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700" r:id="rId4"/>
    <p:sldMasterId id="2147483714" r:id="rId5"/>
    <p:sldMasterId id="2147483719" r:id="rId6"/>
  </p:sldMasterIdLst>
  <p:notesMasterIdLst>
    <p:notesMasterId r:id="rId27"/>
  </p:notesMasterIdLst>
  <p:sldIdLst>
    <p:sldId id="661" r:id="rId7"/>
    <p:sldId id="612" r:id="rId8"/>
    <p:sldId id="615" r:id="rId9"/>
    <p:sldId id="617" r:id="rId10"/>
    <p:sldId id="560" r:id="rId11"/>
    <p:sldId id="564" r:id="rId12"/>
    <p:sldId id="664" r:id="rId13"/>
    <p:sldId id="622" r:id="rId14"/>
    <p:sldId id="666" r:id="rId15"/>
    <p:sldId id="671" r:id="rId16"/>
    <p:sldId id="672" r:id="rId17"/>
    <p:sldId id="673" r:id="rId18"/>
    <p:sldId id="639" r:id="rId19"/>
    <p:sldId id="646" r:id="rId20"/>
    <p:sldId id="647" r:id="rId21"/>
    <p:sldId id="651" r:id="rId22"/>
    <p:sldId id="674" r:id="rId23"/>
    <p:sldId id="477" r:id="rId24"/>
    <p:sldId id="653" r:id="rId25"/>
    <p:sldId id="66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CC6600"/>
    <a:srgbClr val="FF6600"/>
    <a:srgbClr val="996600"/>
    <a:srgbClr val="993300"/>
    <a:srgbClr val="008000"/>
    <a:srgbClr val="FF00FF"/>
    <a:srgbClr val="33CC33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20" autoAdjust="0"/>
    <p:restoredTop sz="86620" autoAdjust="0"/>
  </p:normalViewPr>
  <p:slideViewPr>
    <p:cSldViewPr snapToGrid="0">
      <p:cViewPr varScale="1">
        <p:scale>
          <a:sx n="69" d="100"/>
          <a:sy n="69" d="100"/>
        </p:scale>
        <p:origin x="-16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3DC69-944B-477A-A28B-CBEA066523C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1981E-DB73-488C-844E-A6797ED7D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41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All investigated samples have been prepared from high purity oxides of hematite(Fe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 </a:t>
            </a:r>
            <a:r>
              <a:rPr lang="en-US" dirty="0" smtClean="0"/>
              <a:t>, corundum(Al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 </a:t>
            </a:r>
            <a:r>
              <a:rPr lang="en-US" dirty="0" smtClean="0"/>
              <a:t>and strontium carbonate(SrCO</a:t>
            </a:r>
            <a:r>
              <a:rPr lang="en-US" baseline="-25000" dirty="0" smtClean="0"/>
              <a:t>3</a:t>
            </a:r>
            <a:r>
              <a:rPr lang="en-US" dirty="0" smtClean="0"/>
              <a:t>) by the conventional solid state method.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All investigated samples have been obtained from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high purity oxides 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 </a:t>
            </a:r>
            <a:r>
              <a:rPr lang="en-US" dirty="0" smtClean="0"/>
              <a:t>,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 </a:t>
            </a:r>
            <a:r>
              <a:rPr lang="en-US" dirty="0" smtClean="0"/>
              <a:t>and carbonate BaCO</a:t>
            </a:r>
            <a:r>
              <a:rPr lang="en-US" baseline="-25000" dirty="0" smtClean="0"/>
              <a:t>3</a:t>
            </a:r>
            <a:r>
              <a:rPr lang="en-US" dirty="0" smtClean="0"/>
              <a:t> 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At </a:t>
            </a:r>
            <a:r>
              <a:rPr lang="en-US" dirty="0" err="1" smtClean="0"/>
              <a:t>ﬁrst</a:t>
            </a:r>
            <a:r>
              <a:rPr lang="en-US" dirty="0" smtClean="0"/>
              <a:t> these chemical compositions have been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weighed and </a:t>
            </a:r>
            <a:r>
              <a:rPr lang="en-US" dirty="0" smtClean="0"/>
              <a:t>mixed with design ratio.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Then the synthesis has been performed. (at 1200</a:t>
            </a:r>
            <a:r>
              <a:rPr lang="en-US" baseline="30000" dirty="0" smtClean="0"/>
              <a:t>o</a:t>
            </a:r>
            <a:r>
              <a:rPr lang="en-US" dirty="0" smtClean="0"/>
              <a:t>C and at 1300</a:t>
            </a:r>
            <a:r>
              <a:rPr lang="en-US" baseline="30000" dirty="0" smtClean="0"/>
              <a:t>o</a:t>
            </a:r>
            <a:r>
              <a:rPr lang="en-US" dirty="0" smtClean="0"/>
              <a:t>C.)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After synthesis the sample has been slowly cooled (100</a:t>
            </a:r>
            <a:r>
              <a:rPr lang="en-US" baseline="30000" dirty="0" smtClean="0"/>
              <a:t>o</a:t>
            </a:r>
            <a:r>
              <a:rPr lang="en-US" dirty="0" smtClean="0"/>
              <a:t>C*h</a:t>
            </a:r>
            <a:r>
              <a:rPr lang="en-US" baseline="30000" dirty="0" smtClean="0"/>
              <a:t>-1</a:t>
            </a:r>
            <a:r>
              <a:rPr lang="en-US" dirty="0" smtClean="0"/>
              <a:t>). 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5A78AE-FCA4-4805-A458-FA87ECD7F1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68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318F35-8608-4625-80EA-90EA4EC9B5CA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83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318F35-8608-4625-80EA-90EA4EC9B5CA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behaviour of the Curie temperature confirms the replacement of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magnetoactive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iron ions with diamagnetic indium ions.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836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318F35-8608-4625-80EA-90EA4EC9B5CA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901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318F35-8608-4625-80EA-90EA4EC9B5CA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836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318F35-8608-4625-80EA-90EA4EC9B5CA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obtain information about evolution of crystal and magnetic structures in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broad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temperature range we applied neutron High Resolution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Fourier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Diffractometer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(HRFD) at nuclear reactor (IBR-2M,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Dubna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cs typeface="Arial" charset="0"/>
              </a:rPr>
              <a:t>In our investigations we applied such methods: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X-ray diffraction, neutron time-of-flight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ponderomotive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836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total magnetic moment per formula unit and the Curie temperature decrease as the ambient temperature is increased because of rising of thermal fluctuations.</a:t>
            </a:r>
            <a:endParaRPr lang="ru-RU" sz="12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1981E-DB73-488C-844E-A6797ED7DE9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2086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318F35-8608-4625-80EA-90EA4EC9B5CA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Значение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 or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irr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соответствует температуре ниже которой энергия тепловых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флуктуацийв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кристаллите существенно меньше энергии магнитной анизотропии и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определяется выражением [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XX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Наличие широкого максимума на кривой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ZFC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(Рис.Ч) указывает на разброс частиц по размерам и является суммой узких максимумов для частиц различной величины. Таким образом, широкий максимум определяется вкладом объемных долей частиц определенного размера.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83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2403" y="838203"/>
            <a:ext cx="10363200" cy="704850"/>
          </a:xfrm>
        </p:spPr>
        <p:txBody>
          <a:bodyPr/>
          <a:lstStyle>
            <a:lvl1pPr algn="ctr">
              <a:defRPr sz="2068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2403" y="1524008"/>
            <a:ext cx="10363200" cy="685799"/>
          </a:xfrm>
        </p:spPr>
        <p:txBody>
          <a:bodyPr/>
          <a:lstStyle>
            <a:lvl1pPr marL="0" indent="0" algn="ctr">
              <a:buFontTx/>
              <a:buNone/>
              <a:defRPr sz="1415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9032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805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3" y="304802"/>
            <a:ext cx="261620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1" y="304802"/>
            <a:ext cx="764540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0242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e 7"/>
          <p:cNvGrpSpPr/>
          <p:nvPr/>
        </p:nvGrpSpPr>
        <p:grpSpPr>
          <a:xfrm>
            <a:off x="1103448" y="692698"/>
            <a:ext cx="11088555" cy="2481945"/>
            <a:chOff x="827584" y="-936104"/>
            <a:chExt cx="8316416" cy="2481945"/>
          </a:xfrm>
        </p:grpSpPr>
        <p:sp>
          <p:nvSpPr>
            <p:cNvPr id="11" name="Triangle rectangle 10"/>
            <p:cNvSpPr/>
            <p:nvPr/>
          </p:nvSpPr>
          <p:spPr>
            <a:xfrm rot="16200000" flipH="1">
              <a:off x="827584" y="1257810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327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7584" y="-936104"/>
              <a:ext cx="8316416" cy="2193911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1415" b="1" cap="small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e 12"/>
          <p:cNvGrpSpPr/>
          <p:nvPr/>
        </p:nvGrpSpPr>
        <p:grpSpPr>
          <a:xfrm>
            <a:off x="1103448" y="4110576"/>
            <a:ext cx="11088555" cy="1257020"/>
            <a:chOff x="827584" y="288822"/>
            <a:chExt cx="8316416" cy="1257019"/>
          </a:xfrm>
        </p:grpSpPr>
        <p:sp>
          <p:nvSpPr>
            <p:cNvPr id="14" name="Triangle rectangle 13"/>
            <p:cNvSpPr/>
            <p:nvPr/>
          </p:nvSpPr>
          <p:spPr>
            <a:xfrm rot="16200000" flipH="1">
              <a:off x="827584" y="1257810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327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27584" y="288822"/>
              <a:ext cx="8316416" cy="968985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1415" b="1" cap="small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71141" y="1054640"/>
            <a:ext cx="9889068" cy="1470024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87490" y="4218309"/>
            <a:ext cx="7584844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16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26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1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69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36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03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7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38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552395" y="3789047"/>
            <a:ext cx="2061174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algn="ctr"/>
            <a:endParaRPr lang="en-US" sz="32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516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103456" y="188642"/>
            <a:ext cx="11088556" cy="6669360"/>
            <a:chOff x="827584" y="188640"/>
            <a:chExt cx="8316417" cy="6669360"/>
          </a:xfrm>
        </p:grpSpPr>
        <p:grpSp>
          <p:nvGrpSpPr>
            <p:cNvPr id="8" name="Groupe 7"/>
            <p:cNvGrpSpPr/>
            <p:nvPr/>
          </p:nvGrpSpPr>
          <p:grpSpPr>
            <a:xfrm>
              <a:off x="827584" y="188640"/>
              <a:ext cx="8316416" cy="1545841"/>
              <a:chOff x="827584" y="0"/>
              <a:chExt cx="8316416" cy="1545841"/>
            </a:xfrm>
          </p:grpSpPr>
          <p:sp>
            <p:nvSpPr>
              <p:cNvPr id="11" name="Triangle rectangle 10"/>
              <p:cNvSpPr/>
              <p:nvPr/>
            </p:nvSpPr>
            <p:spPr>
              <a:xfrm rot="16200000" flipH="1">
                <a:off x="827584" y="1257810"/>
                <a:ext cx="288032" cy="288030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327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27584" y="0"/>
                <a:ext cx="8316416" cy="1257807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0" rtlCol="0" anchor="ctr"/>
              <a:lstStyle/>
              <a:p>
                <a:pPr algn="l"/>
                <a:endParaRPr lang="en-US" sz="1415" b="1" cap="small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Triangle rectangle 8"/>
            <p:cNvSpPr/>
            <p:nvPr/>
          </p:nvSpPr>
          <p:spPr>
            <a:xfrm flipH="1">
              <a:off x="827585" y="6093298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327" dirty="0"/>
            </a:p>
          </p:txBody>
        </p:sp>
        <p:sp>
          <p:nvSpPr>
            <p:cNvPr id="10" name="Rectangle 9"/>
            <p:cNvSpPr/>
            <p:nvPr/>
          </p:nvSpPr>
          <p:spPr>
            <a:xfrm rot="10800000">
              <a:off x="827585" y="6381328"/>
              <a:ext cx="8316416" cy="476672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1415" b="1" cap="small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Your date comes here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Your footer comes here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1388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1151453" y="2838607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8" y="692698"/>
            <a:ext cx="11088555" cy="21939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34" tIns="26726" rIns="53452" bIns="26726" rtlCol="0" anchor="ctr"/>
          <a:lstStyle/>
          <a:p>
            <a:pPr lvl="0"/>
            <a:endParaRPr lang="en-US" sz="1415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1151453" y="5031557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lvl="0" algn="ctr"/>
            <a:endParaRPr lang="en-US" sz="327" dirty="0"/>
          </a:p>
        </p:txBody>
      </p:sp>
      <p:sp>
        <p:nvSpPr>
          <p:cNvPr id="15" name="Rectangle 14"/>
          <p:cNvSpPr/>
          <p:nvPr/>
        </p:nvSpPr>
        <p:spPr>
          <a:xfrm>
            <a:off x="1103448" y="4110578"/>
            <a:ext cx="11088555" cy="9689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34" tIns="26726" rIns="53452" bIns="26726" rtlCol="0" anchor="ctr"/>
          <a:lstStyle/>
          <a:p>
            <a:pPr lvl="0"/>
            <a:endParaRPr lang="en-US" sz="1415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71141" y="1054640"/>
            <a:ext cx="9889068" cy="1470024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87490" y="4218309"/>
            <a:ext cx="7584844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16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26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1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69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36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03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7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38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552395" y="3789047"/>
            <a:ext cx="2061174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algn="ctr"/>
            <a:endParaRPr lang="en-US" sz="32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179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1151453" y="1398447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8" y="188640"/>
            <a:ext cx="11088555" cy="12578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34" tIns="26726" rIns="53452" bIns="26726" rtlCol="0" anchor="ctr"/>
          <a:lstStyle/>
          <a:p>
            <a:pPr lvl="0"/>
            <a:endParaRPr lang="en-US" sz="1415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1103450" y="6093300"/>
            <a:ext cx="384043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lvl="0" algn="ctr"/>
            <a:endParaRPr lang="en-US" sz="327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1103449" y="6381329"/>
            <a:ext cx="11088555" cy="4766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34" tIns="26726" rIns="53452" bIns="26726" rtlCol="0" anchor="ctr"/>
          <a:lstStyle/>
          <a:p>
            <a:pPr lvl="0"/>
            <a:endParaRPr lang="en-US" sz="1415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41536" y="6430863"/>
            <a:ext cx="2844801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885916" y="6430863"/>
            <a:ext cx="3860800" cy="365125"/>
          </a:xfrm>
        </p:spPr>
        <p:txBody>
          <a:bodyPr/>
          <a:lstStyle/>
          <a:p>
            <a:r>
              <a:rPr lang="en-US" dirty="0" smtClean="0"/>
              <a:t>Your footer comes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4729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1151453" y="2838607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8" y="692698"/>
            <a:ext cx="11088555" cy="21939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34" tIns="26726" rIns="53452" bIns="26726" rtlCol="0" anchor="ctr"/>
          <a:lstStyle/>
          <a:p>
            <a:pPr lvl="0"/>
            <a:endParaRPr lang="en-US" sz="1415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1151453" y="5031557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lvl="0" algn="ctr"/>
            <a:endParaRPr lang="en-US" sz="327" dirty="0"/>
          </a:p>
        </p:txBody>
      </p:sp>
      <p:sp>
        <p:nvSpPr>
          <p:cNvPr id="15" name="Rectangle 14"/>
          <p:cNvSpPr/>
          <p:nvPr/>
        </p:nvSpPr>
        <p:spPr>
          <a:xfrm>
            <a:off x="1103448" y="4110578"/>
            <a:ext cx="11088555" cy="9689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34" tIns="26726" rIns="53452" bIns="26726" rtlCol="0" anchor="ctr"/>
          <a:lstStyle/>
          <a:p>
            <a:pPr lvl="0"/>
            <a:endParaRPr lang="en-US" sz="1415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71141" y="1054640"/>
            <a:ext cx="9889068" cy="1470024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87490" y="4218309"/>
            <a:ext cx="7584844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16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26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1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69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36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03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7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38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552395" y="3789047"/>
            <a:ext cx="2061174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algn="ctr"/>
            <a:endParaRPr lang="en-US" sz="32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077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1151453" y="1398447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8" y="188640"/>
            <a:ext cx="11088555" cy="12578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34" tIns="26726" rIns="53452" bIns="26726" rtlCol="0" anchor="ctr"/>
          <a:lstStyle/>
          <a:p>
            <a:pPr lvl="0"/>
            <a:endParaRPr lang="en-US" sz="1415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1103450" y="6093300"/>
            <a:ext cx="384043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lvl="0" algn="ctr"/>
            <a:endParaRPr lang="en-US" sz="327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1103449" y="6381329"/>
            <a:ext cx="11088555" cy="4766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34" tIns="26726" rIns="53452" bIns="26726" rtlCol="0" anchor="ctr"/>
          <a:lstStyle/>
          <a:p>
            <a:pPr lvl="0"/>
            <a:endParaRPr lang="en-US" sz="1415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41536" y="6430863"/>
            <a:ext cx="2844801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885916" y="6430863"/>
            <a:ext cx="3860800" cy="365125"/>
          </a:xfrm>
        </p:spPr>
        <p:txBody>
          <a:bodyPr/>
          <a:lstStyle/>
          <a:p>
            <a:r>
              <a:rPr lang="en-US" dirty="0" smtClean="0"/>
              <a:t>Your footer comes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2493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1151453" y="2838607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8" y="692698"/>
            <a:ext cx="11088555" cy="21939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34" tIns="26726" rIns="53452" bIns="26726" rtlCol="0" anchor="ctr"/>
          <a:lstStyle/>
          <a:p>
            <a:pPr lvl="0"/>
            <a:endParaRPr lang="en-US" sz="1415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1151453" y="5031557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lvl="0" algn="ctr"/>
            <a:endParaRPr lang="en-US" sz="327" dirty="0"/>
          </a:p>
        </p:txBody>
      </p:sp>
      <p:sp>
        <p:nvSpPr>
          <p:cNvPr id="15" name="Rectangle 14"/>
          <p:cNvSpPr/>
          <p:nvPr/>
        </p:nvSpPr>
        <p:spPr>
          <a:xfrm>
            <a:off x="1103448" y="4110578"/>
            <a:ext cx="11088555" cy="9689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34" tIns="26726" rIns="53452" bIns="26726" rtlCol="0" anchor="ctr"/>
          <a:lstStyle/>
          <a:p>
            <a:pPr lvl="0"/>
            <a:endParaRPr lang="en-US" sz="1415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71141" y="1054640"/>
            <a:ext cx="9889068" cy="1470024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87490" y="4218309"/>
            <a:ext cx="7584844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16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26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1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69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36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03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7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38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552395" y="3789047"/>
            <a:ext cx="2061174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algn="ctr"/>
            <a:endParaRPr lang="en-US" sz="32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853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1151453" y="1398447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8" y="188640"/>
            <a:ext cx="11088555" cy="1257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34" tIns="26726" rIns="53452" bIns="26726" rtlCol="0" anchor="ctr"/>
          <a:lstStyle/>
          <a:p>
            <a:pPr lvl="0"/>
            <a:endParaRPr lang="en-US" sz="1415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1103450" y="6093300"/>
            <a:ext cx="384043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lvl="0" algn="ctr"/>
            <a:endParaRPr lang="en-US" sz="327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1103449" y="6381329"/>
            <a:ext cx="11088555" cy="4766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34" tIns="26726" rIns="53452" bIns="26726" rtlCol="0" anchor="ctr"/>
          <a:lstStyle/>
          <a:p>
            <a:pPr lvl="0"/>
            <a:endParaRPr lang="en-US" sz="1415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41536" y="6430863"/>
            <a:ext cx="2844801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885916" y="6430863"/>
            <a:ext cx="3860800" cy="365125"/>
          </a:xfrm>
        </p:spPr>
        <p:txBody>
          <a:bodyPr/>
          <a:lstStyle/>
          <a:p>
            <a:r>
              <a:rPr lang="en-US" dirty="0" smtClean="0"/>
              <a:t>Your footer comes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397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6061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1151453" y="2838607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8" y="692698"/>
            <a:ext cx="11088555" cy="21939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34" tIns="26726" rIns="53452" bIns="26726" rtlCol="0" anchor="ctr"/>
          <a:lstStyle/>
          <a:p>
            <a:pPr lvl="0"/>
            <a:endParaRPr lang="en-US" sz="1415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1151453" y="5031557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lvl="0" algn="ctr"/>
            <a:endParaRPr lang="en-US" sz="327" dirty="0"/>
          </a:p>
        </p:txBody>
      </p:sp>
      <p:sp>
        <p:nvSpPr>
          <p:cNvPr id="15" name="Rectangle 14"/>
          <p:cNvSpPr/>
          <p:nvPr/>
        </p:nvSpPr>
        <p:spPr>
          <a:xfrm>
            <a:off x="1103448" y="4110578"/>
            <a:ext cx="11088555" cy="9689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34" tIns="26726" rIns="53452" bIns="26726" rtlCol="0" anchor="ctr"/>
          <a:lstStyle/>
          <a:p>
            <a:pPr lvl="0"/>
            <a:endParaRPr lang="en-US" sz="1415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71141" y="1054640"/>
            <a:ext cx="9889068" cy="1470024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87490" y="4218309"/>
            <a:ext cx="7584844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16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26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1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69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36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03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7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38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552395" y="3789047"/>
            <a:ext cx="2061174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algn="ctr"/>
            <a:endParaRPr lang="en-US" sz="32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622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1151453" y="1398447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8" y="188640"/>
            <a:ext cx="11088555" cy="12578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34" tIns="26726" rIns="53452" bIns="26726" rtlCol="0" anchor="ctr"/>
          <a:lstStyle/>
          <a:p>
            <a:pPr lvl="0"/>
            <a:endParaRPr lang="en-US" sz="1415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1103450" y="6093300"/>
            <a:ext cx="384043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lvl="0" algn="ctr"/>
            <a:endParaRPr lang="en-US" sz="327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1103449" y="6381329"/>
            <a:ext cx="11088555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34" tIns="26726" rIns="53452" bIns="26726" rtlCol="0" anchor="ctr"/>
          <a:lstStyle/>
          <a:p>
            <a:pPr lvl="0"/>
            <a:endParaRPr lang="en-US" sz="1415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41536" y="6430863"/>
            <a:ext cx="2844801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885916" y="6430863"/>
            <a:ext cx="3860800" cy="365125"/>
          </a:xfrm>
        </p:spPr>
        <p:txBody>
          <a:bodyPr/>
          <a:lstStyle/>
          <a:p>
            <a:r>
              <a:rPr lang="en-US" dirty="0" smtClean="0"/>
              <a:t>Your footer comes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2037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1151453" y="2838607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8" y="692698"/>
            <a:ext cx="11088555" cy="21939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34" tIns="26726" rIns="53452" bIns="26726" rtlCol="0" anchor="ctr"/>
          <a:lstStyle/>
          <a:p>
            <a:pPr lvl="0"/>
            <a:endParaRPr lang="en-US" sz="1415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1151453" y="5031557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lvl="0" algn="ctr"/>
            <a:endParaRPr lang="en-US" sz="327" dirty="0"/>
          </a:p>
        </p:txBody>
      </p:sp>
      <p:sp>
        <p:nvSpPr>
          <p:cNvPr id="15" name="Rectangle 14"/>
          <p:cNvSpPr/>
          <p:nvPr/>
        </p:nvSpPr>
        <p:spPr>
          <a:xfrm>
            <a:off x="1103448" y="4110578"/>
            <a:ext cx="11088555" cy="9689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34" tIns="26726" rIns="53452" bIns="26726" rtlCol="0" anchor="ctr"/>
          <a:lstStyle/>
          <a:p>
            <a:pPr lvl="0"/>
            <a:endParaRPr lang="en-US" sz="1415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71141" y="1054640"/>
            <a:ext cx="9889068" cy="1470024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87490" y="4218309"/>
            <a:ext cx="7584844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16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26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1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69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36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03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7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38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552395" y="3789047"/>
            <a:ext cx="2061174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algn="ctr"/>
            <a:endParaRPr lang="en-US" sz="32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807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1151453" y="1398447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8" y="188640"/>
            <a:ext cx="11088555" cy="125780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34" tIns="26726" rIns="53452" bIns="26726" rtlCol="0" anchor="ctr"/>
          <a:lstStyle/>
          <a:p>
            <a:pPr lvl="0"/>
            <a:endParaRPr lang="en-US" sz="1415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1103450" y="6093300"/>
            <a:ext cx="384043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lvl="0" algn="ctr"/>
            <a:endParaRPr lang="en-US" sz="327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1103449" y="6381329"/>
            <a:ext cx="11088555" cy="476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34" tIns="26726" rIns="53452" bIns="26726" rtlCol="0" anchor="ctr"/>
          <a:lstStyle/>
          <a:p>
            <a:pPr lvl="0"/>
            <a:endParaRPr lang="en-US" sz="1415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41536" y="6430863"/>
            <a:ext cx="2844801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885916" y="6430863"/>
            <a:ext cx="3860800" cy="365125"/>
          </a:xfrm>
        </p:spPr>
        <p:txBody>
          <a:bodyPr/>
          <a:lstStyle/>
          <a:p>
            <a:r>
              <a:rPr lang="en-US" dirty="0" smtClean="0"/>
              <a:t>Your footer comes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9557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5763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e 7"/>
          <p:cNvGrpSpPr/>
          <p:nvPr/>
        </p:nvGrpSpPr>
        <p:grpSpPr>
          <a:xfrm>
            <a:off x="1103445" y="692696"/>
            <a:ext cx="11088555" cy="2481945"/>
            <a:chOff x="827584" y="-936104"/>
            <a:chExt cx="8316416" cy="2481945"/>
          </a:xfrm>
        </p:grpSpPr>
        <p:sp>
          <p:nvSpPr>
            <p:cNvPr id="11" name="Triangle rectangle 10"/>
            <p:cNvSpPr/>
            <p:nvPr/>
          </p:nvSpPr>
          <p:spPr>
            <a:xfrm rot="16200000" flipH="1">
              <a:off x="827584" y="1257810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327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7584" y="-936104"/>
              <a:ext cx="8316416" cy="2193911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2068" b="1" cap="small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e 12"/>
          <p:cNvGrpSpPr/>
          <p:nvPr/>
        </p:nvGrpSpPr>
        <p:grpSpPr>
          <a:xfrm>
            <a:off x="1103445" y="4110575"/>
            <a:ext cx="11088555" cy="1257019"/>
            <a:chOff x="827584" y="288822"/>
            <a:chExt cx="8316416" cy="1257019"/>
          </a:xfrm>
        </p:grpSpPr>
        <p:sp>
          <p:nvSpPr>
            <p:cNvPr id="14" name="Triangle rectangle 13"/>
            <p:cNvSpPr/>
            <p:nvPr/>
          </p:nvSpPr>
          <p:spPr>
            <a:xfrm rot="16200000" flipH="1">
              <a:off x="827584" y="1257810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327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27584" y="288822"/>
              <a:ext cx="8316416" cy="968985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2068" b="1" cap="small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71136" y="1054641"/>
            <a:ext cx="9889068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87490" y="4218305"/>
            <a:ext cx="7584844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74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91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4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6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9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3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552386" y="3789043"/>
            <a:ext cx="2061174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algn="ctr"/>
            <a:endParaRPr lang="en-US" sz="32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135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103450" y="188640"/>
            <a:ext cx="11088556" cy="6669360"/>
            <a:chOff x="827584" y="188640"/>
            <a:chExt cx="8316417" cy="6669360"/>
          </a:xfrm>
        </p:grpSpPr>
        <p:grpSp>
          <p:nvGrpSpPr>
            <p:cNvPr id="8" name="Groupe 7"/>
            <p:cNvGrpSpPr/>
            <p:nvPr/>
          </p:nvGrpSpPr>
          <p:grpSpPr>
            <a:xfrm>
              <a:off x="827584" y="188640"/>
              <a:ext cx="8316416" cy="1545841"/>
              <a:chOff x="827584" y="0"/>
              <a:chExt cx="8316416" cy="1545841"/>
            </a:xfrm>
          </p:grpSpPr>
          <p:sp>
            <p:nvSpPr>
              <p:cNvPr id="11" name="Triangle rectangle 10"/>
              <p:cNvSpPr/>
              <p:nvPr/>
            </p:nvSpPr>
            <p:spPr>
              <a:xfrm rot="16200000" flipH="1">
                <a:off x="827584" y="1257810"/>
                <a:ext cx="288032" cy="288030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327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27584" y="0"/>
                <a:ext cx="8316416" cy="1257807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0" rtlCol="0" anchor="ctr"/>
              <a:lstStyle/>
              <a:p>
                <a:pPr algn="l"/>
                <a:endParaRPr lang="en-US" sz="2068" b="1" cap="small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Triangle rectangle 8"/>
            <p:cNvSpPr/>
            <p:nvPr/>
          </p:nvSpPr>
          <p:spPr>
            <a:xfrm flipH="1">
              <a:off x="827585" y="6093298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327" dirty="0"/>
            </a:p>
          </p:txBody>
        </p:sp>
        <p:sp>
          <p:nvSpPr>
            <p:cNvPr id="10" name="Rectangle 9"/>
            <p:cNvSpPr/>
            <p:nvPr/>
          </p:nvSpPr>
          <p:spPr>
            <a:xfrm rot="10800000">
              <a:off x="827585" y="6381328"/>
              <a:ext cx="8316416" cy="476672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2068" b="1" cap="small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Your date comes here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Your footer comes here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8918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1151450" y="283860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5" y="692698"/>
            <a:ext cx="11088555" cy="21939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285" tIns="39163" rIns="78329" bIns="39163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1151450" y="503155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lvl="0" algn="ctr"/>
            <a:endParaRPr lang="en-US" sz="327" dirty="0"/>
          </a:p>
        </p:txBody>
      </p:sp>
      <p:sp>
        <p:nvSpPr>
          <p:cNvPr id="15" name="Rectangle 14"/>
          <p:cNvSpPr/>
          <p:nvPr/>
        </p:nvSpPr>
        <p:spPr>
          <a:xfrm>
            <a:off x="1103445" y="4110573"/>
            <a:ext cx="11088555" cy="9689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285" tIns="39163" rIns="78329" bIns="39163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71136" y="1054641"/>
            <a:ext cx="9889068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87490" y="4218305"/>
            <a:ext cx="7584844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74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91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4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6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9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3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552386" y="3789043"/>
            <a:ext cx="2061174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algn="ctr"/>
            <a:endParaRPr lang="en-US" sz="32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623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1151450" y="139844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5" y="188643"/>
            <a:ext cx="11088555" cy="12578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285" tIns="39163" rIns="78329" bIns="39163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1103448" y="6093298"/>
            <a:ext cx="384043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lvl="0" algn="ctr"/>
            <a:endParaRPr lang="en-US" sz="327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1103447" y="6381328"/>
            <a:ext cx="11088555" cy="4766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285" tIns="39163" rIns="78329" bIns="39163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41528" y="6430859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885913" y="6430859"/>
            <a:ext cx="3860800" cy="365125"/>
          </a:xfrm>
        </p:spPr>
        <p:txBody>
          <a:bodyPr/>
          <a:lstStyle/>
          <a:p>
            <a:r>
              <a:rPr lang="en-US" dirty="0" smtClean="0"/>
              <a:t>Your footer comes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8482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1151450" y="283860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5" y="692698"/>
            <a:ext cx="11088555" cy="21939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285" tIns="39163" rIns="78329" bIns="39163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1151450" y="503155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lvl="0" algn="ctr"/>
            <a:endParaRPr lang="en-US" sz="327" dirty="0"/>
          </a:p>
        </p:txBody>
      </p:sp>
      <p:sp>
        <p:nvSpPr>
          <p:cNvPr id="15" name="Rectangle 14"/>
          <p:cNvSpPr/>
          <p:nvPr/>
        </p:nvSpPr>
        <p:spPr>
          <a:xfrm>
            <a:off x="1103445" y="4110573"/>
            <a:ext cx="11088555" cy="9689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285" tIns="39163" rIns="78329" bIns="39163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71136" y="1054641"/>
            <a:ext cx="9889068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87490" y="4218305"/>
            <a:ext cx="7584844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74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91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4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6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9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3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552386" y="3789043"/>
            <a:ext cx="2061174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algn="ctr"/>
            <a:endParaRPr lang="en-US" sz="32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32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2322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8"/>
            <a:ext cx="10363200" cy="1500187"/>
          </a:xfrm>
        </p:spPr>
        <p:txBody>
          <a:bodyPr anchor="b"/>
          <a:lstStyle>
            <a:lvl1pPr marL="0" indent="0">
              <a:buNone/>
              <a:defRPr sz="1161"/>
            </a:lvl1pPr>
            <a:lvl2pPr marL="267257" indent="0">
              <a:buNone/>
              <a:defRPr sz="998"/>
            </a:lvl2pPr>
            <a:lvl3pPr marL="534511" indent="0">
              <a:buNone/>
              <a:defRPr sz="907"/>
            </a:lvl3pPr>
            <a:lvl4pPr marL="801768" indent="0">
              <a:buNone/>
              <a:defRPr sz="744"/>
            </a:lvl4pPr>
            <a:lvl5pPr marL="1069024" indent="0">
              <a:buNone/>
              <a:defRPr sz="744"/>
            </a:lvl5pPr>
            <a:lvl6pPr marL="1336282" indent="0">
              <a:buNone/>
              <a:defRPr sz="744"/>
            </a:lvl6pPr>
            <a:lvl7pPr marL="1603536" indent="0">
              <a:buNone/>
              <a:defRPr sz="744"/>
            </a:lvl7pPr>
            <a:lvl8pPr marL="1870791" indent="0">
              <a:buNone/>
              <a:defRPr sz="744"/>
            </a:lvl8pPr>
            <a:lvl9pPr marL="2138049" indent="0">
              <a:buNone/>
              <a:defRPr sz="7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29470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1151450" y="139844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5" y="188643"/>
            <a:ext cx="11088555" cy="12578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285" tIns="39163" rIns="78329" bIns="39163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1103448" y="6093298"/>
            <a:ext cx="384043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lvl="0" algn="ctr"/>
            <a:endParaRPr lang="en-US" sz="327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1103447" y="6381328"/>
            <a:ext cx="11088555" cy="4766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285" tIns="39163" rIns="78329" bIns="39163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41528" y="6430859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885913" y="6430859"/>
            <a:ext cx="3860800" cy="365125"/>
          </a:xfrm>
        </p:spPr>
        <p:txBody>
          <a:bodyPr/>
          <a:lstStyle/>
          <a:p>
            <a:r>
              <a:rPr lang="en-US" dirty="0" smtClean="0"/>
              <a:t>Your footer comes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6828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1151450" y="283860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5" y="692698"/>
            <a:ext cx="11088555" cy="21939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285" tIns="39163" rIns="78329" bIns="39163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1151450" y="503155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lvl="0" algn="ctr"/>
            <a:endParaRPr lang="en-US" sz="327" dirty="0"/>
          </a:p>
        </p:txBody>
      </p:sp>
      <p:sp>
        <p:nvSpPr>
          <p:cNvPr id="15" name="Rectangle 14"/>
          <p:cNvSpPr/>
          <p:nvPr/>
        </p:nvSpPr>
        <p:spPr>
          <a:xfrm>
            <a:off x="1103445" y="4110573"/>
            <a:ext cx="11088555" cy="9689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285" tIns="39163" rIns="78329" bIns="39163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71136" y="1054641"/>
            <a:ext cx="9889068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87490" y="4218305"/>
            <a:ext cx="7584844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74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91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4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6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9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3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552386" y="3789043"/>
            <a:ext cx="2061174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algn="ctr"/>
            <a:endParaRPr lang="en-US" sz="32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759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1151450" y="139844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5" y="188643"/>
            <a:ext cx="11088555" cy="12578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285" tIns="39163" rIns="78329" bIns="39163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1103448" y="6093298"/>
            <a:ext cx="384043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lvl="0" algn="ctr"/>
            <a:endParaRPr lang="en-US" sz="327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1103447" y="6381328"/>
            <a:ext cx="11088555" cy="4766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285" tIns="39163" rIns="78329" bIns="39163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41528" y="6430859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885913" y="6430859"/>
            <a:ext cx="3860800" cy="365125"/>
          </a:xfrm>
        </p:spPr>
        <p:txBody>
          <a:bodyPr/>
          <a:lstStyle/>
          <a:p>
            <a:r>
              <a:rPr lang="en-US" dirty="0" smtClean="0"/>
              <a:t>Your footer comes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1846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1151450" y="283860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5" y="692698"/>
            <a:ext cx="11088555" cy="21939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285" tIns="39163" rIns="78329" bIns="39163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1151450" y="503155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lvl="0" algn="ctr"/>
            <a:endParaRPr lang="en-US" sz="327" dirty="0"/>
          </a:p>
        </p:txBody>
      </p:sp>
      <p:sp>
        <p:nvSpPr>
          <p:cNvPr id="15" name="Rectangle 14"/>
          <p:cNvSpPr/>
          <p:nvPr/>
        </p:nvSpPr>
        <p:spPr>
          <a:xfrm>
            <a:off x="1103445" y="4110573"/>
            <a:ext cx="11088555" cy="9689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285" tIns="39163" rIns="78329" bIns="39163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71136" y="1054641"/>
            <a:ext cx="9889068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87490" y="4218305"/>
            <a:ext cx="7584844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74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91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4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6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9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3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552386" y="3789043"/>
            <a:ext cx="2061174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algn="ctr"/>
            <a:endParaRPr lang="en-US" sz="32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590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1151450" y="139844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5" y="188643"/>
            <a:ext cx="11088555" cy="12578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285" tIns="39163" rIns="78329" bIns="39163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1103448" y="6093298"/>
            <a:ext cx="384043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lvl="0" algn="ctr"/>
            <a:endParaRPr lang="en-US" sz="327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1103447" y="6381328"/>
            <a:ext cx="11088555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285" tIns="39163" rIns="78329" bIns="39163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41528" y="6430859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885913" y="6430859"/>
            <a:ext cx="3860800" cy="365125"/>
          </a:xfrm>
        </p:spPr>
        <p:txBody>
          <a:bodyPr/>
          <a:lstStyle/>
          <a:p>
            <a:r>
              <a:rPr lang="en-US" dirty="0" smtClean="0"/>
              <a:t>Your footer comes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70524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1151450" y="283860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5" y="692698"/>
            <a:ext cx="11088555" cy="21939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285" tIns="39163" rIns="78329" bIns="39163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1151450" y="503155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lvl="0" algn="ctr"/>
            <a:endParaRPr lang="en-US" sz="327" dirty="0"/>
          </a:p>
        </p:txBody>
      </p:sp>
      <p:sp>
        <p:nvSpPr>
          <p:cNvPr id="15" name="Rectangle 14"/>
          <p:cNvSpPr/>
          <p:nvPr/>
        </p:nvSpPr>
        <p:spPr>
          <a:xfrm>
            <a:off x="1103445" y="4110573"/>
            <a:ext cx="11088555" cy="9689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285" tIns="39163" rIns="78329" bIns="39163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71136" y="1054641"/>
            <a:ext cx="9889068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87490" y="4218305"/>
            <a:ext cx="7584844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74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91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4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6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9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3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552386" y="3789043"/>
            <a:ext cx="2061174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algn="ctr"/>
            <a:endParaRPr lang="en-US" sz="32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378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1151450" y="139844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5" y="188643"/>
            <a:ext cx="11088555" cy="12578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285" tIns="39163" rIns="78329" bIns="39163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1103448" y="6093298"/>
            <a:ext cx="384043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lvl="0" algn="ctr"/>
            <a:endParaRPr lang="en-US" sz="327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1103447" y="6381328"/>
            <a:ext cx="11088555" cy="476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285" tIns="39163" rIns="78329" bIns="39163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41528" y="6430859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885913" y="6430859"/>
            <a:ext cx="3860800" cy="365125"/>
          </a:xfrm>
        </p:spPr>
        <p:txBody>
          <a:bodyPr/>
          <a:lstStyle/>
          <a:p>
            <a:r>
              <a:rPr lang="en-US" dirty="0" smtClean="0"/>
              <a:t>Your footer comes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0202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10913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e 7"/>
          <p:cNvGrpSpPr/>
          <p:nvPr/>
        </p:nvGrpSpPr>
        <p:grpSpPr>
          <a:xfrm>
            <a:off x="1103445" y="692696"/>
            <a:ext cx="11088555" cy="2481945"/>
            <a:chOff x="827584" y="-936104"/>
            <a:chExt cx="8316416" cy="2481945"/>
          </a:xfrm>
        </p:grpSpPr>
        <p:sp>
          <p:nvSpPr>
            <p:cNvPr id="11" name="Triangle rectangle 10"/>
            <p:cNvSpPr/>
            <p:nvPr/>
          </p:nvSpPr>
          <p:spPr>
            <a:xfrm rot="16200000" flipH="1">
              <a:off x="827584" y="1257810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327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7584" y="-936104"/>
              <a:ext cx="8316416" cy="2193911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2068" b="1" cap="small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e 12"/>
          <p:cNvGrpSpPr/>
          <p:nvPr/>
        </p:nvGrpSpPr>
        <p:grpSpPr>
          <a:xfrm>
            <a:off x="1103445" y="4110573"/>
            <a:ext cx="11088555" cy="1257019"/>
            <a:chOff x="827584" y="288822"/>
            <a:chExt cx="8316416" cy="1257019"/>
          </a:xfrm>
        </p:grpSpPr>
        <p:sp>
          <p:nvSpPr>
            <p:cNvPr id="14" name="Triangle rectangle 13"/>
            <p:cNvSpPr/>
            <p:nvPr/>
          </p:nvSpPr>
          <p:spPr>
            <a:xfrm rot="16200000" flipH="1">
              <a:off x="827584" y="1257810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327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27584" y="288822"/>
              <a:ext cx="8316416" cy="968985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2068" b="1" cap="small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71133" y="1054639"/>
            <a:ext cx="9889068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87487" y="4218303"/>
            <a:ext cx="7584844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74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9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5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8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0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2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4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552386" y="3789042"/>
            <a:ext cx="2061174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388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103446" y="188640"/>
            <a:ext cx="11088556" cy="6669360"/>
            <a:chOff x="827584" y="188640"/>
            <a:chExt cx="8316417" cy="6669360"/>
          </a:xfrm>
        </p:grpSpPr>
        <p:grpSp>
          <p:nvGrpSpPr>
            <p:cNvPr id="8" name="Groupe 7"/>
            <p:cNvGrpSpPr/>
            <p:nvPr/>
          </p:nvGrpSpPr>
          <p:grpSpPr>
            <a:xfrm>
              <a:off x="827584" y="188640"/>
              <a:ext cx="8316416" cy="1545841"/>
              <a:chOff x="827584" y="0"/>
              <a:chExt cx="8316416" cy="1545841"/>
            </a:xfrm>
          </p:grpSpPr>
          <p:sp>
            <p:nvSpPr>
              <p:cNvPr id="11" name="Triangle rectangle 10"/>
              <p:cNvSpPr/>
              <p:nvPr/>
            </p:nvSpPr>
            <p:spPr>
              <a:xfrm rot="16200000" flipH="1">
                <a:off x="827584" y="1257810"/>
                <a:ext cx="288032" cy="288030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327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27584" y="0"/>
                <a:ext cx="8316416" cy="1257807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0" rtlCol="0" anchor="ctr"/>
              <a:lstStyle/>
              <a:p>
                <a:pPr algn="l"/>
                <a:endParaRPr lang="en-US" sz="2068" b="1" cap="small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Triangle rectangle 8"/>
            <p:cNvSpPr/>
            <p:nvPr/>
          </p:nvSpPr>
          <p:spPr>
            <a:xfrm flipH="1">
              <a:off x="827585" y="6093298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327" dirty="0"/>
            </a:p>
          </p:txBody>
        </p:sp>
        <p:sp>
          <p:nvSpPr>
            <p:cNvPr id="10" name="Rectangle 9"/>
            <p:cNvSpPr/>
            <p:nvPr/>
          </p:nvSpPr>
          <p:spPr>
            <a:xfrm rot="10800000">
              <a:off x="827585" y="6381328"/>
              <a:ext cx="8316416" cy="476672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2068" b="1" cap="small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Your date comes here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Your footer comes here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33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3" y="1828804"/>
            <a:ext cx="4775199" cy="4800599"/>
          </a:xfrm>
        </p:spPr>
        <p:txBody>
          <a:bodyPr/>
          <a:lstStyle>
            <a:lvl1pPr>
              <a:defRPr sz="1651"/>
            </a:lvl1pPr>
            <a:lvl2pPr>
              <a:defRPr sz="1415"/>
            </a:lvl2pPr>
            <a:lvl3pPr>
              <a:defRPr sz="1161"/>
            </a:lvl3pPr>
            <a:lvl4pPr>
              <a:defRPr sz="998"/>
            </a:lvl4pPr>
            <a:lvl5pPr>
              <a:defRPr sz="998"/>
            </a:lvl5pPr>
            <a:lvl6pPr>
              <a:defRPr sz="998"/>
            </a:lvl6pPr>
            <a:lvl7pPr>
              <a:defRPr sz="998"/>
            </a:lvl7pPr>
            <a:lvl8pPr>
              <a:defRPr sz="998"/>
            </a:lvl8pPr>
            <a:lvl9pPr>
              <a:defRPr sz="99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4" y="1828804"/>
            <a:ext cx="4775199" cy="4800599"/>
          </a:xfrm>
        </p:spPr>
        <p:txBody>
          <a:bodyPr/>
          <a:lstStyle>
            <a:lvl1pPr>
              <a:defRPr sz="1651"/>
            </a:lvl1pPr>
            <a:lvl2pPr>
              <a:defRPr sz="1415"/>
            </a:lvl2pPr>
            <a:lvl3pPr>
              <a:defRPr sz="1161"/>
            </a:lvl3pPr>
            <a:lvl4pPr>
              <a:defRPr sz="998"/>
            </a:lvl4pPr>
            <a:lvl5pPr>
              <a:defRPr sz="998"/>
            </a:lvl5pPr>
            <a:lvl6pPr>
              <a:defRPr sz="998"/>
            </a:lvl6pPr>
            <a:lvl7pPr>
              <a:defRPr sz="998"/>
            </a:lvl7pPr>
            <a:lvl8pPr>
              <a:defRPr sz="998"/>
            </a:lvl8pPr>
            <a:lvl9pPr>
              <a:defRPr sz="99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5139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1151450" y="283860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5" y="692697"/>
            <a:ext cx="11088555" cy="21939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372" tIns="39179" rIns="78358" bIns="39179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1151450" y="503155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lvl="0" algn="ctr"/>
            <a:endParaRPr lang="en-US" sz="327" dirty="0"/>
          </a:p>
        </p:txBody>
      </p:sp>
      <p:sp>
        <p:nvSpPr>
          <p:cNvPr id="15" name="Rectangle 14"/>
          <p:cNvSpPr/>
          <p:nvPr/>
        </p:nvSpPr>
        <p:spPr>
          <a:xfrm>
            <a:off x="1103445" y="4110573"/>
            <a:ext cx="11088555" cy="9689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372" tIns="39179" rIns="78358" bIns="39179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71133" y="1054639"/>
            <a:ext cx="9889068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87487" y="4218303"/>
            <a:ext cx="7584844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74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9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5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8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0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2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4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552386" y="3789042"/>
            <a:ext cx="2061174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871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1151450" y="139844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5" y="188641"/>
            <a:ext cx="11088555" cy="12578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372" tIns="39179" rIns="78358" bIns="39179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1103448" y="6093298"/>
            <a:ext cx="384043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lvl="0" algn="ctr"/>
            <a:endParaRPr lang="en-US" sz="327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1103447" y="6381328"/>
            <a:ext cx="11088555" cy="4766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372" tIns="39179" rIns="78358" bIns="39179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41528" y="6430859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885913" y="6430859"/>
            <a:ext cx="3860800" cy="365125"/>
          </a:xfrm>
        </p:spPr>
        <p:txBody>
          <a:bodyPr/>
          <a:lstStyle/>
          <a:p>
            <a:r>
              <a:rPr lang="en-US" dirty="0" smtClean="0"/>
              <a:t>Your footer comes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5281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1151450" y="283860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5" y="692697"/>
            <a:ext cx="11088555" cy="21939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372" tIns="39179" rIns="78358" bIns="39179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1151450" y="503155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lvl="0" algn="ctr"/>
            <a:endParaRPr lang="en-US" sz="327" dirty="0"/>
          </a:p>
        </p:txBody>
      </p:sp>
      <p:sp>
        <p:nvSpPr>
          <p:cNvPr id="15" name="Rectangle 14"/>
          <p:cNvSpPr/>
          <p:nvPr/>
        </p:nvSpPr>
        <p:spPr>
          <a:xfrm>
            <a:off x="1103445" y="4110573"/>
            <a:ext cx="11088555" cy="9689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372" tIns="39179" rIns="78358" bIns="39179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71133" y="1054639"/>
            <a:ext cx="9889068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87487" y="4218303"/>
            <a:ext cx="7584844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74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9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5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8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0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2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4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552386" y="3789042"/>
            <a:ext cx="2061174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4861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1151450" y="139844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5" y="188641"/>
            <a:ext cx="11088555" cy="12578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372" tIns="39179" rIns="78358" bIns="39179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1103448" y="6093298"/>
            <a:ext cx="384043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lvl="0" algn="ctr"/>
            <a:endParaRPr lang="en-US" sz="327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1103447" y="6381328"/>
            <a:ext cx="11088555" cy="4766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372" tIns="39179" rIns="78358" bIns="39179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41528" y="6430859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885913" y="6430859"/>
            <a:ext cx="3860800" cy="365125"/>
          </a:xfrm>
        </p:spPr>
        <p:txBody>
          <a:bodyPr/>
          <a:lstStyle/>
          <a:p>
            <a:r>
              <a:rPr lang="en-US" dirty="0" smtClean="0"/>
              <a:t>Your footer comes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24355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1151450" y="283860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5" y="692697"/>
            <a:ext cx="11088555" cy="21939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372" tIns="39179" rIns="78358" bIns="39179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1151450" y="503155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lvl="0" algn="ctr"/>
            <a:endParaRPr lang="en-US" sz="327" dirty="0"/>
          </a:p>
        </p:txBody>
      </p:sp>
      <p:sp>
        <p:nvSpPr>
          <p:cNvPr id="15" name="Rectangle 14"/>
          <p:cNvSpPr/>
          <p:nvPr/>
        </p:nvSpPr>
        <p:spPr>
          <a:xfrm>
            <a:off x="1103445" y="4110573"/>
            <a:ext cx="11088555" cy="9689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372" tIns="39179" rIns="78358" bIns="39179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71133" y="1054639"/>
            <a:ext cx="9889068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87487" y="4218303"/>
            <a:ext cx="7584844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74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9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5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8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0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2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4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552386" y="3789042"/>
            <a:ext cx="2061174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572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1151450" y="139844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5" y="188641"/>
            <a:ext cx="11088555" cy="12578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372" tIns="39179" rIns="78358" bIns="39179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1103448" y="6093298"/>
            <a:ext cx="384043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lvl="0" algn="ctr"/>
            <a:endParaRPr lang="en-US" sz="327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1103447" y="6381328"/>
            <a:ext cx="11088555" cy="4766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372" tIns="39179" rIns="78358" bIns="39179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41528" y="6430859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885913" y="6430859"/>
            <a:ext cx="3860800" cy="365125"/>
          </a:xfrm>
        </p:spPr>
        <p:txBody>
          <a:bodyPr/>
          <a:lstStyle/>
          <a:p>
            <a:r>
              <a:rPr lang="en-US" dirty="0" smtClean="0"/>
              <a:t>Your footer comes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9355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1151450" y="283860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5" y="692697"/>
            <a:ext cx="11088555" cy="21939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372" tIns="39179" rIns="78358" bIns="39179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1151450" y="503155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lvl="0" algn="ctr"/>
            <a:endParaRPr lang="en-US" sz="327" dirty="0"/>
          </a:p>
        </p:txBody>
      </p:sp>
      <p:sp>
        <p:nvSpPr>
          <p:cNvPr id="15" name="Rectangle 14"/>
          <p:cNvSpPr/>
          <p:nvPr/>
        </p:nvSpPr>
        <p:spPr>
          <a:xfrm>
            <a:off x="1103445" y="4110573"/>
            <a:ext cx="11088555" cy="9689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372" tIns="39179" rIns="78358" bIns="39179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71133" y="1054639"/>
            <a:ext cx="9889068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87487" y="4218303"/>
            <a:ext cx="7584844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74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9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5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8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0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2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4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552386" y="3789042"/>
            <a:ext cx="2061174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8091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1151450" y="139844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5" y="188641"/>
            <a:ext cx="11088555" cy="12578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372" tIns="39179" rIns="78358" bIns="39179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1103448" y="6093298"/>
            <a:ext cx="384043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lvl="0" algn="ctr"/>
            <a:endParaRPr lang="en-US" sz="327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1103447" y="6381328"/>
            <a:ext cx="11088555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372" tIns="39179" rIns="78358" bIns="39179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41528" y="6430859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885913" y="6430859"/>
            <a:ext cx="3860800" cy="365125"/>
          </a:xfrm>
        </p:spPr>
        <p:txBody>
          <a:bodyPr/>
          <a:lstStyle/>
          <a:p>
            <a:r>
              <a:rPr lang="en-US" dirty="0" smtClean="0"/>
              <a:t>Your footer comes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29132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1151450" y="283860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5" y="692697"/>
            <a:ext cx="11088555" cy="21939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372" tIns="39179" rIns="78358" bIns="39179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1151450" y="503155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lvl="0" algn="ctr"/>
            <a:endParaRPr lang="en-US" sz="327" dirty="0"/>
          </a:p>
        </p:txBody>
      </p:sp>
      <p:sp>
        <p:nvSpPr>
          <p:cNvPr id="15" name="Rectangle 14"/>
          <p:cNvSpPr/>
          <p:nvPr/>
        </p:nvSpPr>
        <p:spPr>
          <a:xfrm>
            <a:off x="1103445" y="4110573"/>
            <a:ext cx="11088555" cy="9689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372" tIns="39179" rIns="78358" bIns="39179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71133" y="1054639"/>
            <a:ext cx="9889068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87487" y="4218303"/>
            <a:ext cx="7584844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74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9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5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8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0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2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4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552386" y="3789042"/>
            <a:ext cx="2061174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1501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1151450" y="1398446"/>
            <a:ext cx="288032" cy="38404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lvl="0" algn="ctr"/>
            <a:endParaRPr lang="en-US" sz="327" dirty="0"/>
          </a:p>
        </p:txBody>
      </p:sp>
      <p:sp>
        <p:nvSpPr>
          <p:cNvPr id="12" name="Rectangle 11"/>
          <p:cNvSpPr/>
          <p:nvPr/>
        </p:nvSpPr>
        <p:spPr>
          <a:xfrm>
            <a:off x="1103445" y="188641"/>
            <a:ext cx="11088555" cy="12578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372" tIns="39179" rIns="78358" bIns="39179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1103448" y="6093298"/>
            <a:ext cx="384043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lvl="0" algn="ctr"/>
            <a:endParaRPr lang="en-US" sz="327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1103447" y="6381328"/>
            <a:ext cx="11088555" cy="476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372" tIns="39179" rIns="78358" bIns="39179" rtlCol="0" anchor="ctr"/>
          <a:lstStyle/>
          <a:p>
            <a:pPr lvl="0"/>
            <a:endParaRPr lang="en-US" sz="2068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41528" y="6430859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885913" y="6430859"/>
            <a:ext cx="3860800" cy="365125"/>
          </a:xfrm>
        </p:spPr>
        <p:txBody>
          <a:bodyPr/>
          <a:lstStyle/>
          <a:p>
            <a:r>
              <a:rPr lang="en-US" dirty="0" smtClean="0"/>
              <a:t>Your footer comes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775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4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4"/>
            <a:ext cx="5386917" cy="639762"/>
          </a:xfrm>
        </p:spPr>
        <p:txBody>
          <a:bodyPr anchor="b"/>
          <a:lstStyle>
            <a:lvl1pPr marL="0" indent="0">
              <a:buNone/>
              <a:defRPr sz="1415" b="1"/>
            </a:lvl1pPr>
            <a:lvl2pPr marL="267257" indent="0">
              <a:buNone/>
              <a:defRPr sz="1161" b="1"/>
            </a:lvl2pPr>
            <a:lvl3pPr marL="534511" indent="0">
              <a:buNone/>
              <a:defRPr sz="998" b="1"/>
            </a:lvl3pPr>
            <a:lvl4pPr marL="801768" indent="0">
              <a:buNone/>
              <a:defRPr sz="907" b="1"/>
            </a:lvl4pPr>
            <a:lvl5pPr marL="1069024" indent="0">
              <a:buNone/>
              <a:defRPr sz="907" b="1"/>
            </a:lvl5pPr>
            <a:lvl6pPr marL="1336282" indent="0">
              <a:buNone/>
              <a:defRPr sz="907" b="1"/>
            </a:lvl6pPr>
            <a:lvl7pPr marL="1603536" indent="0">
              <a:buNone/>
              <a:defRPr sz="907" b="1"/>
            </a:lvl7pPr>
            <a:lvl8pPr marL="1870791" indent="0">
              <a:buNone/>
              <a:defRPr sz="907" b="1"/>
            </a:lvl8pPr>
            <a:lvl9pPr marL="2138049" indent="0">
              <a:buNone/>
              <a:defRPr sz="90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1415"/>
            </a:lvl1pPr>
            <a:lvl2pPr>
              <a:defRPr sz="1161"/>
            </a:lvl2pPr>
            <a:lvl3pPr>
              <a:defRPr sz="998"/>
            </a:lvl3pPr>
            <a:lvl4pPr>
              <a:defRPr sz="907"/>
            </a:lvl4pPr>
            <a:lvl5pPr>
              <a:defRPr sz="907"/>
            </a:lvl5pPr>
            <a:lvl6pPr>
              <a:defRPr sz="907"/>
            </a:lvl6pPr>
            <a:lvl7pPr>
              <a:defRPr sz="907"/>
            </a:lvl7pPr>
            <a:lvl8pPr>
              <a:defRPr sz="907"/>
            </a:lvl8pPr>
            <a:lvl9pPr>
              <a:defRPr sz="90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4"/>
            <a:ext cx="5389034" cy="639762"/>
          </a:xfrm>
        </p:spPr>
        <p:txBody>
          <a:bodyPr anchor="b"/>
          <a:lstStyle>
            <a:lvl1pPr marL="0" indent="0">
              <a:buNone/>
              <a:defRPr sz="1415" b="1"/>
            </a:lvl1pPr>
            <a:lvl2pPr marL="267257" indent="0">
              <a:buNone/>
              <a:defRPr sz="1161" b="1"/>
            </a:lvl2pPr>
            <a:lvl3pPr marL="534511" indent="0">
              <a:buNone/>
              <a:defRPr sz="998" b="1"/>
            </a:lvl3pPr>
            <a:lvl4pPr marL="801768" indent="0">
              <a:buNone/>
              <a:defRPr sz="907" b="1"/>
            </a:lvl4pPr>
            <a:lvl5pPr marL="1069024" indent="0">
              <a:buNone/>
              <a:defRPr sz="907" b="1"/>
            </a:lvl5pPr>
            <a:lvl6pPr marL="1336282" indent="0">
              <a:buNone/>
              <a:defRPr sz="907" b="1"/>
            </a:lvl6pPr>
            <a:lvl7pPr marL="1603536" indent="0">
              <a:buNone/>
              <a:defRPr sz="907" b="1"/>
            </a:lvl7pPr>
            <a:lvl8pPr marL="1870791" indent="0">
              <a:buNone/>
              <a:defRPr sz="907" b="1"/>
            </a:lvl8pPr>
            <a:lvl9pPr marL="2138049" indent="0">
              <a:buNone/>
              <a:defRPr sz="90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4" cy="3951288"/>
          </a:xfrm>
        </p:spPr>
        <p:txBody>
          <a:bodyPr/>
          <a:lstStyle>
            <a:lvl1pPr>
              <a:defRPr sz="1415"/>
            </a:lvl1pPr>
            <a:lvl2pPr>
              <a:defRPr sz="1161"/>
            </a:lvl2pPr>
            <a:lvl3pPr>
              <a:defRPr sz="998"/>
            </a:lvl3pPr>
            <a:lvl4pPr>
              <a:defRPr sz="907"/>
            </a:lvl4pPr>
            <a:lvl5pPr>
              <a:defRPr sz="907"/>
            </a:lvl5pPr>
            <a:lvl6pPr>
              <a:defRPr sz="907"/>
            </a:lvl6pPr>
            <a:lvl7pPr>
              <a:defRPr sz="907"/>
            </a:lvl7pPr>
            <a:lvl8pPr>
              <a:defRPr sz="907"/>
            </a:lvl8pPr>
            <a:lvl9pPr>
              <a:defRPr sz="90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831276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27776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vide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/>
          <p:nvPr/>
        </p:nvSpPr>
        <p:spPr>
          <a:xfrm>
            <a:off x="552504" y="2983726"/>
            <a:ext cx="5659795" cy="3860136"/>
          </a:xfrm>
          <a:custGeom>
            <a:avLst/>
            <a:gdLst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573994 w 7538129"/>
              <a:gd name="connsiteY0" fmla="*/ 0 h 3629251"/>
              <a:gd name="connsiteX1" fmla="*/ 7538129 w 7538129"/>
              <a:gd name="connsiteY1" fmla="*/ 0 h 3629251"/>
              <a:gd name="connsiteX2" fmla="*/ 7538129 w 7538129"/>
              <a:gd name="connsiteY2" fmla="*/ 3629251 h 3629251"/>
              <a:gd name="connsiteX3" fmla="*/ 0 w 7538129"/>
              <a:gd name="connsiteY3" fmla="*/ 3622132 h 3629251"/>
              <a:gd name="connsiteX4" fmla="*/ 573994 w 7538129"/>
              <a:gd name="connsiteY4" fmla="*/ 0 h 3629251"/>
              <a:gd name="connsiteX0" fmla="*/ 333716 w 7297851"/>
              <a:gd name="connsiteY0" fmla="*/ 0 h 3629251"/>
              <a:gd name="connsiteX1" fmla="*/ 7297851 w 7297851"/>
              <a:gd name="connsiteY1" fmla="*/ 0 h 3629251"/>
              <a:gd name="connsiteX2" fmla="*/ 7297851 w 7297851"/>
              <a:gd name="connsiteY2" fmla="*/ 3629251 h 3629251"/>
              <a:gd name="connsiteX3" fmla="*/ 0 w 7297851"/>
              <a:gd name="connsiteY3" fmla="*/ 3607894 h 3629251"/>
              <a:gd name="connsiteX4" fmla="*/ 333716 w 7297851"/>
              <a:gd name="connsiteY4" fmla="*/ 0 h 3629251"/>
              <a:gd name="connsiteX0" fmla="*/ 333716 w 7297851"/>
              <a:gd name="connsiteY0" fmla="*/ 0 h 3629251"/>
              <a:gd name="connsiteX1" fmla="*/ 7297851 w 7297851"/>
              <a:gd name="connsiteY1" fmla="*/ 0 h 3629251"/>
              <a:gd name="connsiteX2" fmla="*/ 7297851 w 7297851"/>
              <a:gd name="connsiteY2" fmla="*/ 3629251 h 3629251"/>
              <a:gd name="connsiteX3" fmla="*/ 0 w 7297851"/>
              <a:gd name="connsiteY3" fmla="*/ 3607894 h 3629251"/>
              <a:gd name="connsiteX4" fmla="*/ 333716 w 7297851"/>
              <a:gd name="connsiteY4" fmla="*/ 0 h 3629251"/>
              <a:gd name="connsiteX0" fmla="*/ 80092 w 7297851"/>
              <a:gd name="connsiteY0" fmla="*/ 14238 h 3629251"/>
              <a:gd name="connsiteX1" fmla="*/ 7297851 w 7297851"/>
              <a:gd name="connsiteY1" fmla="*/ 0 h 3629251"/>
              <a:gd name="connsiteX2" fmla="*/ 7297851 w 7297851"/>
              <a:gd name="connsiteY2" fmla="*/ 3629251 h 3629251"/>
              <a:gd name="connsiteX3" fmla="*/ 0 w 7297851"/>
              <a:gd name="connsiteY3" fmla="*/ 3607894 h 3629251"/>
              <a:gd name="connsiteX4" fmla="*/ 80092 w 7297851"/>
              <a:gd name="connsiteY4" fmla="*/ 14238 h 3629251"/>
              <a:gd name="connsiteX0" fmla="*/ 80092 w 7297851"/>
              <a:gd name="connsiteY0" fmla="*/ 14238 h 3629251"/>
              <a:gd name="connsiteX1" fmla="*/ 7297851 w 7297851"/>
              <a:gd name="connsiteY1" fmla="*/ 0 h 3629251"/>
              <a:gd name="connsiteX2" fmla="*/ 7297851 w 7297851"/>
              <a:gd name="connsiteY2" fmla="*/ 3629251 h 3629251"/>
              <a:gd name="connsiteX3" fmla="*/ 0 w 7297851"/>
              <a:gd name="connsiteY3" fmla="*/ 3607894 h 3629251"/>
              <a:gd name="connsiteX4" fmla="*/ 80092 w 7297851"/>
              <a:gd name="connsiteY4" fmla="*/ 14238 h 3629251"/>
              <a:gd name="connsiteX0" fmla="*/ 80092 w 7297851"/>
              <a:gd name="connsiteY0" fmla="*/ 14238 h 3629251"/>
              <a:gd name="connsiteX1" fmla="*/ 7297851 w 7297851"/>
              <a:gd name="connsiteY1" fmla="*/ 0 h 3629251"/>
              <a:gd name="connsiteX2" fmla="*/ 7297851 w 7297851"/>
              <a:gd name="connsiteY2" fmla="*/ 3629251 h 3629251"/>
              <a:gd name="connsiteX3" fmla="*/ 0 w 7297851"/>
              <a:gd name="connsiteY3" fmla="*/ 3607894 h 3629251"/>
              <a:gd name="connsiteX4" fmla="*/ 80092 w 7297851"/>
              <a:gd name="connsiteY4" fmla="*/ 14238 h 3629251"/>
              <a:gd name="connsiteX0" fmla="*/ 80092 w 7297851"/>
              <a:gd name="connsiteY0" fmla="*/ 14238 h 3629251"/>
              <a:gd name="connsiteX1" fmla="*/ 7297851 w 7297851"/>
              <a:gd name="connsiteY1" fmla="*/ 0 h 3629251"/>
              <a:gd name="connsiteX2" fmla="*/ 7297851 w 7297851"/>
              <a:gd name="connsiteY2" fmla="*/ 3629251 h 3629251"/>
              <a:gd name="connsiteX3" fmla="*/ 0 w 7297851"/>
              <a:gd name="connsiteY3" fmla="*/ 3607894 h 3629251"/>
              <a:gd name="connsiteX4" fmla="*/ 80092 w 7297851"/>
              <a:gd name="connsiteY4" fmla="*/ 14238 h 3629251"/>
              <a:gd name="connsiteX0" fmla="*/ 80092 w 7297851"/>
              <a:gd name="connsiteY0" fmla="*/ 14238 h 3607894"/>
              <a:gd name="connsiteX1" fmla="*/ 7297851 w 7297851"/>
              <a:gd name="connsiteY1" fmla="*/ 0 h 3607894"/>
              <a:gd name="connsiteX2" fmla="*/ 7097621 w 7297851"/>
              <a:gd name="connsiteY2" fmla="*/ 3387206 h 3607894"/>
              <a:gd name="connsiteX3" fmla="*/ 0 w 7297851"/>
              <a:gd name="connsiteY3" fmla="*/ 3607894 h 3607894"/>
              <a:gd name="connsiteX4" fmla="*/ 80092 w 7297851"/>
              <a:gd name="connsiteY4" fmla="*/ 14238 h 3607894"/>
              <a:gd name="connsiteX0" fmla="*/ 747529 w 7965288"/>
              <a:gd name="connsiteY0" fmla="*/ 14238 h 3814344"/>
              <a:gd name="connsiteX1" fmla="*/ 7965288 w 7965288"/>
              <a:gd name="connsiteY1" fmla="*/ 0 h 3814344"/>
              <a:gd name="connsiteX2" fmla="*/ 7765058 w 7965288"/>
              <a:gd name="connsiteY2" fmla="*/ 3387206 h 3814344"/>
              <a:gd name="connsiteX3" fmla="*/ 0 w 7965288"/>
              <a:gd name="connsiteY3" fmla="*/ 3814344 h 3814344"/>
              <a:gd name="connsiteX4" fmla="*/ 747529 w 7965288"/>
              <a:gd name="connsiteY4" fmla="*/ 14238 h 3814344"/>
              <a:gd name="connsiteX0" fmla="*/ 427161 w 7644920"/>
              <a:gd name="connsiteY0" fmla="*/ 14238 h 3657727"/>
              <a:gd name="connsiteX1" fmla="*/ 7644920 w 7644920"/>
              <a:gd name="connsiteY1" fmla="*/ 0 h 3657727"/>
              <a:gd name="connsiteX2" fmla="*/ 7444690 w 7644920"/>
              <a:gd name="connsiteY2" fmla="*/ 3387206 h 3657727"/>
              <a:gd name="connsiteX3" fmla="*/ 0 w 7644920"/>
              <a:gd name="connsiteY3" fmla="*/ 3657727 h 3657727"/>
              <a:gd name="connsiteX4" fmla="*/ 427161 w 7644920"/>
              <a:gd name="connsiteY4" fmla="*/ 14238 h 3657727"/>
              <a:gd name="connsiteX0" fmla="*/ 427161 w 7644920"/>
              <a:gd name="connsiteY0" fmla="*/ 14238 h 3657727"/>
              <a:gd name="connsiteX1" fmla="*/ 7644920 w 7644920"/>
              <a:gd name="connsiteY1" fmla="*/ 0 h 3657727"/>
              <a:gd name="connsiteX2" fmla="*/ 7444690 w 7644920"/>
              <a:gd name="connsiteY2" fmla="*/ 3387206 h 3657727"/>
              <a:gd name="connsiteX3" fmla="*/ 0 w 7644920"/>
              <a:gd name="connsiteY3" fmla="*/ 3657727 h 3657727"/>
              <a:gd name="connsiteX4" fmla="*/ 427161 w 7644920"/>
              <a:gd name="connsiteY4" fmla="*/ 14238 h 3657727"/>
              <a:gd name="connsiteX0" fmla="*/ 427161 w 7644920"/>
              <a:gd name="connsiteY0" fmla="*/ 14238 h 3657727"/>
              <a:gd name="connsiteX1" fmla="*/ 7644920 w 7644920"/>
              <a:gd name="connsiteY1" fmla="*/ 0 h 3657727"/>
              <a:gd name="connsiteX2" fmla="*/ 7417993 w 7644920"/>
              <a:gd name="connsiteY2" fmla="*/ 3472633 h 3657727"/>
              <a:gd name="connsiteX3" fmla="*/ 0 w 7644920"/>
              <a:gd name="connsiteY3" fmla="*/ 3657727 h 3657727"/>
              <a:gd name="connsiteX4" fmla="*/ 427161 w 7644920"/>
              <a:gd name="connsiteY4" fmla="*/ 14238 h 3657727"/>
              <a:gd name="connsiteX0" fmla="*/ 280326 w 7498085"/>
              <a:gd name="connsiteY0" fmla="*/ 14238 h 3579418"/>
              <a:gd name="connsiteX1" fmla="*/ 7498085 w 7498085"/>
              <a:gd name="connsiteY1" fmla="*/ 0 h 3579418"/>
              <a:gd name="connsiteX2" fmla="*/ 7271158 w 7498085"/>
              <a:gd name="connsiteY2" fmla="*/ 3472633 h 3579418"/>
              <a:gd name="connsiteX3" fmla="*/ 0 w 7498085"/>
              <a:gd name="connsiteY3" fmla="*/ 3579418 h 3579418"/>
              <a:gd name="connsiteX4" fmla="*/ 280326 w 7498085"/>
              <a:gd name="connsiteY4" fmla="*/ 14238 h 3579418"/>
              <a:gd name="connsiteX0" fmla="*/ 320371 w 7498085"/>
              <a:gd name="connsiteY0" fmla="*/ 128141 h 3579418"/>
              <a:gd name="connsiteX1" fmla="*/ 7498085 w 7498085"/>
              <a:gd name="connsiteY1" fmla="*/ 0 h 3579418"/>
              <a:gd name="connsiteX2" fmla="*/ 7271158 w 7498085"/>
              <a:gd name="connsiteY2" fmla="*/ 3472633 h 3579418"/>
              <a:gd name="connsiteX3" fmla="*/ 0 w 7498085"/>
              <a:gd name="connsiteY3" fmla="*/ 3579418 h 3579418"/>
              <a:gd name="connsiteX4" fmla="*/ 320371 w 7498085"/>
              <a:gd name="connsiteY4" fmla="*/ 128141 h 3579418"/>
              <a:gd name="connsiteX0" fmla="*/ 320371 w 7498085"/>
              <a:gd name="connsiteY0" fmla="*/ 128141 h 3584758"/>
              <a:gd name="connsiteX1" fmla="*/ 7498085 w 7498085"/>
              <a:gd name="connsiteY1" fmla="*/ 0 h 3584758"/>
              <a:gd name="connsiteX2" fmla="*/ 7271158 w 7498085"/>
              <a:gd name="connsiteY2" fmla="*/ 3472633 h 3584758"/>
              <a:gd name="connsiteX3" fmla="*/ 0 w 7498085"/>
              <a:gd name="connsiteY3" fmla="*/ 3579418 h 3584758"/>
              <a:gd name="connsiteX4" fmla="*/ 320371 w 7498085"/>
              <a:gd name="connsiteY4" fmla="*/ 128141 h 3584758"/>
              <a:gd name="connsiteX0" fmla="*/ 320371 w 7498085"/>
              <a:gd name="connsiteY0" fmla="*/ 128141 h 3579426"/>
              <a:gd name="connsiteX1" fmla="*/ 7498085 w 7498085"/>
              <a:gd name="connsiteY1" fmla="*/ 0 h 3579426"/>
              <a:gd name="connsiteX2" fmla="*/ 7271158 w 7498085"/>
              <a:gd name="connsiteY2" fmla="*/ 3472633 h 3579426"/>
              <a:gd name="connsiteX3" fmla="*/ 0 w 7498085"/>
              <a:gd name="connsiteY3" fmla="*/ 3579418 h 3579426"/>
              <a:gd name="connsiteX4" fmla="*/ 320371 w 7498085"/>
              <a:gd name="connsiteY4" fmla="*/ 128141 h 3579426"/>
              <a:gd name="connsiteX0" fmla="*/ 320371 w 7498085"/>
              <a:gd name="connsiteY0" fmla="*/ 128141 h 3579428"/>
              <a:gd name="connsiteX1" fmla="*/ 7498085 w 7498085"/>
              <a:gd name="connsiteY1" fmla="*/ 0 h 3579428"/>
              <a:gd name="connsiteX2" fmla="*/ 7417993 w 7498085"/>
              <a:gd name="connsiteY2" fmla="*/ 3536704 h 3579428"/>
              <a:gd name="connsiteX3" fmla="*/ 0 w 7498085"/>
              <a:gd name="connsiteY3" fmla="*/ 3579418 h 3579428"/>
              <a:gd name="connsiteX4" fmla="*/ 320371 w 7498085"/>
              <a:gd name="connsiteY4" fmla="*/ 128141 h 3579428"/>
              <a:gd name="connsiteX0" fmla="*/ 93444 w 7498085"/>
              <a:gd name="connsiteY0" fmla="*/ 128141 h 3579428"/>
              <a:gd name="connsiteX1" fmla="*/ 7498085 w 7498085"/>
              <a:gd name="connsiteY1" fmla="*/ 0 h 3579428"/>
              <a:gd name="connsiteX2" fmla="*/ 7417993 w 7498085"/>
              <a:gd name="connsiteY2" fmla="*/ 3536704 h 3579428"/>
              <a:gd name="connsiteX3" fmla="*/ 0 w 7498085"/>
              <a:gd name="connsiteY3" fmla="*/ 3579418 h 3579428"/>
              <a:gd name="connsiteX4" fmla="*/ 93444 w 7498085"/>
              <a:gd name="connsiteY4" fmla="*/ 128141 h 3579428"/>
              <a:gd name="connsiteX0" fmla="*/ 120142 w 7498085"/>
              <a:gd name="connsiteY0" fmla="*/ 78308 h 3579428"/>
              <a:gd name="connsiteX1" fmla="*/ 7498085 w 7498085"/>
              <a:gd name="connsiteY1" fmla="*/ 0 h 3579428"/>
              <a:gd name="connsiteX2" fmla="*/ 7417993 w 7498085"/>
              <a:gd name="connsiteY2" fmla="*/ 3536704 h 3579428"/>
              <a:gd name="connsiteX3" fmla="*/ 0 w 7498085"/>
              <a:gd name="connsiteY3" fmla="*/ 3579418 h 3579428"/>
              <a:gd name="connsiteX4" fmla="*/ 120142 w 7498085"/>
              <a:gd name="connsiteY4" fmla="*/ 78308 h 3579428"/>
              <a:gd name="connsiteX0" fmla="*/ 146839 w 7498085"/>
              <a:gd name="connsiteY0" fmla="*/ 0 h 3607904"/>
              <a:gd name="connsiteX1" fmla="*/ 7498085 w 7498085"/>
              <a:gd name="connsiteY1" fmla="*/ 28476 h 3607904"/>
              <a:gd name="connsiteX2" fmla="*/ 7417993 w 7498085"/>
              <a:gd name="connsiteY2" fmla="*/ 3565180 h 3607904"/>
              <a:gd name="connsiteX3" fmla="*/ 0 w 7498085"/>
              <a:gd name="connsiteY3" fmla="*/ 3607894 h 3607904"/>
              <a:gd name="connsiteX4" fmla="*/ 146839 w 7498085"/>
              <a:gd name="connsiteY4" fmla="*/ 0 h 3607904"/>
              <a:gd name="connsiteX0" fmla="*/ 213582 w 7498085"/>
              <a:gd name="connsiteY0" fmla="*/ 0 h 3636380"/>
              <a:gd name="connsiteX1" fmla="*/ 7498085 w 7498085"/>
              <a:gd name="connsiteY1" fmla="*/ 56952 h 3636380"/>
              <a:gd name="connsiteX2" fmla="*/ 7417993 w 7498085"/>
              <a:gd name="connsiteY2" fmla="*/ 3593656 h 3636380"/>
              <a:gd name="connsiteX3" fmla="*/ 0 w 7498085"/>
              <a:gd name="connsiteY3" fmla="*/ 3636370 h 3636380"/>
              <a:gd name="connsiteX4" fmla="*/ 213582 w 7498085"/>
              <a:gd name="connsiteY4" fmla="*/ 0 h 363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8085" h="3636380">
                <a:moveTo>
                  <a:pt x="213582" y="0"/>
                </a:moveTo>
                <a:lnTo>
                  <a:pt x="7498085" y="56952"/>
                </a:lnTo>
                <a:lnTo>
                  <a:pt x="7417993" y="3593656"/>
                </a:lnTo>
                <a:cubicBezTo>
                  <a:pt x="5129866" y="3302710"/>
                  <a:pt x="2822076" y="3638497"/>
                  <a:pt x="0" y="3636370"/>
                </a:cubicBezTo>
                <a:cubicBezTo>
                  <a:pt x="1671305" y="1736472"/>
                  <a:pt x="614906" y="905881"/>
                  <a:pt x="213582" y="0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/>
          </a:p>
        </p:txBody>
      </p:sp>
      <p:sp>
        <p:nvSpPr>
          <p:cNvPr id="60" name="Rectangle 17"/>
          <p:cNvSpPr/>
          <p:nvPr/>
        </p:nvSpPr>
        <p:spPr>
          <a:xfrm rot="13500000">
            <a:off x="-425465" y="5519376"/>
            <a:ext cx="3451000" cy="6705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80000">
                <a:srgbClr val="839389"/>
              </a:gs>
              <a:gs pos="4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cmpd="tri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/>
          </a:p>
        </p:txBody>
      </p:sp>
      <p:sp>
        <p:nvSpPr>
          <p:cNvPr id="37" name="Rectangle 36"/>
          <p:cNvSpPr/>
          <p:nvPr/>
        </p:nvSpPr>
        <p:spPr>
          <a:xfrm>
            <a:off x="1402080" y="3127249"/>
            <a:ext cx="4718304" cy="3346704"/>
          </a:xfrm>
          <a:prstGeom prst="rect">
            <a:avLst/>
          </a:prstGeom>
          <a:pattFill prst="dotDmnd">
            <a:fgClr>
              <a:schemeClr val="tx1">
                <a:lumMod val="75000"/>
              </a:schemeClr>
            </a:fgClr>
            <a:bgClr>
              <a:schemeClr val="tx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lvl="0" algn="ctr"/>
            <a:endParaRPr lang="en-US" sz="327"/>
          </a:p>
        </p:txBody>
      </p:sp>
      <p:sp>
        <p:nvSpPr>
          <p:cNvPr id="58" name="Rectangle 17"/>
          <p:cNvSpPr/>
          <p:nvPr/>
        </p:nvSpPr>
        <p:spPr>
          <a:xfrm rot="18900000">
            <a:off x="4140230" y="4239029"/>
            <a:ext cx="9753599" cy="5029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80000">
                <a:srgbClr val="839389"/>
              </a:gs>
              <a:gs pos="4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cmpd="tri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/>
          </a:p>
        </p:txBody>
      </p:sp>
      <p:sp>
        <p:nvSpPr>
          <p:cNvPr id="59" name="Rectangle 17"/>
          <p:cNvSpPr/>
          <p:nvPr/>
        </p:nvSpPr>
        <p:spPr>
          <a:xfrm rot="18900000">
            <a:off x="-1048512" y="914400"/>
            <a:ext cx="5108449" cy="5029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80000">
                <a:srgbClr val="839389"/>
              </a:gs>
              <a:gs pos="4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cmpd="tri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C079-5E51-472C-A303-3C3D58C1E1DE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8B85-7677-4249-82DE-F583663A5E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87425" y="5715000"/>
            <a:ext cx="4547616" cy="667512"/>
          </a:xfrm>
        </p:spPr>
        <p:txBody>
          <a:bodyPr anchor="ctr"/>
          <a:lstStyle>
            <a:lvl1pPr marL="0" indent="0" algn="ctr">
              <a:buNone/>
              <a:defRPr sz="1741" b="1">
                <a:solidFill>
                  <a:schemeClr val="bg1"/>
                </a:solidFill>
              </a:defRPr>
            </a:lvl1pPr>
            <a:lvl2pPr marL="391778" indent="0">
              <a:buNone/>
              <a:defRPr>
                <a:solidFill>
                  <a:schemeClr val="bg1"/>
                </a:solidFill>
              </a:defRPr>
            </a:lvl2pPr>
            <a:lvl3pPr marL="783555" indent="0">
              <a:buNone/>
              <a:defRPr>
                <a:solidFill>
                  <a:schemeClr val="bg1"/>
                </a:solidFill>
              </a:defRPr>
            </a:lvl3pPr>
            <a:lvl4pPr marL="1175333" indent="0">
              <a:buNone/>
              <a:defRPr>
                <a:solidFill>
                  <a:schemeClr val="bg1"/>
                </a:solidFill>
              </a:defRPr>
            </a:lvl4pPr>
            <a:lvl5pPr marL="156711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49" name="Media Placeholder 18"/>
          <p:cNvSpPr>
            <a:spLocks noGrp="1" noChangeAspect="1"/>
          </p:cNvSpPr>
          <p:nvPr>
            <p:ph type="media" sz="quarter" idx="17"/>
          </p:nvPr>
        </p:nvSpPr>
        <p:spPr>
          <a:xfrm>
            <a:off x="1625666" y="3303038"/>
            <a:ext cx="4255626" cy="2393790"/>
          </a:xfrm>
          <a:solidFill>
            <a:schemeClr val="tx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Вставка клипа мультимедиа</a:t>
            </a:r>
            <a:endParaRPr lang="en-US" dirty="0"/>
          </a:p>
        </p:txBody>
      </p:sp>
      <p:sp>
        <p:nvSpPr>
          <p:cNvPr id="10" name="Rectangle 3"/>
          <p:cNvSpPr/>
          <p:nvPr/>
        </p:nvSpPr>
        <p:spPr>
          <a:xfrm>
            <a:off x="4907028" y="264326"/>
            <a:ext cx="7415960" cy="3626279"/>
          </a:xfrm>
          <a:custGeom>
            <a:avLst/>
            <a:gdLst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397105 w 6964135"/>
              <a:gd name="connsiteY3" fmla="*/ 3351611 h 3629251"/>
              <a:gd name="connsiteX4" fmla="*/ 0 w 6964135"/>
              <a:gd name="connsiteY4" fmla="*/ 0 h 3629251"/>
              <a:gd name="connsiteX0" fmla="*/ 0 w 7718635"/>
              <a:gd name="connsiteY0" fmla="*/ 49833 h 3629251"/>
              <a:gd name="connsiteX1" fmla="*/ 7718635 w 7718635"/>
              <a:gd name="connsiteY1" fmla="*/ 0 h 3629251"/>
              <a:gd name="connsiteX2" fmla="*/ 7718635 w 7718635"/>
              <a:gd name="connsiteY2" fmla="*/ 3629251 h 3629251"/>
              <a:gd name="connsiteX3" fmla="*/ 1151605 w 7718635"/>
              <a:gd name="connsiteY3" fmla="*/ 3351611 h 3629251"/>
              <a:gd name="connsiteX4" fmla="*/ 0 w 7718635"/>
              <a:gd name="connsiteY4" fmla="*/ 49833 h 3629251"/>
              <a:gd name="connsiteX0" fmla="*/ 0 w 7718635"/>
              <a:gd name="connsiteY0" fmla="*/ 49833 h 3629251"/>
              <a:gd name="connsiteX1" fmla="*/ 7718635 w 7718635"/>
              <a:gd name="connsiteY1" fmla="*/ 0 h 3629251"/>
              <a:gd name="connsiteX2" fmla="*/ 7718635 w 7718635"/>
              <a:gd name="connsiteY2" fmla="*/ 3629251 h 3629251"/>
              <a:gd name="connsiteX3" fmla="*/ 1151605 w 7718635"/>
              <a:gd name="connsiteY3" fmla="*/ 3351611 h 3629251"/>
              <a:gd name="connsiteX4" fmla="*/ 0 w 7718635"/>
              <a:gd name="connsiteY4" fmla="*/ 49833 h 3629251"/>
              <a:gd name="connsiteX0" fmla="*/ 0 w 7718635"/>
              <a:gd name="connsiteY0" fmla="*/ 49833 h 3629251"/>
              <a:gd name="connsiteX1" fmla="*/ 7718635 w 7718635"/>
              <a:gd name="connsiteY1" fmla="*/ 0 h 3629251"/>
              <a:gd name="connsiteX2" fmla="*/ 7718635 w 7718635"/>
              <a:gd name="connsiteY2" fmla="*/ 3629251 h 3629251"/>
              <a:gd name="connsiteX3" fmla="*/ 1217789 w 7718635"/>
              <a:gd name="connsiteY3" fmla="*/ 3216350 h 3629251"/>
              <a:gd name="connsiteX4" fmla="*/ 0 w 7718635"/>
              <a:gd name="connsiteY4" fmla="*/ 49833 h 3629251"/>
              <a:gd name="connsiteX0" fmla="*/ 0 w 7718635"/>
              <a:gd name="connsiteY0" fmla="*/ 51761 h 3631179"/>
              <a:gd name="connsiteX1" fmla="*/ 7718635 w 7718635"/>
              <a:gd name="connsiteY1" fmla="*/ 1928 h 3631179"/>
              <a:gd name="connsiteX2" fmla="*/ 7295715 w 7718635"/>
              <a:gd name="connsiteY2" fmla="*/ 2088 h 3631179"/>
              <a:gd name="connsiteX3" fmla="*/ 7718635 w 7718635"/>
              <a:gd name="connsiteY3" fmla="*/ 3631179 h 3631179"/>
              <a:gd name="connsiteX4" fmla="*/ 1217789 w 7718635"/>
              <a:gd name="connsiteY4" fmla="*/ 3218278 h 3631179"/>
              <a:gd name="connsiteX5" fmla="*/ 0 w 7718635"/>
              <a:gd name="connsiteY5" fmla="*/ 51761 h 3631179"/>
              <a:gd name="connsiteX0" fmla="*/ 0 w 8076029"/>
              <a:gd name="connsiteY0" fmla="*/ 51761 h 3495918"/>
              <a:gd name="connsiteX1" fmla="*/ 7718635 w 8076029"/>
              <a:gd name="connsiteY1" fmla="*/ 1928 h 3495918"/>
              <a:gd name="connsiteX2" fmla="*/ 7295715 w 8076029"/>
              <a:gd name="connsiteY2" fmla="*/ 2088 h 3495918"/>
              <a:gd name="connsiteX3" fmla="*/ 8076029 w 8076029"/>
              <a:gd name="connsiteY3" fmla="*/ 3495918 h 3495918"/>
              <a:gd name="connsiteX4" fmla="*/ 1217789 w 8076029"/>
              <a:gd name="connsiteY4" fmla="*/ 3218278 h 3495918"/>
              <a:gd name="connsiteX5" fmla="*/ 0 w 8076029"/>
              <a:gd name="connsiteY5" fmla="*/ 51761 h 3495918"/>
              <a:gd name="connsiteX0" fmla="*/ 0 w 8433425"/>
              <a:gd name="connsiteY0" fmla="*/ 51761 h 3802034"/>
              <a:gd name="connsiteX1" fmla="*/ 7718635 w 8433425"/>
              <a:gd name="connsiteY1" fmla="*/ 1928 h 3802034"/>
              <a:gd name="connsiteX2" fmla="*/ 7295715 w 8433425"/>
              <a:gd name="connsiteY2" fmla="*/ 2088 h 3802034"/>
              <a:gd name="connsiteX3" fmla="*/ 8433425 w 8433425"/>
              <a:gd name="connsiteY3" fmla="*/ 3802034 h 3802034"/>
              <a:gd name="connsiteX4" fmla="*/ 1217789 w 8433425"/>
              <a:gd name="connsiteY4" fmla="*/ 3218278 h 3802034"/>
              <a:gd name="connsiteX5" fmla="*/ 0 w 8433425"/>
              <a:gd name="connsiteY5" fmla="*/ 51761 h 3802034"/>
              <a:gd name="connsiteX0" fmla="*/ 0 w 8380478"/>
              <a:gd name="connsiteY0" fmla="*/ 51761 h 3802034"/>
              <a:gd name="connsiteX1" fmla="*/ 7718635 w 8380478"/>
              <a:gd name="connsiteY1" fmla="*/ 1928 h 3802034"/>
              <a:gd name="connsiteX2" fmla="*/ 7295715 w 8380478"/>
              <a:gd name="connsiteY2" fmla="*/ 2088 h 3802034"/>
              <a:gd name="connsiteX3" fmla="*/ 8380478 w 8380478"/>
              <a:gd name="connsiteY3" fmla="*/ 3802034 h 3802034"/>
              <a:gd name="connsiteX4" fmla="*/ 1217789 w 8380478"/>
              <a:gd name="connsiteY4" fmla="*/ 3218278 h 3802034"/>
              <a:gd name="connsiteX5" fmla="*/ 0 w 8380478"/>
              <a:gd name="connsiteY5" fmla="*/ 51761 h 3802034"/>
              <a:gd name="connsiteX0" fmla="*/ 0 w 8380478"/>
              <a:gd name="connsiteY0" fmla="*/ 49673 h 3799946"/>
              <a:gd name="connsiteX1" fmla="*/ 7295715 w 8380478"/>
              <a:gd name="connsiteY1" fmla="*/ 0 h 3799946"/>
              <a:gd name="connsiteX2" fmla="*/ 8380478 w 8380478"/>
              <a:gd name="connsiteY2" fmla="*/ 3799946 h 3799946"/>
              <a:gd name="connsiteX3" fmla="*/ 1217789 w 8380478"/>
              <a:gd name="connsiteY3" fmla="*/ 3216190 h 3799946"/>
              <a:gd name="connsiteX4" fmla="*/ 0 w 8380478"/>
              <a:gd name="connsiteY4" fmla="*/ 49673 h 3799946"/>
              <a:gd name="connsiteX0" fmla="*/ 0 w 8380478"/>
              <a:gd name="connsiteY0" fmla="*/ 63911 h 3814184"/>
              <a:gd name="connsiteX1" fmla="*/ 8195821 w 8380478"/>
              <a:gd name="connsiteY1" fmla="*/ 0 h 3814184"/>
              <a:gd name="connsiteX2" fmla="*/ 8380478 w 8380478"/>
              <a:gd name="connsiteY2" fmla="*/ 3814184 h 3814184"/>
              <a:gd name="connsiteX3" fmla="*/ 1217789 w 8380478"/>
              <a:gd name="connsiteY3" fmla="*/ 3230428 h 3814184"/>
              <a:gd name="connsiteX4" fmla="*/ 0 w 8380478"/>
              <a:gd name="connsiteY4" fmla="*/ 63911 h 3814184"/>
              <a:gd name="connsiteX0" fmla="*/ 0 w 8380478"/>
              <a:gd name="connsiteY0" fmla="*/ 0 h 3750273"/>
              <a:gd name="connsiteX1" fmla="*/ 7481031 w 8380478"/>
              <a:gd name="connsiteY1" fmla="*/ 64231 h 3750273"/>
              <a:gd name="connsiteX2" fmla="*/ 8380478 w 8380478"/>
              <a:gd name="connsiteY2" fmla="*/ 3750273 h 3750273"/>
              <a:gd name="connsiteX3" fmla="*/ 1217789 w 8380478"/>
              <a:gd name="connsiteY3" fmla="*/ 3166517 h 3750273"/>
              <a:gd name="connsiteX4" fmla="*/ 0 w 8380478"/>
              <a:gd name="connsiteY4" fmla="*/ 0 h 3750273"/>
              <a:gd name="connsiteX0" fmla="*/ 0 w 8380478"/>
              <a:gd name="connsiteY0" fmla="*/ 0 h 3750273"/>
              <a:gd name="connsiteX1" fmla="*/ 7481031 w 8380478"/>
              <a:gd name="connsiteY1" fmla="*/ 64231 h 3750273"/>
              <a:gd name="connsiteX2" fmla="*/ 8380478 w 8380478"/>
              <a:gd name="connsiteY2" fmla="*/ 3750273 h 3750273"/>
              <a:gd name="connsiteX3" fmla="*/ 1217789 w 8380478"/>
              <a:gd name="connsiteY3" fmla="*/ 3166517 h 3750273"/>
              <a:gd name="connsiteX4" fmla="*/ 0 w 8380478"/>
              <a:gd name="connsiteY4" fmla="*/ 0 h 375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0478" h="3750273">
                <a:moveTo>
                  <a:pt x="0" y="0"/>
                </a:moveTo>
                <a:lnTo>
                  <a:pt x="7481031" y="64231"/>
                </a:lnTo>
                <a:cubicBezTo>
                  <a:pt x="7145476" y="1371221"/>
                  <a:pt x="8080662" y="2521592"/>
                  <a:pt x="8380478" y="3750273"/>
                </a:cubicBezTo>
                <a:cubicBezTo>
                  <a:pt x="6092351" y="3459327"/>
                  <a:pt x="3505916" y="2883884"/>
                  <a:pt x="1217789" y="3166517"/>
                </a:cubicBezTo>
                <a:cubicBezTo>
                  <a:pt x="1781151" y="1458832"/>
                  <a:pt x="1116673" y="1062497"/>
                  <a:pt x="0" y="0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/>
          </a:p>
        </p:txBody>
      </p:sp>
      <p:sp>
        <p:nvSpPr>
          <p:cNvPr id="11" name="Rectangle 10"/>
          <p:cNvSpPr/>
          <p:nvPr/>
        </p:nvSpPr>
        <p:spPr>
          <a:xfrm>
            <a:off x="6096700" y="293386"/>
            <a:ext cx="5525967" cy="3048618"/>
          </a:xfrm>
          <a:prstGeom prst="rect">
            <a:avLst/>
          </a:prstGeom>
          <a:pattFill prst="dotDmnd">
            <a:fgClr>
              <a:schemeClr val="tx1">
                <a:lumMod val="75000"/>
              </a:schemeClr>
            </a:fgClr>
            <a:bgClr>
              <a:schemeClr val="tx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lvl="0" algn="ctr"/>
            <a:endParaRPr lang="en-US" sz="327"/>
          </a:p>
        </p:txBody>
      </p:sp>
      <p:sp>
        <p:nvSpPr>
          <p:cNvPr id="19" name="Media Placeholder 18"/>
          <p:cNvSpPr>
            <a:spLocks noGrp="1"/>
          </p:cNvSpPr>
          <p:nvPr>
            <p:ph type="media" sz="quarter" idx="13"/>
          </p:nvPr>
        </p:nvSpPr>
        <p:spPr>
          <a:xfrm>
            <a:off x="6321166" y="470284"/>
            <a:ext cx="5069339" cy="2141359"/>
          </a:xfrm>
          <a:solidFill>
            <a:schemeClr val="tx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Вставка клипа мультимедиа</a:t>
            </a:r>
            <a:endParaRPr 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80102" y="2633671"/>
            <a:ext cx="5157716" cy="637048"/>
          </a:xfrm>
        </p:spPr>
        <p:txBody>
          <a:bodyPr anchor="ctr"/>
          <a:lstStyle>
            <a:lvl1pPr marL="0" indent="0" algn="ctr">
              <a:buNone/>
              <a:defRPr sz="1741" b="1">
                <a:solidFill>
                  <a:schemeClr val="bg1"/>
                </a:solidFill>
              </a:defRPr>
            </a:lvl1pPr>
            <a:lvl2pPr marL="391778" indent="0">
              <a:buNone/>
              <a:defRPr>
                <a:solidFill>
                  <a:schemeClr val="bg1"/>
                </a:solidFill>
              </a:defRPr>
            </a:lvl2pPr>
            <a:lvl3pPr marL="783555" indent="0">
              <a:buNone/>
              <a:defRPr>
                <a:solidFill>
                  <a:schemeClr val="bg1"/>
                </a:solidFill>
              </a:defRPr>
            </a:lvl3pPr>
            <a:lvl4pPr marL="1175333" indent="0">
              <a:buNone/>
              <a:defRPr>
                <a:solidFill>
                  <a:schemeClr val="bg1"/>
                </a:solidFill>
              </a:defRPr>
            </a:lvl4pPr>
            <a:lvl5pPr marL="156711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32" name="Rectangle 17"/>
          <p:cNvSpPr/>
          <p:nvPr/>
        </p:nvSpPr>
        <p:spPr>
          <a:xfrm rot="13500000" flipH="1" flipV="1">
            <a:off x="10900673" y="29121"/>
            <a:ext cx="1653046" cy="66484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cmpd="tri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/>
          </a:p>
        </p:txBody>
      </p:sp>
      <p:sp>
        <p:nvSpPr>
          <p:cNvPr id="51" name="Rectangle 17"/>
          <p:cNvSpPr/>
          <p:nvPr/>
        </p:nvSpPr>
        <p:spPr>
          <a:xfrm rot="13500000">
            <a:off x="1420369" y="3098840"/>
            <a:ext cx="10277856" cy="66617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80000">
                <a:srgbClr val="839389"/>
              </a:gs>
              <a:gs pos="4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cmpd="tri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/>
          </a:p>
        </p:txBody>
      </p:sp>
      <p:sp>
        <p:nvSpPr>
          <p:cNvPr id="57" name="Oval 56"/>
          <p:cNvSpPr/>
          <p:nvPr/>
        </p:nvSpPr>
        <p:spPr>
          <a:xfrm>
            <a:off x="2182369" y="137160"/>
            <a:ext cx="690687" cy="51801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>
            <a:bevelT w="101600" h="101600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/>
          </a:p>
        </p:txBody>
      </p:sp>
      <p:sp>
        <p:nvSpPr>
          <p:cNvPr id="61" name="Oval 60"/>
          <p:cNvSpPr/>
          <p:nvPr/>
        </p:nvSpPr>
        <p:spPr>
          <a:xfrm>
            <a:off x="8156449" y="4636009"/>
            <a:ext cx="690687" cy="51801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>
            <a:bevelT w="101600" h="101600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/>
          </a:p>
        </p:txBody>
      </p:sp>
    </p:spTree>
    <p:extLst>
      <p:ext uri="{BB962C8B-B14F-4D97-AF65-F5344CB8AC3E}">
        <p14:creationId xmlns:p14="http://schemas.microsoft.com/office/powerpoint/2010/main" xmlns="" val="231953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16x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/>
          <p:cNvSpPr/>
          <p:nvPr/>
        </p:nvSpPr>
        <p:spPr>
          <a:xfrm rot="18900000">
            <a:off x="-1950719" y="3118104"/>
            <a:ext cx="13606273" cy="4996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80000">
                <a:srgbClr val="839389"/>
              </a:gs>
              <a:gs pos="4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cmpd="tri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/>
          </a:p>
        </p:txBody>
      </p:sp>
      <p:sp>
        <p:nvSpPr>
          <p:cNvPr id="8" name="Rectangle 3"/>
          <p:cNvSpPr/>
          <p:nvPr/>
        </p:nvSpPr>
        <p:spPr>
          <a:xfrm>
            <a:off x="1282417" y="1629000"/>
            <a:ext cx="9719553" cy="5410217"/>
          </a:xfrm>
          <a:custGeom>
            <a:avLst/>
            <a:gdLst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256620 w 6964135"/>
              <a:gd name="connsiteY0" fmla="*/ 38319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256620 w 6964135"/>
              <a:gd name="connsiteY4" fmla="*/ 38319 h 3629251"/>
              <a:gd name="connsiteX0" fmla="*/ 256620 w 6964135"/>
              <a:gd name="connsiteY0" fmla="*/ 38319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256620 w 6964135"/>
              <a:gd name="connsiteY4" fmla="*/ 38319 h 3629251"/>
              <a:gd name="connsiteX0" fmla="*/ 149197 w 6856712"/>
              <a:gd name="connsiteY0" fmla="*/ 38319 h 3629251"/>
              <a:gd name="connsiteX1" fmla="*/ 6856712 w 6856712"/>
              <a:gd name="connsiteY1" fmla="*/ 0 h 3629251"/>
              <a:gd name="connsiteX2" fmla="*/ 6856712 w 6856712"/>
              <a:gd name="connsiteY2" fmla="*/ 3629251 h 3629251"/>
              <a:gd name="connsiteX3" fmla="*/ 0 w 6856712"/>
              <a:gd name="connsiteY3" fmla="*/ 3412109 h 3629251"/>
              <a:gd name="connsiteX4" fmla="*/ 149197 w 6856712"/>
              <a:gd name="connsiteY4" fmla="*/ 38319 h 3629251"/>
              <a:gd name="connsiteX0" fmla="*/ 149197 w 6856712"/>
              <a:gd name="connsiteY0" fmla="*/ 38319 h 3629251"/>
              <a:gd name="connsiteX1" fmla="*/ 6856712 w 6856712"/>
              <a:gd name="connsiteY1" fmla="*/ 0 h 3629251"/>
              <a:gd name="connsiteX2" fmla="*/ 6856712 w 6856712"/>
              <a:gd name="connsiteY2" fmla="*/ 3629251 h 3629251"/>
              <a:gd name="connsiteX3" fmla="*/ 0 w 6856712"/>
              <a:gd name="connsiteY3" fmla="*/ 3412109 h 3629251"/>
              <a:gd name="connsiteX4" fmla="*/ 149197 w 6856712"/>
              <a:gd name="connsiteY4" fmla="*/ 38319 h 3629251"/>
              <a:gd name="connsiteX0" fmla="*/ 149197 w 6856712"/>
              <a:gd name="connsiteY0" fmla="*/ 38319 h 3629251"/>
              <a:gd name="connsiteX1" fmla="*/ 6856712 w 6856712"/>
              <a:gd name="connsiteY1" fmla="*/ 0 h 3629251"/>
              <a:gd name="connsiteX2" fmla="*/ 6856712 w 6856712"/>
              <a:gd name="connsiteY2" fmla="*/ 3629251 h 3629251"/>
              <a:gd name="connsiteX3" fmla="*/ 0 w 6856712"/>
              <a:gd name="connsiteY3" fmla="*/ 3412109 h 3629251"/>
              <a:gd name="connsiteX4" fmla="*/ 149197 w 6856712"/>
              <a:gd name="connsiteY4" fmla="*/ 38319 h 3629251"/>
              <a:gd name="connsiteX0" fmla="*/ 7037 w 6714552"/>
              <a:gd name="connsiteY0" fmla="*/ 38319 h 3629251"/>
              <a:gd name="connsiteX1" fmla="*/ 6714552 w 6714552"/>
              <a:gd name="connsiteY1" fmla="*/ 0 h 3629251"/>
              <a:gd name="connsiteX2" fmla="*/ 6714552 w 6714552"/>
              <a:gd name="connsiteY2" fmla="*/ 3629251 h 3629251"/>
              <a:gd name="connsiteX3" fmla="*/ 18973 w 6714552"/>
              <a:gd name="connsiteY3" fmla="*/ 3297152 h 3629251"/>
              <a:gd name="connsiteX4" fmla="*/ 7037 w 6714552"/>
              <a:gd name="connsiteY4" fmla="*/ 38319 h 3629251"/>
              <a:gd name="connsiteX0" fmla="*/ 27769 w 6735284"/>
              <a:gd name="connsiteY0" fmla="*/ 38319 h 3629251"/>
              <a:gd name="connsiteX1" fmla="*/ 6735284 w 6735284"/>
              <a:gd name="connsiteY1" fmla="*/ 0 h 3629251"/>
              <a:gd name="connsiteX2" fmla="*/ 6735284 w 6735284"/>
              <a:gd name="connsiteY2" fmla="*/ 3629251 h 3629251"/>
              <a:gd name="connsiteX3" fmla="*/ 39705 w 6735284"/>
              <a:gd name="connsiteY3" fmla="*/ 3297152 h 3629251"/>
              <a:gd name="connsiteX4" fmla="*/ 27769 w 6735284"/>
              <a:gd name="connsiteY4" fmla="*/ 38319 h 3629251"/>
              <a:gd name="connsiteX0" fmla="*/ 113390 w 6695579"/>
              <a:gd name="connsiteY0" fmla="*/ 76638 h 3629251"/>
              <a:gd name="connsiteX1" fmla="*/ 6695579 w 6695579"/>
              <a:gd name="connsiteY1" fmla="*/ 0 h 3629251"/>
              <a:gd name="connsiteX2" fmla="*/ 6695579 w 6695579"/>
              <a:gd name="connsiteY2" fmla="*/ 3629251 h 3629251"/>
              <a:gd name="connsiteX3" fmla="*/ 0 w 6695579"/>
              <a:gd name="connsiteY3" fmla="*/ 3297152 h 3629251"/>
              <a:gd name="connsiteX4" fmla="*/ 113390 w 6695579"/>
              <a:gd name="connsiteY4" fmla="*/ 76638 h 3629251"/>
              <a:gd name="connsiteX0" fmla="*/ 113390 w 6695579"/>
              <a:gd name="connsiteY0" fmla="*/ 76638 h 3629251"/>
              <a:gd name="connsiteX1" fmla="*/ 6695579 w 6695579"/>
              <a:gd name="connsiteY1" fmla="*/ 0 h 3629251"/>
              <a:gd name="connsiteX2" fmla="*/ 6695579 w 6695579"/>
              <a:gd name="connsiteY2" fmla="*/ 3629251 h 3629251"/>
              <a:gd name="connsiteX3" fmla="*/ 0 w 6695579"/>
              <a:gd name="connsiteY3" fmla="*/ 3297152 h 3629251"/>
              <a:gd name="connsiteX4" fmla="*/ 113390 w 6695579"/>
              <a:gd name="connsiteY4" fmla="*/ 76638 h 3629251"/>
              <a:gd name="connsiteX0" fmla="*/ 89518 w 6695579"/>
              <a:gd name="connsiteY0" fmla="*/ 0 h 3686730"/>
              <a:gd name="connsiteX1" fmla="*/ 6695579 w 6695579"/>
              <a:gd name="connsiteY1" fmla="*/ 57479 h 3686730"/>
              <a:gd name="connsiteX2" fmla="*/ 6695579 w 6695579"/>
              <a:gd name="connsiteY2" fmla="*/ 3686730 h 3686730"/>
              <a:gd name="connsiteX3" fmla="*/ 0 w 6695579"/>
              <a:gd name="connsiteY3" fmla="*/ 3354631 h 3686730"/>
              <a:gd name="connsiteX4" fmla="*/ 89518 w 6695579"/>
              <a:gd name="connsiteY4" fmla="*/ 0 h 3686730"/>
              <a:gd name="connsiteX0" fmla="*/ 89518 w 6695579"/>
              <a:gd name="connsiteY0" fmla="*/ 0 h 3686730"/>
              <a:gd name="connsiteX1" fmla="*/ 6695579 w 6695579"/>
              <a:gd name="connsiteY1" fmla="*/ 57479 h 3686730"/>
              <a:gd name="connsiteX2" fmla="*/ 6695579 w 6695579"/>
              <a:gd name="connsiteY2" fmla="*/ 3686730 h 3686730"/>
              <a:gd name="connsiteX3" fmla="*/ 0 w 6695579"/>
              <a:gd name="connsiteY3" fmla="*/ 3354631 h 3686730"/>
              <a:gd name="connsiteX4" fmla="*/ 89518 w 6695579"/>
              <a:gd name="connsiteY4" fmla="*/ 0 h 3686730"/>
              <a:gd name="connsiteX0" fmla="*/ 0 w 6743323"/>
              <a:gd name="connsiteY0" fmla="*/ 0 h 3776141"/>
              <a:gd name="connsiteX1" fmla="*/ 6743323 w 6743323"/>
              <a:gd name="connsiteY1" fmla="*/ 146890 h 3776141"/>
              <a:gd name="connsiteX2" fmla="*/ 6743323 w 6743323"/>
              <a:gd name="connsiteY2" fmla="*/ 3776141 h 3776141"/>
              <a:gd name="connsiteX3" fmla="*/ 47744 w 6743323"/>
              <a:gd name="connsiteY3" fmla="*/ 3444042 h 3776141"/>
              <a:gd name="connsiteX4" fmla="*/ 0 w 6743323"/>
              <a:gd name="connsiteY4" fmla="*/ 0 h 3776141"/>
              <a:gd name="connsiteX0" fmla="*/ 119357 w 6862680"/>
              <a:gd name="connsiteY0" fmla="*/ 0 h 3776141"/>
              <a:gd name="connsiteX1" fmla="*/ 6862680 w 6862680"/>
              <a:gd name="connsiteY1" fmla="*/ 146890 h 3776141"/>
              <a:gd name="connsiteX2" fmla="*/ 6862680 w 6862680"/>
              <a:gd name="connsiteY2" fmla="*/ 3776141 h 3776141"/>
              <a:gd name="connsiteX3" fmla="*/ 0 w 6862680"/>
              <a:gd name="connsiteY3" fmla="*/ 3475976 h 3776141"/>
              <a:gd name="connsiteX4" fmla="*/ 119357 w 6862680"/>
              <a:gd name="connsiteY4" fmla="*/ 0 h 3776141"/>
              <a:gd name="connsiteX0" fmla="*/ 119357 w 6862680"/>
              <a:gd name="connsiteY0" fmla="*/ 329784 h 4105925"/>
              <a:gd name="connsiteX1" fmla="*/ 1910940 w 6862680"/>
              <a:gd name="connsiteY1" fmla="*/ 129344 h 4105925"/>
              <a:gd name="connsiteX2" fmla="*/ 6862680 w 6862680"/>
              <a:gd name="connsiteY2" fmla="*/ 476674 h 4105925"/>
              <a:gd name="connsiteX3" fmla="*/ 6862680 w 6862680"/>
              <a:gd name="connsiteY3" fmla="*/ 4105925 h 4105925"/>
              <a:gd name="connsiteX4" fmla="*/ 0 w 6862680"/>
              <a:gd name="connsiteY4" fmla="*/ 3805760 h 4105925"/>
              <a:gd name="connsiteX5" fmla="*/ 119357 w 6862680"/>
              <a:gd name="connsiteY5" fmla="*/ 329784 h 4105925"/>
              <a:gd name="connsiteX0" fmla="*/ 119357 w 6862680"/>
              <a:gd name="connsiteY0" fmla="*/ 374431 h 4150572"/>
              <a:gd name="connsiteX1" fmla="*/ 6862680 w 6862680"/>
              <a:gd name="connsiteY1" fmla="*/ 521321 h 4150572"/>
              <a:gd name="connsiteX2" fmla="*/ 6862680 w 6862680"/>
              <a:gd name="connsiteY2" fmla="*/ 4150572 h 4150572"/>
              <a:gd name="connsiteX3" fmla="*/ 0 w 6862680"/>
              <a:gd name="connsiteY3" fmla="*/ 3850407 h 4150572"/>
              <a:gd name="connsiteX4" fmla="*/ 119357 w 6862680"/>
              <a:gd name="connsiteY4" fmla="*/ 374431 h 4150572"/>
              <a:gd name="connsiteX0" fmla="*/ 119357 w 6862680"/>
              <a:gd name="connsiteY0" fmla="*/ 108051 h 3884192"/>
              <a:gd name="connsiteX1" fmla="*/ 6862680 w 6862680"/>
              <a:gd name="connsiteY1" fmla="*/ 254941 h 3884192"/>
              <a:gd name="connsiteX2" fmla="*/ 6862680 w 6862680"/>
              <a:gd name="connsiteY2" fmla="*/ 3884192 h 3884192"/>
              <a:gd name="connsiteX3" fmla="*/ 0 w 6862680"/>
              <a:gd name="connsiteY3" fmla="*/ 3584027 h 3884192"/>
              <a:gd name="connsiteX4" fmla="*/ 119357 w 6862680"/>
              <a:gd name="connsiteY4" fmla="*/ 108051 h 3884192"/>
              <a:gd name="connsiteX0" fmla="*/ 119357 w 6862680"/>
              <a:gd name="connsiteY0" fmla="*/ 132964 h 3909105"/>
              <a:gd name="connsiteX1" fmla="*/ 6862680 w 6862680"/>
              <a:gd name="connsiteY1" fmla="*/ 247921 h 3909105"/>
              <a:gd name="connsiteX2" fmla="*/ 6862680 w 6862680"/>
              <a:gd name="connsiteY2" fmla="*/ 3909105 h 3909105"/>
              <a:gd name="connsiteX3" fmla="*/ 0 w 6862680"/>
              <a:gd name="connsiteY3" fmla="*/ 3608940 h 3909105"/>
              <a:gd name="connsiteX4" fmla="*/ 119357 w 6862680"/>
              <a:gd name="connsiteY4" fmla="*/ 132964 h 3909105"/>
              <a:gd name="connsiteX0" fmla="*/ 119357 w 6862680"/>
              <a:gd name="connsiteY0" fmla="*/ 0 h 3776141"/>
              <a:gd name="connsiteX1" fmla="*/ 6862680 w 6862680"/>
              <a:gd name="connsiteY1" fmla="*/ 114957 h 3776141"/>
              <a:gd name="connsiteX2" fmla="*/ 6862680 w 6862680"/>
              <a:gd name="connsiteY2" fmla="*/ 3776141 h 3776141"/>
              <a:gd name="connsiteX3" fmla="*/ 0 w 6862680"/>
              <a:gd name="connsiteY3" fmla="*/ 3475976 h 3776141"/>
              <a:gd name="connsiteX4" fmla="*/ 119357 w 6862680"/>
              <a:gd name="connsiteY4" fmla="*/ 0 h 3776141"/>
              <a:gd name="connsiteX0" fmla="*/ 119357 w 6862680"/>
              <a:gd name="connsiteY0" fmla="*/ 76815 h 3852956"/>
              <a:gd name="connsiteX1" fmla="*/ 6862680 w 6862680"/>
              <a:gd name="connsiteY1" fmla="*/ 191772 h 3852956"/>
              <a:gd name="connsiteX2" fmla="*/ 6862680 w 6862680"/>
              <a:gd name="connsiteY2" fmla="*/ 3852956 h 3852956"/>
              <a:gd name="connsiteX3" fmla="*/ 0 w 6862680"/>
              <a:gd name="connsiteY3" fmla="*/ 3552791 h 3852956"/>
              <a:gd name="connsiteX4" fmla="*/ 119357 w 6862680"/>
              <a:gd name="connsiteY4" fmla="*/ 76815 h 3852956"/>
              <a:gd name="connsiteX0" fmla="*/ 119357 w 6862680"/>
              <a:gd name="connsiteY0" fmla="*/ 0 h 3776141"/>
              <a:gd name="connsiteX1" fmla="*/ 6862680 w 6862680"/>
              <a:gd name="connsiteY1" fmla="*/ 114957 h 3776141"/>
              <a:gd name="connsiteX2" fmla="*/ 6862680 w 6862680"/>
              <a:gd name="connsiteY2" fmla="*/ 3776141 h 3776141"/>
              <a:gd name="connsiteX3" fmla="*/ 0 w 6862680"/>
              <a:gd name="connsiteY3" fmla="*/ 3475976 h 3776141"/>
              <a:gd name="connsiteX4" fmla="*/ 119357 w 6862680"/>
              <a:gd name="connsiteY4" fmla="*/ 0 h 3776141"/>
              <a:gd name="connsiteX0" fmla="*/ 0 w 6952200"/>
              <a:gd name="connsiteY0" fmla="*/ 0 h 3929418"/>
              <a:gd name="connsiteX1" fmla="*/ 6952200 w 6952200"/>
              <a:gd name="connsiteY1" fmla="*/ 268234 h 3929418"/>
              <a:gd name="connsiteX2" fmla="*/ 6952200 w 6952200"/>
              <a:gd name="connsiteY2" fmla="*/ 3929418 h 3929418"/>
              <a:gd name="connsiteX3" fmla="*/ 89520 w 6952200"/>
              <a:gd name="connsiteY3" fmla="*/ 3629253 h 3929418"/>
              <a:gd name="connsiteX4" fmla="*/ 0 w 6952200"/>
              <a:gd name="connsiteY4" fmla="*/ 0 h 3929418"/>
              <a:gd name="connsiteX0" fmla="*/ 125325 w 6862680"/>
              <a:gd name="connsiteY0" fmla="*/ 0 h 3929418"/>
              <a:gd name="connsiteX1" fmla="*/ 6862680 w 6862680"/>
              <a:gd name="connsiteY1" fmla="*/ 268234 h 3929418"/>
              <a:gd name="connsiteX2" fmla="*/ 6862680 w 6862680"/>
              <a:gd name="connsiteY2" fmla="*/ 3929418 h 3929418"/>
              <a:gd name="connsiteX3" fmla="*/ 0 w 6862680"/>
              <a:gd name="connsiteY3" fmla="*/ 3629253 h 3929418"/>
              <a:gd name="connsiteX4" fmla="*/ 125325 w 6862680"/>
              <a:gd name="connsiteY4" fmla="*/ 0 h 3929418"/>
              <a:gd name="connsiteX0" fmla="*/ 11935 w 6862680"/>
              <a:gd name="connsiteY0" fmla="*/ 102183 h 3661184"/>
              <a:gd name="connsiteX1" fmla="*/ 6862680 w 6862680"/>
              <a:gd name="connsiteY1" fmla="*/ 0 h 3661184"/>
              <a:gd name="connsiteX2" fmla="*/ 6862680 w 6862680"/>
              <a:gd name="connsiteY2" fmla="*/ 3661184 h 3661184"/>
              <a:gd name="connsiteX3" fmla="*/ 0 w 6862680"/>
              <a:gd name="connsiteY3" fmla="*/ 3361019 h 3661184"/>
              <a:gd name="connsiteX4" fmla="*/ 11935 w 6862680"/>
              <a:gd name="connsiteY4" fmla="*/ 102183 h 3661184"/>
              <a:gd name="connsiteX0" fmla="*/ 0 w 6850745"/>
              <a:gd name="connsiteY0" fmla="*/ 102183 h 3661184"/>
              <a:gd name="connsiteX1" fmla="*/ 6850745 w 6850745"/>
              <a:gd name="connsiteY1" fmla="*/ 0 h 3661184"/>
              <a:gd name="connsiteX2" fmla="*/ 6850745 w 6850745"/>
              <a:gd name="connsiteY2" fmla="*/ 3661184 h 3661184"/>
              <a:gd name="connsiteX3" fmla="*/ 304363 w 6850745"/>
              <a:gd name="connsiteY3" fmla="*/ 3182196 h 3661184"/>
              <a:gd name="connsiteX4" fmla="*/ 0 w 6850745"/>
              <a:gd name="connsiteY4" fmla="*/ 102183 h 3661184"/>
              <a:gd name="connsiteX0" fmla="*/ 0 w 6922360"/>
              <a:gd name="connsiteY0" fmla="*/ 0 h 3756983"/>
              <a:gd name="connsiteX1" fmla="*/ 6922360 w 6922360"/>
              <a:gd name="connsiteY1" fmla="*/ 95799 h 3756983"/>
              <a:gd name="connsiteX2" fmla="*/ 6922360 w 6922360"/>
              <a:gd name="connsiteY2" fmla="*/ 3756983 h 3756983"/>
              <a:gd name="connsiteX3" fmla="*/ 375978 w 6922360"/>
              <a:gd name="connsiteY3" fmla="*/ 3277995 h 3756983"/>
              <a:gd name="connsiteX4" fmla="*/ 0 w 6922360"/>
              <a:gd name="connsiteY4" fmla="*/ 0 h 3756983"/>
              <a:gd name="connsiteX0" fmla="*/ 0 w 6922360"/>
              <a:gd name="connsiteY0" fmla="*/ 0 h 3756983"/>
              <a:gd name="connsiteX1" fmla="*/ 6659772 w 6922360"/>
              <a:gd name="connsiteY1" fmla="*/ 217143 h 3756983"/>
              <a:gd name="connsiteX2" fmla="*/ 6922360 w 6922360"/>
              <a:gd name="connsiteY2" fmla="*/ 3756983 h 3756983"/>
              <a:gd name="connsiteX3" fmla="*/ 375978 w 6922360"/>
              <a:gd name="connsiteY3" fmla="*/ 3277995 h 3756983"/>
              <a:gd name="connsiteX4" fmla="*/ 0 w 6922360"/>
              <a:gd name="connsiteY4" fmla="*/ 0 h 3756983"/>
              <a:gd name="connsiteX0" fmla="*/ 0 w 6922360"/>
              <a:gd name="connsiteY0" fmla="*/ 0 h 3756983"/>
              <a:gd name="connsiteX1" fmla="*/ 6689612 w 6922360"/>
              <a:gd name="connsiteY1" fmla="*/ 197984 h 3756983"/>
              <a:gd name="connsiteX2" fmla="*/ 6922360 w 6922360"/>
              <a:gd name="connsiteY2" fmla="*/ 3756983 h 3756983"/>
              <a:gd name="connsiteX3" fmla="*/ 375978 w 6922360"/>
              <a:gd name="connsiteY3" fmla="*/ 3277995 h 3756983"/>
              <a:gd name="connsiteX4" fmla="*/ 0 w 6922360"/>
              <a:gd name="connsiteY4" fmla="*/ 0 h 3756983"/>
              <a:gd name="connsiteX0" fmla="*/ 0 w 6916392"/>
              <a:gd name="connsiteY0" fmla="*/ 0 h 3840007"/>
              <a:gd name="connsiteX1" fmla="*/ 6689612 w 6916392"/>
              <a:gd name="connsiteY1" fmla="*/ 197984 h 3840007"/>
              <a:gd name="connsiteX2" fmla="*/ 6916392 w 6916392"/>
              <a:gd name="connsiteY2" fmla="*/ 3840007 h 3840007"/>
              <a:gd name="connsiteX3" fmla="*/ 375978 w 6916392"/>
              <a:gd name="connsiteY3" fmla="*/ 3277995 h 3840007"/>
              <a:gd name="connsiteX4" fmla="*/ 0 w 6916392"/>
              <a:gd name="connsiteY4" fmla="*/ 0 h 384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6392" h="3840007">
                <a:moveTo>
                  <a:pt x="0" y="0"/>
                </a:moveTo>
                <a:cubicBezTo>
                  <a:pt x="1818153" y="288171"/>
                  <a:pt x="2354994" y="654334"/>
                  <a:pt x="6689612" y="197984"/>
                </a:cubicBezTo>
                <a:cubicBezTo>
                  <a:pt x="6689612" y="1407734"/>
                  <a:pt x="6725419" y="2591938"/>
                  <a:pt x="6916392" y="3840007"/>
                </a:cubicBezTo>
                <a:cubicBezTo>
                  <a:pt x="4676008" y="3402171"/>
                  <a:pt x="2664105" y="2995362"/>
                  <a:pt x="375978" y="3277995"/>
                </a:cubicBezTo>
                <a:cubicBezTo>
                  <a:pt x="408198" y="2675176"/>
                  <a:pt x="211449" y="1595483"/>
                  <a:pt x="0" y="0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/>
          </a:p>
        </p:txBody>
      </p:sp>
      <p:sp>
        <p:nvSpPr>
          <p:cNvPr id="9" name="Rectangle 8"/>
          <p:cNvSpPr/>
          <p:nvPr/>
        </p:nvSpPr>
        <p:spPr>
          <a:xfrm>
            <a:off x="1973617" y="1708201"/>
            <a:ext cx="8507925" cy="4708269"/>
          </a:xfrm>
          <a:prstGeom prst="rect">
            <a:avLst/>
          </a:prstGeom>
          <a:pattFill prst="dotDmnd">
            <a:fgClr>
              <a:schemeClr val="tx1">
                <a:lumMod val="75000"/>
              </a:schemeClr>
            </a:fgClr>
            <a:bgClr>
              <a:schemeClr val="tx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8B85-7677-4249-82DE-F583663A5E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Media Placeholder 18"/>
          <p:cNvSpPr>
            <a:spLocks noGrp="1" noChangeAspect="1"/>
          </p:cNvSpPr>
          <p:nvPr>
            <p:ph type="media" sz="quarter" idx="13"/>
          </p:nvPr>
        </p:nvSpPr>
        <p:spPr>
          <a:xfrm>
            <a:off x="2225801" y="1857978"/>
            <a:ext cx="7986234" cy="3373865"/>
          </a:xfrm>
          <a:solidFill>
            <a:schemeClr val="tx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Вставка клипа мультимедиа</a:t>
            </a:r>
            <a:endParaRPr 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205461" y="5301234"/>
            <a:ext cx="8036927" cy="1010859"/>
          </a:xfrm>
        </p:spPr>
        <p:txBody>
          <a:bodyPr anchor="ctr"/>
          <a:lstStyle>
            <a:lvl1pPr marL="0" indent="0" algn="ctr">
              <a:buNone/>
              <a:defRPr sz="2394" b="1">
                <a:solidFill>
                  <a:schemeClr val="bg1"/>
                </a:solidFill>
              </a:defRPr>
            </a:lvl1pPr>
            <a:lvl2pPr marL="391778" indent="0">
              <a:buNone/>
              <a:defRPr>
                <a:solidFill>
                  <a:schemeClr val="bg1"/>
                </a:solidFill>
              </a:defRPr>
            </a:lvl2pPr>
            <a:lvl3pPr marL="783555" indent="0">
              <a:buNone/>
              <a:defRPr>
                <a:solidFill>
                  <a:schemeClr val="bg1"/>
                </a:solidFill>
              </a:defRPr>
            </a:lvl3pPr>
            <a:lvl4pPr marL="1175333" indent="0">
              <a:buNone/>
              <a:defRPr>
                <a:solidFill>
                  <a:schemeClr val="bg1"/>
                </a:solidFill>
              </a:defRPr>
            </a:lvl4pPr>
            <a:lvl5pPr marL="156711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C079-5E51-472C-A303-3C3D58C1E1DE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Rectangle 17"/>
          <p:cNvSpPr/>
          <p:nvPr/>
        </p:nvSpPr>
        <p:spPr>
          <a:xfrm rot="13500000" flipH="1" flipV="1">
            <a:off x="-398725" y="5491473"/>
            <a:ext cx="3523305" cy="6721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cmpd="tri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/>
          </a:p>
        </p:txBody>
      </p:sp>
      <p:sp>
        <p:nvSpPr>
          <p:cNvPr id="24" name="Rectangle 17"/>
          <p:cNvSpPr/>
          <p:nvPr/>
        </p:nvSpPr>
        <p:spPr>
          <a:xfrm rot="13500000">
            <a:off x="7836358" y="1157898"/>
            <a:ext cx="4740281" cy="66617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80000">
                <a:srgbClr val="839389"/>
              </a:gs>
              <a:gs pos="4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cmpd="tri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/>
          </a:p>
        </p:txBody>
      </p:sp>
      <p:sp>
        <p:nvSpPr>
          <p:cNvPr id="32" name="Oval 31"/>
          <p:cNvSpPr/>
          <p:nvPr/>
        </p:nvSpPr>
        <p:spPr>
          <a:xfrm>
            <a:off x="1107405" y="5640815"/>
            <a:ext cx="690687" cy="51801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>
            <a:bevelT w="101600" h="101600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/>
          </a:p>
        </p:txBody>
      </p:sp>
      <p:sp>
        <p:nvSpPr>
          <p:cNvPr id="33" name="Oval 32"/>
          <p:cNvSpPr/>
          <p:nvPr/>
        </p:nvSpPr>
        <p:spPr>
          <a:xfrm>
            <a:off x="8438937" y="165629"/>
            <a:ext cx="690687" cy="51801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>
            <a:bevelT w="101600" h="101600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/>
          </a:p>
        </p:txBody>
      </p:sp>
    </p:spTree>
    <p:extLst>
      <p:ext uri="{BB962C8B-B14F-4D97-AF65-F5344CB8AC3E}">
        <p14:creationId xmlns:p14="http://schemas.microsoft.com/office/powerpoint/2010/main" xmlns="" val="141353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4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/>
          <p:cNvSpPr/>
          <p:nvPr/>
        </p:nvSpPr>
        <p:spPr>
          <a:xfrm rot="18900000">
            <a:off x="-1950719" y="3118104"/>
            <a:ext cx="13606273" cy="4996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80000">
                <a:srgbClr val="839389"/>
              </a:gs>
              <a:gs pos="4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cmpd="tri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/>
          </a:p>
        </p:txBody>
      </p:sp>
      <p:sp>
        <p:nvSpPr>
          <p:cNvPr id="10" name="Rectangle 3"/>
          <p:cNvSpPr/>
          <p:nvPr/>
        </p:nvSpPr>
        <p:spPr>
          <a:xfrm>
            <a:off x="1472341" y="857758"/>
            <a:ext cx="8458443" cy="6286960"/>
          </a:xfrm>
          <a:custGeom>
            <a:avLst/>
            <a:gdLst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0 w 6964135"/>
              <a:gd name="connsiteY3" fmla="*/ 3629251 h 3629251"/>
              <a:gd name="connsiteX4" fmla="*/ 0 w 6964135"/>
              <a:gd name="connsiteY4" fmla="*/ 0 h 3629251"/>
              <a:gd name="connsiteX0" fmla="*/ 0 w 6964135"/>
              <a:gd name="connsiteY0" fmla="*/ 0 h 3629251"/>
              <a:gd name="connsiteX1" fmla="*/ 6964135 w 6964135"/>
              <a:gd name="connsiteY1" fmla="*/ 0 h 3629251"/>
              <a:gd name="connsiteX2" fmla="*/ 6964135 w 6964135"/>
              <a:gd name="connsiteY2" fmla="*/ 3629251 h 3629251"/>
              <a:gd name="connsiteX3" fmla="*/ 506053 w 6964135"/>
              <a:gd name="connsiteY3" fmla="*/ 3323882 h 3629251"/>
              <a:gd name="connsiteX4" fmla="*/ 0 w 6964135"/>
              <a:gd name="connsiteY4" fmla="*/ 0 h 362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4135" h="3629251">
                <a:moveTo>
                  <a:pt x="0" y="0"/>
                </a:moveTo>
                <a:lnTo>
                  <a:pt x="6964135" y="0"/>
                </a:lnTo>
                <a:lnTo>
                  <a:pt x="6964135" y="3629251"/>
                </a:lnTo>
                <a:cubicBezTo>
                  <a:pt x="4676008" y="3338305"/>
                  <a:pt x="2794180" y="3041249"/>
                  <a:pt x="506053" y="3323882"/>
                </a:cubicBezTo>
                <a:cubicBezTo>
                  <a:pt x="1069415" y="1616197"/>
                  <a:pt x="468067" y="1525231"/>
                  <a:pt x="0" y="0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/>
          </a:p>
        </p:txBody>
      </p:sp>
      <p:sp>
        <p:nvSpPr>
          <p:cNvPr id="11" name="Rectangle 10"/>
          <p:cNvSpPr/>
          <p:nvPr/>
        </p:nvSpPr>
        <p:spPr>
          <a:xfrm>
            <a:off x="2188817" y="996148"/>
            <a:ext cx="7584605" cy="5461706"/>
          </a:xfrm>
          <a:prstGeom prst="rect">
            <a:avLst/>
          </a:prstGeom>
          <a:pattFill prst="dotDmnd">
            <a:fgClr>
              <a:schemeClr val="tx1">
                <a:lumMod val="75000"/>
              </a:schemeClr>
            </a:fgClr>
            <a:bgClr>
              <a:schemeClr val="tx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lvl="0" algn="ctr"/>
            <a:endParaRPr lang="en-US" sz="327"/>
          </a:p>
        </p:txBody>
      </p:sp>
      <p:sp>
        <p:nvSpPr>
          <p:cNvPr id="19" name="Media Placeholder 18"/>
          <p:cNvSpPr>
            <a:spLocks noGrp="1" noChangeAspect="1"/>
          </p:cNvSpPr>
          <p:nvPr>
            <p:ph type="media" sz="quarter" idx="13"/>
          </p:nvPr>
        </p:nvSpPr>
        <p:spPr>
          <a:xfrm>
            <a:off x="2575488" y="1287480"/>
            <a:ext cx="6841227" cy="3848191"/>
          </a:xfrm>
          <a:solidFill>
            <a:schemeClr val="tx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Вставка клипа мультимедиа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386739" y="5184776"/>
            <a:ext cx="7170012" cy="1177925"/>
          </a:xfrm>
        </p:spPr>
        <p:txBody>
          <a:bodyPr anchor="ctr"/>
          <a:lstStyle>
            <a:lvl1pPr marL="0" indent="0" algn="ctr">
              <a:buNone/>
              <a:defRPr sz="2394" b="1">
                <a:solidFill>
                  <a:schemeClr val="bg1"/>
                </a:solidFill>
              </a:defRPr>
            </a:lvl1pPr>
            <a:lvl2pPr marL="391778" indent="0">
              <a:buNone/>
              <a:defRPr>
                <a:solidFill>
                  <a:schemeClr val="bg1"/>
                </a:solidFill>
              </a:defRPr>
            </a:lvl2pPr>
            <a:lvl3pPr marL="783555" indent="0">
              <a:buNone/>
              <a:defRPr>
                <a:solidFill>
                  <a:schemeClr val="bg1"/>
                </a:solidFill>
              </a:defRPr>
            </a:lvl3pPr>
            <a:lvl4pPr marL="1175333" indent="0">
              <a:buNone/>
              <a:defRPr>
                <a:solidFill>
                  <a:schemeClr val="bg1"/>
                </a:solidFill>
              </a:defRPr>
            </a:lvl4pPr>
            <a:lvl5pPr marL="156711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25" name="Rectangle 17"/>
          <p:cNvSpPr/>
          <p:nvPr/>
        </p:nvSpPr>
        <p:spPr>
          <a:xfrm rot="13500000" flipH="1" flipV="1">
            <a:off x="-398725" y="5491473"/>
            <a:ext cx="3523305" cy="6721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cmpd="tri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C079-5E51-472C-A303-3C3D58C1E1DE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8B85-7677-4249-82DE-F583663A5E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Rectangle 17"/>
          <p:cNvSpPr/>
          <p:nvPr/>
        </p:nvSpPr>
        <p:spPr>
          <a:xfrm rot="13500000">
            <a:off x="7836358" y="1157898"/>
            <a:ext cx="4740281" cy="66617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80000">
                <a:srgbClr val="839389"/>
              </a:gs>
              <a:gs pos="4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cmpd="tri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/>
          </a:p>
        </p:txBody>
      </p:sp>
      <p:sp>
        <p:nvSpPr>
          <p:cNvPr id="18" name="Oval 17"/>
          <p:cNvSpPr/>
          <p:nvPr/>
        </p:nvSpPr>
        <p:spPr>
          <a:xfrm>
            <a:off x="1107405" y="5640815"/>
            <a:ext cx="690687" cy="51801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>
            <a:bevelT w="101600" h="101600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/>
          </a:p>
        </p:txBody>
      </p:sp>
      <p:sp>
        <p:nvSpPr>
          <p:cNvPr id="20" name="Oval 19"/>
          <p:cNvSpPr/>
          <p:nvPr/>
        </p:nvSpPr>
        <p:spPr>
          <a:xfrm>
            <a:off x="8438937" y="165629"/>
            <a:ext cx="690687" cy="51801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>
            <a:bevelT w="101600" h="101600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/>
          </a:p>
        </p:txBody>
      </p:sp>
    </p:spTree>
    <p:extLst>
      <p:ext uri="{BB962C8B-B14F-4D97-AF65-F5344CB8AC3E}">
        <p14:creationId xmlns:p14="http://schemas.microsoft.com/office/powerpoint/2010/main" xmlns="" val="40072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64762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78377" tIns="39189" rIns="78377" bIns="39189" anchor="t" compatLnSpc="1"/>
          <a:lstStyle/>
          <a:p>
            <a:endParaRPr kumimoji="0" lang="en-US" sz="327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78377" tIns="39189" rIns="78377" bIns="39189" anchor="t" compatLnSpc="1"/>
          <a:lstStyle/>
          <a:p>
            <a:endParaRPr kumimoji="0" lang="en-US" sz="327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216027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216027" bIns="0" anchor="b">
            <a:normAutofit/>
          </a:bodyPr>
          <a:lstStyle>
            <a:lvl1pPr marL="0" indent="0" algn="r">
              <a:buNone/>
              <a:defRPr sz="1723">
                <a:solidFill>
                  <a:schemeClr val="tx1"/>
                </a:solidFill>
                <a:effectLst/>
              </a:defRPr>
            </a:lvl1pPr>
            <a:lvl2pPr marL="391873" indent="0" algn="ctr">
              <a:buNone/>
            </a:lvl2pPr>
            <a:lvl3pPr marL="783746" indent="0" algn="ctr">
              <a:buNone/>
            </a:lvl3pPr>
            <a:lvl4pPr marL="1175619" indent="0" algn="ctr">
              <a:buNone/>
            </a:lvl4pPr>
            <a:lvl5pPr marL="1567492" indent="0" algn="ctr">
              <a:buNone/>
            </a:lvl5pPr>
            <a:lvl6pPr marL="1959365" indent="0" algn="ctr">
              <a:buNone/>
            </a:lvl6pPr>
            <a:lvl7pPr marL="2351238" indent="0" algn="ctr">
              <a:buNone/>
            </a:lvl7pPr>
            <a:lvl8pPr marL="2743111" indent="0" algn="ctr">
              <a:buNone/>
            </a:lvl8pPr>
            <a:lvl9pPr marL="3134984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8766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39237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78377" tIns="39189" rIns="78377" bIns="39189" anchor="t" compatLnSpc="1"/>
          <a:lstStyle/>
          <a:p>
            <a:endParaRPr kumimoji="0" lang="en-US" sz="327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78377" tIns="39189" rIns="78377" bIns="39189" anchor="t" compatLnSpc="1"/>
          <a:lstStyle/>
          <a:p>
            <a:endParaRPr kumimoji="0" lang="en-US" sz="32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3837"/>
            <a:ext cx="8839200" cy="1826363"/>
          </a:xfrm>
        </p:spPr>
        <p:txBody>
          <a:bodyPr tIns="0" bIns="0" anchor="t"/>
          <a:lstStyle>
            <a:lvl1pPr algn="l">
              <a:buNone/>
              <a:defRPr sz="3592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216027" tIns="0" rIns="216027" bIns="0" anchor="b"/>
          <a:lstStyle>
            <a:lvl1pPr marL="0" indent="0" algn="l">
              <a:buNone/>
              <a:defRPr sz="1723">
                <a:solidFill>
                  <a:schemeClr val="tx1"/>
                </a:solidFill>
                <a:effectLst/>
              </a:defRPr>
            </a:lvl1pPr>
            <a:lvl2pPr>
              <a:buNone/>
              <a:defRPr sz="154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7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7487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231"/>
            </a:lvl1pPr>
            <a:lvl2pPr>
              <a:defRPr sz="1887"/>
            </a:lvl2pPr>
            <a:lvl3pPr>
              <a:defRPr sz="1723"/>
            </a:lvl3pPr>
            <a:lvl4pPr>
              <a:defRPr sz="1542"/>
            </a:lvl4pPr>
            <a:lvl5pPr>
              <a:defRPr sz="154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231"/>
            </a:lvl1pPr>
            <a:lvl2pPr>
              <a:defRPr sz="1887"/>
            </a:lvl2pPr>
            <a:lvl3pPr>
              <a:defRPr sz="1723"/>
            </a:lvl3pPr>
            <a:lvl4pPr>
              <a:defRPr sz="1542"/>
            </a:lvl4pPr>
            <a:lvl5pPr>
              <a:defRPr sz="154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0821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050" b="1">
                <a:solidFill>
                  <a:schemeClr val="accent1"/>
                </a:solidFill>
              </a:defRPr>
            </a:lvl1pPr>
            <a:lvl2pPr>
              <a:buNone/>
              <a:defRPr sz="1723" b="1"/>
            </a:lvl2pPr>
            <a:lvl3pPr>
              <a:buNone/>
              <a:defRPr sz="1542" b="1"/>
            </a:lvl3pPr>
            <a:lvl4pPr>
              <a:buNone/>
              <a:defRPr sz="1379" b="1"/>
            </a:lvl4pPr>
            <a:lvl5pPr>
              <a:buNone/>
              <a:defRPr sz="1379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7" y="5486400"/>
            <a:ext cx="5389033" cy="838200"/>
          </a:xfrm>
        </p:spPr>
        <p:txBody>
          <a:bodyPr anchor="t"/>
          <a:lstStyle>
            <a:lvl1pPr marL="0" indent="0">
              <a:buNone/>
              <a:defRPr sz="2050" b="1">
                <a:solidFill>
                  <a:schemeClr val="accent1"/>
                </a:solidFill>
              </a:defRPr>
            </a:lvl1pPr>
            <a:lvl2pPr>
              <a:buNone/>
              <a:defRPr sz="1723" b="1"/>
            </a:lvl2pPr>
            <a:lvl3pPr>
              <a:buNone/>
              <a:defRPr sz="1542" b="1"/>
            </a:lvl3pPr>
            <a:lvl4pPr>
              <a:buNone/>
              <a:defRPr sz="1379" b="1"/>
            </a:lvl4pPr>
            <a:lvl5pPr>
              <a:buNone/>
              <a:defRPr sz="1379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16913"/>
            <a:ext cx="5386917" cy="3941763"/>
          </a:xfrm>
        </p:spPr>
        <p:txBody>
          <a:bodyPr/>
          <a:lstStyle>
            <a:lvl1pPr>
              <a:defRPr sz="2050"/>
            </a:lvl1pPr>
            <a:lvl2pPr>
              <a:defRPr sz="1723"/>
            </a:lvl2pPr>
            <a:lvl3pPr>
              <a:defRPr sz="1542"/>
            </a:lvl3pPr>
            <a:lvl4pPr>
              <a:defRPr sz="1379"/>
            </a:lvl4pPr>
            <a:lvl5pPr>
              <a:defRPr sz="1379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516913"/>
            <a:ext cx="5389033" cy="3941763"/>
          </a:xfrm>
        </p:spPr>
        <p:txBody>
          <a:bodyPr/>
          <a:lstStyle>
            <a:lvl1pPr>
              <a:defRPr sz="2050"/>
            </a:lvl1pPr>
            <a:lvl2pPr>
              <a:defRPr sz="1723"/>
            </a:lvl2pPr>
            <a:lvl3pPr>
              <a:defRPr sz="1542"/>
            </a:lvl3pPr>
            <a:lvl4pPr>
              <a:defRPr sz="1379"/>
            </a:lvl4pPr>
            <a:lvl5pPr>
              <a:defRPr sz="1379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969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60440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3936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88251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4731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542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216027" tIns="0" rIns="216027" bIns="0" anchor="b"/>
          <a:lstStyle>
            <a:lvl1pPr marL="0" indent="0" algn="l">
              <a:buNone/>
              <a:defRPr sz="1197"/>
            </a:lvl1pPr>
            <a:lvl2pPr>
              <a:buNone/>
              <a:defRPr sz="1034"/>
            </a:lvl2pPr>
            <a:lvl3pPr>
              <a:buNone/>
              <a:defRPr sz="853"/>
            </a:lvl3pPr>
            <a:lvl4pPr>
              <a:buNone/>
              <a:defRPr sz="780"/>
            </a:lvl4pPr>
            <a:lvl5pPr>
              <a:buNone/>
              <a:defRPr sz="78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394"/>
            </a:lvl1pPr>
            <a:lvl2pPr>
              <a:defRPr sz="2050"/>
            </a:lvl2pPr>
            <a:lvl3pPr>
              <a:defRPr sz="1887"/>
            </a:lvl3pPr>
            <a:lvl4pPr>
              <a:defRPr sz="1723"/>
            </a:lvl4pPr>
            <a:lvl5pPr>
              <a:defRPr sz="1723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4"/>
            <a:ext cx="1016000" cy="365125"/>
          </a:xfrm>
        </p:spPr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6948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1887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2739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216027" rIns="216027"/>
          <a:lstStyle>
            <a:lvl1pPr marL="0" indent="0">
              <a:buFontTx/>
              <a:buNone/>
              <a:defRPr sz="1034"/>
            </a:lvl1pPr>
            <a:lvl2pPr>
              <a:buFontTx/>
              <a:buNone/>
              <a:defRPr sz="1034"/>
            </a:lvl2pPr>
            <a:lvl3pPr>
              <a:buFontTx/>
              <a:buNone/>
              <a:defRPr sz="853"/>
            </a:lvl3pPr>
            <a:lvl4pPr>
              <a:buFontTx/>
              <a:buNone/>
              <a:defRPr sz="780"/>
            </a:lvl4pPr>
            <a:lvl5pPr>
              <a:buFontTx/>
              <a:buNone/>
              <a:defRPr sz="78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4"/>
            <a:ext cx="2844800" cy="365125"/>
          </a:xfrm>
        </p:spPr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24687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56539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194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6915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2"/>
            <a:ext cx="4011085" cy="1162050"/>
          </a:xfrm>
        </p:spPr>
        <p:txBody>
          <a:bodyPr anchor="b"/>
          <a:lstStyle>
            <a:lvl1pPr algn="l">
              <a:defRPr sz="1161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9" y="273052"/>
            <a:ext cx="6815666" cy="5853112"/>
          </a:xfrm>
        </p:spPr>
        <p:txBody>
          <a:bodyPr/>
          <a:lstStyle>
            <a:lvl1pPr>
              <a:defRPr sz="1905"/>
            </a:lvl1pPr>
            <a:lvl2pPr>
              <a:defRPr sz="1651"/>
            </a:lvl2pPr>
            <a:lvl3pPr>
              <a:defRPr sz="1415"/>
            </a:lvl3pPr>
            <a:lvl4pPr>
              <a:defRPr sz="1161"/>
            </a:lvl4pPr>
            <a:lvl5pPr>
              <a:defRPr sz="1161"/>
            </a:lvl5pPr>
            <a:lvl6pPr>
              <a:defRPr sz="1161"/>
            </a:lvl6pPr>
            <a:lvl7pPr>
              <a:defRPr sz="1161"/>
            </a:lvl7pPr>
            <a:lvl8pPr>
              <a:defRPr sz="1161"/>
            </a:lvl8pPr>
            <a:lvl9pPr>
              <a:defRPr sz="116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5" cy="4691063"/>
          </a:xfrm>
        </p:spPr>
        <p:txBody>
          <a:bodyPr/>
          <a:lstStyle>
            <a:lvl1pPr marL="0" indent="0">
              <a:buNone/>
              <a:defRPr sz="744"/>
            </a:lvl1pPr>
            <a:lvl2pPr marL="267257" indent="0">
              <a:buNone/>
              <a:defRPr sz="671"/>
            </a:lvl2pPr>
            <a:lvl3pPr marL="534511" indent="0">
              <a:buNone/>
              <a:defRPr sz="580"/>
            </a:lvl3pPr>
            <a:lvl4pPr marL="801768" indent="0">
              <a:buNone/>
              <a:defRPr sz="490"/>
            </a:lvl4pPr>
            <a:lvl5pPr marL="1069024" indent="0">
              <a:buNone/>
              <a:defRPr sz="490"/>
            </a:lvl5pPr>
            <a:lvl6pPr marL="1336282" indent="0">
              <a:buNone/>
              <a:defRPr sz="490"/>
            </a:lvl6pPr>
            <a:lvl7pPr marL="1603536" indent="0">
              <a:buNone/>
              <a:defRPr sz="490"/>
            </a:lvl7pPr>
            <a:lvl8pPr marL="1870791" indent="0">
              <a:buNone/>
              <a:defRPr sz="490"/>
            </a:lvl8pPr>
            <a:lvl9pPr marL="2138049" indent="0">
              <a:buNone/>
              <a:defRPr sz="49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4937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3"/>
            <a:ext cx="7315200" cy="566738"/>
          </a:xfrm>
        </p:spPr>
        <p:txBody>
          <a:bodyPr anchor="b"/>
          <a:lstStyle>
            <a:lvl1pPr algn="l">
              <a:defRPr sz="1161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1905"/>
            </a:lvl1pPr>
            <a:lvl2pPr marL="267257" indent="0">
              <a:buNone/>
              <a:defRPr sz="1651"/>
            </a:lvl2pPr>
            <a:lvl3pPr marL="534511" indent="0">
              <a:buNone/>
              <a:defRPr sz="1415"/>
            </a:lvl3pPr>
            <a:lvl4pPr marL="801768" indent="0">
              <a:buNone/>
              <a:defRPr sz="1161"/>
            </a:lvl4pPr>
            <a:lvl5pPr marL="1069024" indent="0">
              <a:buNone/>
              <a:defRPr sz="1161"/>
            </a:lvl5pPr>
            <a:lvl6pPr marL="1336282" indent="0">
              <a:buNone/>
              <a:defRPr sz="1161"/>
            </a:lvl6pPr>
            <a:lvl7pPr marL="1603536" indent="0">
              <a:buNone/>
              <a:defRPr sz="1161"/>
            </a:lvl7pPr>
            <a:lvl8pPr marL="1870791" indent="0">
              <a:buNone/>
              <a:defRPr sz="1161"/>
            </a:lvl8pPr>
            <a:lvl9pPr marL="2138049" indent="0">
              <a:buNone/>
              <a:defRPr sz="1161"/>
            </a:lvl9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1"/>
            <a:ext cx="7315200" cy="804862"/>
          </a:xfrm>
        </p:spPr>
        <p:txBody>
          <a:bodyPr/>
          <a:lstStyle>
            <a:lvl1pPr marL="0" indent="0">
              <a:buNone/>
              <a:defRPr sz="744"/>
            </a:lvl1pPr>
            <a:lvl2pPr marL="267257" indent="0">
              <a:buNone/>
              <a:defRPr sz="671"/>
            </a:lvl2pPr>
            <a:lvl3pPr marL="534511" indent="0">
              <a:buNone/>
              <a:defRPr sz="580"/>
            </a:lvl3pPr>
            <a:lvl4pPr marL="801768" indent="0">
              <a:buNone/>
              <a:defRPr sz="490"/>
            </a:lvl4pPr>
            <a:lvl5pPr marL="1069024" indent="0">
              <a:buNone/>
              <a:defRPr sz="490"/>
            </a:lvl5pPr>
            <a:lvl6pPr marL="1336282" indent="0">
              <a:buNone/>
              <a:defRPr sz="490"/>
            </a:lvl6pPr>
            <a:lvl7pPr marL="1603536" indent="0">
              <a:buNone/>
              <a:defRPr sz="490"/>
            </a:lvl7pPr>
            <a:lvl8pPr marL="1870791" indent="0">
              <a:buNone/>
              <a:defRPr sz="490"/>
            </a:lvl8pPr>
            <a:lvl9pPr marL="2138049" indent="0">
              <a:buNone/>
              <a:defRPr sz="49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8785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7" y="304804"/>
            <a:ext cx="8635999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4654" tIns="147325" rIns="294654" bIns="1473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2" y="1828804"/>
            <a:ext cx="9753599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4654" tIns="147325" rIns="294654" bIns="1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74070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576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76">
          <a:solidFill>
            <a:schemeClr val="bg2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76">
          <a:solidFill>
            <a:schemeClr val="bg2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76">
          <a:solidFill>
            <a:schemeClr val="bg2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76">
          <a:solidFill>
            <a:schemeClr val="bg2"/>
          </a:solidFill>
          <a:latin typeface="Microsoft Sans Serif" pitchFamily="34" charset="0"/>
        </a:defRPr>
      </a:lvl5pPr>
      <a:lvl6pPr marL="267257" algn="l" rtl="0" eaLnBrk="1" fontAlgn="base" hangingPunct="1">
        <a:spcBef>
          <a:spcPct val="0"/>
        </a:spcBef>
        <a:spcAft>
          <a:spcPct val="0"/>
        </a:spcAft>
        <a:defRPr sz="2576">
          <a:solidFill>
            <a:schemeClr val="bg2"/>
          </a:solidFill>
          <a:latin typeface="Microsoft Sans Serif" pitchFamily="34" charset="0"/>
        </a:defRPr>
      </a:lvl6pPr>
      <a:lvl7pPr marL="534511" algn="l" rtl="0" eaLnBrk="1" fontAlgn="base" hangingPunct="1">
        <a:spcBef>
          <a:spcPct val="0"/>
        </a:spcBef>
        <a:spcAft>
          <a:spcPct val="0"/>
        </a:spcAft>
        <a:defRPr sz="2576">
          <a:solidFill>
            <a:schemeClr val="bg2"/>
          </a:solidFill>
          <a:latin typeface="Microsoft Sans Serif" pitchFamily="34" charset="0"/>
        </a:defRPr>
      </a:lvl7pPr>
      <a:lvl8pPr marL="801768" algn="l" rtl="0" eaLnBrk="1" fontAlgn="base" hangingPunct="1">
        <a:spcBef>
          <a:spcPct val="0"/>
        </a:spcBef>
        <a:spcAft>
          <a:spcPct val="0"/>
        </a:spcAft>
        <a:defRPr sz="2576">
          <a:solidFill>
            <a:schemeClr val="bg2"/>
          </a:solidFill>
          <a:latin typeface="Microsoft Sans Serif" pitchFamily="34" charset="0"/>
        </a:defRPr>
      </a:lvl8pPr>
      <a:lvl9pPr marL="1069024" algn="l" rtl="0" eaLnBrk="1" fontAlgn="base" hangingPunct="1">
        <a:spcBef>
          <a:spcPct val="0"/>
        </a:spcBef>
        <a:spcAft>
          <a:spcPct val="0"/>
        </a:spcAft>
        <a:defRPr sz="2576">
          <a:solidFill>
            <a:schemeClr val="bg2"/>
          </a:solidFill>
          <a:latin typeface="Microsoft Sans Serif" pitchFamily="34" charset="0"/>
        </a:defRPr>
      </a:lvl9pPr>
    </p:titleStyle>
    <p:bodyStyle>
      <a:lvl1pPr marL="200442" indent="-200442" algn="l" rtl="0" eaLnBrk="1" fontAlgn="base" hangingPunct="1">
        <a:spcBef>
          <a:spcPct val="20000"/>
        </a:spcBef>
        <a:spcAft>
          <a:spcPct val="0"/>
        </a:spcAft>
        <a:buChar char="•"/>
        <a:defRPr sz="1905">
          <a:solidFill>
            <a:schemeClr val="tx1"/>
          </a:solidFill>
          <a:latin typeface="+mn-lt"/>
          <a:ea typeface="+mn-ea"/>
          <a:cs typeface="+mn-cs"/>
        </a:defRPr>
      </a:lvl1pPr>
      <a:lvl2pPr marL="434292" indent="-167035" algn="l" rtl="0" eaLnBrk="1" fontAlgn="base" hangingPunct="1">
        <a:spcBef>
          <a:spcPct val="20000"/>
        </a:spcBef>
        <a:spcAft>
          <a:spcPct val="0"/>
        </a:spcAft>
        <a:buChar char="–"/>
        <a:defRPr sz="1651">
          <a:solidFill>
            <a:schemeClr val="tx1"/>
          </a:solidFill>
          <a:latin typeface="+mn-lt"/>
        </a:defRPr>
      </a:lvl2pPr>
      <a:lvl3pPr marL="668142" indent="-133627" algn="l" rtl="0" eaLnBrk="1" fontAlgn="base" hangingPunct="1">
        <a:spcBef>
          <a:spcPct val="20000"/>
        </a:spcBef>
        <a:spcAft>
          <a:spcPct val="0"/>
        </a:spcAft>
        <a:buChar char="•"/>
        <a:defRPr sz="1415">
          <a:solidFill>
            <a:schemeClr val="tx1"/>
          </a:solidFill>
          <a:latin typeface="+mn-lt"/>
        </a:defRPr>
      </a:lvl3pPr>
      <a:lvl4pPr marL="935394" indent="-133627" algn="l" rtl="0" eaLnBrk="1" fontAlgn="base" hangingPunct="1">
        <a:spcBef>
          <a:spcPct val="20000"/>
        </a:spcBef>
        <a:spcAft>
          <a:spcPct val="0"/>
        </a:spcAft>
        <a:buChar char="–"/>
        <a:defRPr sz="1161">
          <a:solidFill>
            <a:schemeClr val="tx1"/>
          </a:solidFill>
          <a:latin typeface="+mn-lt"/>
        </a:defRPr>
      </a:lvl4pPr>
      <a:lvl5pPr marL="1202651" indent="-133627" algn="l" rtl="0" eaLnBrk="1" fontAlgn="base" hangingPunct="1">
        <a:spcBef>
          <a:spcPct val="20000"/>
        </a:spcBef>
        <a:spcAft>
          <a:spcPct val="0"/>
        </a:spcAft>
        <a:buChar char="»"/>
        <a:defRPr sz="1161">
          <a:solidFill>
            <a:schemeClr val="tx1"/>
          </a:solidFill>
          <a:latin typeface="+mn-lt"/>
        </a:defRPr>
      </a:lvl5pPr>
      <a:lvl6pPr marL="1469909" indent="-133627" algn="l" rtl="0" eaLnBrk="1" fontAlgn="base" hangingPunct="1">
        <a:spcBef>
          <a:spcPct val="20000"/>
        </a:spcBef>
        <a:spcAft>
          <a:spcPct val="0"/>
        </a:spcAft>
        <a:buChar char="»"/>
        <a:defRPr sz="1161">
          <a:solidFill>
            <a:schemeClr val="tx1"/>
          </a:solidFill>
          <a:latin typeface="+mn-lt"/>
        </a:defRPr>
      </a:lvl6pPr>
      <a:lvl7pPr marL="1737165" indent="-133627" algn="l" rtl="0" eaLnBrk="1" fontAlgn="base" hangingPunct="1">
        <a:spcBef>
          <a:spcPct val="20000"/>
        </a:spcBef>
        <a:spcAft>
          <a:spcPct val="0"/>
        </a:spcAft>
        <a:buChar char="»"/>
        <a:defRPr sz="1161">
          <a:solidFill>
            <a:schemeClr val="tx1"/>
          </a:solidFill>
          <a:latin typeface="+mn-lt"/>
        </a:defRPr>
      </a:lvl7pPr>
      <a:lvl8pPr marL="2004420" indent="-133627" algn="l" rtl="0" eaLnBrk="1" fontAlgn="base" hangingPunct="1">
        <a:spcBef>
          <a:spcPct val="20000"/>
        </a:spcBef>
        <a:spcAft>
          <a:spcPct val="0"/>
        </a:spcAft>
        <a:buChar char="»"/>
        <a:defRPr sz="1161">
          <a:solidFill>
            <a:schemeClr val="tx1"/>
          </a:solidFill>
          <a:latin typeface="+mn-lt"/>
        </a:defRPr>
      </a:lvl8pPr>
      <a:lvl9pPr marL="2271676" indent="-133627" algn="l" rtl="0" eaLnBrk="1" fontAlgn="base" hangingPunct="1">
        <a:spcBef>
          <a:spcPct val="20000"/>
        </a:spcBef>
        <a:spcAft>
          <a:spcPct val="0"/>
        </a:spcAft>
        <a:buChar char="»"/>
        <a:defRPr sz="116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34511" rtl="0" eaLnBrk="1" latinLnBrk="0" hangingPunct="1">
        <a:defRPr sz="998" kern="1200">
          <a:solidFill>
            <a:schemeClr val="tx1"/>
          </a:solidFill>
          <a:latin typeface="+mn-lt"/>
          <a:ea typeface="+mn-ea"/>
          <a:cs typeface="+mn-cs"/>
        </a:defRPr>
      </a:lvl1pPr>
      <a:lvl2pPr marL="267257" algn="l" defTabSz="534511" rtl="0" eaLnBrk="1" latinLnBrk="0" hangingPunct="1">
        <a:defRPr sz="998" kern="1200">
          <a:solidFill>
            <a:schemeClr val="tx1"/>
          </a:solidFill>
          <a:latin typeface="+mn-lt"/>
          <a:ea typeface="+mn-ea"/>
          <a:cs typeface="+mn-cs"/>
        </a:defRPr>
      </a:lvl2pPr>
      <a:lvl3pPr marL="534511" algn="l" defTabSz="534511" rtl="0" eaLnBrk="1" latinLnBrk="0" hangingPunct="1">
        <a:defRPr sz="998" kern="1200">
          <a:solidFill>
            <a:schemeClr val="tx1"/>
          </a:solidFill>
          <a:latin typeface="+mn-lt"/>
          <a:ea typeface="+mn-ea"/>
          <a:cs typeface="+mn-cs"/>
        </a:defRPr>
      </a:lvl3pPr>
      <a:lvl4pPr marL="801768" algn="l" defTabSz="534511" rtl="0" eaLnBrk="1" latinLnBrk="0" hangingPunct="1">
        <a:defRPr sz="998" kern="1200">
          <a:solidFill>
            <a:schemeClr val="tx1"/>
          </a:solidFill>
          <a:latin typeface="+mn-lt"/>
          <a:ea typeface="+mn-ea"/>
          <a:cs typeface="+mn-cs"/>
        </a:defRPr>
      </a:lvl4pPr>
      <a:lvl5pPr marL="1069024" algn="l" defTabSz="534511" rtl="0" eaLnBrk="1" latinLnBrk="0" hangingPunct="1">
        <a:defRPr sz="998" kern="1200">
          <a:solidFill>
            <a:schemeClr val="tx1"/>
          </a:solidFill>
          <a:latin typeface="+mn-lt"/>
          <a:ea typeface="+mn-ea"/>
          <a:cs typeface="+mn-cs"/>
        </a:defRPr>
      </a:lvl5pPr>
      <a:lvl6pPr marL="1336282" algn="l" defTabSz="534511" rtl="0" eaLnBrk="1" latinLnBrk="0" hangingPunct="1">
        <a:defRPr sz="998" kern="1200">
          <a:solidFill>
            <a:schemeClr val="tx1"/>
          </a:solidFill>
          <a:latin typeface="+mn-lt"/>
          <a:ea typeface="+mn-ea"/>
          <a:cs typeface="+mn-cs"/>
        </a:defRPr>
      </a:lvl6pPr>
      <a:lvl7pPr marL="1603536" algn="l" defTabSz="534511" rtl="0" eaLnBrk="1" latinLnBrk="0" hangingPunct="1">
        <a:defRPr sz="998" kern="1200">
          <a:solidFill>
            <a:schemeClr val="tx1"/>
          </a:solidFill>
          <a:latin typeface="+mn-lt"/>
          <a:ea typeface="+mn-ea"/>
          <a:cs typeface="+mn-cs"/>
        </a:defRPr>
      </a:lvl7pPr>
      <a:lvl8pPr marL="1870791" algn="l" defTabSz="534511" rtl="0" eaLnBrk="1" latinLnBrk="0" hangingPunct="1">
        <a:defRPr sz="998" kern="1200">
          <a:solidFill>
            <a:schemeClr val="tx1"/>
          </a:solidFill>
          <a:latin typeface="+mn-lt"/>
          <a:ea typeface="+mn-ea"/>
          <a:cs typeface="+mn-cs"/>
        </a:defRPr>
      </a:lvl8pPr>
      <a:lvl9pPr marL="2138049" algn="l" defTabSz="534511" rtl="0" eaLnBrk="1" latinLnBrk="0" hangingPunct="1">
        <a:defRPr sz="9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3"/>
            <a:ext cx="148748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52" tIns="26726" rIns="53452" bIns="26726" rtlCol="0" anchor="ctr"/>
          <a:lstStyle/>
          <a:p>
            <a:pPr algn="ctr"/>
            <a:endParaRPr lang="en-US" sz="327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871141" y="349493"/>
            <a:ext cx="9889066" cy="936104"/>
          </a:xfrm>
          <a:prstGeom prst="rect">
            <a:avLst/>
          </a:prstGeom>
        </p:spPr>
        <p:txBody>
          <a:bodyPr vert="horz" lIns="294654" tIns="147325" rIns="294654" bIns="1473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71141" y="1600206"/>
            <a:ext cx="9889066" cy="4525963"/>
          </a:xfrm>
          <a:prstGeom prst="rect">
            <a:avLst/>
          </a:prstGeom>
        </p:spPr>
        <p:txBody>
          <a:bodyPr vert="horz" lIns="294654" tIns="147325" rIns="294654" bIns="1473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941536" y="6430863"/>
            <a:ext cx="2844801" cy="365125"/>
          </a:xfrm>
          <a:prstGeom prst="rect">
            <a:avLst/>
          </a:prstGeom>
        </p:spPr>
        <p:txBody>
          <a:bodyPr vert="horz" lIns="294654" tIns="147325" rIns="294654" bIns="147325" rtlCol="0" anchor="ctr"/>
          <a:lstStyle>
            <a:lvl1pPr algn="l">
              <a:defRPr sz="67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85916" y="6430863"/>
            <a:ext cx="3860800" cy="365125"/>
          </a:xfrm>
          <a:prstGeom prst="rect">
            <a:avLst/>
          </a:prstGeom>
        </p:spPr>
        <p:txBody>
          <a:bodyPr vert="horz" lIns="294654" tIns="147325" rIns="294654" bIns="147325" rtlCol="0" anchor="ctr"/>
          <a:lstStyle>
            <a:lvl1pPr algn="ctr">
              <a:defRPr sz="67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846301" y="6430863"/>
            <a:ext cx="2844801" cy="365125"/>
          </a:xfrm>
          <a:prstGeom prst="rect">
            <a:avLst/>
          </a:prstGeom>
        </p:spPr>
        <p:txBody>
          <a:bodyPr vert="horz" lIns="294654" tIns="147325" rIns="294654" bIns="147325" rtlCol="0" anchor="ctr"/>
          <a:lstStyle>
            <a:lvl1pPr algn="l">
              <a:defRPr sz="67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39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534511" rtl="0" eaLnBrk="1" latinLnBrk="0" hangingPunct="1">
        <a:spcBef>
          <a:spcPct val="0"/>
        </a:spcBef>
        <a:buNone/>
        <a:defRPr sz="1905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" pitchFamily="2" charset="0"/>
          <a:ea typeface="Helvetica" pitchFamily="2" charset="0"/>
          <a:cs typeface="Helvetica" pitchFamily="2" charset="0"/>
        </a:defRPr>
      </a:lvl1pPr>
    </p:titleStyle>
    <p:bodyStyle>
      <a:lvl1pPr marL="200442" indent="-200442" algn="l" defTabSz="534511" rtl="0" eaLnBrk="1" latinLnBrk="0" hangingPunct="1">
        <a:spcBef>
          <a:spcPct val="20000"/>
        </a:spcBef>
        <a:buFont typeface="Arial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34292" indent="-167035" algn="l" defTabSz="534511" rtl="0" eaLnBrk="1" latinLnBrk="0" hangingPunct="1">
        <a:spcBef>
          <a:spcPct val="20000"/>
        </a:spcBef>
        <a:buFont typeface="Arial" pitchFamily="34" charset="0"/>
        <a:buChar char="–"/>
        <a:defRPr sz="1651" kern="1200">
          <a:solidFill>
            <a:schemeClr val="tx1"/>
          </a:solidFill>
          <a:latin typeface="+mn-lt"/>
          <a:ea typeface="+mn-ea"/>
          <a:cs typeface="+mn-cs"/>
        </a:defRPr>
      </a:lvl2pPr>
      <a:lvl3pPr marL="668142" indent="-133627" algn="l" defTabSz="534511" rtl="0" eaLnBrk="1" latinLnBrk="0" hangingPunct="1">
        <a:spcBef>
          <a:spcPct val="20000"/>
        </a:spcBef>
        <a:buFont typeface="Arial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3pPr>
      <a:lvl4pPr marL="935394" indent="-133627" algn="l" defTabSz="534511" rtl="0" eaLnBrk="1" latinLnBrk="0" hangingPunct="1">
        <a:spcBef>
          <a:spcPct val="20000"/>
        </a:spcBef>
        <a:buFont typeface="Arial" pitchFamily="34" charset="0"/>
        <a:buChar char="–"/>
        <a:defRPr sz="1161" kern="1200">
          <a:solidFill>
            <a:schemeClr val="tx1"/>
          </a:solidFill>
          <a:latin typeface="+mn-lt"/>
          <a:ea typeface="+mn-ea"/>
          <a:cs typeface="+mn-cs"/>
        </a:defRPr>
      </a:lvl4pPr>
      <a:lvl5pPr marL="1202651" indent="-133627" algn="l" defTabSz="534511" rtl="0" eaLnBrk="1" latinLnBrk="0" hangingPunct="1">
        <a:spcBef>
          <a:spcPct val="20000"/>
        </a:spcBef>
        <a:buFont typeface="Arial" pitchFamily="34" charset="0"/>
        <a:buChar char="»"/>
        <a:defRPr sz="1161" kern="1200">
          <a:solidFill>
            <a:schemeClr val="tx1"/>
          </a:solidFill>
          <a:latin typeface="+mn-lt"/>
          <a:ea typeface="+mn-ea"/>
          <a:cs typeface="+mn-cs"/>
        </a:defRPr>
      </a:lvl5pPr>
      <a:lvl6pPr marL="1469909" indent="-133627" algn="l" defTabSz="534511" rtl="0" eaLnBrk="1" latinLnBrk="0" hangingPunct="1">
        <a:spcBef>
          <a:spcPct val="20000"/>
        </a:spcBef>
        <a:buFont typeface="Arial" pitchFamily="34" charset="0"/>
        <a:buChar char="•"/>
        <a:defRPr sz="1161" kern="1200">
          <a:solidFill>
            <a:schemeClr val="tx1"/>
          </a:solidFill>
          <a:latin typeface="+mn-lt"/>
          <a:ea typeface="+mn-ea"/>
          <a:cs typeface="+mn-cs"/>
        </a:defRPr>
      </a:lvl6pPr>
      <a:lvl7pPr marL="1737165" indent="-133627" algn="l" defTabSz="534511" rtl="0" eaLnBrk="1" latinLnBrk="0" hangingPunct="1">
        <a:spcBef>
          <a:spcPct val="20000"/>
        </a:spcBef>
        <a:buFont typeface="Arial" pitchFamily="34" charset="0"/>
        <a:buChar char="•"/>
        <a:defRPr sz="1161" kern="1200">
          <a:solidFill>
            <a:schemeClr val="tx1"/>
          </a:solidFill>
          <a:latin typeface="+mn-lt"/>
          <a:ea typeface="+mn-ea"/>
          <a:cs typeface="+mn-cs"/>
        </a:defRPr>
      </a:lvl7pPr>
      <a:lvl8pPr marL="2004420" indent="-133627" algn="l" defTabSz="534511" rtl="0" eaLnBrk="1" latinLnBrk="0" hangingPunct="1">
        <a:spcBef>
          <a:spcPct val="20000"/>
        </a:spcBef>
        <a:buFont typeface="Arial" pitchFamily="34" charset="0"/>
        <a:buChar char="•"/>
        <a:defRPr sz="1161" kern="1200">
          <a:solidFill>
            <a:schemeClr val="tx1"/>
          </a:solidFill>
          <a:latin typeface="+mn-lt"/>
          <a:ea typeface="+mn-ea"/>
          <a:cs typeface="+mn-cs"/>
        </a:defRPr>
      </a:lvl8pPr>
      <a:lvl9pPr marL="2271676" indent="-133627" algn="l" defTabSz="534511" rtl="0" eaLnBrk="1" latinLnBrk="0" hangingPunct="1">
        <a:spcBef>
          <a:spcPct val="20000"/>
        </a:spcBef>
        <a:buFont typeface="Arial" pitchFamily="34" charset="0"/>
        <a:buChar char="•"/>
        <a:defRPr sz="11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34511" rtl="0" eaLnBrk="1" latinLnBrk="0" hangingPunct="1">
        <a:defRPr sz="998" kern="1200">
          <a:solidFill>
            <a:schemeClr val="tx1"/>
          </a:solidFill>
          <a:latin typeface="+mn-lt"/>
          <a:ea typeface="+mn-ea"/>
          <a:cs typeface="+mn-cs"/>
        </a:defRPr>
      </a:lvl1pPr>
      <a:lvl2pPr marL="267257" algn="l" defTabSz="534511" rtl="0" eaLnBrk="1" latinLnBrk="0" hangingPunct="1">
        <a:defRPr sz="998" kern="1200">
          <a:solidFill>
            <a:schemeClr val="tx1"/>
          </a:solidFill>
          <a:latin typeface="+mn-lt"/>
          <a:ea typeface="+mn-ea"/>
          <a:cs typeface="+mn-cs"/>
        </a:defRPr>
      </a:lvl2pPr>
      <a:lvl3pPr marL="534511" algn="l" defTabSz="534511" rtl="0" eaLnBrk="1" latinLnBrk="0" hangingPunct="1">
        <a:defRPr sz="998" kern="1200">
          <a:solidFill>
            <a:schemeClr val="tx1"/>
          </a:solidFill>
          <a:latin typeface="+mn-lt"/>
          <a:ea typeface="+mn-ea"/>
          <a:cs typeface="+mn-cs"/>
        </a:defRPr>
      </a:lvl3pPr>
      <a:lvl4pPr marL="801768" algn="l" defTabSz="534511" rtl="0" eaLnBrk="1" latinLnBrk="0" hangingPunct="1">
        <a:defRPr sz="998" kern="1200">
          <a:solidFill>
            <a:schemeClr val="tx1"/>
          </a:solidFill>
          <a:latin typeface="+mn-lt"/>
          <a:ea typeface="+mn-ea"/>
          <a:cs typeface="+mn-cs"/>
        </a:defRPr>
      </a:lvl4pPr>
      <a:lvl5pPr marL="1069024" algn="l" defTabSz="534511" rtl="0" eaLnBrk="1" latinLnBrk="0" hangingPunct="1">
        <a:defRPr sz="998" kern="1200">
          <a:solidFill>
            <a:schemeClr val="tx1"/>
          </a:solidFill>
          <a:latin typeface="+mn-lt"/>
          <a:ea typeface="+mn-ea"/>
          <a:cs typeface="+mn-cs"/>
        </a:defRPr>
      </a:lvl5pPr>
      <a:lvl6pPr marL="1336282" algn="l" defTabSz="534511" rtl="0" eaLnBrk="1" latinLnBrk="0" hangingPunct="1">
        <a:defRPr sz="998" kern="1200">
          <a:solidFill>
            <a:schemeClr val="tx1"/>
          </a:solidFill>
          <a:latin typeface="+mn-lt"/>
          <a:ea typeface="+mn-ea"/>
          <a:cs typeface="+mn-cs"/>
        </a:defRPr>
      </a:lvl6pPr>
      <a:lvl7pPr marL="1603536" algn="l" defTabSz="534511" rtl="0" eaLnBrk="1" latinLnBrk="0" hangingPunct="1">
        <a:defRPr sz="998" kern="1200">
          <a:solidFill>
            <a:schemeClr val="tx1"/>
          </a:solidFill>
          <a:latin typeface="+mn-lt"/>
          <a:ea typeface="+mn-ea"/>
          <a:cs typeface="+mn-cs"/>
        </a:defRPr>
      </a:lvl7pPr>
      <a:lvl8pPr marL="1870791" algn="l" defTabSz="534511" rtl="0" eaLnBrk="1" latinLnBrk="0" hangingPunct="1">
        <a:defRPr sz="998" kern="1200">
          <a:solidFill>
            <a:schemeClr val="tx1"/>
          </a:solidFill>
          <a:latin typeface="+mn-lt"/>
          <a:ea typeface="+mn-ea"/>
          <a:cs typeface="+mn-cs"/>
        </a:defRPr>
      </a:lvl8pPr>
      <a:lvl9pPr marL="2138049" algn="l" defTabSz="534511" rtl="0" eaLnBrk="1" latinLnBrk="0" hangingPunct="1">
        <a:defRPr sz="9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148748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29" tIns="39163" rIns="78329" bIns="39163" rtlCol="0" anchor="ctr"/>
          <a:lstStyle/>
          <a:p>
            <a:pPr algn="ctr"/>
            <a:endParaRPr lang="en-US" sz="327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871134" y="349492"/>
            <a:ext cx="9889067" cy="936104"/>
          </a:xfrm>
          <a:prstGeom prst="rect">
            <a:avLst/>
          </a:prstGeom>
        </p:spPr>
        <p:txBody>
          <a:bodyPr vert="horz" lIns="431790" tIns="215888" rIns="431790" bIns="21588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71134" y="1600203"/>
            <a:ext cx="9889067" cy="4525963"/>
          </a:xfrm>
          <a:prstGeom prst="rect">
            <a:avLst/>
          </a:prstGeom>
        </p:spPr>
        <p:txBody>
          <a:bodyPr vert="horz" lIns="431790" tIns="215888" rIns="431790" bIns="21588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941528" y="6430859"/>
            <a:ext cx="2844800" cy="365125"/>
          </a:xfrm>
          <a:prstGeom prst="rect">
            <a:avLst/>
          </a:prstGeom>
        </p:spPr>
        <p:txBody>
          <a:bodyPr vert="horz" lIns="431790" tIns="215888" rIns="431790" bIns="215888" rtlCol="0" anchor="ctr"/>
          <a:lstStyle>
            <a:lvl1pPr algn="l">
              <a:defRPr sz="998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85913" y="6430859"/>
            <a:ext cx="3860800" cy="365125"/>
          </a:xfrm>
          <a:prstGeom prst="rect">
            <a:avLst/>
          </a:prstGeom>
        </p:spPr>
        <p:txBody>
          <a:bodyPr vert="horz" lIns="431790" tIns="215888" rIns="431790" bIns="215888" rtlCol="0" anchor="ctr"/>
          <a:lstStyle>
            <a:lvl1pPr algn="ctr">
              <a:defRPr sz="998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846298" y="6430859"/>
            <a:ext cx="2844800" cy="365125"/>
          </a:xfrm>
          <a:prstGeom prst="rect">
            <a:avLst/>
          </a:prstGeom>
        </p:spPr>
        <p:txBody>
          <a:bodyPr vert="horz" lIns="431790" tIns="215888" rIns="431790" bIns="215888" rtlCol="0" anchor="ctr"/>
          <a:lstStyle>
            <a:lvl1pPr algn="l">
              <a:defRPr sz="998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231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defTabSz="783257" rtl="0" eaLnBrk="1" latinLnBrk="0" hangingPunct="1">
        <a:spcBef>
          <a:spcPct val="0"/>
        </a:spcBef>
        <a:buNone/>
        <a:defRPr sz="2739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" pitchFamily="2" charset="0"/>
          <a:ea typeface="Helvetica" pitchFamily="2" charset="0"/>
          <a:cs typeface="Helvetica" pitchFamily="2" charset="0"/>
        </a:defRPr>
      </a:lvl1pPr>
    </p:titleStyle>
    <p:bodyStyle>
      <a:lvl1pPr marL="293722" indent="-293722" algn="l" defTabSz="783257" rtl="0" eaLnBrk="1" latinLnBrk="0" hangingPunct="1">
        <a:spcBef>
          <a:spcPct val="20000"/>
        </a:spcBef>
        <a:buFont typeface="Arial" pitchFamily="34" charset="0"/>
        <a:buChar char="•"/>
        <a:defRPr sz="2739" kern="1200">
          <a:solidFill>
            <a:schemeClr val="tx1"/>
          </a:solidFill>
          <a:latin typeface="+mn-lt"/>
          <a:ea typeface="+mn-ea"/>
          <a:cs typeface="+mn-cs"/>
        </a:defRPr>
      </a:lvl1pPr>
      <a:lvl2pPr marL="636397" indent="-244768" algn="l" defTabSz="783257" rtl="0" eaLnBrk="1" latinLnBrk="0" hangingPunct="1">
        <a:spcBef>
          <a:spcPct val="20000"/>
        </a:spcBef>
        <a:buFont typeface="Arial" pitchFamily="34" charset="0"/>
        <a:buChar char="–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979073" indent="-195815" algn="l" defTabSz="783257" rtl="0" eaLnBrk="1" latinLnBrk="0" hangingPunct="1">
        <a:spcBef>
          <a:spcPct val="20000"/>
        </a:spcBef>
        <a:buFont typeface="Arial" pitchFamily="34" charset="0"/>
        <a:buChar char="•"/>
        <a:defRPr sz="2068" kern="1200">
          <a:solidFill>
            <a:schemeClr val="tx1"/>
          </a:solidFill>
          <a:latin typeface="+mn-lt"/>
          <a:ea typeface="+mn-ea"/>
          <a:cs typeface="+mn-cs"/>
        </a:defRPr>
      </a:lvl3pPr>
      <a:lvl4pPr marL="1370701" indent="-195815" algn="l" defTabSz="783257" rtl="0" eaLnBrk="1" latinLnBrk="0" hangingPunct="1">
        <a:spcBef>
          <a:spcPct val="20000"/>
        </a:spcBef>
        <a:buFont typeface="Arial" pitchFamily="34" charset="0"/>
        <a:buChar char="–"/>
        <a:defRPr sz="1741" kern="1200">
          <a:solidFill>
            <a:schemeClr val="tx1"/>
          </a:solidFill>
          <a:latin typeface="+mn-lt"/>
          <a:ea typeface="+mn-ea"/>
          <a:cs typeface="+mn-cs"/>
        </a:defRPr>
      </a:lvl4pPr>
      <a:lvl5pPr marL="1762330" indent="-195815" algn="l" defTabSz="783257" rtl="0" eaLnBrk="1" latinLnBrk="0" hangingPunct="1">
        <a:spcBef>
          <a:spcPct val="20000"/>
        </a:spcBef>
        <a:buFont typeface="Arial" pitchFamily="34" charset="0"/>
        <a:buChar char="»"/>
        <a:defRPr sz="1741" kern="1200">
          <a:solidFill>
            <a:schemeClr val="tx1"/>
          </a:solidFill>
          <a:latin typeface="+mn-lt"/>
          <a:ea typeface="+mn-ea"/>
          <a:cs typeface="+mn-cs"/>
        </a:defRPr>
      </a:lvl5pPr>
      <a:lvl6pPr marL="2153958" indent="-195815" algn="l" defTabSz="783257" rtl="0" eaLnBrk="1" latinLnBrk="0" hangingPunct="1">
        <a:spcBef>
          <a:spcPct val="20000"/>
        </a:spcBef>
        <a:buFont typeface="Arial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6pPr>
      <a:lvl7pPr marL="2545587" indent="-195815" algn="l" defTabSz="783257" rtl="0" eaLnBrk="1" latinLnBrk="0" hangingPunct="1">
        <a:spcBef>
          <a:spcPct val="20000"/>
        </a:spcBef>
        <a:buFont typeface="Arial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7pPr>
      <a:lvl8pPr marL="2937216" indent="-195815" algn="l" defTabSz="783257" rtl="0" eaLnBrk="1" latinLnBrk="0" hangingPunct="1">
        <a:spcBef>
          <a:spcPct val="20000"/>
        </a:spcBef>
        <a:buFont typeface="Arial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8pPr>
      <a:lvl9pPr marL="3328845" indent="-195815" algn="l" defTabSz="783257" rtl="0" eaLnBrk="1" latinLnBrk="0" hangingPunct="1">
        <a:spcBef>
          <a:spcPct val="20000"/>
        </a:spcBef>
        <a:buFont typeface="Arial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8325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391629" algn="l" defTabSz="78325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783257" algn="l" defTabSz="78325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174886" algn="l" defTabSz="78325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566516" algn="l" defTabSz="78325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1958145" algn="l" defTabSz="78325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349774" algn="l" defTabSz="78325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741402" algn="l" defTabSz="78325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133031" algn="l" defTabSz="78325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148748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39179" rIns="78358" bIns="39179" rtlCol="0" anchor="ctr"/>
          <a:lstStyle/>
          <a:p>
            <a:pPr algn="ctr"/>
            <a:endParaRPr lang="en-US" sz="327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871134" y="349492"/>
            <a:ext cx="9889067" cy="936104"/>
          </a:xfrm>
          <a:prstGeom prst="rect">
            <a:avLst/>
          </a:prstGeom>
        </p:spPr>
        <p:txBody>
          <a:bodyPr vert="horz" lIns="431950" tIns="215975" rIns="431950" bIns="21597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71134" y="1600201"/>
            <a:ext cx="9889067" cy="4525963"/>
          </a:xfrm>
          <a:prstGeom prst="rect">
            <a:avLst/>
          </a:prstGeom>
        </p:spPr>
        <p:txBody>
          <a:bodyPr vert="horz" lIns="431950" tIns="215975" rIns="431950" bIns="21597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941528" y="6430859"/>
            <a:ext cx="2844800" cy="365125"/>
          </a:xfrm>
          <a:prstGeom prst="rect">
            <a:avLst/>
          </a:prstGeom>
        </p:spPr>
        <p:txBody>
          <a:bodyPr vert="horz" lIns="431950" tIns="215975" rIns="431950" bIns="215975" rtlCol="0" anchor="ctr"/>
          <a:lstStyle>
            <a:lvl1pPr algn="l">
              <a:defRPr sz="998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85913" y="6430859"/>
            <a:ext cx="3860800" cy="365125"/>
          </a:xfrm>
          <a:prstGeom prst="rect">
            <a:avLst/>
          </a:prstGeom>
        </p:spPr>
        <p:txBody>
          <a:bodyPr vert="horz" lIns="431950" tIns="215975" rIns="431950" bIns="215975" rtlCol="0" anchor="ctr"/>
          <a:lstStyle>
            <a:lvl1pPr algn="ctr">
              <a:defRPr sz="998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846298" y="6430859"/>
            <a:ext cx="2844800" cy="365125"/>
          </a:xfrm>
          <a:prstGeom prst="rect">
            <a:avLst/>
          </a:prstGeom>
        </p:spPr>
        <p:txBody>
          <a:bodyPr vert="horz" lIns="431950" tIns="215975" rIns="431950" bIns="215975" rtlCol="0" anchor="ctr"/>
          <a:lstStyle>
            <a:lvl1pPr algn="l">
              <a:defRPr sz="998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94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defTabSz="783555" rtl="0" eaLnBrk="1" latinLnBrk="0" hangingPunct="1">
        <a:spcBef>
          <a:spcPct val="0"/>
        </a:spcBef>
        <a:buNone/>
        <a:defRPr sz="2739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" pitchFamily="2" charset="0"/>
          <a:ea typeface="Helvetica" pitchFamily="2" charset="0"/>
          <a:cs typeface="Helvetica" pitchFamily="2" charset="0"/>
        </a:defRPr>
      </a:lvl1pPr>
    </p:titleStyle>
    <p:bodyStyle>
      <a:lvl1pPr marL="293833" indent="-293833" algn="l" defTabSz="783555" rtl="0" eaLnBrk="1" latinLnBrk="0" hangingPunct="1">
        <a:spcBef>
          <a:spcPct val="20000"/>
        </a:spcBef>
        <a:buFont typeface="Arial" pitchFamily="34" charset="0"/>
        <a:buChar char="•"/>
        <a:defRPr sz="2739" kern="1200">
          <a:solidFill>
            <a:schemeClr val="tx1"/>
          </a:solidFill>
          <a:latin typeface="+mn-lt"/>
          <a:ea typeface="+mn-ea"/>
          <a:cs typeface="+mn-cs"/>
        </a:defRPr>
      </a:lvl1pPr>
      <a:lvl2pPr marL="636639" indent="-244861" algn="l" defTabSz="783555" rtl="0" eaLnBrk="1" latinLnBrk="0" hangingPunct="1">
        <a:spcBef>
          <a:spcPct val="20000"/>
        </a:spcBef>
        <a:buFont typeface="Arial" pitchFamily="34" charset="0"/>
        <a:buChar char="–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979444" indent="-195889" algn="l" defTabSz="783555" rtl="0" eaLnBrk="1" latinLnBrk="0" hangingPunct="1">
        <a:spcBef>
          <a:spcPct val="20000"/>
        </a:spcBef>
        <a:buFont typeface="Arial" pitchFamily="34" charset="0"/>
        <a:buChar char="•"/>
        <a:defRPr sz="2068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2" indent="-195889" algn="l" defTabSz="783555" rtl="0" eaLnBrk="1" latinLnBrk="0" hangingPunct="1">
        <a:spcBef>
          <a:spcPct val="20000"/>
        </a:spcBef>
        <a:buFont typeface="Arial" pitchFamily="34" charset="0"/>
        <a:buChar char="–"/>
        <a:defRPr sz="1741" kern="1200">
          <a:solidFill>
            <a:schemeClr val="tx1"/>
          </a:solidFill>
          <a:latin typeface="+mn-lt"/>
          <a:ea typeface="+mn-ea"/>
          <a:cs typeface="+mn-cs"/>
        </a:defRPr>
      </a:lvl4pPr>
      <a:lvl5pPr marL="1763000" indent="-195889" algn="l" defTabSz="783555" rtl="0" eaLnBrk="1" latinLnBrk="0" hangingPunct="1">
        <a:spcBef>
          <a:spcPct val="20000"/>
        </a:spcBef>
        <a:buFont typeface="Arial" pitchFamily="34" charset="0"/>
        <a:buChar char="»"/>
        <a:defRPr sz="1741" kern="1200">
          <a:solidFill>
            <a:schemeClr val="tx1"/>
          </a:solidFill>
          <a:latin typeface="+mn-lt"/>
          <a:ea typeface="+mn-ea"/>
          <a:cs typeface="+mn-cs"/>
        </a:defRPr>
      </a:lvl5pPr>
      <a:lvl6pPr marL="2154777" indent="-195889" algn="l" defTabSz="783555" rtl="0" eaLnBrk="1" latinLnBrk="0" hangingPunct="1">
        <a:spcBef>
          <a:spcPct val="20000"/>
        </a:spcBef>
        <a:buFont typeface="Arial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6pPr>
      <a:lvl7pPr marL="2546555" indent="-195889" algn="l" defTabSz="783555" rtl="0" eaLnBrk="1" latinLnBrk="0" hangingPunct="1">
        <a:spcBef>
          <a:spcPct val="20000"/>
        </a:spcBef>
        <a:buFont typeface="Arial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7pPr>
      <a:lvl8pPr marL="2938332" indent="-195889" algn="l" defTabSz="783555" rtl="0" eaLnBrk="1" latinLnBrk="0" hangingPunct="1">
        <a:spcBef>
          <a:spcPct val="20000"/>
        </a:spcBef>
        <a:buFont typeface="Arial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8pPr>
      <a:lvl9pPr marL="3330111" indent="-195889" algn="l" defTabSz="783555" rtl="0" eaLnBrk="1" latinLnBrk="0" hangingPunct="1">
        <a:spcBef>
          <a:spcPct val="20000"/>
        </a:spcBef>
        <a:buFont typeface="Arial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83555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391778" algn="l" defTabSz="783555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783555" algn="l" defTabSz="783555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175333" algn="l" defTabSz="783555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567111" algn="l" defTabSz="783555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1958889" algn="l" defTabSz="783555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350666" algn="l" defTabSz="783555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742444" algn="l" defTabSz="783555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134222" algn="l" defTabSz="783555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431950" tIns="215975" rIns="431950" bIns="215975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431950" tIns="215975" rIns="431950" bIns="215975" rtlCol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871" y="6496397"/>
            <a:ext cx="1559696" cy="365125"/>
          </a:xfrm>
          <a:prstGeom prst="rect">
            <a:avLst/>
          </a:prstGeom>
        </p:spPr>
        <p:txBody>
          <a:bodyPr vert="horz" lIns="431950" tIns="215975" rIns="431950" bIns="215975" rtlCol="0" anchor="b"/>
          <a:lstStyle>
            <a:lvl1pPr algn="l">
              <a:defRPr sz="8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36985-8CAF-49A4-BC4C-142BC7CC0C1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3471" y="6496397"/>
            <a:ext cx="8765058" cy="365125"/>
          </a:xfrm>
          <a:prstGeom prst="rect">
            <a:avLst/>
          </a:prstGeom>
        </p:spPr>
        <p:txBody>
          <a:bodyPr vert="horz" lIns="431950" tIns="215975" rIns="431950" bIns="215975" rtlCol="0" anchor="b"/>
          <a:lstStyle>
            <a:lvl1pPr algn="ctr">
              <a:defRPr sz="8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24282" y="6496397"/>
            <a:ext cx="713944" cy="365125"/>
          </a:xfrm>
          <a:prstGeom prst="rect">
            <a:avLst/>
          </a:prstGeom>
        </p:spPr>
        <p:txBody>
          <a:bodyPr vert="horz" lIns="431950" tIns="215975" rIns="431950" bIns="215975" rtlCol="0" anchor="b"/>
          <a:lstStyle>
            <a:lvl1pPr algn="r">
              <a:defRPr sz="8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911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783555" rtl="0" eaLnBrk="1" latinLnBrk="0" hangingPunct="1">
        <a:lnSpc>
          <a:spcPct val="90000"/>
        </a:lnSpc>
        <a:spcBef>
          <a:spcPct val="0"/>
        </a:spcBef>
        <a:buNone/>
        <a:defRPr sz="38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833" indent="-293833" algn="l" defTabSz="783555" rtl="0" eaLnBrk="1" latinLnBrk="0" hangingPunct="1">
        <a:lnSpc>
          <a:spcPct val="90000"/>
        </a:lnSpc>
        <a:spcBef>
          <a:spcPts val="1029"/>
        </a:spcBef>
        <a:buFont typeface="Arial" pitchFamily="34" charset="0"/>
        <a:buChar char="•"/>
        <a:defRPr sz="2739" kern="1200">
          <a:solidFill>
            <a:schemeClr val="tx1"/>
          </a:solidFill>
          <a:latin typeface="+mn-lt"/>
          <a:ea typeface="+mn-ea"/>
          <a:cs typeface="+mn-cs"/>
        </a:defRPr>
      </a:lvl1pPr>
      <a:lvl2pPr marL="636639" indent="-244861" algn="l" defTabSz="783555" rtl="0" eaLnBrk="1" latinLnBrk="0" hangingPunct="1">
        <a:lnSpc>
          <a:spcPct val="90000"/>
        </a:lnSpc>
        <a:spcBef>
          <a:spcPts val="258"/>
        </a:spcBef>
        <a:buFont typeface="Arial" pitchFamily="34" charset="0"/>
        <a:buChar char="–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979444" indent="-195889" algn="l" defTabSz="783555" rtl="0" eaLnBrk="1" latinLnBrk="0" hangingPunct="1">
        <a:lnSpc>
          <a:spcPct val="90000"/>
        </a:lnSpc>
        <a:spcBef>
          <a:spcPts val="258"/>
        </a:spcBef>
        <a:buFont typeface="Arial" pitchFamily="34" charset="0"/>
        <a:buChar char="•"/>
        <a:defRPr sz="2068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2" indent="-195889" algn="l" defTabSz="783555" rtl="0" eaLnBrk="1" latinLnBrk="0" hangingPunct="1">
        <a:lnSpc>
          <a:spcPct val="90000"/>
        </a:lnSpc>
        <a:spcBef>
          <a:spcPts val="258"/>
        </a:spcBef>
        <a:buFont typeface="Arial" pitchFamily="34" charset="0"/>
        <a:buChar char="–"/>
        <a:defRPr sz="1741" kern="1200">
          <a:solidFill>
            <a:schemeClr val="tx1"/>
          </a:solidFill>
          <a:latin typeface="+mn-lt"/>
          <a:ea typeface="+mn-ea"/>
          <a:cs typeface="+mn-cs"/>
        </a:defRPr>
      </a:lvl4pPr>
      <a:lvl5pPr marL="1763000" indent="-195889" algn="l" defTabSz="783555" rtl="0" eaLnBrk="1" latinLnBrk="0" hangingPunct="1">
        <a:lnSpc>
          <a:spcPct val="90000"/>
        </a:lnSpc>
        <a:spcBef>
          <a:spcPts val="258"/>
        </a:spcBef>
        <a:buFont typeface="Arial" pitchFamily="34" charset="0"/>
        <a:buChar char="»"/>
        <a:defRPr sz="1741" kern="1200">
          <a:solidFill>
            <a:schemeClr val="tx1"/>
          </a:solidFill>
          <a:latin typeface="+mn-lt"/>
          <a:ea typeface="+mn-ea"/>
          <a:cs typeface="+mn-cs"/>
        </a:defRPr>
      </a:lvl5pPr>
      <a:lvl6pPr marL="2154777" indent="-195889" algn="l" defTabSz="783555" rtl="0" eaLnBrk="1" latinLnBrk="0" hangingPunct="1">
        <a:spcBef>
          <a:spcPct val="20000"/>
        </a:spcBef>
        <a:buFont typeface="Arial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6pPr>
      <a:lvl7pPr marL="2546555" indent="-195889" algn="l" defTabSz="783555" rtl="0" eaLnBrk="1" latinLnBrk="0" hangingPunct="1">
        <a:spcBef>
          <a:spcPct val="20000"/>
        </a:spcBef>
        <a:buFont typeface="Arial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7pPr>
      <a:lvl8pPr marL="2938332" indent="-195889" algn="l" defTabSz="783555" rtl="0" eaLnBrk="1" latinLnBrk="0" hangingPunct="1">
        <a:spcBef>
          <a:spcPct val="20000"/>
        </a:spcBef>
        <a:buFont typeface="Arial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8pPr>
      <a:lvl9pPr marL="3330111" indent="-195889" algn="l" defTabSz="783555" rtl="0" eaLnBrk="1" latinLnBrk="0" hangingPunct="1">
        <a:spcBef>
          <a:spcPct val="20000"/>
        </a:spcBef>
        <a:buFont typeface="Arial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3555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391778" algn="l" defTabSz="783555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783555" algn="l" defTabSz="783555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175333" algn="l" defTabSz="783555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567111" algn="l" defTabSz="783555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1958889" algn="l" defTabSz="783555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350666" algn="l" defTabSz="783555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742444" algn="l" defTabSz="783555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134222" algn="l" defTabSz="783555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78377" tIns="39189" rIns="78377" bIns="39189" anchor="t" compatLnSpc="1"/>
          <a:lstStyle/>
          <a:p>
            <a:endParaRPr kumimoji="0" lang="en-US" sz="327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78377" tIns="39189" rIns="78377" bIns="39189" anchor="t" compatLnSpc="1"/>
          <a:lstStyle/>
          <a:p>
            <a:endParaRPr kumimoji="0" lang="en-US" sz="327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216027" tIns="216027" rIns="216027" bIns="216027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 lIns="432054" tIns="216027" rIns="432054" bIns="21602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4"/>
            <a:ext cx="2844800" cy="365125"/>
          </a:xfrm>
          <a:prstGeom prst="rect">
            <a:avLst/>
          </a:prstGeom>
        </p:spPr>
        <p:txBody>
          <a:bodyPr vert="horz" lIns="432054" tIns="216027" rIns="432054" bIns="0" anchor="b"/>
          <a:lstStyle>
            <a:lvl1pPr algn="l" eaLnBrk="1" latinLnBrk="0" hangingPunct="1">
              <a:defRPr kumimoji="0" sz="853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1/19/2020</a:t>
            </a:fld>
            <a:endParaRPr lang="en-US" sz="853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4"/>
            <a:ext cx="3860800" cy="365125"/>
          </a:xfrm>
          <a:prstGeom prst="rect">
            <a:avLst/>
          </a:prstGeom>
        </p:spPr>
        <p:txBody>
          <a:bodyPr vert="horz" lIns="0" tIns="216027" rIns="0" bIns="0" anchor="b"/>
          <a:lstStyle>
            <a:lvl1pPr algn="ctr" eaLnBrk="1" latinLnBrk="0" hangingPunct="1">
              <a:defRPr kumimoji="0" sz="853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853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4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53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853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649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1" latinLnBrk="0" hangingPunct="1">
        <a:spcBef>
          <a:spcPct val="0"/>
        </a:spcBef>
        <a:buNone/>
        <a:defRPr kumimoji="0" sz="39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523" indent="-329173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2576" kern="1200">
          <a:solidFill>
            <a:schemeClr val="tx1"/>
          </a:solidFill>
          <a:latin typeface="+mn-lt"/>
          <a:ea typeface="+mn-ea"/>
          <a:cs typeface="+mn-cs"/>
        </a:defRPr>
      </a:lvl1pPr>
      <a:lvl2pPr marL="619159" indent="-235124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231" kern="1200">
          <a:solidFill>
            <a:schemeClr val="tx1"/>
          </a:solidFill>
          <a:latin typeface="+mn-lt"/>
          <a:ea typeface="+mn-ea"/>
          <a:cs typeface="+mn-cs"/>
        </a:defRPr>
      </a:lvl2pPr>
      <a:lvl3pPr marL="862121" indent="-219449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05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44" indent="-20377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1723" kern="1200">
          <a:solidFill>
            <a:schemeClr val="tx1"/>
          </a:solidFill>
          <a:latin typeface="+mn-lt"/>
          <a:ea typeface="+mn-ea"/>
          <a:cs typeface="+mn-cs"/>
        </a:defRPr>
      </a:lvl4pPr>
      <a:lvl5pPr marL="1277506" indent="-156749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1723" kern="1200">
          <a:solidFill>
            <a:schemeClr val="tx1"/>
          </a:solidFill>
          <a:latin typeface="+mn-lt"/>
          <a:ea typeface="+mn-ea"/>
          <a:cs typeface="+mn-cs"/>
        </a:defRPr>
      </a:lvl5pPr>
      <a:lvl6pPr marL="1457767" indent="-156749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172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45867" indent="-156749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542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33966" indent="-156749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379" kern="1200">
          <a:solidFill>
            <a:schemeClr val="tx1"/>
          </a:solidFill>
          <a:latin typeface="+mn-lt"/>
          <a:ea typeface="+mn-ea"/>
          <a:cs typeface="+mn-cs"/>
        </a:defRPr>
      </a:lvl8pPr>
      <a:lvl9pPr marL="1998552" indent="-156749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3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18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83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756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674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593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512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7431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1349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2406866" cy="6858000"/>
            <a:chOff x="0" y="0"/>
            <a:chExt cx="2406866" cy="6858000"/>
          </a:xfrm>
          <a:gradFill>
            <a:gsLst>
              <a:gs pos="31000">
                <a:schemeClr val="tx2">
                  <a:lumMod val="5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85000">
                <a:schemeClr val="accent1">
                  <a:tint val="23500"/>
                  <a:satMod val="160000"/>
                </a:schemeClr>
              </a:gs>
            </a:gsLst>
            <a:lin ang="1800000" scaled="0"/>
          </a:gradFill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237533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Объект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590" y="597047"/>
              <a:ext cx="1896058" cy="706282"/>
            </a:xfrm>
            <a:prstGeom prst="rect">
              <a:avLst/>
            </a:prstGeom>
            <a:grpFill/>
          </p:spPr>
        </p:pic>
        <p:pic>
          <p:nvPicPr>
            <p:cNvPr id="10" name="Picture 7" descr="jinr-over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661" y="6156431"/>
              <a:ext cx="935747" cy="6241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0" y="1116524"/>
              <a:ext cx="2375337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Engravers MT" panose="02090707080505020304" pitchFamily="18" charset="0"/>
                  <a:ea typeface="Yu Mincho Demibold" panose="02020600000000000000" pitchFamily="18" charset="-128"/>
                  <a:cs typeface="Times New Roman" panose="02020603050405020304" pitchFamily="18" charset="0"/>
                </a:rPr>
                <a:t>Frank 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  <a:latin typeface="Engravers MT" panose="02090707080505020304" pitchFamily="18" charset="0"/>
                  <a:ea typeface="Yu Mincho Demibold" panose="02020600000000000000" pitchFamily="18" charset="-128"/>
                  <a:cs typeface="Times New Roman" panose="02020603050405020304" pitchFamily="18" charset="0"/>
                </a:rPr>
                <a:t>Laboratory of </a:t>
              </a:r>
            </a:p>
            <a:p>
              <a:r>
                <a:rPr lang="en-US" sz="1200" b="1" smtClean="0">
                  <a:solidFill>
                    <a:schemeClr val="bg1"/>
                  </a:solidFill>
                  <a:latin typeface="Engravers MT" panose="02090707080505020304" pitchFamily="18" charset="0"/>
                  <a:ea typeface="Yu Mincho Demibold" panose="02020600000000000000" pitchFamily="18" charset="-128"/>
                  <a:cs typeface="Times New Roman" panose="02020603050405020304" pitchFamily="18" charset="0"/>
                </a:rPr>
                <a:t>Neutron  Physics</a:t>
              </a:r>
              <a:endParaRPr lang="ru-RU" sz="1200" b="1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55433" y="2601426"/>
              <a:ext cx="2064470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 science brings people       	       together </a:t>
              </a:r>
              <a:endPara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406866" y="0"/>
              <a:ext cx="0" cy="6858000"/>
            </a:xfrm>
            <a:prstGeom prst="line">
              <a:avLst/>
            </a:prstGeom>
            <a:grpFill/>
            <a:ln w="47625">
              <a:solidFill>
                <a:schemeClr val="tx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Прямоугольник 20"/>
            <p:cNvSpPr/>
            <p:nvPr/>
          </p:nvSpPr>
          <p:spPr>
            <a:xfrm>
              <a:off x="41103" y="6195621"/>
              <a:ext cx="1382558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Joint Institute for </a:t>
              </a:r>
            </a:p>
            <a:p>
              <a:r>
                <a:rPr lang="en-US" sz="1200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Nuclear Research</a:t>
              </a:r>
              <a:endParaRPr lang="ru-RU" sz="1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28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8644" y="0"/>
            <a:ext cx="1653411" cy="102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logo2.bmp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2512878" y="1102714"/>
            <a:ext cx="1676765" cy="118328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82055" y="58438"/>
            <a:ext cx="7886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microscopic mechanism of spontaneous polarization in strontium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hexaferrites</a:t>
            </a:r>
            <a:endParaRPr lang="ru-RU" sz="3200" b="1" baseline="-25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2554" y="1918012"/>
            <a:ext cx="7649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Vitalii</a:t>
            </a:r>
            <a:r>
              <a:rPr lang="en-US" sz="2400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Turchenko</a:t>
            </a:r>
            <a:r>
              <a:rPr lang="en-US" sz="2400" u="sng" baseline="30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2400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Alex Trukhanov</a:t>
            </a:r>
            <a:r>
              <a:rPr lang="en-US" sz="2400" baseline="30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Sergej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Trukhanov</a:t>
            </a:r>
            <a:r>
              <a:rPr lang="en-US" sz="2400" baseline="30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aseline="30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92233" y="2909210"/>
            <a:ext cx="85998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baseline="30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Frank Laboratory of Neutron Physics, Joint Institute for Nuclear Research, 141980, </a:t>
            </a:r>
            <a:r>
              <a:rPr lang="en-US" sz="20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Joliot-Curie Str., Russia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i="1" baseline="30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Donetsk Institute of Physics and Technology named after O.O. </a:t>
            </a:r>
            <a:r>
              <a:rPr lang="en-US" sz="20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Galkin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NASU, 46 </a:t>
            </a:r>
            <a:r>
              <a:rPr lang="en-US" sz="20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Nauki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Avenue, 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03680, Kyiv, Ukraine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i="1" baseline="30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SSPA "Scientific and practical materials research 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NAS of Belarus", 19 P. </a:t>
            </a:r>
            <a:r>
              <a:rPr lang="en-US" sz="20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Brovki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Str., 220072, Minsk, Belarus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04618" y="6321396"/>
            <a:ext cx="1760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29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28421" y="78003"/>
            <a:ext cx="6825006" cy="487606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Ferroelectric loops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SrFe</a:t>
            </a:r>
            <a:r>
              <a:rPr lang="en-US" sz="2000" baseline="-25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12-x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000" baseline="-25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(x= 0.1; 0.6 and 1.2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Номер слайда 4"/>
          <p:cNvSpPr txBox="1">
            <a:spLocks noGrp="1"/>
          </p:cNvSpPr>
          <p:nvPr/>
        </p:nvSpPr>
        <p:spPr bwMode="auto">
          <a:xfrm>
            <a:off x="11563352" y="6381750"/>
            <a:ext cx="6286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E74CDC-D350-42DA-895E-C42921DDC48F}" type="slidenum">
              <a:rPr lang="ru-RU" sz="2400">
                <a:solidFill>
                  <a:srgbClr val="1608C8"/>
                </a:solidFill>
                <a:latin typeface="Calibri" pitchFamily="34" charset="0"/>
                <a:cs typeface="Arial" charset="0"/>
              </a:rPr>
              <a:pPr algn="r"/>
              <a:t>10</a:t>
            </a:fld>
            <a:endParaRPr lang="ru-RU" sz="2400" dirty="0">
              <a:solidFill>
                <a:srgbClr val="1608C8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2" r="18595"/>
          <a:stretch/>
        </p:blipFill>
        <p:spPr>
          <a:xfrm>
            <a:off x="7661374" y="1523328"/>
            <a:ext cx="4291444" cy="32409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4138327"/>
            <a:ext cx="4308764" cy="24236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05" t="9484" r="9890"/>
          <a:stretch/>
        </p:blipFill>
        <p:spPr>
          <a:xfrm>
            <a:off x="0" y="763819"/>
            <a:ext cx="4460458" cy="3360654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314907" y="1575292"/>
            <a:ext cx="3305094" cy="245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4654" tIns="147325" rIns="294654" bIns="147325" numCol="1" anchor="t" anchorCtr="0" compatLnSpc="1">
            <a:prstTxWarp prst="textNoShape">
              <a:avLst/>
            </a:prstTxWarp>
          </a:bodyPr>
          <a:lstStyle>
            <a:lvl1pPr marL="200442" indent="-20044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90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4292" indent="-16703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51">
                <a:solidFill>
                  <a:schemeClr val="tx1"/>
                </a:solidFill>
                <a:latin typeface="+mn-lt"/>
              </a:defRPr>
            </a:lvl2pPr>
            <a:lvl3pPr marL="668142" indent="-133627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15">
                <a:solidFill>
                  <a:schemeClr val="tx1"/>
                </a:solidFill>
                <a:latin typeface="+mn-lt"/>
              </a:defRPr>
            </a:lvl3pPr>
            <a:lvl4pPr marL="935394" indent="-133627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161">
                <a:solidFill>
                  <a:schemeClr val="tx1"/>
                </a:solidFill>
                <a:latin typeface="+mn-lt"/>
              </a:defRPr>
            </a:lvl4pPr>
            <a:lvl5pPr marL="1202651" indent="-13362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61">
                <a:solidFill>
                  <a:schemeClr val="tx1"/>
                </a:solidFill>
                <a:latin typeface="+mn-lt"/>
              </a:defRPr>
            </a:lvl5pPr>
            <a:lvl6pPr marL="1469909" indent="-13362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61">
                <a:solidFill>
                  <a:schemeClr val="tx1"/>
                </a:solidFill>
                <a:latin typeface="+mn-lt"/>
              </a:defRPr>
            </a:lvl6pPr>
            <a:lvl7pPr marL="1737165" indent="-13362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61">
                <a:solidFill>
                  <a:schemeClr val="tx1"/>
                </a:solidFill>
                <a:latin typeface="+mn-lt"/>
              </a:defRPr>
            </a:lvl7pPr>
            <a:lvl8pPr marL="2004420" indent="-13362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61">
                <a:solidFill>
                  <a:schemeClr val="tx1"/>
                </a:solidFill>
                <a:latin typeface="+mn-lt"/>
              </a:defRPr>
            </a:lvl8pPr>
            <a:lvl9pPr marL="2271676" indent="-13362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6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GB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Ferroelectric loops were measured as the current depending on the applied voltage. The polarization has been determined as the integral of current over time.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3237" y="4131164"/>
            <a:ext cx="2604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coercive force (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en-US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x= 0.1  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138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x= 0.6 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140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</a:p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x= 1.2   161 V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9381" y="5433490"/>
            <a:ext cx="3089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Spontaneous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polarization (P</a:t>
            </a:r>
            <a:r>
              <a:rPr lang="en-US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x= 0.1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1.35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/cm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x=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0.6   1.08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/cm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x= 1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.2   1.19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/cm</a:t>
            </a:r>
            <a:r>
              <a:rPr lang="en-US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5201" y="5145145"/>
            <a:ext cx="27154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Maximal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values of polarization (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x= 0.1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4.17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/cm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x=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0.6  3.26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/cm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x=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1.2  2.79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/cm</a:t>
            </a:r>
            <a:r>
              <a:rPr lang="en-US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521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15056" y="0"/>
            <a:ext cx="8050492" cy="527901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Crystal structure of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SrFe</a:t>
            </a:r>
            <a:r>
              <a:rPr lang="en-US" sz="2000" baseline="-25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12-x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000" baseline="-25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(x= 0.1 – 1.2)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compounds</a:t>
            </a:r>
            <a:endParaRPr lang="en-GB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Номер слайда 4"/>
          <p:cNvSpPr txBox="1">
            <a:spLocks noGrp="1"/>
          </p:cNvSpPr>
          <p:nvPr/>
        </p:nvSpPr>
        <p:spPr bwMode="auto">
          <a:xfrm>
            <a:off x="11563352" y="6381750"/>
            <a:ext cx="6286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E74CDC-D350-42DA-895E-C42921DDC48F}" type="slidenum">
              <a:rPr lang="ru-RU" sz="2400">
                <a:solidFill>
                  <a:srgbClr val="1608C8"/>
                </a:solidFill>
                <a:latin typeface="Calibri" pitchFamily="34" charset="0"/>
                <a:cs typeface="Arial" charset="0"/>
              </a:rPr>
              <a:pPr algn="r"/>
              <a:t>11</a:t>
            </a:fld>
            <a:endParaRPr lang="ru-RU" sz="2400" dirty="0">
              <a:solidFill>
                <a:srgbClr val="1608C8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Picture 1" descr="Magnetic_cell"/>
          <p:cNvPicPr>
            <a:picLocks noChangeAspect="1" noChangeArrowheads="1"/>
          </p:cNvPicPr>
          <p:nvPr/>
        </p:nvPicPr>
        <p:blipFill>
          <a:blip r:embed="rId3"/>
          <a:srcRect l="10477" r="35873"/>
          <a:stretch>
            <a:fillRect/>
          </a:stretch>
        </p:blipFill>
        <p:spPr bwMode="auto">
          <a:xfrm>
            <a:off x="5101024" y="1331602"/>
            <a:ext cx="1469458" cy="20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" name="Группа 54"/>
          <p:cNvGrpSpPr/>
          <p:nvPr/>
        </p:nvGrpSpPr>
        <p:grpSpPr>
          <a:xfrm>
            <a:off x="7259840" y="490629"/>
            <a:ext cx="3711416" cy="2932386"/>
            <a:chOff x="7142173" y="2869325"/>
            <a:chExt cx="3711416" cy="2932386"/>
          </a:xfrm>
        </p:grpSpPr>
        <p:pic>
          <p:nvPicPr>
            <p:cNvPr id="30" name="Рисунок 29" descr="Fig_5_ND_TOF.jpg"/>
            <p:cNvPicPr>
              <a:picLocks noChangeAspect="1"/>
            </p:cNvPicPr>
            <p:nvPr/>
          </p:nvPicPr>
          <p:blipFill>
            <a:blip r:embed="rId4" cstate="print"/>
            <a:srcRect l="7410" t="8276" r="11017"/>
            <a:stretch>
              <a:fillRect/>
            </a:stretch>
          </p:blipFill>
          <p:spPr>
            <a:xfrm>
              <a:off x="7142173" y="2869325"/>
              <a:ext cx="3711416" cy="2932386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9727323" y="3074276"/>
              <a:ext cx="903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HRFD</a:t>
              </a:r>
              <a:endPara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07607" y="490628"/>
            <a:ext cx="3934562" cy="3121573"/>
            <a:chOff x="255929" y="2869324"/>
            <a:chExt cx="3934562" cy="3121573"/>
          </a:xfrm>
        </p:grpSpPr>
        <p:pic>
          <p:nvPicPr>
            <p:cNvPr id="31" name="Рисунок 30" descr="Fig_5_ND_part2.jpg"/>
            <p:cNvPicPr>
              <a:picLocks noChangeAspect="1"/>
            </p:cNvPicPr>
            <p:nvPr/>
          </p:nvPicPr>
          <p:blipFill>
            <a:blip r:embed="rId5" cstate="print"/>
            <a:srcRect l="7464" t="6437" r="10089"/>
            <a:stretch>
              <a:fillRect/>
            </a:stretch>
          </p:blipFill>
          <p:spPr>
            <a:xfrm>
              <a:off x="255929" y="2869324"/>
              <a:ext cx="3934562" cy="3121573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2990192" y="3132082"/>
              <a:ext cx="903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 4-1</a:t>
              </a:r>
              <a:endPara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9" name="Прямая со стрелкой 68"/>
          <p:cNvCxnSpPr>
            <a:stCxn id="70" idx="1"/>
          </p:cNvCxnSpPr>
          <p:nvPr/>
        </p:nvCxnSpPr>
        <p:spPr bwMode="auto">
          <a:xfrm flipH="1">
            <a:off x="3695307" y="938234"/>
            <a:ext cx="1178148" cy="155044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37"/>
          <p:cNvSpPr txBox="1">
            <a:spLocks noChangeArrowheads="1"/>
          </p:cNvSpPr>
          <p:nvPr/>
        </p:nvSpPr>
        <p:spPr bwMode="auto">
          <a:xfrm>
            <a:off x="4873455" y="753386"/>
            <a:ext cx="1947366" cy="36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Crystal structure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>
            <a:stCxn id="68" idx="1"/>
          </p:cNvCxnSpPr>
          <p:nvPr/>
        </p:nvCxnSpPr>
        <p:spPr bwMode="auto">
          <a:xfrm flipH="1">
            <a:off x="3695307" y="1183608"/>
            <a:ext cx="1108453" cy="14087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TextBox 38"/>
          <p:cNvSpPr txBox="1">
            <a:spLocks noChangeArrowheads="1"/>
          </p:cNvSpPr>
          <p:nvPr/>
        </p:nvSpPr>
        <p:spPr bwMode="auto">
          <a:xfrm>
            <a:off x="4803760" y="999227"/>
            <a:ext cx="2094847" cy="3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Magnetic structure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 bwMode="auto">
          <a:xfrm>
            <a:off x="6570482" y="999227"/>
            <a:ext cx="1143237" cy="135747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92371" y="31993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Å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92371" y="6137395"/>
            <a:ext cx="7880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Fig.3.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concentration dependence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structural parameters 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(left scale) and volume V (right scale) of unit cell for SrFe</a:t>
            </a:r>
            <a:r>
              <a:rPr lang="en-US" baseline="-25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12-x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baseline="-25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(x= 0.1 – 1.2) compound.</a:t>
            </a:r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89818" y="4613564"/>
            <a:ext cx="1960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r(Fe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  0.785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Ǻ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r(In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 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0.94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Ǻ</a:t>
            </a:r>
            <a:endParaRPr lang="en-US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609436" y="3415323"/>
            <a:ext cx="4571577" cy="2836384"/>
            <a:chOff x="3609436" y="3415323"/>
            <a:chExt cx="4571577" cy="283638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609436" y="3415323"/>
              <a:ext cx="4571577" cy="2836384"/>
              <a:chOff x="3609436" y="3556728"/>
              <a:chExt cx="4571577" cy="2836384"/>
            </a:xfrm>
          </p:grpSpPr>
          <p:pic>
            <p:nvPicPr>
              <p:cNvPr id="28" name="Рисунок 2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230" t="8385" r="3033"/>
              <a:stretch/>
            </p:blipFill>
            <p:spPr>
              <a:xfrm>
                <a:off x="3766647" y="3556728"/>
                <a:ext cx="4174783" cy="2836384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 rot="16200000">
                <a:off x="7612619" y="4523580"/>
                <a:ext cx="73667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Ǻ</a:t>
                </a:r>
                <a:r>
                  <a:rPr lang="en-US" sz="2000" baseline="30000" dirty="0" smtClean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2000" baseline="300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16200000">
                <a:off x="3382130" y="4680594"/>
                <a:ext cx="85472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c, Ǻ</a:t>
                </a:r>
                <a:endParaRPr lang="ru-RU" sz="20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Прямоугольник 26"/>
            <p:cNvSpPr/>
            <p:nvPr/>
          </p:nvSpPr>
          <p:spPr bwMode="auto">
            <a:xfrm>
              <a:off x="7633853" y="4308763"/>
              <a:ext cx="166255" cy="3602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-91217" y="3414219"/>
            <a:ext cx="4242168" cy="116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4654" tIns="147325" rIns="294654" bIns="147325" numCol="1" anchor="t" anchorCtr="0" compatLnSpc="1">
            <a:prstTxWarp prst="textNoShape">
              <a:avLst/>
            </a:prstTxWarp>
          </a:bodyPr>
          <a:lstStyle>
            <a:lvl1pPr marL="200442" indent="-20044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90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4292" indent="-16703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51">
                <a:solidFill>
                  <a:schemeClr val="tx1"/>
                </a:solidFill>
                <a:latin typeface="+mn-lt"/>
              </a:defRPr>
            </a:lvl2pPr>
            <a:lvl3pPr marL="668142" indent="-133627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15">
                <a:solidFill>
                  <a:schemeClr val="tx1"/>
                </a:solidFill>
                <a:latin typeface="+mn-lt"/>
              </a:defRPr>
            </a:lvl3pPr>
            <a:lvl4pPr marL="935394" indent="-133627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161">
                <a:solidFill>
                  <a:schemeClr val="tx1"/>
                </a:solidFill>
                <a:latin typeface="+mn-lt"/>
              </a:defRPr>
            </a:lvl4pPr>
            <a:lvl5pPr marL="1202651" indent="-13362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61">
                <a:solidFill>
                  <a:schemeClr val="tx1"/>
                </a:solidFill>
                <a:latin typeface="+mn-lt"/>
              </a:defRPr>
            </a:lvl5pPr>
            <a:lvl6pPr marL="1469909" indent="-13362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61">
                <a:solidFill>
                  <a:schemeClr val="tx1"/>
                </a:solidFill>
                <a:latin typeface="+mn-lt"/>
              </a:defRPr>
            </a:lvl6pPr>
            <a:lvl7pPr marL="1737165" indent="-13362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61">
                <a:solidFill>
                  <a:schemeClr val="tx1"/>
                </a:solidFill>
                <a:latin typeface="+mn-lt"/>
              </a:defRPr>
            </a:lvl7pPr>
            <a:lvl8pPr marL="2004420" indent="-13362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61">
                <a:solidFill>
                  <a:schemeClr val="tx1"/>
                </a:solidFill>
                <a:latin typeface="+mn-lt"/>
              </a:defRPr>
            </a:lvl8pPr>
            <a:lvl9pPr marL="2271676" indent="-13362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6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en-GB" sz="1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Fig.1.</a:t>
            </a:r>
            <a:r>
              <a:rPr lang="en-GB" sz="1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Neutron diffraction pattern </a:t>
            </a:r>
            <a:r>
              <a:rPr lang="en-GB" sz="1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SrFe</a:t>
            </a:r>
            <a:r>
              <a:rPr lang="en-US" sz="1800" kern="0" baseline="-25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11.9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800" kern="0" baseline="-25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kern="0" baseline="-25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a monochromatic neutron </a:t>
            </a:r>
            <a:r>
              <a:rPr lang="en-GB" sz="1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7796488" y="3348813"/>
            <a:ext cx="4081188" cy="104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4654" tIns="147325" rIns="294654" bIns="147325" numCol="1" anchor="t" anchorCtr="0" compatLnSpc="1">
            <a:prstTxWarp prst="textNoShape">
              <a:avLst/>
            </a:prstTxWarp>
          </a:bodyPr>
          <a:lstStyle>
            <a:lvl1pPr marL="200442" indent="-20044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90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4292" indent="-16703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51">
                <a:solidFill>
                  <a:schemeClr val="tx1"/>
                </a:solidFill>
                <a:latin typeface="+mn-lt"/>
              </a:defRPr>
            </a:lvl2pPr>
            <a:lvl3pPr marL="668142" indent="-133627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15">
                <a:solidFill>
                  <a:schemeClr val="tx1"/>
                </a:solidFill>
                <a:latin typeface="+mn-lt"/>
              </a:defRPr>
            </a:lvl3pPr>
            <a:lvl4pPr marL="935394" indent="-133627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161">
                <a:solidFill>
                  <a:schemeClr val="tx1"/>
                </a:solidFill>
                <a:latin typeface="+mn-lt"/>
              </a:defRPr>
            </a:lvl4pPr>
            <a:lvl5pPr marL="1202651" indent="-13362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61">
                <a:solidFill>
                  <a:schemeClr val="tx1"/>
                </a:solidFill>
                <a:latin typeface="+mn-lt"/>
              </a:defRPr>
            </a:lvl5pPr>
            <a:lvl6pPr marL="1469909" indent="-13362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61">
                <a:solidFill>
                  <a:schemeClr val="tx1"/>
                </a:solidFill>
                <a:latin typeface="+mn-lt"/>
              </a:defRPr>
            </a:lvl6pPr>
            <a:lvl7pPr marL="1737165" indent="-13362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61">
                <a:solidFill>
                  <a:schemeClr val="tx1"/>
                </a:solidFill>
                <a:latin typeface="+mn-lt"/>
              </a:defRPr>
            </a:lvl7pPr>
            <a:lvl8pPr marL="2004420" indent="-13362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61">
                <a:solidFill>
                  <a:schemeClr val="tx1"/>
                </a:solidFill>
                <a:latin typeface="+mn-lt"/>
              </a:defRPr>
            </a:lvl8pPr>
            <a:lvl9pPr marL="2271676" indent="-13362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6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en-GB" sz="1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Fig.2.</a:t>
            </a:r>
            <a:r>
              <a:rPr lang="en-GB" sz="1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Neutron diffraction pattern </a:t>
            </a:r>
            <a:r>
              <a:rPr lang="en-GB" sz="1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SrFe</a:t>
            </a:r>
            <a:r>
              <a:rPr lang="en-US" sz="1800" kern="0" baseline="-25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11.9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800" kern="0" baseline="-25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kern="0" baseline="-25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measured </a:t>
            </a:r>
            <a:r>
              <a:rPr lang="en-GB" sz="1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1800" i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tof</a:t>
            </a:r>
            <a:r>
              <a:rPr lang="en-GB" sz="1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-method</a:t>
            </a:r>
          </a:p>
        </p:txBody>
      </p:sp>
    </p:spTree>
    <p:extLst>
      <p:ext uri="{BB962C8B-B14F-4D97-AF65-F5344CB8AC3E}">
        <p14:creationId xmlns:p14="http://schemas.microsoft.com/office/powerpoint/2010/main" xmlns="" val="2169991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89178" y="0"/>
            <a:ext cx="8635999" cy="425669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Crystal structure of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SrFe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12-x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(x= 0.1 and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1.2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hexaferrite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66"/>
          <p:cNvSpPr>
            <a:spLocks noChangeArrowheads="1"/>
          </p:cNvSpPr>
          <p:nvPr/>
        </p:nvSpPr>
        <p:spPr bwMode="auto">
          <a:xfrm>
            <a:off x="126913" y="672437"/>
            <a:ext cx="286933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SG P6</a:t>
            </a:r>
            <a:r>
              <a:rPr lang="en-US" sz="2200" b="1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mmc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(No. 194)</a:t>
            </a:r>
            <a:endParaRPr lang="ru-RU" sz="2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G_186_structure_v4.jpg"/>
          <p:cNvPicPr>
            <a:picLocks noChangeAspect="1"/>
          </p:cNvPicPr>
          <p:nvPr/>
        </p:nvPicPr>
        <p:blipFill rotWithShape="1">
          <a:blip r:embed="rId2"/>
          <a:srcRect l="28538" r="21165"/>
          <a:stretch/>
        </p:blipFill>
        <p:spPr>
          <a:xfrm>
            <a:off x="9643620" y="1197594"/>
            <a:ext cx="2293335" cy="474383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095258" y="711005"/>
            <a:ext cx="2755835" cy="715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SG  P6</a:t>
            </a:r>
            <a:r>
              <a:rPr kumimoji="0" lang="en-US" sz="2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mc (No. 186)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60"/>
          <p:cNvSpPr txBox="1">
            <a:spLocks noChangeArrowheads="1"/>
          </p:cNvSpPr>
          <p:nvPr/>
        </p:nvSpPr>
        <p:spPr bwMode="auto">
          <a:xfrm>
            <a:off x="8205094" y="2467582"/>
            <a:ext cx="1290134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 sz="20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Fe / In</a:t>
            </a:r>
            <a:endParaRPr lang="ru-RU" sz="2000" dirty="0" smtClean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875" y="6406851"/>
            <a:ext cx="744514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[1</a:t>
            </a:r>
            <a:r>
              <a:rPr lang="en-US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S.N. </a:t>
            </a:r>
            <a:r>
              <a:rPr lang="en-US" i="1" dirty="0" err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Bushmeleva</a:t>
            </a:r>
            <a:r>
              <a:rPr lang="en-US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V.Yu</a:t>
            </a:r>
            <a:r>
              <a:rPr lang="en-US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Pomjakushin</a:t>
            </a:r>
            <a:r>
              <a:rPr lang="en-US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 et al.</a:t>
            </a:r>
            <a:r>
              <a:rPr lang="en-US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 JMMM, V. </a:t>
            </a:r>
            <a:r>
              <a:rPr lang="en-US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305</a:t>
            </a:r>
            <a:r>
              <a:rPr lang="en-US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, P. 491, (2006).</a:t>
            </a:r>
            <a:endParaRPr lang="ru-RU" dirty="0" smtClean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exagonal_x03.bmp"/>
          <p:cNvPicPr>
            <a:picLocks noChangeAspect="1"/>
          </p:cNvPicPr>
          <p:nvPr/>
        </p:nvPicPr>
        <p:blipFill rotWithShape="1">
          <a:blip r:embed="rId3"/>
          <a:srcRect l="32809" r="26691"/>
          <a:stretch/>
        </p:blipFill>
        <p:spPr>
          <a:xfrm>
            <a:off x="60924" y="1170170"/>
            <a:ext cx="2048724" cy="5016391"/>
          </a:xfrm>
          <a:prstGeom prst="rect">
            <a:avLst/>
          </a:prstGeom>
        </p:spPr>
      </p:pic>
      <p:pic>
        <p:nvPicPr>
          <p:cNvPr id="14" name="Рисунок 13" descr="Hexagonal_x03.bmp"/>
          <p:cNvPicPr>
            <a:picLocks noChangeAspect="1"/>
          </p:cNvPicPr>
          <p:nvPr/>
        </p:nvPicPr>
        <p:blipFill rotWithShape="1">
          <a:blip r:embed="rId3"/>
          <a:srcRect l="1834" t="11897" r="70204" b="67130"/>
          <a:stretch/>
        </p:blipFill>
        <p:spPr>
          <a:xfrm>
            <a:off x="1492477" y="1000487"/>
            <a:ext cx="1414448" cy="105204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3001372" y="425669"/>
            <a:ext cx="5243824" cy="3242820"/>
            <a:chOff x="3001372" y="425669"/>
            <a:chExt cx="5243824" cy="3242820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3001372" y="425669"/>
              <a:ext cx="5243824" cy="3242820"/>
              <a:chOff x="3001372" y="425669"/>
              <a:chExt cx="5243824" cy="3242820"/>
            </a:xfrm>
          </p:grpSpPr>
          <p:pic>
            <p:nvPicPr>
              <p:cNvPr id="16" name="Рисунок 1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615" t="8522"/>
              <a:stretch/>
            </p:blipFill>
            <p:spPr>
              <a:xfrm>
                <a:off x="3198706" y="425669"/>
                <a:ext cx="4913752" cy="3242820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 rot="16200000">
                <a:off x="2738319" y="1742864"/>
                <a:ext cx="98777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c, Ǻ</a:t>
                </a:r>
                <a:endParaRPr lang="ru-RU" sz="24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7590818" y="1539559"/>
                <a:ext cx="84709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Ǻ</a:t>
                </a:r>
                <a:r>
                  <a:rPr lang="en-US" sz="2400" baseline="30000" dirty="0" smtClean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2400" baseline="300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062948" y="612818"/>
              <a:ext cx="801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x= 0.1</a:t>
              </a:r>
              <a:endPara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946410" y="3118141"/>
            <a:ext cx="5284234" cy="3241089"/>
            <a:chOff x="2946410" y="3118141"/>
            <a:chExt cx="5284234" cy="3241089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2946410" y="3118141"/>
              <a:ext cx="5284234" cy="3241089"/>
              <a:chOff x="2946410" y="3118141"/>
              <a:chExt cx="5284234" cy="3241089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2946410" y="3118141"/>
                <a:ext cx="5284234" cy="3241089"/>
                <a:chOff x="2946410" y="3118141"/>
                <a:chExt cx="5284234" cy="3241089"/>
              </a:xfrm>
            </p:grpSpPr>
            <p:pic>
              <p:nvPicPr>
                <p:cNvPr id="17" name="Рисунок 16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1457" t="8385" r="3323"/>
                <a:stretch/>
              </p:blipFill>
              <p:spPr>
                <a:xfrm>
                  <a:off x="3133173" y="3118141"/>
                  <a:ext cx="4794769" cy="3241089"/>
                </a:xfrm>
                <a:prstGeom prst="rect">
                  <a:avLst/>
                </a:prstGeom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 rot="16200000">
                  <a:off x="2683357" y="4355749"/>
                  <a:ext cx="987771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2400" dirty="0" smtClean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c, Ǻ</a:t>
                  </a:r>
                  <a:endParaRPr lang="ru-RU" sz="2400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 rot="16200000">
                  <a:off x="7576266" y="4285409"/>
                  <a:ext cx="847091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en-US" sz="2400" dirty="0" smtClean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Ǻ</a:t>
                  </a:r>
                  <a:r>
                    <a:rPr lang="en-US" sz="2400" baseline="30000" dirty="0" smtClean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ru-RU" sz="2400" baseline="30000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4062946" y="3302719"/>
                <a:ext cx="8012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x= 1.2</a:t>
                </a:r>
                <a:endParaRPr lang="ru-RU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Прямоугольник 27"/>
            <p:cNvSpPr/>
            <p:nvPr/>
          </p:nvSpPr>
          <p:spPr bwMode="auto">
            <a:xfrm>
              <a:off x="7619999" y="4239492"/>
              <a:ext cx="166254" cy="4710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7794880" y="5657671"/>
            <a:ext cx="428628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similar behavior of lattice parameters in low temperature range in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perovskites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has been explained by the mutual rotations and tilts of oxygen octahedra, according to </a:t>
            </a:r>
            <a:r>
              <a:rPr lang="en-US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[1]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Номер слайда 4"/>
          <p:cNvSpPr txBox="1">
            <a:spLocks noGrp="1"/>
          </p:cNvSpPr>
          <p:nvPr/>
        </p:nvSpPr>
        <p:spPr bwMode="auto">
          <a:xfrm>
            <a:off x="11563352" y="6381750"/>
            <a:ext cx="6286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E74CDC-D350-42DA-895E-C42921DDC48F}" type="slidenum">
              <a:rPr lang="ru-RU" sz="2400">
                <a:solidFill>
                  <a:srgbClr val="1608C8"/>
                </a:solidFill>
                <a:latin typeface="Calibri" pitchFamily="34" charset="0"/>
                <a:cs typeface="Arial" charset="0"/>
              </a:rPr>
              <a:pPr algn="r"/>
              <a:t>12</a:t>
            </a:fld>
            <a:endParaRPr lang="ru-RU" sz="2400" dirty="0">
              <a:solidFill>
                <a:srgbClr val="1608C8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5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92971" y="0"/>
            <a:ext cx="9417269" cy="89337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Difference between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SG P6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/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mmc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(No. 194)  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and   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SG P6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mc (No. 186)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10362" y="793567"/>
            <a:ext cx="2706747" cy="2698849"/>
            <a:chOff x="81487" y="854837"/>
            <a:chExt cx="2706747" cy="2698849"/>
          </a:xfrm>
        </p:grpSpPr>
        <p:pic>
          <p:nvPicPr>
            <p:cNvPr id="5" name="Рисунок 4" descr="Fe1_SG194_T300K.JP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1487" y="1210103"/>
              <a:ext cx="2706747" cy="234358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2627" y="854837"/>
              <a:ext cx="1905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centrosymmetric</a:t>
              </a: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9369446" y="762035"/>
            <a:ext cx="2696426" cy="2805451"/>
            <a:chOff x="91808" y="3992584"/>
            <a:chExt cx="2696426" cy="2805451"/>
          </a:xfrm>
        </p:grpSpPr>
        <p:pic>
          <p:nvPicPr>
            <p:cNvPr id="8" name="Рисунок 7" descr="Fe1_SG186_T300K.JP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1808" y="4404554"/>
              <a:ext cx="2696426" cy="239348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65427" y="3992584"/>
              <a:ext cx="2277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non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centrosymmetric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1" name="Рисунок 10" descr="Cell_Fe1.JPG"/>
          <p:cNvPicPr>
            <a:picLocks noChangeAspect="1"/>
          </p:cNvPicPr>
          <p:nvPr/>
        </p:nvPicPr>
        <p:blipFill>
          <a:blip r:embed="rId4"/>
          <a:srcRect r="20474"/>
          <a:stretch>
            <a:fillRect/>
          </a:stretch>
        </p:blipFill>
        <p:spPr>
          <a:xfrm>
            <a:off x="4174654" y="764624"/>
            <a:ext cx="3192469" cy="37634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9" t="6364" r="9034"/>
          <a:stretch/>
        </p:blipFill>
        <p:spPr>
          <a:xfrm>
            <a:off x="7930071" y="3776197"/>
            <a:ext cx="4023401" cy="30029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2" t="6666" r="9678"/>
          <a:stretch/>
        </p:blipFill>
        <p:spPr>
          <a:xfrm>
            <a:off x="133903" y="4114800"/>
            <a:ext cx="3602676" cy="2743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0482" y="4528104"/>
            <a:ext cx="3818106" cy="72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883572" y="5458287"/>
            <a:ext cx="4141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(T) is the distance between Fe and  O ions;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&lt;d(T)&gt; is the average distance &lt;Fe–O&gt;  in the oxygen octahedron.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4"/>
          <p:cNvSpPr txBox="1">
            <a:spLocks noGrp="1"/>
          </p:cNvSpPr>
          <p:nvPr/>
        </p:nvSpPr>
        <p:spPr bwMode="auto">
          <a:xfrm>
            <a:off x="11058817" y="6381750"/>
            <a:ext cx="6286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E74CDC-D350-42DA-895E-C42921DDC48F}" type="slidenum">
              <a:rPr lang="ru-RU" sz="2400">
                <a:solidFill>
                  <a:srgbClr val="1608C8"/>
                </a:solidFill>
                <a:latin typeface="Calibri" pitchFamily="34" charset="0"/>
                <a:cs typeface="Arial" charset="0"/>
              </a:rPr>
              <a:pPr algn="r"/>
              <a:t>13</a:t>
            </a:fld>
            <a:endParaRPr lang="ru-RU" sz="2400" dirty="0">
              <a:solidFill>
                <a:srgbClr val="1608C8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7821" y="4184269"/>
            <a:ext cx="1321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Distortions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24668" y="3914745"/>
            <a:ext cx="1883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Dipole moments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 txBox="1">
            <a:spLocks noGrp="1"/>
          </p:cNvSpPr>
          <p:nvPr/>
        </p:nvSpPr>
        <p:spPr bwMode="auto">
          <a:xfrm>
            <a:off x="11058817" y="6381750"/>
            <a:ext cx="6286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E74CDC-D350-42DA-895E-C42921DDC48F}" type="slidenum">
              <a:rPr lang="ru-RU" sz="2400">
                <a:solidFill>
                  <a:srgbClr val="1608C8"/>
                </a:solidFill>
                <a:latin typeface="Calibri" pitchFamily="34" charset="0"/>
                <a:cs typeface="Arial" charset="0"/>
              </a:rPr>
              <a:pPr algn="r"/>
              <a:t>14</a:t>
            </a:fld>
            <a:endParaRPr lang="ru-RU" sz="2400" dirty="0">
              <a:solidFill>
                <a:srgbClr val="1608C8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3" name="Группа 23"/>
          <p:cNvGrpSpPr/>
          <p:nvPr/>
        </p:nvGrpSpPr>
        <p:grpSpPr>
          <a:xfrm>
            <a:off x="141894" y="1183790"/>
            <a:ext cx="3112854" cy="2851984"/>
            <a:chOff x="8371175" y="3860538"/>
            <a:chExt cx="3112854" cy="2851984"/>
          </a:xfrm>
        </p:grpSpPr>
        <p:pic>
          <p:nvPicPr>
            <p:cNvPr id="20" name="Рисунок 19" descr="Fe2_SG194_T1.5K.JP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371175" y="4272875"/>
              <a:ext cx="3112854" cy="243964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645004" y="3860538"/>
              <a:ext cx="1905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centrosymmetric</a:t>
              </a: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Группа 24"/>
          <p:cNvGrpSpPr/>
          <p:nvPr/>
        </p:nvGrpSpPr>
        <p:grpSpPr>
          <a:xfrm>
            <a:off x="8991879" y="1083120"/>
            <a:ext cx="3042461" cy="2812950"/>
            <a:chOff x="8645004" y="304636"/>
            <a:chExt cx="3042461" cy="2812950"/>
          </a:xfrm>
        </p:grpSpPr>
        <p:pic>
          <p:nvPicPr>
            <p:cNvPr id="21" name="Рисунок 20" descr="Fe2_SG186_T1.5K.JP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645004" y="716973"/>
              <a:ext cx="3042461" cy="240061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922154" y="304636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non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centrosymmetric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1392971" y="0"/>
            <a:ext cx="9417269" cy="89337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Difference between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SG P6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/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mmc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(No. 194)  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and   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SG P6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mc (No. 186)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" name="Рисунок 13" descr="cell_Fe2.JPG"/>
          <p:cNvPicPr>
            <a:picLocks noChangeAspect="1"/>
          </p:cNvPicPr>
          <p:nvPr/>
        </p:nvPicPr>
        <p:blipFill>
          <a:blip r:embed="rId4"/>
          <a:srcRect l="1293" r="20151"/>
          <a:stretch>
            <a:fillRect/>
          </a:stretch>
        </p:blipFill>
        <p:spPr>
          <a:xfrm>
            <a:off x="3720662" y="1157287"/>
            <a:ext cx="3831021" cy="45434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049954" y="5972084"/>
            <a:ext cx="1883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Dipole moments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66797" y="3934412"/>
            <a:ext cx="3958936" cy="2923588"/>
            <a:chOff x="666797" y="3934412"/>
            <a:chExt cx="3958936" cy="2923588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69" t="6835" r="9297"/>
            <a:stretch/>
          </p:blipFill>
          <p:spPr>
            <a:xfrm>
              <a:off x="666797" y="3934412"/>
              <a:ext cx="3958936" cy="292358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47891" y="4157374"/>
              <a:ext cx="195598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Relative change  </a:t>
              </a:r>
            </a:p>
            <a:p>
              <a:r>
                <a:rPr lang="en-US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of distances</a:t>
              </a:r>
              <a:endPara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97741" y="5217459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SG 194</a:t>
              </a:r>
              <a:endPara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39353" y="5867401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SG 186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317395" y="3909849"/>
            <a:ext cx="3963210" cy="2948151"/>
            <a:chOff x="7317395" y="3909849"/>
            <a:chExt cx="3963210" cy="2948151"/>
          </a:xfrm>
        </p:grpSpPr>
        <p:pic>
          <p:nvPicPr>
            <p:cNvPr id="16" name="Рисунок 15" descr="mu_bipiramida.jpg"/>
            <p:cNvPicPr>
              <a:picLocks noChangeAspect="1"/>
            </p:cNvPicPr>
            <p:nvPr/>
          </p:nvPicPr>
          <p:blipFill>
            <a:blip r:embed="rId6" cstate="print"/>
            <a:srcRect l="2773" t="6437" r="10951" b="2759"/>
            <a:stretch>
              <a:fillRect/>
            </a:stretch>
          </p:blipFill>
          <p:spPr>
            <a:xfrm>
              <a:off x="7317395" y="3909849"/>
              <a:ext cx="3963210" cy="294815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9879106" y="5629837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SG 186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318377" y="4307541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SG 194</a:t>
              </a:r>
              <a:endPara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459421" y="2853588"/>
            <a:ext cx="2522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relative change in distances among iron ion Fe2 and apical oxygen anions O1 and O11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2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298854" y="1089453"/>
            <a:ext cx="2465128" cy="2485020"/>
            <a:chOff x="7375063" y="486780"/>
            <a:chExt cx="2465128" cy="2485020"/>
          </a:xfrm>
        </p:grpSpPr>
        <p:pic>
          <p:nvPicPr>
            <p:cNvPr id="5" name="Рисунок 4" descr="Fe4_SG194_T300K.JP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375063" y="856112"/>
              <a:ext cx="2465128" cy="21156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723230" y="486780"/>
              <a:ext cx="1905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centrosymmetric</a:t>
              </a: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8" name="Рисунок 7" descr="Fe4_SG186_T300K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955321" y="1479912"/>
            <a:ext cx="2493241" cy="20890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56191" y="104751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centrosymmetric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Fe44_SG186_T300K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9324434" y="1495677"/>
            <a:ext cx="2616489" cy="221239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392971" y="0"/>
            <a:ext cx="9417269" cy="89337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Difference between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SG P6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/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mmc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(No. 194)  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and   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SG P6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mc (No. 186)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" name="Рисунок 13" descr="cell_Fe4.JPG"/>
          <p:cNvPicPr>
            <a:picLocks noChangeAspect="1"/>
          </p:cNvPicPr>
          <p:nvPr/>
        </p:nvPicPr>
        <p:blipFill>
          <a:blip r:embed="rId5"/>
          <a:srcRect r="28556"/>
          <a:stretch>
            <a:fillRect/>
          </a:stretch>
        </p:blipFill>
        <p:spPr>
          <a:xfrm>
            <a:off x="3342299" y="806011"/>
            <a:ext cx="3484179" cy="44577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9" t="6515" r="9588"/>
          <a:stretch/>
        </p:blipFill>
        <p:spPr>
          <a:xfrm>
            <a:off x="390862" y="3862552"/>
            <a:ext cx="3942145" cy="29954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7628" y="3563007"/>
            <a:ext cx="1321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Distortions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45062" y="3636579"/>
            <a:ext cx="1883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Dipole moments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4"/>
          <p:cNvSpPr txBox="1">
            <a:spLocks noGrp="1"/>
          </p:cNvSpPr>
          <p:nvPr/>
        </p:nvSpPr>
        <p:spPr bwMode="auto">
          <a:xfrm>
            <a:off x="11058817" y="6381750"/>
            <a:ext cx="6286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E74CDC-D350-42DA-895E-C42921DDC48F}" type="slidenum">
              <a:rPr lang="ru-RU" sz="2400">
                <a:solidFill>
                  <a:srgbClr val="1608C8"/>
                </a:solidFill>
                <a:latin typeface="Calibri" pitchFamily="34" charset="0"/>
                <a:cs typeface="Arial" charset="0"/>
              </a:rPr>
              <a:pPr algn="r"/>
              <a:t>15</a:t>
            </a:fld>
            <a:endParaRPr lang="ru-RU" sz="2400" dirty="0">
              <a:solidFill>
                <a:srgbClr val="1608C8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329422" y="3943650"/>
            <a:ext cx="3807835" cy="2914350"/>
            <a:chOff x="7329422" y="3943650"/>
            <a:chExt cx="3807835" cy="291435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92" t="5607" r="8392"/>
            <a:stretch/>
          </p:blipFill>
          <p:spPr>
            <a:xfrm>
              <a:off x="7329422" y="3943650"/>
              <a:ext cx="3807835" cy="291435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081682" y="5325035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Fe4 SG 194</a:t>
              </a:r>
              <a:endPara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01317" y="4320989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Fe4 SG 186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10599" y="5722186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Fe44 SG 186</a:t>
              </a:r>
              <a:endPara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597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1042" y="0"/>
            <a:ext cx="3179372" cy="715963"/>
          </a:xfrm>
          <a:noFill/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3088" y="483162"/>
            <a:ext cx="11361681" cy="6132791"/>
          </a:xfrm>
          <a:noFill/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investigation of crystal structure of strontium ferrite partially substituted with diamagnetic ions has been carried out by neutron diﬀraction methods with high resolution. </a:t>
            </a:r>
          </a:p>
          <a:p>
            <a:pPr algn="just">
              <a:lnSpc>
                <a:spcPct val="150000"/>
              </a:lnSpc>
            </a:pPr>
            <a:endParaRPr lang="ru-RU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electric field-induced polarization has been found out in solid solutions strontium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hexaferrites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partially substituted with In ions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refinement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crystal structure of solid solutions of SrFe</a:t>
            </a:r>
            <a:r>
              <a:rPr lang="en-US" sz="2000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12-x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000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(x = 0.1 – 1.2) has been carried out in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framework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centrosymmetric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(P6</a:t>
            </a:r>
            <a:r>
              <a:rPr lang="en-US" sz="2000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mmc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and non-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centrosymmetric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(P6</a:t>
            </a:r>
            <a:r>
              <a:rPr lang="en-US" sz="2000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mc) space groups. 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appearance of spontaneous polarization in solid solutions of strontium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hexaferrites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can be explained as result of unequal distortions of neighboring oxygen polyhedra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685" y="135121"/>
            <a:ext cx="3126549" cy="715963"/>
          </a:xfrm>
        </p:spPr>
        <p:txBody>
          <a:bodyPr/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LogoLL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85" y="3621933"/>
            <a:ext cx="2458416" cy="149682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28718" t="18534" r="47198" b="68750"/>
          <a:stretch>
            <a:fillRect/>
          </a:stretch>
        </p:blipFill>
        <p:spPr bwMode="auto">
          <a:xfrm>
            <a:off x="603288" y="1113091"/>
            <a:ext cx="2501733" cy="99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604707" y="2039166"/>
            <a:ext cx="1864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Bernar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Bozzo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Ignasi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5415" y="4961699"/>
            <a:ext cx="2105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Francua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Demay</a:t>
            </a:r>
            <a:endParaRPr lang="en-US" baseline="300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Florence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Porcher</a:t>
            </a:r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26540" y="11968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Ciencia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Materials de Barcelona-CSIC, Campus de la UAB,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Bellaterra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08193, Barcelona, Spain</a:t>
            </a:r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107" y="38503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Laboratoire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Léon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Brillouin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UMR12 CEA-CNRS,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563 CEA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Saclay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91191 Gif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Yvette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Cedex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France</a:t>
            </a:r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2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89388" y="2419386"/>
            <a:ext cx="40021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Thanks for </a:t>
            </a:r>
          </a:p>
          <a:p>
            <a:pPr algn="ctr"/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Your Attention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3903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4731" y="0"/>
            <a:ext cx="9417269" cy="893375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SG P6</a:t>
            </a:r>
            <a:r>
              <a:rPr lang="en-US" sz="2400" b="1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mmc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(No. 194)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8197" y="1280425"/>
            <a:ext cx="5754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crystallography, a point group which contains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 inversion center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 one of its symmetry elements is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centrosymmetric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[1]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37282" y="3014632"/>
            <a:ext cx="4981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such a point group, for every point (x, y, z) in the unit cell there is an indistinguishable point (-x, -y, -z).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Such point groups are also said to have inversion symmetry </a:t>
            </a:r>
            <a:r>
              <a:rPr lang="en-US" sz="24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[2]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628" y="6211669"/>
            <a:ext cx="10872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[1]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Richard J. D. Tilley  “Crystals and Crystal Structures”, John Wiley. pp. 80–83. (2006) ISBN 978-0-470-01821-7.</a:t>
            </a:r>
          </a:p>
          <a:p>
            <a:r>
              <a:rPr lang="en-US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[2]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Liang Fu </a:t>
            </a:r>
            <a:r>
              <a:rPr lang="de-DE" dirty="0" err="1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de-DE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C. L. Kane, Phys. </a:t>
            </a:r>
            <a:r>
              <a:rPr lang="de-DE" dirty="0" err="1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Rev</a:t>
            </a:r>
            <a:r>
              <a:rPr lang="de-DE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76</a:t>
            </a:r>
            <a:r>
              <a:rPr lang="en-US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045302 </a:t>
            </a:r>
            <a:r>
              <a:rPr lang="en-US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en-US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). doi:10.1103/PhysRevB.76.045302.</a:t>
            </a:r>
            <a:endParaRPr lang="ru-RU" dirty="0" smtClean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4"/>
          <p:cNvSpPr txBox="1">
            <a:spLocks noGrp="1"/>
          </p:cNvSpPr>
          <p:nvPr/>
        </p:nvSpPr>
        <p:spPr bwMode="auto">
          <a:xfrm>
            <a:off x="10223242" y="6381750"/>
            <a:ext cx="6286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E74CDC-D350-42DA-895E-C42921DDC48F}" type="slidenum">
              <a:rPr lang="ru-RU" sz="2400">
                <a:solidFill>
                  <a:srgbClr val="1608C8"/>
                </a:solidFill>
                <a:latin typeface="Calibri" pitchFamily="34" charset="0"/>
                <a:cs typeface="Arial" charset="0"/>
              </a:rPr>
              <a:pPr algn="r"/>
              <a:t>19</a:t>
            </a:fld>
            <a:endParaRPr lang="ru-RU" sz="2400" dirty="0">
              <a:solidFill>
                <a:srgbClr val="1608C8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9" name="Picture 6" descr="http://upload.wikimedia.org/wikipedia/commons/2/22/Diamond_Cubic-F_lattice_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2024" y="5865962"/>
            <a:ext cx="1119976" cy="9920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2304" y="4692833"/>
            <a:ext cx="12442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Fe4 – 4f</a:t>
            </a:r>
            <a:r>
              <a:rPr lang="en-US" sz="2000" b="1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endParaRPr lang="ru-RU" sz="2000" b="1" baseline="-25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04952" y="681320"/>
            <a:ext cx="5781631" cy="5514527"/>
            <a:chOff x="204952" y="681320"/>
            <a:chExt cx="5781631" cy="5514527"/>
          </a:xfrm>
        </p:grpSpPr>
        <p:pic>
          <p:nvPicPr>
            <p:cNvPr id="7" name="Рисунок 6" descr="Figure_5.jpg"/>
            <p:cNvPicPr>
              <a:picLocks noChangeAspect="1"/>
            </p:cNvPicPr>
            <p:nvPr/>
          </p:nvPicPr>
          <p:blipFill>
            <a:blip r:embed="rId3"/>
            <a:srcRect r="54215" b="12908"/>
            <a:stretch>
              <a:fillRect/>
            </a:stretch>
          </p:blipFill>
          <p:spPr>
            <a:xfrm>
              <a:off x="204952" y="681320"/>
              <a:ext cx="5781631" cy="551452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632838" y="1813033"/>
              <a:ext cx="8665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Sr</a:t>
              </a:r>
              <a:r>
                <a:rPr lang="en-US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(2d)</a:t>
              </a:r>
              <a:endPara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3172" y="4240924"/>
              <a:ext cx="8665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Sr</a:t>
              </a:r>
              <a:r>
                <a:rPr lang="en-US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(2d)</a:t>
              </a:r>
              <a:endPara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0395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32242" y="0"/>
            <a:ext cx="8635999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4654" tIns="147325" rIns="294654" bIns="14732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6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Introduction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60048" y="698668"/>
            <a:ext cx="74991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Strontium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hexaferrites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have been discovered by firm Philips in 1950-s.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74856" y="1454314"/>
            <a:ext cx="540628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PROPERTIES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Large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magnetocrystalline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anisotropy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High coercive force (H</a:t>
            </a:r>
            <a:r>
              <a:rPr lang="en-US" sz="2000" b="1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∼160–55 * 10</a:t>
            </a:r>
            <a:r>
              <a:rPr lang="en-US" sz="2000" b="1" baseline="30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A/m)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High Curie temperature (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~ 460</a:t>
            </a:r>
            <a:r>
              <a:rPr lang="en-US" sz="2000" b="1" baseline="30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C).   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High saturation magnetization.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Excellent chemical stability.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Good corrosion resistivity.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High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electrical resistivity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≥10</a:t>
            </a:r>
            <a:r>
              <a:rPr lang="en-US" sz="2000" b="1" baseline="30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*cm).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4"/>
          <p:cNvSpPr txBox="1">
            <a:spLocks noGrp="1"/>
          </p:cNvSpPr>
          <p:nvPr/>
        </p:nvSpPr>
        <p:spPr bwMode="auto">
          <a:xfrm>
            <a:off x="11058817" y="6381750"/>
            <a:ext cx="6286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E74CDC-D350-42DA-895E-C42921DDC48F}" type="slidenum">
              <a:rPr lang="ru-RU" sz="2400">
                <a:solidFill>
                  <a:srgbClr val="1608C8"/>
                </a:solidFill>
                <a:latin typeface="Calibri" pitchFamily="34" charset="0"/>
                <a:cs typeface="Arial" charset="0"/>
              </a:rPr>
              <a:pPr algn="r"/>
              <a:t>2</a:t>
            </a:fld>
            <a:endParaRPr lang="ru-RU" sz="2400" dirty="0">
              <a:solidFill>
                <a:srgbClr val="1608C8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96681" y="1958375"/>
            <a:ext cx="5595774" cy="2548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TECHNICAL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APPLICATION </a:t>
            </a:r>
          </a:p>
          <a:p>
            <a:pPr>
              <a:lnSpc>
                <a:spcPct val="114000"/>
              </a:lnSpc>
              <a:defRPr/>
            </a:pPr>
            <a:endParaRPr lang="en-US" sz="20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Permanent magnets </a:t>
            </a:r>
            <a:r>
              <a:rPr lang="en-US" sz="2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[1]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1950" indent="-36195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Magnetic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recording media (recording tapes,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flexible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hard discs) </a:t>
            </a:r>
            <a:r>
              <a:rPr lang="en-US" sz="20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[2]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Microwave devices </a:t>
            </a:r>
            <a:r>
              <a:rPr lang="en-US" sz="2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/>
              <a:t> </a:t>
            </a:r>
            <a:r>
              <a:rPr lang="ru-RU" sz="2000" dirty="0" smtClean="0"/>
              <a:t>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Microwave-absorbing coating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02209" y="6027003"/>
            <a:ext cx="6761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[1] http://www.magnets.com.cn/in2a.htm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[2] R. E. </a:t>
            </a:r>
            <a:r>
              <a:rPr lang="en-US" sz="1600" b="1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Fayling</a:t>
            </a:r>
            <a:r>
              <a:rPr lang="en-US" sz="16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 J. Appl. Phys. 49, 1823 (1978);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[3] </a:t>
            </a:r>
            <a:r>
              <a:rPr lang="en-US" sz="1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16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Xin-Chun, Liu </a:t>
            </a:r>
            <a:r>
              <a:rPr lang="en-US" sz="1600" b="1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Rui</a:t>
            </a:r>
            <a:r>
              <a:rPr lang="en-US" sz="16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-Jiang [et. al.] Chin. Phys. B 22, 058101 (2013).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65618" y="78003"/>
            <a:ext cx="11952818" cy="468752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Temperature dependences of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magneti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zation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SrFe</a:t>
            </a:r>
            <a:r>
              <a:rPr lang="en-US" sz="2000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12-x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000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(x=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0.1; 0.9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1.2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Номер слайда 4"/>
          <p:cNvSpPr txBox="1">
            <a:spLocks noGrp="1"/>
          </p:cNvSpPr>
          <p:nvPr/>
        </p:nvSpPr>
        <p:spPr bwMode="auto">
          <a:xfrm>
            <a:off x="11563352" y="6381750"/>
            <a:ext cx="6286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E74CDC-D350-42DA-895E-C42921DDC48F}" type="slidenum">
              <a:rPr lang="ru-RU" sz="2400">
                <a:solidFill>
                  <a:srgbClr val="1608C8"/>
                </a:solidFill>
                <a:latin typeface="Calibri" pitchFamily="34" charset="0"/>
                <a:cs typeface="Arial" charset="0"/>
              </a:rPr>
              <a:pPr algn="r"/>
              <a:t>20</a:t>
            </a:fld>
            <a:endParaRPr lang="ru-RU" sz="2400" dirty="0">
              <a:solidFill>
                <a:srgbClr val="1608C8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99302" y="1452683"/>
            <a:ext cx="3446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Bean-Livingston equation: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82783" y="3717979"/>
            <a:ext cx="57333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the volume anisotropy constant; </a:t>
            </a:r>
          </a:p>
          <a:p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aseline="-25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the Boltzmann constant</a:t>
            </a:r>
          </a:p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is the volume of magnetic particle, which should be overcome by magnetic field in order to change the orientation of magnetic moment of particles.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5508322" y="2114835"/>
                <a:ext cx="1756064" cy="781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2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200" i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322" y="2114835"/>
                <a:ext cx="1756064" cy="7815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Группа 17"/>
          <p:cNvGrpSpPr/>
          <p:nvPr/>
        </p:nvGrpSpPr>
        <p:grpSpPr>
          <a:xfrm>
            <a:off x="74483" y="678727"/>
            <a:ext cx="4175964" cy="3039252"/>
            <a:chOff x="358700" y="1551619"/>
            <a:chExt cx="4524704" cy="328996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8700" y="1551619"/>
              <a:ext cx="4524704" cy="3289962"/>
              <a:chOff x="220718" y="1923394"/>
              <a:chExt cx="4524704" cy="3289962"/>
            </a:xfrm>
          </p:grpSpPr>
          <p:pic>
            <p:nvPicPr>
              <p:cNvPr id="9" name="Рисунок 8" descr="Graph3.JPG"/>
              <p:cNvPicPr>
                <a:picLocks noChangeAspect="1"/>
              </p:cNvPicPr>
              <p:nvPr/>
            </p:nvPicPr>
            <p:blipFill>
              <a:blip r:embed="rId4" cstate="print"/>
              <a:srcRect r="7616" b="4906"/>
              <a:stretch>
                <a:fillRect/>
              </a:stretch>
            </p:blipFill>
            <p:spPr>
              <a:xfrm>
                <a:off x="220718" y="1923394"/>
                <a:ext cx="4524704" cy="3289962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404954" y="2214982"/>
                <a:ext cx="49885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FC</a:t>
                </a:r>
                <a:endParaRPr lang="ru-RU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89298" y="2809176"/>
                <a:ext cx="49885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FC</a:t>
                </a:r>
                <a:endParaRPr lang="ru-RU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712589" y="2377875"/>
              <a:ext cx="63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000" baseline="-250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max</a:t>
              </a:r>
              <a:endPara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38438" y="3196600"/>
              <a:ext cx="496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000" baseline="-250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irr</a:t>
              </a:r>
              <a:endPara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 bwMode="auto">
            <a:xfrm>
              <a:off x="4285237" y="3636818"/>
              <a:ext cx="162072" cy="332509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000136" y="2353516"/>
              <a:ext cx="740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FCW</a:t>
              </a:r>
              <a:endPara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62690" y="3129099"/>
              <a:ext cx="6559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ZFC</a:t>
              </a:r>
              <a:endPara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67717" y="5719364"/>
            <a:ext cx="7272855" cy="861597"/>
            <a:chOff x="2437584" y="5373879"/>
            <a:chExt cx="7272855" cy="861597"/>
          </a:xfrm>
          <a:noFill/>
        </p:grpSpPr>
        <p:sp>
          <p:nvSpPr>
            <p:cNvPr id="3" name="TextBox 2"/>
            <p:cNvSpPr txBox="1"/>
            <p:nvPr/>
          </p:nvSpPr>
          <p:spPr>
            <a:xfrm>
              <a:off x="2437584" y="5373879"/>
              <a:ext cx="1346844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000" baseline="-250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max</a:t>
              </a:r>
              <a:r>
                <a:rPr lang="en-US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≈ 55 K</a:t>
              </a:r>
              <a:endPara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37584" y="5835366"/>
              <a:ext cx="1336200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000" baseline="-250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irr</a:t>
              </a:r>
              <a:r>
                <a:rPr lang="en-US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≈ 300 K</a:t>
              </a:r>
              <a:endPara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45820" y="5403724"/>
              <a:ext cx="1465466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55K</a:t>
              </a:r>
              <a:r>
                <a:rPr lang="en-US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≈ 2.3 nm</a:t>
              </a:r>
              <a:endPara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45820" y="5803834"/>
              <a:ext cx="1550424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300K</a:t>
              </a:r>
              <a:r>
                <a:rPr lang="en-US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≈ 4.4 nm</a:t>
              </a:r>
              <a:endPara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30637" y="5403724"/>
              <a:ext cx="1443024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average size</a:t>
              </a:r>
              <a:endPara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30637" y="5803834"/>
              <a:ext cx="166904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maximal </a:t>
              </a:r>
              <a:r>
                <a:rPr lang="en-US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size  </a:t>
              </a:r>
              <a:endPara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Прямоугольник 35"/>
            <p:cNvSpPr>
              <a:spLocks noChangeArrowheads="1"/>
            </p:cNvSpPr>
            <p:nvPr/>
          </p:nvSpPr>
          <p:spPr bwMode="auto">
            <a:xfrm>
              <a:off x="7691938" y="5669144"/>
              <a:ext cx="2018501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of magnetic </a:t>
              </a:r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regions</a:t>
              </a:r>
              <a:endParaRPr lang="ru-RU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4" name="Правая фигурная скобка 33"/>
            <p:cNvSpPr/>
            <p:nvPr/>
          </p:nvSpPr>
          <p:spPr bwMode="auto">
            <a:xfrm>
              <a:off x="7256661" y="5603779"/>
              <a:ext cx="285750" cy="500063"/>
            </a:xfrm>
            <a:prstGeom prst="rightBrac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>
                  <a:solidFill>
                    <a:srgbClr val="0000FF"/>
                  </a:solidFill>
                </a:ln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137182" y="949691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 0.1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22" r="14686" b="12990"/>
          <a:stretch/>
        </p:blipFill>
        <p:spPr>
          <a:xfrm>
            <a:off x="8445780" y="684332"/>
            <a:ext cx="3440210" cy="454663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41030" y="5349195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 0.1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885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 txBox="1">
            <a:spLocks noGrp="1"/>
          </p:cNvSpPr>
          <p:nvPr/>
        </p:nvSpPr>
        <p:spPr bwMode="auto">
          <a:xfrm>
            <a:off x="11058817" y="6381750"/>
            <a:ext cx="6286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E74CDC-D350-42DA-895E-C42921DDC48F}" type="slidenum">
              <a:rPr lang="ru-RU" sz="2400">
                <a:solidFill>
                  <a:srgbClr val="1608C8"/>
                </a:solidFill>
                <a:latin typeface="Calibri" pitchFamily="34" charset="0"/>
                <a:cs typeface="Arial" charset="0"/>
              </a:rPr>
              <a:pPr algn="r"/>
              <a:t>3</a:t>
            </a:fld>
            <a:endParaRPr lang="ru-RU" sz="2400" dirty="0">
              <a:solidFill>
                <a:srgbClr val="1608C8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032241" y="0"/>
            <a:ext cx="8635999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4654" tIns="147325" rIns="294654" bIns="14732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Actuality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1" y="362595"/>
            <a:ext cx="3957146" cy="2924848"/>
            <a:chOff x="-1" y="725213"/>
            <a:chExt cx="3957146" cy="2924848"/>
          </a:xfrm>
        </p:grpSpPr>
        <p:pic>
          <p:nvPicPr>
            <p:cNvPr id="1027" name="Picture 3" descr="fig_6_P_histeresis_ AFe12O19"/>
            <p:cNvPicPr>
              <a:picLocks noChangeAspect="1" noChangeArrowheads="1"/>
            </p:cNvPicPr>
            <p:nvPr/>
          </p:nvPicPr>
          <p:blipFill>
            <a:blip r:embed="rId2"/>
            <a:srcRect r="48786" b="50490"/>
            <a:stretch>
              <a:fillRect/>
            </a:stretch>
          </p:blipFill>
          <p:spPr bwMode="auto">
            <a:xfrm>
              <a:off x="-1" y="725213"/>
              <a:ext cx="3957146" cy="2924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72511" y="851335"/>
              <a:ext cx="168691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BaFe</a:t>
              </a:r>
              <a:r>
                <a:rPr lang="en-US" sz="20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0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19</a:t>
              </a:r>
              <a:r>
                <a:rPr lang="en-US" sz="2000" dirty="0" smtClean="0">
                  <a:solidFill>
                    <a:srgbClr val="CC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[1] </a:t>
              </a:r>
              <a:endParaRPr lang="ru-RU" sz="2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-1" y="3358044"/>
            <a:ext cx="4207725" cy="3137338"/>
            <a:chOff x="-1" y="3720662"/>
            <a:chExt cx="4207725" cy="3137338"/>
          </a:xfrm>
        </p:grpSpPr>
        <p:pic>
          <p:nvPicPr>
            <p:cNvPr id="1026" name="Picture 2" descr="fig_6_P_histeresis_ AFe12O19"/>
            <p:cNvPicPr>
              <a:picLocks noChangeAspect="1" noChangeArrowheads="1"/>
            </p:cNvPicPr>
            <p:nvPr/>
          </p:nvPicPr>
          <p:blipFill>
            <a:blip r:embed="rId2"/>
            <a:srcRect l="50101" b="51338"/>
            <a:stretch>
              <a:fillRect/>
            </a:stretch>
          </p:blipFill>
          <p:spPr bwMode="auto">
            <a:xfrm>
              <a:off x="-1" y="3720662"/>
              <a:ext cx="4207725" cy="313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51490" y="3888826"/>
              <a:ext cx="16562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SrFe</a:t>
              </a:r>
              <a:r>
                <a:rPr lang="en-US" sz="20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0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19 </a:t>
              </a:r>
              <a:r>
                <a:rPr lang="en-US" sz="2000" dirty="0" smtClean="0">
                  <a:solidFill>
                    <a:srgbClr val="CC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[2] </a:t>
              </a:r>
              <a:endParaRPr lang="ru-RU" sz="2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816440" y="5625937"/>
            <a:ext cx="70253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dirty="0" err="1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Guolong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Tann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Xiuna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Chen JMMM, </a:t>
            </a:r>
            <a:r>
              <a:rPr lang="en-US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327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87–90 (</a:t>
            </a:r>
            <a:r>
              <a:rPr lang="en-US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G. </a:t>
            </a:r>
            <a:r>
              <a:rPr lang="en-US" dirty="0" err="1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Tann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X. Chen  </a:t>
            </a:r>
            <a:r>
              <a:rPr lang="ru-RU" dirty="0" err="1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ru-RU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Electroceramics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V.42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906 – 911 (</a:t>
            </a:r>
            <a:r>
              <a:rPr lang="en-US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 smtClean="0"/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Turchenko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et al. </a:t>
            </a:r>
            <a:r>
              <a:rPr lang="de-D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J. Magn.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Magn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Mater.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477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(2019)  9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7145" y="1501853"/>
            <a:ext cx="35117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BaFe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11.8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C/cm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BiFeO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   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6.1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C/cm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4720" y="4228958"/>
            <a:ext cx="1558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BaFe</a:t>
            </a:r>
            <a:r>
              <a:rPr lang="en-US" b="1" baseline="-25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32 emu/g;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1697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66714" y="4251102"/>
            <a:ext cx="1616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BiFeO</a:t>
            </a:r>
            <a:r>
              <a:rPr lang="en-US" b="1" baseline="-25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0.1 emu/g;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200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49731" y="4473590"/>
            <a:ext cx="181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320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times more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times more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9573" y="2264981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T= 300 K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01615" y="5460125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T= 300 K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Содержимое 3" descr="Polarisat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322" t="7228" r="7026" b="4834"/>
          <a:stretch>
            <a:fillRect/>
          </a:stretch>
        </p:blipFill>
        <p:spPr>
          <a:xfrm>
            <a:off x="7109296" y="715963"/>
            <a:ext cx="4984075" cy="3575798"/>
          </a:xfrm>
        </p:spPr>
      </p:pic>
      <p:sp>
        <p:nvSpPr>
          <p:cNvPr id="23" name="TextBox 22"/>
          <p:cNvSpPr txBox="1"/>
          <p:nvPr/>
        </p:nvSpPr>
        <p:spPr>
          <a:xfrm>
            <a:off x="8655696" y="348595"/>
            <a:ext cx="21643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BaFe</a:t>
            </a:r>
            <a:r>
              <a:rPr lang="en-US" sz="2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12-x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000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  <a:r>
              <a:rPr lang="en-US" sz="2000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 txBox="1">
            <a:spLocks noGrp="1"/>
          </p:cNvSpPr>
          <p:nvPr/>
        </p:nvSpPr>
        <p:spPr bwMode="auto">
          <a:xfrm>
            <a:off x="11058817" y="6381750"/>
            <a:ext cx="6286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E74CDC-D350-42DA-895E-C42921DDC48F}" type="slidenum">
              <a:rPr lang="ru-RU" sz="2400">
                <a:solidFill>
                  <a:srgbClr val="1608C8"/>
                </a:solidFill>
                <a:latin typeface="Calibri" pitchFamily="34" charset="0"/>
                <a:cs typeface="Arial" charset="0"/>
              </a:rPr>
              <a:pPr algn="r"/>
              <a:t>4</a:t>
            </a:fld>
            <a:endParaRPr lang="ru-RU" sz="2400" dirty="0">
              <a:solidFill>
                <a:srgbClr val="1608C8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032241" y="0"/>
            <a:ext cx="8635999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4654" tIns="147325" rIns="294654" bIns="14732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Actuality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-1" y="362595"/>
            <a:ext cx="3957146" cy="2924848"/>
            <a:chOff x="-1" y="725213"/>
            <a:chExt cx="3957146" cy="2924848"/>
          </a:xfrm>
        </p:grpSpPr>
        <p:pic>
          <p:nvPicPr>
            <p:cNvPr id="1027" name="Picture 3" descr="fig_6_P_histeresis_ AFe12O19"/>
            <p:cNvPicPr>
              <a:picLocks noChangeAspect="1" noChangeArrowheads="1"/>
            </p:cNvPicPr>
            <p:nvPr/>
          </p:nvPicPr>
          <p:blipFill>
            <a:blip r:embed="rId2"/>
            <a:srcRect r="48786" b="50490"/>
            <a:stretch>
              <a:fillRect/>
            </a:stretch>
          </p:blipFill>
          <p:spPr bwMode="auto">
            <a:xfrm>
              <a:off x="-1" y="725213"/>
              <a:ext cx="3957146" cy="2924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72511" y="851335"/>
              <a:ext cx="168691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BaFe</a:t>
              </a:r>
              <a:r>
                <a:rPr lang="en-US" sz="20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0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19</a:t>
              </a:r>
              <a:r>
                <a:rPr lang="en-US" sz="2000" dirty="0" smtClean="0">
                  <a:solidFill>
                    <a:srgbClr val="CC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[1] </a:t>
              </a:r>
              <a:endParaRPr lang="ru-RU" sz="2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1"/>
          <p:cNvGrpSpPr/>
          <p:nvPr/>
        </p:nvGrpSpPr>
        <p:grpSpPr>
          <a:xfrm>
            <a:off x="-1" y="3358044"/>
            <a:ext cx="4207725" cy="3137338"/>
            <a:chOff x="-1" y="3720662"/>
            <a:chExt cx="4207725" cy="3137338"/>
          </a:xfrm>
        </p:grpSpPr>
        <p:pic>
          <p:nvPicPr>
            <p:cNvPr id="1026" name="Picture 2" descr="fig_6_P_histeresis_ AFe12O19"/>
            <p:cNvPicPr>
              <a:picLocks noChangeAspect="1" noChangeArrowheads="1"/>
            </p:cNvPicPr>
            <p:nvPr/>
          </p:nvPicPr>
          <p:blipFill>
            <a:blip r:embed="rId2"/>
            <a:srcRect l="50101" b="51338"/>
            <a:stretch>
              <a:fillRect/>
            </a:stretch>
          </p:blipFill>
          <p:spPr bwMode="auto">
            <a:xfrm>
              <a:off x="-1" y="3720662"/>
              <a:ext cx="4207725" cy="313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51490" y="3888826"/>
              <a:ext cx="16562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SrFe</a:t>
              </a:r>
              <a:r>
                <a:rPr lang="en-US" sz="20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0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19 </a:t>
              </a:r>
              <a:r>
                <a:rPr lang="en-US" sz="2000" dirty="0" smtClean="0">
                  <a:solidFill>
                    <a:srgbClr val="CC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[2] </a:t>
              </a:r>
              <a:endParaRPr lang="ru-RU" sz="2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735152" y="5292047"/>
            <a:ext cx="708309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dirty="0" err="1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Guolong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Tann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Xiuna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Chen JMMM, </a:t>
            </a:r>
            <a:r>
              <a:rPr lang="en-US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327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87–90 (</a:t>
            </a:r>
            <a:r>
              <a:rPr lang="en-US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G. </a:t>
            </a:r>
            <a:r>
              <a:rPr lang="en-US" dirty="0" err="1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Tann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X. Chen  </a:t>
            </a:r>
            <a:r>
              <a:rPr lang="ru-RU" dirty="0" err="1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ru-RU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Electroceramics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V.42,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906 – 911 (</a:t>
            </a:r>
            <a:r>
              <a:rPr lang="en-US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 smtClean="0"/>
          </a:p>
          <a:p>
            <a:pPr algn="just"/>
            <a:r>
              <a:rPr lang="ru-RU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G.L. </a:t>
            </a:r>
            <a:r>
              <a:rPr lang="ru-RU" dirty="0" err="1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ru-RU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ru-RU" dirty="0" err="1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ru-RU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ru-RU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Electroceramics</a:t>
            </a:r>
            <a:r>
              <a:rPr lang="ru-RU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ru-RU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170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ru-RU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 smtClean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[4] Y. Tokunaga, Y. Kaneko Phys. Rev. </a:t>
            </a:r>
            <a:r>
              <a:rPr lang="en-US" dirty="0" err="1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V.105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257201 (</a:t>
            </a:r>
            <a:r>
              <a:rPr lang="en-US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[5] A.S. </a:t>
            </a:r>
            <a:r>
              <a:rPr lang="en-US" dirty="0" err="1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Mikheykin</a:t>
            </a:r>
            <a:r>
              <a:rPr lang="en-US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Eur. Phys. J. B </a:t>
            </a:r>
            <a:r>
              <a:rPr lang="en-US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V.87,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232(1-9) 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 smtClean="0"/>
          </a:p>
        </p:txBody>
      </p:sp>
      <p:pic>
        <p:nvPicPr>
          <p:cNvPr id="22" name="Picture 4" descr="Crystal-structure-of-M-type-barium-hexaferrite-BaFe-12-O-19-Red-pink-gray-blue-and_W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662" y="835571"/>
            <a:ext cx="2427698" cy="435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Fe4_4f_SG194_polyedr.JPG"/>
          <p:cNvPicPr>
            <a:picLocks noChangeAspect="1"/>
          </p:cNvPicPr>
          <p:nvPr/>
        </p:nvPicPr>
        <p:blipFill>
          <a:blip r:embed="rId4"/>
          <a:srcRect l="16703" r="13417"/>
          <a:stretch>
            <a:fillRect/>
          </a:stretch>
        </p:blipFill>
        <p:spPr>
          <a:xfrm>
            <a:off x="3594538" y="3558117"/>
            <a:ext cx="1718441" cy="1730375"/>
          </a:xfrm>
          <a:prstGeom prst="rect">
            <a:avLst/>
          </a:prstGeom>
        </p:spPr>
      </p:pic>
      <p:grpSp>
        <p:nvGrpSpPr>
          <p:cNvPr id="24" name="Группа 44"/>
          <p:cNvGrpSpPr/>
          <p:nvPr/>
        </p:nvGrpSpPr>
        <p:grpSpPr>
          <a:xfrm>
            <a:off x="7991968" y="1025219"/>
            <a:ext cx="3995081" cy="3981352"/>
            <a:chOff x="8203783" y="2018447"/>
            <a:chExt cx="3995081" cy="3981352"/>
          </a:xfrm>
        </p:grpSpPr>
        <p:grpSp>
          <p:nvGrpSpPr>
            <p:cNvPr id="25" name="Группа 42"/>
            <p:cNvGrpSpPr/>
            <p:nvPr/>
          </p:nvGrpSpPr>
          <p:grpSpPr>
            <a:xfrm>
              <a:off x="8203783" y="2018447"/>
              <a:ext cx="3995081" cy="3981352"/>
              <a:chOff x="8203783" y="2018447"/>
              <a:chExt cx="3995081" cy="3981352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6200000">
                <a:off x="8210648" y="2011582"/>
                <a:ext cx="3981352" cy="39950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8" name="Прямоугольник 27"/>
              <p:cNvSpPr/>
              <p:nvPr/>
            </p:nvSpPr>
            <p:spPr bwMode="auto">
              <a:xfrm>
                <a:off x="8240233" y="5018567"/>
                <a:ext cx="233916" cy="79744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6" name="Прямоугольник 25"/>
            <p:cNvSpPr/>
            <p:nvPr/>
          </p:nvSpPr>
          <p:spPr bwMode="auto">
            <a:xfrm>
              <a:off x="11259879" y="4348716"/>
              <a:ext cx="159488" cy="87187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9" name="Группа 37"/>
          <p:cNvGrpSpPr/>
          <p:nvPr/>
        </p:nvGrpSpPr>
        <p:grpSpPr>
          <a:xfrm>
            <a:off x="8914400" y="3445544"/>
            <a:ext cx="2767055" cy="1592557"/>
            <a:chOff x="8070854" y="5465498"/>
            <a:chExt cx="2767055" cy="1592557"/>
          </a:xfrm>
          <a:solidFill>
            <a:schemeClr val="bg1"/>
          </a:solidFill>
        </p:grpSpPr>
        <p:sp>
          <p:nvSpPr>
            <p:cNvPr id="30" name="TextBox 29"/>
            <p:cNvSpPr txBox="1"/>
            <p:nvPr/>
          </p:nvSpPr>
          <p:spPr>
            <a:xfrm>
              <a:off x="8070854" y="5849404"/>
              <a:ext cx="1938864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b) Proper-screw</a:t>
              </a:r>
              <a:endPara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76606" y="6242230"/>
              <a:ext cx="2501390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c) Transverse-conical</a:t>
              </a:r>
              <a:endPara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85232" y="6657945"/>
              <a:ext cx="275267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d) Longitudinal-conical</a:t>
              </a:r>
              <a:endPara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77737" y="5465498"/>
              <a:ext cx="1500732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2000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Cycloidal</a:t>
              </a:r>
              <a:endPara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8634765" y="716634"/>
            <a:ext cx="2811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BaFe</a:t>
            </a:r>
            <a:r>
              <a:rPr lang="en-US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12-x-</a:t>
            </a:r>
            <a:r>
              <a:rPr lang="el-GR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en-US" b="1" baseline="-25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l-GR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[4]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97725" y="1357388"/>
            <a:ext cx="99007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u="sng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main aim 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present work is ascertain reasons and microscopic mechanism of appearance of ferroelectric properties in strontium </a:t>
            </a:r>
            <a:r>
              <a:rPr lang="en-US" sz="2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hexaferrites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partially  substituted with indium ions.</a:t>
            </a:r>
          </a:p>
        </p:txBody>
      </p:sp>
      <p:sp>
        <p:nvSpPr>
          <p:cNvPr id="4" name="Номер слайда 4"/>
          <p:cNvSpPr txBox="1">
            <a:spLocks noGrp="1"/>
          </p:cNvSpPr>
          <p:nvPr/>
        </p:nvSpPr>
        <p:spPr bwMode="auto">
          <a:xfrm>
            <a:off x="11058817" y="6381750"/>
            <a:ext cx="6286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E74CDC-D350-42DA-895E-C42921DDC48F}" type="slidenum">
              <a:rPr lang="ru-RU" sz="2400">
                <a:solidFill>
                  <a:srgbClr val="1608C8"/>
                </a:solidFill>
                <a:latin typeface="Calibri" pitchFamily="34" charset="0"/>
                <a:cs typeface="Arial" charset="0"/>
              </a:rPr>
              <a:pPr algn="r"/>
              <a:t>5</a:t>
            </a:fld>
            <a:endParaRPr lang="ru-RU" sz="2400" dirty="0">
              <a:solidFill>
                <a:srgbClr val="1608C8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63766" y="909328"/>
            <a:ext cx="9128234" cy="490537"/>
          </a:xfrm>
          <a:noFill/>
        </p:spPr>
        <p:txBody>
          <a:bodyPr/>
          <a:lstStyle/>
          <a:p>
            <a:pPr algn="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Synthesis technique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1394542"/>
            <a:ext cx="11715751" cy="256698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 purity oxides Fe</a:t>
            </a:r>
            <a:r>
              <a:rPr lang="en-US" sz="2000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In</a:t>
            </a:r>
            <a:r>
              <a:rPr lang="en-US" sz="2000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carbonate SrCO</a:t>
            </a:r>
            <a:r>
              <a:rPr lang="en-US" sz="2000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have been weighed and mixed with design ratio.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Mixture was sintered in air at 1200</a:t>
            </a:r>
            <a:r>
              <a:rPr lang="en-US" sz="2000" baseline="30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 for 6 h in an electrical furnace.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Powder samples SrFe</a:t>
            </a:r>
            <a:r>
              <a:rPr lang="en-US" sz="2000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12-x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000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(x= 0.1 – 1.2) were annealed  at 1300</a:t>
            </a:r>
            <a:r>
              <a:rPr lang="en-US" sz="2000" baseline="30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 ( 6 h ).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1374135"/>
            <a:ext cx="12192000" cy="144463"/>
          </a:xfrm>
          <a:prstGeom prst="rect">
            <a:avLst/>
          </a:prstGeom>
          <a:solidFill>
            <a:srgbClr val="3A1B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00563"/>
            <a:ext cx="3420533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4112170" y="4437500"/>
            <a:ext cx="2745830" cy="1634691"/>
            <a:chOff x="-90795" y="3193676"/>
            <a:chExt cx="3162597" cy="2396302"/>
          </a:xfrm>
        </p:grpSpPr>
        <p:pic>
          <p:nvPicPr>
            <p:cNvPr id="21519" name="Рисунок 9" descr="Al2O3_alumina_powder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0" y="3286126"/>
              <a:ext cx="3071802" cy="2303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0" name="TextBox 10"/>
            <p:cNvSpPr txBox="1">
              <a:spLocks noChangeArrowheads="1"/>
            </p:cNvSpPr>
            <p:nvPr/>
          </p:nvSpPr>
          <p:spPr bwMode="auto">
            <a:xfrm>
              <a:off x="-90795" y="3193676"/>
              <a:ext cx="847825" cy="54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In</a:t>
              </a:r>
              <a:r>
                <a:rPr lang="en-US" b="1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b="1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люс 12"/>
          <p:cNvSpPr/>
          <p:nvPr/>
        </p:nvSpPr>
        <p:spPr>
          <a:xfrm>
            <a:off x="3714751" y="5072063"/>
            <a:ext cx="381000" cy="349250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7048500" y="5143501"/>
            <a:ext cx="2000251" cy="214313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6953251" y="4429126"/>
            <a:ext cx="2190749" cy="714375"/>
          </a:xfrm>
          <a:prstGeom prst="horizontalScroll">
            <a:avLst>
              <a:gd name="adj" fmla="val 2341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</a:rPr>
              <a:t>t</a:t>
            </a:r>
            <a:r>
              <a:rPr lang="en-US" b="1" baseline="-25000" dirty="0" err="1">
                <a:solidFill>
                  <a:srgbClr val="FF0000"/>
                </a:solidFill>
              </a:rPr>
              <a:t>ann</a:t>
            </a:r>
            <a:r>
              <a:rPr lang="en-US" b="1" dirty="0">
                <a:solidFill>
                  <a:srgbClr val="FF0000"/>
                </a:solidFill>
              </a:rPr>
              <a:t>= 1300</a:t>
            </a:r>
            <a:r>
              <a:rPr lang="en-US" b="1" baseline="30000" dirty="0">
                <a:solidFill>
                  <a:srgbClr val="FF0000"/>
                </a:solidFill>
              </a:rPr>
              <a:t>0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9239251" y="4143376"/>
            <a:ext cx="2777067" cy="1838325"/>
            <a:chOff x="7061466" y="4143380"/>
            <a:chExt cx="2082534" cy="1838319"/>
          </a:xfrm>
        </p:grpSpPr>
        <p:pic>
          <p:nvPicPr>
            <p:cNvPr id="21517" name="Рисунок 15" descr="Barium_Strontium_Ferrite_Magnetic_Powder.jpg"/>
            <p:cNvPicPr>
              <a:picLocks noChangeAspect="1"/>
            </p:cNvPicPr>
            <p:nvPr/>
          </p:nvPicPr>
          <p:blipFill>
            <a:blip r:embed="rId5" cstate="print"/>
            <a:srcRect t="32774" r="33125"/>
            <a:stretch>
              <a:fillRect/>
            </a:stretch>
          </p:blipFill>
          <p:spPr bwMode="auto">
            <a:xfrm>
              <a:off x="7061466" y="4500570"/>
              <a:ext cx="2082534" cy="1481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8" name="Прямоугольник 16"/>
            <p:cNvSpPr>
              <a:spLocks noChangeArrowheads="1"/>
            </p:cNvSpPr>
            <p:nvPr/>
          </p:nvSpPr>
          <p:spPr bwMode="auto">
            <a:xfrm>
              <a:off x="7286644" y="4143380"/>
              <a:ext cx="1177095" cy="36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SrFe</a:t>
              </a:r>
              <a:r>
                <a:rPr lang="en-US" b="1" baseline="-25000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12-x</a:t>
              </a: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In</a:t>
              </a:r>
              <a:r>
                <a:rPr lang="en-US" b="1" baseline="-25000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b="1" baseline="-25000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19</a:t>
              </a:r>
              <a:endParaRPr lang="ru-RU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21515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6" name="Rectangle 3"/>
          <p:cNvSpPr>
            <a:spLocks noChangeArrowheads="1"/>
          </p:cNvSpPr>
          <p:nvPr/>
        </p:nvSpPr>
        <p:spPr bwMode="auto">
          <a:xfrm>
            <a:off x="0" y="6953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2372708" y="4526838"/>
            <a:ext cx="838691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SrCO</a:t>
            </a:r>
            <a:r>
              <a:rPr lang="en-US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917025" y="4537348"/>
            <a:ext cx="761747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4"/>
          <p:cNvSpPr txBox="1">
            <a:spLocks noGrp="1"/>
          </p:cNvSpPr>
          <p:nvPr/>
        </p:nvSpPr>
        <p:spPr bwMode="auto">
          <a:xfrm>
            <a:off x="11058817" y="6381750"/>
            <a:ext cx="6286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E74CDC-D350-42DA-895E-C42921DDC48F}" type="slidenum">
              <a:rPr lang="ru-RU" sz="2400">
                <a:solidFill>
                  <a:srgbClr val="1608C8"/>
                </a:solidFill>
                <a:latin typeface="Calibri" pitchFamily="34" charset="0"/>
                <a:cs typeface="Arial" charset="0"/>
              </a:rPr>
              <a:pPr algn="r"/>
              <a:t>6</a:t>
            </a:fld>
            <a:endParaRPr lang="ru-RU" sz="2400" dirty="0">
              <a:solidFill>
                <a:srgbClr val="1608C8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615330"/>
            <a:ext cx="11952818" cy="589859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Ponderomotive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method – information about phase-transition temperature ferrimagnetic – paramagnetic (the Curie temperature ) by Liquid Helium Free High Field Measurement System (VSM)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specific magnetization measurement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has been carried out on the MPMSXL superconducting quantum SQUID interferometer at temperature 4 and 300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K;</a:t>
            </a:r>
          </a:p>
          <a:p>
            <a:pPr algn="just"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Ferroelectric loops were measured using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TFAnalyser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2000 (Aix-ACCT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SystemsGmbH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Co.), it was measured the current depending on the applied voltage. The polarization has been determined as the integral of current over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GB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Neutron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diffraction studies of sample in the temperature range from 1.5 to 350 K have been carried out on the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diffractometer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 4-1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G 4-4 in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experimental hall of the nuclear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centre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Laboratoire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Léon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Brillouin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(LLB) (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Saclay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France). The measurement has been performed in a monochromatic neutron beam with a wavelength of 2.426 Å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1.9593 Å, consequently. Also </a:t>
            </a:r>
            <a:r>
              <a:rPr lang="en-GB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tof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-method has been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carried out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resolution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diffractometer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(IBR-2M,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Dubna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GB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430588"/>
            <a:ext cx="12192000" cy="144463"/>
          </a:xfrm>
          <a:prstGeom prst="rect">
            <a:avLst/>
          </a:prstGeom>
          <a:solidFill>
            <a:srgbClr val="3A1B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5" name="Номер слайда 4"/>
          <p:cNvSpPr txBox="1">
            <a:spLocks noGrp="1"/>
          </p:cNvSpPr>
          <p:nvPr/>
        </p:nvSpPr>
        <p:spPr bwMode="auto">
          <a:xfrm>
            <a:off x="11563352" y="6381750"/>
            <a:ext cx="6286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E74CDC-D350-42DA-895E-C42921DDC48F}" type="slidenum">
              <a:rPr lang="ru-RU" sz="2400">
                <a:solidFill>
                  <a:srgbClr val="1608C8"/>
                </a:solidFill>
                <a:latin typeface="Calibri" pitchFamily="34" charset="0"/>
                <a:cs typeface="Arial" charset="0"/>
              </a:rPr>
              <a:pPr algn="r"/>
              <a:t>7</a:t>
            </a:fld>
            <a:endParaRPr lang="ru-RU" sz="2400" dirty="0">
              <a:solidFill>
                <a:srgbClr val="1608C8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19200" y="31533"/>
            <a:ext cx="10972800" cy="52026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Experimental procedure :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659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Номер слайда 4"/>
          <p:cNvSpPr txBox="1">
            <a:spLocks noGrp="1"/>
          </p:cNvSpPr>
          <p:nvPr/>
        </p:nvSpPr>
        <p:spPr bwMode="auto">
          <a:xfrm>
            <a:off x="11563352" y="6381750"/>
            <a:ext cx="6286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E74CDC-D350-42DA-895E-C42921DDC48F}" type="slidenum">
              <a:rPr lang="ru-RU" sz="2400">
                <a:solidFill>
                  <a:srgbClr val="1608C8"/>
                </a:solidFill>
                <a:latin typeface="Calibri" pitchFamily="34" charset="0"/>
                <a:cs typeface="Arial" charset="0"/>
              </a:rPr>
              <a:pPr algn="r"/>
              <a:t>8</a:t>
            </a:fld>
            <a:endParaRPr lang="ru-RU" sz="2400" dirty="0">
              <a:solidFill>
                <a:srgbClr val="1608C8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372" y="2404308"/>
            <a:ext cx="3153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(SrFe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≈ 720 K </a:t>
            </a:r>
            <a:r>
              <a:rPr lang="en-US" sz="20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[1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, 2</a:t>
            </a:r>
            <a:r>
              <a:rPr lang="en-US" sz="20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000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7802" y="1347215"/>
            <a:ext cx="6249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less value of the Curie temperature of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SrFe</a:t>
            </a:r>
            <a:r>
              <a:rPr lang="en-US" baseline="-25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12-x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baseline="-25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(x= 0.1 – 1.2)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comparing with initial compound SrFe</a:t>
            </a:r>
            <a:r>
              <a:rPr lang="en-US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confirms substitution of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magnetoactive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ions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diamagnetic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ions.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9855" y="49630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1.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temperature dependence of the specific magnetization of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SrFe</a:t>
            </a:r>
            <a:r>
              <a:rPr lang="en-US" baseline="-25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12-x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baseline="-25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(x= 0.1 – 1.2) compounds. </a:t>
            </a:r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845" y="5952608"/>
            <a:ext cx="6029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[1] T. </a:t>
            </a:r>
            <a:r>
              <a:rPr lang="en-US" dirty="0" err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Tsutaoka</a:t>
            </a:r>
            <a:r>
              <a:rPr lang="en-US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, N. Koga</a:t>
            </a:r>
            <a:r>
              <a:rPr lang="ru-RU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dirty="0" err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Magn</a:t>
            </a:r>
            <a:r>
              <a:rPr lang="en-US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Magn</a:t>
            </a:r>
            <a:r>
              <a:rPr lang="en-US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. Mater. </a:t>
            </a:r>
            <a:r>
              <a:rPr lang="en-US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325</a:t>
            </a:r>
            <a:r>
              <a:rPr lang="en-US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36 (2013). </a:t>
            </a:r>
            <a:endParaRPr lang="ru-RU" dirty="0" smtClean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[2] B. T. Shirk, W. R. </a:t>
            </a:r>
            <a:r>
              <a:rPr lang="en-US" dirty="0" err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Buessem</a:t>
            </a:r>
            <a:r>
              <a:rPr lang="en-US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, J. Appl. Phys. </a:t>
            </a:r>
            <a:r>
              <a:rPr lang="en-US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1294 (1969) . </a:t>
            </a:r>
            <a:endParaRPr lang="ru-RU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" t="9484" r="11410" b="1856"/>
          <a:stretch/>
        </p:blipFill>
        <p:spPr>
          <a:xfrm>
            <a:off x="121141" y="1355431"/>
            <a:ext cx="4877241" cy="3607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5" t="9621" r="11605" b="5430"/>
          <a:stretch/>
        </p:blipFill>
        <p:spPr>
          <a:xfrm>
            <a:off x="7154889" y="2871951"/>
            <a:ext cx="4157812" cy="29843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28646" y="5920085"/>
            <a:ext cx="5463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concentration dependence of the Curie </a:t>
            </a:r>
          </a:p>
          <a:p>
            <a:pPr algn="just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of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SrFe</a:t>
            </a:r>
            <a:r>
              <a:rPr lang="en-US" baseline="-25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12-x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baseline="-25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(x= 0.1 – 1.2) compounds. </a:t>
            </a:r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512" y="169934"/>
            <a:ext cx="11557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temperature dependences of the specific magnetization of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SrFe</a:t>
            </a:r>
            <a:r>
              <a:rPr lang="en-US" sz="2000" baseline="-25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12-x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000" baseline="-25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(x= 0.1 – 1.2)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compounds 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Номер слайда 4"/>
          <p:cNvSpPr txBox="1">
            <a:spLocks noGrp="1"/>
          </p:cNvSpPr>
          <p:nvPr/>
        </p:nvSpPr>
        <p:spPr bwMode="auto">
          <a:xfrm>
            <a:off x="11563352" y="6381750"/>
            <a:ext cx="6286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E74CDC-D350-42DA-895E-C42921DDC48F}" type="slidenum">
              <a:rPr lang="ru-RU" sz="2400">
                <a:solidFill>
                  <a:srgbClr val="1608C8"/>
                </a:solidFill>
                <a:latin typeface="Calibri" pitchFamily="34" charset="0"/>
                <a:cs typeface="Arial" charset="0"/>
              </a:rPr>
              <a:pPr algn="r"/>
              <a:t>9</a:t>
            </a:fld>
            <a:endParaRPr lang="ru-RU" sz="2400" dirty="0">
              <a:solidFill>
                <a:srgbClr val="1608C8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512" y="254775"/>
            <a:ext cx="11557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field dependences of the specific magnetization of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SrFe</a:t>
            </a:r>
            <a:r>
              <a:rPr lang="en-US" sz="2000" baseline="-25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12-x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000" baseline="-25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(x= 0.1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1.2)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compounds 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3648" y="2053256"/>
            <a:ext cx="4035965" cy="504496"/>
          </a:xfrm>
          <a:prstGeom prst="rect">
            <a:avLst/>
          </a:prstGeom>
          <a:noFill/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2762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555" y="1566983"/>
            <a:ext cx="4096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Law of Approach of Saturation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[1, 2]</a:t>
            </a:r>
            <a:r>
              <a:rPr lang="en-US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015244" y="2557752"/>
            <a:ext cx="499367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refined parameters: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Ms – the saturation magnetization;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A/H – magnetic rigidity; 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C – factor proportional to K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B – anisotropic parameter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baseline="-25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represents the ﬁeld-induced increase in the 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spontaneous magnetization of domains.</a:t>
            </a:r>
            <a:endParaRPr lang="ru-RU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91050" y="847070"/>
            <a:ext cx="6986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order to estimate the magneto-crystalline anisotropy constant of In substituted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ferrite has been used:  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2326" y="5934670"/>
            <a:ext cx="6859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[1] Jun Wang, Fan Zhao et al. J. Appl. Phys. </a:t>
            </a:r>
            <a:r>
              <a:rPr lang="en-US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en-US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, 096107 (2011)</a:t>
            </a:r>
          </a:p>
          <a:p>
            <a:r>
              <a:rPr lang="en-US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[2] </a:t>
            </a:r>
            <a:r>
              <a:rPr lang="fr-FR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Z. Yang, C.S. Wang et al. Mat. Science Eng. </a:t>
            </a:r>
            <a:r>
              <a:rPr lang="fr-FR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B90,</a:t>
            </a:r>
            <a:r>
              <a:rPr lang="fr-FR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142-145 (2002)</a:t>
            </a:r>
          </a:p>
          <a:p>
            <a:r>
              <a:rPr lang="fr-FR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[3] </a:t>
            </a:r>
            <a:r>
              <a:rPr lang="en-US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Ghimire</a:t>
            </a:r>
            <a:r>
              <a:rPr lang="en-US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JMMM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454</a:t>
            </a:r>
            <a:r>
              <a:rPr lang="en-US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110–120 (2018</a:t>
            </a:r>
            <a:r>
              <a:rPr lang="en-US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4182" y="4123827"/>
            <a:ext cx="1931278" cy="77251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526123" y="2040918"/>
            <a:ext cx="29218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the case, where the sample is considered as ensemble of weakly interacting uniaxial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monodomain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particles with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hexagonal structure: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9697" y="499251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 the crystal anisotropy field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9356" y="4914625"/>
            <a:ext cx="2869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5K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3.64 *10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erg/cm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300K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2.99 *10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erg/cm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512" y="6381750"/>
            <a:ext cx="4088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SrFe12O19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3.02 *10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erg/cm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[3]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69212" y="654885"/>
            <a:ext cx="3356911" cy="4259740"/>
            <a:chOff x="169212" y="654885"/>
            <a:chExt cx="3356911" cy="4259740"/>
          </a:xfrm>
        </p:grpSpPr>
        <p:pic>
          <p:nvPicPr>
            <p:cNvPr id="24" name="Picture 2" descr="Fig_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212" y="654885"/>
              <a:ext cx="3356911" cy="2367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43" t="9549" r="9986"/>
            <a:stretch/>
          </p:blipFill>
          <p:spPr>
            <a:xfrm>
              <a:off x="320512" y="2759142"/>
              <a:ext cx="2895687" cy="215548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31129" y="969212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x= 0.1</a:t>
              </a:r>
              <a:endPara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1130" y="2875029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x= 1.2</a:t>
              </a:r>
              <a:endPara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69212" y="5083902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 0.1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4090" y="5652360"/>
            <a:ext cx="2869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5K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2.49 *10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erg/cm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300K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1.58 *10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erg/cm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3946" y="5821637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 1.2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024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_Crystallography">
  <a:themeElements>
    <a:clrScheme name="powerpoint-template-24 15">
      <a:dk1>
        <a:srgbClr val="4D4D4D"/>
      </a:dk1>
      <a:lt1>
        <a:srgbClr val="FFFFFF"/>
      </a:lt1>
      <a:dk2>
        <a:srgbClr val="4D4D4D"/>
      </a:dk2>
      <a:lt2>
        <a:srgbClr val="2D2D2D"/>
      </a:lt2>
      <a:accent1>
        <a:srgbClr val="353535"/>
      </a:accent1>
      <a:accent2>
        <a:srgbClr val="4F4F4F"/>
      </a:accent2>
      <a:accent3>
        <a:srgbClr val="FFFFFF"/>
      </a:accent3>
      <a:accent4>
        <a:srgbClr val="404040"/>
      </a:accent4>
      <a:accent5>
        <a:srgbClr val="AEAEAE"/>
      </a:accent5>
      <a:accent6>
        <a:srgbClr val="474747"/>
      </a:accent6>
      <a:hlink>
        <a:srgbClr val="7D7D7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F4FBE"/>
        </a:lt2>
        <a:accent1>
          <a:srgbClr val="0664E4"/>
        </a:accent1>
        <a:accent2>
          <a:srgbClr val="0A8AF4"/>
        </a:accent2>
        <a:accent3>
          <a:srgbClr val="FFFFFF"/>
        </a:accent3>
        <a:accent4>
          <a:srgbClr val="404040"/>
        </a:accent4>
        <a:accent5>
          <a:srgbClr val="AAB8EF"/>
        </a:accent5>
        <a:accent6>
          <a:srgbClr val="087DDD"/>
        </a:accent6>
        <a:hlink>
          <a:srgbClr val="0B99F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345B9"/>
        </a:lt2>
        <a:accent1>
          <a:srgbClr val="1E65CA"/>
        </a:accent1>
        <a:accent2>
          <a:srgbClr val="2C77D1"/>
        </a:accent2>
        <a:accent3>
          <a:srgbClr val="FFFFFF"/>
        </a:accent3>
        <a:accent4>
          <a:srgbClr val="404040"/>
        </a:accent4>
        <a:accent5>
          <a:srgbClr val="ABB8E1"/>
        </a:accent5>
        <a:accent6>
          <a:srgbClr val="276BBD"/>
        </a:accent6>
        <a:hlink>
          <a:srgbClr val="4091D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5CA3E0"/>
        </a:lt2>
        <a:accent1>
          <a:srgbClr val="6DAFE4"/>
        </a:accent1>
        <a:accent2>
          <a:srgbClr val="72B3E5"/>
        </a:accent2>
        <a:accent3>
          <a:srgbClr val="FFFFFF"/>
        </a:accent3>
        <a:accent4>
          <a:srgbClr val="404040"/>
        </a:accent4>
        <a:accent5>
          <a:srgbClr val="BAD4EF"/>
        </a:accent5>
        <a:accent6>
          <a:srgbClr val="67A2CF"/>
        </a:accent6>
        <a:hlink>
          <a:srgbClr val="7DB8E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2D2D2D"/>
        </a:lt2>
        <a:accent1>
          <a:srgbClr val="353535"/>
        </a:accent1>
        <a:accent2>
          <a:srgbClr val="4F4F4F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474747"/>
        </a:accent6>
        <a:hlink>
          <a:srgbClr val="7D7D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Тема1_Crystallography" id="{BBD93C2B-CF7B-4132-BF55-9606152D4401}" vid="{F5D6F24B-6E99-4749-9E6F-62C7EFF225F2}"/>
    </a:ext>
  </a:extLst>
</a:theme>
</file>

<file path=ppt/theme/theme2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8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хническая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Тема1_Crystallography</Template>
  <TotalTime>8893</TotalTime>
  <Words>2151</Words>
  <Application>Microsoft Office PowerPoint</Application>
  <PresentationFormat>Произвольный</PresentationFormat>
  <Paragraphs>279</Paragraphs>
  <Slides>20</Slides>
  <Notes>8</Notes>
  <HiddenSlides>2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Тема1_Crystallography</vt:lpstr>
      <vt:lpstr>Theme2</vt:lpstr>
      <vt:lpstr>1_Theme2</vt:lpstr>
      <vt:lpstr>2_Theme2</vt:lpstr>
      <vt:lpstr>Theme8</vt:lpstr>
      <vt:lpstr>Техническая</vt:lpstr>
      <vt:lpstr>Слайд 1</vt:lpstr>
      <vt:lpstr>Слайд 2</vt:lpstr>
      <vt:lpstr>Слайд 3</vt:lpstr>
      <vt:lpstr>Слайд 4</vt:lpstr>
      <vt:lpstr>Слайд 5</vt:lpstr>
      <vt:lpstr>Synthesis technique 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Conclusions</vt:lpstr>
      <vt:lpstr>Acknowledgment</vt:lpstr>
      <vt:lpstr>Слайд 18</vt:lpstr>
      <vt:lpstr>SG P63/mmc (No. 194)</vt:lpstr>
      <vt:lpstr>Слайд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Vitalii Turchenko</dc:creator>
  <cp:lastModifiedBy>BLACK</cp:lastModifiedBy>
  <cp:revision>1172</cp:revision>
  <dcterms:created xsi:type="dcterms:W3CDTF">2015-05-08T16:33:58Z</dcterms:created>
  <dcterms:modified xsi:type="dcterms:W3CDTF">2020-01-19T11:18:18Z</dcterms:modified>
</cp:coreProperties>
</file>