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64" r:id="rId2"/>
    <p:sldId id="262" r:id="rId3"/>
    <p:sldId id="265" r:id="rId4"/>
    <p:sldId id="266" r:id="rId5"/>
    <p:sldId id="259" r:id="rId6"/>
    <p:sldId id="267" r:id="rId7"/>
    <p:sldId id="257" r:id="rId8"/>
    <p:sldId id="258" r:id="rId9"/>
    <p:sldId id="260" r:id="rId10"/>
    <p:sldId id="263"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2F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96"/>
  </p:normalViewPr>
  <p:slideViewPr>
    <p:cSldViewPr snapToGrid="0" snapToObjects="1">
      <p:cViewPr>
        <p:scale>
          <a:sx n="122" d="100"/>
          <a:sy n="122" d="100"/>
        </p:scale>
        <p:origin x="11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m.shadrina\Downloads\Kniga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60dd6f51518e948/&#1051;&#1072;&#1073;&#1086;&#1088;&#1072;&#1090;&#1086;&#1088;&#1080;&#1103;/calcula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60dd6f51518e948/&#1051;&#1072;&#1073;&#1086;&#1088;&#1072;&#1090;&#1086;&#1088;&#1080;&#1103;/calculation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19816272965874E-2"/>
          <c:y val="5.0925925925925923E-2"/>
          <c:w val="0.87256736657917755"/>
          <c:h val="0.8416746864975212"/>
        </c:manualLayout>
      </c:layout>
      <c:barChart>
        <c:barDir val="col"/>
        <c:grouping val="clustered"/>
        <c:varyColors val="0"/>
        <c:ser>
          <c:idx val="0"/>
          <c:order val="0"/>
          <c:tx>
            <c:strRef>
              <c:f>Лист1!$E$26</c:f>
              <c:strCache>
                <c:ptCount val="1"/>
                <c:pt idx="0">
                  <c:v>operated</c:v>
                </c:pt>
              </c:strCache>
            </c:strRef>
          </c:tx>
          <c:spPr>
            <a:pattFill prst="wdDnDiag">
              <a:fgClr>
                <a:schemeClr val="accent2">
                  <a:lumMod val="50000"/>
                </a:schemeClr>
              </a:fgClr>
              <a:bgClr>
                <a:schemeClr val="accent2">
                  <a:lumMod val="75000"/>
                </a:schemeClr>
              </a:bgClr>
            </a:pattFill>
            <a:ln>
              <a:noFill/>
            </a:ln>
            <a:effectLst/>
          </c:spPr>
          <c:invertIfNegative val="0"/>
          <c:errBars>
            <c:errBarType val="both"/>
            <c:errValType val="cust"/>
            <c:noEndCap val="0"/>
            <c:plus>
              <c:numRef>
                <c:f>Лист1!$F$30:$G$30</c:f>
                <c:numCache>
                  <c:formatCode>General</c:formatCode>
                  <c:ptCount val="2"/>
                  <c:pt idx="0">
                    <c:v>3.1337374298436978E-2</c:v>
                  </c:pt>
                  <c:pt idx="1">
                    <c:v>1.132663300350876E-2</c:v>
                  </c:pt>
                </c:numCache>
              </c:numRef>
            </c:plus>
            <c:minus>
              <c:numRef>
                <c:f>Лист1!$F$30:$G$30</c:f>
                <c:numCache>
                  <c:formatCode>General</c:formatCode>
                  <c:ptCount val="2"/>
                  <c:pt idx="0">
                    <c:v>3.1337374298436978E-2</c:v>
                  </c:pt>
                  <c:pt idx="1">
                    <c:v>1.132663300350876E-2</c:v>
                  </c:pt>
                </c:numCache>
              </c:numRef>
            </c:minus>
            <c:spPr>
              <a:noFill/>
              <a:ln w="19050" cap="flat" cmpd="sng" algn="ctr">
                <a:solidFill>
                  <a:schemeClr val="tx1"/>
                </a:solidFill>
                <a:round/>
              </a:ln>
              <a:effectLst/>
            </c:spPr>
          </c:errBars>
          <c:cat>
            <c:strRef>
              <c:f>Лист1!$F$25:$G$25</c:f>
              <c:strCache>
                <c:ptCount val="2"/>
                <c:pt idx="0">
                  <c:v>х20</c:v>
                </c:pt>
                <c:pt idx="1">
                  <c:v>x40</c:v>
                </c:pt>
              </c:strCache>
            </c:strRef>
          </c:cat>
          <c:val>
            <c:numRef>
              <c:f>Лист1!$F$26:$G$26</c:f>
              <c:numCache>
                <c:formatCode>0.00</c:formatCode>
                <c:ptCount val="2"/>
                <c:pt idx="0" formatCode="0.000">
                  <c:v>0.22055950978779004</c:v>
                </c:pt>
                <c:pt idx="1">
                  <c:v>0.14842854856565341</c:v>
                </c:pt>
              </c:numCache>
            </c:numRef>
          </c:val>
          <c:extLst>
            <c:ext xmlns:c16="http://schemas.microsoft.com/office/drawing/2014/chart" uri="{C3380CC4-5D6E-409C-BE32-E72D297353CC}">
              <c16:uniqueId val="{00000000-C9A1-FE4D-99B0-35F5B27F2CD1}"/>
            </c:ext>
          </c:extLst>
        </c:ser>
        <c:ser>
          <c:idx val="1"/>
          <c:order val="1"/>
          <c:tx>
            <c:strRef>
              <c:f>Лист1!$E$27</c:f>
              <c:strCache>
                <c:ptCount val="1"/>
                <c:pt idx="0">
                  <c:v>sham</c:v>
                </c:pt>
              </c:strCache>
            </c:strRef>
          </c:tx>
          <c:spPr>
            <a:pattFill prst="pct90">
              <a:fgClr>
                <a:schemeClr val="accent3"/>
              </a:fgClr>
              <a:bgClr>
                <a:schemeClr val="accent3">
                  <a:lumMod val="40000"/>
                  <a:lumOff val="60000"/>
                </a:schemeClr>
              </a:bgClr>
            </a:pattFill>
            <a:ln>
              <a:noFill/>
            </a:ln>
            <a:effectLst/>
          </c:spPr>
          <c:invertIfNegative val="0"/>
          <c:errBars>
            <c:errBarType val="both"/>
            <c:errValType val="cust"/>
            <c:noEndCap val="0"/>
            <c:plus>
              <c:numRef>
                <c:f>Лист1!$F$31:$G$31</c:f>
                <c:numCache>
                  <c:formatCode>General</c:formatCode>
                  <c:ptCount val="2"/>
                  <c:pt idx="0">
                    <c:v>3.7340583703558805E-2</c:v>
                  </c:pt>
                  <c:pt idx="1">
                    <c:v>1.543510055280607E-2</c:v>
                  </c:pt>
                </c:numCache>
              </c:numRef>
            </c:plus>
            <c:minus>
              <c:numRef>
                <c:f>Лист1!$F$31:$G$31</c:f>
                <c:numCache>
                  <c:formatCode>General</c:formatCode>
                  <c:ptCount val="2"/>
                  <c:pt idx="0">
                    <c:v>3.7340583703558805E-2</c:v>
                  </c:pt>
                  <c:pt idx="1">
                    <c:v>1.543510055280607E-2</c:v>
                  </c:pt>
                </c:numCache>
              </c:numRef>
            </c:minus>
            <c:spPr>
              <a:noFill/>
              <a:ln w="19050" cap="flat" cmpd="sng" algn="ctr">
                <a:solidFill>
                  <a:schemeClr val="tx1"/>
                </a:solidFill>
                <a:round/>
              </a:ln>
              <a:effectLst/>
            </c:spPr>
          </c:errBars>
          <c:cat>
            <c:strRef>
              <c:f>Лист1!$F$25:$G$25</c:f>
              <c:strCache>
                <c:ptCount val="2"/>
                <c:pt idx="0">
                  <c:v>х20</c:v>
                </c:pt>
                <c:pt idx="1">
                  <c:v>x40</c:v>
                </c:pt>
              </c:strCache>
            </c:strRef>
          </c:cat>
          <c:val>
            <c:numRef>
              <c:f>Лист1!$F$27:$G$27</c:f>
              <c:numCache>
                <c:formatCode>0.00</c:formatCode>
                <c:ptCount val="2"/>
                <c:pt idx="0" formatCode="0.000">
                  <c:v>0.28265760838936144</c:v>
                </c:pt>
                <c:pt idx="1">
                  <c:v>0.16457781119256082</c:v>
                </c:pt>
              </c:numCache>
            </c:numRef>
          </c:val>
          <c:extLst>
            <c:ext xmlns:c16="http://schemas.microsoft.com/office/drawing/2014/chart" uri="{C3380CC4-5D6E-409C-BE32-E72D297353CC}">
              <c16:uniqueId val="{00000001-C9A1-FE4D-99B0-35F5B27F2CD1}"/>
            </c:ext>
          </c:extLst>
        </c:ser>
        <c:dLbls>
          <c:showLegendKey val="0"/>
          <c:showVal val="0"/>
          <c:showCatName val="0"/>
          <c:showSerName val="0"/>
          <c:showPercent val="0"/>
          <c:showBubbleSize val="0"/>
        </c:dLbls>
        <c:gapWidth val="219"/>
        <c:overlap val="-27"/>
        <c:axId val="1375106239"/>
        <c:axId val="1411095295"/>
      </c:barChart>
      <c:catAx>
        <c:axId val="137510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411095295"/>
        <c:crosses val="autoZero"/>
        <c:auto val="1"/>
        <c:lblAlgn val="ctr"/>
        <c:lblOffset val="100"/>
        <c:noMultiLvlLbl val="0"/>
      </c:catAx>
      <c:valAx>
        <c:axId val="1411095295"/>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375106239"/>
        <c:crosses val="autoZero"/>
        <c:crossBetween val="between"/>
      </c:valAx>
      <c:spPr>
        <a:noFill/>
        <a:ln>
          <a:noFill/>
        </a:ln>
        <a:effectLst/>
      </c:spPr>
    </c:plotArea>
    <c:legend>
      <c:legendPos val="r"/>
      <c:layout>
        <c:manualLayout>
          <c:xMode val="edge"/>
          <c:yMode val="edge"/>
          <c:x val="0.76245384951881012"/>
          <c:y val="0.16724482356372125"/>
          <c:w val="0.15183969520577353"/>
          <c:h val="0.1479504450357427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73811692036465E-2"/>
          <c:y val="3.0182336311597516E-2"/>
          <c:w val="0.93908642799503517"/>
          <c:h val="0.939635327376805"/>
        </c:manualLayout>
      </c:layout>
      <c:scatterChart>
        <c:scatterStyle val="lineMarker"/>
        <c:varyColors val="0"/>
        <c:ser>
          <c:idx val="0"/>
          <c:order val="0"/>
          <c:tx>
            <c:v>operated</c:v>
          </c:tx>
          <c:spPr>
            <a:ln w="25400" cap="rnd">
              <a:noFill/>
              <a:round/>
            </a:ln>
            <a:effectLst/>
          </c:spPr>
          <c:marker>
            <c:symbol val="circle"/>
            <c:size val="13"/>
            <c:spPr>
              <a:solidFill>
                <a:schemeClr val="accent2"/>
              </a:solidFill>
              <a:ln w="9525">
                <a:solidFill>
                  <a:schemeClr val="accent2">
                    <a:lumMod val="50000"/>
                  </a:schemeClr>
                </a:solidFill>
              </a:ln>
              <a:effectLst/>
            </c:spPr>
          </c:marker>
          <c:trendline>
            <c:name>trend line </c:name>
            <c:spPr>
              <a:ln w="19050" cap="rnd">
                <a:solidFill>
                  <a:schemeClr val="accent2"/>
                </a:solidFill>
                <a:prstDash val="sysDot"/>
              </a:ln>
              <a:effectLst/>
            </c:spPr>
            <c:trendlineType val="linear"/>
            <c:dispRSqr val="0"/>
            <c:dispEq val="0"/>
          </c:trendline>
          <c:xVal>
            <c:numRef>
              <c:f>Лист1!$H$3:$H$8</c:f>
              <c:numCache>
                <c:formatCode>General</c:formatCode>
                <c:ptCount val="6"/>
                <c:pt idx="0">
                  <c:v>0.23214302385286842</c:v>
                </c:pt>
                <c:pt idx="1">
                  <c:v>0.2273399579192967</c:v>
                </c:pt>
                <c:pt idx="2">
                  <c:v>0.22349835925238976</c:v>
                </c:pt>
                <c:pt idx="3">
                  <c:v>0.19421146780637769</c:v>
                </c:pt>
                <c:pt idx="4">
                  <c:v>0.34259194721312242</c:v>
                </c:pt>
                <c:pt idx="5">
                  <c:v>0.10357230268268545</c:v>
                </c:pt>
              </c:numCache>
            </c:numRef>
          </c:xVal>
          <c:yVal>
            <c:numRef>
              <c:f>Лист1!$A$3:$A$8</c:f>
              <c:numCache>
                <c:formatCode>General</c:formatCode>
                <c:ptCount val="6"/>
                <c:pt idx="0">
                  <c:v>1</c:v>
                </c:pt>
                <c:pt idx="1">
                  <c:v>0</c:v>
                </c:pt>
                <c:pt idx="2">
                  <c:v>0</c:v>
                </c:pt>
                <c:pt idx="3">
                  <c:v>-1</c:v>
                </c:pt>
                <c:pt idx="4">
                  <c:v>1</c:v>
                </c:pt>
                <c:pt idx="5">
                  <c:v>-1</c:v>
                </c:pt>
              </c:numCache>
            </c:numRef>
          </c:yVal>
          <c:smooth val="0"/>
          <c:extLst>
            <c:ext xmlns:c16="http://schemas.microsoft.com/office/drawing/2014/chart" uri="{C3380CC4-5D6E-409C-BE32-E72D297353CC}">
              <c16:uniqueId val="{00000001-44F8-624D-9CE2-334EC4A95EFA}"/>
            </c:ext>
          </c:extLst>
        </c:ser>
        <c:ser>
          <c:idx val="1"/>
          <c:order val="1"/>
          <c:tx>
            <c:v>sham</c:v>
          </c:tx>
          <c:spPr>
            <a:ln w="25400" cap="rnd">
              <a:noFill/>
              <a:round/>
            </a:ln>
            <a:effectLst/>
          </c:spPr>
          <c:marker>
            <c:symbol val="circle"/>
            <c:size val="7"/>
            <c:spPr>
              <a:solidFill>
                <a:schemeClr val="accent3"/>
              </a:solidFill>
              <a:ln w="9525">
                <a:solidFill>
                  <a:schemeClr val="accent3">
                    <a:lumMod val="50000"/>
                  </a:schemeClr>
                </a:solidFill>
              </a:ln>
              <a:effectLst/>
            </c:spPr>
          </c:marker>
          <c:xVal>
            <c:numRef>
              <c:f>Лист1!$H$12:$H$15</c:f>
              <c:numCache>
                <c:formatCode>0.000</c:formatCode>
                <c:ptCount val="4"/>
                <c:pt idx="0">
                  <c:v>0.37775544204105793</c:v>
                </c:pt>
                <c:pt idx="1">
                  <c:v>0.19731682146542828</c:v>
                </c:pt>
                <c:pt idx="2">
                  <c:v>0.2644078016651592</c:v>
                </c:pt>
                <c:pt idx="3">
                  <c:v>0.29115036838580038</c:v>
                </c:pt>
              </c:numCache>
            </c:numRef>
          </c:xVal>
          <c:yVal>
            <c:numRef>
              <c:f>Лист1!$A$12:$A$15</c:f>
              <c:numCache>
                <c:formatCode>General</c:formatCode>
                <c:ptCount val="4"/>
                <c:pt idx="0">
                  <c:v>0</c:v>
                </c:pt>
                <c:pt idx="1">
                  <c:v>0</c:v>
                </c:pt>
                <c:pt idx="2">
                  <c:v>0</c:v>
                </c:pt>
                <c:pt idx="3">
                  <c:v>0</c:v>
                </c:pt>
              </c:numCache>
            </c:numRef>
          </c:yVal>
          <c:smooth val="0"/>
          <c:extLst>
            <c:ext xmlns:c16="http://schemas.microsoft.com/office/drawing/2014/chart" uri="{C3380CC4-5D6E-409C-BE32-E72D297353CC}">
              <c16:uniqueId val="{00000002-44F8-624D-9CE2-334EC4A95EFA}"/>
            </c:ext>
          </c:extLst>
        </c:ser>
        <c:dLbls>
          <c:showLegendKey val="0"/>
          <c:showVal val="0"/>
          <c:showCatName val="0"/>
          <c:showSerName val="0"/>
          <c:showPercent val="0"/>
          <c:showBubbleSize val="0"/>
        </c:dLbls>
        <c:axId val="1370727343"/>
        <c:axId val="1371471711"/>
      </c:scatterChart>
      <c:valAx>
        <c:axId val="13707273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371471711"/>
        <c:crosses val="autoZero"/>
        <c:crossBetween val="midCat"/>
      </c:valAx>
      <c:valAx>
        <c:axId val="1371471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370727343"/>
        <c:crosses val="autoZero"/>
        <c:crossBetween val="midCat"/>
      </c:valAx>
      <c:spPr>
        <a:noFill/>
        <a:ln>
          <a:noFill/>
        </a:ln>
        <a:effectLst/>
      </c:spPr>
    </c:plotArea>
    <c:legend>
      <c:legendPos val="l"/>
      <c:layout>
        <c:manualLayout>
          <c:xMode val="edge"/>
          <c:yMode val="edge"/>
          <c:x val="0.1408258438370445"/>
          <c:y val="0.16514200493728745"/>
          <c:w val="0.32498742236496614"/>
          <c:h val="0.1941030579930071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73811692036465E-2"/>
          <c:y val="3.0182336311597516E-2"/>
          <c:w val="0.93908642799503517"/>
          <c:h val="0.939635327376805"/>
        </c:manualLayout>
      </c:layout>
      <c:scatterChart>
        <c:scatterStyle val="lineMarker"/>
        <c:varyColors val="0"/>
        <c:ser>
          <c:idx val="0"/>
          <c:order val="0"/>
          <c:tx>
            <c:v>operated</c:v>
          </c:tx>
          <c:spPr>
            <a:ln w="25400" cap="rnd">
              <a:noFill/>
              <a:round/>
            </a:ln>
            <a:effectLst/>
          </c:spPr>
          <c:marker>
            <c:symbol val="circle"/>
            <c:size val="14"/>
            <c:spPr>
              <a:solidFill>
                <a:schemeClr val="accent2"/>
              </a:solidFill>
              <a:ln w="9525">
                <a:solidFill>
                  <a:schemeClr val="accent2">
                    <a:lumMod val="50000"/>
                  </a:schemeClr>
                </a:solidFill>
              </a:ln>
              <a:effectLst/>
            </c:spPr>
          </c:marker>
          <c:trendline>
            <c:name>trend line</c:name>
            <c:spPr>
              <a:ln w="19050" cap="rnd">
                <a:solidFill>
                  <a:schemeClr val="accent2"/>
                </a:solidFill>
                <a:prstDash val="sysDot"/>
              </a:ln>
              <a:effectLst/>
            </c:spPr>
            <c:trendlineType val="linear"/>
            <c:dispRSqr val="0"/>
            <c:dispEq val="0"/>
          </c:trendline>
          <c:xVal>
            <c:numRef>
              <c:f>Лист1!$Q$3:$Q$8</c:f>
              <c:numCache>
                <c:formatCode>0.000</c:formatCode>
                <c:ptCount val="6"/>
                <c:pt idx="0">
                  <c:v>0.15378030620524846</c:v>
                </c:pt>
                <c:pt idx="1">
                  <c:v>0.12619600977936071</c:v>
                </c:pt>
                <c:pt idx="2">
                  <c:v>0.17320195627157653</c:v>
                </c:pt>
                <c:pt idx="3">
                  <c:v>0.12221216528185988</c:v>
                </c:pt>
                <c:pt idx="4">
                  <c:v>0.18806132167252099</c:v>
                </c:pt>
                <c:pt idx="5">
                  <c:v>0.12711953218335395</c:v>
                </c:pt>
              </c:numCache>
            </c:numRef>
          </c:xVal>
          <c:yVal>
            <c:numRef>
              <c:f>Лист1!$A$3:$A$8</c:f>
              <c:numCache>
                <c:formatCode>General</c:formatCode>
                <c:ptCount val="6"/>
                <c:pt idx="0">
                  <c:v>1</c:v>
                </c:pt>
                <c:pt idx="1">
                  <c:v>0</c:v>
                </c:pt>
                <c:pt idx="2">
                  <c:v>0</c:v>
                </c:pt>
                <c:pt idx="3">
                  <c:v>-1</c:v>
                </c:pt>
                <c:pt idx="4">
                  <c:v>1</c:v>
                </c:pt>
                <c:pt idx="5">
                  <c:v>-1</c:v>
                </c:pt>
              </c:numCache>
            </c:numRef>
          </c:yVal>
          <c:smooth val="0"/>
          <c:extLst>
            <c:ext xmlns:c16="http://schemas.microsoft.com/office/drawing/2014/chart" uri="{C3380CC4-5D6E-409C-BE32-E72D297353CC}">
              <c16:uniqueId val="{00000001-6DD5-6B4C-BA39-56466C6FD1C7}"/>
            </c:ext>
          </c:extLst>
        </c:ser>
        <c:ser>
          <c:idx val="1"/>
          <c:order val="1"/>
          <c:tx>
            <c:v>sham</c:v>
          </c:tx>
          <c:spPr>
            <a:ln w="25400" cap="rnd">
              <a:noFill/>
              <a:round/>
            </a:ln>
            <a:effectLst/>
          </c:spPr>
          <c:marker>
            <c:symbol val="circle"/>
            <c:size val="7"/>
            <c:spPr>
              <a:solidFill>
                <a:schemeClr val="accent3"/>
              </a:solidFill>
              <a:ln w="9525">
                <a:solidFill>
                  <a:schemeClr val="accent3">
                    <a:lumMod val="50000"/>
                  </a:schemeClr>
                </a:solidFill>
              </a:ln>
              <a:effectLst/>
            </c:spPr>
          </c:marker>
          <c:xVal>
            <c:numRef>
              <c:f>Лист1!$Q$12:$Q$15</c:f>
              <c:numCache>
                <c:formatCode>0.000</c:formatCode>
                <c:ptCount val="4"/>
                <c:pt idx="0">
                  <c:v>0.17370267470333398</c:v>
                </c:pt>
                <c:pt idx="1">
                  <c:v>0.15110209860692816</c:v>
                </c:pt>
                <c:pt idx="2">
                  <c:v>0.13080476537806954</c:v>
                </c:pt>
                <c:pt idx="3">
                  <c:v>0.2027017060819116</c:v>
                </c:pt>
              </c:numCache>
            </c:numRef>
          </c:xVal>
          <c:yVal>
            <c:numRef>
              <c:f>Лист1!$A$12:$A$15</c:f>
              <c:numCache>
                <c:formatCode>General</c:formatCode>
                <c:ptCount val="4"/>
                <c:pt idx="0">
                  <c:v>0</c:v>
                </c:pt>
                <c:pt idx="1">
                  <c:v>0</c:v>
                </c:pt>
                <c:pt idx="2">
                  <c:v>0</c:v>
                </c:pt>
                <c:pt idx="3">
                  <c:v>0</c:v>
                </c:pt>
              </c:numCache>
            </c:numRef>
          </c:yVal>
          <c:smooth val="0"/>
          <c:extLst>
            <c:ext xmlns:c16="http://schemas.microsoft.com/office/drawing/2014/chart" uri="{C3380CC4-5D6E-409C-BE32-E72D297353CC}">
              <c16:uniqueId val="{00000002-6DD5-6B4C-BA39-56466C6FD1C7}"/>
            </c:ext>
          </c:extLst>
        </c:ser>
        <c:dLbls>
          <c:showLegendKey val="0"/>
          <c:showVal val="0"/>
          <c:showCatName val="0"/>
          <c:showSerName val="0"/>
          <c:showPercent val="0"/>
          <c:showBubbleSize val="0"/>
        </c:dLbls>
        <c:axId val="1370727343"/>
        <c:axId val="1371471711"/>
      </c:scatterChart>
      <c:valAx>
        <c:axId val="1370727343"/>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371471711"/>
        <c:crosses val="autoZero"/>
        <c:crossBetween val="midCat"/>
      </c:valAx>
      <c:valAx>
        <c:axId val="1371471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370727343"/>
        <c:crosses val="autoZero"/>
        <c:crossBetween val="midCat"/>
      </c:valAx>
      <c:spPr>
        <a:noFill/>
        <a:ln>
          <a:noFill/>
        </a:ln>
        <a:effectLst/>
      </c:spPr>
    </c:plotArea>
    <c:legend>
      <c:legendPos val="l"/>
      <c:layout>
        <c:manualLayout>
          <c:xMode val="edge"/>
          <c:yMode val="edge"/>
          <c:x val="0.19852509544348845"/>
          <c:y val="0.16533396165367767"/>
          <c:w val="0.22793965600135926"/>
          <c:h val="0.190130248417033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03:08:19.536"/>
    </inkml:context>
    <inkml:brush xml:id="br0">
      <inkml:brushProperty name="width" value="0.08571" units="cm"/>
      <inkml:brushProperty name="height" value="0.08571" units="cm"/>
      <inkml:brushProperty name="color" value="#00FF0B"/>
    </inkml:brush>
  </inkml:definitions>
  <inkml:trace contextRef="#ctx0" brushRef="#br0">1365 3579 13760,'13'-11'2063,"-2"1"-1592,-10 6-270,0 0-133,0 1-46,-1 0-22,0-1 22,0 1-22,0 1 45,0 0 1144,0 1-1167,-2 1 23,-1 1 0,-1 2 44,0 1 91,1 2-45,1 0-23,1 2-45,0 0-22,0 0-23,-1 1 0,0-1 1,-1 1-1,1-1 1,-1 0 44,1 0 0,-1-1 112,1 1 24,1-2-2,-1 0-66,0-1-46,-1 0-89,1-1 67,0 0-67,0-1 23,-1 1 22,1 0 22,0-1 1,0 1-1,-1 1 0,0 0-22,0 1 0,-2 4-45,1-3 22,-1 2-22,3-4 0,-1 0 0,0-2 22,0 2-22,0-1 0,0 1 23,0 1-1,-1 0 1,0 3 21,1-1-44,-1 2 0,1 0 0,0-2 23,-1 3-1,1-4-44,0 1 22,2-3 0,-1 0 0,-1 0 22,-1 4-22,1-2 23,-1 3-23,1-4 0,1 1 22,0-2-44,0 0 22,0-1-23,0-1 1,1-1 44,-2 2 1,1-1-23,-2 3 0,2-2 22,-1 0-22,0 1 22,0 1-22,0 0 23,-2 3-23,2-1-23,-1 1 23,1-4 0,0 0 23,0-1-46,0 1 46,0-2-23,-1 2 0,1 0 0,-2 3 0,1-2 22,-3 3-44,3-3 44,0-1-44,0 1 44,1 0-22,-1 0-22,-2 2 22,1-2 0,-1 2 0,2-3 0,-1 0 0,1 1 22,-1 2-22,1-1 0,1 1 0,-1 0 0,1 0 0,0-2 0,0 1-22,0-3 22,0 2 0,1-3 0,0 1 0,0 2 0,-2 2 22,1-1-22,0 3 23,1-4-23,1 0 0,0-2 0,0 0 0,0 0 0,1 1 0,-1-1 0,0 0 0,0-1-45,0-2 45,0-6 0,0 2 0,0-5 0,0 3 0,1 1 0,-1-1 22,1 0-22,0 0 0,-1-1 0,0 2 0,0 0-22,0 1 22,-1 1 0,1 1 0,-1-1 0,0-1 0,0 0 0,0-1 0,-1 1 0,0-1 0,0 0 0,1 0 0,-1 0 0,1 0 0,0 0 0,-1 0 0,0 0 0,0-2 0,0 1 0,0-1 0,0 1 0,0 0 0,1-1 0,-1 0 0,0 0 0,0-5 0,0 3 0,1-4 0,0 5 0,0 1 0,0 0 0,0 1 0,0 0 0,0 0 0,0 0 0,0-4 0,-1 3 0,1-2 0,-1 3 0,2 1 0,-1 0 0,0 1 0,0-1 0,1-4 0,-1 0 0,1-2 0,0 3 0,0 0 22,0 0-22,0 1 0,0-1 0,0 1 0,1-1 0,0-1 0,-1-1 0,0-4 0,1 3 0,-1-2 23,1 4-23,0 1 0,0-1 0,0-4 0,0 2 0,0-2 0,0 4 0,0 0 0,-1 2 0,1-1 22,0 1-22,0 1 0,0 1 0,0-3 0,-1 2 0,1-2 0,-1 0 0,1 1 0,0 1 22,0 0-22,0 2 0,0-1 0,0 1 24,0-1-24,0 0 0,0 0 0,0-2 0,0 0 0,0-1 0,0 1 44,0 0-44,0 0 0,0 1 0,0 0 45,0 1-45,0 0 0,0 0 0,0-1 0,0 0 0,0-3 0,0 2 0,0-2 22,1 4-22,-1 0 0,1 1 0,0-1 23,0 1-23,0-1-23,0-1 23,0-5 0,0 2 23,0-2-23,0 3 0,0 2 0,-1 1 0,0 1 0,1 0 0,0-3 0,0 0 0,0-3 0,0 1 0,-1-1 0,0-1 22,0 1-22,0 2 0,0 1 0,0 2 0,1 0 0,-1 1 0,1-1 0,-1 0 0,0-1 23,0 1-23,0 0 0,0 0 0,0 0 0,0 2 0,0-2 0,1 2 0,-1-1 0,2 0 0,-2-1 0,0-1 0,0-1 0,0-3 0,0-3 0,0 2 0,0-1 22,0 5-22,0 2 0,0 2 0,1-1 0,-1 1 0,1-5 0,0 0 0,-1-3 0,0 1 0,0 0 0,0 2 22,0 1-22,0 2 0,0 2 0,0 1 0,0-3 0,0 2-22,0-4 44,0 1-44,0-2 44,0-1-22,0 0 0,0-1 0,0-1 0,0 3 0,0-2 0,0 2 0,0-1 0,0-1 0,0 0 0,0-1 0,0 2 0,0 0 0,0-3 23,0 4-23,0-3 0,0 4 0,0 1 0,0-2-23,0 1 23,0-2 23,0-2-23,0 3 0,0-2 0,0 5 0,-1 0 0,0-1 0,0-1 0,-1-3 0,0 0 0,-1 0 22,1-1 23,1 3-23,0 1 1,1 3 22,0 0-45,-1 0 0,1-2 0,-2-1 0,-1-7 0,0 2 0,-1-3 22,1 6-22,1 2 22,1 2-22,0 2 23,0 0-23,0-1 22,1 0-22,-2-4 0,0 0 0,0-4 0,0 4 0,1 1 0,-1 1 23,2 0-23,-1 1 0,1-1 0,-1 2 0,1-3 0,-1 1 0,0-2 0,-1 1 0,1 0 0,0 1 0,0 2 0,0 0 22,1-1-22,0 1 0,0-3-22,0 1 22,-1-2 0,0-1 22,0 1-22,0 2 0,0-1 22,1 3-22,0-1 0,0 1 23,0-1-23,0 0 0,0-2 0,-1 1 0,1-1 0,-2 1 45,2 1-23,-1 1-22,1 1 22,0 0-22,0-1 0,0-2 0,0-2 0,-1-1 23,-1-7-1,0 6 24,1-3-24,1 7 45,0 2-44,0 0-1,0-1-22,0 1 0,0-2 23,0 2-23,0-1 0,0-1 0,0 1 0,0-1 44,0 0-21,0 2-1,0 0-22,0 1 23,0-1-23,0 0 0,0-2 0,0 1 0,0 0 0,0 1 0,0-2 0,1 1 0,0-1 0,0 1 0,-1-3 0,0 3 22,1 0-22,-1 1 0,1 1 0,0 0 0,-1 0 0,1-1 0,-1-3 0,1 1 0,-1-4 0,0 3 0,0 0 0,0 0 0,0 3 45,1 0-45,-1 1 0,1 0 22,0-2-22,1 0 0,0-3 23,-1 3-23,1 0 22,-1 1 0,1-1 46,0 1-46,1-3 0,0 1-22,2-1 23,-2 0-23,-1 0 22,0 0 1,0 0-23,0 1 0,0 0 22,0 1 0,1-1 1,-1 1-23,0-1 0,-1 1 0,0 1 0,0-2 22,1 2-22,-1-1 0,1-1 23,-1 1-23,1 0 0,-1 0-23,0-1 23,0 1 0,0-2 23,-1 1-23,1 0 23,-1 1-1,1 0 0,-1 1-22,2-1 0,-2 0 0,2 0 0,-1-1 0,0-1 0,1 0 0,-2-1 0,1 1 0,-1 1 23,0 2-23,1-1 0,1 0 0,-1-1 0,0 0 0,1-2 0,-1 0 22,0-2-22,0 4 0,0-2 0,0 4 23,0-1-23,1 1 22,-1 1-22,0-1 0,2-3 0,-1 1 0,1-4 0,-1 2 0,1 0 22,-1 1 1,1 1-23,-1 2 0,1 0 0,-1 0 0,1 0 0,-1-1 0,1-1 0,0 0 22,-1-1-22,0 1 23,0 0-1,0-1 23,0 1-23,0 0 1,0 0-1,1 3 0,-2-1-22,2 0 0,-1 0 23,1-2-23,0 1 22,0-1-22,1 0 23,-2 1-23,1 0 0,-2 1 0,0 1 22,0 0-22,0-1 0,1 0 0,2-1 0,-2 0 0,1 0 22,-1 1-22,-1 0 0,1 1 0,-1 0 0,0 0 0,1 0 0,-1-1 0,1-2 0,0 1 0,0-2 0,0 3 0,-1-1 0,0 0 0,0 0 0,0-1-22,2-3 44,-1 1-22,0-1 0,0 3 0,0 0 0,-1 1 0,-1 1 0,1-1 0,0 0-22,0-1 22,1-3 0,-1 3 0,0-3 0,0 4 0,0 0 0,0 0 22,0 2-22,-1 0 0,1-1 0,0 0-22,0 0 22,-1-2 0,1 0 0,-1 0 0,0 0 0,1 1 22,1 0-22,-1 0-22,0-2 22,1 0 0,-1 0 22,0 0-22,0 0-22,0 0 22,-1 0 0,0 0 0,0-2 0,1 2 0,0-1 0,-1 2 0,1 0 0,0 1 22,-1 0-22,0 0-22,1 0 22,-1 0 0,1-1 0,0 2 0,0-1 0,-1 2 0,1-2 0,-1 1 0,0 0 0,1 0 0,-1-3 0,0 1 0,0-2 0,0 0 0,0 1 0,0-1 0,0 0 22,0 2-44,0-1 22,0 1 0,-2-3 0,0 1 0,0-2 0,0 4 0,1-1 0,0 0 0,-1-1 22,2 0-22,-3-2 0,2 1 0,-1 0-22,0 1 22,2 0 0,-1 1 0,0-1 0,1 1 22,-1 0-22,0 1 0,1-1 0,-1 2 0,0 0 0,1 2 0,-1 0 0,0 1 0,1-2 0,0 0 0,0-5 0,0 2 0,0-3 0,0 4 0,0 1 0,0 1 0,0 0 0,0 1 0,0 1 0,0 0 0,0-2 0,0 1 0,0-1 0,0-1 0,0 1 0,0-1 0,0 1 0,0-1 0,0-3 0,1 1 0,-1-5 0,0 2 0,0-2 0,0 0 0,0 2 0,0 0 0,0 2 0,0 1 0,1-1 0,-1 2 0,1 1 0,-1 1 0,1 1-22,-1 0 22,1 0 22,-1-1-22,0 0 0,0 0 0,0-1 0,0 2 0,1-1 0,-1 0 0,0 1 0,0 0 0,1 0 0,0-1 0,-1-4 0,0 1 0,0-2 0,0 2 0,0 1 0,0-1 0,0 2 0,0 0 0,0-1 0,0 2 0,0-4 0,0 2 0,0-3 0,0 4 0,0 0 0,0-1 0,0 0 0,0 2 0,0-1 0,0 3 0,0-2 0,0 0 0,0-1 0,0-1 0,-1 0 0,0 0 0,0-2 0,0 3 0,1-2 0,-1 5 0,1-1 0,-1 0 0,1-2-22,-1 0 44,-1-5-22,0 2 0,-1-4 0,1 3 0,1 0 0,0 1 0,0 2 0,1 1 0,0 1 0,0 1 0,0 0 0,-1 0-22,0-1 22,0-2 0,-2-1 0,1 0 22,-1-1-22,0 2 0,1-1 0,1 2 0,-1-2-22,1 2 22,-1-2 0,1 1 0,-2-1 0,1 0 22,-1-2-22,0 0 0,-1-1 0,2 2 0,0 0 23,1 4-23,0 0-23,0 2 23,1-1 0,-2 0 0,1-1 0,-2-1 0,1-1 0,0-1 0,-1-4 0,0 3 0,0-3 0,1 3 0,1 1 0,-1-1 23,1-1-23,-1 2 0,0-2 0,1 4-23,0 0 23,0 0 0,-1 0 0,1 0 0,-1-1 0,1 1 0,-2-3-22,1 1 22,-1-2 22,1 2-22,0-1 0,0 0 0,0-1 0,0 2 0,0-3 0,2 4 23,-2-1-46,2 2 23,-1 0 0,0-1 0,-1-1 0,-1-1-22,-2-9 44,2 6-22,-2-6 23,4 10-23,0 0 0,0 2 0,0-1-23,0 1 23,1 0 0,-1-2 0,-1 0 0,0 0 0,1-1 23,-1 2-23,1 0 0,0 2 0,1-1 0,0 1 0,0-1-23,-1-2 23,-3-5 0,1 1 23,0-3-23,1 6 22,1 2-22,1 2 0,0 0 0,0 2 0,0-1-22,0 0 22,0 0 0,-1-2 0,0-1 0,0 1 0,-1 0 22,2 1-22,0 1 0,0 1-22,0-1 22,0 1 22,0-1-22,0 0 0,0 0 0,0-1 23,0 1-23,0-1-23,0 0 23,0 1 0,0-1 0,0 0 0,0 0 0,0-2 0,0-1-22,0 0 44,-1-1-22,1 2 0,-1-1 0,1 3 0,0 0-22,-1 2 22,1-1 0,-1-1 0,0 0 0,0-2 0,-2-5 0,0 1 22,0-2-22,2 4 0,-1 0 0,2 2 0,-1 1 0,1 1-22,-1 0 22,0 0 0,-2-2 0,1-1 0,-1-1 0,0 2 0,2 1 22,-1 2-22,1 0-22,-1 1 22,1-2 0,-1 0 0,-1-1 0,0 0 0,0 0 0,-1 1 0,1 0 0,0 1 0,1-1 0,0 1 0,-4-4 0,1 1 0,-5-6 0,-2 0 0,-2-2-23,0 0 46,1 2-23,3 2 0,0 2 0,5 3 0,1 0 0,3 3-23,0 0 23,-1 0 0,1-1 0,-1 1 0,0 0 0,0 1 0,0-1 0,1 0-22,-1 0 22,1 0 0,-1 1 0,0-1 0,0 1 0,0 0 22,-2 0-22,1 0 0,-1 0 0,2-1 0,0 1 0,-1-1 0,-2-1 0,-2-2 0,-2 0 0,-2-3 0,-4-3 23,4 3-23,-1-1-23,8 6 23,2 1 0,1 0 0,-1 1 0,1-1 0,-1 0 0,-1 0 0,1 0 0,-1 0 0,-1 0 0,0-1 0,-3-1 23,0 1-23,-2-2 0,-1 0 0,-1-1 0,1 0 0,0 0 0,0 1-23,4 1 1,2 2 0,2 1 22,2 0 22,-2 0-22,0 0 22,0 0-22,0 0 0,1 0 0,0 0 0,-1 0 0,1 0 0,-3 0 0,0 0 0,-2-1 0,-4-1 0,-2-1 23,-1-2-23,-2 0 0,0-1 0,-1 2 0,3 0 0,3 1 0,3 2 0,2 0 0,2 1 0,1 0 0,1 0 0,-1 0 0,-1 0 0,-1 0 0,-1 0 0,-4-1 0,-3 0 22,-8-3-22,5 2 0,-3-1 0,8 2-22,2 1 44,2 0-22,1 0-22,2 0 22,0 0 0,1 0 0,0 0 22,-2 0-22,-2 0 0,-4 0 0,-3 0 0,-2-2 23,-9-2-23,4 1 0,-4-2 0,9 3 0,3 1-23,3 0 46,1 1-23,1 0 0,-2 0 0,3 0 0,-2 0 0,2 0-23,-1 0-22,-2 0-672,-2-1-1682,-1 0-3274,-1 0 5673,3-3 0,4 3 0,2-1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03:08:35.154"/>
    </inkml:context>
    <inkml:brush xml:id="br0">
      <inkml:brushProperty name="width" value="0.08571" units="cm"/>
      <inkml:brushProperty name="height" value="0.08571" units="cm"/>
      <inkml:brushProperty name="color" value="#00FF0B"/>
    </inkml:brush>
  </inkml:definitions>
  <inkml:trace contextRef="#ctx0" brushRef="#br0">0 3828 20083,'10'-1'67,"-1"1"-67,-5 7 0,1-1 45,0 0-45,0 1 67,0-1-45,0 1 1,-1-1-1,1 0-22,0 0 23,0 0-23,-1-1 0,1 2 0,-1-2 0,-1 2 22,1 0-22,0 0 22,0 0-22,1 0 23,0 1 22,0 0-45,0-1 0,1 0 22,-2 0 0,1 5-22,-1-4 24,-1 4-24,0-3 0,0-1 0,0 1 44,1 1-44,-1-3 0,0 1 0,0-2 0,-1-1 0,1 3 0,0 0 0,0 1 0,0 1 0,-1-1 0,1 2 0,0-3 45,0 0-45,-1-4 0,0 2 0,0 0 0,0 1 0,0 2 0,2 2 0,-1-2 0,0 1 0,-2-5 22,0-2 1,-1-1 22,1-1-45,-1 0 0,1 0 0,0 1 0,0-1-23,1 1 46,-1 0-46,1 0 23,-1 0 45,0-1-45,0 0 0,1 0 0,2 2-22,-1 1 22,1 0 22,-1 0-22,0-1 0,-1-2-112,-2 0 157,2-1-23,0-2-22,1 0 0,0-1 0,-1-1 0,1 0-45,-2-1 23,0-2-23,0-1 45,-1 0 0,0-1 0,0 1 45,0 2-45,0 0 0,0 1 0,0-1 22,1 1-22,-1 0 0,2-1 0,-1-1 0,0 1 0,0-1 0,0 2 0,-1-1 0,1 1 23,0 0-23,0 0 0,0-2 0,1 3 0,-1-3 0,1 2 0,-1 0 0,0-1 0,0 0 0,0 0 0,-1 0-23,1 1 46,0-3-23,0 3 0,-1-2 0,2 3 0,-1-1 0,0 0 0,1-1 0,-2 0 0,2-2 0,-2 4 22,2-2-22,-2 4 0,2 0 0,-1-1 0,0 1 0,0-1 0,0-1 0,0 0 0,1-2 0,0 1 0,-1-1 0,0 2 0,0 0-22,0 1 22,0-1 0,1 1 22,-2-3-22,1 2-22,0-2 22,0 2 0,0-1 0,1 2 22,-1-2-22,-1 1 0,1 0 0,1 0-22,0-1 22,0 0 0,0 0 22,-1 0-22,-1 2-22,0-1 22,1 1 0,-1 1 0,0-2 0,1 1 0,0-1 22,1 0-22,-1 0 0,1-1 0,0 0 0,-1 0 0,1-1-22,0 2 44,-1-2-22,1 3 0,-1 0-22,0 1 44,0 1-22,-1-2 0,1 0-22,1-1 22,-1-5-23,0 3 23,0-2 0,0 4 0,-1 0 0,1 2 0,-1-1 23,0 0-23,1 0 0,0-2-23,1-2 23,0-1 0,0-1 0,-1 2 0,-1 2 0,1 1 0,-1 1 23,1 1-23,-1 0 0,1 0 0,0-2 0,0-1-23,0-1 23,0-1 0,0 0 0,0 0 0,-1 2 0,0 0 0,1 1 0,-1 1 23,0-1-46,0 1 23,0 0 0,0-2 0,0 0-22,0-1 44,0-4-22,0 3 0,0-1 0,0 5 0,0 0 0,0 1 0,0 0 0,0-1 0,0 1 0,-1-2-22,0-4 44,0 1-22,-1-3 0,1 3 0,0 1 0,0 0 0,0 1 0,1 0 0,-1-4 0,0 3 0,0-2 0,0 3 0,0-1 0,1 2 0,-1-1 0,1 1 0,-1 0 0,1 1 0,-1-2-22,1 1 22,-1-3 0,0 1 0,0 0 0,0-1 0,0 0 0,0 0 22,1-2-22,0 3 0,0-2 0,0 4 0,0-1 0,0 0 0,0-1 0,0-2 0,0 0 0,0-1 0,1-2 0,-1 3 0,2-2 0,-1 5 0,1-1 23,-1 0-46,1-2 23,-2-1 0,0-5 0,0 3 0,0-2 0,0 6 23,0 2-1,0 1-22,1 2 0,-1-1 0,1 0 0,-1 0-22,1-3 22,-1 1 0,0-5 0,0 5 0,0-2 0,0 3 0,0 0 0,0 0 0,0-2 0,0 2 0,0-1 0,0 1 22,1 1-22,0 0 0,0-1 0,0 1 0,-1-1 0,1 1-22,0-2 22,0 0 0,0-1 22,0 1-22,0-1 0,0 1 0,0-1 0,0 1 0,1-4 23,-1 3-23,1-2-23,-1 3 23,0 1 0,-1-1 0,0 2 0,0 0 0,1 0 0,-1 1 0,1-5 0,-1 3 0,1-5 0,-1 5 0,0-1 0,0 3 0,0 0 23,1 0-1,-1 0-44,1-1 22,-1-2-23,0 0 23,0 0 0,0 0 0,0 1 23,0-1-23,0 2-23,0 0 23,0-2 0,0 2 0,0-2 0,0 0 0,-1 0 0,1 0 0,-2-1 0,1 0 0,-2-2 0,1 3 0,0-2 0,1 4 0,-1-1 0,1 1 0,-1-2 0,1-2 0,-1 0 0,0-3 0,0-3 0,0 3 0,0-1 0,2 5 0,0 1 0,0 0 0,-1 0-22,1 0 22,-1-5 0,1 2 0,-1-3 0,1 3 0,-1 2 0,1-1 0,-1 3 0,1-1 0,0 0 0,0 0 0,0-3 0,0 1 0,0-1 0,0 4 0,0 0 0,0 1 0,0 1 0,0 0 0,0-1 0,0 1 0,0-3 0,0 1 0,0-2 0,1 1 22,-1 0-22,1 1 0,0 0 0,0 2 0,0-2 0,0 0 0,0-1 0,0 1-22,0-1 22,0 1 0,-1 0 0,1 1 0,0-1 0,-1 1 22,1 0-22,0 0 0,0 0 0,-1-1-22,0-2 22,0-1 0,0-1 22,0 1-22,0-1 0,0 3 0,0 0 0,0 3 0,0-1 0,0 0 0,0-2 0,0-1 0,0-7 0,0 4 0,0-4 0,0 7 0,0 0 0,0 2 0,0 0 0,0 0 0,0-1 0,0-2-22,0-5 22,0 3 0,0-3 22,-1 5-22,0 1 0,0 0 23,1 1-23,-1-1-23,1-4 23,-1 3 0,0-5 23,0 4-23,-1 0 0,1 1 0,0 1 0,1-1 0,-1 2 0,1-1 22,-1-2-22,0 2 0,1-1 0,-1 1 0,0 0 0,1 0 0,-1 0 0,0 1 0,-2-3-22,1 1 44,-3-6-22,2 4 0,-2-3 0,2 4 0,0 2 0,1-1 0,0 2 0,-1-1 0,1 0 0,-1 1-22,1-2 22,0 0 22,-1 0-22,1 0 0,0 1 0,0 3 0,0-1 0,1 1 0,-1 0 0,0 0 0,1 0 0,-1-1 0,0-1 0,-1-2-22,-1-2 22,0 0 0,-1-3 0,2 3 0,-1 0 0,2 5 0,1 1 0,0 0-23,-1-1 1,2 1 22,-2-1 0,1 1 0,-1-2 0,-1-1 0,-1-2 0,0-1 0,0 2 0,1 1 22,0 0-22,2 3 23,-1-2-23,2 3 0,0-1 0,-1-1 0,0-2-23,-1-1 23,1-2 0,-1 2 0,0-1 0,0 2 0,0-1 0,0 1 0,0-1-22,0-1 22,0-1 0,-1 2 22,1-4-44,-1 4 22,2 0 0,0 4 0,1 1 0,-1 0 0,1 0 0,-1-1 22,-1-2-22,0-1 0,-2-7 0,0 4 0,0-3 0,2 5 0,0 2 0,1-1 0,-2-3 0,1 2 0,0-4 0,-1 3 0,1 0 0,-1 1 0,1 0-22,1 1 22,0 1 0,0 1 0,0 1 0,0 0 0,-2-1 0,2-1 0,-1-2 22,0 0-22,0 1 0,1 0 0,-1 0-22,2 1 22,-1 1 0,0 0-23,1 0 46,-1 0-23,0-1 0,0 1 22,0-2-44,0-1 22,-3-4 0,2 3 22,-1-1-22,1 3 0,1 1 0,0 1 0,-1 0 23,2 0-1,-1 1 0,1 0 1,0-1-23,-1 0 0,-1-4 22,0 3 1,0-3-23,1 4 22,1 0 0,-1 0-22,0-1 0,1 1 0,-1-3 0,0 2 23,0-1-23,-1 0 0,1-1 0,-1 2 0,2 0 22,-2 1-22,1-1 0,1 2 0,-1-1 23,1 1-23,0 0 0,0 0 0,0-1 22,0 1 23,0-3-45,0 3 22,0-2-22,0 2 23,0-1-23,0 1 22,0-1-22,0-1 0,0 1 22,0 1-22,0 1 23,0 0 22,0 0-45,0-1 0,0-1 22,0-1-22,0 0 22,1 0 1,-1-2-1,1 2 1,-1 0 0,0 2-1,1 1 1,-1 0-23,1 0 22,0-1-22,-1-1 0,1 1 22,0-3 1,0 0-23,0 0 0,0 1 22,0 0-22,-1 1 0,1-1 23,0 2-23,0-1 0,-1 1 0,1-2 0,0 2 0,0-1 22,-1 0-22,2 1 22,-2 1 23,2-2 0,-1 2 0,0-1 0,-1 0-45,0 1 0,0-1 22,1-3-22,-1 1 22,1-1 1,0 1 44,0 2-22,0 0 0,1 0-45,-1 1 22,0-1-22,-1 0 0,1 0 0,-1-2 22,2 0-22,0 0 23,0 0-23,-1 1 0,0 2 0,-1 0 0,1-1 0,-1 1 0,0-3 22,1 1-22,0-2 23,0 1 0,-1 1-1,2-1 23,-1 1-23,0-1 1,0-1-23,1 1 0,-2-2 22,1 2-22,0-3 0,0 3 22,1 1-22,-1-1 0,0-1 23,0 3-23,0-1 0,0 2-23,-1 0 23,0-1 0,1 0 23,-1-1-23,0 1 22,1-1 1,0 1-1,0-1 23,0-1-45,0 1 0,0-2 0,0 1 0,0 0 0,-1-1 0,1 1 0,-1-1 22,1-1-22,-1 2 0,1 0 0,-1 3 0,0 0 0,0 0 0,0-1 0,0-1 23,0 0-23,0 0 22,0-1-22,1 2 0,-1-3 0,1 2 0,0 0 0,-1 0 0,1 0 22,0 1-22,-1-3 0,1 3 0,0-3 0,0 2 0,0-1 0,-1 1 0,1 1 23,-1 0-23,0-1-23,0 0 23,1-3 23,-1 1-23,1-1 0,-1 2 0,0 0 0,1 1 0,-1 0 0,0 1 0,0-1 22,0 0-22,0 0 23,1 1-23,-1 1 0,1 0 0,-1 0 0,0-1 0,0-2 0,1 1 22,-1 0-22,1 1 45,0 0-23,-1 0-22,1 0 23,-1 0-23,1 1 0,-1 0 0,0-1 0,0 0 0,0 0 0,1 0 0,0 0 22,-1 0-22,1 1 0,0 0 0,0 0 0,-1 0 0,1-2 0,-1 1 0,0-2 0,1 0 0,-1 0 22,0 1-22,0 0 23,0 2 112,0 0 1614,0 1-1278,0-1 672,0 1-112,0-1-874,0 1 67,0 0 158,0 0-181,0-1 23,0 0 0,0 1-155,0 0-69,0 0 0,1-1 0,1-1 0,1-1 0,0 0 0,0-1 0,-1 0 0,0-1 0,0 0 0,-1 0 0,2 0 0,0-1 0,0 1 0,2 0 0,-2-1-69,1 1-65,-1-1 0,0 0 111,-1 1 1,0-1 22,-1 3 0,0 0 0,1 0 0,0 1 22,0-2-22,1 1 0,-1 0-22,2-3 22,-2 3-23,2-3 23,-2 3 0,0-1 0,0 0 0,0-1 0,1 1 0,0-3 0,0 2 0,1-2 0,-2 2-22,0 0 22,0-2 0,0 0 0,1 0 0,-1 0 0,0 1 0,1-2 0,0 2 0,0 0 0,-1 2-22,0 0 22,1-2-23,-1 0 1,1-1-1,-1 0-21,0 0 21,-1 2 23,1 0-22,0-2 22,0 1-23,1-1 23,-2 3-22,2-1 22,-1 0 0,1-3-22,-1 2 22,0-1 0,0 2 0,0 1-23,0 0 23,-1 0-22,1 1 22,0-2-23,0 1 23,0 0 0,-1 0 0,1 2 0,0-2-23,0 0 23,1 0-22,-1-1 22,1 1-23,1-1 23,-1 1 0,1-1-22,-1 2 0,1 1 22,-1-2 0,1 1-23,-1-2 1,4-5 22,-3 2 0,3-1 0,-4 4 0,0 1 0,-1 0 0,1 0 0,-1 1 0,0-1-23,1 1 23,-1-2 0,0 0-22,2-2 44,-2 3-44,1-2 22,-2 4 0,1 1-22,1 0 22,0-2 0,-1 2 0,2-2 0,-1 1-23,1-1 23,0 1 0,0 0-22,0 1-1,0 0 23,0 0-22,0-1 22,0 1 0,1-2 0,-1 1 0,1-1 0,-2 2 0,0-1 0,1 0 0,1-1-22,-2 1 22,2 0 0,-2 1 0,-1 1 0,2-1-45,-2 1 45,0-1-23,0 1-44,1 0 22,1 1-22,-1-1 22,3 0 23,-2-1 22,2 1 0,-1 0-22,-1 0 22,2 0 0,3-2-23,-3 1 46,2 0-46,-3 0 1,-2 1-1,1 0 23,0 0-23,-1 0 1,2 0 22,-1 0 0,1 0-22,0-1 22,0 1-23,-1-1 23,1 1-22,-1 0-1,0 1 1,-1 0-23,2 0 0,-1 0 23,1 0 22,-1 0 0,0 0-22,0 0 22,-1 0 0,1 0 0,0-1 0,0 0 0,0 0 0,0 1 0,1-1-23,-1 0 23,-1 1-22,-1 0 22,-1 0 0,1 0 0,0-1 0,0 1 0,1-1 0,-1 1 0,1-1 0,-1 1-45,1 0 0,0 0-22,1 0 45,-1 0-1,-1 0-22,1 0 1,-1 0 44,0 0 0,1 0 0,0 0-45,0 0-471,0 0-2645,-1 0-113,-1-1-2398,-1-1 5672,-3-2 0,2 2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E8940-D7D6-C144-B863-00650A913C7C}" type="datetimeFigureOut">
              <a:rPr lang="ru-RU" smtClean="0"/>
              <a:t>10.11.2020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6D2A3-18DF-694A-94C5-04EC035DB4ED}" type="slidenum">
              <a:rPr lang="ru-RU" smtClean="0"/>
              <a:t>‹#›</a:t>
            </a:fld>
            <a:endParaRPr lang="ru-RU"/>
          </a:p>
        </p:txBody>
      </p:sp>
    </p:spTree>
    <p:extLst>
      <p:ext uri="{BB962C8B-B14F-4D97-AF65-F5344CB8AC3E}">
        <p14:creationId xmlns:p14="http://schemas.microsoft.com/office/powerpoint/2010/main" val="372674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E53EBD-D1C5-544F-B30B-A455034EAF6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168F0F1-E3E1-5A4E-8364-EEEA31ABAD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E2FA2D3-EB22-CD49-B7A7-E599DF9C1B18}"/>
              </a:ext>
            </a:extLst>
          </p:cNvPr>
          <p:cNvSpPr>
            <a:spLocks noGrp="1"/>
          </p:cNvSpPr>
          <p:nvPr>
            <p:ph type="dt" sz="half" idx="10"/>
          </p:nvPr>
        </p:nvSpPr>
        <p:spPr/>
        <p:txBody>
          <a:bodyPr/>
          <a:lstStyle/>
          <a:p>
            <a:fld id="{BB3D37EC-2911-D24D-BF08-8E61DEEEC377}" type="datetime1">
              <a:rPr lang="ru-RU" smtClean="0"/>
              <a:t>10.11.2020</a:t>
            </a:fld>
            <a:endParaRPr lang="ru-RU"/>
          </a:p>
        </p:txBody>
      </p:sp>
      <p:sp>
        <p:nvSpPr>
          <p:cNvPr id="5" name="Нижний колонтитул 4">
            <a:extLst>
              <a:ext uri="{FF2B5EF4-FFF2-40B4-BE49-F238E27FC236}">
                <a16:creationId xmlns:a16="http://schemas.microsoft.com/office/drawing/2014/main" id="{0AD0B0FF-7B28-534A-A17C-CD5D5DDBBF5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D757CB-9D30-4E43-99D3-121D000407D0}"/>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268337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67059B-1C54-F046-BAD7-5B1FCC7798A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6C383A0-ADAD-BC46-A76E-25CC99D622B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43A1681-FF72-2440-A1A7-0F19C0D63B13}"/>
              </a:ext>
            </a:extLst>
          </p:cNvPr>
          <p:cNvSpPr>
            <a:spLocks noGrp="1"/>
          </p:cNvSpPr>
          <p:nvPr>
            <p:ph type="dt" sz="half" idx="10"/>
          </p:nvPr>
        </p:nvSpPr>
        <p:spPr/>
        <p:txBody>
          <a:bodyPr/>
          <a:lstStyle/>
          <a:p>
            <a:fld id="{8252005E-664A-984F-87C6-370D9596F39D}" type="datetime1">
              <a:rPr lang="ru-RU" smtClean="0"/>
              <a:t>10.11.2020</a:t>
            </a:fld>
            <a:endParaRPr lang="ru-RU"/>
          </a:p>
        </p:txBody>
      </p:sp>
      <p:sp>
        <p:nvSpPr>
          <p:cNvPr id="5" name="Нижний колонтитул 4">
            <a:extLst>
              <a:ext uri="{FF2B5EF4-FFF2-40B4-BE49-F238E27FC236}">
                <a16:creationId xmlns:a16="http://schemas.microsoft.com/office/drawing/2014/main" id="{A775CB82-0B5D-644A-8D08-C974B07BD4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900F373-83DE-DC4F-9C8E-B07EAC7FF5F8}"/>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240110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9BCEF7A-EB28-854B-8B69-53806095FC8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3A2314F-41F3-BE48-ADD6-DF5D30E53EE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D9A90B7-15C8-FB44-AA59-4A6FC046577A}"/>
              </a:ext>
            </a:extLst>
          </p:cNvPr>
          <p:cNvSpPr>
            <a:spLocks noGrp="1"/>
          </p:cNvSpPr>
          <p:nvPr>
            <p:ph type="dt" sz="half" idx="10"/>
          </p:nvPr>
        </p:nvSpPr>
        <p:spPr/>
        <p:txBody>
          <a:bodyPr/>
          <a:lstStyle/>
          <a:p>
            <a:fld id="{B6B10089-1EE5-C44F-B7A6-674FE624C8A3}" type="datetime1">
              <a:rPr lang="ru-RU" smtClean="0"/>
              <a:t>10.11.2020</a:t>
            </a:fld>
            <a:endParaRPr lang="ru-RU"/>
          </a:p>
        </p:txBody>
      </p:sp>
      <p:sp>
        <p:nvSpPr>
          <p:cNvPr id="5" name="Нижний колонтитул 4">
            <a:extLst>
              <a:ext uri="{FF2B5EF4-FFF2-40B4-BE49-F238E27FC236}">
                <a16:creationId xmlns:a16="http://schemas.microsoft.com/office/drawing/2014/main" id="{B08C4352-7241-C748-9B06-722AC961AC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6BE5006-DF00-2F40-89EE-4FC315887CF0}"/>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33173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0D6761-B2B2-E845-A4DB-7572582C0CA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FCE98CB-A570-CF42-9A31-6D9713D0AD1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D8136D-12DE-7D4B-B406-D7C8A96C494A}"/>
              </a:ext>
            </a:extLst>
          </p:cNvPr>
          <p:cNvSpPr>
            <a:spLocks noGrp="1"/>
          </p:cNvSpPr>
          <p:nvPr>
            <p:ph type="dt" sz="half" idx="10"/>
          </p:nvPr>
        </p:nvSpPr>
        <p:spPr/>
        <p:txBody>
          <a:bodyPr/>
          <a:lstStyle/>
          <a:p>
            <a:fld id="{8FF3F843-2D84-A844-A0A5-0861C4748195}" type="datetime1">
              <a:rPr lang="ru-RU" smtClean="0"/>
              <a:t>10.11.2020</a:t>
            </a:fld>
            <a:endParaRPr lang="ru-RU"/>
          </a:p>
        </p:txBody>
      </p:sp>
      <p:sp>
        <p:nvSpPr>
          <p:cNvPr id="5" name="Нижний колонтитул 4">
            <a:extLst>
              <a:ext uri="{FF2B5EF4-FFF2-40B4-BE49-F238E27FC236}">
                <a16:creationId xmlns:a16="http://schemas.microsoft.com/office/drawing/2014/main" id="{338CDF8B-6B1F-A84C-ABDA-A48906E664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DA9137-BBC0-0743-8E07-55C11D1CA23B}"/>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98701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94A0FE-58E9-9D42-82EE-F48101E1003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423B5B9-A1E0-9440-9150-2E69BE17C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0668EA9-8811-734A-9548-6A8B931FB08C}"/>
              </a:ext>
            </a:extLst>
          </p:cNvPr>
          <p:cNvSpPr>
            <a:spLocks noGrp="1"/>
          </p:cNvSpPr>
          <p:nvPr>
            <p:ph type="dt" sz="half" idx="10"/>
          </p:nvPr>
        </p:nvSpPr>
        <p:spPr/>
        <p:txBody>
          <a:bodyPr/>
          <a:lstStyle/>
          <a:p>
            <a:fld id="{74C3EE5C-549C-2C45-A53F-2802A5DABF36}" type="datetime1">
              <a:rPr lang="ru-RU" smtClean="0"/>
              <a:t>10.11.2020</a:t>
            </a:fld>
            <a:endParaRPr lang="ru-RU"/>
          </a:p>
        </p:txBody>
      </p:sp>
      <p:sp>
        <p:nvSpPr>
          <p:cNvPr id="5" name="Нижний колонтитул 4">
            <a:extLst>
              <a:ext uri="{FF2B5EF4-FFF2-40B4-BE49-F238E27FC236}">
                <a16:creationId xmlns:a16="http://schemas.microsoft.com/office/drawing/2014/main" id="{25928EB9-38FE-1E4C-A973-1A5F8177B7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DF81B3-302F-804D-974E-A17090C74E7A}"/>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389191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4F7F60-97E8-7544-8646-F513FB0C98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246E59E-6653-8045-94CF-CC560C07A18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474961D-F206-1A44-9A67-9B4B9724F5F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393AD54-B147-C143-9DC7-F1E9C123E0C8}"/>
              </a:ext>
            </a:extLst>
          </p:cNvPr>
          <p:cNvSpPr>
            <a:spLocks noGrp="1"/>
          </p:cNvSpPr>
          <p:nvPr>
            <p:ph type="dt" sz="half" idx="10"/>
          </p:nvPr>
        </p:nvSpPr>
        <p:spPr/>
        <p:txBody>
          <a:bodyPr/>
          <a:lstStyle/>
          <a:p>
            <a:fld id="{194752D7-EB77-8E4F-9BB0-EFBA2CA1880F}" type="datetime1">
              <a:rPr lang="ru-RU" smtClean="0"/>
              <a:t>10.11.2020</a:t>
            </a:fld>
            <a:endParaRPr lang="ru-RU"/>
          </a:p>
        </p:txBody>
      </p:sp>
      <p:sp>
        <p:nvSpPr>
          <p:cNvPr id="6" name="Нижний колонтитул 5">
            <a:extLst>
              <a:ext uri="{FF2B5EF4-FFF2-40B4-BE49-F238E27FC236}">
                <a16:creationId xmlns:a16="http://schemas.microsoft.com/office/drawing/2014/main" id="{C22F22D8-6183-3141-B38D-45AC8C81AB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7005348-9E7B-9044-86CB-DA977DEBF9F4}"/>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8920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4AD7A3-80C1-9D4F-90E1-4F3E06B3676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A0E98E6-8B7B-4D44-8B64-DEA17E556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2BBBA1A-D043-314E-AF65-3E2FD45BE1F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0D2C029-272D-7A48-B926-7219E279F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7E56E50-ABDE-6E46-B6DD-1181CAAC919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345CA47-051D-4C43-A984-19AA538DE063}"/>
              </a:ext>
            </a:extLst>
          </p:cNvPr>
          <p:cNvSpPr>
            <a:spLocks noGrp="1"/>
          </p:cNvSpPr>
          <p:nvPr>
            <p:ph type="dt" sz="half" idx="10"/>
          </p:nvPr>
        </p:nvSpPr>
        <p:spPr/>
        <p:txBody>
          <a:bodyPr/>
          <a:lstStyle/>
          <a:p>
            <a:fld id="{C012FC1D-3EE9-E54A-8176-4C1EBAE6E9C1}" type="datetime1">
              <a:rPr lang="ru-RU" smtClean="0"/>
              <a:t>10.11.2020</a:t>
            </a:fld>
            <a:endParaRPr lang="ru-RU"/>
          </a:p>
        </p:txBody>
      </p:sp>
      <p:sp>
        <p:nvSpPr>
          <p:cNvPr id="8" name="Нижний колонтитул 7">
            <a:extLst>
              <a:ext uri="{FF2B5EF4-FFF2-40B4-BE49-F238E27FC236}">
                <a16:creationId xmlns:a16="http://schemas.microsoft.com/office/drawing/2014/main" id="{93D4A9C3-14F9-F04E-9F3E-BA4C75DCEDA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1690C67-1540-714D-8B14-9B3693293F19}"/>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19838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6ED917-57FD-834A-B125-CABD5900113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83C6B60-D45D-454F-9DFD-A5A2F71AEFE9}"/>
              </a:ext>
            </a:extLst>
          </p:cNvPr>
          <p:cNvSpPr>
            <a:spLocks noGrp="1"/>
          </p:cNvSpPr>
          <p:nvPr>
            <p:ph type="dt" sz="half" idx="10"/>
          </p:nvPr>
        </p:nvSpPr>
        <p:spPr/>
        <p:txBody>
          <a:bodyPr/>
          <a:lstStyle/>
          <a:p>
            <a:fld id="{2F8BA0FB-72B1-404A-B705-3B1524404D93}" type="datetime1">
              <a:rPr lang="ru-RU" smtClean="0"/>
              <a:t>10.11.2020</a:t>
            </a:fld>
            <a:endParaRPr lang="ru-RU"/>
          </a:p>
        </p:txBody>
      </p:sp>
      <p:sp>
        <p:nvSpPr>
          <p:cNvPr id="4" name="Нижний колонтитул 3">
            <a:extLst>
              <a:ext uri="{FF2B5EF4-FFF2-40B4-BE49-F238E27FC236}">
                <a16:creationId xmlns:a16="http://schemas.microsoft.com/office/drawing/2014/main" id="{A22A0861-9B91-9E43-A036-62EE4486252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06B8987-7CD3-5144-AC27-5256831F5AA9}"/>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257850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53C1E65-3791-EF4D-B1C1-07DD94185CB6}"/>
              </a:ext>
            </a:extLst>
          </p:cNvPr>
          <p:cNvSpPr>
            <a:spLocks noGrp="1"/>
          </p:cNvSpPr>
          <p:nvPr>
            <p:ph type="dt" sz="half" idx="10"/>
          </p:nvPr>
        </p:nvSpPr>
        <p:spPr/>
        <p:txBody>
          <a:bodyPr/>
          <a:lstStyle/>
          <a:p>
            <a:fld id="{3A763411-7F6E-9F46-AF4D-0873D61DB9D4}" type="datetime1">
              <a:rPr lang="ru-RU" smtClean="0"/>
              <a:t>10.11.2020</a:t>
            </a:fld>
            <a:endParaRPr lang="ru-RU"/>
          </a:p>
        </p:txBody>
      </p:sp>
      <p:sp>
        <p:nvSpPr>
          <p:cNvPr id="3" name="Нижний колонтитул 2">
            <a:extLst>
              <a:ext uri="{FF2B5EF4-FFF2-40B4-BE49-F238E27FC236}">
                <a16:creationId xmlns:a16="http://schemas.microsoft.com/office/drawing/2014/main" id="{55C714C0-1367-8B41-97CC-86C3335CFEC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663CED0-70F6-9342-AF1F-6840B0157EC2}"/>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221285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4753B7-71B0-F946-850C-7F58CF5C7B3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99A7D93-F857-9142-A56D-DAA5123D4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3E4E57A-D5DB-7C43-9585-BDC0E35FB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F72754-C66F-F249-A9E2-AC623E6AE0F5}"/>
              </a:ext>
            </a:extLst>
          </p:cNvPr>
          <p:cNvSpPr>
            <a:spLocks noGrp="1"/>
          </p:cNvSpPr>
          <p:nvPr>
            <p:ph type="dt" sz="half" idx="10"/>
          </p:nvPr>
        </p:nvSpPr>
        <p:spPr/>
        <p:txBody>
          <a:bodyPr/>
          <a:lstStyle/>
          <a:p>
            <a:fld id="{A62C491C-5BE6-F54B-99B8-2B7AE34F5335}" type="datetime1">
              <a:rPr lang="ru-RU" smtClean="0"/>
              <a:t>10.11.2020</a:t>
            </a:fld>
            <a:endParaRPr lang="ru-RU"/>
          </a:p>
        </p:txBody>
      </p:sp>
      <p:sp>
        <p:nvSpPr>
          <p:cNvPr id="6" name="Нижний колонтитул 5">
            <a:extLst>
              <a:ext uri="{FF2B5EF4-FFF2-40B4-BE49-F238E27FC236}">
                <a16:creationId xmlns:a16="http://schemas.microsoft.com/office/drawing/2014/main" id="{6482445E-D355-8047-9F8B-90111FF6D86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2D8EF04-6D60-F640-8760-9AA2A0EFD2DE}"/>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335026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4FA9B3-845B-184D-9390-8A4084E843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AC30150-7178-454F-8D88-C1C878797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6C9EF85-ADA8-294E-B9D4-DF1778E52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6B2C900-0F67-9046-B650-4B09BF68E5F7}"/>
              </a:ext>
            </a:extLst>
          </p:cNvPr>
          <p:cNvSpPr>
            <a:spLocks noGrp="1"/>
          </p:cNvSpPr>
          <p:nvPr>
            <p:ph type="dt" sz="half" idx="10"/>
          </p:nvPr>
        </p:nvSpPr>
        <p:spPr/>
        <p:txBody>
          <a:bodyPr/>
          <a:lstStyle/>
          <a:p>
            <a:fld id="{8C8DC427-CE37-D64C-9AF5-E3B5371A94FE}" type="datetime1">
              <a:rPr lang="ru-RU" smtClean="0"/>
              <a:t>10.11.2020</a:t>
            </a:fld>
            <a:endParaRPr lang="ru-RU"/>
          </a:p>
        </p:txBody>
      </p:sp>
      <p:sp>
        <p:nvSpPr>
          <p:cNvPr id="6" name="Нижний колонтитул 5">
            <a:extLst>
              <a:ext uri="{FF2B5EF4-FFF2-40B4-BE49-F238E27FC236}">
                <a16:creationId xmlns:a16="http://schemas.microsoft.com/office/drawing/2014/main" id="{553016E0-9339-C140-819D-CC21A0B5B5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482246B-BDB7-0E46-9DC5-1202907081EC}"/>
              </a:ext>
            </a:extLst>
          </p:cNvPr>
          <p:cNvSpPr>
            <a:spLocks noGrp="1"/>
          </p:cNvSpPr>
          <p:nvPr>
            <p:ph type="sldNum" sz="quarter" idx="12"/>
          </p:nvPr>
        </p:nvSpPr>
        <p:spPr/>
        <p:txBody>
          <a:bodyPr/>
          <a:lstStyle/>
          <a:p>
            <a:fld id="{C21640E4-0542-4247-A3A4-B8298522E432}" type="slidenum">
              <a:rPr lang="ru-RU" smtClean="0"/>
              <a:t>‹#›</a:t>
            </a:fld>
            <a:endParaRPr lang="ru-RU"/>
          </a:p>
        </p:txBody>
      </p:sp>
    </p:spTree>
    <p:extLst>
      <p:ext uri="{BB962C8B-B14F-4D97-AF65-F5344CB8AC3E}">
        <p14:creationId xmlns:p14="http://schemas.microsoft.com/office/powerpoint/2010/main" val="109305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7F93E3-120F-6A45-8B54-CE968F9C8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226C5EE-27AA-D449-8B94-907285860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CD90891-C049-FB43-B5E8-E3A2270F7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77C1A-B8AD-FD48-AB8D-C2A0F8A74F95}" type="datetime1">
              <a:rPr lang="ru-RU" smtClean="0"/>
              <a:t>10.11.2020</a:t>
            </a:fld>
            <a:endParaRPr lang="ru-RU"/>
          </a:p>
        </p:txBody>
      </p:sp>
      <p:sp>
        <p:nvSpPr>
          <p:cNvPr id="5" name="Нижний колонтитул 4">
            <a:extLst>
              <a:ext uri="{FF2B5EF4-FFF2-40B4-BE49-F238E27FC236}">
                <a16:creationId xmlns:a16="http://schemas.microsoft.com/office/drawing/2014/main" id="{FF9DF8F3-9883-6C4F-BE43-6AEEF8362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1DA1912-1252-6445-A852-DC1E6B39CE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640E4-0542-4247-A3A4-B8298522E432}" type="slidenum">
              <a:rPr lang="ru-RU" smtClean="0"/>
              <a:t>‹#›</a:t>
            </a:fld>
            <a:endParaRPr lang="ru-RU"/>
          </a:p>
        </p:txBody>
      </p:sp>
    </p:spTree>
    <p:extLst>
      <p:ext uri="{BB962C8B-B14F-4D97-AF65-F5344CB8AC3E}">
        <p14:creationId xmlns:p14="http://schemas.microsoft.com/office/powerpoint/2010/main" val="4246144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90AB9C-37ED-CF42-83A8-0170A841DA0B}"/>
              </a:ext>
            </a:extLst>
          </p:cNvPr>
          <p:cNvSpPr>
            <a:spLocks noGrp="1"/>
          </p:cNvSpPr>
          <p:nvPr>
            <p:ph type="ctrTitle"/>
          </p:nvPr>
        </p:nvSpPr>
        <p:spPr>
          <a:xfrm>
            <a:off x="0" y="1639198"/>
            <a:ext cx="12192000" cy="2387600"/>
          </a:xfrm>
        </p:spPr>
        <p:txBody>
          <a:bodyPr>
            <a:noAutofit/>
          </a:bodyPr>
          <a:lstStyle/>
          <a:p>
            <a:r>
              <a:rPr lang="en" sz="5400" b="1" dirty="0"/>
              <a:t>Effect of stroke on telomere length in the cells of the subventricular zone of lateral ventricles in mice</a:t>
            </a:r>
            <a:endParaRPr lang="ru-RU" sz="5400" dirty="0"/>
          </a:p>
        </p:txBody>
      </p:sp>
      <p:sp>
        <p:nvSpPr>
          <p:cNvPr id="3" name="Подзаголовок 2">
            <a:extLst>
              <a:ext uri="{FF2B5EF4-FFF2-40B4-BE49-F238E27FC236}">
                <a16:creationId xmlns:a16="http://schemas.microsoft.com/office/drawing/2014/main" id="{C9E9E231-F627-B44C-BE3D-417E4759E6FE}"/>
              </a:ext>
            </a:extLst>
          </p:cNvPr>
          <p:cNvSpPr>
            <a:spLocks noGrp="1"/>
          </p:cNvSpPr>
          <p:nvPr>
            <p:ph type="subTitle" idx="1"/>
          </p:nvPr>
        </p:nvSpPr>
        <p:spPr>
          <a:xfrm>
            <a:off x="6751380" y="4026798"/>
            <a:ext cx="5274365" cy="1655762"/>
          </a:xfrm>
        </p:spPr>
        <p:txBody>
          <a:bodyPr/>
          <a:lstStyle/>
          <a:p>
            <a:pPr algn="l"/>
            <a:r>
              <a:rPr lang="en-US" sz="2000" dirty="0"/>
              <a:t>Author: Maria </a:t>
            </a:r>
            <a:r>
              <a:rPr lang="en-US" sz="2000" dirty="0" err="1"/>
              <a:t>Shadrina</a:t>
            </a:r>
            <a:r>
              <a:rPr lang="en-US" sz="2000" dirty="0"/>
              <a:t> </a:t>
            </a:r>
          </a:p>
          <a:p>
            <a:pPr algn="l"/>
            <a:r>
              <a:rPr lang="en-US" sz="2000" dirty="0"/>
              <a:t>Co-Author: Nikolai </a:t>
            </a:r>
            <a:r>
              <a:rPr lang="en-US" sz="2000" dirty="0" err="1"/>
              <a:t>Nemirovich-Danchenko</a:t>
            </a:r>
            <a:endParaRPr lang="en-US" sz="2000" dirty="0"/>
          </a:p>
          <a:p>
            <a:pPr algn="l"/>
            <a:r>
              <a:rPr lang="en-US" sz="2000" dirty="0"/>
              <a:t> </a:t>
            </a:r>
            <a:r>
              <a:rPr lang="en-US" dirty="0"/>
              <a:t>Tomsk, </a:t>
            </a:r>
            <a:r>
              <a:rPr lang="en-US" sz="2800" dirty="0"/>
              <a:t>TSU</a:t>
            </a:r>
            <a:r>
              <a:rPr lang="en-US" dirty="0"/>
              <a:t>, laboratory of neurobiology</a:t>
            </a:r>
            <a:endParaRPr lang="ru-RU" dirty="0"/>
          </a:p>
        </p:txBody>
      </p:sp>
      <p:pic>
        <p:nvPicPr>
          <p:cNvPr id="3074" name="Picture 2" descr="National Research Tomsk State University">
            <a:extLst>
              <a:ext uri="{FF2B5EF4-FFF2-40B4-BE49-F238E27FC236}">
                <a16:creationId xmlns:a16="http://schemas.microsoft.com/office/drawing/2014/main" id="{0CC5804B-A368-7649-AF43-D229242D8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2997200" cy="13376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AE5AEB-347C-AA43-8AFC-7EFE47B4E6A0}"/>
              </a:ext>
            </a:extLst>
          </p:cNvPr>
          <p:cNvSpPr txBox="1"/>
          <p:nvPr/>
        </p:nvSpPr>
        <p:spPr>
          <a:xfrm>
            <a:off x="1748111" y="5917187"/>
            <a:ext cx="8695778" cy="646331"/>
          </a:xfrm>
          <a:prstGeom prst="rect">
            <a:avLst/>
          </a:prstGeom>
          <a:noFill/>
        </p:spPr>
        <p:txBody>
          <a:bodyPr wrap="none" rtlCol="0">
            <a:spAutoFit/>
          </a:bodyPr>
          <a:lstStyle/>
          <a:p>
            <a:pPr algn="ctr"/>
            <a:r>
              <a:rPr lang="en-US" dirty="0"/>
              <a:t>The XXIV International Scientific Conference of Young Scientists and Specialists (AYSS-2020)</a:t>
            </a:r>
          </a:p>
          <a:p>
            <a:pPr algn="ctr"/>
            <a:r>
              <a:rPr lang="en-US" dirty="0" err="1"/>
              <a:t>Dubna</a:t>
            </a:r>
            <a:r>
              <a:rPr lang="en-US" dirty="0"/>
              <a:t>, 2020</a:t>
            </a:r>
            <a:endParaRPr lang="ru-RU" dirty="0"/>
          </a:p>
        </p:txBody>
      </p:sp>
    </p:spTree>
    <p:extLst>
      <p:ext uri="{BB962C8B-B14F-4D97-AF65-F5344CB8AC3E}">
        <p14:creationId xmlns:p14="http://schemas.microsoft.com/office/powerpoint/2010/main" val="402754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Объект 5" descr="Изображение выглядит как человек, внутренний, рука, держит&#10;&#10;Автоматически созданное описание">
            <a:extLst>
              <a:ext uri="{FF2B5EF4-FFF2-40B4-BE49-F238E27FC236}">
                <a16:creationId xmlns:a16="http://schemas.microsoft.com/office/drawing/2014/main" id="{A12EF93B-C4E3-D347-A2B5-F4BF6F071957}"/>
              </a:ext>
            </a:extLst>
          </p:cNvPr>
          <p:cNvPicPr>
            <a:picLocks noGrp="1" noChangeAspect="1"/>
          </p:cNvPicPr>
          <p:nvPr>
            <p:ph idx="1"/>
          </p:nvPr>
        </p:nvPicPr>
        <p:blipFill rotWithShape="1">
          <a:blip r:embed="rId2"/>
          <a:srcRect t="9843"/>
          <a:stretch/>
        </p:blipFill>
        <p:spPr>
          <a:xfrm rot="5400000">
            <a:off x="-1110377" y="1110377"/>
            <a:ext cx="6858000" cy="4637246"/>
          </a:xfrm>
          <a:prstGeom prst="rect">
            <a:avLst/>
          </a:prstGeom>
        </p:spPr>
      </p:pic>
      <p:sp>
        <p:nvSpPr>
          <p:cNvPr id="11" name="Rectangle 10">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42B44ED-D057-E649-B205-FDD75F9FBFE8}"/>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dirty="0">
                <a:solidFill>
                  <a:schemeClr val="bg1"/>
                </a:solidFill>
              </a:rPr>
              <a:t>Thank</a:t>
            </a:r>
            <a:r>
              <a:rPr lang="ru-RU" sz="6000" dirty="0">
                <a:solidFill>
                  <a:schemeClr val="bg1"/>
                </a:solidFill>
              </a:rPr>
              <a:t> </a:t>
            </a:r>
            <a:r>
              <a:rPr lang="en-US" sz="6000" dirty="0">
                <a:solidFill>
                  <a:schemeClr val="bg1"/>
                </a:solidFill>
              </a:rPr>
              <a:t>you for your attention</a:t>
            </a:r>
          </a:p>
        </p:txBody>
      </p:sp>
      <p:sp>
        <p:nvSpPr>
          <p:cNvPr id="4" name="Номер слайда 3">
            <a:extLst>
              <a:ext uri="{FF2B5EF4-FFF2-40B4-BE49-F238E27FC236}">
                <a16:creationId xmlns:a16="http://schemas.microsoft.com/office/drawing/2014/main" id="{E2F5E528-EFCE-494F-8439-16C21E3C992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21640E4-0542-4247-A3A4-B8298522E432}" type="slidenum">
              <a:rPr lang="en-US">
                <a:solidFill>
                  <a:schemeClr val="bg1">
                    <a:lumMod val="85000"/>
                  </a:schemeClr>
                </a:solidFill>
                <a:latin typeface="Calibri" panose="020F0502020204030204"/>
              </a:rPr>
              <a:pPr>
                <a:spcAft>
                  <a:spcPts val="600"/>
                </a:spcAft>
                <a:defRPr/>
              </a:pPr>
              <a:t>10</a:t>
            </a:fld>
            <a:endParaRPr lang="en-US">
              <a:solidFill>
                <a:schemeClr val="bg1">
                  <a:lumMod val="85000"/>
                </a:schemeClr>
              </a:solidFill>
              <a:latin typeface="Calibri" panose="020F0502020204030204"/>
            </a:endParaRPr>
          </a:p>
        </p:txBody>
      </p:sp>
    </p:spTree>
    <p:extLst>
      <p:ext uri="{BB962C8B-B14F-4D97-AF65-F5344CB8AC3E}">
        <p14:creationId xmlns:p14="http://schemas.microsoft.com/office/powerpoint/2010/main" val="94519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193CF3A-E7F0-5648-ADA0-C71C1F9876A0}"/>
              </a:ext>
            </a:extLst>
          </p:cNvPr>
          <p:cNvSpPr>
            <a:spLocks noGrp="1"/>
          </p:cNvSpPr>
          <p:nvPr>
            <p:ph type="title"/>
          </p:nvPr>
        </p:nvSpPr>
        <p:spPr>
          <a:xfrm>
            <a:off x="9093496" y="618681"/>
            <a:ext cx="2743200" cy="4355101"/>
          </a:xfrm>
        </p:spPr>
        <p:txBody>
          <a:bodyPr vert="horz" lIns="91440" tIns="45720" rIns="91440" bIns="45720" rtlCol="0" anchor="ctr">
            <a:normAutofit/>
          </a:bodyPr>
          <a:lstStyle/>
          <a:p>
            <a:r>
              <a:rPr lang="en-US" sz="3600" dirty="0">
                <a:solidFill>
                  <a:srgbClr val="FFFFFF"/>
                </a:solidFill>
              </a:rPr>
              <a:t>Adult healthy mouse brain (green line marks </a:t>
            </a:r>
            <a:r>
              <a:rPr lang="en-US" sz="3600" dirty="0" err="1">
                <a:solidFill>
                  <a:srgbClr val="FFFFFF"/>
                </a:solidFill>
              </a:rPr>
              <a:t>subventrikular</a:t>
            </a:r>
            <a:r>
              <a:rPr lang="en-US" sz="3600" dirty="0">
                <a:solidFill>
                  <a:srgbClr val="FFFFFF"/>
                </a:solidFill>
              </a:rPr>
              <a:t> zone), CC-corpus callosum, LV-lateral ventricle)</a:t>
            </a:r>
            <a:endParaRPr lang="en-US" sz="2200" dirty="0">
              <a:solidFill>
                <a:schemeClr val="bg1"/>
              </a:solidFill>
            </a:endParaRPr>
          </a:p>
        </p:txBody>
      </p:sp>
      <p:sp>
        <p:nvSpPr>
          <p:cNvPr id="8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Объект 7" descr="Изображение выглядит как шоколад, сидит, торт, пончик&#10;&#10;Автоматически созданное описание">
            <a:extLst>
              <a:ext uri="{FF2B5EF4-FFF2-40B4-BE49-F238E27FC236}">
                <a16:creationId xmlns:a16="http://schemas.microsoft.com/office/drawing/2014/main" id="{04C8FF55-9BC4-9B43-9D98-E31CABA6D2C0}"/>
              </a:ext>
            </a:extLst>
          </p:cNvPr>
          <p:cNvPicPr>
            <a:picLocks noGrp="1" noChangeAspect="1"/>
          </p:cNvPicPr>
          <p:nvPr>
            <p:ph idx="1"/>
          </p:nvPr>
        </p:nvPicPr>
        <p:blipFill rotWithShape="1">
          <a:blip r:embed="rId2"/>
          <a:srcRect r="929" b="-2"/>
          <a:stretch/>
        </p:blipFill>
        <p:spPr>
          <a:xfrm>
            <a:off x="976251" y="942538"/>
            <a:ext cx="7163222" cy="4808332"/>
          </a:xfrm>
          <a:prstGeom prst="rect">
            <a:avLst/>
          </a:prstGeom>
          <a:effectLst/>
        </p:spPr>
      </p:pic>
      <p:sp>
        <p:nvSpPr>
          <p:cNvPr id="4" name="Номер слайда 3">
            <a:extLst>
              <a:ext uri="{FF2B5EF4-FFF2-40B4-BE49-F238E27FC236}">
                <a16:creationId xmlns:a16="http://schemas.microsoft.com/office/drawing/2014/main" id="{2B68FE11-A8B3-C549-A9FA-9084949B55E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C21640E4-0542-4247-A3A4-B8298522E432}" type="slidenum">
              <a:rPr lang="en-US">
                <a:solidFill>
                  <a:srgbClr val="FFFFFF"/>
                </a:solidFill>
              </a:rPr>
              <a:pPr defTabSz="457200">
                <a:spcAft>
                  <a:spcPts val="600"/>
                </a:spcAft>
              </a:pPr>
              <a:t>2</a:t>
            </a:fld>
            <a:endParaRPr lang="en-US">
              <a:solidFill>
                <a:srgbClr val="FFFFFF"/>
              </a:solidFill>
            </a:endParaRPr>
          </a:p>
        </p:txBody>
      </p:sp>
      <mc:AlternateContent xmlns:mc="http://schemas.openxmlformats.org/markup-compatibility/2006">
        <mc:Choice xmlns:p14="http://schemas.microsoft.com/office/powerpoint/2010/main" Requires="p14">
          <p:contentPart p14:bwMode="auto" r:id="rId3">
            <p14:nvContentPartPr>
              <p14:cNvPr id="5" name="Рукописный ввод 4">
                <a:extLst>
                  <a:ext uri="{FF2B5EF4-FFF2-40B4-BE49-F238E27FC236}">
                    <a16:creationId xmlns:a16="http://schemas.microsoft.com/office/drawing/2014/main" id="{F95FD4E6-C8BC-1944-B0FD-DC5F6EB2D451}"/>
                  </a:ext>
                </a:extLst>
              </p14:cNvPr>
              <p14:cNvContentPartPr/>
              <p14:nvPr/>
            </p14:nvContentPartPr>
            <p14:xfrm>
              <a:off x="3436700" y="2569629"/>
              <a:ext cx="501480" cy="1526760"/>
            </p14:xfrm>
          </p:contentPart>
        </mc:Choice>
        <mc:Fallback>
          <p:pic>
            <p:nvPicPr>
              <p:cNvPr id="5" name="Рукописный ввод 4">
                <a:extLst>
                  <a:ext uri="{FF2B5EF4-FFF2-40B4-BE49-F238E27FC236}">
                    <a16:creationId xmlns:a16="http://schemas.microsoft.com/office/drawing/2014/main" id="{F95FD4E6-C8BC-1944-B0FD-DC5F6EB2D451}"/>
                  </a:ext>
                </a:extLst>
              </p:cNvPr>
              <p:cNvPicPr/>
              <p:nvPr/>
            </p:nvPicPr>
            <p:blipFill>
              <a:blip r:embed="rId4"/>
              <a:stretch>
                <a:fillRect/>
              </a:stretch>
            </p:blipFill>
            <p:spPr>
              <a:xfrm>
                <a:off x="3421220" y="2554509"/>
                <a:ext cx="532080" cy="1557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Рукописный ввод 6">
                <a:extLst>
                  <a:ext uri="{FF2B5EF4-FFF2-40B4-BE49-F238E27FC236}">
                    <a16:creationId xmlns:a16="http://schemas.microsoft.com/office/drawing/2014/main" id="{3C3D220B-9A52-664A-882C-D8B0CA6924C2}"/>
                  </a:ext>
                </a:extLst>
              </p14:cNvPr>
              <p14:cNvContentPartPr/>
              <p14:nvPr/>
            </p14:nvContentPartPr>
            <p14:xfrm>
              <a:off x="5318420" y="2596629"/>
              <a:ext cx="291600" cy="1531080"/>
            </p14:xfrm>
          </p:contentPart>
        </mc:Choice>
        <mc:Fallback>
          <p:pic>
            <p:nvPicPr>
              <p:cNvPr id="7" name="Рукописный ввод 6">
                <a:extLst>
                  <a:ext uri="{FF2B5EF4-FFF2-40B4-BE49-F238E27FC236}">
                    <a16:creationId xmlns:a16="http://schemas.microsoft.com/office/drawing/2014/main" id="{3C3D220B-9A52-664A-882C-D8B0CA6924C2}"/>
                  </a:ext>
                </a:extLst>
              </p:cNvPr>
              <p:cNvPicPr/>
              <p:nvPr/>
            </p:nvPicPr>
            <p:blipFill>
              <a:blip r:embed="rId6"/>
              <a:stretch>
                <a:fillRect/>
              </a:stretch>
            </p:blipFill>
            <p:spPr>
              <a:xfrm>
                <a:off x="5302940" y="2581149"/>
                <a:ext cx="322200" cy="1561680"/>
              </a:xfrm>
              <a:prstGeom prst="rect">
                <a:avLst/>
              </a:prstGeom>
            </p:spPr>
          </p:pic>
        </mc:Fallback>
      </mc:AlternateContent>
      <p:sp>
        <p:nvSpPr>
          <p:cNvPr id="9" name="TextBox 8">
            <a:extLst>
              <a:ext uri="{FF2B5EF4-FFF2-40B4-BE49-F238E27FC236}">
                <a16:creationId xmlns:a16="http://schemas.microsoft.com/office/drawing/2014/main" id="{2FDBE38E-D607-9344-AC5F-545F5D1DD895}"/>
              </a:ext>
            </a:extLst>
          </p:cNvPr>
          <p:cNvSpPr txBox="1"/>
          <p:nvPr/>
        </p:nvSpPr>
        <p:spPr>
          <a:xfrm>
            <a:off x="3808194" y="2768668"/>
            <a:ext cx="397353" cy="369332"/>
          </a:xfrm>
          <a:prstGeom prst="rect">
            <a:avLst/>
          </a:prstGeom>
          <a:noFill/>
        </p:spPr>
        <p:txBody>
          <a:bodyPr wrap="none" rtlCol="0">
            <a:spAutoFit/>
          </a:bodyPr>
          <a:lstStyle/>
          <a:p>
            <a:r>
              <a:rPr lang="en-US" dirty="0"/>
              <a:t>LV</a:t>
            </a:r>
            <a:endParaRPr lang="ru-RU" dirty="0"/>
          </a:p>
        </p:txBody>
      </p:sp>
      <p:sp>
        <p:nvSpPr>
          <p:cNvPr id="12" name="TextBox 11">
            <a:extLst>
              <a:ext uri="{FF2B5EF4-FFF2-40B4-BE49-F238E27FC236}">
                <a16:creationId xmlns:a16="http://schemas.microsoft.com/office/drawing/2014/main" id="{C0D7F7AE-B75A-5F44-A589-8A35700D5A58}"/>
              </a:ext>
            </a:extLst>
          </p:cNvPr>
          <p:cNvSpPr txBox="1"/>
          <p:nvPr/>
        </p:nvSpPr>
        <p:spPr>
          <a:xfrm>
            <a:off x="5041390" y="2731506"/>
            <a:ext cx="397353" cy="369332"/>
          </a:xfrm>
          <a:prstGeom prst="rect">
            <a:avLst/>
          </a:prstGeom>
          <a:noFill/>
        </p:spPr>
        <p:txBody>
          <a:bodyPr wrap="none" rtlCol="0">
            <a:spAutoFit/>
          </a:bodyPr>
          <a:lstStyle/>
          <a:p>
            <a:r>
              <a:rPr lang="en-US" dirty="0"/>
              <a:t>LV</a:t>
            </a:r>
            <a:endParaRPr lang="ru-RU" dirty="0"/>
          </a:p>
        </p:txBody>
      </p:sp>
      <p:sp>
        <p:nvSpPr>
          <p:cNvPr id="13" name="TextBox 12">
            <a:extLst>
              <a:ext uri="{FF2B5EF4-FFF2-40B4-BE49-F238E27FC236}">
                <a16:creationId xmlns:a16="http://schemas.microsoft.com/office/drawing/2014/main" id="{2A188D81-6C2F-5747-B333-1A52ACF78340}"/>
              </a:ext>
            </a:extLst>
          </p:cNvPr>
          <p:cNvSpPr txBox="1"/>
          <p:nvPr/>
        </p:nvSpPr>
        <p:spPr>
          <a:xfrm>
            <a:off x="4400524" y="2646632"/>
            <a:ext cx="431528" cy="369332"/>
          </a:xfrm>
          <a:prstGeom prst="rect">
            <a:avLst/>
          </a:prstGeom>
          <a:noFill/>
        </p:spPr>
        <p:txBody>
          <a:bodyPr wrap="none" rtlCol="0">
            <a:spAutoFit/>
          </a:bodyPr>
          <a:lstStyle/>
          <a:p>
            <a:r>
              <a:rPr lang="en-US" dirty="0"/>
              <a:t>CC</a:t>
            </a:r>
          </a:p>
        </p:txBody>
      </p:sp>
      <p:sp>
        <p:nvSpPr>
          <p:cNvPr id="10" name="TextBox 9">
            <a:extLst>
              <a:ext uri="{FF2B5EF4-FFF2-40B4-BE49-F238E27FC236}">
                <a16:creationId xmlns:a16="http://schemas.microsoft.com/office/drawing/2014/main" id="{C08B9163-814E-D747-8A2F-9CECAD70359B}"/>
              </a:ext>
            </a:extLst>
          </p:cNvPr>
          <p:cNvSpPr txBox="1"/>
          <p:nvPr/>
        </p:nvSpPr>
        <p:spPr>
          <a:xfrm>
            <a:off x="5715773" y="3094582"/>
            <a:ext cx="1032975" cy="369332"/>
          </a:xfrm>
          <a:prstGeom prst="rect">
            <a:avLst/>
          </a:prstGeom>
          <a:solidFill>
            <a:schemeClr val="bg2">
              <a:alpha val="62000"/>
            </a:schemeClr>
          </a:solidFill>
        </p:spPr>
        <p:txBody>
          <a:bodyPr wrap="none" rtlCol="0">
            <a:spAutoFit/>
          </a:bodyPr>
          <a:lstStyle/>
          <a:p>
            <a:r>
              <a:rPr lang="en-US" dirty="0" err="1"/>
              <a:t>streatum</a:t>
            </a:r>
            <a:endParaRPr lang="ru-RU" dirty="0"/>
          </a:p>
        </p:txBody>
      </p:sp>
      <p:sp>
        <p:nvSpPr>
          <p:cNvPr id="11" name="TextBox 10">
            <a:extLst>
              <a:ext uri="{FF2B5EF4-FFF2-40B4-BE49-F238E27FC236}">
                <a16:creationId xmlns:a16="http://schemas.microsoft.com/office/drawing/2014/main" id="{8085D167-0C01-B642-B0AB-B0CA1ECB4253}"/>
              </a:ext>
            </a:extLst>
          </p:cNvPr>
          <p:cNvSpPr txBox="1"/>
          <p:nvPr/>
        </p:nvSpPr>
        <p:spPr>
          <a:xfrm>
            <a:off x="5952889" y="1739591"/>
            <a:ext cx="768287" cy="369332"/>
          </a:xfrm>
          <a:prstGeom prst="rect">
            <a:avLst/>
          </a:prstGeom>
          <a:solidFill>
            <a:schemeClr val="bg2">
              <a:alpha val="62000"/>
            </a:schemeClr>
          </a:solidFill>
        </p:spPr>
        <p:txBody>
          <a:bodyPr wrap="none" rtlCol="0">
            <a:spAutoFit/>
          </a:bodyPr>
          <a:lstStyle/>
          <a:p>
            <a:r>
              <a:rPr lang="en-US" dirty="0"/>
              <a:t>cortex</a:t>
            </a:r>
            <a:endParaRPr lang="ru-RU" dirty="0"/>
          </a:p>
        </p:txBody>
      </p:sp>
      <p:sp>
        <p:nvSpPr>
          <p:cNvPr id="14" name="TextBox 13">
            <a:extLst>
              <a:ext uri="{FF2B5EF4-FFF2-40B4-BE49-F238E27FC236}">
                <a16:creationId xmlns:a16="http://schemas.microsoft.com/office/drawing/2014/main" id="{029A9313-7FC5-2545-9252-63FC461602AB}"/>
              </a:ext>
            </a:extLst>
          </p:cNvPr>
          <p:cNvSpPr txBox="1"/>
          <p:nvPr/>
        </p:nvSpPr>
        <p:spPr>
          <a:xfrm>
            <a:off x="9035585" y="5427704"/>
            <a:ext cx="2743200" cy="646331"/>
          </a:xfrm>
          <a:prstGeom prst="rect">
            <a:avLst/>
          </a:prstGeom>
          <a:noFill/>
        </p:spPr>
        <p:txBody>
          <a:bodyPr wrap="square" rtlCol="0">
            <a:spAutoFit/>
          </a:bodyPr>
          <a:lstStyle/>
          <a:p>
            <a:r>
              <a:rPr lang="en-US" dirty="0">
                <a:solidFill>
                  <a:srgbClr val="FFFFFF"/>
                </a:solidFill>
              </a:rPr>
              <a:t>source:</a:t>
            </a:r>
            <a:r>
              <a:rPr lang="en" b="1" dirty="0" err="1">
                <a:solidFill>
                  <a:schemeClr val="bg1"/>
                </a:solidFill>
              </a:rPr>
              <a:t>BrainMaps.org</a:t>
            </a:r>
            <a:r>
              <a:rPr lang="en" b="1" dirty="0">
                <a:solidFill>
                  <a:schemeClr val="bg1"/>
                </a:solidFill>
              </a:rPr>
              <a:t>, photo by</a:t>
            </a:r>
            <a:r>
              <a:rPr lang="en-US" dirty="0">
                <a:solidFill>
                  <a:schemeClr val="bg1"/>
                </a:solidFill>
              </a:rPr>
              <a:t> </a:t>
            </a:r>
            <a:r>
              <a:rPr lang="en" dirty="0">
                <a:solidFill>
                  <a:schemeClr val="bg1"/>
                </a:solidFill>
              </a:rPr>
              <a:t>Shawn </a:t>
            </a:r>
            <a:r>
              <a:rPr lang="en" dirty="0" err="1">
                <a:solidFill>
                  <a:schemeClr val="bg1"/>
                </a:solidFill>
              </a:rPr>
              <a:t>Mikula</a:t>
            </a:r>
            <a:endParaRPr lang="ru-RU" dirty="0"/>
          </a:p>
        </p:txBody>
      </p:sp>
    </p:spTree>
    <p:extLst>
      <p:ext uri="{BB962C8B-B14F-4D97-AF65-F5344CB8AC3E}">
        <p14:creationId xmlns:p14="http://schemas.microsoft.com/office/powerpoint/2010/main" val="106072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E823B2A-9E0D-2444-918C-BED8CC993ABB}"/>
              </a:ext>
            </a:extLst>
          </p:cNvPr>
          <p:cNvSpPr>
            <a:spLocks noGrp="1"/>
          </p:cNvSpPr>
          <p:nvPr>
            <p:ph type="title"/>
          </p:nvPr>
        </p:nvSpPr>
        <p:spPr>
          <a:xfrm>
            <a:off x="7380407" y="743447"/>
            <a:ext cx="3973385" cy="3692028"/>
          </a:xfrm>
          <a:noFill/>
        </p:spPr>
        <p:txBody>
          <a:bodyPr vert="horz" lIns="91440" tIns="45720" rIns="91440" bIns="45720" rtlCol="0" anchor="b">
            <a:normAutofit fontScale="90000"/>
          </a:bodyPr>
          <a:lstStyle/>
          <a:p>
            <a:pPr algn="just"/>
            <a:r>
              <a:rPr lang="en" dirty="0"/>
              <a:t> Telomeres (red &amp; green dots) at the ends of  human chromosomes (blue)</a:t>
            </a:r>
            <a:endParaRPr lang="en-US" sz="5200" dirty="0"/>
          </a:p>
        </p:txBody>
      </p:sp>
      <p:pic>
        <p:nvPicPr>
          <p:cNvPr id="5124" name="Picture 4" descr="About Telomeres...... — THE O'SULLIVAN LAB @ UPMC Hillman, PITTSBURGH">
            <a:extLst>
              <a:ext uri="{FF2B5EF4-FFF2-40B4-BE49-F238E27FC236}">
                <a16:creationId xmlns:a16="http://schemas.microsoft.com/office/drawing/2014/main" id="{6A8EABCA-F0E6-EC4A-B64A-67AE3001630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890" r="-1" b="-1"/>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9345243C-1728-E248-AF58-2DDE11829FE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21640E4-0542-4247-A3A4-B8298522E432}" type="slidenum">
              <a:rPr lang="en-US" smtClean="0">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sp>
        <p:nvSpPr>
          <p:cNvPr id="6" name="TextBox 5">
            <a:extLst>
              <a:ext uri="{FF2B5EF4-FFF2-40B4-BE49-F238E27FC236}">
                <a16:creationId xmlns:a16="http://schemas.microsoft.com/office/drawing/2014/main" id="{5B9DE0E8-7EAD-B84C-8278-E418864E0E3D}"/>
              </a:ext>
            </a:extLst>
          </p:cNvPr>
          <p:cNvSpPr txBox="1"/>
          <p:nvPr/>
        </p:nvSpPr>
        <p:spPr>
          <a:xfrm>
            <a:off x="7775449" y="5820241"/>
            <a:ext cx="3416061" cy="646331"/>
          </a:xfrm>
          <a:prstGeom prst="rect">
            <a:avLst/>
          </a:prstGeom>
          <a:noFill/>
        </p:spPr>
        <p:txBody>
          <a:bodyPr wrap="square" rtlCol="0">
            <a:spAutoFit/>
          </a:bodyPr>
          <a:lstStyle/>
          <a:p>
            <a:r>
              <a:rPr lang="en" i="1" dirty="0"/>
              <a:t>Image by Jack Griffith &amp; </a:t>
            </a:r>
            <a:r>
              <a:rPr lang="en" i="1" dirty="0" err="1"/>
              <a:t>Titia</a:t>
            </a:r>
            <a:r>
              <a:rPr lang="en" i="1" dirty="0"/>
              <a:t> de Lange, Published in Cell, 1999</a:t>
            </a:r>
            <a:endParaRPr lang="ru-RU" dirty="0"/>
          </a:p>
        </p:txBody>
      </p:sp>
    </p:spTree>
    <p:extLst>
      <p:ext uri="{BB962C8B-B14F-4D97-AF65-F5344CB8AC3E}">
        <p14:creationId xmlns:p14="http://schemas.microsoft.com/office/powerpoint/2010/main" val="128582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5D4A83-2EF3-8C44-B0EE-446DFEEF267F}"/>
              </a:ext>
            </a:extLst>
          </p:cNvPr>
          <p:cNvSpPr>
            <a:spLocks noGrp="1"/>
          </p:cNvSpPr>
          <p:nvPr>
            <p:ph type="title"/>
          </p:nvPr>
        </p:nvSpPr>
        <p:spPr>
          <a:xfrm>
            <a:off x="838200" y="681037"/>
            <a:ext cx="6738257" cy="1325563"/>
          </a:xfrm>
        </p:spPr>
        <p:txBody>
          <a:bodyPr/>
          <a:lstStyle/>
          <a:p>
            <a:r>
              <a:rPr lang="en-US" dirty="0"/>
              <a:t>Our model object and scheme of the operation</a:t>
            </a:r>
            <a:endParaRPr lang="ru-RU" dirty="0"/>
          </a:p>
        </p:txBody>
      </p:sp>
      <p:sp>
        <p:nvSpPr>
          <p:cNvPr id="4" name="Номер слайда 3">
            <a:extLst>
              <a:ext uri="{FF2B5EF4-FFF2-40B4-BE49-F238E27FC236}">
                <a16:creationId xmlns:a16="http://schemas.microsoft.com/office/drawing/2014/main" id="{7C5D58C5-7A01-B248-BC89-E0BDB3461B60}"/>
              </a:ext>
            </a:extLst>
          </p:cNvPr>
          <p:cNvSpPr>
            <a:spLocks noGrp="1"/>
          </p:cNvSpPr>
          <p:nvPr>
            <p:ph type="sldNum" sz="quarter" idx="12"/>
          </p:nvPr>
        </p:nvSpPr>
        <p:spPr/>
        <p:txBody>
          <a:bodyPr/>
          <a:lstStyle/>
          <a:p>
            <a:fld id="{C21640E4-0542-4247-A3A4-B8298522E432}" type="slidenum">
              <a:rPr lang="ru-RU" smtClean="0"/>
              <a:t>4</a:t>
            </a:fld>
            <a:endParaRPr lang="ru-RU"/>
          </a:p>
        </p:txBody>
      </p:sp>
      <p:pic>
        <p:nvPicPr>
          <p:cNvPr id="6" name="Рисунок 5">
            <a:extLst>
              <a:ext uri="{FF2B5EF4-FFF2-40B4-BE49-F238E27FC236}">
                <a16:creationId xmlns:a16="http://schemas.microsoft.com/office/drawing/2014/main" id="{5A2BAAB6-29D5-B342-8F76-29243220A413}"/>
              </a:ext>
            </a:extLst>
          </p:cNvPr>
          <p:cNvPicPr>
            <a:picLocks noChangeAspect="1"/>
          </p:cNvPicPr>
          <p:nvPr/>
        </p:nvPicPr>
        <p:blipFill>
          <a:blip r:embed="rId2"/>
          <a:stretch>
            <a:fillRect/>
          </a:stretch>
        </p:blipFill>
        <p:spPr>
          <a:xfrm>
            <a:off x="7720200" y="681037"/>
            <a:ext cx="3633600" cy="5032375"/>
          </a:xfrm>
          <a:prstGeom prst="rect">
            <a:avLst/>
          </a:prstGeom>
        </p:spPr>
      </p:pic>
      <p:pic>
        <p:nvPicPr>
          <p:cNvPr id="1026" name="Picture 2" descr="C57BL/6 Mouse | Charles River Laboratories.">
            <a:extLst>
              <a:ext uri="{FF2B5EF4-FFF2-40B4-BE49-F238E27FC236}">
                <a16:creationId xmlns:a16="http://schemas.microsoft.com/office/drawing/2014/main" id="{7DA2253D-F530-4546-83AB-0DF358C06E5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920" r="5327" b="27599"/>
          <a:stretch/>
        </p:blipFill>
        <p:spPr bwMode="auto">
          <a:xfrm>
            <a:off x="14514" y="3585029"/>
            <a:ext cx="6357653" cy="325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49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12C5EAA3-870A-3349-85A9-A0BB7BB46852}"/>
              </a:ext>
            </a:extLst>
          </p:cNvPr>
          <p:cNvPicPr>
            <a:picLocks noGrp="1" noChangeAspect="1"/>
          </p:cNvPicPr>
          <p:nvPr>
            <p:ph idx="1"/>
          </p:nvPr>
        </p:nvPicPr>
        <p:blipFill>
          <a:blip r:embed="rId2"/>
          <a:stretch>
            <a:fillRect/>
          </a:stretch>
        </p:blipFill>
        <p:spPr>
          <a:xfrm>
            <a:off x="5941426" y="1654101"/>
            <a:ext cx="5415622" cy="4057651"/>
          </a:xfrm>
        </p:spPr>
      </p:pic>
      <p:sp>
        <p:nvSpPr>
          <p:cNvPr id="4" name="Номер слайда 3">
            <a:extLst>
              <a:ext uri="{FF2B5EF4-FFF2-40B4-BE49-F238E27FC236}">
                <a16:creationId xmlns:a16="http://schemas.microsoft.com/office/drawing/2014/main" id="{43702F40-D8F0-BB41-99E5-CB1B6F3DB94C}"/>
              </a:ext>
            </a:extLst>
          </p:cNvPr>
          <p:cNvSpPr>
            <a:spLocks noGrp="1"/>
          </p:cNvSpPr>
          <p:nvPr>
            <p:ph type="sldNum" sz="quarter" idx="12"/>
          </p:nvPr>
        </p:nvSpPr>
        <p:spPr/>
        <p:txBody>
          <a:bodyPr/>
          <a:lstStyle/>
          <a:p>
            <a:fld id="{C21640E4-0542-4247-A3A4-B8298522E432}" type="slidenum">
              <a:rPr lang="ru-RU" smtClean="0"/>
              <a:t>5</a:t>
            </a:fld>
            <a:endParaRPr lang="ru-RU"/>
          </a:p>
        </p:txBody>
      </p:sp>
      <p:sp>
        <p:nvSpPr>
          <p:cNvPr id="6" name="Заголовок 5">
            <a:extLst>
              <a:ext uri="{FF2B5EF4-FFF2-40B4-BE49-F238E27FC236}">
                <a16:creationId xmlns:a16="http://schemas.microsoft.com/office/drawing/2014/main" id="{1C51A4BF-073F-0242-B5C4-223DBE056DB2}"/>
              </a:ext>
            </a:extLst>
          </p:cNvPr>
          <p:cNvSpPr>
            <a:spLocks noGrp="1"/>
          </p:cNvSpPr>
          <p:nvPr>
            <p:ph type="title"/>
          </p:nvPr>
        </p:nvSpPr>
        <p:spPr>
          <a:xfrm>
            <a:off x="838200" y="365125"/>
            <a:ext cx="10515600" cy="1179217"/>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Examples of micro photos of the SVZ zone of the brain</a:t>
            </a:r>
            <a:endParaRPr lang="ru-RU"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859FA579-F618-994A-87E6-732C78FF5AE3}"/>
              </a:ext>
            </a:extLst>
          </p:cNvPr>
          <p:cNvPicPr>
            <a:picLocks noChangeAspect="1"/>
          </p:cNvPicPr>
          <p:nvPr/>
        </p:nvPicPr>
        <p:blipFill>
          <a:blip r:embed="rId3"/>
          <a:stretch>
            <a:fillRect/>
          </a:stretch>
        </p:blipFill>
        <p:spPr>
          <a:xfrm>
            <a:off x="448531" y="1654101"/>
            <a:ext cx="5415621" cy="4057650"/>
          </a:xfrm>
          <a:prstGeom prst="rect">
            <a:avLst/>
          </a:prstGeom>
        </p:spPr>
      </p:pic>
      <p:sp>
        <p:nvSpPr>
          <p:cNvPr id="14" name="TextBox 13">
            <a:extLst>
              <a:ext uri="{FF2B5EF4-FFF2-40B4-BE49-F238E27FC236}">
                <a16:creationId xmlns:a16="http://schemas.microsoft.com/office/drawing/2014/main" id="{8607286B-7921-BA42-95A8-5762FB929960}"/>
              </a:ext>
            </a:extLst>
          </p:cNvPr>
          <p:cNvSpPr txBox="1"/>
          <p:nvPr/>
        </p:nvSpPr>
        <p:spPr>
          <a:xfrm>
            <a:off x="8002906" y="5858098"/>
            <a:ext cx="646331" cy="461665"/>
          </a:xfrm>
          <a:prstGeom prst="rect">
            <a:avLst/>
          </a:prstGeom>
          <a:noFill/>
        </p:spPr>
        <p:txBody>
          <a:bodyPr wrap="none" rtlCol="0">
            <a:spAutoFit/>
          </a:bodyPr>
          <a:lstStyle/>
          <a:p>
            <a:r>
              <a:rPr lang="ru-RU" sz="2400" dirty="0">
                <a:latin typeface="Times New Roman" panose="02020603050405020304" pitchFamily="18" charset="0"/>
                <a:cs typeface="Times New Roman" panose="02020603050405020304" pitchFamily="18" charset="0"/>
              </a:rPr>
              <a:t>х40</a:t>
            </a:r>
            <a:endParaRPr lang="ru-RU"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F97DA41-FFF2-194C-833E-E9271ED772AF}"/>
              </a:ext>
            </a:extLst>
          </p:cNvPr>
          <p:cNvSpPr txBox="1"/>
          <p:nvPr/>
        </p:nvSpPr>
        <p:spPr>
          <a:xfrm>
            <a:off x="2639965" y="5784924"/>
            <a:ext cx="646331" cy="461665"/>
          </a:xfrm>
          <a:prstGeom prst="rect">
            <a:avLst/>
          </a:prstGeom>
          <a:noFill/>
        </p:spPr>
        <p:txBody>
          <a:bodyPr wrap="none" rtlCol="0">
            <a:spAutoFit/>
          </a:bodyPr>
          <a:lstStyle/>
          <a:p>
            <a:r>
              <a:rPr lang="ru-RU" sz="2400" dirty="0">
                <a:latin typeface="Times New Roman" panose="02020603050405020304" pitchFamily="18" charset="0"/>
                <a:cs typeface="Times New Roman" panose="02020603050405020304" pitchFamily="18" charset="0"/>
              </a:rPr>
              <a:t>х20</a:t>
            </a:r>
            <a:endParaRPr lang="ru-RU" dirty="0">
              <a:latin typeface="Times New Roman" panose="02020603050405020304" pitchFamily="18" charset="0"/>
              <a:cs typeface="Times New Roman" panose="02020603050405020304" pitchFamily="18" charset="0"/>
            </a:endParaRPr>
          </a:p>
        </p:txBody>
      </p:sp>
      <p:pic>
        <p:nvPicPr>
          <p:cNvPr id="3" name="Рисунок 2" descr="Изображение выглядит как монитор, синий, экран, сидит&#10;&#10;Автоматически созданное описание">
            <a:extLst>
              <a:ext uri="{FF2B5EF4-FFF2-40B4-BE49-F238E27FC236}">
                <a16:creationId xmlns:a16="http://schemas.microsoft.com/office/drawing/2014/main" id="{9A4B01BF-109B-6C46-B831-61ABDCC69DB7}"/>
              </a:ext>
            </a:extLst>
          </p:cNvPr>
          <p:cNvPicPr>
            <a:picLocks noChangeAspect="1"/>
          </p:cNvPicPr>
          <p:nvPr/>
        </p:nvPicPr>
        <p:blipFill rotWithShape="1">
          <a:blip r:embed="rId4"/>
          <a:srcRect l="2957" t="3054" r="85161" b="92280"/>
          <a:stretch/>
        </p:blipFill>
        <p:spPr>
          <a:xfrm>
            <a:off x="570088" y="1778000"/>
            <a:ext cx="643467" cy="189345"/>
          </a:xfrm>
          <a:prstGeom prst="rect">
            <a:avLst/>
          </a:prstGeom>
        </p:spPr>
      </p:pic>
      <p:pic>
        <p:nvPicPr>
          <p:cNvPr id="10" name="Рисунок 9">
            <a:extLst>
              <a:ext uri="{FF2B5EF4-FFF2-40B4-BE49-F238E27FC236}">
                <a16:creationId xmlns:a16="http://schemas.microsoft.com/office/drawing/2014/main" id="{93D197DC-C9B5-284C-918E-2AD41D9702C7}"/>
              </a:ext>
            </a:extLst>
          </p:cNvPr>
          <p:cNvPicPr>
            <a:picLocks noChangeAspect="1"/>
          </p:cNvPicPr>
          <p:nvPr/>
        </p:nvPicPr>
        <p:blipFill>
          <a:blip r:embed="rId5"/>
          <a:stretch>
            <a:fillRect/>
          </a:stretch>
        </p:blipFill>
        <p:spPr>
          <a:xfrm>
            <a:off x="6345231" y="1841723"/>
            <a:ext cx="492234" cy="185279"/>
          </a:xfrm>
          <a:prstGeom prst="rect">
            <a:avLst/>
          </a:prstGeom>
        </p:spPr>
      </p:pic>
    </p:spTree>
    <p:extLst>
      <p:ext uri="{BB962C8B-B14F-4D97-AF65-F5344CB8AC3E}">
        <p14:creationId xmlns:p14="http://schemas.microsoft.com/office/powerpoint/2010/main" val="99247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AE9D4A-149E-4B4A-80DE-A23DEDF91BC1}"/>
              </a:ext>
            </a:extLst>
          </p:cNvPr>
          <p:cNvSpPr>
            <a:spLocks noGrp="1"/>
          </p:cNvSpPr>
          <p:nvPr>
            <p:ph type="title"/>
          </p:nvPr>
        </p:nvSpPr>
        <p:spPr/>
        <p:txBody>
          <a:bodyPr/>
          <a:lstStyle/>
          <a:p>
            <a:r>
              <a:rPr lang="en-US" dirty="0"/>
              <a:t>The neurological score of animals in operated group</a:t>
            </a:r>
            <a:endParaRPr lang="ru-RU" dirty="0"/>
          </a:p>
        </p:txBody>
      </p:sp>
      <p:sp>
        <p:nvSpPr>
          <p:cNvPr id="3" name="Объект 2">
            <a:extLst>
              <a:ext uri="{FF2B5EF4-FFF2-40B4-BE49-F238E27FC236}">
                <a16:creationId xmlns:a16="http://schemas.microsoft.com/office/drawing/2014/main" id="{5ED52739-65C7-D342-B798-EFA95DCD8B80}"/>
              </a:ext>
            </a:extLst>
          </p:cNvPr>
          <p:cNvSpPr>
            <a:spLocks noGrp="1"/>
          </p:cNvSpPr>
          <p:nvPr>
            <p:ph idx="1"/>
          </p:nvPr>
        </p:nvSpPr>
        <p:spPr/>
        <p:txBody>
          <a:bodyPr/>
          <a:lstStyle/>
          <a:p>
            <a:endParaRPr lang="ru-RU"/>
          </a:p>
        </p:txBody>
      </p:sp>
      <p:sp>
        <p:nvSpPr>
          <p:cNvPr id="4" name="Номер слайда 3">
            <a:extLst>
              <a:ext uri="{FF2B5EF4-FFF2-40B4-BE49-F238E27FC236}">
                <a16:creationId xmlns:a16="http://schemas.microsoft.com/office/drawing/2014/main" id="{F49F3AF4-E2F5-504A-80FF-B1FF8020F935}"/>
              </a:ext>
            </a:extLst>
          </p:cNvPr>
          <p:cNvSpPr>
            <a:spLocks noGrp="1"/>
          </p:cNvSpPr>
          <p:nvPr>
            <p:ph type="sldNum" sz="quarter" idx="12"/>
          </p:nvPr>
        </p:nvSpPr>
        <p:spPr/>
        <p:txBody>
          <a:bodyPr/>
          <a:lstStyle/>
          <a:p>
            <a:fld id="{C21640E4-0542-4247-A3A4-B8298522E432}" type="slidenum">
              <a:rPr lang="ru-RU" smtClean="0"/>
              <a:t>6</a:t>
            </a:fld>
            <a:endParaRPr lang="ru-RU"/>
          </a:p>
        </p:txBody>
      </p:sp>
      <p:graphicFrame>
        <p:nvGraphicFramePr>
          <p:cNvPr id="5" name="Таблица 4">
            <a:extLst>
              <a:ext uri="{FF2B5EF4-FFF2-40B4-BE49-F238E27FC236}">
                <a16:creationId xmlns:a16="http://schemas.microsoft.com/office/drawing/2014/main" id="{332F2506-179A-F24A-BC46-445BA69D4FB5}"/>
              </a:ext>
            </a:extLst>
          </p:cNvPr>
          <p:cNvGraphicFramePr>
            <a:graphicFrameLocks noGrp="1"/>
          </p:cNvGraphicFramePr>
          <p:nvPr>
            <p:extLst>
              <p:ext uri="{D42A27DB-BD31-4B8C-83A1-F6EECF244321}">
                <p14:modId xmlns:p14="http://schemas.microsoft.com/office/powerpoint/2010/main" val="1916713483"/>
              </p:ext>
            </p:extLst>
          </p:nvPr>
        </p:nvGraphicFramePr>
        <p:xfrm>
          <a:off x="2680137" y="1825625"/>
          <a:ext cx="6852745" cy="3755368"/>
        </p:xfrm>
        <a:graphic>
          <a:graphicData uri="http://schemas.openxmlformats.org/drawingml/2006/table">
            <a:tbl>
              <a:tblPr>
                <a:tableStyleId>{21E4AEA4-8DFA-4A89-87EB-49C32662AFE0}</a:tableStyleId>
              </a:tblPr>
              <a:tblGrid>
                <a:gridCol w="1452373">
                  <a:extLst>
                    <a:ext uri="{9D8B030D-6E8A-4147-A177-3AD203B41FA5}">
                      <a16:colId xmlns:a16="http://schemas.microsoft.com/office/drawing/2014/main" val="3193530323"/>
                    </a:ext>
                  </a:extLst>
                </a:gridCol>
                <a:gridCol w="1881947">
                  <a:extLst>
                    <a:ext uri="{9D8B030D-6E8A-4147-A177-3AD203B41FA5}">
                      <a16:colId xmlns:a16="http://schemas.microsoft.com/office/drawing/2014/main" val="865847501"/>
                    </a:ext>
                  </a:extLst>
                </a:gridCol>
                <a:gridCol w="1718301">
                  <a:extLst>
                    <a:ext uri="{9D8B030D-6E8A-4147-A177-3AD203B41FA5}">
                      <a16:colId xmlns:a16="http://schemas.microsoft.com/office/drawing/2014/main" val="3617493573"/>
                    </a:ext>
                  </a:extLst>
                </a:gridCol>
                <a:gridCol w="1800124">
                  <a:extLst>
                    <a:ext uri="{9D8B030D-6E8A-4147-A177-3AD203B41FA5}">
                      <a16:colId xmlns:a16="http://schemas.microsoft.com/office/drawing/2014/main" val="3271744918"/>
                    </a:ext>
                  </a:extLst>
                </a:gridCol>
              </a:tblGrid>
              <a:tr h="469421">
                <a:tc>
                  <a:txBody>
                    <a:bodyPr/>
                    <a:lstStyle/>
                    <a:p>
                      <a:pPr algn="ctr" fontAlgn="b"/>
                      <a:r>
                        <a:rPr lang="en" sz="2400" u="none" strike="noStrike" dirty="0">
                          <a:effectLst/>
                        </a:rPr>
                        <a:t>animal№</a:t>
                      </a:r>
                      <a:endParaRPr lang="en"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 sz="2400" u="none" strike="noStrike">
                          <a:effectLst/>
                        </a:rPr>
                        <a:t>1st day</a:t>
                      </a:r>
                      <a:endParaRPr lang="en"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 sz="2400" u="none" strike="noStrike">
                          <a:effectLst/>
                        </a:rPr>
                        <a:t>10th day</a:t>
                      </a:r>
                      <a:endParaRPr lang="en"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 sz="2400" u="none" strike="noStrike">
                          <a:effectLst/>
                        </a:rPr>
                        <a:t>difference</a:t>
                      </a:r>
                      <a:endParaRPr lang="en"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3673858"/>
                  </a:ext>
                </a:extLst>
              </a:tr>
              <a:tr h="469421">
                <a:tc>
                  <a:txBody>
                    <a:bodyPr/>
                    <a:lstStyle/>
                    <a:p>
                      <a:pPr algn="ctr" fontAlgn="b"/>
                      <a:r>
                        <a:rPr lang="ru-RU" sz="2400" u="none" strike="noStrike">
                          <a:effectLst/>
                        </a:rPr>
                        <a:t>1-1</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2</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a:t>
                      </a:r>
                      <a:endParaRPr lang="ru-RU"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8512874"/>
                  </a:ext>
                </a:extLst>
              </a:tr>
              <a:tr h="469421">
                <a:tc>
                  <a:txBody>
                    <a:bodyPr/>
                    <a:lstStyle/>
                    <a:p>
                      <a:pPr algn="ctr" fontAlgn="b"/>
                      <a:r>
                        <a:rPr lang="ru-RU" sz="2400" u="none" strike="noStrike">
                          <a:effectLst/>
                        </a:rPr>
                        <a:t>8-3</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2</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2</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0</a:t>
                      </a:r>
                      <a:endParaRPr lang="ru-RU"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9103402"/>
                  </a:ext>
                </a:extLst>
              </a:tr>
              <a:tr h="469421">
                <a:tc>
                  <a:txBody>
                    <a:bodyPr/>
                    <a:lstStyle/>
                    <a:p>
                      <a:pPr algn="ctr" fontAlgn="b"/>
                      <a:r>
                        <a:rPr lang="ru-RU" sz="2400" u="none" strike="noStrike">
                          <a:effectLst/>
                        </a:rPr>
                        <a:t>8-1</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2</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2</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0</a:t>
                      </a:r>
                      <a:endParaRPr lang="ru-RU"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3739950"/>
                  </a:ext>
                </a:extLst>
              </a:tr>
              <a:tr h="469421">
                <a:tc>
                  <a:txBody>
                    <a:bodyPr/>
                    <a:lstStyle/>
                    <a:p>
                      <a:pPr algn="ctr" fontAlgn="b"/>
                      <a:r>
                        <a:rPr lang="ru-RU" sz="2400" u="none" strike="noStrike">
                          <a:effectLst/>
                        </a:rPr>
                        <a:t>3-4</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2</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a:t>
                      </a:r>
                      <a:endParaRPr lang="ru-RU"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5490054"/>
                  </a:ext>
                </a:extLst>
              </a:tr>
              <a:tr h="469421">
                <a:tc>
                  <a:txBody>
                    <a:bodyPr/>
                    <a:lstStyle/>
                    <a:p>
                      <a:pPr algn="ctr" fontAlgn="b"/>
                      <a:r>
                        <a:rPr lang="ru-RU" sz="2400" u="none" strike="noStrike">
                          <a:effectLst/>
                        </a:rPr>
                        <a:t>3-1</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2</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a:t>
                      </a:r>
                      <a:endParaRPr lang="ru-RU"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3036938"/>
                  </a:ext>
                </a:extLst>
              </a:tr>
              <a:tr h="469421">
                <a:tc>
                  <a:txBody>
                    <a:bodyPr/>
                    <a:lstStyle/>
                    <a:p>
                      <a:pPr algn="ctr" fontAlgn="b"/>
                      <a:r>
                        <a:rPr lang="ru-RU" sz="2400" u="none" strike="noStrike">
                          <a:effectLst/>
                        </a:rPr>
                        <a:t>1-2</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0</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a:t>
                      </a:r>
                      <a:endParaRPr lang="ru-RU"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2729302"/>
                  </a:ext>
                </a:extLst>
              </a:tr>
              <a:tr h="469421">
                <a:tc>
                  <a:txBody>
                    <a:bodyPr/>
                    <a:lstStyle/>
                    <a:p>
                      <a:pPr algn="ctr" fontAlgn="b"/>
                      <a:r>
                        <a:rPr lang="en" sz="2400" u="none" strike="noStrike">
                          <a:effectLst/>
                        </a:rPr>
                        <a:t>average</a:t>
                      </a:r>
                      <a:endParaRPr lang="en"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1.5</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a:effectLst/>
                        </a:rPr>
                        <a:t>1.5</a:t>
                      </a:r>
                      <a:endParaRPr lang="ru-RU"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2400" u="none" strike="noStrike" dirty="0">
                          <a:effectLst/>
                        </a:rPr>
                        <a:t>0</a:t>
                      </a:r>
                      <a:endParaRPr lang="ru-RU"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6563651"/>
                  </a:ext>
                </a:extLst>
              </a:tr>
            </a:tbl>
          </a:graphicData>
        </a:graphic>
      </p:graphicFrame>
    </p:spTree>
    <p:extLst>
      <p:ext uri="{BB962C8B-B14F-4D97-AF65-F5344CB8AC3E}">
        <p14:creationId xmlns:p14="http://schemas.microsoft.com/office/powerpoint/2010/main" val="93771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2E2746C-D38F-FB4E-8C4F-D45BAF4858C2}"/>
              </a:ext>
            </a:extLst>
          </p:cNvPr>
          <p:cNvSpPr>
            <a:spLocks noGrp="1"/>
          </p:cNvSpPr>
          <p:nvPr>
            <p:ph idx="1"/>
          </p:nvPr>
        </p:nvSpPr>
        <p:spPr>
          <a:xfrm>
            <a:off x="643468" y="5842226"/>
            <a:ext cx="10515600" cy="1015774"/>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The amount of telomeres </a:t>
            </a:r>
            <a:r>
              <a:rPr lang="en-US" sz="2400" dirty="0" err="1">
                <a:latin typeface="Times New Roman" panose="02020603050405020304" pitchFamily="18" charset="0"/>
                <a:cs typeface="Times New Roman" panose="02020603050405020304" pitchFamily="18" charset="0"/>
              </a:rPr>
              <a:t>luminiscence</a:t>
            </a:r>
            <a:r>
              <a:rPr lang="en-US" sz="2400" dirty="0">
                <a:latin typeface="Times New Roman" panose="02020603050405020304" pitchFamily="18" charset="0"/>
                <a:cs typeface="Times New Roman" panose="02020603050405020304" pitchFamily="18" charset="0"/>
              </a:rPr>
              <a:t> in operated and sham groups (normalized</a:t>
            </a:r>
            <a:r>
              <a:rPr lang="en" sz="2400" dirty="0">
                <a:latin typeface="Times New Roman" panose="02020603050405020304" pitchFamily="18" charset="0"/>
                <a:cs typeface="Times New Roman" panose="02020603050405020304" pitchFamily="18" charset="0"/>
              </a:rPr>
              <a:t> by chromatin luminescence)</a:t>
            </a:r>
            <a:endParaRPr lang="ru-RU" sz="2400" dirty="0">
              <a:latin typeface="Times New Roman" panose="02020603050405020304" pitchFamily="18" charset="0"/>
              <a:cs typeface="Times New Roman" panose="02020603050405020304" pitchFamily="18" charset="0"/>
            </a:endParaRPr>
          </a:p>
        </p:txBody>
      </p:sp>
      <p:graphicFrame>
        <p:nvGraphicFramePr>
          <p:cNvPr id="4" name="Диаграмма 3">
            <a:extLst>
              <a:ext uri="{FF2B5EF4-FFF2-40B4-BE49-F238E27FC236}">
                <a16:creationId xmlns:a16="http://schemas.microsoft.com/office/drawing/2014/main" id="{5F07E43E-0EEC-A94C-9296-9C78054AABD4}"/>
              </a:ext>
            </a:extLst>
          </p:cNvPr>
          <p:cNvGraphicFramePr>
            <a:graphicFrameLocks/>
          </p:cNvGraphicFramePr>
          <p:nvPr>
            <p:extLst>
              <p:ext uri="{D42A27DB-BD31-4B8C-83A1-F6EECF244321}">
                <p14:modId xmlns:p14="http://schemas.microsoft.com/office/powerpoint/2010/main" val="991201327"/>
              </p:ext>
            </p:extLst>
          </p:nvPr>
        </p:nvGraphicFramePr>
        <p:xfrm>
          <a:off x="515862" y="309093"/>
          <a:ext cx="11160275" cy="5533132"/>
        </p:xfrm>
        <a:graphic>
          <a:graphicData uri="http://schemas.openxmlformats.org/drawingml/2006/chart">
            <c:chart xmlns:c="http://schemas.openxmlformats.org/drawingml/2006/chart" xmlns:r="http://schemas.openxmlformats.org/officeDocument/2006/relationships" r:id="rId2"/>
          </a:graphicData>
        </a:graphic>
      </p:graphicFrame>
      <p:sp>
        <p:nvSpPr>
          <p:cNvPr id="6" name="Номер слайда 5">
            <a:extLst>
              <a:ext uri="{FF2B5EF4-FFF2-40B4-BE49-F238E27FC236}">
                <a16:creationId xmlns:a16="http://schemas.microsoft.com/office/drawing/2014/main" id="{1F4E9773-520C-D744-A009-727B6CAE1348}"/>
              </a:ext>
            </a:extLst>
          </p:cNvPr>
          <p:cNvSpPr>
            <a:spLocks noGrp="1"/>
          </p:cNvSpPr>
          <p:nvPr>
            <p:ph type="sldNum" sz="quarter" idx="12"/>
          </p:nvPr>
        </p:nvSpPr>
        <p:spPr/>
        <p:txBody>
          <a:bodyPr/>
          <a:lstStyle/>
          <a:p>
            <a:fld id="{C21640E4-0542-4247-A3A4-B8298522E432}" type="slidenum">
              <a:rPr lang="ru-RU" smtClean="0"/>
              <a:t>7</a:t>
            </a:fld>
            <a:endParaRPr lang="ru-RU"/>
          </a:p>
        </p:txBody>
      </p:sp>
      <p:sp>
        <p:nvSpPr>
          <p:cNvPr id="7" name="TextBox 6">
            <a:extLst>
              <a:ext uri="{FF2B5EF4-FFF2-40B4-BE49-F238E27FC236}">
                <a16:creationId xmlns:a16="http://schemas.microsoft.com/office/drawing/2014/main" id="{C2A0FC7B-0A9E-9E46-87A3-7A6A934FA5A2}"/>
              </a:ext>
            </a:extLst>
          </p:cNvPr>
          <p:cNvSpPr txBox="1"/>
          <p:nvPr/>
        </p:nvSpPr>
        <p:spPr>
          <a:xfrm>
            <a:off x="3528508" y="1204857"/>
            <a:ext cx="72327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72DD9BD-4A65-AE47-9B17-2B01E926B669}"/>
              </a:ext>
            </a:extLst>
          </p:cNvPr>
          <p:cNvSpPr txBox="1"/>
          <p:nvPr/>
        </p:nvSpPr>
        <p:spPr>
          <a:xfrm>
            <a:off x="8521849" y="2361041"/>
            <a:ext cx="72327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35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CE85B6F-B839-B846-8D19-36F79925CAC3}"/>
              </a:ext>
            </a:extLst>
          </p:cNvPr>
          <p:cNvSpPr>
            <a:spLocks noGrp="1"/>
          </p:cNvSpPr>
          <p:nvPr>
            <p:ph idx="1"/>
          </p:nvPr>
        </p:nvSpPr>
        <p:spPr>
          <a:xfrm>
            <a:off x="838200" y="5740399"/>
            <a:ext cx="10302025" cy="1117601"/>
          </a:xfrm>
        </p:spPr>
        <p:txBody>
          <a:bodyPr>
            <a:normAutofit lnSpcReduction="10000"/>
          </a:bodyPr>
          <a:lstStyle/>
          <a:p>
            <a:pPr marL="0" indent="0" algn="ctr">
              <a:buNone/>
            </a:pPr>
            <a:r>
              <a:rPr lang="en-US" dirty="0">
                <a:latin typeface="Times New Roman" panose="02020603050405020304" pitchFamily="18" charset="0"/>
                <a:cs typeface="Times New Roman" panose="02020603050405020304" pitchFamily="18" charset="0"/>
              </a:rPr>
              <a:t>The linear correlation bar represents information about the amount of telomeres </a:t>
            </a:r>
            <a:r>
              <a:rPr lang="en-US" dirty="0" err="1">
                <a:latin typeface="Times New Roman" panose="02020603050405020304" pitchFamily="18" charset="0"/>
                <a:cs typeface="Times New Roman" panose="02020603050405020304" pitchFamily="18" charset="0"/>
              </a:rPr>
              <a:t>luminescention</a:t>
            </a:r>
            <a:r>
              <a:rPr lang="en-US" dirty="0">
                <a:latin typeface="Times New Roman" panose="02020603050405020304" pitchFamily="18" charset="0"/>
                <a:cs typeface="Times New Roman" panose="02020603050405020304" pitchFamily="18" charset="0"/>
              </a:rPr>
              <a:t> and  the difference in the neurological status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 </a:t>
            </a:r>
            <a:r>
              <a:rPr lang="ru-RU" dirty="0">
                <a:latin typeface="Times New Roman" panose="02020603050405020304" pitchFamily="18" charset="0"/>
                <a:cs typeface="Times New Roman" panose="02020603050405020304" pitchFamily="18" charset="0"/>
              </a:rPr>
              <a:t>х20</a:t>
            </a:r>
            <a:r>
              <a:rPr lang="en-US" dirty="0">
                <a:latin typeface="Times New Roman" panose="02020603050405020304" pitchFamily="18" charset="0"/>
                <a:cs typeface="Times New Roman" panose="02020603050405020304" pitchFamily="18" charset="0"/>
              </a:rPr>
              <a:t>; B-x40</a:t>
            </a:r>
          </a:p>
        </p:txBody>
      </p:sp>
      <p:sp>
        <p:nvSpPr>
          <p:cNvPr id="6" name="Номер слайда 5">
            <a:extLst>
              <a:ext uri="{FF2B5EF4-FFF2-40B4-BE49-F238E27FC236}">
                <a16:creationId xmlns:a16="http://schemas.microsoft.com/office/drawing/2014/main" id="{5FE7CA6B-9905-A841-914B-9B035A58E01B}"/>
              </a:ext>
            </a:extLst>
          </p:cNvPr>
          <p:cNvSpPr>
            <a:spLocks noGrp="1"/>
          </p:cNvSpPr>
          <p:nvPr>
            <p:ph type="sldNum" sz="quarter" idx="12"/>
          </p:nvPr>
        </p:nvSpPr>
        <p:spPr/>
        <p:txBody>
          <a:bodyPr/>
          <a:lstStyle/>
          <a:p>
            <a:fld id="{C21640E4-0542-4247-A3A4-B8298522E432}" type="slidenum">
              <a:rPr lang="ru-RU" smtClean="0"/>
              <a:t>8</a:t>
            </a:fld>
            <a:endParaRPr lang="ru-RU"/>
          </a:p>
        </p:txBody>
      </p:sp>
      <p:graphicFrame>
        <p:nvGraphicFramePr>
          <p:cNvPr id="9" name="Диаграмма 8">
            <a:extLst>
              <a:ext uri="{FF2B5EF4-FFF2-40B4-BE49-F238E27FC236}">
                <a16:creationId xmlns:a16="http://schemas.microsoft.com/office/drawing/2014/main" id="{BFEB922B-451E-5644-83C4-83F58F4E69F7}"/>
              </a:ext>
            </a:extLst>
          </p:cNvPr>
          <p:cNvGraphicFramePr>
            <a:graphicFrameLocks/>
          </p:cNvGraphicFramePr>
          <p:nvPr>
            <p:extLst>
              <p:ext uri="{D42A27DB-BD31-4B8C-83A1-F6EECF244321}">
                <p14:modId xmlns:p14="http://schemas.microsoft.com/office/powerpoint/2010/main" val="2393310101"/>
              </p:ext>
            </p:extLst>
          </p:nvPr>
        </p:nvGraphicFramePr>
        <p:xfrm>
          <a:off x="838199" y="1"/>
          <a:ext cx="4832657" cy="5856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a:extLst>
              <a:ext uri="{FF2B5EF4-FFF2-40B4-BE49-F238E27FC236}">
                <a16:creationId xmlns:a16="http://schemas.microsoft.com/office/drawing/2014/main" id="{D92B9883-6BDE-5040-821D-7887884343A8}"/>
              </a:ext>
            </a:extLst>
          </p:cNvPr>
          <p:cNvGraphicFramePr>
            <a:graphicFrameLocks/>
          </p:cNvGraphicFramePr>
          <p:nvPr>
            <p:extLst>
              <p:ext uri="{D42A27DB-BD31-4B8C-83A1-F6EECF244321}">
                <p14:modId xmlns:p14="http://schemas.microsoft.com/office/powerpoint/2010/main" val="1228003456"/>
              </p:ext>
            </p:extLst>
          </p:nvPr>
        </p:nvGraphicFramePr>
        <p:xfrm>
          <a:off x="5670856" y="0"/>
          <a:ext cx="5682944" cy="585688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4237B91-8A1F-074F-90C8-2FB577EA58A2}"/>
              </a:ext>
            </a:extLst>
          </p:cNvPr>
          <p:cNvSpPr txBox="1"/>
          <p:nvPr/>
        </p:nvSpPr>
        <p:spPr>
          <a:xfrm>
            <a:off x="9985742" y="5171648"/>
            <a:ext cx="11544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PCC=0.75</a:t>
            </a:r>
            <a:endParaRPr lang="ru-RU"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32275D8-84C1-5F4F-AFB7-57135827D8C5}"/>
              </a:ext>
            </a:extLst>
          </p:cNvPr>
          <p:cNvSpPr txBox="1"/>
          <p:nvPr/>
        </p:nvSpPr>
        <p:spPr>
          <a:xfrm>
            <a:off x="4302798" y="5171648"/>
            <a:ext cx="11544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PCC=0.81</a:t>
            </a:r>
            <a:endParaRPr lang="ru-RU"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F36B6E3-1CF1-0044-9C26-16E85A5D3377}"/>
              </a:ext>
            </a:extLst>
          </p:cNvPr>
          <p:cNvSpPr txBox="1"/>
          <p:nvPr/>
        </p:nvSpPr>
        <p:spPr>
          <a:xfrm>
            <a:off x="1571223" y="244699"/>
            <a:ext cx="40748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a:t>
            </a:r>
            <a:endParaRPr lang="ru-RU"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8A8BC05-6DE9-0F40-82D1-5C968081BE25}"/>
              </a:ext>
            </a:extLst>
          </p:cNvPr>
          <p:cNvSpPr txBox="1"/>
          <p:nvPr/>
        </p:nvSpPr>
        <p:spPr>
          <a:xfrm>
            <a:off x="6403880" y="244699"/>
            <a:ext cx="389850"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76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30C150-E738-B04C-B53B-8220950FB987}"/>
              </a:ext>
            </a:extLst>
          </p:cNvPr>
          <p:cNvSpPr>
            <a:spLocks noGrp="1"/>
          </p:cNvSpPr>
          <p:nvPr>
            <p:ph type="title"/>
          </p:nvPr>
        </p:nvSpPr>
        <p:spPr/>
        <p:txBody>
          <a:bodyPr/>
          <a:lstStyle/>
          <a:p>
            <a:r>
              <a:rPr lang="en-US" dirty="0"/>
              <a:t>Conclusions</a:t>
            </a:r>
            <a:endParaRPr lang="ru-RU" dirty="0"/>
          </a:p>
        </p:txBody>
      </p:sp>
      <p:sp>
        <p:nvSpPr>
          <p:cNvPr id="3" name="Объект 2">
            <a:extLst>
              <a:ext uri="{FF2B5EF4-FFF2-40B4-BE49-F238E27FC236}">
                <a16:creationId xmlns:a16="http://schemas.microsoft.com/office/drawing/2014/main" id="{AE9CCD72-9B66-EB4A-903C-920AE5B894DE}"/>
              </a:ext>
            </a:extLst>
          </p:cNvPr>
          <p:cNvSpPr>
            <a:spLocks noGrp="1"/>
          </p:cNvSpPr>
          <p:nvPr>
            <p:ph idx="1"/>
          </p:nvPr>
        </p:nvSpPr>
        <p:spPr/>
        <p:txBody>
          <a:bodyPr/>
          <a:lstStyle/>
          <a:p>
            <a:r>
              <a:rPr lang="en-US" dirty="0"/>
              <a:t>Ischemic brain damage leads to a significant shortening of telomeres in the cells of the subventricular zone of the damaged hemisphere, at least 10 days after injury, and telomere shortening also positively correlates with the degree of restoration of neurological status.</a:t>
            </a:r>
            <a:endParaRPr lang="ru-RU" dirty="0"/>
          </a:p>
          <a:p>
            <a:endParaRPr lang="ru-RU" dirty="0"/>
          </a:p>
        </p:txBody>
      </p:sp>
      <p:sp>
        <p:nvSpPr>
          <p:cNvPr id="4" name="Номер слайда 3">
            <a:extLst>
              <a:ext uri="{FF2B5EF4-FFF2-40B4-BE49-F238E27FC236}">
                <a16:creationId xmlns:a16="http://schemas.microsoft.com/office/drawing/2014/main" id="{4FB09FC8-3664-744C-9B3D-886477994EC0}"/>
              </a:ext>
            </a:extLst>
          </p:cNvPr>
          <p:cNvSpPr>
            <a:spLocks noGrp="1"/>
          </p:cNvSpPr>
          <p:nvPr>
            <p:ph type="sldNum" sz="quarter" idx="12"/>
          </p:nvPr>
        </p:nvSpPr>
        <p:spPr/>
        <p:txBody>
          <a:bodyPr/>
          <a:lstStyle/>
          <a:p>
            <a:fld id="{C21640E4-0542-4247-A3A4-B8298522E432}" type="slidenum">
              <a:rPr lang="ru-RU" smtClean="0"/>
              <a:t>9</a:t>
            </a:fld>
            <a:endParaRPr lang="ru-RU"/>
          </a:p>
        </p:txBody>
      </p:sp>
    </p:spTree>
    <p:extLst>
      <p:ext uri="{BB962C8B-B14F-4D97-AF65-F5344CB8AC3E}">
        <p14:creationId xmlns:p14="http://schemas.microsoft.com/office/powerpoint/2010/main" val="3878166300"/>
      </p:ext>
    </p:extLst>
  </p:cSld>
  <p:clrMapOvr>
    <a:masterClrMapping/>
  </p:clrMapOvr>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3443</TotalTime>
  <Words>288</Words>
  <Application>Microsoft Macintosh PowerPoint</Application>
  <PresentationFormat>Широкоэкранный</PresentationFormat>
  <Paragraphs>72</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Times New Roman</vt:lpstr>
      <vt:lpstr>Тема Office</vt:lpstr>
      <vt:lpstr>Effect of stroke on telomere length in the cells of the subventricular zone of lateral ventricles in mice</vt:lpstr>
      <vt:lpstr>Adult healthy mouse brain (green line marks subventrikular zone), CC-corpus callosum, LV-lateral ventricle)</vt:lpstr>
      <vt:lpstr> Telomeres (red &amp; green dots) at the ends of  human chromosomes (blue)</vt:lpstr>
      <vt:lpstr>Our model object and scheme of the operation</vt:lpstr>
      <vt:lpstr>Examples of micro photos of the SVZ zone of the brain</vt:lpstr>
      <vt:lpstr>The neurological score of animals in operated group</vt:lpstr>
      <vt:lpstr>Презентация PowerPoint</vt:lpstr>
      <vt:lpstr>Презентация PowerPoint</vt:lpstr>
      <vt:lpstr>Conclusions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stroke on telomere length in the cells of the subventricular zone of lateral ventricles in mice</dc:title>
  <dc:creator>Мария Шадрина</dc:creator>
  <cp:lastModifiedBy>Мария Шадрина</cp:lastModifiedBy>
  <cp:revision>15</cp:revision>
  <dcterms:created xsi:type="dcterms:W3CDTF">2020-11-09T09:49:53Z</dcterms:created>
  <dcterms:modified xsi:type="dcterms:W3CDTF">2020-11-12T11:29:40Z</dcterms:modified>
</cp:coreProperties>
</file>