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0FC41-C04F-4F0E-9E23-6FD80A6FA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D1794F-CA9D-423C-BAFE-A169DF1FD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00F63-1BB5-4CD3-8762-F5F1B6010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62CE-896A-4F15-8ACC-C55C5EAC3A5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269C96-8F2E-469D-9894-43583347F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D2AC47-F3E4-4A36-B39F-3F71AE09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5B7-F172-4E28-8877-C61CE020B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72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F5FBC-2EC7-4E77-9BB5-89AA227D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5BE3BC-8A9D-4842-8DD1-DF72E4750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59CF2-590A-4147-83D1-1FC68E85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62CE-896A-4F15-8ACC-C55C5EAC3A5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ED3598-B248-4F5C-B1C3-F5D24AE5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C0865-08BB-41A7-8082-B04E66B3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5B7-F172-4E28-8877-C61CE020B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3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971F94-A0D3-4450-9D9A-252E5BF6F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5835B3-CFA8-43B0-961C-2C9D83718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97439C-0CFD-4CE4-AB60-E745A10C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62CE-896A-4F15-8ACC-C55C5EAC3A5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24D7E8-354D-48AF-8F1E-7222FBEB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C5C6C5-AF1F-486F-ADF1-B3643D884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5B7-F172-4E28-8877-C61CE020B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5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255A5-651F-477D-A271-A13A8CA3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D09EF1-3363-4961-B4CC-11C250EAA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AFB7E-8C7E-49D8-B012-57E25724A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62CE-896A-4F15-8ACC-C55C5EAC3A5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0C962F-4C6D-441E-BB21-112E8FF60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C3A78-0C34-499C-9793-0C1DE6D8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5B7-F172-4E28-8877-C61CE020B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2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8EAE1-2A03-49FB-87DB-99133899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B6105D-F908-4EE6-BD04-097F0A588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9B1EA3-BE1C-41A4-BB7F-3127F59A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62CE-896A-4F15-8ACC-C55C5EAC3A5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495ADD-1DFE-4B9F-9E5C-8DBC9D353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C0BD8C-8917-4AD4-B19D-2B19C162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5B7-F172-4E28-8877-C61CE020B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2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1B236-15CC-4230-AD7C-7718B890B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657368-17A1-4629-9C5A-1BF573DA8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0BBEA1-EC0C-49B9-A75B-44D9BF300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09CC80-303A-4B56-9925-F83EC2DD7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62CE-896A-4F15-8ACC-C55C5EAC3A5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2FF115-F488-4CC6-BB63-C2A12C55D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3435FB-1834-4B71-B1EE-EADA5CA43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5B7-F172-4E28-8877-C61CE020B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0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1EF7E-F5B4-42F4-8EBD-01A5ED44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ADF107-47A8-4964-AF1F-41917D847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C72CE-93AD-47AC-987D-D8A6803E2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7A3EA3-42C2-4906-9393-B65358C2B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CFF5BC-9A25-4D4F-B775-D8A915937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DB34B2-F96A-4A3E-AC88-25CB32A1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62CE-896A-4F15-8ACC-C55C5EAC3A5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6E13C4-02AC-4E0D-89E6-C308F3B31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16A75B-F2EA-40D7-870C-9E7EDAE1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5B7-F172-4E28-8877-C61CE020B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7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D409D-F940-48E2-8A1D-59407503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5CC74C-7798-4DCB-B76C-48F98318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62CE-896A-4F15-8ACC-C55C5EAC3A5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8D39E0-8DEB-452A-839B-90F4DF57A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AED539-F0B7-4F17-B901-BFC6C2E2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5B7-F172-4E28-8877-C61CE020B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5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054FD1-0C4A-42DC-9D0C-44ED7C257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62CE-896A-4F15-8ACC-C55C5EAC3A5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28FC54-0868-4B68-A862-20CD6104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E0765F-050B-46F4-8BCE-00FB4FCCF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5B7-F172-4E28-8877-C61CE020B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2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DD929-0DB2-4955-8077-8ACEBB22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B99D3A-CF70-4192-B118-B5FFDFB12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028775-0E8D-48CD-9833-DCF8AC955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4C94B0-6F28-401E-9201-9D2F97F8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62CE-896A-4F15-8ACC-C55C5EAC3A5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3A706-07D2-4B7A-B3A9-84FD6E8E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812693-36A2-481F-ABEE-BE222137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5B7-F172-4E28-8877-C61CE020B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9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C6672-F3F2-4516-A58E-4DF5C0FE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1AA324-3E37-44D2-AFBA-0B0E66F46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E732C5-25E6-44D4-9734-5DBDF067E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2048ED-34FA-443F-A50A-C6A72AC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62CE-896A-4F15-8ACC-C55C5EAC3A5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5841DD-3D1D-494B-92C2-BFC757FA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81548B-A424-4327-8B5E-DD903D96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5B7-F172-4E28-8877-C61CE020B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22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DAA89-38E4-44F5-8D40-219A2558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BCEB5E-CE26-4B8B-8F33-8CC69DFE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BEB4E0-A3C2-4137-93B9-F08B6C4F4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62CE-896A-4F15-8ACC-C55C5EAC3A5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52742-39E2-4A6C-97B8-252A282F6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A26DB7-005F-4B9A-A60D-5E2331496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4D5B7-F172-4E28-8877-C61CE020B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3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66D75-B942-446B-BDAE-3E7268CF75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sz="4400" b="1" i="0" dirty="0">
                <a:solidFill>
                  <a:srgbClr val="CB6D0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0" dirty="0">
                <a:solidFill>
                  <a:srgbClr val="CB6D0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STUDY OF RADIATION RESISTANCE FOR DISKS OF NEUTRON CHOPPERS IN ESS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B231C4-4B00-4CEE-BD31-50B25EAF9C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M.O.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JINR, FLNP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2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4C0E7E-5C26-4C5E-8BA3-9E6CAAFF3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98" y="58465"/>
            <a:ext cx="9398490" cy="64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6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0DF696-729D-477B-A45C-75C20FEBB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45389"/>
            <a:ext cx="6095999" cy="45841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92BFDF-CF1E-4B3A-A59D-3BC479DA5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928" y="1030193"/>
            <a:ext cx="6912634" cy="479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0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90095-7E71-4F0C-859E-7A928333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F2853B-53CD-4C8B-8951-F6EA590FA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in the number of pores with increasing dose</a:t>
            </a:r>
            <a:endParaRPr lang="ru-RU" dirty="0"/>
          </a:p>
          <a:p>
            <a:r>
              <a:rPr lang="en-US" dirty="0"/>
              <a:t>No significant changes were found in the mechanical properties with increasing radiation dose. </a:t>
            </a:r>
            <a:endParaRPr lang="ru-RU" dirty="0"/>
          </a:p>
          <a:p>
            <a:r>
              <a:rPr lang="en-US" dirty="0" err="1"/>
              <a:t>SEMdid</a:t>
            </a:r>
            <a:r>
              <a:rPr lang="en-US" dirty="0"/>
              <a:t> not show any obvious structural changes at different dose levels.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033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601F56-357B-4A4D-B8FA-7C4639B6F6DA}"/>
              </a:ext>
            </a:extLst>
          </p:cNvPr>
          <p:cNvSpPr txBox="1"/>
          <p:nvPr/>
        </p:nvSpPr>
        <p:spPr>
          <a:xfrm>
            <a:off x="2478657" y="2743200"/>
            <a:ext cx="9713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attentions!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9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S European Spallation Source | sciencesprings">
            <a:extLst>
              <a:ext uri="{FF2B5EF4-FFF2-40B4-BE49-F238E27FC236}">
                <a16:creationId xmlns:a16="http://schemas.microsoft.com/office/drawing/2014/main" id="{C4E697D7-038F-40C1-AC54-27E9CD7C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84" y="125322"/>
            <a:ext cx="9911032" cy="660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83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0C0535-D96A-4C51-8DEE-DFED4F2F6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156" y="0"/>
            <a:ext cx="9135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64290B-AEE3-4C47-8161-A35714AB7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615" y="368829"/>
            <a:ext cx="9264769" cy="584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1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3.jpeg">
            <a:extLst>
              <a:ext uri="{FF2B5EF4-FFF2-40B4-BE49-F238E27FC236}">
                <a16:creationId xmlns:a16="http://schemas.microsoft.com/office/drawing/2014/main" id="{B294F677-F9FF-4794-AF36-97964776310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713" y="745517"/>
            <a:ext cx="5997582" cy="53669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9045E6-EEA1-41DD-852E-EA4EF0790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762" y="1104710"/>
            <a:ext cx="5265525" cy="500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jpeg">
            <a:extLst>
              <a:ext uri="{FF2B5EF4-FFF2-40B4-BE49-F238E27FC236}">
                <a16:creationId xmlns:a16="http://schemas.microsoft.com/office/drawing/2014/main" id="{3EA456AF-9FBC-451D-83D4-7E773C42F1E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3193" y="133709"/>
            <a:ext cx="10742762" cy="65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9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0.jpeg">
            <a:extLst>
              <a:ext uri="{FF2B5EF4-FFF2-40B4-BE49-F238E27FC236}">
                <a16:creationId xmlns:a16="http://schemas.microsoft.com/office/drawing/2014/main" id="{5D2820A4-B0F1-4BA6-BAA5-C1B0D098092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06371" cy="4853748"/>
          </a:xfrm>
          <a:prstGeom prst="rect">
            <a:avLst/>
          </a:prstGeom>
        </p:spPr>
      </p:pic>
      <p:pic>
        <p:nvPicPr>
          <p:cNvPr id="5" name="image11.jpeg">
            <a:extLst>
              <a:ext uri="{FF2B5EF4-FFF2-40B4-BE49-F238E27FC236}">
                <a16:creationId xmlns:a16="http://schemas.microsoft.com/office/drawing/2014/main" id="{E534B553-6430-4FC7-A351-E5E93891FDD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9804" y="3429000"/>
            <a:ext cx="729219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3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6F24A9-B543-470B-B68A-4F582DF8E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12" y="422576"/>
            <a:ext cx="9368287" cy="60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6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850D99-9092-4E6E-8F02-C2A86ABF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74" y="0"/>
            <a:ext cx="9066452" cy="66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57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66</Words>
  <Application>Microsoft Office PowerPoint</Application>
  <PresentationFormat>Широкоэкранный</PresentationFormat>
  <Paragraphs>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 A STUDY OF RADIATION RESISTANCE FOR DISKS OF NEUTRON CHOPPERS IN ESS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Conclusions: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радиационной стойкости материалов для нейтронных прерывателей в ESS</dc:title>
  <dc:creator>Admin</dc:creator>
  <cp:lastModifiedBy>Admin</cp:lastModifiedBy>
  <cp:revision>12</cp:revision>
  <dcterms:created xsi:type="dcterms:W3CDTF">2020-03-12T06:39:58Z</dcterms:created>
  <dcterms:modified xsi:type="dcterms:W3CDTF">2020-11-10T11:33:09Z</dcterms:modified>
</cp:coreProperties>
</file>