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0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7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1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278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82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8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7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5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35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901A-9CCB-4B16-A8B4-E0208A506145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87AE1-807F-497D-A51F-EC73106469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81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2775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XXIV International Scientific Conference of Young Scientists and Specialists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AYSS-2020</a:t>
            </a:r>
            <a:endParaRPr lang="ru-RU" sz="36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6" y="4725144"/>
            <a:ext cx="8988425" cy="213285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Association of Young Scientists and Specialists of</a:t>
            </a:r>
          </a:p>
          <a:p>
            <a:r>
              <a:rPr lang="en-US" sz="2800" dirty="0" smtClean="0"/>
              <a:t>Joint Institute for Nuclear Research</a:t>
            </a:r>
          </a:p>
          <a:p>
            <a:endParaRPr lang="en-US" sz="2800" dirty="0" smtClean="0"/>
          </a:p>
          <a:p>
            <a:r>
              <a:rPr lang="en-US" sz="2000" dirty="0" smtClean="0"/>
              <a:t>9-13 November, 2020</a:t>
            </a:r>
          </a:p>
          <a:p>
            <a:r>
              <a:rPr lang="en-US" sz="2000" dirty="0" smtClean="0"/>
              <a:t>JINR, </a:t>
            </a:r>
            <a:r>
              <a:rPr lang="en-US" sz="2000" dirty="0" err="1" smtClean="0"/>
              <a:t>Dubna</a:t>
            </a:r>
            <a:endParaRPr lang="en-US" sz="1800" dirty="0"/>
          </a:p>
        </p:txBody>
      </p:sp>
      <p:pic>
        <p:nvPicPr>
          <p:cNvPr id="5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2080"/>
            <a:ext cx="2245893" cy="148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omus.jin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60337"/>
            <a:ext cx="1840235" cy="173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overview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138 participants from 11 countries;</a:t>
            </a:r>
            <a:endParaRPr lang="ru-RU" dirty="0" smtClean="0"/>
          </a:p>
          <a:p>
            <a:r>
              <a:rPr lang="ru-RU" dirty="0"/>
              <a:t>5</a:t>
            </a:r>
            <a:r>
              <a:rPr lang="ru-RU" dirty="0" smtClean="0"/>
              <a:t> </a:t>
            </a:r>
            <a:r>
              <a:rPr lang="en-US" dirty="0" smtClean="0"/>
              <a:t>lectures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en-US" dirty="0" smtClean="0"/>
              <a:t>117 oral presentations scheduled (15 minutes each);</a:t>
            </a:r>
            <a:endParaRPr lang="ru-RU" dirty="0" smtClean="0"/>
          </a:p>
          <a:p>
            <a:r>
              <a:rPr lang="en-US" dirty="0" smtClean="0"/>
              <a:t>9 parallel sessions: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HEP;</a:t>
            </a:r>
          </a:p>
          <a:p>
            <a:pPr lvl="1"/>
            <a:r>
              <a:rPr lang="en-US" dirty="0" smtClean="0"/>
              <a:t>Theoretical Physics;</a:t>
            </a:r>
          </a:p>
          <a:p>
            <a:pPr lvl="1"/>
            <a:r>
              <a:rPr lang="en-US" dirty="0" smtClean="0"/>
              <a:t>IT;</a:t>
            </a:r>
          </a:p>
          <a:p>
            <a:pPr lvl="1"/>
            <a:r>
              <a:rPr lang="en-US" dirty="0" smtClean="0"/>
              <a:t>Life Science;</a:t>
            </a:r>
          </a:p>
          <a:p>
            <a:pPr lvl="1"/>
            <a:r>
              <a:rPr lang="en-US" dirty="0" smtClean="0"/>
              <a:t>Applied research;</a:t>
            </a:r>
          </a:p>
          <a:p>
            <a:pPr lvl="1"/>
            <a:r>
              <a:rPr lang="en-US" dirty="0" smtClean="0"/>
              <a:t>Mathematical modeling and computational physics;</a:t>
            </a:r>
          </a:p>
          <a:p>
            <a:pPr lvl="1"/>
            <a:r>
              <a:rPr lang="en-US" dirty="0"/>
              <a:t>Particle accelerators and nuclear </a:t>
            </a:r>
            <a:r>
              <a:rPr lang="en-US" dirty="0" smtClean="0"/>
              <a:t>reactors;</a:t>
            </a:r>
          </a:p>
          <a:p>
            <a:pPr lvl="1"/>
            <a:r>
              <a:rPr lang="en-US" dirty="0"/>
              <a:t>Condensed Matter </a:t>
            </a:r>
            <a:r>
              <a:rPr lang="en-US" dirty="0" smtClean="0"/>
              <a:t>Physics;</a:t>
            </a:r>
          </a:p>
          <a:p>
            <a:pPr lvl="1"/>
            <a:r>
              <a:rPr lang="en-US" dirty="0"/>
              <a:t>Nuclear </a:t>
            </a:r>
            <a:r>
              <a:rPr lang="en-US" dirty="0" smtClean="0"/>
              <a:t>Physics.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4" y="142081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0337"/>
            <a:ext cx="1572845" cy="148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Invited speakers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5"/>
                </a:solidFill>
              </a:rPr>
              <a:t>9.11</a:t>
            </a:r>
            <a:r>
              <a:rPr lang="en-US" dirty="0"/>
              <a:t> Academician of RAS </a:t>
            </a:r>
            <a:r>
              <a:rPr lang="en-US" dirty="0" err="1" smtClean="0">
                <a:solidFill>
                  <a:srgbClr val="FF0000"/>
                </a:solidFill>
              </a:rPr>
              <a:t>Trubnikov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G.V.,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JINR</a:t>
            </a:r>
            <a:br>
              <a:rPr lang="en-US" dirty="0"/>
            </a:br>
            <a:r>
              <a:rPr lang="en-US" dirty="0"/>
              <a:t>“JINR's strategic plan for long-term development”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10.11</a:t>
            </a:r>
            <a:r>
              <a:rPr lang="en-US" dirty="0"/>
              <a:t> Prof. </a:t>
            </a:r>
            <a:r>
              <a:rPr lang="en-US" dirty="0" smtClean="0">
                <a:solidFill>
                  <a:srgbClr val="FF0000"/>
                </a:solidFill>
              </a:rPr>
              <a:t>Popov </a:t>
            </a:r>
            <a:r>
              <a:rPr lang="en-US" dirty="0">
                <a:solidFill>
                  <a:srgbClr val="FF0000"/>
                </a:solidFill>
              </a:rPr>
              <a:t>S.B.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 </a:t>
            </a:r>
            <a:r>
              <a:rPr lang="en-US" dirty="0" smtClean="0"/>
              <a:t>from </a:t>
            </a:r>
            <a:r>
              <a:rPr lang="en-US" dirty="0"/>
              <a:t>Sternberg Astronomical Institute, MSU</a:t>
            </a:r>
            <a:endParaRPr lang="kk-KZ" dirty="0"/>
          </a:p>
          <a:p>
            <a:r>
              <a:rPr lang="en-US" dirty="0"/>
              <a:t>“Life of neutron stars with evolving magnetic field”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11.11</a:t>
            </a:r>
            <a:r>
              <a:rPr lang="en-US" dirty="0"/>
              <a:t> Dr. </a:t>
            </a:r>
            <a:r>
              <a:rPr lang="en-US" dirty="0" err="1" smtClean="0">
                <a:solidFill>
                  <a:srgbClr val="FF0000"/>
                </a:solidFill>
              </a:rPr>
              <a:t>Ospanov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R.K., </a:t>
            </a:r>
            <a:r>
              <a:rPr lang="en-US" dirty="0" smtClean="0"/>
              <a:t>from  </a:t>
            </a:r>
            <a:r>
              <a:rPr lang="en-US" dirty="0"/>
              <a:t>CERN-LHC-ATLAS </a:t>
            </a:r>
            <a:br>
              <a:rPr lang="en-US" dirty="0"/>
            </a:br>
            <a:r>
              <a:rPr lang="en-US" dirty="0"/>
              <a:t>“Higgs boson discovery and other selected results from LHC”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12.11 </a:t>
            </a:r>
            <a:r>
              <a:rPr lang="en-US" dirty="0"/>
              <a:t>Dr. </a:t>
            </a:r>
            <a:r>
              <a:rPr lang="en-US" dirty="0" err="1" smtClean="0">
                <a:solidFill>
                  <a:srgbClr val="FF0000"/>
                </a:solidFill>
              </a:rPr>
              <a:t>Volkova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P. Yu.,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Russian Institute of Radiology and </a:t>
            </a:r>
            <a:r>
              <a:rPr lang="en-US" dirty="0" smtClean="0"/>
              <a:t>Agroecology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Omic</a:t>
            </a:r>
            <a:r>
              <a:rPr lang="en-US" dirty="0"/>
              <a:t> technologies in radiation biology”</a:t>
            </a:r>
          </a:p>
          <a:p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13.11 </a:t>
            </a:r>
            <a:r>
              <a:rPr lang="en-US" dirty="0" err="1"/>
              <a:t>Dr.</a:t>
            </a:r>
            <a:r>
              <a:rPr lang="en-US" dirty="0" err="1" smtClean="0">
                <a:solidFill>
                  <a:srgbClr val="FF0000"/>
                </a:solidFill>
              </a:rPr>
              <a:t>Shvetsov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V.N., </a:t>
            </a:r>
            <a:r>
              <a:rPr lang="en-US" dirty="0" smtClean="0"/>
              <a:t>from </a:t>
            </a:r>
            <a:r>
              <a:rPr lang="en-US" dirty="0"/>
              <a:t>JINR</a:t>
            </a:r>
            <a:br>
              <a:rPr lang="en-US" dirty="0"/>
            </a:br>
            <a:r>
              <a:rPr lang="en-US" dirty="0"/>
              <a:t>“Neutron physics at JINR”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4" y="142081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60337"/>
            <a:ext cx="1572845" cy="148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76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uc.jinr.ru/istc/pic/jinr-blue-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0072"/>
            <a:ext cx="1919561" cy="127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Николай\Desktop\скачанные файл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2785"/>
            <a:ext cx="1250824" cy="118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0320" y="38225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ayss-2020.jinr.ru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37387"/>
            <a:ext cx="262890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79512" y="4437112"/>
            <a:ext cx="1008112" cy="21602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349946" y="1879239"/>
            <a:ext cx="2069926" cy="255787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50839" y="15475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Current schedule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4725144"/>
            <a:ext cx="1775545" cy="2880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endCxn id="19" idx="1"/>
          </p:cNvCxnSpPr>
          <p:nvPr/>
        </p:nvCxnSpPr>
        <p:spPr>
          <a:xfrm flipV="1">
            <a:off x="2051720" y="3342841"/>
            <a:ext cx="1766527" cy="138230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8247" y="315817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Up-to-date links to each session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4064" y="1988840"/>
            <a:ext cx="4317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that your talk is scheduled. </a:t>
            </a:r>
          </a:p>
          <a:p>
            <a:r>
              <a:rPr lang="en-US" dirty="0" smtClean="0"/>
              <a:t>Upload your slides to the </a:t>
            </a:r>
            <a:r>
              <a:rPr lang="en-US" dirty="0" err="1" smtClean="0"/>
              <a:t>indico</a:t>
            </a:r>
            <a:r>
              <a:rPr lang="en-US" dirty="0" smtClean="0"/>
              <a:t> page to avoid possible problems.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851920" y="3505654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Videoconference rules: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right to share slides will be given to the presenter right before his talk;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participants(except the presenter) are muted while a presentation is given;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you want to ask a question or make a comment after the presentation – raise your hand</a:t>
            </a:r>
            <a:r>
              <a:rPr lang="ru-RU" dirty="0"/>
              <a:t>.</a:t>
            </a:r>
          </a:p>
        </p:txBody>
      </p:sp>
      <p:sp>
        <p:nvSpPr>
          <p:cNvPr id="24" name="AutoShape 4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6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AutoShape 8" descr="How to Raise Hand in Webex - All Things Ho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07" y="5661248"/>
            <a:ext cx="2085393" cy="172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46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175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The XXIV International Scientific Conference of Young Scientists and Specialists  AYSS-2020</vt:lpstr>
      <vt:lpstr>Conference overview</vt:lpstr>
      <vt:lpstr>Invited speakers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Алушта 2015 Спортивная Программа</dc:title>
  <dc:creator>Николай Войтишин</dc:creator>
  <cp:lastModifiedBy>Николай Войтишин</cp:lastModifiedBy>
  <cp:revision>28</cp:revision>
  <dcterms:created xsi:type="dcterms:W3CDTF">2015-06-05T08:05:15Z</dcterms:created>
  <dcterms:modified xsi:type="dcterms:W3CDTF">2020-11-09T11:27:56Z</dcterms:modified>
</cp:coreProperties>
</file>