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9" r:id="rId2"/>
    <p:sldId id="268" r:id="rId3"/>
    <p:sldId id="269" r:id="rId4"/>
    <p:sldId id="270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72" r:id="rId14"/>
    <p:sldId id="273" r:id="rId15"/>
    <p:sldId id="282" r:id="rId16"/>
    <p:sldId id="283" r:id="rId17"/>
    <p:sldId id="284" r:id="rId18"/>
    <p:sldId id="271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95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E9D2-9AB7-4F83-BEAE-D832A94FC3E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C570-7B47-42B7-AB2A-96E203AC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4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067-23F8-4E66-AFFB-2BB68C31E534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7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7E0C-3593-4524-8A0E-89D1C7952AE4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9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E088-F81A-4906-9A39-3833B523B8D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CA33-587C-4B9A-8E91-1FCEDBD31458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7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9678-FDF2-4E7C-8E37-AE474A1FA342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7DF9-AAEC-414B-91D7-3EB8F09FD665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59C-29B2-47B5-A328-9675F1E496AA}" type="datetime1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4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44A-00D2-4EEE-A883-7F9710B6AE3B}" type="datetime1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2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5AF0-6BCB-4D43-BF30-A308DBC59905}" type="datetime1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9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2232-3594-49CC-9CB9-22B36B7BC215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2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C0C-C8C1-4A3E-A9F4-6BE215DFB317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1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092C-B8CC-45F6-A52F-B58C7196CDA2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84FF-459C-4195-AAE1-87985FC8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64" y="4728427"/>
            <a:ext cx="7886700" cy="1453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r>
              <a:rPr lang="en-US" sz="2700" dirty="0" smtClean="0"/>
              <a:t>Ivan </a:t>
            </a:r>
            <a:r>
              <a:rPr lang="en-US" sz="2700" dirty="0" err="1"/>
              <a:t>Slepov</a:t>
            </a:r>
            <a:r>
              <a:rPr lang="en-US" sz="2700" dirty="0"/>
              <a:t>, JINR, </a:t>
            </a:r>
            <a:r>
              <a:rPr lang="en-US" sz="2700" dirty="0" err="1" smtClean="0"/>
              <a:t>Dubna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000" dirty="0" smtClean="0"/>
              <a:t>20</a:t>
            </a:r>
            <a:r>
              <a:rPr lang="ru-RU" sz="2000" dirty="0"/>
              <a:t>.</a:t>
            </a:r>
            <a:r>
              <a:rPr lang="en-US" sz="2000" dirty="0"/>
              <a:t>04</a:t>
            </a:r>
            <a:r>
              <a:rPr lang="ru-RU" sz="2000" dirty="0"/>
              <a:t>.20</a:t>
            </a:r>
            <a:r>
              <a:rPr lang="en-US" sz="2000" dirty="0" smtClean="0"/>
              <a:t>20</a:t>
            </a:r>
            <a:endParaRPr lang="ru-RU" sz="2000" dirty="0"/>
          </a:p>
        </p:txBody>
      </p:sp>
      <p:pic>
        <p:nvPicPr>
          <p:cNvPr id="102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06" y="488337"/>
            <a:ext cx="2541098" cy="14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650" y="2855948"/>
            <a:ext cx="7886700" cy="14990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dirty="0"/>
              <a:t>New architecture of the information services for BM@N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468111" y="146228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5th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 Collaboration Meeting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of  the BM@N Experiment at the NICA Facility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24075" y="263842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05025" y="4591050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3200" dirty="0"/>
              <a:t>dentity and Authentication service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10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 Access </a:t>
            </a:r>
            <a:r>
              <a:rPr lang="en-US" dirty="0" smtClean="0"/>
              <a:t>Request</a:t>
            </a:r>
            <a:endParaRPr lang="en-US" dirty="0"/>
          </a:p>
          <a:p>
            <a:r>
              <a:rPr lang="en-US" dirty="0" smtClean="0"/>
              <a:t>Web page – </a:t>
            </a:r>
          </a:p>
          <a:p>
            <a:r>
              <a:rPr lang="en-US" dirty="0" smtClean="0"/>
              <a:t>bmn.jinr.ru/registration</a:t>
            </a:r>
            <a:r>
              <a:rPr lang="en-US" dirty="0"/>
              <a:t>/</a:t>
            </a:r>
            <a:endParaRPr lang="ru-RU" dirty="0" smtClean="0"/>
          </a:p>
          <a:p>
            <a:endParaRPr lang="en-US" dirty="0"/>
          </a:p>
          <a:p>
            <a:r>
              <a:rPr lang="en-US" dirty="0"/>
              <a:t>The required fields are filled in and the request is sent by e-mail to the resource </a:t>
            </a:r>
            <a:r>
              <a:rPr lang="en-US" dirty="0" smtClean="0"/>
              <a:t>manager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It is impossible to register yourself on the resources only by sending this </a:t>
            </a:r>
            <a:r>
              <a:rPr lang="en-US" dirty="0" smtClean="0"/>
              <a:t>request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You must specify the mail, select resources and specify the necessary rights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491"/>
            <a:ext cx="6486848" cy="41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3200" dirty="0"/>
              <a:t>nline Electronic Logbook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11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 smtClean="0"/>
              <a:t>bmn-elog.jinr.ru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Platform – </a:t>
            </a:r>
            <a:r>
              <a:rPr lang="en-US" dirty="0" smtClean="0"/>
              <a:t>self-written</a:t>
            </a:r>
            <a:endParaRPr lang="ru-RU" dirty="0" smtClean="0"/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/>
              <a:t>PHP + </a:t>
            </a:r>
            <a:r>
              <a:rPr lang="en-US" dirty="0" smtClean="0"/>
              <a:t>PostgreSQL</a:t>
            </a:r>
          </a:p>
          <a:p>
            <a:endParaRPr lang="en-US" dirty="0"/>
          </a:p>
          <a:p>
            <a:r>
              <a:rPr lang="en-US" dirty="0" smtClean="0"/>
              <a:t>Apache with  SSL</a:t>
            </a:r>
          </a:p>
          <a:p>
            <a:endParaRPr lang="en-US" dirty="0"/>
          </a:p>
          <a:p>
            <a:r>
              <a:rPr lang="en-US" dirty="0"/>
              <a:t>Server – </a:t>
            </a:r>
          </a:p>
          <a:p>
            <a:r>
              <a:rPr lang="en-US" dirty="0"/>
              <a:t>159.93.63.29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" y="885816"/>
            <a:ext cx="6411326" cy="4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3200" dirty="0"/>
              <a:t>nline Electronic Logbook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about runs: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Shift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of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DAQ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SP-41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SP-57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VKM2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Comments</a:t>
            </a:r>
          </a:p>
          <a:p>
            <a:endParaRPr lang="en-US" dirty="0"/>
          </a:p>
          <a:p>
            <a:r>
              <a:rPr lang="en-US" dirty="0" smtClean="0"/>
              <a:t>Example: last runs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" y="885816"/>
            <a:ext cx="6399054" cy="48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" y="885816"/>
            <a:ext cx="6433877" cy="5235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200" dirty="0" smtClean="0"/>
              <a:t>ollaboration forum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/>
              <a:t>bmn-forum.jinr.ru</a:t>
            </a:r>
          </a:p>
          <a:p>
            <a:endParaRPr lang="en-US" dirty="0"/>
          </a:p>
          <a:p>
            <a:r>
              <a:rPr lang="en-US" dirty="0"/>
              <a:t>Platform – Discourse</a:t>
            </a:r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/>
              <a:t>Docker containers with</a:t>
            </a:r>
          </a:p>
          <a:p>
            <a:r>
              <a:rPr lang="en-US" dirty="0"/>
              <a:t>own launcher</a:t>
            </a:r>
          </a:p>
          <a:p>
            <a:endParaRPr lang="en-US" dirty="0"/>
          </a:p>
          <a:p>
            <a:r>
              <a:rPr lang="en-US" dirty="0" err="1"/>
              <a:t>Redis</a:t>
            </a:r>
            <a:r>
              <a:rPr lang="en-US" dirty="0"/>
              <a:t> + </a:t>
            </a:r>
            <a:r>
              <a:rPr lang="en-US" dirty="0" err="1"/>
              <a:t>sidekiq</a:t>
            </a:r>
            <a:r>
              <a:rPr lang="ru-RU" dirty="0"/>
              <a:t> + </a:t>
            </a:r>
            <a:r>
              <a:rPr lang="en-US" dirty="0"/>
              <a:t>Discourse</a:t>
            </a:r>
            <a:r>
              <a:rPr lang="ru-RU" dirty="0"/>
              <a:t> </a:t>
            </a:r>
            <a:r>
              <a:rPr lang="en-US" dirty="0"/>
              <a:t>Nginx + PostgreSQL</a:t>
            </a:r>
          </a:p>
          <a:p>
            <a:endParaRPr lang="en-US" dirty="0"/>
          </a:p>
          <a:p>
            <a:r>
              <a:rPr lang="en-US" dirty="0"/>
              <a:t>Apache Reverse Proxy with SSL on Docker local port</a:t>
            </a:r>
          </a:p>
          <a:p>
            <a:endParaRPr lang="en-US" dirty="0"/>
          </a:p>
          <a:p>
            <a:r>
              <a:rPr lang="en-US" dirty="0"/>
              <a:t>Server – </a:t>
            </a:r>
          </a:p>
          <a:p>
            <a:r>
              <a:rPr lang="en-US" dirty="0"/>
              <a:t>159.93.63.29</a:t>
            </a:r>
          </a:p>
        </p:txBody>
      </p:sp>
    </p:spTree>
    <p:extLst>
      <p:ext uri="{BB962C8B-B14F-4D97-AF65-F5344CB8AC3E}">
        <p14:creationId xmlns:p14="http://schemas.microsoft.com/office/powerpoint/2010/main" val="15224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200" dirty="0" smtClean="0"/>
              <a:t>ollaboration forum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14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6860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Forum groups: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Software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Event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Particle </a:t>
            </a:r>
            <a:r>
              <a:rPr lang="en-US" sz="1400" dirty="0" smtClean="0"/>
              <a:t>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Analysis and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Hyperon Reconstruction and </a:t>
            </a:r>
            <a:r>
              <a:rPr lang="en-US" sz="1400" dirty="0" smtClean="0"/>
              <a:t>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SRC Data Analysis and </a:t>
            </a:r>
            <a:r>
              <a:rPr lang="en-US" sz="1400" dirty="0" smtClean="0"/>
              <a:t>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Physics Analysis </a:t>
            </a:r>
            <a:r>
              <a:rPr lang="en-US" sz="1400" dirty="0" smtClean="0"/>
              <a:t>Issues</a:t>
            </a:r>
          </a:p>
          <a:p>
            <a:endParaRPr lang="en-US" sz="1400" dirty="0"/>
          </a:p>
          <a:p>
            <a:r>
              <a:rPr lang="en-US" sz="1400" dirty="0" smtClean="0"/>
              <a:t> Example</a:t>
            </a:r>
            <a:r>
              <a:rPr lang="ru-RU" sz="1400" dirty="0" smtClean="0"/>
              <a:t>: </a:t>
            </a:r>
            <a:r>
              <a:rPr lang="en-US" sz="1400" dirty="0" smtClean="0"/>
              <a:t>software group page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16"/>
            <a:ext cx="6529921" cy="5207194"/>
          </a:xfrm>
        </p:spPr>
      </p:pic>
    </p:spTree>
    <p:extLst>
      <p:ext uri="{BB962C8B-B14F-4D97-AF65-F5344CB8AC3E}">
        <p14:creationId xmlns:p14="http://schemas.microsoft.com/office/powerpoint/2010/main" val="9395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3200" dirty="0"/>
              <a:t>low  Control Interface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15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 smtClean="0"/>
              <a:t>bmn-tango.jinr.ru</a:t>
            </a:r>
          </a:p>
          <a:p>
            <a:endParaRPr lang="en-US" dirty="0" smtClean="0"/>
          </a:p>
          <a:p>
            <a:r>
              <a:rPr lang="en-US" dirty="0" smtClean="0"/>
              <a:t>Platform </a:t>
            </a:r>
            <a:r>
              <a:rPr lang="en-US" dirty="0"/>
              <a:t>– self-written</a:t>
            </a:r>
            <a:endParaRPr lang="ru-RU" dirty="0"/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/>
              <a:t>Docker containers with</a:t>
            </a:r>
          </a:p>
          <a:p>
            <a:r>
              <a:rPr lang="en-US" dirty="0"/>
              <a:t>own launcher</a:t>
            </a:r>
          </a:p>
          <a:p>
            <a:endParaRPr lang="en-US" dirty="0"/>
          </a:p>
          <a:p>
            <a:r>
              <a:rPr lang="en-US" dirty="0" smtClean="0"/>
              <a:t>Python + </a:t>
            </a:r>
            <a:r>
              <a:rPr lang="en-US" dirty="0"/>
              <a:t>PostgreSQL</a:t>
            </a:r>
          </a:p>
          <a:p>
            <a:endParaRPr lang="en-US" dirty="0"/>
          </a:p>
          <a:p>
            <a:r>
              <a:rPr lang="en-US" dirty="0"/>
              <a:t>Apache Reverse Proxy with SSL on Docker local port</a:t>
            </a:r>
          </a:p>
          <a:p>
            <a:endParaRPr lang="en-US" dirty="0"/>
          </a:p>
          <a:p>
            <a:r>
              <a:rPr lang="en-US" dirty="0"/>
              <a:t>Server – </a:t>
            </a:r>
          </a:p>
          <a:p>
            <a:r>
              <a:rPr lang="en-US" dirty="0"/>
              <a:t>159.93.63.29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013"/>
            <a:ext cx="6457950" cy="48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3200" dirty="0"/>
              <a:t>M@N Experiment Database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16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 smtClean="0"/>
              <a:t>bmn-web.jinr.ru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Platform – </a:t>
            </a:r>
            <a:r>
              <a:rPr lang="en-US" dirty="0" smtClean="0"/>
              <a:t>Vue.js</a:t>
            </a:r>
            <a:endParaRPr lang="en-US" dirty="0"/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 smtClean="0"/>
              <a:t>NPM + Vue.js + </a:t>
            </a:r>
            <a:r>
              <a:rPr lang="en-US" dirty="0" err="1" smtClean="0"/>
              <a:t>RawGit</a:t>
            </a:r>
            <a:r>
              <a:rPr lang="en-US" dirty="0" smtClean="0"/>
              <a:t> + PostgreSQL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Server </a:t>
            </a:r>
            <a:r>
              <a:rPr lang="en-US" dirty="0"/>
              <a:t>– </a:t>
            </a:r>
          </a:p>
          <a:p>
            <a:r>
              <a:rPr lang="en-US" dirty="0" smtClean="0"/>
              <a:t>159.93.36.68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15"/>
            <a:ext cx="6457950" cy="48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200" dirty="0"/>
              <a:t>ICA Scheduler Configurator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17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 smtClean="0"/>
              <a:t>bmn-</a:t>
            </a:r>
            <a:r>
              <a:rPr lang="en-US" dirty="0"/>
              <a:t>scheduler</a:t>
            </a:r>
            <a:r>
              <a:rPr lang="en-US" dirty="0" smtClean="0"/>
              <a:t>.jinr.ru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Platform – self-written</a:t>
            </a:r>
            <a:endParaRPr lang="ru-RU" dirty="0"/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 smtClean="0"/>
              <a:t>HTML + JavaScript</a:t>
            </a:r>
          </a:p>
          <a:p>
            <a:endParaRPr lang="en-US" dirty="0"/>
          </a:p>
          <a:p>
            <a:r>
              <a:rPr lang="en-US" dirty="0" smtClean="0"/>
              <a:t>Apache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Server </a:t>
            </a:r>
            <a:r>
              <a:rPr lang="en-US" dirty="0"/>
              <a:t>– </a:t>
            </a:r>
          </a:p>
          <a:p>
            <a:r>
              <a:rPr lang="en-US" dirty="0"/>
              <a:t>159.93.63.29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17"/>
            <a:ext cx="6457950" cy="48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1104900"/>
            <a:ext cx="8429624" cy="5235580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services reviewed are constantly evolving, so stay tuned for the main website and collaboration </a:t>
            </a:r>
            <a:r>
              <a:rPr lang="en-US" dirty="0" smtClean="0"/>
              <a:t>forum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current web services architecture is completely fine with </a:t>
            </a:r>
            <a:r>
              <a:rPr lang="en-US" dirty="0" smtClean="0"/>
              <a:t>us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/>
              <a:t>We try to keep up to date and use the latest software technologies for the development of </a:t>
            </a:r>
            <a:r>
              <a:rPr lang="en-US" dirty="0" smtClean="0"/>
              <a:t>BM@N </a:t>
            </a:r>
            <a:r>
              <a:rPr lang="en-US" dirty="0"/>
              <a:t>collaboration services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200" dirty="0"/>
              <a:t>onclusion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18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960370"/>
            <a:ext cx="9144000" cy="9260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your attention!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200" dirty="0" err="1"/>
              <a:t>uclotron</a:t>
            </a:r>
            <a:r>
              <a:rPr lang="en-US" sz="3200" dirty="0"/>
              <a:t>-based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3200" dirty="0"/>
              <a:t>on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200" dirty="0"/>
              <a:t>ollider </a:t>
            </a:r>
            <a:r>
              <a:rPr lang="en-US" sz="3200" dirty="0" err="1"/>
              <a:t>f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3200" dirty="0" err="1"/>
              <a:t>cility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941" y="1095375"/>
            <a:ext cx="7361543" cy="524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7794" y="1919329"/>
            <a:ext cx="1291881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BM@N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950" y="3213039"/>
            <a:ext cx="6381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SPD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110" y="4293059"/>
            <a:ext cx="69442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MPD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104900"/>
            <a:ext cx="8429625" cy="52355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Resources </a:t>
            </a:r>
            <a:r>
              <a:rPr lang="en-US" dirty="0"/>
              <a:t>of information about the </a:t>
            </a:r>
            <a:r>
              <a:rPr lang="en-US" dirty="0" smtClean="0"/>
              <a:t>BM@N - 2019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mpd.jinr.ru</a:t>
            </a:r>
            <a:r>
              <a:rPr lang="en-US" dirty="0" smtClean="0"/>
              <a:t> – NICA experiments website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bmnshift.jinr.ru</a:t>
            </a:r>
            <a:r>
              <a:rPr lang="en-US" dirty="0" smtClean="0"/>
              <a:t> – </a:t>
            </a:r>
            <a:r>
              <a:rPr lang="en-US" dirty="0"/>
              <a:t>first document </a:t>
            </a:r>
            <a:r>
              <a:rPr lang="en-US" dirty="0" smtClean="0"/>
              <a:t>server</a:t>
            </a:r>
            <a:r>
              <a:rPr lang="ru-RU" dirty="0" smtClean="0"/>
              <a:t> </a:t>
            </a:r>
            <a:r>
              <a:rPr lang="en-US" dirty="0" smtClean="0"/>
              <a:t>for BM@N</a:t>
            </a:r>
            <a:endParaRPr lang="ru-RU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bmn.jinr.ru/experiments</a:t>
            </a:r>
            <a:r>
              <a:rPr lang="en-US" dirty="0" smtClean="0"/>
              <a:t> – first collaboration website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BMN.JINR.RU</a:t>
            </a:r>
          </a:p>
          <a:p>
            <a:pPr marL="0" indent="0" algn="ctr">
              <a:buNone/>
            </a:pPr>
            <a:r>
              <a:rPr lang="en-US" dirty="0" smtClean="0"/>
              <a:t>Main website with links to all BM@N resources</a:t>
            </a:r>
            <a:endParaRPr lang="ru-RU" dirty="0" smtClean="0"/>
          </a:p>
          <a:p>
            <a:pPr marL="0" indent="0" algn="ctr">
              <a:buNone/>
            </a:pPr>
            <a:r>
              <a:rPr lang="en-US" sz="2200" dirty="0"/>
              <a:t>Migration for centralized access to BM@N information and services</a:t>
            </a:r>
            <a:endParaRPr lang="en-US" sz="2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3200" dirty="0" smtClean="0"/>
              <a:t>ntroduction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2867025" y="3171824"/>
            <a:ext cx="3381375" cy="1314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1104900"/>
            <a:ext cx="8429624" cy="52355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bmn.jinr.ru – main website and links to all resources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But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many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web services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required their own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domains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bmn-wiki.jinr.ru</a:t>
            </a:r>
            <a:r>
              <a:rPr lang="ru-RU" dirty="0" smtClean="0"/>
              <a:t> 	– </a:t>
            </a:r>
            <a:r>
              <a:rPr lang="en-US" dirty="0" smtClean="0"/>
              <a:t>documentation service</a:t>
            </a:r>
            <a:endParaRPr lang="en-US" dirty="0"/>
          </a:p>
          <a:p>
            <a:r>
              <a:rPr lang="en-US" dirty="0" smtClean="0"/>
              <a:t>bmn-ipa.jinr.ru </a:t>
            </a:r>
            <a:r>
              <a:rPr lang="ru-RU" dirty="0" smtClean="0"/>
              <a:t>	</a:t>
            </a:r>
            <a:r>
              <a:rPr lang="en-US" dirty="0" smtClean="0"/>
              <a:t>– Identity and </a:t>
            </a:r>
            <a:r>
              <a:rPr lang="en-US" dirty="0"/>
              <a:t>Authentication </a:t>
            </a:r>
            <a:r>
              <a:rPr lang="en-US" dirty="0" smtClean="0"/>
              <a:t>service</a:t>
            </a:r>
            <a:endParaRPr lang="en-US" dirty="0"/>
          </a:p>
          <a:p>
            <a:r>
              <a:rPr lang="en-US" dirty="0" smtClean="0"/>
              <a:t>bmn-elog.jinr.ru </a:t>
            </a:r>
            <a:r>
              <a:rPr lang="ru-RU" dirty="0" smtClean="0"/>
              <a:t>	</a:t>
            </a:r>
            <a:r>
              <a:rPr lang="en-US" dirty="0" smtClean="0"/>
              <a:t>– Online Electronic Logbook</a:t>
            </a:r>
            <a:endParaRPr lang="en-US" dirty="0"/>
          </a:p>
          <a:p>
            <a:r>
              <a:rPr lang="en-US" dirty="0" smtClean="0"/>
              <a:t>bmn-forum.jinr.ru – collaboration forum</a:t>
            </a:r>
            <a:endParaRPr lang="en-US" dirty="0"/>
          </a:p>
          <a:p>
            <a:r>
              <a:rPr lang="en-US" dirty="0" smtClean="0"/>
              <a:t>bmn-tango.jinr.ru – Slow  </a:t>
            </a:r>
            <a:r>
              <a:rPr lang="en-US" dirty="0"/>
              <a:t>Control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bmn-web.jinr.ru</a:t>
            </a:r>
            <a:r>
              <a:rPr lang="ru-RU" dirty="0" smtClean="0"/>
              <a:t>	</a:t>
            </a:r>
            <a:r>
              <a:rPr lang="en-US" dirty="0" smtClean="0"/>
              <a:t>– BM@N Experiment Database</a:t>
            </a:r>
          </a:p>
          <a:p>
            <a:r>
              <a:rPr lang="en-US" dirty="0" smtClean="0"/>
              <a:t>bmn-scheduler.jinr.ru – NICA Scheduler Configurator</a:t>
            </a:r>
          </a:p>
          <a:p>
            <a:r>
              <a:rPr lang="en-US" dirty="0" smtClean="0"/>
              <a:t>git.jinr.ru/</a:t>
            </a:r>
            <a:r>
              <a:rPr lang="en-US" dirty="0" err="1" smtClean="0"/>
              <a:t>nica</a:t>
            </a:r>
            <a:r>
              <a:rPr lang="en-US" dirty="0" smtClean="0"/>
              <a:t>/</a:t>
            </a:r>
            <a:r>
              <a:rPr lang="en-US" dirty="0" err="1" smtClean="0"/>
              <a:t>bmnroot</a:t>
            </a:r>
            <a:r>
              <a:rPr lang="en-US" dirty="0" smtClean="0"/>
              <a:t> – BM@N software repositories</a:t>
            </a:r>
            <a:endParaRPr lang="en-US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3200" dirty="0"/>
              <a:t>ain </a:t>
            </a:r>
            <a:r>
              <a:rPr lang="en-US" sz="3200" dirty="0" smtClean="0"/>
              <a:t>web </a:t>
            </a:r>
            <a:r>
              <a:rPr lang="en-US" sz="3200" dirty="0"/>
              <a:t>services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3200" dirty="0" smtClean="0"/>
              <a:t>ain collaboration website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 smtClean="0"/>
              <a:t>bmn.jinr.ru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Platform – </a:t>
            </a:r>
            <a:r>
              <a:rPr lang="en-US" dirty="0" smtClean="0"/>
              <a:t>WordPress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 smtClean="0"/>
              <a:t>PHP + MySQL + WP Plugins</a:t>
            </a:r>
            <a:endParaRPr lang="en-US" dirty="0"/>
          </a:p>
          <a:p>
            <a:endParaRPr lang="en-US" dirty="0"/>
          </a:p>
          <a:p>
            <a:r>
              <a:rPr lang="en-US" dirty="0"/>
              <a:t>Apache </a:t>
            </a:r>
            <a:r>
              <a:rPr lang="en-US" dirty="0" smtClean="0"/>
              <a:t>with SSL</a:t>
            </a:r>
          </a:p>
          <a:p>
            <a:endParaRPr lang="en-US" dirty="0"/>
          </a:p>
          <a:p>
            <a:r>
              <a:rPr lang="en-US" dirty="0"/>
              <a:t>Server – </a:t>
            </a:r>
          </a:p>
          <a:p>
            <a:r>
              <a:rPr lang="en-US" dirty="0"/>
              <a:t>159.93.63.29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16"/>
            <a:ext cx="6457950" cy="4842151"/>
          </a:xfrm>
        </p:spPr>
      </p:pic>
    </p:spTree>
    <p:extLst>
      <p:ext uri="{BB962C8B-B14F-4D97-AF65-F5344CB8AC3E}">
        <p14:creationId xmlns:p14="http://schemas.microsoft.com/office/powerpoint/2010/main" val="18410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3200" dirty="0"/>
              <a:t>ain collaboration website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6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about: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 Services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</a:t>
            </a:r>
            <a:r>
              <a:rPr lang="en-US" dirty="0" err="1" smtClean="0"/>
              <a:t>HowTo</a:t>
            </a:r>
            <a:r>
              <a:rPr lang="en-US" dirty="0" smtClean="0"/>
              <a:t> page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8850"/>
            <a:ext cx="6443133" cy="4832350"/>
          </a:xfrm>
        </p:spPr>
      </p:pic>
    </p:spTree>
    <p:extLst>
      <p:ext uri="{BB962C8B-B14F-4D97-AF65-F5344CB8AC3E}">
        <p14:creationId xmlns:p14="http://schemas.microsoft.com/office/powerpoint/2010/main" val="39490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3200" dirty="0" smtClean="0"/>
              <a:t>iki documentation </a:t>
            </a:r>
            <a:r>
              <a:rPr lang="en-US" sz="3200" dirty="0"/>
              <a:t>service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 smtClean="0"/>
              <a:t>bmn-wiki.jinr.ru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Platform – </a:t>
            </a:r>
            <a:r>
              <a:rPr lang="en-US" dirty="0" err="1" smtClean="0"/>
              <a:t>Xwiki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/>
              <a:t>Docker </a:t>
            </a:r>
            <a:r>
              <a:rPr lang="en-US" dirty="0" smtClean="0"/>
              <a:t>containers:</a:t>
            </a:r>
          </a:p>
          <a:p>
            <a:endParaRPr lang="en-US" dirty="0"/>
          </a:p>
          <a:p>
            <a:r>
              <a:rPr lang="en-US" dirty="0" err="1" smtClean="0"/>
              <a:t>Xwiki</a:t>
            </a:r>
            <a:r>
              <a:rPr lang="en-US" dirty="0" smtClean="0"/>
              <a:t> + MySQL</a:t>
            </a:r>
            <a:endParaRPr lang="en-US" dirty="0"/>
          </a:p>
          <a:p>
            <a:endParaRPr lang="en-US" dirty="0"/>
          </a:p>
          <a:p>
            <a:r>
              <a:rPr lang="en-US" dirty="0"/>
              <a:t>Apache Reverse Proxy with SSL </a:t>
            </a:r>
            <a:r>
              <a:rPr lang="en-US" dirty="0" smtClean="0"/>
              <a:t>to </a:t>
            </a:r>
            <a:r>
              <a:rPr lang="en-US" dirty="0"/>
              <a:t>Docker local port</a:t>
            </a:r>
          </a:p>
          <a:p>
            <a:endParaRPr lang="en-US" dirty="0"/>
          </a:p>
          <a:p>
            <a:r>
              <a:rPr lang="en-US" dirty="0"/>
              <a:t>Server – </a:t>
            </a:r>
          </a:p>
          <a:p>
            <a:r>
              <a:rPr lang="en-US" dirty="0"/>
              <a:t>159.93.63.29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" y="885815"/>
            <a:ext cx="6437064" cy="4829185"/>
          </a:xfrm>
        </p:spPr>
      </p:pic>
    </p:spTree>
    <p:extLst>
      <p:ext uri="{BB962C8B-B14F-4D97-AF65-F5344CB8AC3E}">
        <p14:creationId xmlns:p14="http://schemas.microsoft.com/office/powerpoint/2010/main" val="42351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3200" dirty="0" smtClean="0"/>
              <a:t>iki documentation </a:t>
            </a:r>
            <a:r>
              <a:rPr lang="en-US" sz="3200" dirty="0"/>
              <a:t>service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8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Documents about: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BM@N Subsystems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SRC for BM@N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Comon</a:t>
            </a:r>
            <a:r>
              <a:rPr lang="en-US" sz="1600" dirty="0" smtClean="0"/>
              <a:t>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Example: ZDC detector page</a:t>
            </a:r>
            <a:endParaRPr lang="en-US" sz="1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15"/>
            <a:ext cx="6457950" cy="4843463"/>
          </a:xfrm>
        </p:spPr>
      </p:pic>
    </p:spTree>
    <p:extLst>
      <p:ext uri="{BB962C8B-B14F-4D97-AF65-F5344CB8AC3E}">
        <p14:creationId xmlns:p14="http://schemas.microsoft.com/office/powerpoint/2010/main" val="25915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025"/>
            <a:ext cx="8429625" cy="65404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3200" dirty="0"/>
              <a:t>dentity and Authentication service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84FF-459C-4195-AAE1-87985FC8C297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9525" y="869944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4th Collaboration Meeting of the BM@N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0025"/>
            <a:ext cx="1292677" cy="6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950" y="1209675"/>
            <a:ext cx="27047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– </a:t>
            </a:r>
          </a:p>
          <a:p>
            <a:r>
              <a:rPr lang="en-US" dirty="0" smtClean="0"/>
              <a:t>bmn-ipa.jinr.ru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Platform – </a:t>
            </a:r>
            <a:r>
              <a:rPr lang="en-US" dirty="0" err="1" smtClean="0"/>
              <a:t>FreeIPA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Architecture –</a:t>
            </a:r>
          </a:p>
          <a:p>
            <a:r>
              <a:rPr lang="en-US" dirty="0" smtClean="0"/>
              <a:t>bind + </a:t>
            </a:r>
            <a:r>
              <a:rPr lang="en-US" dirty="0" err="1" smtClean="0"/>
              <a:t>sssd</a:t>
            </a:r>
            <a:r>
              <a:rPr lang="en-US" dirty="0" smtClean="0"/>
              <a:t> + krb5 + apache with SSL</a:t>
            </a:r>
          </a:p>
          <a:p>
            <a:endParaRPr lang="en-US" dirty="0"/>
          </a:p>
          <a:p>
            <a:r>
              <a:rPr lang="en-US" dirty="0"/>
              <a:t>Server – </a:t>
            </a:r>
          </a:p>
          <a:p>
            <a:r>
              <a:rPr lang="en-US" dirty="0" smtClean="0"/>
              <a:t>159.93.63.23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16"/>
            <a:ext cx="65003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518</Words>
  <Application>Microsoft Office PowerPoint</Application>
  <PresentationFormat>Экран (4:3)</PresentationFormat>
  <Paragraphs>252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 Ivan Slepov, JINR, Dubna  20.04.2020</vt:lpstr>
      <vt:lpstr>Nuclotron-based Ion Collider fAcility</vt:lpstr>
      <vt:lpstr>Introduction</vt:lpstr>
      <vt:lpstr>Main web services</vt:lpstr>
      <vt:lpstr>Main collaboration website</vt:lpstr>
      <vt:lpstr>Main collaboration website</vt:lpstr>
      <vt:lpstr>Wiki documentation service</vt:lpstr>
      <vt:lpstr>Wiki documentation service</vt:lpstr>
      <vt:lpstr>Identity and Authentication service</vt:lpstr>
      <vt:lpstr>Identity and Authentication service</vt:lpstr>
      <vt:lpstr>Online Electronic Logbook</vt:lpstr>
      <vt:lpstr>Online Electronic Logbook</vt:lpstr>
      <vt:lpstr>Collaboration forum</vt:lpstr>
      <vt:lpstr>Collaboration forum</vt:lpstr>
      <vt:lpstr>Slow  Control Interface</vt:lpstr>
      <vt:lpstr>BM@N Experiment Database</vt:lpstr>
      <vt:lpstr>NICA Scheduler Configurator</vt:lpstr>
      <vt:lpstr>Conclusion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User Windows</cp:lastModifiedBy>
  <cp:revision>41</cp:revision>
  <dcterms:created xsi:type="dcterms:W3CDTF">2019-05-29T08:11:41Z</dcterms:created>
  <dcterms:modified xsi:type="dcterms:W3CDTF">2020-04-19T19:37:49Z</dcterms:modified>
</cp:coreProperties>
</file>