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9" r:id="rId2"/>
  </p:sldMasterIdLst>
  <p:notesMasterIdLst>
    <p:notesMasterId r:id="rId28"/>
  </p:notesMasterIdLst>
  <p:sldIdLst>
    <p:sldId id="256" r:id="rId3"/>
    <p:sldId id="291" r:id="rId4"/>
    <p:sldId id="280" r:id="rId5"/>
    <p:sldId id="282" r:id="rId6"/>
    <p:sldId id="283" r:id="rId7"/>
    <p:sldId id="292" r:id="rId8"/>
    <p:sldId id="293" r:id="rId9"/>
    <p:sldId id="285" r:id="rId10"/>
    <p:sldId id="287" r:id="rId11"/>
    <p:sldId id="289" r:id="rId12"/>
    <p:sldId id="297" r:id="rId13"/>
    <p:sldId id="290" r:id="rId14"/>
    <p:sldId id="300" r:id="rId15"/>
    <p:sldId id="299" r:id="rId16"/>
    <p:sldId id="298" r:id="rId17"/>
    <p:sldId id="265" r:id="rId18"/>
    <p:sldId id="259" r:id="rId19"/>
    <p:sldId id="260" r:id="rId20"/>
    <p:sldId id="262" r:id="rId21"/>
    <p:sldId id="263" r:id="rId22"/>
    <p:sldId id="288" r:id="rId23"/>
    <p:sldId id="266" r:id="rId24"/>
    <p:sldId id="276" r:id="rId25"/>
    <p:sldId id="278" r:id="rId26"/>
    <p:sldId id="29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EE65E9-FF0E-4535-B02D-417ED17BA36F}" v="197" dt="2019-10-13T11:37:30.2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93" autoAdjust="0"/>
  </p:normalViewPr>
  <p:slideViewPr>
    <p:cSldViewPr snapToGrid="0">
      <p:cViewPr varScale="1">
        <p:scale>
          <a:sx n="76" d="100"/>
          <a:sy n="76" d="100"/>
        </p:scale>
        <p:origin x="-82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Nozik" userId="188c02ae713a829a" providerId="LiveId" clId="{ADEE65E9-FF0E-4535-B02D-417ED17BA36F}"/>
    <pc:docChg chg="undo custSel mod addSld delSld modSld sldOrd">
      <pc:chgData name="Alexander Nozik" userId="188c02ae713a829a" providerId="LiveId" clId="{ADEE65E9-FF0E-4535-B02D-417ED17BA36F}" dt="2019-10-13T11:37:35.360" v="3815"/>
      <pc:docMkLst>
        <pc:docMk/>
      </pc:docMkLst>
      <pc:sldChg chg="modSp add">
        <pc:chgData name="Alexander Nozik" userId="188c02ae713a829a" providerId="LiveId" clId="{ADEE65E9-FF0E-4535-B02D-417ED17BA36F}" dt="2019-10-08T14:49:55.368" v="51" actId="20577"/>
        <pc:sldMkLst>
          <pc:docMk/>
          <pc:sldMk cId="1478541518" sldId="256"/>
        </pc:sldMkLst>
        <pc:spChg chg="mod">
          <ac:chgData name="Alexander Nozik" userId="188c02ae713a829a" providerId="LiveId" clId="{ADEE65E9-FF0E-4535-B02D-417ED17BA36F}" dt="2019-10-08T14:49:51.345" v="36" actId="2711"/>
          <ac:spMkLst>
            <pc:docMk/>
            <pc:sldMk cId="1478541518" sldId="256"/>
            <ac:spMk id="2" creationId="{E52E1736-7302-4F57-8C99-424BB5166F5F}"/>
          </ac:spMkLst>
        </pc:spChg>
        <pc:spChg chg="mod">
          <ac:chgData name="Alexander Nozik" userId="188c02ae713a829a" providerId="LiveId" clId="{ADEE65E9-FF0E-4535-B02D-417ED17BA36F}" dt="2019-10-08T14:49:55.368" v="51" actId="20577"/>
          <ac:spMkLst>
            <pc:docMk/>
            <pc:sldMk cId="1478541518" sldId="256"/>
            <ac:spMk id="3" creationId="{49E8A27A-9C28-48F8-A810-D2C5D08D5DE7}"/>
          </ac:spMkLst>
        </pc:spChg>
      </pc:sldChg>
      <pc:sldChg chg="addSp delSp modSp add">
        <pc:chgData name="Alexander Nozik" userId="188c02ae713a829a" providerId="LiveId" clId="{ADEE65E9-FF0E-4535-B02D-417ED17BA36F}" dt="2019-10-08T15:55:02.616" v="1123" actId="20577"/>
        <pc:sldMkLst>
          <pc:docMk/>
          <pc:sldMk cId="2903258258" sldId="257"/>
        </pc:sldMkLst>
        <pc:spChg chg="add del mod">
          <ac:chgData name="Alexander Nozik" userId="188c02ae713a829a" providerId="LiveId" clId="{ADEE65E9-FF0E-4535-B02D-417ED17BA36F}" dt="2019-10-08T14:54:00.978" v="126" actId="478"/>
          <ac:spMkLst>
            <pc:docMk/>
            <pc:sldMk cId="2903258258" sldId="257"/>
            <ac:spMk id="2" creationId="{77355B58-75C2-4FD8-B419-464099EDED09}"/>
          </ac:spMkLst>
        </pc:spChg>
        <pc:spChg chg="mod">
          <ac:chgData name="Alexander Nozik" userId="188c02ae713a829a" providerId="LiveId" clId="{ADEE65E9-FF0E-4535-B02D-417ED17BA36F}" dt="2019-10-08T15:04:17.306" v="137" actId="1076"/>
          <ac:spMkLst>
            <pc:docMk/>
            <pc:sldMk cId="2903258258" sldId="257"/>
            <ac:spMk id="3" creationId="{13A640E4-2876-4D66-9926-BFFC6616DFD2}"/>
          </ac:spMkLst>
        </pc:spChg>
        <pc:spChg chg="add del mod">
          <ac:chgData name="Alexander Nozik" userId="188c02ae713a829a" providerId="LiveId" clId="{ADEE65E9-FF0E-4535-B02D-417ED17BA36F}" dt="2019-10-08T14:52:21.022" v="105"/>
          <ac:spMkLst>
            <pc:docMk/>
            <pc:sldMk cId="2903258258" sldId="257"/>
            <ac:spMk id="4" creationId="{C660C7D4-50DC-486D-8EA8-1DE14C166727}"/>
          </ac:spMkLst>
        </pc:spChg>
        <pc:spChg chg="add del">
          <ac:chgData name="Alexander Nozik" userId="188c02ae713a829a" providerId="LiveId" clId="{ADEE65E9-FF0E-4535-B02D-417ED17BA36F}" dt="2019-10-08T14:52:51.946" v="111"/>
          <ac:spMkLst>
            <pc:docMk/>
            <pc:sldMk cId="2903258258" sldId="257"/>
            <ac:spMk id="5" creationId="{37EB4CD0-66E4-4A4A-9799-04E89CDA8054}"/>
          </ac:spMkLst>
        </pc:spChg>
        <pc:spChg chg="add del mod">
          <ac:chgData name="Alexander Nozik" userId="188c02ae713a829a" providerId="LiveId" clId="{ADEE65E9-FF0E-4535-B02D-417ED17BA36F}" dt="2019-10-08T14:53:10.667" v="115" actId="478"/>
          <ac:spMkLst>
            <pc:docMk/>
            <pc:sldMk cId="2903258258" sldId="257"/>
            <ac:spMk id="6" creationId="{9302BDC7-760F-412F-BDD3-D6FF8055F082}"/>
          </ac:spMkLst>
        </pc:spChg>
        <pc:spChg chg="add mod">
          <ac:chgData name="Alexander Nozik" userId="188c02ae713a829a" providerId="LiveId" clId="{ADEE65E9-FF0E-4535-B02D-417ED17BA36F}" dt="2019-10-08T15:55:02.616" v="1123" actId="20577"/>
          <ac:spMkLst>
            <pc:docMk/>
            <pc:sldMk cId="2903258258" sldId="257"/>
            <ac:spMk id="7" creationId="{794C15A6-A850-44C8-8A38-C70AAD6BB629}"/>
          </ac:spMkLst>
        </pc:spChg>
        <pc:picChg chg="add del">
          <ac:chgData name="Alexander Nozik" userId="188c02ae713a829a" providerId="LiveId" clId="{ADEE65E9-FF0E-4535-B02D-417ED17BA36F}" dt="2019-10-08T14:52:20.200" v="103"/>
          <ac:picMkLst>
            <pc:docMk/>
            <pc:sldMk cId="2903258258" sldId="257"/>
            <ac:picMk id="11" creationId="{9CFA33AB-F8DE-45C2-AABF-2EC83772E29A}"/>
          </ac:picMkLst>
        </pc:picChg>
        <pc:picChg chg="add del">
          <ac:chgData name="Alexander Nozik" userId="188c02ae713a829a" providerId="LiveId" clId="{ADEE65E9-FF0E-4535-B02D-417ED17BA36F}" dt="2019-10-08T14:52:20.200" v="103"/>
          <ac:picMkLst>
            <pc:docMk/>
            <pc:sldMk cId="2903258258" sldId="257"/>
            <ac:picMk id="12" creationId="{574AAAFC-2E7F-4D13-AE2A-4CDFAABCEBA0}"/>
          </ac:picMkLst>
        </pc:picChg>
        <pc:picChg chg="add del">
          <ac:chgData name="Alexander Nozik" userId="188c02ae713a829a" providerId="LiveId" clId="{ADEE65E9-FF0E-4535-B02D-417ED17BA36F}" dt="2019-10-08T14:52:20.200" v="103"/>
          <ac:picMkLst>
            <pc:docMk/>
            <pc:sldMk cId="2903258258" sldId="257"/>
            <ac:picMk id="13" creationId="{3CA5A153-4ECB-4A28-AF3F-A62EBE0B46EB}"/>
          </ac:picMkLst>
        </pc:picChg>
        <pc:picChg chg="add del">
          <ac:chgData name="Alexander Nozik" userId="188c02ae713a829a" providerId="LiveId" clId="{ADEE65E9-FF0E-4535-B02D-417ED17BA36F}" dt="2019-10-08T14:52:20.200" v="103"/>
          <ac:picMkLst>
            <pc:docMk/>
            <pc:sldMk cId="2903258258" sldId="257"/>
            <ac:picMk id="14" creationId="{7EB8FD43-C81E-4875-B325-8285542CF34F}"/>
          </ac:picMkLst>
        </pc:picChg>
        <pc:picChg chg="add del">
          <ac:chgData name="Alexander Nozik" userId="188c02ae713a829a" providerId="LiveId" clId="{ADEE65E9-FF0E-4535-B02D-417ED17BA36F}" dt="2019-10-08T14:52:20.200" v="103"/>
          <ac:picMkLst>
            <pc:docMk/>
            <pc:sldMk cId="2903258258" sldId="257"/>
            <ac:picMk id="15" creationId="{F3CFF114-D64F-4BB7-A74B-632F550DEEA9}"/>
          </ac:picMkLst>
        </pc:picChg>
        <pc:picChg chg="add del">
          <ac:chgData name="Alexander Nozik" userId="188c02ae713a829a" providerId="LiveId" clId="{ADEE65E9-FF0E-4535-B02D-417ED17BA36F}" dt="2019-10-08T14:52:20.200" v="103"/>
          <ac:picMkLst>
            <pc:docMk/>
            <pc:sldMk cId="2903258258" sldId="257"/>
            <ac:picMk id="16" creationId="{CF74B3A4-EF18-4027-BBC4-890B8010AE3A}"/>
          </ac:picMkLst>
        </pc:picChg>
        <pc:picChg chg="add del mod">
          <ac:chgData name="Alexander Nozik" userId="188c02ae713a829a" providerId="LiveId" clId="{ADEE65E9-FF0E-4535-B02D-417ED17BA36F}" dt="2019-10-08T14:52:21.022" v="105"/>
          <ac:picMkLst>
            <pc:docMk/>
            <pc:sldMk cId="2903258258" sldId="257"/>
            <ac:picMk id="1026" creationId="{CFEDFB29-7B5B-4DF0-AA69-B15998CD4040}"/>
          </ac:picMkLst>
        </pc:picChg>
        <pc:picChg chg="add del mod">
          <ac:chgData name="Alexander Nozik" userId="188c02ae713a829a" providerId="LiveId" clId="{ADEE65E9-FF0E-4535-B02D-417ED17BA36F}" dt="2019-10-08T14:52:21.022" v="105"/>
          <ac:picMkLst>
            <pc:docMk/>
            <pc:sldMk cId="2903258258" sldId="257"/>
            <ac:picMk id="1027" creationId="{A6CEAC23-3165-4725-9FC6-5290BF6FD914}"/>
          </ac:picMkLst>
        </pc:picChg>
        <pc:picChg chg="add del mod">
          <ac:chgData name="Alexander Nozik" userId="188c02ae713a829a" providerId="LiveId" clId="{ADEE65E9-FF0E-4535-B02D-417ED17BA36F}" dt="2019-10-08T14:52:21.022" v="105"/>
          <ac:picMkLst>
            <pc:docMk/>
            <pc:sldMk cId="2903258258" sldId="257"/>
            <ac:picMk id="1028" creationId="{8ACBC5D6-5109-4B7D-8F46-AD47628909D4}"/>
          </ac:picMkLst>
        </pc:picChg>
        <pc:picChg chg="add del mod">
          <ac:chgData name="Alexander Nozik" userId="188c02ae713a829a" providerId="LiveId" clId="{ADEE65E9-FF0E-4535-B02D-417ED17BA36F}" dt="2019-10-08T14:52:21.022" v="105"/>
          <ac:picMkLst>
            <pc:docMk/>
            <pc:sldMk cId="2903258258" sldId="257"/>
            <ac:picMk id="1029" creationId="{E53975A7-B2EB-4A1F-9AD9-7EBECF55A3D4}"/>
          </ac:picMkLst>
        </pc:picChg>
        <pc:picChg chg="add del mod">
          <ac:chgData name="Alexander Nozik" userId="188c02ae713a829a" providerId="LiveId" clId="{ADEE65E9-FF0E-4535-B02D-417ED17BA36F}" dt="2019-10-08T14:52:21.022" v="105"/>
          <ac:picMkLst>
            <pc:docMk/>
            <pc:sldMk cId="2903258258" sldId="257"/>
            <ac:picMk id="1030" creationId="{47329948-D365-4187-A2FE-4D497F80890C}"/>
          </ac:picMkLst>
        </pc:picChg>
        <pc:picChg chg="add del mod">
          <ac:chgData name="Alexander Nozik" userId="188c02ae713a829a" providerId="LiveId" clId="{ADEE65E9-FF0E-4535-B02D-417ED17BA36F}" dt="2019-10-08T14:52:21.022" v="105"/>
          <ac:picMkLst>
            <pc:docMk/>
            <pc:sldMk cId="2903258258" sldId="257"/>
            <ac:picMk id="1031" creationId="{0585C8D6-72E6-4EAE-BC5F-57E15D28EEDD}"/>
          </ac:picMkLst>
        </pc:picChg>
        <pc:picChg chg="add del">
          <ac:chgData name="Alexander Nozik" userId="188c02ae713a829a" providerId="LiveId" clId="{ADEE65E9-FF0E-4535-B02D-417ED17BA36F}" dt="2019-10-08T14:52:51.946" v="111"/>
          <ac:picMkLst>
            <pc:docMk/>
            <pc:sldMk cId="2903258258" sldId="257"/>
            <ac:picMk id="1033" creationId="{0F7A1706-6644-4BD5-B0D9-E2203F8D4373}"/>
          </ac:picMkLst>
        </pc:picChg>
        <pc:picChg chg="add del">
          <ac:chgData name="Alexander Nozik" userId="188c02ae713a829a" providerId="LiveId" clId="{ADEE65E9-FF0E-4535-B02D-417ED17BA36F}" dt="2019-10-08T14:52:51.946" v="111"/>
          <ac:picMkLst>
            <pc:docMk/>
            <pc:sldMk cId="2903258258" sldId="257"/>
            <ac:picMk id="1034" creationId="{994ACEB5-84FB-4807-A112-A2A5A23AC8B1}"/>
          </ac:picMkLst>
        </pc:picChg>
        <pc:picChg chg="add del">
          <ac:chgData name="Alexander Nozik" userId="188c02ae713a829a" providerId="LiveId" clId="{ADEE65E9-FF0E-4535-B02D-417ED17BA36F}" dt="2019-10-08T14:52:51.946" v="111"/>
          <ac:picMkLst>
            <pc:docMk/>
            <pc:sldMk cId="2903258258" sldId="257"/>
            <ac:picMk id="1035" creationId="{84B7415C-68E5-405B-BF42-1DB2C30E99ED}"/>
          </ac:picMkLst>
        </pc:picChg>
        <pc:picChg chg="add del">
          <ac:chgData name="Alexander Nozik" userId="188c02ae713a829a" providerId="LiveId" clId="{ADEE65E9-FF0E-4535-B02D-417ED17BA36F}" dt="2019-10-08T14:52:51.946" v="111"/>
          <ac:picMkLst>
            <pc:docMk/>
            <pc:sldMk cId="2903258258" sldId="257"/>
            <ac:picMk id="1036" creationId="{67975A2C-AE7B-4098-9396-E6245C77802A}"/>
          </ac:picMkLst>
        </pc:picChg>
        <pc:picChg chg="add del">
          <ac:chgData name="Alexander Nozik" userId="188c02ae713a829a" providerId="LiveId" clId="{ADEE65E9-FF0E-4535-B02D-417ED17BA36F}" dt="2019-10-08T14:52:51.946" v="111"/>
          <ac:picMkLst>
            <pc:docMk/>
            <pc:sldMk cId="2903258258" sldId="257"/>
            <ac:picMk id="1037" creationId="{4C4868FC-DF1E-48BB-ACDF-540F350403A5}"/>
          </ac:picMkLst>
        </pc:picChg>
        <pc:picChg chg="add del">
          <ac:chgData name="Alexander Nozik" userId="188c02ae713a829a" providerId="LiveId" clId="{ADEE65E9-FF0E-4535-B02D-417ED17BA36F}" dt="2019-10-08T14:52:51.946" v="111"/>
          <ac:picMkLst>
            <pc:docMk/>
            <pc:sldMk cId="2903258258" sldId="257"/>
            <ac:picMk id="1038" creationId="{4F0395AB-B935-48EA-BBE2-A541EA3E8565}"/>
          </ac:picMkLst>
        </pc:picChg>
        <pc:picChg chg="add mod">
          <ac:chgData name="Alexander Nozik" userId="188c02ae713a829a" providerId="LiveId" clId="{ADEE65E9-FF0E-4535-B02D-417ED17BA36F}" dt="2019-10-08T15:04:29.241" v="139" actId="1076"/>
          <ac:picMkLst>
            <pc:docMk/>
            <pc:sldMk cId="2903258258" sldId="257"/>
            <ac:picMk id="1040" creationId="{159F7493-1BDA-4771-9295-E5FD796249BD}"/>
          </ac:picMkLst>
        </pc:picChg>
        <pc:picChg chg="add mod">
          <ac:chgData name="Alexander Nozik" userId="188c02ae713a829a" providerId="LiveId" clId="{ADEE65E9-FF0E-4535-B02D-417ED17BA36F}" dt="2019-10-08T15:04:29.241" v="139" actId="1076"/>
          <ac:picMkLst>
            <pc:docMk/>
            <pc:sldMk cId="2903258258" sldId="257"/>
            <ac:picMk id="1041" creationId="{82DABE06-BE06-4989-AE9F-ED2112DE235B}"/>
          </ac:picMkLst>
        </pc:picChg>
        <pc:picChg chg="add mod">
          <ac:chgData name="Alexander Nozik" userId="188c02ae713a829a" providerId="LiveId" clId="{ADEE65E9-FF0E-4535-B02D-417ED17BA36F}" dt="2019-10-08T15:04:29.241" v="139" actId="1076"/>
          <ac:picMkLst>
            <pc:docMk/>
            <pc:sldMk cId="2903258258" sldId="257"/>
            <ac:picMk id="1042" creationId="{10F427F4-ABC0-4185-B942-805172815EC5}"/>
          </ac:picMkLst>
        </pc:picChg>
        <pc:picChg chg="add mod">
          <ac:chgData name="Alexander Nozik" userId="188c02ae713a829a" providerId="LiveId" clId="{ADEE65E9-FF0E-4535-B02D-417ED17BA36F}" dt="2019-10-08T15:04:34.871" v="140" actId="1076"/>
          <ac:picMkLst>
            <pc:docMk/>
            <pc:sldMk cId="2903258258" sldId="257"/>
            <ac:picMk id="1043" creationId="{07B31F7C-96A8-42DB-8D80-9243BF567A0C}"/>
          </ac:picMkLst>
        </pc:picChg>
        <pc:picChg chg="add mod">
          <ac:chgData name="Alexander Nozik" userId="188c02ae713a829a" providerId="LiveId" clId="{ADEE65E9-FF0E-4535-B02D-417ED17BA36F}" dt="2019-10-08T15:04:34.871" v="140" actId="1076"/>
          <ac:picMkLst>
            <pc:docMk/>
            <pc:sldMk cId="2903258258" sldId="257"/>
            <ac:picMk id="1044" creationId="{9C6202F9-CD1D-49AA-89C4-18B69FC1908D}"/>
          </ac:picMkLst>
        </pc:picChg>
        <pc:picChg chg="add mod">
          <ac:chgData name="Alexander Nozik" userId="188c02ae713a829a" providerId="LiveId" clId="{ADEE65E9-FF0E-4535-B02D-417ED17BA36F}" dt="2019-10-08T15:04:34.871" v="140" actId="1076"/>
          <ac:picMkLst>
            <pc:docMk/>
            <pc:sldMk cId="2903258258" sldId="257"/>
            <ac:picMk id="1045" creationId="{B680926A-6771-4F18-96D4-3C852F001187}"/>
          </ac:picMkLst>
        </pc:picChg>
      </pc:sldChg>
      <pc:sldChg chg="addSp delSp modSp add del mod modClrScheme chgLayout">
        <pc:chgData name="Alexander Nozik" userId="188c02ae713a829a" providerId="LiveId" clId="{ADEE65E9-FF0E-4535-B02D-417ED17BA36F}" dt="2019-10-08T15:42:11.891" v="549" actId="47"/>
        <pc:sldMkLst>
          <pc:docMk/>
          <pc:sldMk cId="0" sldId="258"/>
        </pc:sldMkLst>
        <pc:spChg chg="del mod">
          <ac:chgData name="Alexander Nozik" userId="188c02ae713a829a" providerId="LiveId" clId="{ADEE65E9-FF0E-4535-B02D-417ED17BA36F}" dt="2019-10-08T15:14:14.851" v="366" actId="478"/>
          <ac:spMkLst>
            <pc:docMk/>
            <pc:sldMk cId="0" sldId="258"/>
            <ac:spMk id="2" creationId="{00000000-0000-0000-0000-000000000000}"/>
          </ac:spMkLst>
        </pc:spChg>
        <pc:spChg chg="mod ord">
          <ac:chgData name="Alexander Nozik" userId="188c02ae713a829a" providerId="LiveId" clId="{ADEE65E9-FF0E-4535-B02D-417ED17BA36F}" dt="2019-10-08T15:14:21.141" v="367" actId="700"/>
          <ac:spMkLst>
            <pc:docMk/>
            <pc:sldMk cId="0" sldId="258"/>
            <ac:spMk id="3" creationId="{00000000-0000-0000-0000-000000000000}"/>
          </ac:spMkLst>
        </pc:spChg>
        <pc:spChg chg="add mod ord">
          <ac:chgData name="Alexander Nozik" userId="188c02ae713a829a" providerId="LiveId" clId="{ADEE65E9-FF0E-4535-B02D-417ED17BA36F}" dt="2019-10-08T15:14:22.157" v="368"/>
          <ac:spMkLst>
            <pc:docMk/>
            <pc:sldMk cId="0" sldId="258"/>
            <ac:spMk id="4" creationId="{73A7D596-DB1A-43D6-9960-5796530027D4}"/>
          </ac:spMkLst>
        </pc:spChg>
        <pc:spChg chg="mod ord">
          <ac:chgData name="Alexander Nozik" userId="188c02ae713a829a" providerId="LiveId" clId="{ADEE65E9-FF0E-4535-B02D-417ED17BA36F}" dt="2019-10-08T15:14:21.141" v="367" actId="700"/>
          <ac:spMkLst>
            <pc:docMk/>
            <pc:sldMk cId="0" sldId="258"/>
            <ac:spMk id="6" creationId="{00000000-0000-0000-0000-000000000000}"/>
          </ac:spMkLst>
        </pc:spChg>
        <pc:picChg chg="add del mod">
          <ac:chgData name="Alexander Nozik" userId="188c02ae713a829a" providerId="LiveId" clId="{ADEE65E9-FF0E-4535-B02D-417ED17BA36F}" dt="2019-10-08T15:41:04.534" v="520" actId="21"/>
          <ac:picMkLst>
            <pc:docMk/>
            <pc:sldMk cId="0" sldId="258"/>
            <ac:picMk id="5" creationId="{11E65651-3A1C-4253-B9E7-5EF9B32A944E}"/>
          </ac:picMkLst>
        </pc:picChg>
        <pc:picChg chg="mod">
          <ac:chgData name="Alexander Nozik" userId="188c02ae713a829a" providerId="LiveId" clId="{ADEE65E9-FF0E-4535-B02D-417ED17BA36F}" dt="2019-10-08T15:14:26.230" v="369" actId="1076"/>
          <ac:picMkLst>
            <pc:docMk/>
            <pc:sldMk cId="0" sldId="258"/>
            <ac:picMk id="2050" creationId="{00000000-0000-0000-0000-000000000000}"/>
          </ac:picMkLst>
        </pc:picChg>
        <pc:picChg chg="mod">
          <ac:chgData name="Alexander Nozik" userId="188c02ae713a829a" providerId="LiveId" clId="{ADEE65E9-FF0E-4535-B02D-417ED17BA36F}" dt="2019-10-08T15:40:38.008" v="497" actId="14100"/>
          <ac:picMkLst>
            <pc:docMk/>
            <pc:sldMk cId="0" sldId="258"/>
            <ac:picMk id="2051" creationId="{00000000-0000-0000-0000-000000000000}"/>
          </ac:picMkLst>
        </pc:picChg>
      </pc:sldChg>
      <pc:sldChg chg="addSp delSp modSp add">
        <pc:chgData name="Alexander Nozik" userId="188c02ae713a829a" providerId="LiveId" clId="{ADEE65E9-FF0E-4535-B02D-417ED17BA36F}" dt="2019-10-12T12:21:31.432" v="3153" actId="1076"/>
        <pc:sldMkLst>
          <pc:docMk/>
          <pc:sldMk cId="0" sldId="259"/>
        </pc:sldMkLst>
        <pc:spChg chg="add del mod">
          <ac:chgData name="Alexander Nozik" userId="188c02ae713a829a" providerId="LiveId" clId="{ADEE65E9-FF0E-4535-B02D-417ED17BA36F}" dt="2019-10-08T15:52:43.045" v="1016" actId="478"/>
          <ac:spMkLst>
            <pc:docMk/>
            <pc:sldMk cId="0" sldId="259"/>
            <ac:spMk id="2" creationId="{00000000-0000-0000-0000-000000000000}"/>
          </ac:spMkLst>
        </pc:spChg>
        <pc:spChg chg="mod">
          <ac:chgData name="Alexander Nozik" userId="188c02ae713a829a" providerId="LiveId" clId="{ADEE65E9-FF0E-4535-B02D-417ED17BA36F}" dt="2019-10-12T12:20:57.825" v="3149" actId="20577"/>
          <ac:spMkLst>
            <pc:docMk/>
            <pc:sldMk cId="0" sldId="259"/>
            <ac:spMk id="3" creationId="{00000000-0000-0000-0000-000000000000}"/>
          </ac:spMkLst>
        </pc:spChg>
        <pc:spChg chg="add del">
          <ac:chgData name="Alexander Nozik" userId="188c02ae713a829a" providerId="LiveId" clId="{ADEE65E9-FF0E-4535-B02D-417ED17BA36F}" dt="2019-10-08T15:11:54.444" v="328"/>
          <ac:spMkLst>
            <pc:docMk/>
            <pc:sldMk cId="0" sldId="259"/>
            <ac:spMk id="4" creationId="{698242B0-1272-409C-AABB-8BD32AE306EA}"/>
          </ac:spMkLst>
        </pc:spChg>
        <pc:spChg chg="add mod">
          <ac:chgData name="Alexander Nozik" userId="188c02ae713a829a" providerId="LiveId" clId="{ADEE65E9-FF0E-4535-B02D-417ED17BA36F}" dt="2019-10-08T15:52:44.706" v="1017"/>
          <ac:spMkLst>
            <pc:docMk/>
            <pc:sldMk cId="0" sldId="259"/>
            <ac:spMk id="7" creationId="{BA8F5390-92BF-464D-85F6-F29B96F673FF}"/>
          </ac:spMkLst>
        </pc:spChg>
        <pc:picChg chg="add mod">
          <ac:chgData name="Alexander Nozik" userId="188c02ae713a829a" providerId="LiveId" clId="{ADEE65E9-FF0E-4535-B02D-417ED17BA36F}" dt="2019-10-12T12:21:31.432" v="3153" actId="1076"/>
          <ac:picMkLst>
            <pc:docMk/>
            <pc:sldMk cId="0" sldId="259"/>
            <ac:picMk id="2" creationId="{C6D8A4F2-3A4D-4987-99C7-9B27008DC750}"/>
          </ac:picMkLst>
        </pc:picChg>
        <pc:picChg chg="del mod">
          <ac:chgData name="Alexander Nozik" userId="188c02ae713a829a" providerId="LiveId" clId="{ADEE65E9-FF0E-4535-B02D-417ED17BA36F}" dt="2019-10-12T12:21:23.696" v="3150" actId="478"/>
          <ac:picMkLst>
            <pc:docMk/>
            <pc:sldMk cId="0" sldId="259"/>
            <ac:picMk id="3074" creationId="{00000000-0000-0000-0000-000000000000}"/>
          </ac:picMkLst>
        </pc:picChg>
      </pc:sldChg>
      <pc:sldChg chg="addSp delSp modSp add">
        <pc:chgData name="Alexander Nozik" userId="188c02ae713a829a" providerId="LiveId" clId="{ADEE65E9-FF0E-4535-B02D-417ED17BA36F}" dt="2019-10-12T12:27:06.367" v="3247" actId="20577"/>
        <pc:sldMkLst>
          <pc:docMk/>
          <pc:sldMk cId="0" sldId="260"/>
        </pc:sldMkLst>
        <pc:spChg chg="del mod">
          <ac:chgData name="Alexander Nozik" userId="188c02ae713a829a" providerId="LiveId" clId="{ADEE65E9-FF0E-4535-B02D-417ED17BA36F}" dt="2019-10-08T15:13:12.036" v="359" actId="478"/>
          <ac:spMkLst>
            <pc:docMk/>
            <pc:sldMk cId="0" sldId="260"/>
            <ac:spMk id="2" creationId="{00000000-0000-0000-0000-000000000000}"/>
          </ac:spMkLst>
        </pc:spChg>
        <pc:spChg chg="mod">
          <ac:chgData name="Alexander Nozik" userId="188c02ae713a829a" providerId="LiveId" clId="{ADEE65E9-FF0E-4535-B02D-417ED17BA36F}" dt="2019-10-08T15:12:55.110" v="356" actId="1076"/>
          <ac:spMkLst>
            <pc:docMk/>
            <pc:sldMk cId="0" sldId="260"/>
            <ac:spMk id="4" creationId="{00000000-0000-0000-0000-000000000000}"/>
          </ac:spMkLst>
        </pc:spChg>
        <pc:spChg chg="mod">
          <ac:chgData name="Alexander Nozik" userId="188c02ae713a829a" providerId="LiveId" clId="{ADEE65E9-FF0E-4535-B02D-417ED17BA36F}" dt="2019-10-12T12:27:06.367" v="3247" actId="20577"/>
          <ac:spMkLst>
            <pc:docMk/>
            <pc:sldMk cId="0" sldId="260"/>
            <ac:spMk id="5" creationId="{00000000-0000-0000-0000-000000000000}"/>
          </ac:spMkLst>
        </pc:spChg>
        <pc:spChg chg="add mod">
          <ac:chgData name="Alexander Nozik" userId="188c02ae713a829a" providerId="LiveId" clId="{ADEE65E9-FF0E-4535-B02D-417ED17BA36F}" dt="2019-10-08T15:13:13.734" v="360"/>
          <ac:spMkLst>
            <pc:docMk/>
            <pc:sldMk cId="0" sldId="260"/>
            <ac:spMk id="7" creationId="{A56CDBF9-D8A1-47B7-A8E3-2D5BFF0A5335}"/>
          </ac:spMkLst>
        </pc:spChg>
      </pc:sldChg>
      <pc:sldChg chg="addSp delSp modSp add mod ord modShow">
        <pc:chgData name="Alexander Nozik" userId="188c02ae713a829a" providerId="LiveId" clId="{ADEE65E9-FF0E-4535-B02D-417ED17BA36F}" dt="2019-10-08T18:13:18.529" v="2906"/>
        <pc:sldMkLst>
          <pc:docMk/>
          <pc:sldMk cId="0" sldId="261"/>
        </pc:sldMkLst>
        <pc:spChg chg="mod">
          <ac:chgData name="Alexander Nozik" userId="188c02ae713a829a" providerId="LiveId" clId="{ADEE65E9-FF0E-4535-B02D-417ED17BA36F}" dt="2019-10-08T15:40:49.831" v="499" actId="20577"/>
          <ac:spMkLst>
            <pc:docMk/>
            <pc:sldMk cId="0" sldId="261"/>
            <ac:spMk id="2" creationId="{00000000-0000-0000-0000-000000000000}"/>
          </ac:spMkLst>
        </pc:spChg>
        <pc:picChg chg="add del">
          <ac:chgData name="Alexander Nozik" userId="188c02ae713a829a" providerId="LiveId" clId="{ADEE65E9-FF0E-4535-B02D-417ED17BA36F}" dt="2019-10-08T18:13:18.529" v="2906"/>
          <ac:picMkLst>
            <pc:docMk/>
            <pc:sldMk cId="0" sldId="261"/>
            <ac:picMk id="3" creationId="{745BFC9A-6D2D-486B-A96D-2E8506159369}"/>
          </ac:picMkLst>
        </pc:picChg>
      </pc:sldChg>
      <pc:sldChg chg="modSp add">
        <pc:chgData name="Alexander Nozik" userId="188c02ae713a829a" providerId="LiveId" clId="{ADEE65E9-FF0E-4535-B02D-417ED17BA36F}" dt="2019-10-09T12:19:21.442" v="3147"/>
        <pc:sldMkLst>
          <pc:docMk/>
          <pc:sldMk cId="0" sldId="262"/>
        </pc:sldMkLst>
        <pc:spChg chg="mod">
          <ac:chgData name="Alexander Nozik" userId="188c02ae713a829a" providerId="LiveId" clId="{ADEE65E9-FF0E-4535-B02D-417ED17BA36F}" dt="2019-10-09T12:19:21.442" v="3147"/>
          <ac:spMkLst>
            <pc:docMk/>
            <pc:sldMk cId="0" sldId="262"/>
            <ac:spMk id="3" creationId="{00000000-0000-0000-0000-000000000000}"/>
          </ac:spMkLst>
        </pc:spChg>
      </pc:sldChg>
      <pc:sldChg chg="addSp delSp modSp add modAnim">
        <pc:chgData name="Alexander Nozik" userId="188c02ae713a829a" providerId="LiveId" clId="{ADEE65E9-FF0E-4535-B02D-417ED17BA36F}" dt="2019-10-08T15:52:09.584" v="1011" actId="6549"/>
        <pc:sldMkLst>
          <pc:docMk/>
          <pc:sldMk cId="1651756924" sldId="263"/>
        </pc:sldMkLst>
        <pc:spChg chg="mod">
          <ac:chgData name="Alexander Nozik" userId="188c02ae713a829a" providerId="LiveId" clId="{ADEE65E9-FF0E-4535-B02D-417ED17BA36F}" dt="2019-10-08T15:41:01.153" v="519" actId="20577"/>
          <ac:spMkLst>
            <pc:docMk/>
            <pc:sldMk cId="1651756924" sldId="263"/>
            <ac:spMk id="2" creationId="{77C1B69D-C145-4671-B8F7-2A1AEA9CAF3F}"/>
          </ac:spMkLst>
        </pc:spChg>
        <pc:spChg chg="add del">
          <ac:chgData name="Alexander Nozik" userId="188c02ae713a829a" providerId="LiveId" clId="{ADEE65E9-FF0E-4535-B02D-417ED17BA36F}" dt="2019-10-08T15:41:12.623" v="525"/>
          <ac:spMkLst>
            <pc:docMk/>
            <pc:sldMk cId="1651756924" sldId="263"/>
            <ac:spMk id="3" creationId="{DA0F5488-DF93-4A88-9153-7BCED27BDEAA}"/>
          </ac:spMkLst>
        </pc:spChg>
        <pc:spChg chg="add del mod">
          <ac:chgData name="Alexander Nozik" userId="188c02ae713a829a" providerId="LiveId" clId="{ADEE65E9-FF0E-4535-B02D-417ED17BA36F}" dt="2019-10-08T15:41:26.017" v="530"/>
          <ac:spMkLst>
            <pc:docMk/>
            <pc:sldMk cId="1651756924" sldId="263"/>
            <ac:spMk id="6" creationId="{B9D27934-3C3B-41DE-9D10-9C5C5C79068F}"/>
          </ac:spMkLst>
        </pc:spChg>
        <pc:spChg chg="add mod">
          <ac:chgData name="Alexander Nozik" userId="188c02ae713a829a" providerId="LiveId" clId="{ADEE65E9-FF0E-4535-B02D-417ED17BA36F}" dt="2019-10-08T15:41:48.784" v="542" actId="122"/>
          <ac:spMkLst>
            <pc:docMk/>
            <pc:sldMk cId="1651756924" sldId="263"/>
            <ac:spMk id="8" creationId="{CC951D4E-95AF-4D78-9B77-2A6AADB11F32}"/>
          </ac:spMkLst>
        </pc:spChg>
        <pc:spChg chg="add mod">
          <ac:chgData name="Alexander Nozik" userId="188c02ae713a829a" providerId="LiveId" clId="{ADEE65E9-FF0E-4535-B02D-417ED17BA36F}" dt="2019-10-08T15:41:58.664" v="548" actId="20577"/>
          <ac:spMkLst>
            <pc:docMk/>
            <pc:sldMk cId="1651756924" sldId="263"/>
            <ac:spMk id="9" creationId="{9C2317ED-4B71-4689-B61C-3706574D65D1}"/>
          </ac:spMkLst>
        </pc:spChg>
        <pc:spChg chg="add mod">
          <ac:chgData name="Alexander Nozik" userId="188c02ae713a829a" providerId="LiveId" clId="{ADEE65E9-FF0E-4535-B02D-417ED17BA36F}" dt="2019-10-08T15:52:09.584" v="1011" actId="6549"/>
          <ac:spMkLst>
            <pc:docMk/>
            <pc:sldMk cId="1651756924" sldId="263"/>
            <ac:spMk id="10" creationId="{EBB6C6FF-42FF-4827-9D41-B9A18F44716F}"/>
          </ac:spMkLst>
        </pc:spChg>
        <pc:picChg chg="add del mod">
          <ac:chgData name="Alexander Nozik" userId="188c02ae713a829a" providerId="LiveId" clId="{ADEE65E9-FF0E-4535-B02D-417ED17BA36F}" dt="2019-10-08T15:41:10.792" v="524"/>
          <ac:picMkLst>
            <pc:docMk/>
            <pc:sldMk cId="1651756924" sldId="263"/>
            <ac:picMk id="4" creationId="{99C73B6F-4C69-4167-942B-F1046E0BAF78}"/>
          </ac:picMkLst>
        </pc:picChg>
        <pc:picChg chg="add mod">
          <ac:chgData name="Alexander Nozik" userId="188c02ae713a829a" providerId="LiveId" clId="{ADEE65E9-FF0E-4535-B02D-417ED17BA36F}" dt="2019-10-08T15:41:35.714" v="534" actId="1076"/>
          <ac:picMkLst>
            <pc:docMk/>
            <pc:sldMk cId="1651756924" sldId="263"/>
            <ac:picMk id="5" creationId="{7372DF4C-DB57-44DE-97D3-68BD11028C82}"/>
          </ac:picMkLst>
        </pc:picChg>
        <pc:picChg chg="add mod">
          <ac:chgData name="Alexander Nozik" userId="188c02ae713a829a" providerId="LiveId" clId="{ADEE65E9-FF0E-4535-B02D-417ED17BA36F}" dt="2019-10-08T15:41:52.068" v="543" actId="1076"/>
          <ac:picMkLst>
            <pc:docMk/>
            <pc:sldMk cId="1651756924" sldId="263"/>
            <ac:picMk id="7" creationId="{78D5DF42-854E-451D-A11B-3F9157D48EE5}"/>
          </ac:picMkLst>
        </pc:picChg>
      </pc:sldChg>
      <pc:sldChg chg="addSp delSp modSp add mod modClrScheme chgLayout">
        <pc:chgData name="Alexander Nozik" userId="188c02ae713a829a" providerId="LiveId" clId="{ADEE65E9-FF0E-4535-B02D-417ED17BA36F}" dt="2019-10-08T15:51:00.199" v="940" actId="20577"/>
        <pc:sldMkLst>
          <pc:docMk/>
          <pc:sldMk cId="3165069237" sldId="264"/>
        </pc:sldMkLst>
        <pc:spChg chg="del mod ord">
          <ac:chgData name="Alexander Nozik" userId="188c02ae713a829a" providerId="LiveId" clId="{ADEE65E9-FF0E-4535-B02D-417ED17BA36F}" dt="2019-10-08T15:50:56.635" v="930" actId="700"/>
          <ac:spMkLst>
            <pc:docMk/>
            <pc:sldMk cId="3165069237" sldId="264"/>
            <ac:spMk id="2" creationId="{88BD4B0B-9B19-4416-BFFA-E18948737589}"/>
          </ac:spMkLst>
        </pc:spChg>
        <pc:spChg chg="del mod ord">
          <ac:chgData name="Alexander Nozik" userId="188c02ae713a829a" providerId="LiveId" clId="{ADEE65E9-FF0E-4535-B02D-417ED17BA36F}" dt="2019-10-08T15:50:56.635" v="930" actId="700"/>
          <ac:spMkLst>
            <pc:docMk/>
            <pc:sldMk cId="3165069237" sldId="264"/>
            <ac:spMk id="3" creationId="{AA7206E8-4395-4D95-86CF-AA76A9E4A64E}"/>
          </ac:spMkLst>
        </pc:spChg>
        <pc:spChg chg="add mod ord">
          <ac:chgData name="Alexander Nozik" userId="188c02ae713a829a" providerId="LiveId" clId="{ADEE65E9-FF0E-4535-B02D-417ED17BA36F}" dt="2019-10-08T15:51:00.199" v="940" actId="20577"/>
          <ac:spMkLst>
            <pc:docMk/>
            <pc:sldMk cId="3165069237" sldId="264"/>
            <ac:spMk id="4" creationId="{8A08CD5D-4EB2-482F-A45D-C3A3FD27827E}"/>
          </ac:spMkLst>
        </pc:spChg>
        <pc:spChg chg="add mod ord">
          <ac:chgData name="Alexander Nozik" userId="188c02ae713a829a" providerId="LiveId" clId="{ADEE65E9-FF0E-4535-B02D-417ED17BA36F}" dt="2019-10-08T15:50:56.635" v="930" actId="700"/>
          <ac:spMkLst>
            <pc:docMk/>
            <pc:sldMk cId="3165069237" sldId="264"/>
            <ac:spMk id="5" creationId="{F133FAFB-9AC7-4D8B-A318-FEC22ABACDE2}"/>
          </ac:spMkLst>
        </pc:spChg>
      </pc:sldChg>
      <pc:sldChg chg="addSp delSp modSp add mod modClrScheme chgLayout">
        <pc:chgData name="Alexander Nozik" userId="188c02ae713a829a" providerId="LiveId" clId="{ADEE65E9-FF0E-4535-B02D-417ED17BA36F}" dt="2019-10-08T15:52:56.904" v="1031" actId="20577"/>
        <pc:sldMkLst>
          <pc:docMk/>
          <pc:sldMk cId="1910340803" sldId="265"/>
        </pc:sldMkLst>
        <pc:spChg chg="del mod ord">
          <ac:chgData name="Alexander Nozik" userId="188c02ae713a829a" providerId="LiveId" clId="{ADEE65E9-FF0E-4535-B02D-417ED17BA36F}" dt="2019-10-08T15:52:51.545" v="1018" actId="700"/>
          <ac:spMkLst>
            <pc:docMk/>
            <pc:sldMk cId="1910340803" sldId="265"/>
            <ac:spMk id="2" creationId="{D29F1D6E-E8FC-4632-B5E5-36A0F23B931B}"/>
          </ac:spMkLst>
        </pc:spChg>
        <pc:spChg chg="del mod ord">
          <ac:chgData name="Alexander Nozik" userId="188c02ae713a829a" providerId="LiveId" clId="{ADEE65E9-FF0E-4535-B02D-417ED17BA36F}" dt="2019-10-08T15:52:51.545" v="1018" actId="700"/>
          <ac:spMkLst>
            <pc:docMk/>
            <pc:sldMk cId="1910340803" sldId="265"/>
            <ac:spMk id="3" creationId="{67573E96-1E60-4A04-92F0-984F0930990A}"/>
          </ac:spMkLst>
        </pc:spChg>
        <pc:spChg chg="add mod ord">
          <ac:chgData name="Alexander Nozik" userId="188c02ae713a829a" providerId="LiveId" clId="{ADEE65E9-FF0E-4535-B02D-417ED17BA36F}" dt="2019-10-08T15:52:56.904" v="1031" actId="20577"/>
          <ac:spMkLst>
            <pc:docMk/>
            <pc:sldMk cId="1910340803" sldId="265"/>
            <ac:spMk id="4" creationId="{804FA924-58BB-49E5-AC21-4BCF298E2295}"/>
          </ac:spMkLst>
        </pc:spChg>
        <pc:spChg chg="add mod ord">
          <ac:chgData name="Alexander Nozik" userId="188c02ae713a829a" providerId="LiveId" clId="{ADEE65E9-FF0E-4535-B02D-417ED17BA36F}" dt="2019-10-08T15:52:51.545" v="1018" actId="700"/>
          <ac:spMkLst>
            <pc:docMk/>
            <pc:sldMk cId="1910340803" sldId="265"/>
            <ac:spMk id="5" creationId="{7D76200A-7868-4E4C-BA2A-20662E135818}"/>
          </ac:spMkLst>
        </pc:spChg>
      </pc:sldChg>
      <pc:sldChg chg="addSp delSp modSp add mod modClrScheme chgLayout">
        <pc:chgData name="Alexander Nozik" userId="188c02ae713a829a" providerId="LiveId" clId="{ADEE65E9-FF0E-4535-B02D-417ED17BA36F}" dt="2019-10-08T15:55:32.907" v="1163" actId="20577"/>
        <pc:sldMkLst>
          <pc:docMk/>
          <pc:sldMk cId="2561438992" sldId="266"/>
        </pc:sldMkLst>
        <pc:spChg chg="del mod ord">
          <ac:chgData name="Alexander Nozik" userId="188c02ae713a829a" providerId="LiveId" clId="{ADEE65E9-FF0E-4535-B02D-417ED17BA36F}" dt="2019-10-08T15:55:14.668" v="1125" actId="700"/>
          <ac:spMkLst>
            <pc:docMk/>
            <pc:sldMk cId="2561438992" sldId="266"/>
            <ac:spMk id="2" creationId="{0FC4FFD4-0383-4E1E-8137-3F1ACFEE4190}"/>
          </ac:spMkLst>
        </pc:spChg>
        <pc:spChg chg="del mod ord">
          <ac:chgData name="Alexander Nozik" userId="188c02ae713a829a" providerId="LiveId" clId="{ADEE65E9-FF0E-4535-B02D-417ED17BA36F}" dt="2019-10-08T15:55:14.668" v="1125" actId="700"/>
          <ac:spMkLst>
            <pc:docMk/>
            <pc:sldMk cId="2561438992" sldId="266"/>
            <ac:spMk id="3" creationId="{26DE21A9-5CD0-4F79-BC30-A4A2DF142B70}"/>
          </ac:spMkLst>
        </pc:spChg>
        <pc:spChg chg="add mod ord">
          <ac:chgData name="Alexander Nozik" userId="188c02ae713a829a" providerId="LiveId" clId="{ADEE65E9-FF0E-4535-B02D-417ED17BA36F}" dt="2019-10-08T15:55:32.907" v="1163" actId="20577"/>
          <ac:spMkLst>
            <pc:docMk/>
            <pc:sldMk cId="2561438992" sldId="266"/>
            <ac:spMk id="4" creationId="{1721297A-5F0E-48BB-A746-B0F81C717666}"/>
          </ac:spMkLst>
        </pc:spChg>
        <pc:spChg chg="add mod ord">
          <ac:chgData name="Alexander Nozik" userId="188c02ae713a829a" providerId="LiveId" clId="{ADEE65E9-FF0E-4535-B02D-417ED17BA36F}" dt="2019-10-08T15:55:14.668" v="1125" actId="700"/>
          <ac:spMkLst>
            <pc:docMk/>
            <pc:sldMk cId="2561438992" sldId="266"/>
            <ac:spMk id="5" creationId="{5081BA18-C99F-48A6-81E8-28AFB0D574BE}"/>
          </ac:spMkLst>
        </pc:spChg>
      </pc:sldChg>
      <pc:sldChg chg="addSp modSp add modAnim">
        <pc:chgData name="Alexander Nozik" userId="188c02ae713a829a" providerId="LiveId" clId="{ADEE65E9-FF0E-4535-B02D-417ED17BA36F}" dt="2019-10-13T11:37:35.360" v="3815"/>
        <pc:sldMkLst>
          <pc:docMk/>
          <pc:sldMk cId="3728842302" sldId="267"/>
        </pc:sldMkLst>
        <pc:spChg chg="mod">
          <ac:chgData name="Alexander Nozik" userId="188c02ae713a829a" providerId="LiveId" clId="{ADEE65E9-FF0E-4535-B02D-417ED17BA36F}" dt="2019-10-08T15:57:16.915" v="1179" actId="20577"/>
          <ac:spMkLst>
            <pc:docMk/>
            <pc:sldMk cId="3728842302" sldId="267"/>
            <ac:spMk id="2" creationId="{4262ABF3-EECC-4257-A780-377C1527DF38}"/>
          </ac:spMkLst>
        </pc:spChg>
        <pc:spChg chg="add mod">
          <ac:chgData name="Alexander Nozik" userId="188c02ae713a829a" providerId="LiveId" clId="{ADEE65E9-FF0E-4535-B02D-417ED17BA36F}" dt="2019-10-08T15:58:22.468" v="1213" actId="1076"/>
          <ac:spMkLst>
            <pc:docMk/>
            <pc:sldMk cId="3728842302" sldId="267"/>
            <ac:spMk id="4" creationId="{4D63817E-6F92-4873-A070-767D094B8F3C}"/>
          </ac:spMkLst>
        </pc:spChg>
        <pc:spChg chg="add mod">
          <ac:chgData name="Alexander Nozik" userId="188c02ae713a829a" providerId="LiveId" clId="{ADEE65E9-FF0E-4535-B02D-417ED17BA36F}" dt="2019-10-13T11:37:12.033" v="3812" actId="1076"/>
          <ac:spMkLst>
            <pc:docMk/>
            <pc:sldMk cId="3728842302" sldId="267"/>
            <ac:spMk id="8" creationId="{467D35C2-F90D-4CA0-9781-94886C4BFE52}"/>
          </ac:spMkLst>
        </pc:spChg>
        <pc:picChg chg="add mod">
          <ac:chgData name="Alexander Nozik" userId="188c02ae713a829a" providerId="LiveId" clId="{ADEE65E9-FF0E-4535-B02D-417ED17BA36F}" dt="2019-10-13T11:28:36.727" v="3792" actId="1076"/>
          <ac:picMkLst>
            <pc:docMk/>
            <pc:sldMk cId="3728842302" sldId="267"/>
            <ac:picMk id="1026" creationId="{031C8C7D-8BDC-4129-9B71-F406B3F4B663}"/>
          </ac:picMkLst>
        </pc:picChg>
      </pc:sldChg>
      <pc:sldChg chg="addSp delSp modSp add mod modClrScheme chgLayout">
        <pc:chgData name="Alexander Nozik" userId="188c02ae713a829a" providerId="LiveId" clId="{ADEE65E9-FF0E-4535-B02D-417ED17BA36F}" dt="2019-10-08T17:03:39.344" v="1848" actId="313"/>
        <pc:sldMkLst>
          <pc:docMk/>
          <pc:sldMk cId="1518457635" sldId="268"/>
        </pc:sldMkLst>
        <pc:spChg chg="del mod ord">
          <ac:chgData name="Alexander Nozik" userId="188c02ae713a829a" providerId="LiveId" clId="{ADEE65E9-FF0E-4535-B02D-417ED17BA36F}" dt="2019-10-08T15:59:42.475" v="1219" actId="700"/>
          <ac:spMkLst>
            <pc:docMk/>
            <pc:sldMk cId="1518457635" sldId="268"/>
            <ac:spMk id="2" creationId="{F1964C88-7283-446B-A447-2D5A987D2A8F}"/>
          </ac:spMkLst>
        </pc:spChg>
        <pc:spChg chg="del mod ord">
          <ac:chgData name="Alexander Nozik" userId="188c02ae713a829a" providerId="LiveId" clId="{ADEE65E9-FF0E-4535-B02D-417ED17BA36F}" dt="2019-10-08T15:59:42.475" v="1219" actId="700"/>
          <ac:spMkLst>
            <pc:docMk/>
            <pc:sldMk cId="1518457635" sldId="268"/>
            <ac:spMk id="3" creationId="{432BBE08-5CC1-4F47-BFBD-80629F531783}"/>
          </ac:spMkLst>
        </pc:spChg>
        <pc:spChg chg="add del mod ord">
          <ac:chgData name="Alexander Nozik" userId="188c02ae713a829a" providerId="LiveId" clId="{ADEE65E9-FF0E-4535-B02D-417ED17BA36F}" dt="2019-10-08T16:48:29.446" v="1248" actId="700"/>
          <ac:spMkLst>
            <pc:docMk/>
            <pc:sldMk cId="1518457635" sldId="268"/>
            <ac:spMk id="4" creationId="{995F7CD4-50BC-43A9-8861-39E4E862D0C7}"/>
          </ac:spMkLst>
        </pc:spChg>
        <pc:spChg chg="add del mod ord">
          <ac:chgData name="Alexander Nozik" userId="188c02ae713a829a" providerId="LiveId" clId="{ADEE65E9-FF0E-4535-B02D-417ED17BA36F}" dt="2019-10-08T16:48:29.446" v="1248" actId="700"/>
          <ac:spMkLst>
            <pc:docMk/>
            <pc:sldMk cId="1518457635" sldId="268"/>
            <ac:spMk id="5" creationId="{55417C38-A40B-425C-9AFB-C4B4D30E9694}"/>
          </ac:spMkLst>
        </pc:spChg>
        <pc:spChg chg="add mod ord">
          <ac:chgData name="Alexander Nozik" userId="188c02ae713a829a" providerId="LiveId" clId="{ADEE65E9-FF0E-4535-B02D-417ED17BA36F}" dt="2019-10-08T17:01:19.992" v="1596" actId="20577"/>
          <ac:spMkLst>
            <pc:docMk/>
            <pc:sldMk cId="1518457635" sldId="268"/>
            <ac:spMk id="6" creationId="{12104172-D74E-4509-9FC1-04DE3FB956D2}"/>
          </ac:spMkLst>
        </pc:spChg>
        <pc:spChg chg="add del mod ord">
          <ac:chgData name="Alexander Nozik" userId="188c02ae713a829a" providerId="LiveId" clId="{ADEE65E9-FF0E-4535-B02D-417ED17BA36F}" dt="2019-10-08T16:48:31.007" v="1249"/>
          <ac:spMkLst>
            <pc:docMk/>
            <pc:sldMk cId="1518457635" sldId="268"/>
            <ac:spMk id="7" creationId="{4D302C71-BD10-4DE1-840B-36691822CC2E}"/>
          </ac:spMkLst>
        </pc:spChg>
        <pc:spChg chg="add mod ord">
          <ac:chgData name="Alexander Nozik" userId="188c02ae713a829a" providerId="LiveId" clId="{ADEE65E9-FF0E-4535-B02D-417ED17BA36F}" dt="2019-10-08T17:03:39.344" v="1848" actId="313"/>
          <ac:spMkLst>
            <pc:docMk/>
            <pc:sldMk cId="1518457635" sldId="268"/>
            <ac:spMk id="8" creationId="{69E7ACBA-16A7-479B-A783-76985C128E16}"/>
          </ac:spMkLst>
        </pc:spChg>
        <pc:spChg chg="add mod">
          <ac:chgData name="Alexander Nozik" userId="188c02ae713a829a" providerId="LiveId" clId="{ADEE65E9-FF0E-4535-B02D-417ED17BA36F}" dt="2019-10-08T16:50:51.299" v="1260" actId="1076"/>
          <ac:spMkLst>
            <pc:docMk/>
            <pc:sldMk cId="1518457635" sldId="268"/>
            <ac:spMk id="9" creationId="{72BC69DB-24B1-44E6-8C65-6C2CB85D0F7C}"/>
          </ac:spMkLst>
        </pc:spChg>
        <pc:picChg chg="add">
          <ac:chgData name="Alexander Nozik" userId="188c02ae713a829a" providerId="LiveId" clId="{ADEE65E9-FF0E-4535-B02D-417ED17BA36F}" dt="2019-10-08T16:48:31.007" v="1249"/>
          <ac:picMkLst>
            <pc:docMk/>
            <pc:sldMk cId="1518457635" sldId="268"/>
            <ac:picMk id="3074" creationId="{14B042C6-9192-4A5C-A0B2-44ABCB050B0B}"/>
          </ac:picMkLst>
        </pc:picChg>
      </pc:sldChg>
      <pc:sldChg chg="addSp delSp modSp add mod modClrScheme chgLayout">
        <pc:chgData name="Alexander Nozik" userId="188c02ae713a829a" providerId="LiveId" clId="{ADEE65E9-FF0E-4535-B02D-417ED17BA36F}" dt="2019-10-08T17:00:58.711" v="1564" actId="20577"/>
        <pc:sldMkLst>
          <pc:docMk/>
          <pc:sldMk cId="3541104273" sldId="269"/>
        </pc:sldMkLst>
        <pc:spChg chg="del mod ord">
          <ac:chgData name="Alexander Nozik" userId="188c02ae713a829a" providerId="LiveId" clId="{ADEE65E9-FF0E-4535-B02D-417ED17BA36F}" dt="2019-10-08T16:44:17.001" v="1221" actId="700"/>
          <ac:spMkLst>
            <pc:docMk/>
            <pc:sldMk cId="3541104273" sldId="269"/>
            <ac:spMk id="2" creationId="{0512428D-AE22-49F0-9348-A65A10A5BE64}"/>
          </ac:spMkLst>
        </pc:spChg>
        <pc:spChg chg="del mod ord">
          <ac:chgData name="Alexander Nozik" userId="188c02ae713a829a" providerId="LiveId" clId="{ADEE65E9-FF0E-4535-B02D-417ED17BA36F}" dt="2019-10-08T16:44:17.001" v="1221" actId="700"/>
          <ac:spMkLst>
            <pc:docMk/>
            <pc:sldMk cId="3541104273" sldId="269"/>
            <ac:spMk id="3" creationId="{1E558E3F-A39E-47CE-9358-605CF60BDEEC}"/>
          </ac:spMkLst>
        </pc:spChg>
        <pc:spChg chg="add mod ord">
          <ac:chgData name="Alexander Nozik" userId="188c02ae713a829a" providerId="LiveId" clId="{ADEE65E9-FF0E-4535-B02D-417ED17BA36F}" dt="2019-10-08T16:46:50.639" v="1246" actId="700"/>
          <ac:spMkLst>
            <pc:docMk/>
            <pc:sldMk cId="3541104273" sldId="269"/>
            <ac:spMk id="4" creationId="{B2EAF07A-0424-48FA-9ED4-325B87370971}"/>
          </ac:spMkLst>
        </pc:spChg>
        <pc:spChg chg="add del mod ord">
          <ac:chgData name="Alexander Nozik" userId="188c02ae713a829a" providerId="LiveId" clId="{ADEE65E9-FF0E-4535-B02D-417ED17BA36F}" dt="2019-10-08T16:46:50.639" v="1246" actId="700"/>
          <ac:spMkLst>
            <pc:docMk/>
            <pc:sldMk cId="3541104273" sldId="269"/>
            <ac:spMk id="5" creationId="{486C4B0C-7B40-4BED-B3CA-ABE4E876CC77}"/>
          </ac:spMkLst>
        </pc:spChg>
        <pc:spChg chg="add del mod ord">
          <ac:chgData name="Alexander Nozik" userId="188c02ae713a829a" providerId="LiveId" clId="{ADEE65E9-FF0E-4535-B02D-417ED17BA36F}" dt="2019-10-08T16:46:52.347" v="1247"/>
          <ac:spMkLst>
            <pc:docMk/>
            <pc:sldMk cId="3541104273" sldId="269"/>
            <ac:spMk id="6" creationId="{953C50A8-9328-46A3-B422-7141F407FF98}"/>
          </ac:spMkLst>
        </pc:spChg>
        <pc:spChg chg="add mod ord">
          <ac:chgData name="Alexander Nozik" userId="188c02ae713a829a" providerId="LiveId" clId="{ADEE65E9-FF0E-4535-B02D-417ED17BA36F}" dt="2019-10-08T17:00:58.711" v="1564" actId="20577"/>
          <ac:spMkLst>
            <pc:docMk/>
            <pc:sldMk cId="3541104273" sldId="269"/>
            <ac:spMk id="7" creationId="{12BAB21A-F62C-49E4-B2A7-354B7375F1EA}"/>
          </ac:spMkLst>
        </pc:spChg>
        <pc:picChg chg="add">
          <ac:chgData name="Alexander Nozik" userId="188c02ae713a829a" providerId="LiveId" clId="{ADEE65E9-FF0E-4535-B02D-417ED17BA36F}" dt="2019-10-08T16:46:52.347" v="1247"/>
          <ac:picMkLst>
            <pc:docMk/>
            <pc:sldMk cId="3541104273" sldId="269"/>
            <ac:picMk id="2050" creationId="{AE1D3A95-17A5-4768-977E-65864A73CA15}"/>
          </ac:picMkLst>
        </pc:picChg>
      </pc:sldChg>
      <pc:sldChg chg="addSp delSp modSp add mod modClrScheme chgLayout">
        <pc:chgData name="Alexander Nozik" userId="188c02ae713a829a" providerId="LiveId" clId="{ADEE65E9-FF0E-4535-B02D-417ED17BA36F}" dt="2019-10-13T07:35:35.702" v="3530" actId="20577"/>
        <pc:sldMkLst>
          <pc:docMk/>
          <pc:sldMk cId="4232799762" sldId="270"/>
        </pc:sldMkLst>
        <pc:spChg chg="del mod ord">
          <ac:chgData name="Alexander Nozik" userId="188c02ae713a829a" providerId="LiveId" clId="{ADEE65E9-FF0E-4535-B02D-417ED17BA36F}" dt="2019-10-08T17:05:26.023" v="1850" actId="700"/>
          <ac:spMkLst>
            <pc:docMk/>
            <pc:sldMk cId="4232799762" sldId="270"/>
            <ac:spMk id="2" creationId="{05930AD7-CE47-4955-9896-786ADA376E99}"/>
          </ac:spMkLst>
        </pc:spChg>
        <pc:spChg chg="add mod ord">
          <ac:chgData name="Alexander Nozik" userId="188c02ae713a829a" providerId="LiveId" clId="{ADEE65E9-FF0E-4535-B02D-417ED17BA36F}" dt="2019-10-13T07:35:35.702" v="3530" actId="20577"/>
          <ac:spMkLst>
            <pc:docMk/>
            <pc:sldMk cId="4232799762" sldId="270"/>
            <ac:spMk id="3" creationId="{712D4CDF-CA77-45F4-AB6D-BAF956833A9A}"/>
          </ac:spMkLst>
        </pc:spChg>
        <pc:spChg chg="del">
          <ac:chgData name="Alexander Nozik" userId="188c02ae713a829a" providerId="LiveId" clId="{ADEE65E9-FF0E-4535-B02D-417ED17BA36F}" dt="2019-10-08T17:05:26.023" v="1850" actId="700"/>
          <ac:spMkLst>
            <pc:docMk/>
            <pc:sldMk cId="4232799762" sldId="270"/>
            <ac:spMk id="3" creationId="{C4150CC2-58D7-460C-8D2C-3A34C06C2948}"/>
          </ac:spMkLst>
        </pc:spChg>
        <pc:spChg chg="del mod ord">
          <ac:chgData name="Alexander Nozik" userId="188c02ae713a829a" providerId="LiveId" clId="{ADEE65E9-FF0E-4535-B02D-417ED17BA36F}" dt="2019-10-08T17:05:26.023" v="1850" actId="700"/>
          <ac:spMkLst>
            <pc:docMk/>
            <pc:sldMk cId="4232799762" sldId="270"/>
            <ac:spMk id="4" creationId="{A14BCB6E-14DF-4AE0-A148-62FD6B7B1850}"/>
          </ac:spMkLst>
        </pc:spChg>
        <pc:spChg chg="add mod ord">
          <ac:chgData name="Alexander Nozik" userId="188c02ae713a829a" providerId="LiveId" clId="{ADEE65E9-FF0E-4535-B02D-417ED17BA36F}" dt="2019-10-12T16:41:26.749" v="3249" actId="700"/>
          <ac:spMkLst>
            <pc:docMk/>
            <pc:sldMk cId="4232799762" sldId="270"/>
            <ac:spMk id="5" creationId="{4FA481E2-FE3B-425A-9E4C-776E6BB90C95}"/>
          </ac:spMkLst>
        </pc:spChg>
        <pc:spChg chg="add del mod ord">
          <ac:chgData name="Alexander Nozik" userId="188c02ae713a829a" providerId="LiveId" clId="{ADEE65E9-FF0E-4535-B02D-417ED17BA36F}" dt="2019-10-12T16:41:20.346" v="3248"/>
          <ac:spMkLst>
            <pc:docMk/>
            <pc:sldMk cId="4232799762" sldId="270"/>
            <ac:spMk id="6" creationId="{9D344376-1395-4E1D-B8D5-8487733C2BF6}"/>
          </ac:spMkLst>
        </pc:spChg>
        <pc:picChg chg="add mod ord">
          <ac:chgData name="Alexander Nozik" userId="188c02ae713a829a" providerId="LiveId" clId="{ADEE65E9-FF0E-4535-B02D-417ED17BA36F}" dt="2019-10-12T16:41:26.749" v="3249" actId="700"/>
          <ac:picMkLst>
            <pc:docMk/>
            <pc:sldMk cId="4232799762" sldId="270"/>
            <ac:picMk id="2" creationId="{4C4E7FE4-2538-49A4-BD7C-0ECBEB04114E}"/>
          </ac:picMkLst>
        </pc:picChg>
      </pc:sldChg>
      <pc:sldChg chg="addSp delSp modSp add mod setBg modClrScheme chgLayout">
        <pc:chgData name="Alexander Nozik" userId="188c02ae713a829a" providerId="LiveId" clId="{ADEE65E9-FF0E-4535-B02D-417ED17BA36F}" dt="2019-10-13T07:43:06.717" v="3784" actId="13822"/>
        <pc:sldMkLst>
          <pc:docMk/>
          <pc:sldMk cId="3585045099" sldId="271"/>
        </pc:sldMkLst>
        <pc:spChg chg="del mod ord">
          <ac:chgData name="Alexander Nozik" userId="188c02ae713a829a" providerId="LiveId" clId="{ADEE65E9-FF0E-4535-B02D-417ED17BA36F}" dt="2019-10-08T17:51:53.584" v="1949" actId="700"/>
          <ac:spMkLst>
            <pc:docMk/>
            <pc:sldMk cId="3585045099" sldId="271"/>
            <ac:spMk id="2" creationId="{B6FF2938-9AD3-4D37-9185-A0C740AF250E}"/>
          </ac:spMkLst>
        </pc:spChg>
        <pc:spChg chg="mod ord">
          <ac:chgData name="Alexander Nozik" userId="188c02ae713a829a" providerId="LiveId" clId="{ADEE65E9-FF0E-4535-B02D-417ED17BA36F}" dt="2019-10-13T07:35:45.244" v="3531" actId="26606"/>
          <ac:spMkLst>
            <pc:docMk/>
            <pc:sldMk cId="3585045099" sldId="271"/>
            <ac:spMk id="3" creationId="{0BF49328-F313-4BF0-AF1B-C94D32FFF4B3}"/>
          </ac:spMkLst>
        </pc:spChg>
        <pc:spChg chg="add del mod ord">
          <ac:chgData name="Alexander Nozik" userId="188c02ae713a829a" providerId="LiveId" clId="{ADEE65E9-FF0E-4535-B02D-417ED17BA36F}" dt="2019-10-08T17:51:54.572" v="1950"/>
          <ac:spMkLst>
            <pc:docMk/>
            <pc:sldMk cId="3585045099" sldId="271"/>
            <ac:spMk id="4" creationId="{B408F811-19EE-4AB2-9F9D-016D9ABA628B}"/>
          </ac:spMkLst>
        </pc:spChg>
        <pc:spChg chg="add del mod ord">
          <ac:chgData name="Alexander Nozik" userId="188c02ae713a829a" providerId="LiveId" clId="{ADEE65E9-FF0E-4535-B02D-417ED17BA36F}" dt="2019-10-13T07:35:45.244" v="3531" actId="26606"/>
          <ac:spMkLst>
            <pc:docMk/>
            <pc:sldMk cId="3585045099" sldId="271"/>
            <ac:spMk id="5" creationId="{00B970A8-7D3F-4BE4-925C-4056F78016AC}"/>
          </ac:spMkLst>
        </pc:spChg>
        <pc:spChg chg="add mod">
          <ac:chgData name="Alexander Nozik" userId="188c02ae713a829a" providerId="LiveId" clId="{ADEE65E9-FF0E-4535-B02D-417ED17BA36F}" dt="2019-10-13T07:41:55.062" v="3776" actId="20577"/>
          <ac:spMkLst>
            <pc:docMk/>
            <pc:sldMk cId="3585045099" sldId="271"/>
            <ac:spMk id="11" creationId="{6A8FDD39-1ADA-4876-94D2-E2DE2B75E3E4}"/>
          </ac:spMkLst>
        </pc:spChg>
        <pc:spChg chg="add del mod">
          <ac:chgData name="Alexander Nozik" userId="188c02ae713a829a" providerId="LiveId" clId="{ADEE65E9-FF0E-4535-B02D-417ED17BA36F}" dt="2019-10-13T07:41:02.555" v="3758" actId="478"/>
          <ac:spMkLst>
            <pc:docMk/>
            <pc:sldMk cId="3585045099" sldId="271"/>
            <ac:spMk id="15" creationId="{815F207F-AE7C-4764-A8D0-8C81AFFC0C50}"/>
          </ac:spMkLst>
        </pc:spChg>
        <pc:spChg chg="add del mod">
          <ac:chgData name="Alexander Nozik" userId="188c02ae713a829a" providerId="LiveId" clId="{ADEE65E9-FF0E-4535-B02D-417ED17BA36F}" dt="2019-10-13T07:41:07.660" v="3760" actId="478"/>
          <ac:spMkLst>
            <pc:docMk/>
            <pc:sldMk cId="3585045099" sldId="271"/>
            <ac:spMk id="16" creationId="{0F1A99D6-38F9-44FA-93ED-BAA5CAD3E038}"/>
          </ac:spMkLst>
        </pc:spChg>
        <pc:spChg chg="add mod">
          <ac:chgData name="Alexander Nozik" userId="188c02ae713a829a" providerId="LiveId" clId="{ADEE65E9-FF0E-4535-B02D-417ED17BA36F}" dt="2019-10-13T07:43:06.717" v="3784" actId="13822"/>
          <ac:spMkLst>
            <pc:docMk/>
            <pc:sldMk cId="3585045099" sldId="271"/>
            <ac:spMk id="17" creationId="{61797944-98C5-43D5-ADB4-F7EB0792B9C2}"/>
          </ac:spMkLst>
        </pc:spChg>
        <pc:spChg chg="add del mod">
          <ac:chgData name="Alexander Nozik" userId="188c02ae713a829a" providerId="LiveId" clId="{ADEE65E9-FF0E-4535-B02D-417ED17BA36F}" dt="2019-10-13T07:42:29.335" v="3778" actId="478"/>
          <ac:spMkLst>
            <pc:docMk/>
            <pc:sldMk cId="3585045099" sldId="271"/>
            <ac:spMk id="18" creationId="{C118F715-5630-46DE-9194-358409F9732E}"/>
          </ac:spMkLst>
        </pc:spChg>
        <pc:spChg chg="add mod">
          <ac:chgData name="Alexander Nozik" userId="188c02ae713a829a" providerId="LiveId" clId="{ADEE65E9-FF0E-4535-B02D-417ED17BA36F}" dt="2019-10-13T07:43:03.678" v="3783" actId="13822"/>
          <ac:spMkLst>
            <pc:docMk/>
            <pc:sldMk cId="3585045099" sldId="271"/>
            <ac:spMk id="19" creationId="{B7670180-3AD9-4021-92DE-1B8C47B6FCE4}"/>
          </ac:spMkLst>
        </pc:spChg>
        <pc:picChg chg="add mod">
          <ac:chgData name="Alexander Nozik" userId="188c02ae713a829a" providerId="LiveId" clId="{ADEE65E9-FF0E-4535-B02D-417ED17BA36F}" dt="2019-10-13T07:35:45.244" v="3531" actId="26606"/>
          <ac:picMkLst>
            <pc:docMk/>
            <pc:sldMk cId="3585045099" sldId="271"/>
            <ac:picMk id="6" creationId="{A7E19F67-D03C-4D4B-B6FA-EE592E701820}"/>
          </ac:picMkLst>
        </pc:picChg>
        <pc:cxnChg chg="add del mod">
          <ac:chgData name="Alexander Nozik" userId="188c02ae713a829a" providerId="LiveId" clId="{ADEE65E9-FF0E-4535-B02D-417ED17BA36F}" dt="2019-10-13T07:40:21.714" v="3752" actId="478"/>
          <ac:cxnSpMkLst>
            <pc:docMk/>
            <pc:sldMk cId="3585045099" sldId="271"/>
            <ac:cxnSpMk id="9" creationId="{D7AC9A57-525D-480B-8B30-02049922433C}"/>
          </ac:cxnSpMkLst>
        </pc:cxnChg>
        <pc:cxnChg chg="add del mod">
          <ac:chgData name="Alexander Nozik" userId="188c02ae713a829a" providerId="LiveId" clId="{ADEE65E9-FF0E-4535-B02D-417ED17BA36F}" dt="2019-10-13T07:40:46.391" v="3756" actId="478"/>
          <ac:cxnSpMkLst>
            <pc:docMk/>
            <pc:sldMk cId="3585045099" sldId="271"/>
            <ac:cxnSpMk id="12" creationId="{57B94C8C-5207-4CCC-A709-801FECADACCB}"/>
          </ac:cxnSpMkLst>
        </pc:cxnChg>
      </pc:sldChg>
      <pc:sldChg chg="addSp delSp modSp add">
        <pc:chgData name="Alexander Nozik" userId="188c02ae713a829a" providerId="LiveId" clId="{ADEE65E9-FF0E-4535-B02D-417ED17BA36F}" dt="2019-10-08T17:55:12.898" v="1951"/>
        <pc:sldMkLst>
          <pc:docMk/>
          <pc:sldMk cId="501944534" sldId="272"/>
        </pc:sldMkLst>
        <pc:spChg chg="del">
          <ac:chgData name="Alexander Nozik" userId="188c02ae713a829a" providerId="LiveId" clId="{ADEE65E9-FF0E-4535-B02D-417ED17BA36F}" dt="2019-10-08T17:55:12.898" v="1951"/>
          <ac:spMkLst>
            <pc:docMk/>
            <pc:sldMk cId="501944534" sldId="272"/>
            <ac:spMk id="2" creationId="{21EB487D-33C9-49EF-9D9C-336AB5BAFD9C}"/>
          </ac:spMkLst>
        </pc:spChg>
        <pc:spChg chg="mod">
          <ac:chgData name="Alexander Nozik" userId="188c02ae713a829a" providerId="LiveId" clId="{ADEE65E9-FF0E-4535-B02D-417ED17BA36F}" dt="2019-10-08T17:06:11.878" v="1926" actId="20577"/>
          <ac:spMkLst>
            <pc:docMk/>
            <pc:sldMk cId="501944534" sldId="272"/>
            <ac:spMk id="3" creationId="{C380EDCB-0B06-42CD-A2BD-D3064251052D}"/>
          </ac:spMkLst>
        </pc:spChg>
        <pc:picChg chg="add mod">
          <ac:chgData name="Alexander Nozik" userId="188c02ae713a829a" providerId="LiveId" clId="{ADEE65E9-FF0E-4535-B02D-417ED17BA36F}" dt="2019-10-08T17:55:12.898" v="1951"/>
          <ac:picMkLst>
            <pc:docMk/>
            <pc:sldMk cId="501944534" sldId="272"/>
            <ac:picMk id="4" creationId="{ADAE2D0E-6EE0-4700-A89C-8F67CD2D9E05}"/>
          </ac:picMkLst>
        </pc:picChg>
      </pc:sldChg>
      <pc:sldChg chg="addSp delSp modSp add mod modClrScheme chgLayout">
        <pc:chgData name="Alexander Nozik" userId="188c02ae713a829a" providerId="LiveId" clId="{ADEE65E9-FF0E-4535-B02D-417ED17BA36F}" dt="2019-10-08T18:13:39.550" v="2929" actId="20577"/>
        <pc:sldMkLst>
          <pc:docMk/>
          <pc:sldMk cId="2274835192" sldId="273"/>
        </pc:sldMkLst>
        <pc:spChg chg="del mod ord">
          <ac:chgData name="Alexander Nozik" userId="188c02ae713a829a" providerId="LiveId" clId="{ADEE65E9-FF0E-4535-B02D-417ED17BA36F}" dt="2019-10-08T18:04:51.479" v="2428" actId="700"/>
          <ac:spMkLst>
            <pc:docMk/>
            <pc:sldMk cId="2274835192" sldId="273"/>
            <ac:spMk id="2" creationId="{731ED21C-3AF5-4DF4-AE4C-2275198F61BB}"/>
          </ac:spMkLst>
        </pc:spChg>
        <pc:spChg chg="mod ord">
          <ac:chgData name="Alexander Nozik" userId="188c02ae713a829a" providerId="LiveId" clId="{ADEE65E9-FF0E-4535-B02D-417ED17BA36F}" dt="2019-10-08T18:04:51.479" v="2428" actId="700"/>
          <ac:spMkLst>
            <pc:docMk/>
            <pc:sldMk cId="2274835192" sldId="273"/>
            <ac:spMk id="3" creationId="{0B6F0DF2-D650-4D41-BF27-AA624FBBA04C}"/>
          </ac:spMkLst>
        </pc:spChg>
        <pc:spChg chg="add mod ord">
          <ac:chgData name="Alexander Nozik" userId="188c02ae713a829a" providerId="LiveId" clId="{ADEE65E9-FF0E-4535-B02D-417ED17BA36F}" dt="2019-10-08T18:08:30.686" v="2753" actId="20577"/>
          <ac:spMkLst>
            <pc:docMk/>
            <pc:sldMk cId="2274835192" sldId="273"/>
            <ac:spMk id="4" creationId="{BDD96BFD-F00D-4582-AC06-5AEBC4FFE898}"/>
          </ac:spMkLst>
        </pc:spChg>
        <pc:spChg chg="add mod ord">
          <ac:chgData name="Alexander Nozik" userId="188c02ae713a829a" providerId="LiveId" clId="{ADEE65E9-FF0E-4535-B02D-417ED17BA36F}" dt="2019-10-08T18:08:43.246" v="2762" actId="20577"/>
          <ac:spMkLst>
            <pc:docMk/>
            <pc:sldMk cId="2274835192" sldId="273"/>
            <ac:spMk id="5" creationId="{7A291267-28C5-4E14-BC5C-A6963A30984D}"/>
          </ac:spMkLst>
        </pc:spChg>
        <pc:spChg chg="add mod ord">
          <ac:chgData name="Alexander Nozik" userId="188c02ae713a829a" providerId="LiveId" clId="{ADEE65E9-FF0E-4535-B02D-417ED17BA36F}" dt="2019-10-08T18:04:58.430" v="2445" actId="20577"/>
          <ac:spMkLst>
            <pc:docMk/>
            <pc:sldMk cId="2274835192" sldId="273"/>
            <ac:spMk id="6" creationId="{176439DC-DC5C-463F-B852-DC328DDD2BDE}"/>
          </ac:spMkLst>
        </pc:spChg>
        <pc:spChg chg="add mod ord">
          <ac:chgData name="Alexander Nozik" userId="188c02ae713a829a" providerId="LiveId" clId="{ADEE65E9-FF0E-4535-B02D-417ED17BA36F}" dt="2019-10-08T18:13:39.550" v="2929" actId="20577"/>
          <ac:spMkLst>
            <pc:docMk/>
            <pc:sldMk cId="2274835192" sldId="273"/>
            <ac:spMk id="7" creationId="{CD8C4DD0-7EC2-4C22-A8BA-56EFA90452BF}"/>
          </ac:spMkLst>
        </pc:spChg>
      </pc:sldChg>
      <pc:sldChg chg="addSp delSp modSp add mod modClrScheme chgLayout">
        <pc:chgData name="Alexander Nozik" userId="188c02ae713a829a" providerId="LiveId" clId="{ADEE65E9-FF0E-4535-B02D-417ED17BA36F}" dt="2019-10-08T18:10:07.472" v="2794" actId="21"/>
        <pc:sldMkLst>
          <pc:docMk/>
          <pc:sldMk cId="2053510251" sldId="274"/>
        </pc:sldMkLst>
        <pc:spChg chg="del mod ord">
          <ac:chgData name="Alexander Nozik" userId="188c02ae713a829a" providerId="LiveId" clId="{ADEE65E9-FF0E-4535-B02D-417ED17BA36F}" dt="2019-10-08T17:57:15.719" v="1960" actId="700"/>
          <ac:spMkLst>
            <pc:docMk/>
            <pc:sldMk cId="2053510251" sldId="274"/>
            <ac:spMk id="2" creationId="{D0A1D665-9E23-42AA-8281-150BB048D174}"/>
          </ac:spMkLst>
        </pc:spChg>
        <pc:spChg chg="mod ord">
          <ac:chgData name="Alexander Nozik" userId="188c02ae713a829a" providerId="LiveId" clId="{ADEE65E9-FF0E-4535-B02D-417ED17BA36F}" dt="2019-10-08T17:57:15.719" v="1960" actId="700"/>
          <ac:spMkLst>
            <pc:docMk/>
            <pc:sldMk cId="2053510251" sldId="274"/>
            <ac:spMk id="3" creationId="{604B52E8-68CC-4FFE-8275-2173A48EBF57}"/>
          </ac:spMkLst>
        </pc:spChg>
        <pc:spChg chg="add mod ord">
          <ac:chgData name="Alexander Nozik" userId="188c02ae713a829a" providerId="LiveId" clId="{ADEE65E9-FF0E-4535-B02D-417ED17BA36F}" dt="2019-10-08T18:10:07.472" v="2794" actId="21"/>
          <ac:spMkLst>
            <pc:docMk/>
            <pc:sldMk cId="2053510251" sldId="274"/>
            <ac:spMk id="4" creationId="{193884D9-FCBF-46E7-A326-770A9280A826}"/>
          </ac:spMkLst>
        </pc:spChg>
        <pc:spChg chg="add del mod ord">
          <ac:chgData name="Alexander Nozik" userId="188c02ae713a829a" providerId="LiveId" clId="{ADEE65E9-FF0E-4535-B02D-417ED17BA36F}" dt="2019-10-08T17:57:16.771" v="1961"/>
          <ac:spMkLst>
            <pc:docMk/>
            <pc:sldMk cId="2053510251" sldId="274"/>
            <ac:spMk id="5" creationId="{3FFD9341-0A90-4AA4-9982-C1F1D5275F44}"/>
          </ac:spMkLst>
        </pc:spChg>
        <pc:picChg chg="add mod">
          <ac:chgData name="Alexander Nozik" userId="188c02ae713a829a" providerId="LiveId" clId="{ADEE65E9-FF0E-4535-B02D-417ED17BA36F}" dt="2019-10-08T17:57:16.771" v="1961"/>
          <ac:picMkLst>
            <pc:docMk/>
            <pc:sldMk cId="2053510251" sldId="274"/>
            <ac:picMk id="6" creationId="{21C87A51-D035-4358-A86B-74874414290A}"/>
          </ac:picMkLst>
        </pc:picChg>
      </pc:sldChg>
      <pc:sldChg chg="addSp delSp modSp add">
        <pc:chgData name="Alexander Nozik" userId="188c02ae713a829a" providerId="LiveId" clId="{ADEE65E9-FF0E-4535-B02D-417ED17BA36F}" dt="2019-10-08T18:13:21.317" v="2908"/>
        <pc:sldMkLst>
          <pc:docMk/>
          <pc:sldMk cId="4274218610" sldId="275"/>
        </pc:sldMkLst>
        <pc:spChg chg="del">
          <ac:chgData name="Alexander Nozik" userId="188c02ae713a829a" providerId="LiveId" clId="{ADEE65E9-FF0E-4535-B02D-417ED17BA36F}" dt="2019-10-08T18:13:21.317" v="2908"/>
          <ac:spMkLst>
            <pc:docMk/>
            <pc:sldMk cId="4274218610" sldId="275"/>
            <ac:spMk id="3" creationId="{628B8EE2-D7AA-4B9C-8BFF-C286385168A3}"/>
          </ac:spMkLst>
        </pc:spChg>
        <pc:picChg chg="add mod">
          <ac:chgData name="Alexander Nozik" userId="188c02ae713a829a" providerId="LiveId" clId="{ADEE65E9-FF0E-4535-B02D-417ED17BA36F}" dt="2019-10-08T18:13:21.317" v="2908"/>
          <ac:picMkLst>
            <pc:docMk/>
            <pc:sldMk cId="4274218610" sldId="275"/>
            <ac:picMk id="4" creationId="{4A80DA44-170B-4BE8-BDB8-94C9C42030F0}"/>
          </ac:picMkLst>
        </pc:picChg>
      </pc:sldChg>
      <pc:sldChg chg="addSp delSp modSp add mod modClrScheme chgLayout">
        <pc:chgData name="Alexander Nozik" userId="188c02ae713a829a" providerId="LiveId" clId="{ADEE65E9-FF0E-4535-B02D-417ED17BA36F}" dt="2019-10-09T12:13:58.956" v="2994" actId="20577"/>
        <pc:sldMkLst>
          <pc:docMk/>
          <pc:sldMk cId="3064827983" sldId="276"/>
        </pc:sldMkLst>
        <pc:spChg chg="del mod ord">
          <ac:chgData name="Alexander Nozik" userId="188c02ae713a829a" providerId="LiveId" clId="{ADEE65E9-FF0E-4535-B02D-417ED17BA36F}" dt="2019-10-09T12:08:48.714" v="2931" actId="700"/>
          <ac:spMkLst>
            <pc:docMk/>
            <pc:sldMk cId="3064827983" sldId="276"/>
            <ac:spMk id="2" creationId="{A102A25B-E803-4365-B88E-0AC2ED583197}"/>
          </ac:spMkLst>
        </pc:spChg>
        <pc:spChg chg="del mod ord">
          <ac:chgData name="Alexander Nozik" userId="188c02ae713a829a" providerId="LiveId" clId="{ADEE65E9-FF0E-4535-B02D-417ED17BA36F}" dt="2019-10-09T12:08:48.714" v="2931" actId="700"/>
          <ac:spMkLst>
            <pc:docMk/>
            <pc:sldMk cId="3064827983" sldId="276"/>
            <ac:spMk id="3" creationId="{857E403C-2239-4766-A3F2-077DE8097C9C}"/>
          </ac:spMkLst>
        </pc:spChg>
        <pc:spChg chg="add mod ord">
          <ac:chgData name="Alexander Nozik" userId="188c02ae713a829a" providerId="LiveId" clId="{ADEE65E9-FF0E-4535-B02D-417ED17BA36F}" dt="2019-10-09T12:11:47.620" v="2965" actId="700"/>
          <ac:spMkLst>
            <pc:docMk/>
            <pc:sldMk cId="3064827983" sldId="276"/>
            <ac:spMk id="4" creationId="{4165FB5F-6D40-44F4-8834-B2676D77C5D5}"/>
          </ac:spMkLst>
        </pc:spChg>
        <pc:spChg chg="add del mod ord">
          <ac:chgData name="Alexander Nozik" userId="188c02ae713a829a" providerId="LiveId" clId="{ADEE65E9-FF0E-4535-B02D-417ED17BA36F}" dt="2019-10-09T12:09:05.833" v="2932" actId="931"/>
          <ac:spMkLst>
            <pc:docMk/>
            <pc:sldMk cId="3064827983" sldId="276"/>
            <ac:spMk id="5" creationId="{36D47D9F-F99D-4CE0-9526-A22068168C8C}"/>
          </ac:spMkLst>
        </pc:spChg>
        <pc:spChg chg="add del mod ord">
          <ac:chgData name="Alexander Nozik" userId="188c02ae713a829a" providerId="LiveId" clId="{ADEE65E9-FF0E-4535-B02D-417ED17BA36F}" dt="2019-10-09T12:12:02.020" v="2966"/>
          <ac:spMkLst>
            <pc:docMk/>
            <pc:sldMk cId="3064827983" sldId="276"/>
            <ac:spMk id="8" creationId="{E8C98ABC-7F5A-4944-A2FA-0CA22DDBCE12}"/>
          </ac:spMkLst>
        </pc:spChg>
        <pc:spChg chg="add del mod">
          <ac:chgData name="Alexander Nozik" userId="188c02ae713a829a" providerId="LiveId" clId="{ADEE65E9-FF0E-4535-B02D-417ED17BA36F}" dt="2019-10-09T12:13:37.674" v="2987" actId="478"/>
          <ac:spMkLst>
            <pc:docMk/>
            <pc:sldMk cId="3064827983" sldId="276"/>
            <ac:spMk id="10" creationId="{1877D8CB-3590-4CEA-8395-53C881BA9A3C}"/>
          </ac:spMkLst>
        </pc:spChg>
        <pc:spChg chg="add mod">
          <ac:chgData name="Alexander Nozik" userId="188c02ae713a829a" providerId="LiveId" clId="{ADEE65E9-FF0E-4535-B02D-417ED17BA36F}" dt="2019-10-09T12:13:42.920" v="2989" actId="14100"/>
          <ac:spMkLst>
            <pc:docMk/>
            <pc:sldMk cId="3064827983" sldId="276"/>
            <ac:spMk id="11" creationId="{9325EF31-39CF-46BE-B617-8D2A428738C0}"/>
          </ac:spMkLst>
        </pc:spChg>
        <pc:spChg chg="add mod">
          <ac:chgData name="Alexander Nozik" userId="188c02ae713a829a" providerId="LiveId" clId="{ADEE65E9-FF0E-4535-B02D-417ED17BA36F}" dt="2019-10-09T12:13:58.956" v="2994" actId="20577"/>
          <ac:spMkLst>
            <pc:docMk/>
            <pc:sldMk cId="3064827983" sldId="276"/>
            <ac:spMk id="12" creationId="{A3B2FBB4-A1BE-4F52-9ABA-1585D058691F}"/>
          </ac:spMkLst>
        </pc:spChg>
        <pc:picChg chg="add mod ord">
          <ac:chgData name="Alexander Nozik" userId="188c02ae713a829a" providerId="LiveId" clId="{ADEE65E9-FF0E-4535-B02D-417ED17BA36F}" dt="2019-10-09T12:11:47.620" v="2965" actId="700"/>
          <ac:picMkLst>
            <pc:docMk/>
            <pc:sldMk cId="3064827983" sldId="276"/>
            <ac:picMk id="7" creationId="{6A2D8BF9-5097-4B57-92BB-B7455631A908}"/>
          </ac:picMkLst>
        </pc:picChg>
        <pc:picChg chg="add">
          <ac:chgData name="Alexander Nozik" userId="188c02ae713a829a" providerId="LiveId" clId="{ADEE65E9-FF0E-4535-B02D-417ED17BA36F}" dt="2019-10-09T12:12:02.020" v="2966"/>
          <ac:picMkLst>
            <pc:docMk/>
            <pc:sldMk cId="3064827983" sldId="276"/>
            <ac:picMk id="9" creationId="{956DF746-16F7-4BCD-85A6-B63152BE41DA}"/>
          </ac:picMkLst>
        </pc:picChg>
      </pc:sldChg>
      <pc:sldChg chg="addSp delSp modSp add del mod modClrScheme chgLayout">
        <pc:chgData name="Alexander Nozik" userId="188c02ae713a829a" providerId="LiveId" clId="{ADEE65E9-FF0E-4535-B02D-417ED17BA36F}" dt="2019-10-09T12:12:08.784" v="2967" actId="47"/>
        <pc:sldMkLst>
          <pc:docMk/>
          <pc:sldMk cId="4018540605" sldId="277"/>
        </pc:sldMkLst>
        <pc:spChg chg="del mod ord">
          <ac:chgData name="Alexander Nozik" userId="188c02ae713a829a" providerId="LiveId" clId="{ADEE65E9-FF0E-4535-B02D-417ED17BA36F}" dt="2019-10-09T12:10:35.668" v="2959" actId="700"/>
          <ac:spMkLst>
            <pc:docMk/>
            <pc:sldMk cId="4018540605" sldId="277"/>
            <ac:spMk id="2" creationId="{5C089947-255D-465B-8B52-7891EA9B3ED1}"/>
          </ac:spMkLst>
        </pc:spChg>
        <pc:spChg chg="del mod ord">
          <ac:chgData name="Alexander Nozik" userId="188c02ae713a829a" providerId="LiveId" clId="{ADEE65E9-FF0E-4535-B02D-417ED17BA36F}" dt="2019-10-09T12:10:35.668" v="2959" actId="700"/>
          <ac:spMkLst>
            <pc:docMk/>
            <pc:sldMk cId="4018540605" sldId="277"/>
            <ac:spMk id="3" creationId="{CE100CF9-8999-4DA7-BADB-489B2C61192C}"/>
          </ac:spMkLst>
        </pc:spChg>
        <pc:spChg chg="add mod ord">
          <ac:chgData name="Alexander Nozik" userId="188c02ae713a829a" providerId="LiveId" clId="{ADEE65E9-FF0E-4535-B02D-417ED17BA36F}" dt="2019-10-09T12:10:35.668" v="2959" actId="700"/>
          <ac:spMkLst>
            <pc:docMk/>
            <pc:sldMk cId="4018540605" sldId="277"/>
            <ac:spMk id="4" creationId="{068649C6-02DE-466B-8357-B4639A916AFA}"/>
          </ac:spMkLst>
        </pc:spChg>
        <pc:spChg chg="add del mod ord">
          <ac:chgData name="Alexander Nozik" userId="188c02ae713a829a" providerId="LiveId" clId="{ADEE65E9-FF0E-4535-B02D-417ED17BA36F}" dt="2019-10-09T12:11:14.462" v="2962"/>
          <ac:spMkLst>
            <pc:docMk/>
            <pc:sldMk cId="4018540605" sldId="277"/>
            <ac:spMk id="5" creationId="{343E1B8E-73F2-48BD-8E0E-47676B1DDC95}"/>
          </ac:spMkLst>
        </pc:spChg>
        <pc:spChg chg="add del mod ord">
          <ac:chgData name="Alexander Nozik" userId="188c02ae713a829a" providerId="LiveId" clId="{ADEE65E9-FF0E-4535-B02D-417ED17BA36F}" dt="2019-10-09T12:10:49.586" v="2960"/>
          <ac:spMkLst>
            <pc:docMk/>
            <pc:sldMk cId="4018540605" sldId="277"/>
            <ac:spMk id="6" creationId="{387534A7-A2DD-43AD-AB19-7E4A2DAB81A0}"/>
          </ac:spMkLst>
        </pc:spChg>
        <pc:spChg chg="add mod">
          <ac:chgData name="Alexander Nozik" userId="188c02ae713a829a" providerId="LiveId" clId="{ADEE65E9-FF0E-4535-B02D-417ED17BA36F}" dt="2019-10-09T12:10:51.515" v="2961" actId="478"/>
          <ac:spMkLst>
            <pc:docMk/>
            <pc:sldMk cId="4018540605" sldId="277"/>
            <ac:spMk id="10" creationId="{650E3B35-A098-4B20-8F25-30222F531700}"/>
          </ac:spMkLst>
        </pc:spChg>
        <pc:picChg chg="add del mod">
          <ac:chgData name="Alexander Nozik" userId="188c02ae713a829a" providerId="LiveId" clId="{ADEE65E9-FF0E-4535-B02D-417ED17BA36F}" dt="2019-10-09T12:10:51.515" v="2961" actId="478"/>
          <ac:picMkLst>
            <pc:docMk/>
            <pc:sldMk cId="4018540605" sldId="277"/>
            <ac:picMk id="8" creationId="{CFC204EC-9AC4-42B4-B05C-13DAB05066E9}"/>
          </ac:picMkLst>
        </pc:picChg>
        <pc:picChg chg="add mod">
          <ac:chgData name="Alexander Nozik" userId="188c02ae713a829a" providerId="LiveId" clId="{ADEE65E9-FF0E-4535-B02D-417ED17BA36F}" dt="2019-10-09T12:11:15.955" v="2964" actId="962"/>
          <ac:picMkLst>
            <pc:docMk/>
            <pc:sldMk cId="4018540605" sldId="277"/>
            <ac:picMk id="12" creationId="{912ED670-BC97-4432-9A20-22DF6DED04B6}"/>
          </ac:picMkLst>
        </pc:picChg>
      </pc:sldChg>
      <pc:sldChg chg="modSp add">
        <pc:chgData name="Alexander Nozik" userId="188c02ae713a829a" providerId="LiveId" clId="{ADEE65E9-FF0E-4535-B02D-417ED17BA36F}" dt="2019-10-09T12:17:41.853" v="3129" actId="20577"/>
        <pc:sldMkLst>
          <pc:docMk/>
          <pc:sldMk cId="2180008810" sldId="278"/>
        </pc:sldMkLst>
        <pc:spChg chg="mod">
          <ac:chgData name="Alexander Nozik" userId="188c02ae713a829a" providerId="LiveId" clId="{ADEE65E9-FF0E-4535-B02D-417ED17BA36F}" dt="2019-10-09T12:17:41.853" v="3129" actId="20577"/>
          <ac:spMkLst>
            <pc:docMk/>
            <pc:sldMk cId="2180008810" sldId="278"/>
            <ac:spMk id="2" creationId="{2F3CF97C-32D8-40A0-86BA-2FF562AA92E9}"/>
          </ac:spMkLst>
        </pc:spChg>
        <pc:spChg chg="mod">
          <ac:chgData name="Alexander Nozik" userId="188c02ae713a829a" providerId="LiveId" clId="{ADEE65E9-FF0E-4535-B02D-417ED17BA36F}" dt="2019-10-09T12:14:07.615" v="2995"/>
          <ac:spMkLst>
            <pc:docMk/>
            <pc:sldMk cId="2180008810" sldId="278"/>
            <ac:spMk id="3" creationId="{D6A05152-AA99-44CB-98FC-8D39698EC042}"/>
          </ac:spMkLst>
        </pc:spChg>
      </pc:sldChg>
      <pc:sldChg chg="add del">
        <pc:chgData name="Alexander Nozik" userId="188c02ae713a829a" providerId="LiveId" clId="{ADEE65E9-FF0E-4535-B02D-417ED17BA36F}" dt="2019-10-09T12:10:31.133" v="2958" actId="47"/>
        <pc:sldMkLst>
          <pc:docMk/>
          <pc:sldMk cId="1200161460" sldId="27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0B4F9-C1D5-4609-B55C-0DF268AE275A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314E7-534D-48B1-8F8C-06F48B9D94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847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Monolith problems:</a:t>
            </a:r>
          </a:p>
          <a:p>
            <a:r>
              <a:rPr lang="en-US" dirty="0" smtClean="0"/>
              <a:t>All components use tight coupling -&gt; a lot of errors</a:t>
            </a:r>
          </a:p>
          <a:p>
            <a:r>
              <a:rPr lang="en-US" dirty="0" smtClean="0"/>
              <a:t>Everything must be deployed as a single bundle/framework -&gt; slow feature implementation</a:t>
            </a:r>
          </a:p>
          <a:p>
            <a:r>
              <a:rPr lang="en-US" dirty="0" smtClean="0"/>
              <a:t>Must be one size to fit them all -&gt; no customization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314E7-534D-48B1-8F8C-06F48B9D940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9DBA8E-5733-46E9-A2F2-C5170DF5C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9B01527-C23F-4D25-90C0-E70D7954A1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171F80-9AF6-44C9-9413-0189E65D6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20-Apr-2020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91B643-C2C9-4095-8B4D-2345A8FAA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4CF94C-7BC1-4C23-AEB6-6D0FC2D10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8543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910AFE-037D-45DF-B974-4055007AA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F76A4C-A7CF-4C67-92E5-FC9FE1340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A234E5F-69B4-4C6B-A249-4B5562DAE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7C703E-AE32-4042-8CA5-B98F66FAE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20-Apr-2020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8EAC73-F05B-48B1-B034-B2D779B1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MIPT Soft for BM@N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CD2E69-B540-4E43-B503-6D9AD4C9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1A42C52-D4DC-4ED0-BA72-58ED68FAB7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08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2463F0-D21F-483B-ADAC-D41C25D5A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27E20F1-3944-47F4-ADA7-E1C4E6A3C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BC8AD84-AF5D-4460-8F20-C3DCC936F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3EC8E4F-7D67-4681-9E64-45A053577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20-Apr-2020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D70BFD-B2F4-4450-9178-6A1C4BA3F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53D3241-A90C-4A78-8BED-15ECADEE7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2C52-D4DC-4ED0-BA72-58ED68FAB7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3404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A819323-9FB4-410D-9DBA-A3EBD2F3A1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7F1C9C-90A3-489A-BB75-E4DF96D60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DC00AE7-5306-4950-AF71-1C6E9F2D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20-Apr-2020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A12E1B-F5A7-4B40-B6AA-1DFDE7FE4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1EE5E2-B1D5-4F5F-A0D4-8AB49B3C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42C52-D4DC-4ED0-BA72-58ED68FAB7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966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A3E62D-3952-41D4-A662-02F7BE223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3B09FD-BCF1-40E0-9BC7-286A3C61B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20-Apr-2020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72966E-A57B-4A0E-B301-EEC030D05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81D24B-1A3F-48B4-BC20-D6341F8E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1F2B3335-3645-441A-8FEF-E8B382CAD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365125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048353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80DDA9-CFF4-49A0-857F-C47C658E8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8726DF-7B2B-42BD-8706-81AB93EE3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B018D9-C259-4F66-A54F-038E18273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20-Apr-2020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7F190B-A01A-4F9E-A887-6BABEFF2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8ECE69-C364-4C0F-8DCE-B2F7863CB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603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FD9305-B2DA-49B5-8CD2-3E83436F50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8D7B02D-9B5F-4B3F-A56E-A68D238F8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5D02EB-555A-47C2-97CF-4DD54255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20-Apr-2020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91CA52-F9D2-40F1-AFD2-384707A4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BDCF8F-96CB-4B40-8023-0E4F38886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93F75B59-EC6A-4D0F-A0DC-CFBDD3073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365125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206038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4F8C2E4-C7A8-4064-BD28-AB7216748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5DB4AF-1FD8-4718-A0A2-D68ADA189D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2501525-7DB6-4290-8B6C-DCF486FA73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E9177CA-C551-47AE-88F5-106FAB7CD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31423A9-846A-4A2C-86A4-F2D4B7C5C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20-Apr-2020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C1BCBC9-0E56-4F0B-A277-488BED2FA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F6191A3-E3DA-485A-B202-8411B437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B1D9ABA4-2CDC-4758-9136-E0F019E1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365125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578927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0CCF80-0F9B-4651-B74D-96989CC8E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236DAEF-FA6F-46B3-886D-E572C444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20-Apr-2020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1AB0CD7-09F0-4C0A-AA0F-1BA24B57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71135EA-36EF-4BA6-B6A1-B11A0527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977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0A323BC-C184-4A17-95F6-1F6146D95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20-Apr-2020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DF86C65-0238-4A33-A4B9-B058AB62A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A696917-4B66-4620-92B4-F4C252A1D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6597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07D3AB-A970-4C56-9435-2CCCED44D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314A19D-22D3-4C76-ADE9-21D4A16FD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20C62F-6938-4208-B1CC-6164A4F7B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20-Apr-2020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3EAB66-8AB5-4B69-AC83-6E17E373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1D065A-2445-4D5A-B3AD-651A070B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35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20-Apr-2020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MIPT Soft for BM@N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3194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0F4CE1E-BFF4-4304-867C-80038E35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365125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7F41CC-CD33-4E37-91B1-D4B91DC77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13B809-3DDA-474E-B1B0-E456DB45D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20-Apr-2020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CA85B04-452F-4C16-AFCC-69CF7A248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MIPT Soft for BM@N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19184E-F2E2-4F43-A654-B2A59A03A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0DDE201-7CC5-4F97-BDBB-9BFB4BBA62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7D76D33F-53B9-4403-A269-99A479E21E9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38200" y="572123"/>
            <a:ext cx="1181100" cy="1076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7ACF1C53-EE4B-4B90-9490-4CEB63D8FCF2}"/>
              </a:ext>
            </a:extLst>
          </p:cNvPr>
          <p:cNvCxnSpPr/>
          <p:nvPr/>
        </p:nvCxnSpPr>
        <p:spPr>
          <a:xfrm>
            <a:off x="2019300" y="1252153"/>
            <a:ext cx="9334500" cy="0"/>
          </a:xfrm>
          <a:prstGeom prst="line">
            <a:avLst/>
          </a:prstGeom>
          <a:ln w="57150">
            <a:solidFill>
              <a:srgbClr val="003D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F3FCF11-94F8-4324-B884-5EF7C8E73483}"/>
              </a:ext>
            </a:extLst>
          </p:cNvPr>
          <p:cNvCxnSpPr>
            <a:cxnSpLocks/>
          </p:cNvCxnSpPr>
          <p:nvPr/>
        </p:nvCxnSpPr>
        <p:spPr>
          <a:xfrm>
            <a:off x="838200" y="6176963"/>
            <a:ext cx="10515600" cy="0"/>
          </a:xfrm>
          <a:prstGeom prst="line">
            <a:avLst/>
          </a:prstGeom>
          <a:ln w="57150">
            <a:solidFill>
              <a:srgbClr val="003D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650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3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E31D730-A8E4-4C7E-8801-83543F1CB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F7FADA-5551-4844-BB34-47E02F666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662255-ADE8-4F26-B2F1-D01AA9E927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20-Apr-2020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4F8C81-655A-4612-9EA5-E566ADB8B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MIPT Soft for BM@N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07BD41-B0EC-40B4-BA5B-0BFA1E776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7C583B6-DB41-4344-B7DC-ED4C9675CF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5DC88235-F8C0-47F6-81E1-E5FD7232FE33}"/>
              </a:ext>
            </a:extLst>
          </p:cNvPr>
          <p:cNvCxnSpPr>
            <a:cxnSpLocks/>
          </p:cNvCxnSpPr>
          <p:nvPr/>
        </p:nvCxnSpPr>
        <p:spPr>
          <a:xfrm>
            <a:off x="838200" y="6176963"/>
            <a:ext cx="10515600" cy="0"/>
          </a:xfrm>
          <a:prstGeom prst="line">
            <a:avLst/>
          </a:prstGeom>
          <a:ln w="57150">
            <a:solidFill>
              <a:srgbClr val="003DA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7130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.jinr.ru/nica/bmnroot/-/tree/dev/uni_db/services/monitori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425.sv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bmn.jinr.ru/nica-scheduler/" TargetMode="Externa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Kotlin/kotlinx.html" TargetMode="External"/><Relationship Id="rId2" Type="http://schemas.openxmlformats.org/officeDocument/2006/relationships/hyperlink" Target="https://github.com/pdvrieze/xmlutil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git.jinr.ru/nica_modules/mpd-scheduler-gui" TargetMode="External"/><Relationship Id="rId5" Type="http://schemas.openxmlformats.org/officeDocument/2006/relationships/hyperlink" Target="https://github.com/edvin/tornadofx" TargetMode="External"/><Relationship Id="rId4" Type="http://schemas.openxmlformats.org/officeDocument/2006/relationships/hyperlink" Target="https://getbootstrap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.jetbrains.org/groups/npm" TargetMode="External"/><Relationship Id="rId2" Type="http://schemas.openxmlformats.org/officeDocument/2006/relationships/hyperlink" Target="http://npm.mipt.ru/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.jinr.ru/vchernov/bmn-visualisation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ev.to/alex_barashkov/microservices-vs-monolith-architecture-4l1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ipt-npm/dataforge-vi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Unrealf1/RootExtraction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2E1736-7302-4F57-8C99-424BB5166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97098"/>
          </a:xfrm>
        </p:spPr>
        <p:txBody>
          <a:bodyPr>
            <a:normAutofit/>
          </a:bodyPr>
          <a:lstStyle/>
          <a:p>
            <a:r>
              <a:rPr lang="en-US" dirty="0" smtClean="0"/>
              <a:t>Visualization and auxiliary tools development in BM@N experiment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9E8A27A-9C28-48F8-A810-D2C5D08D5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27932"/>
            <a:ext cx="9144000" cy="729867"/>
          </a:xfrm>
        </p:spPr>
        <p:txBody>
          <a:bodyPr/>
          <a:lstStyle/>
          <a:p>
            <a:r>
              <a:rPr lang="en-US" dirty="0" smtClean="0"/>
              <a:t>Peter </a:t>
            </a:r>
            <a:r>
              <a:rPr lang="en-US" dirty="0" err="1" smtClean="0"/>
              <a:t>Klimai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854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04FA924-58BB-49E5-AC21-4BCF298E2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Monitoring Service</a:t>
            </a:r>
            <a:endParaRPr lang="en-US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D283806-F439-4866-8BB7-226C1500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 smtClean="0"/>
              <a:t>20-Apr-2020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B3AF84-0997-4878-BBF0-E1FC8BF3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53373" y="6356350"/>
            <a:ext cx="4568505" cy="365125"/>
          </a:xfrm>
        </p:spPr>
        <p:txBody>
          <a:bodyPr/>
          <a:lstStyle/>
          <a:p>
            <a:r>
              <a:rPr lang="en-US" dirty="0" smtClean="0"/>
              <a:t>Visualization and auxiliary tools development in BM@N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03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Monitoring Service Features</a:t>
            </a:r>
          </a:p>
          <a:p>
            <a:pPr lvl="1"/>
            <a:r>
              <a:rPr lang="en-US" dirty="0" smtClean="0"/>
              <a:t>Ping and PG-SQL request to check database status</a:t>
            </a:r>
          </a:p>
          <a:p>
            <a:pPr lvl="1"/>
            <a:r>
              <a:rPr lang="en-US" dirty="0" smtClean="0"/>
              <a:t>Configurable via JSON file</a:t>
            </a:r>
          </a:p>
          <a:p>
            <a:pPr lvl="1"/>
            <a:r>
              <a:rPr lang="en-US" dirty="0" smtClean="0"/>
              <a:t>Email notifications</a:t>
            </a:r>
          </a:p>
          <a:p>
            <a:pPr lvl="1"/>
            <a:r>
              <a:rPr lang="en-US" dirty="0" smtClean="0"/>
              <a:t>Response time stored in </a:t>
            </a:r>
            <a:r>
              <a:rPr lang="en-US" dirty="0" err="1" smtClean="0"/>
              <a:t>InfluxDB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Grafana</a:t>
            </a:r>
            <a:r>
              <a:rPr lang="en-US" dirty="0" smtClean="0"/>
              <a:t> for visualization and additional alerting</a:t>
            </a:r>
          </a:p>
          <a:p>
            <a:r>
              <a:rPr lang="en-US" dirty="0" smtClean="0"/>
              <a:t>Sources:</a:t>
            </a:r>
          </a:p>
          <a:p>
            <a:pPr lvl="1">
              <a:buNone/>
            </a:pPr>
            <a:r>
              <a:rPr lang="en-US" dirty="0" smtClean="0">
                <a:hlinkClick r:id="rId2"/>
              </a:rPr>
              <a:t>https://git.jinr.ru/nica/bmnroot/-/tree/dev/uni_db/services/monitoring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20-Apr-2020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Service - Task</a:t>
            </a:r>
            <a:endParaRPr lang="ru-RU" dirty="0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53373" y="6356350"/>
            <a:ext cx="4568505" cy="365125"/>
          </a:xfrm>
        </p:spPr>
        <p:txBody>
          <a:bodyPr/>
          <a:lstStyle/>
          <a:p>
            <a:r>
              <a:rPr lang="en-US" dirty="0" smtClean="0"/>
              <a:t>Visualization and auxiliary tools development in BM@N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9205520" y="2821498"/>
            <a:ext cx="2397853" cy="10066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Monitored Hosts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062907" y="2620162"/>
            <a:ext cx="2397853" cy="10066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Monitored Hosts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20-Apr-2020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Service - Components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43495" y="2105638"/>
            <a:ext cx="2902590" cy="10066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            Monitoring Service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2732" y="3566721"/>
            <a:ext cx="2028736" cy="829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             </a:t>
            </a:r>
            <a:r>
              <a:rPr lang="en-US" sz="2000" dirty="0" err="1" smtClean="0">
                <a:solidFill>
                  <a:schemeClr val="tx1"/>
                </a:solidFill>
              </a:rPr>
              <a:t>InfluxDB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31518" y="4860023"/>
            <a:ext cx="2312564" cy="878047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           </a:t>
            </a:r>
            <a:r>
              <a:rPr lang="en-US" sz="2000" dirty="0" err="1" smtClean="0">
                <a:solidFill>
                  <a:schemeClr val="tx1"/>
                </a:solidFill>
              </a:rPr>
              <a:t>Grafana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02118" y="2375483"/>
            <a:ext cx="2397853" cy="10066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Monitored Host(s)</a:t>
            </a:r>
            <a:endParaRPr lang="ru-RU" sz="20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/>
          <p:cNvCxnSpPr>
            <a:stCxn id="9" idx="3"/>
          </p:cNvCxnSpPr>
          <p:nvPr/>
        </p:nvCxnSpPr>
        <p:spPr>
          <a:xfrm>
            <a:off x="6946085" y="2608978"/>
            <a:ext cx="2030135" cy="1040233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202112" y="3397540"/>
            <a:ext cx="1262542" cy="5704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Mail server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>
            <a:stCxn id="9" idx="2"/>
            <a:endCxn id="10" idx="0"/>
          </p:cNvCxnSpPr>
          <p:nvPr/>
        </p:nvCxnSpPr>
        <p:spPr>
          <a:xfrm flipH="1">
            <a:off x="5487100" y="3112317"/>
            <a:ext cx="7690" cy="45440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" idx="2"/>
            <a:endCxn id="11" idx="0"/>
          </p:cNvCxnSpPr>
          <p:nvPr/>
        </p:nvCxnSpPr>
        <p:spPr>
          <a:xfrm>
            <a:off x="5487100" y="4395831"/>
            <a:ext cx="700" cy="464192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9451" y="4991449"/>
            <a:ext cx="709285" cy="61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3178" y="3632433"/>
            <a:ext cx="700010" cy="69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7206144" y="3322040"/>
            <a:ext cx="1795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ICMP ping</a:t>
            </a:r>
          </a:p>
          <a:p>
            <a:r>
              <a:rPr lang="en-US" dirty="0" smtClean="0"/>
              <a:t>PG-SQL request </a:t>
            </a:r>
            <a:endParaRPr lang="ru-RU" dirty="0"/>
          </a:p>
        </p:txBody>
      </p:sp>
      <p:cxnSp>
        <p:nvCxnSpPr>
          <p:cNvPr id="31" name="Прямая со стрелкой 30"/>
          <p:cNvCxnSpPr>
            <a:stCxn id="9" idx="3"/>
            <a:endCxn id="12" idx="1"/>
          </p:cNvCxnSpPr>
          <p:nvPr/>
        </p:nvCxnSpPr>
        <p:spPr>
          <a:xfrm>
            <a:off x="6946085" y="2608978"/>
            <a:ext cx="1956033" cy="269845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9" idx="3"/>
          </p:cNvCxnSpPr>
          <p:nvPr/>
        </p:nvCxnSpPr>
        <p:spPr>
          <a:xfrm>
            <a:off x="6946085" y="2608978"/>
            <a:ext cx="1912689" cy="604005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2978092" y="2860646"/>
            <a:ext cx="1015068" cy="436227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1" idx="1"/>
          </p:cNvCxnSpPr>
          <p:nvPr/>
        </p:nvCxnSpPr>
        <p:spPr>
          <a:xfrm flipH="1" flipV="1">
            <a:off x="2793534" y="4035105"/>
            <a:ext cx="1537984" cy="1263942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63" descr="software_gen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8102" y="2305433"/>
            <a:ext cx="639103" cy="63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Graphic 57">
            <a:extLst>
              <a:ext uri="{FF2B5EF4-FFF2-40B4-BE49-F238E27FC236}">
                <a16:creationId xmlns="" xmlns:a16="http://schemas.microsoft.com/office/drawing/2014/main" id="{F489EAAD-F4E5-4A19-8E32-01E744DEE4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306435" y="2818311"/>
            <a:ext cx="249099" cy="134648"/>
          </a:xfrm>
          <a:prstGeom prst="rect">
            <a:avLst/>
          </a:prstGeom>
        </p:spPr>
      </p:pic>
      <p:pic>
        <p:nvPicPr>
          <p:cNvPr id="49" name="Graphic 57">
            <a:extLst>
              <a:ext uri="{FF2B5EF4-FFF2-40B4-BE49-F238E27FC236}">
                <a16:creationId xmlns="" xmlns:a16="http://schemas.microsoft.com/office/drawing/2014/main" id="{F489EAAD-F4E5-4A19-8E32-01E744DEE4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18225" y="4522674"/>
            <a:ext cx="249099" cy="134648"/>
          </a:xfrm>
          <a:prstGeom prst="rect">
            <a:avLst/>
          </a:prstGeom>
        </p:spPr>
      </p:pic>
      <p:pic>
        <p:nvPicPr>
          <p:cNvPr id="50" name="Picture 40" descr="Workstation Male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669" y="3216877"/>
            <a:ext cx="871482" cy="65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Прямая со стрелкой 50"/>
          <p:cNvCxnSpPr>
            <a:stCxn id="15" idx="1"/>
          </p:cNvCxnSpPr>
          <p:nvPr/>
        </p:nvCxnSpPr>
        <p:spPr>
          <a:xfrm flipH="1" flipV="1">
            <a:off x="1208016" y="3481431"/>
            <a:ext cx="994096" cy="201335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Graphic 57">
            <a:extLst>
              <a:ext uri="{FF2B5EF4-FFF2-40B4-BE49-F238E27FC236}">
                <a16:creationId xmlns="" xmlns:a16="http://schemas.microsoft.com/office/drawing/2014/main" id="{F489EAAD-F4E5-4A19-8E32-01E744DEE4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55202" y="3356604"/>
            <a:ext cx="249099" cy="134648"/>
          </a:xfrm>
          <a:prstGeom prst="rect">
            <a:avLst/>
          </a:prstGeom>
        </p:spPr>
      </p:pic>
      <p:cxnSp>
        <p:nvCxnSpPr>
          <p:cNvPr id="59" name="Прямая со стрелкой 58"/>
          <p:cNvCxnSpPr/>
          <p:nvPr/>
        </p:nvCxnSpPr>
        <p:spPr>
          <a:xfrm>
            <a:off x="806741" y="3910669"/>
            <a:ext cx="3521978" cy="1542175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1421648">
            <a:off x="1276157" y="4599746"/>
            <a:ext cx="2002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Grafana</a:t>
            </a:r>
            <a:r>
              <a:rPr lang="en-US" sz="2000" dirty="0" smtClean="0"/>
              <a:t> Web UI</a:t>
            </a:r>
            <a:endParaRPr lang="ru-RU" sz="2000" dirty="0"/>
          </a:p>
        </p:txBody>
      </p:sp>
      <p:sp>
        <p:nvSpPr>
          <p:cNvPr id="9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53373" y="6356350"/>
            <a:ext cx="4568505" cy="365125"/>
          </a:xfrm>
        </p:spPr>
        <p:txBody>
          <a:bodyPr/>
          <a:lstStyle/>
          <a:p>
            <a:r>
              <a:rPr lang="en-US" dirty="0" smtClean="0"/>
              <a:t>Visualization and auxiliary tools development in BM@N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20-Apr-2020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File Example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2280" y="1410058"/>
            <a:ext cx="3808602" cy="461664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"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PING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": {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"server1": {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"IP": "192.168.65.116",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"NOTIFY": "mail1.jinr.ru"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},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"router1": {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"IP": "10.254.0.41",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"NOTIFY": "mail2.jinr.ru"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},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"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DATABASE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": {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"server1": {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"SERVER": "192.168.65.116",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"DBMS": "PGSQL",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"PORT": 5432,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"DBNAME": "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testdb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"USER": "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testuser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"PASS": "***",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"NOTIFY": "mail3.jinr.ru"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},    </a:t>
            </a:r>
            <a:endParaRPr lang="ru-RU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4335" y="1347904"/>
            <a:ext cx="3796760" cy="483209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"server-centos2": {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"SERVER": "192.168.65.62",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"DBMS": "PGSQL",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"PORT": 5432,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"DBNAME": "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books_store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"USER": "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bookuser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"PASS": "***",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  "NOTIFY": 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"mail5.jinr.ru,mail6.jinr.ru"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},</a:t>
            </a:r>
          </a:p>
          <a:p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"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OUTPUT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": {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"DBMS": "INFLUXDB",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"SERVER": "192.168.65.52",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"PORT": 8086,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"DBNAME": "</a:t>
            </a:r>
            <a:r>
              <a:rPr lang="en-US" sz="1400" b="1" dirty="0" err="1" smtClean="0">
                <a:latin typeface="Courier New" pitchFamily="49" charset="0"/>
                <a:cs typeface="Courier New" pitchFamily="49" charset="0"/>
              </a:rPr>
              <a:t>pgsqltest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"USER": "influx",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"PASS": "***",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"NOTIFY": "mail1.jinr.ru,mail2.jinr.ru"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},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01094" y="1572855"/>
            <a:ext cx="4395831" cy="28931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"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INTERVAL_SEC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": 60,</a:t>
            </a:r>
          </a:p>
          <a:p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"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MAIL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": {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"SERVER": "smtp.yandex.ru",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"PORT": 587,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"USER": "***",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  "PASS": "***"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},</a:t>
            </a:r>
          </a:p>
          <a:p>
            <a:endParaRPr lang="en-US" sz="1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"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LOG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": "mail1.jinr.ru,mail2.jinr.ru",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  "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": "Monitoring Service"</a:t>
            </a:r>
          </a:p>
          <a:p>
            <a:r>
              <a:rPr lang="en-US" sz="1400" b="1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endParaRPr lang="ru-RU" sz="1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53373" y="6356350"/>
            <a:ext cx="4568505" cy="365125"/>
          </a:xfrm>
        </p:spPr>
        <p:txBody>
          <a:bodyPr/>
          <a:lstStyle/>
          <a:p>
            <a:r>
              <a:rPr lang="en-US" dirty="0" smtClean="0"/>
              <a:t>Visualization and auxiliary tools development in BM@N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20-Apr-2020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Grafana</a:t>
            </a:r>
            <a:r>
              <a:rPr lang="en-US" dirty="0" smtClean="0"/>
              <a:t> View</a:t>
            </a:r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2238" y="1800492"/>
            <a:ext cx="9652239" cy="424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53373" y="6356350"/>
            <a:ext cx="4568505" cy="365125"/>
          </a:xfrm>
        </p:spPr>
        <p:txBody>
          <a:bodyPr/>
          <a:lstStyle/>
          <a:p>
            <a:r>
              <a:rPr lang="en-US" dirty="0" smtClean="0"/>
              <a:t>Visualization and auxiliary tools development in BM@N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20-Apr-2020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Examples</a:t>
            </a:r>
            <a:endParaRPr lang="ru-RU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686" y="1869135"/>
            <a:ext cx="10550947" cy="4078659"/>
          </a:xfrm>
          <a:prstGeom prst="rect">
            <a:avLst/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53373" y="6356350"/>
            <a:ext cx="4568505" cy="365125"/>
          </a:xfrm>
        </p:spPr>
        <p:txBody>
          <a:bodyPr/>
          <a:lstStyle/>
          <a:p>
            <a:r>
              <a:rPr lang="en-US" dirty="0" smtClean="0"/>
              <a:t>Visualization and auxiliary tools development in BM@N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804FA924-58BB-49E5-AC21-4BCF298E2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Scheduler-GUI</a:t>
            </a:r>
            <a:endParaRPr lang="en-US" dirty="0"/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B3AF84-0997-4878-BBF0-E1FC8BF3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53373" y="6356350"/>
            <a:ext cx="4568505" cy="365125"/>
          </a:xfrm>
        </p:spPr>
        <p:txBody>
          <a:bodyPr/>
          <a:lstStyle/>
          <a:p>
            <a:r>
              <a:rPr lang="en-US" dirty="0" smtClean="0"/>
              <a:t>Visualization and auxiliary tools development in BM@N experiment</a:t>
            </a:r>
            <a:endParaRPr lang="en-US" dirty="0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xmlns="" id="{CD283806-F439-4866-8BB7-226C1500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 smtClean="0"/>
              <a:t>20-Apr-2020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103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8269" y="1507253"/>
            <a:ext cx="9555982" cy="2713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NICA-Scheduler</a:t>
            </a:r>
            <a:r>
              <a:rPr lang="en-US" sz="2000" dirty="0"/>
              <a:t> is a module of </a:t>
            </a:r>
            <a:r>
              <a:rPr lang="en-US" sz="2000" dirty="0" err="1" smtClean="0"/>
              <a:t>BmnRoot</a:t>
            </a:r>
            <a:r>
              <a:rPr lang="en-US" sz="2000" dirty="0" smtClean="0"/>
              <a:t> </a:t>
            </a:r>
            <a:r>
              <a:rPr lang="en-US" sz="2000" dirty="0"/>
              <a:t>software</a:t>
            </a:r>
          </a:p>
          <a:p>
            <a:pPr lvl="1"/>
            <a:r>
              <a:rPr lang="en-US" sz="1800" dirty="0"/>
              <a:t>Uses existing batch system (SLURM, SGE, Torque) to distribute user jobs on the cluster </a:t>
            </a:r>
          </a:p>
          <a:p>
            <a:pPr lvl="1"/>
            <a:r>
              <a:rPr lang="en-US" sz="1800" dirty="0"/>
              <a:t>Jobs for distributed execution are described and passed as XML file:</a:t>
            </a:r>
            <a:br>
              <a:rPr lang="en-US" sz="1800" dirty="0"/>
            </a:br>
            <a:r>
              <a:rPr lang="en-US" sz="1800" dirty="0"/>
              <a:t>$ </a:t>
            </a: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nica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-scheduler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my_job.xml</a:t>
            </a:r>
          </a:p>
          <a:p>
            <a:pPr lvl="1"/>
            <a:r>
              <a:rPr lang="en-US" sz="1800" dirty="0"/>
              <a:t>Details: </a:t>
            </a:r>
            <a:r>
              <a:rPr lang="en-US" sz="1800" dirty="0">
                <a:hlinkClick r:id="rId2"/>
              </a:rPr>
              <a:t>http://bmn.jinr.ru/nica-scheduler/</a:t>
            </a:r>
            <a:endParaRPr lang="en-US" sz="1800" dirty="0"/>
          </a:p>
          <a:p>
            <a:pPr lvl="1"/>
            <a:r>
              <a:rPr lang="en-US" sz="1800" dirty="0"/>
              <a:t>Task: Create a GUI editor for scheduler XML files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A8F5390-92BF-464D-85F6-F29B96F673FF}"/>
              </a:ext>
            </a:extLst>
          </p:cNvPr>
          <p:cNvSpPr txBox="1">
            <a:spLocks/>
          </p:cNvSpPr>
          <p:nvPr/>
        </p:nvSpPr>
        <p:spPr>
          <a:xfrm>
            <a:off x="2019300" y="365125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NICA Scheduler Configurator: Task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B6CAE2-475D-42F0-98C9-E7183CAF1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20-Apr-2020</a:t>
            </a:r>
            <a:endParaRPr lang="en-US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6248" y="3449313"/>
            <a:ext cx="6348526" cy="267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53373" y="6356350"/>
            <a:ext cx="4568505" cy="365125"/>
          </a:xfrm>
        </p:spPr>
        <p:txBody>
          <a:bodyPr/>
          <a:lstStyle/>
          <a:p>
            <a:r>
              <a:rPr lang="en-US" dirty="0" smtClean="0"/>
              <a:t>Visualization and auxiliary tools development in BM@N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8445" y="2121000"/>
            <a:ext cx="1004386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noProof="1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200" b="1" noProof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job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noProof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="reco_job"&gt;   </a:t>
            </a:r>
          </a:p>
          <a:p>
            <a:r>
              <a:rPr lang="en-US" sz="1200" noProof="1"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sz="1200" b="1" noProof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macro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noProof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path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="$VMCWORKDIR/macro/mpd/reco.C" </a:t>
            </a:r>
            <a:r>
              <a:rPr lang="en-US" sz="1200" noProof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start_event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="0" </a:t>
            </a:r>
            <a:r>
              <a:rPr lang="en-US" sz="1200" noProof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event_count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="1000" </a:t>
            </a:r>
            <a:r>
              <a:rPr lang="en-US" sz="1200" noProof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add_args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="local"&gt;    </a:t>
            </a:r>
          </a:p>
          <a:p>
            <a:r>
              <a:rPr lang="en-US" sz="1200" noProof="1"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200" b="1" noProof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file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noProof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="$VMCWORKDIR/macro/mpd/evetest1.root" </a:t>
            </a:r>
            <a:r>
              <a:rPr lang="en-US" sz="1200" noProof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output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="$VMCWORKDIR/macro/mpd/mpddst1.root"/&gt;    </a:t>
            </a:r>
          </a:p>
          <a:p>
            <a:r>
              <a:rPr lang="en-US" sz="1200" noProof="1"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200" b="1" noProof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file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noProof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input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="$VMCWORKDIR/macro/mpd/evetest2.root" </a:t>
            </a:r>
            <a:r>
              <a:rPr lang="en-US" sz="1200" noProof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output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="$VMCWORKDIR/macro/mpd/mpddst2.root"/&gt;    </a:t>
            </a:r>
          </a:p>
          <a:p>
            <a:r>
              <a:rPr lang="en-US" sz="1200" noProof="1">
                <a:latin typeface="Courier New" pitchFamily="49" charset="0"/>
                <a:cs typeface="Courier New" pitchFamily="49" charset="0"/>
              </a:rPr>
              <a:t>    &lt;</a:t>
            </a:r>
            <a:r>
              <a:rPr lang="en-US" sz="1200" b="1" noProof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file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noProof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sim_input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="energy=3,gen=urqmd" </a:t>
            </a:r>
            <a:r>
              <a:rPr lang="en-US" sz="1200" noProof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output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="~/mpdroot/macro/mpd/evetest_${counter}.root"/&gt;     </a:t>
            </a:r>
          </a:p>
          <a:p>
            <a:r>
              <a:rPr lang="en-US" sz="1200" noProof="1">
                <a:latin typeface="Courier New" pitchFamily="49" charset="0"/>
                <a:cs typeface="Courier New" pitchFamily="49" charset="0"/>
              </a:rPr>
              <a:t>  &lt;/</a:t>
            </a:r>
            <a:r>
              <a:rPr lang="en-US" sz="1200" b="1" noProof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macro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&gt;   </a:t>
            </a:r>
          </a:p>
          <a:p>
            <a:r>
              <a:rPr lang="en-US" sz="1200" noProof="1">
                <a:latin typeface="Courier New" pitchFamily="49" charset="0"/>
                <a:cs typeface="Courier New" pitchFamily="49" charset="0"/>
              </a:rPr>
              <a:t>  &lt;</a:t>
            </a:r>
            <a:r>
              <a:rPr lang="en-US" sz="1200" b="1" noProof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run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noProof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mode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="global" </a:t>
            </a:r>
            <a:r>
              <a:rPr lang="en-US" sz="1200" noProof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="25" </a:t>
            </a:r>
            <a:r>
              <a:rPr lang="en-US" sz="1200" noProof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config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="~/mpdroot/build/config.sh"/&gt; </a:t>
            </a:r>
          </a:p>
          <a:p>
            <a:r>
              <a:rPr lang="en-US" sz="1200" noProof="1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sz="1200" b="1" noProof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job</a:t>
            </a:r>
            <a:r>
              <a:rPr lang="en-US" sz="1200" noProof="1">
                <a:latin typeface="Courier New" pitchFamily="49" charset="0"/>
                <a:cs typeface="Courier New" pitchFamily="49" charset="0"/>
              </a:rPr>
              <a:t>&gt;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400908" y="4201147"/>
            <a:ext cx="9169400" cy="13681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It is perfectly fine to create such a file using a text editor.</a:t>
            </a:r>
          </a:p>
          <a:p>
            <a:pPr marL="0" indent="0">
              <a:buNone/>
            </a:pPr>
            <a:r>
              <a:rPr lang="en-US" dirty="0"/>
              <a:t>You have to remember or look up </a:t>
            </a:r>
            <a:r>
              <a:rPr lang="en-US" dirty="0" smtClean="0"/>
              <a:t>XML tag and </a:t>
            </a:r>
            <a:r>
              <a:rPr lang="en-US" dirty="0"/>
              <a:t>attribute names </a:t>
            </a:r>
            <a:r>
              <a:rPr lang="en-US" dirty="0" smtClean="0"/>
              <a:t>and make sure XML syntax is valid.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A56CDBF9-D8A1-47B7-A8E3-2D5BFF0A5335}"/>
              </a:ext>
            </a:extLst>
          </p:cNvPr>
          <p:cNvSpPr txBox="1">
            <a:spLocks/>
          </p:cNvSpPr>
          <p:nvPr/>
        </p:nvSpPr>
        <p:spPr>
          <a:xfrm>
            <a:off x="2019300" y="365125"/>
            <a:ext cx="9334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Example </a:t>
            </a:r>
            <a:r>
              <a:rPr lang="en-US" dirty="0" smtClean="0"/>
              <a:t>of NICA-Scheduler </a:t>
            </a:r>
            <a:r>
              <a:rPr lang="en-US" dirty="0"/>
              <a:t>Job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8D7D8BB-9421-42B6-9A1D-5FCFF8B04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20-Apr-2020</a:t>
            </a:r>
            <a:endParaRPr lang="en-US" dirty="0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53373" y="6356350"/>
            <a:ext cx="4568505" cy="365125"/>
          </a:xfrm>
        </p:spPr>
        <p:txBody>
          <a:bodyPr/>
          <a:lstStyle/>
          <a:p>
            <a:r>
              <a:rPr lang="en-US" dirty="0" smtClean="0"/>
              <a:t>Visualization and auxiliary tools development in BM@N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NICA-Scheduler-GUI Details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Written as a </a:t>
            </a:r>
            <a:r>
              <a:rPr lang="en-US" dirty="0" err="1"/>
              <a:t>Kotlin</a:t>
            </a:r>
            <a:r>
              <a:rPr lang="en-US" dirty="0"/>
              <a:t> Multiplatform application</a:t>
            </a:r>
          </a:p>
          <a:p>
            <a:pPr lvl="1"/>
            <a:r>
              <a:rPr lang="en-US" dirty="0"/>
              <a:t>Runs as JavaScript in browser, or in JVM</a:t>
            </a:r>
          </a:p>
          <a:p>
            <a:pPr lvl="2"/>
            <a:r>
              <a:rPr lang="en-US" dirty="0"/>
              <a:t>Using the same data model defined in Common part</a:t>
            </a:r>
          </a:p>
          <a:p>
            <a:pPr lvl="1"/>
            <a:r>
              <a:rPr lang="en-US" dirty="0"/>
              <a:t>Libraries used</a:t>
            </a:r>
            <a:r>
              <a:rPr lang="en-US" dirty="0" smtClean="0"/>
              <a:t>:</a:t>
            </a:r>
          </a:p>
          <a:p>
            <a:pPr lvl="2"/>
            <a:r>
              <a:rPr lang="en-US" dirty="0" err="1" smtClean="0"/>
              <a:t>xmlutil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https://github.com/pdvrieze/xmlutil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Kotlinx</a:t>
            </a:r>
            <a:r>
              <a:rPr lang="en-US" dirty="0" smtClean="0"/>
              <a:t>-HTML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https://github.com/Kotlin/kotlinx.html</a:t>
            </a:r>
            <a:r>
              <a:rPr lang="en-US" dirty="0"/>
              <a:t>)</a:t>
            </a:r>
          </a:p>
          <a:p>
            <a:pPr lvl="2"/>
            <a:r>
              <a:rPr lang="en-US" dirty="0" smtClean="0"/>
              <a:t>Bootstrap </a:t>
            </a:r>
            <a:r>
              <a:rPr lang="en-US" dirty="0"/>
              <a:t>(</a:t>
            </a:r>
            <a:r>
              <a:rPr lang="en-US" dirty="0">
                <a:hlinkClick r:id="rId4"/>
              </a:rPr>
              <a:t>https://getbootstrap.com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)</a:t>
            </a:r>
          </a:p>
          <a:p>
            <a:pPr lvl="2"/>
            <a:r>
              <a:rPr lang="en-US" dirty="0" err="1" smtClean="0"/>
              <a:t>TornadoFX</a:t>
            </a:r>
            <a:r>
              <a:rPr lang="en-US" dirty="0" smtClean="0"/>
              <a:t> (</a:t>
            </a:r>
            <a:r>
              <a:rPr lang="en-US" dirty="0" smtClean="0">
                <a:hlinkClick r:id="rId5"/>
              </a:rPr>
              <a:t>https://github.com/edvin/tornadofx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Available at </a:t>
            </a:r>
            <a:r>
              <a:rPr lang="en-US" dirty="0">
                <a:hlinkClick r:id="rId6"/>
              </a:rPr>
              <a:t>https://git.jinr.ru/nica_modules/mpd-scheduler-gui</a:t>
            </a:r>
            <a:endParaRPr lang="en-US" dirty="0"/>
          </a:p>
          <a:p>
            <a:pPr lvl="2">
              <a:buNone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F67D91-65F8-480D-A35F-3E73B99B9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20-Apr-2020</a:t>
            </a:r>
            <a:endParaRPr lang="en-US" dirty="0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53373" y="6356350"/>
            <a:ext cx="4568505" cy="365125"/>
          </a:xfrm>
        </p:spPr>
        <p:txBody>
          <a:bodyPr/>
          <a:lstStyle/>
          <a:p>
            <a:r>
              <a:rPr lang="en-US" dirty="0" smtClean="0"/>
              <a:t>Visualization and auxiliary tools development in BM@N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38200" y="1718267"/>
            <a:ext cx="10515600" cy="4458695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  <a:buNone/>
            </a:pPr>
            <a:r>
              <a:rPr lang="en-US" dirty="0" smtClean="0"/>
              <a:t>MIPT-NPM projects for BM@N:</a:t>
            </a:r>
          </a:p>
          <a:p>
            <a:pPr marL="285750" indent="-285750">
              <a:lnSpc>
                <a:spcPct val="70000"/>
              </a:lnSpc>
            </a:pPr>
            <a:r>
              <a:rPr lang="en-US" dirty="0" smtClean="0"/>
              <a:t>Visualization service event display</a:t>
            </a:r>
          </a:p>
          <a:p>
            <a:pPr marL="285750" indent="-285750">
              <a:lnSpc>
                <a:spcPct val="70000"/>
              </a:lnSpc>
            </a:pPr>
            <a:r>
              <a:rPr lang="en-US" dirty="0" smtClean="0"/>
              <a:t>Monitoring service</a:t>
            </a:r>
          </a:p>
          <a:p>
            <a:pPr marL="285750" indent="-285750">
              <a:lnSpc>
                <a:spcPct val="70000"/>
              </a:lnSpc>
            </a:pPr>
            <a:r>
              <a:rPr lang="en-US" dirty="0" smtClean="0"/>
              <a:t>NICA-Scheduler multiplatform GUI</a:t>
            </a:r>
          </a:p>
          <a:p>
            <a:pPr marL="285750" indent="-285750">
              <a:lnSpc>
                <a:spcPct val="70000"/>
              </a:lnSpc>
            </a:pPr>
            <a:r>
              <a:rPr lang="en-US" dirty="0" smtClean="0"/>
              <a:t>Slow control viewer</a:t>
            </a:r>
          </a:p>
          <a:p>
            <a:pPr>
              <a:lnSpc>
                <a:spcPct val="70000"/>
              </a:lnSpc>
              <a:buNone/>
            </a:pPr>
            <a:endParaRPr lang="en-US" dirty="0" smtClean="0"/>
          </a:p>
          <a:p>
            <a:pPr>
              <a:lnSpc>
                <a:spcPct val="70000"/>
              </a:lnSpc>
              <a:buNone/>
            </a:pPr>
            <a:r>
              <a:rPr lang="en-US" dirty="0" smtClean="0"/>
              <a:t>The </a:t>
            </a:r>
            <a:r>
              <a:rPr lang="en-US" dirty="0" smtClean="0"/>
              <a:t>work is supervised by </a:t>
            </a:r>
            <a:r>
              <a:rPr lang="en-US" b="1" dirty="0" err="1" smtClean="0"/>
              <a:t>Tagir</a:t>
            </a:r>
            <a:r>
              <a:rPr lang="en-US" b="1" dirty="0" smtClean="0"/>
              <a:t> </a:t>
            </a:r>
            <a:r>
              <a:rPr lang="en-US" b="1" dirty="0" err="1" smtClean="0"/>
              <a:t>Aushev</a:t>
            </a:r>
            <a:r>
              <a:rPr lang="en-US" dirty="0" smtClean="0"/>
              <a:t> from MIPT-HEP </a:t>
            </a:r>
            <a:r>
              <a:rPr lang="en-US" dirty="0" smtClean="0"/>
              <a:t>laboratory.</a:t>
            </a:r>
            <a:endParaRPr lang="en-US" dirty="0" smtClean="0"/>
          </a:p>
          <a:p>
            <a:pPr>
              <a:lnSpc>
                <a:spcPct val="70000"/>
              </a:lnSpc>
              <a:buNone/>
            </a:pPr>
            <a:endParaRPr lang="en-US" dirty="0" smtClean="0"/>
          </a:p>
          <a:p>
            <a:pPr>
              <a:lnSpc>
                <a:spcPct val="70000"/>
              </a:lnSpc>
              <a:buNone/>
            </a:pPr>
            <a:r>
              <a:rPr lang="en-US" dirty="0" smtClean="0"/>
              <a:t>About MIPT-NPM:</a:t>
            </a:r>
          </a:p>
          <a:p>
            <a:pPr marL="342900" indent="-342900">
              <a:lnSpc>
                <a:spcPct val="70000"/>
              </a:lnSpc>
            </a:pPr>
            <a:r>
              <a:rPr lang="en-US" dirty="0" smtClean="0">
                <a:hlinkClick r:id="rId2"/>
              </a:rPr>
              <a:t>http://npm.mipt.ru/ru/</a:t>
            </a:r>
            <a:endParaRPr lang="en-US" dirty="0" smtClean="0"/>
          </a:p>
          <a:p>
            <a:pPr marL="342900" indent="-342900">
              <a:lnSpc>
                <a:spcPct val="70000"/>
              </a:lnSpc>
            </a:pPr>
            <a:r>
              <a:rPr lang="en-US" dirty="0" smtClean="0">
                <a:hlinkClick r:id="rId3"/>
              </a:rPr>
              <a:t>https://research.jetbrains.org/groups/npm</a:t>
            </a:r>
            <a:endParaRPr lang="en-US" dirty="0" smtClean="0"/>
          </a:p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20-Apr-2020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MIPT-NPM Projects for BM@N </a:t>
            </a:r>
            <a:endParaRPr lang="ru-RU" dirty="0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53373" y="6356350"/>
            <a:ext cx="4568505" cy="365125"/>
          </a:xfrm>
        </p:spPr>
        <p:txBody>
          <a:bodyPr/>
          <a:lstStyle/>
          <a:p>
            <a:r>
              <a:rPr lang="en-US" dirty="0" smtClean="0"/>
              <a:t>Visualization and auxiliary tools development in BM@N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1B69D-C145-4671-B8F7-2A1AEA9CA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multiplatform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372DF4C-DB57-44DE-97D3-68BD11028C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57055" y="1999848"/>
            <a:ext cx="5696745" cy="1914792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78D5DF42-854E-451D-A11B-3F9157D48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4590" y="4392622"/>
            <a:ext cx="5241672" cy="166972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C951D4E-95AF-4D78-9B77-2A6AADB11F32}"/>
              </a:ext>
            </a:extLst>
          </p:cNvPr>
          <p:cNvSpPr txBox="1"/>
          <p:nvPr/>
        </p:nvSpPr>
        <p:spPr>
          <a:xfrm>
            <a:off x="8105978" y="1630516"/>
            <a:ext cx="79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JVM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C2317ED-4B71-4689-B61C-3706574D65D1}"/>
              </a:ext>
            </a:extLst>
          </p:cNvPr>
          <p:cNvSpPr txBox="1"/>
          <p:nvPr/>
        </p:nvSpPr>
        <p:spPr>
          <a:xfrm>
            <a:off x="8105978" y="4023290"/>
            <a:ext cx="798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BB6C6FF-42FF-4827-9D41-B9A18F44716F}"/>
              </a:ext>
            </a:extLst>
          </p:cNvPr>
          <p:cNvSpPr txBox="1"/>
          <p:nvPr/>
        </p:nvSpPr>
        <p:spPr>
          <a:xfrm>
            <a:off x="1066800" y="1871133"/>
            <a:ext cx="4445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JVM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Cross-platform on desktops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Easier </a:t>
            </a:r>
            <a:r>
              <a:rPr lang="en-US" dirty="0"/>
              <a:t>to develop and maintain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future can support: Full execution control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Problems with deployment on systems without JVM</a:t>
            </a:r>
          </a:p>
          <a:p>
            <a:endParaRPr lang="en-US" dirty="0"/>
          </a:p>
          <a:p>
            <a:r>
              <a:rPr lang="en-US" dirty="0"/>
              <a:t>JavaScript GUI </a:t>
            </a:r>
            <a:r>
              <a:rPr lang="en-US" dirty="0" smtClean="0"/>
              <a:t>using the </a:t>
            </a:r>
            <a:r>
              <a:rPr lang="en-US" dirty="0"/>
              <a:t>same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not require installation. Could be run from </a:t>
            </a:r>
            <a:r>
              <a:rPr lang="en-US" dirty="0" smtClean="0"/>
              <a:t>Web site </a:t>
            </a:r>
            <a:r>
              <a:rPr lang="en-US" dirty="0"/>
              <a:t>or from local </a:t>
            </a:r>
            <a:r>
              <a:rPr lang="en-US" dirty="0" smtClean="0"/>
              <a:t>file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Shares model with desktop via Kotlin-multiplatform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Has almost the same </a:t>
            </a:r>
            <a:r>
              <a:rPr lang="en-US" dirty="0" smtClean="0"/>
              <a:t>functionality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7B0F43A-5D29-461F-AEE1-6E9A1D7F9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20-Apr-2020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3729FA-1976-4D75-9269-6AE4DCC76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53373" y="6356350"/>
            <a:ext cx="4568505" cy="365125"/>
          </a:xfrm>
        </p:spPr>
        <p:txBody>
          <a:bodyPr/>
          <a:lstStyle/>
          <a:p>
            <a:r>
              <a:rPr lang="en-US" dirty="0" smtClean="0"/>
              <a:t>Visualization and auxiliary tools development in BM@N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17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design for JS version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20-Apr-2020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1188" y="1664520"/>
            <a:ext cx="9344721" cy="441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53373" y="6356350"/>
            <a:ext cx="4568505" cy="365125"/>
          </a:xfrm>
        </p:spPr>
        <p:txBody>
          <a:bodyPr/>
          <a:lstStyle/>
          <a:p>
            <a:r>
              <a:rPr lang="en-US" dirty="0" smtClean="0"/>
              <a:t>Visualization and auxiliary tools development in BM@N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721297A-5F0E-48BB-A746-B0F81C717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46913"/>
            <a:ext cx="9144000" cy="1463049"/>
          </a:xfrm>
        </p:spPr>
        <p:txBody>
          <a:bodyPr>
            <a:normAutofit/>
          </a:bodyPr>
          <a:lstStyle/>
          <a:p>
            <a:r>
              <a:rPr lang="en-US" dirty="0"/>
              <a:t>Slow </a:t>
            </a:r>
            <a:r>
              <a:rPr lang="en-US" dirty="0" smtClean="0"/>
              <a:t>Control Viewer</a:t>
            </a:r>
            <a:endParaRPr lang="en-US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2F435A6-ABFA-4CA4-B9A6-92C05379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20-Apr-2020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EA5102-F37A-43BC-8DDD-75214EA09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53373" y="6356350"/>
            <a:ext cx="4568505" cy="365125"/>
          </a:xfrm>
        </p:spPr>
        <p:txBody>
          <a:bodyPr/>
          <a:lstStyle/>
          <a:p>
            <a:r>
              <a:rPr lang="en-US" dirty="0" smtClean="0"/>
              <a:t>Visualization and auxiliary tools development in BM@N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14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6A2D8BF9-5097-4B57-92BB-B7455631A9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38200" y="2385365"/>
            <a:ext cx="5181600" cy="38862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4165FB5F-6D40-44F4-8834-B2676D77C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control </a:t>
            </a:r>
            <a:r>
              <a:rPr lang="en-US" dirty="0" smtClean="0"/>
              <a:t>viewer example</a:t>
            </a:r>
            <a:endParaRPr lang="en-US" dirty="0"/>
          </a:p>
        </p:txBody>
      </p:sp>
      <p:pic>
        <p:nvPicPr>
          <p:cNvPr id="9" name="Content Placeholder 11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956DF746-16F7-4BCD-85A6-B63152BE41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7224" y="1331510"/>
            <a:ext cx="4896969" cy="4786730"/>
          </a:xfrm>
        </p:spPr>
      </p:pic>
      <p:sp>
        <p:nvSpPr>
          <p:cNvPr id="11" name="Callout: Line 10">
            <a:extLst>
              <a:ext uri="{FF2B5EF4-FFF2-40B4-BE49-F238E27FC236}">
                <a16:creationId xmlns:a16="http://schemas.microsoft.com/office/drawing/2014/main" xmlns="" id="{9325EF31-39CF-46BE-B617-8D2A428738C0}"/>
              </a:ext>
            </a:extLst>
          </p:cNvPr>
          <p:cNvSpPr/>
          <p:nvPr/>
        </p:nvSpPr>
        <p:spPr>
          <a:xfrm>
            <a:off x="4584032" y="2334565"/>
            <a:ext cx="914400" cy="612648"/>
          </a:xfrm>
          <a:prstGeom prst="borderCallout1">
            <a:avLst>
              <a:gd name="adj1" fmla="val 18750"/>
              <a:gd name="adj2" fmla="val -8333"/>
              <a:gd name="adj3" fmla="val 111118"/>
              <a:gd name="adj4" fmla="val -762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 data</a:t>
            </a: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xmlns="" id="{A3B2FBB4-A1BE-4F52-9ABA-1585D058691F}"/>
              </a:ext>
            </a:extLst>
          </p:cNvPr>
          <p:cNvSpPr/>
          <p:nvPr/>
        </p:nvSpPr>
        <p:spPr>
          <a:xfrm>
            <a:off x="2865299" y="1762335"/>
            <a:ext cx="914400" cy="612648"/>
          </a:xfrm>
          <a:prstGeom prst="borderCallout1">
            <a:avLst>
              <a:gd name="adj1" fmla="val 18750"/>
              <a:gd name="adj2" fmla="val -8333"/>
              <a:gd name="adj3" fmla="val 134612"/>
              <a:gd name="adj4" fmla="val -568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 data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7A260E8-5CC0-47B5-855B-C0FB2EA5A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20-Apr-2020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7061E50-2DFA-433A-9895-E1D07829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53373" y="6356350"/>
            <a:ext cx="4568505" cy="365125"/>
          </a:xfrm>
        </p:spPr>
        <p:txBody>
          <a:bodyPr/>
          <a:lstStyle/>
          <a:p>
            <a:r>
              <a:rPr lang="en-US" dirty="0" smtClean="0"/>
              <a:t>Visualization and auxiliary tools development in BM@N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482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2F3CF97C-32D8-40A0-86BA-2FF562AA9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components prepared and tested</a:t>
            </a:r>
          </a:p>
          <a:p>
            <a:r>
              <a:rPr lang="en-US" dirty="0"/>
              <a:t>Repository available at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git.jinr.ru/vchernov/bmn-visualisation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6A05152-AA99-44CB-98FC-8D39698EC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 control </a:t>
            </a:r>
            <a:r>
              <a:rPr lang="en-US" dirty="0" smtClean="0"/>
              <a:t>viewer status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895EF6-A321-478C-A872-46B16E659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20-Apr-2020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1942B5-E878-4D42-9CC2-BC0924BEF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53373" y="6356350"/>
            <a:ext cx="4568505" cy="365125"/>
          </a:xfrm>
        </p:spPr>
        <p:txBody>
          <a:bodyPr/>
          <a:lstStyle/>
          <a:p>
            <a:r>
              <a:rPr lang="en-US" dirty="0" smtClean="0"/>
              <a:t>Visualization and auxiliary tools development in BM@N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000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484757"/>
          </a:xfrm>
        </p:spPr>
        <p:txBody>
          <a:bodyPr/>
          <a:lstStyle/>
          <a:p>
            <a:pPr algn="ctr"/>
            <a:r>
              <a:rPr lang="en-US" dirty="0" smtClean="0"/>
              <a:t>Thank You!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20-Apr-2020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53373" y="6356350"/>
            <a:ext cx="4568505" cy="365125"/>
          </a:xfrm>
        </p:spPr>
        <p:txBody>
          <a:bodyPr/>
          <a:lstStyle/>
          <a:p>
            <a:r>
              <a:rPr lang="en-US" dirty="0" smtClean="0"/>
              <a:t>Visualization and auxiliary tools development in BM@N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62ABF3-EECC-4257-A780-377C1527D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793586"/>
          </a:xfrm>
        </p:spPr>
        <p:txBody>
          <a:bodyPr/>
          <a:lstStyle/>
          <a:p>
            <a:r>
              <a:rPr lang="en-US" dirty="0" smtClean="0"/>
              <a:t>Visualization – </a:t>
            </a:r>
            <a:br>
              <a:rPr lang="en-US" dirty="0" smtClean="0"/>
            </a:br>
            <a:r>
              <a:rPr lang="en-US" dirty="0" smtClean="0"/>
              <a:t>Event Display Next-Gen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D20E39-45C1-4D53-9E71-B18C8D69F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20-Apr-2020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0E11C2F-688F-4D57-8591-B8B8D0594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Картинки по запросу jetbrains">
            <a:extLst>
              <a:ext uri="{FF2B5EF4-FFF2-40B4-BE49-F238E27FC236}">
                <a16:creationId xmlns:a16="http://schemas.microsoft.com/office/drawing/2014/main" xmlns="" id="{031C8C7D-8BDC-4129-9B71-F406B3F4B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57763" y="1345407"/>
            <a:ext cx="1989687" cy="215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7D35C2-F90D-4CA0-9781-94886C4BFE52}"/>
              </a:ext>
            </a:extLst>
          </p:cNvPr>
          <p:cNvSpPr txBox="1"/>
          <p:nvPr/>
        </p:nvSpPr>
        <p:spPr>
          <a:xfrm>
            <a:off x="8017933" y="2084388"/>
            <a:ext cx="1566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Sponsored by</a:t>
            </a: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53373" y="6356350"/>
            <a:ext cx="4568505" cy="365125"/>
          </a:xfrm>
        </p:spPr>
        <p:txBody>
          <a:bodyPr/>
          <a:lstStyle/>
          <a:p>
            <a:r>
              <a:rPr lang="en-US" dirty="0" smtClean="0"/>
              <a:t>Visualization and auxiliary tools development in BM@N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884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69E7ACBA-16A7-479B-A783-76985C128E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Harder to implement, but much easier to maintain</a:t>
            </a:r>
          </a:p>
          <a:p>
            <a:r>
              <a:rPr lang="en-US" dirty="0"/>
              <a:t>Services could be developed or replaced without changing core functionality</a:t>
            </a:r>
          </a:p>
          <a:p>
            <a:r>
              <a:rPr lang="en-US" dirty="0"/>
              <a:t>Fast service development cycle</a:t>
            </a:r>
          </a:p>
          <a:p>
            <a:r>
              <a:rPr lang="en-US" dirty="0"/>
              <a:t>Easy to move to new infrastructure or scale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12104172-D74E-4509-9FC1-04DE3FB9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Service-based architecture</a:t>
            </a:r>
          </a:p>
        </p:txBody>
      </p:sp>
      <p:pic>
        <p:nvPicPr>
          <p:cNvPr id="3074" name="Picture 2" descr="Картинки по запросу monolith architecture">
            <a:extLst>
              <a:ext uri="{FF2B5EF4-FFF2-40B4-BE49-F238E27FC236}">
                <a16:creationId xmlns:a16="http://schemas.microsoft.com/office/drawing/2014/main" xmlns="" id="{14B042C6-9192-4A5C-A0B2-44ABCB050B0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7862" y="2006415"/>
            <a:ext cx="5181600" cy="308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2BC69DB-24B1-44E6-8C65-6C2CB85D0F7C}"/>
              </a:ext>
            </a:extLst>
          </p:cNvPr>
          <p:cNvSpPr/>
          <p:nvPr/>
        </p:nvSpPr>
        <p:spPr>
          <a:xfrm>
            <a:off x="486833" y="514206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https://dev.to/alex_barashkov/microservices-vs-monolith-architecture-4l1m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E82AE4B-ADF5-4AB0-B5B5-BAE26721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20-Apr-2020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C8CFB14-0E1E-4E83-883C-9B1CA131D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53373" y="6356350"/>
            <a:ext cx="4568505" cy="365125"/>
          </a:xfrm>
        </p:spPr>
        <p:txBody>
          <a:bodyPr/>
          <a:lstStyle/>
          <a:p>
            <a:r>
              <a:rPr lang="en-US" dirty="0" smtClean="0"/>
              <a:t>Visualization and auxiliary tools development in BM@N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845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xmlns="" id="{4C4E7FE4-2538-49A4-BD7C-0ECBEB0411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0452" y="1495061"/>
            <a:ext cx="5397186" cy="462111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12D4CDF-CA77-45F4-AB6D-BAF956833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35853"/>
            <a:ext cx="5181600" cy="4541110"/>
          </a:xfrm>
        </p:spPr>
        <p:txBody>
          <a:bodyPr/>
          <a:lstStyle/>
          <a:p>
            <a:r>
              <a:rPr lang="en-US" dirty="0"/>
              <a:t>Visualization runs as a stand-alone </a:t>
            </a:r>
            <a:r>
              <a:rPr lang="en-US" dirty="0" smtClean="0"/>
              <a:t>service</a:t>
            </a:r>
            <a:endParaRPr lang="en-US" dirty="0"/>
          </a:p>
          <a:p>
            <a:r>
              <a:rPr lang="en-US" dirty="0"/>
              <a:t>It communicates with other services via </a:t>
            </a:r>
            <a:r>
              <a:rPr lang="en-US" dirty="0" smtClean="0"/>
              <a:t>HTTP</a:t>
            </a:r>
            <a:endParaRPr lang="en-US" dirty="0"/>
          </a:p>
          <a:p>
            <a:r>
              <a:rPr lang="en-US" dirty="0"/>
              <a:t>The service itself uses plugin system to include new visualization </a:t>
            </a:r>
            <a:r>
              <a:rPr lang="en-US" dirty="0" smtClean="0"/>
              <a:t>types</a:t>
            </a:r>
            <a:endParaRPr lang="en-US" dirty="0"/>
          </a:p>
          <a:p>
            <a:r>
              <a:rPr lang="en-US" dirty="0"/>
              <a:t>Adapters are made to convert ROOT/GEANT/whatever format into visualization </a:t>
            </a:r>
            <a:r>
              <a:rPr lang="en-US" dirty="0" smtClean="0"/>
              <a:t>tree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4FA481E2-FE3B-425A-9E4C-776E6BB90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as a service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68629E-A3FF-4AC7-81EC-C322D4CA5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20-Apr-2020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74735A0-4C7A-482B-8442-7F47A9C87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53373" y="6356350"/>
            <a:ext cx="4568505" cy="365125"/>
          </a:xfrm>
        </p:spPr>
        <p:txBody>
          <a:bodyPr/>
          <a:lstStyle/>
          <a:p>
            <a:r>
              <a:rPr lang="en-US" dirty="0" smtClean="0"/>
              <a:t>Visualization and auxiliary tools development in BM@N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279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as </a:t>
            </a:r>
            <a:r>
              <a:rPr lang="en-US" dirty="0" err="1" smtClean="0"/>
              <a:t>Kotlin</a:t>
            </a:r>
            <a:r>
              <a:rPr lang="en-US" dirty="0" smtClean="0"/>
              <a:t> multiplatform application</a:t>
            </a:r>
          </a:p>
          <a:p>
            <a:r>
              <a:rPr lang="en-US" dirty="0" smtClean="0"/>
              <a:t>Available at </a:t>
            </a:r>
            <a:r>
              <a:rPr lang="en-US" dirty="0" smtClean="0">
                <a:hlinkClick r:id="rId2"/>
              </a:rPr>
              <a:t>https://github.com/mipt-npm/dataforge-vis</a:t>
            </a:r>
            <a:endParaRPr lang="ru-RU" dirty="0" smtClean="0"/>
          </a:p>
          <a:p>
            <a:r>
              <a:rPr lang="en-US" dirty="0" err="1" smtClean="0"/>
              <a:t>DataForge</a:t>
            </a:r>
            <a:r>
              <a:rPr lang="en-US" dirty="0" smtClean="0"/>
              <a:t>-VIS features</a:t>
            </a:r>
          </a:p>
          <a:p>
            <a:pPr lvl="1"/>
            <a:r>
              <a:rPr lang="en-US" dirty="0" smtClean="0"/>
              <a:t>Working Three-JS rendering engine</a:t>
            </a:r>
          </a:p>
          <a:p>
            <a:pPr lvl="1"/>
            <a:r>
              <a:rPr lang="en-US" dirty="0" smtClean="0"/>
              <a:t>Caching and template usage for performance optimization</a:t>
            </a:r>
          </a:p>
          <a:p>
            <a:pPr lvl="1"/>
            <a:r>
              <a:rPr lang="en-US" dirty="0" smtClean="0"/>
              <a:t>Styling capabilities</a:t>
            </a:r>
          </a:p>
          <a:p>
            <a:pPr lvl="1"/>
            <a:r>
              <a:rPr lang="en-US" dirty="0" smtClean="0"/>
              <a:t>Layering</a:t>
            </a:r>
          </a:p>
          <a:p>
            <a:pPr lvl="1"/>
            <a:r>
              <a:rPr lang="en-US" dirty="0" smtClean="0"/>
              <a:t>Implementation for all primitives needed for BM@N geometry</a:t>
            </a:r>
          </a:p>
          <a:p>
            <a:pPr lvl="1"/>
            <a:r>
              <a:rPr lang="en-US" dirty="0" smtClean="0"/>
              <a:t>Basic online object manipulation capabilities</a:t>
            </a:r>
          </a:p>
          <a:p>
            <a:pPr lvl="1"/>
            <a:r>
              <a:rPr lang="en-US" dirty="0" smtClean="0"/>
              <a:t>Complete reader for GDML format</a:t>
            </a:r>
          </a:p>
          <a:p>
            <a:pPr lvl="1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20-Apr-2020</a:t>
            </a:r>
            <a:endParaRPr lang="en-US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</a:t>
            </a:r>
            <a:r>
              <a:rPr lang="en-US" dirty="0" err="1" smtClean="0"/>
              <a:t>DataForge</a:t>
            </a:r>
            <a:r>
              <a:rPr lang="en-US" dirty="0" smtClean="0"/>
              <a:t>-VIS</a:t>
            </a:r>
            <a:endParaRPr lang="ru-RU" dirty="0"/>
          </a:p>
        </p:txBody>
      </p:sp>
      <p:sp>
        <p:nvSpPr>
          <p:cNvPr id="10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53373" y="6356350"/>
            <a:ext cx="4568505" cy="365125"/>
          </a:xfrm>
        </p:spPr>
        <p:txBody>
          <a:bodyPr/>
          <a:lstStyle/>
          <a:p>
            <a:r>
              <a:rPr lang="en-US" dirty="0" smtClean="0"/>
              <a:t>Visualization and auxiliary tools development in BM@N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20-Apr-2020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Monitor Demo</a:t>
            </a:r>
            <a:endParaRPr lang="ru-RU" dirty="0"/>
          </a:p>
        </p:txBody>
      </p:sp>
      <p:pic>
        <p:nvPicPr>
          <p:cNvPr id="1026" name="Picture 2" descr="https://github.com/mipt-npm/dataforge-vis/raw/master/doc/resources/muon-moni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3300" y="1585519"/>
            <a:ext cx="8514026" cy="4488109"/>
          </a:xfrm>
          <a:prstGeom prst="rect">
            <a:avLst/>
          </a:prstGeom>
          <a:noFill/>
        </p:spPr>
      </p:pic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53373" y="6356350"/>
            <a:ext cx="4568505" cy="365125"/>
          </a:xfrm>
        </p:spPr>
        <p:txBody>
          <a:bodyPr/>
          <a:lstStyle/>
          <a:p>
            <a:r>
              <a:rPr lang="en-US" dirty="0" smtClean="0"/>
              <a:t>Visualization and auxiliary tools development in BM@N experiment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DAE2D0E-6EE0-4700-A89C-8F67CD2D9E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912" y="1669385"/>
            <a:ext cx="8587154" cy="295631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C380EDCB-0B06-42CD-A2BD-D30642510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BM@N Geometry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82FE4E-8ABB-40F6-B8A5-B875D170F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20-Apr-2020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CC2839-7661-4D81-AE66-C90B4C708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53373" y="6356350"/>
            <a:ext cx="4568505" cy="365125"/>
          </a:xfrm>
        </p:spPr>
        <p:txBody>
          <a:bodyPr/>
          <a:lstStyle/>
          <a:p>
            <a:r>
              <a:rPr lang="en-US" dirty="0" smtClean="0"/>
              <a:t>Visualization and auxiliary tools development in BM@N experiment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0264" y="3172549"/>
            <a:ext cx="3695212" cy="285574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0194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A291267-28C5-4E14-BC5C-A6963A309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12022"/>
            <a:ext cx="10493739" cy="4377641"/>
          </a:xfrm>
        </p:spPr>
        <p:txBody>
          <a:bodyPr>
            <a:normAutofit/>
          </a:bodyPr>
          <a:lstStyle/>
          <a:p>
            <a:r>
              <a:rPr lang="en-US" dirty="0" smtClean="0"/>
              <a:t>Finalization of ROOT </a:t>
            </a:r>
            <a:r>
              <a:rPr lang="en-US" dirty="0"/>
              <a:t>plugin to convert </a:t>
            </a:r>
            <a:r>
              <a:rPr lang="en-US" dirty="0" err="1"/>
              <a:t>TGeoManager</a:t>
            </a:r>
            <a:r>
              <a:rPr lang="en-US" dirty="0"/>
              <a:t> to </a:t>
            </a:r>
            <a:r>
              <a:rPr lang="en-US" dirty="0" smtClean="0"/>
              <a:t>JSON</a:t>
            </a:r>
          </a:p>
          <a:p>
            <a:pPr lvl="1"/>
            <a:r>
              <a:rPr lang="en-US" dirty="0" smtClean="0">
                <a:hlinkClick r:id="rId2"/>
              </a:rPr>
              <a:t>https://github.com/Unrealf1/RootExtraction</a:t>
            </a:r>
            <a:endParaRPr lang="en-US" dirty="0" smtClean="0"/>
          </a:p>
          <a:p>
            <a:r>
              <a:rPr lang="en-US" dirty="0" smtClean="0"/>
              <a:t>VR via Three-JS</a:t>
            </a:r>
          </a:p>
          <a:p>
            <a:r>
              <a:rPr lang="en-US" dirty="0" smtClean="0"/>
              <a:t>OpenGL backend</a:t>
            </a:r>
          </a:p>
          <a:p>
            <a:r>
              <a:rPr lang="en-US" dirty="0" smtClean="0"/>
              <a:t>Non-3D </a:t>
            </a:r>
            <a:r>
              <a:rPr lang="en-US" dirty="0" err="1" smtClean="0"/>
              <a:t>plugins</a:t>
            </a:r>
            <a:endParaRPr lang="en-US" dirty="0" smtClean="0"/>
          </a:p>
          <a:p>
            <a:r>
              <a:rPr lang="en-US" dirty="0" err="1" smtClean="0"/>
              <a:t>jupyter-kotlin</a:t>
            </a:r>
            <a:r>
              <a:rPr lang="en-US" dirty="0" smtClean="0"/>
              <a:t> integration (</a:t>
            </a:r>
            <a:r>
              <a:rPr lang="en-US" dirty="0" err="1" smtClean="0"/>
              <a:t>JetBrains</a:t>
            </a:r>
            <a:r>
              <a:rPr lang="en-US" dirty="0" smtClean="0"/>
              <a:t> internships, summer 2020)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B6F0DF2-D650-4D41-BF27-AA624FBBA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work </a:t>
            </a:r>
            <a:r>
              <a:rPr lang="en-US" dirty="0" smtClean="0"/>
              <a:t>and </a:t>
            </a:r>
            <a:r>
              <a:rPr lang="en-US" dirty="0"/>
              <a:t>plans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3063CD0-F660-4053-8549-E5A14EFE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20-Apr-2020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E1A95D0-DE4A-4E26-8E83-20BE9B2A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DE201-7CC5-4F97-BDBB-9BFB4BBA626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53373" y="6356350"/>
            <a:ext cx="4568505" cy="365125"/>
          </a:xfrm>
        </p:spPr>
        <p:txBody>
          <a:bodyPr/>
          <a:lstStyle/>
          <a:p>
            <a:r>
              <a:rPr lang="en-US" dirty="0" smtClean="0"/>
              <a:t>Visualization and auxiliary tools development in BM@N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7483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pm.potx" id="{D75E618F-A508-44D7-9355-3A53F9D0FC3E}" vid="{02BC6189-77CB-459D-BAC2-2325BF454B2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pm.potx" id="{D75E618F-A508-44D7-9355-3A53F9D0FC3E}" vid="{26A1FFCC-CDE3-4583-A133-EDAD43E21F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3155</TotalTime>
  <Words>1038</Words>
  <Application>Microsoft Office PowerPoint</Application>
  <PresentationFormat>Произвольный</PresentationFormat>
  <Paragraphs>252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npm</vt:lpstr>
      <vt:lpstr>Custom Design</vt:lpstr>
      <vt:lpstr>Visualization and auxiliary tools development in BM@N experiment</vt:lpstr>
      <vt:lpstr>MIPT-NPM Projects for BM@N </vt:lpstr>
      <vt:lpstr>Visualization –  Event Display Next-Gen</vt:lpstr>
      <vt:lpstr>Service-based architecture</vt:lpstr>
      <vt:lpstr>Visualization as a service</vt:lpstr>
      <vt:lpstr>Introducing DataForge-VIS</vt:lpstr>
      <vt:lpstr>Muon Monitor Demo</vt:lpstr>
      <vt:lpstr>BM@N Geometry</vt:lpstr>
      <vt:lpstr>Current work and plans</vt:lpstr>
      <vt:lpstr>Monitoring Service</vt:lpstr>
      <vt:lpstr>Monitoring Service - Task</vt:lpstr>
      <vt:lpstr>Monitoring Service - Components</vt:lpstr>
      <vt:lpstr>Configuration File Example</vt:lpstr>
      <vt:lpstr>Grafana View</vt:lpstr>
      <vt:lpstr>Email Examples</vt:lpstr>
      <vt:lpstr>Scheduler-GUI</vt:lpstr>
      <vt:lpstr>Слайд 17</vt:lpstr>
      <vt:lpstr>Слайд 18</vt:lpstr>
      <vt:lpstr>NICA-Scheduler-GUI Details</vt:lpstr>
      <vt:lpstr>Going multiplatform</vt:lpstr>
      <vt:lpstr>New design for JS version</vt:lpstr>
      <vt:lpstr>Slow Control Viewer</vt:lpstr>
      <vt:lpstr>Slow control viewer example</vt:lpstr>
      <vt:lpstr>Slow control viewer status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BM@N + MIPT Software</dc:title>
  <dc:creator>Alexander Nozik</dc:creator>
  <cp:lastModifiedBy>User</cp:lastModifiedBy>
  <cp:revision>56</cp:revision>
  <dcterms:created xsi:type="dcterms:W3CDTF">2019-10-13T07:35:45Z</dcterms:created>
  <dcterms:modified xsi:type="dcterms:W3CDTF">2020-04-19T17:46:23Z</dcterms:modified>
</cp:coreProperties>
</file>