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3" r:id="rId1"/>
    <p:sldMasterId id="2147483721" r:id="rId2"/>
    <p:sldMasterId id="2147483711" r:id="rId3"/>
    <p:sldMasterId id="2147483732" r:id="rId4"/>
  </p:sldMasterIdLst>
  <p:notesMasterIdLst>
    <p:notesMasterId r:id="rId27"/>
  </p:notesMasterIdLst>
  <p:handoutMasterIdLst>
    <p:handoutMasterId r:id="rId28"/>
  </p:handoutMasterIdLst>
  <p:sldIdLst>
    <p:sldId id="378" r:id="rId5"/>
    <p:sldId id="822" r:id="rId6"/>
    <p:sldId id="823" r:id="rId7"/>
    <p:sldId id="824" r:id="rId8"/>
    <p:sldId id="825" r:id="rId9"/>
    <p:sldId id="826" r:id="rId10"/>
    <p:sldId id="827" r:id="rId11"/>
    <p:sldId id="828" r:id="rId12"/>
    <p:sldId id="829" r:id="rId13"/>
    <p:sldId id="830" r:id="rId14"/>
    <p:sldId id="831" r:id="rId15"/>
    <p:sldId id="832" r:id="rId16"/>
    <p:sldId id="833" r:id="rId17"/>
    <p:sldId id="834" r:id="rId18"/>
    <p:sldId id="835" r:id="rId19"/>
    <p:sldId id="836" r:id="rId20"/>
    <p:sldId id="837" r:id="rId21"/>
    <p:sldId id="838" r:id="rId22"/>
    <p:sldId id="839" r:id="rId23"/>
    <p:sldId id="840" r:id="rId24"/>
    <p:sldId id="841" r:id="rId25"/>
    <p:sldId id="813" r:id="rId26"/>
  </p:sldIdLst>
  <p:sldSz cx="9144000" cy="6858000" type="screen4x3"/>
  <p:notesSz cx="6669088" cy="9926638"/>
  <p:embeddedFontLst>
    <p:embeddedFont>
      <p:font typeface="MS Mincho" panose="02020609040205080304" pitchFamily="49" charset="-128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Bebas Neue" panose="020B0506020202020201" charset="0"/>
      <p:regular r:id="rId34"/>
    </p:embeddedFont>
    <p:embeddedFont>
      <p:font typeface="Garamond" panose="02020404030301010803" pitchFamily="18" charset="0"/>
      <p:regular r:id="rId35"/>
      <p:bold r:id="rId36"/>
      <p:italic r:id="rId37"/>
    </p:embeddedFont>
    <p:embeddedFont>
      <p:font typeface="Calibri Light" panose="020F0302020204030204" pitchFamily="34" charset="0"/>
      <p:regular r:id="rId38"/>
      <p:italic r:id="rId39"/>
    </p:embeddedFont>
  </p:embeddedFontLst>
  <p:custDataLst>
    <p:tags r:id="rId40"/>
  </p:custDataLst>
  <p:defaultTextStyle>
    <a:defPPr>
      <a:defRPr lang="de-DE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EE POWERPOINT TEMPLATE" id="{CCC10D6E-D2BF-4572-BDDC-4296AF05B336}">
          <p14:sldIdLst>
            <p14:sldId id="378"/>
            <p14:sldId id="822"/>
            <p14:sldId id="823"/>
            <p14:sldId id="824"/>
            <p14:sldId id="825"/>
            <p14:sldId id="826"/>
            <p14:sldId id="827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837"/>
            <p14:sldId id="838"/>
            <p14:sldId id="839"/>
            <p14:sldId id="840"/>
            <p14:sldId id="841"/>
            <p14:sldId id="813"/>
          </p14:sldIdLst>
        </p14:section>
        <p14:section name="COPYRIGHT NOTICE - USAGE" id="{6EF7401F-3C55-4889-AD65-187D3766A4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38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pos="7339" userDrawn="1">
          <p15:clr>
            <a:srgbClr val="A4A3A4"/>
          </p15:clr>
        </p15:guide>
        <p15:guide id="5" orient="horz">
          <p15:clr>
            <a:srgbClr val="A4A3A4"/>
          </p15:clr>
        </p15:guide>
        <p15:guide id="6">
          <p15:clr>
            <a:srgbClr val="A4A3A4"/>
          </p15:clr>
        </p15:guide>
        <p15:guide id="7" orient="horz" pos="984">
          <p15:clr>
            <a:srgbClr val="A4A3A4"/>
          </p15:clr>
        </p15:guide>
        <p15:guide id="8" pos="349">
          <p15:clr>
            <a:srgbClr val="A4A3A4"/>
          </p15:clr>
        </p15:guide>
        <p15:guide id="9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842"/>
    <a:srgbClr val="31B16E"/>
    <a:srgbClr val="38D847"/>
    <a:srgbClr val="E6E6E6"/>
    <a:srgbClr val="F8F8F8"/>
    <a:srgbClr val="DEDEDE"/>
    <a:srgbClr val="CFCFCF"/>
    <a:srgbClr val="F2F2F2"/>
    <a:srgbClr val="EAEAEA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2" autoAdjust="0"/>
    <p:restoredTop sz="98856" autoAdjust="0"/>
  </p:normalViewPr>
  <p:slideViewPr>
    <p:cSldViewPr snapToGrid="0" snapToObjects="1" showGuides="1">
      <p:cViewPr varScale="1">
        <p:scale>
          <a:sx n="129" d="100"/>
          <a:sy n="129" d="100"/>
        </p:scale>
        <p:origin x="444" y="120"/>
      </p:cViewPr>
      <p:guideLst>
        <p:guide orient="horz" pos="981"/>
        <p:guide pos="338"/>
        <p:guide orient="horz" pos="3657"/>
        <p:guide pos="7339"/>
        <p:guide orient="horz"/>
        <p:guide/>
        <p:guide orient="horz" pos="984"/>
        <p:guide pos="34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4080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0B8FC-714E-48A2-8E44-56D25F758704}" type="datetimeFigureOut">
              <a:rPr lang="de-DE" smtClean="0"/>
              <a:pPr/>
              <a:t>02.07.2017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A0638-1204-433B-84FC-523B5B170F5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18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02.07.2017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lang="en-US" sz="1200" noProof="1" smtClean="0"/>
              <a:pPr algn="r"/>
              <a:t>1</a:t>
            </a:fld>
            <a:endParaRPr lang="en-US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US" sz="1300" smtClean="0"/>
              <a:pPr algn="r" defTabSz="947592"/>
              <a:t>1</a:t>
            </a:fld>
            <a:endParaRPr lang="en-US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en-US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3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lang="en-US" sz="1200" noProof="1" smtClean="0"/>
              <a:pPr algn="r"/>
              <a:t>22</a:t>
            </a:fld>
            <a:endParaRPr lang="en-US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US" sz="1300" smtClean="0"/>
              <a:pPr algn="r" defTabSz="947592"/>
              <a:t>22</a:t>
            </a:fld>
            <a:endParaRPr lang="en-US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en-US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3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uppieren 121"/>
          <p:cNvGrpSpPr/>
          <p:nvPr userDrawn="1"/>
        </p:nvGrpSpPr>
        <p:grpSpPr>
          <a:xfrm>
            <a:off x="81031" y="5206769"/>
            <a:ext cx="3453611" cy="1898584"/>
            <a:chOff x="81031" y="5206769"/>
            <a:chExt cx="3453611" cy="1898584"/>
          </a:xfrm>
        </p:grpSpPr>
        <p:grpSp>
          <p:nvGrpSpPr>
            <p:cNvPr id="123" name="Gruppieren 122"/>
            <p:cNvGrpSpPr/>
            <p:nvPr userDrawn="1"/>
          </p:nvGrpSpPr>
          <p:grpSpPr>
            <a:xfrm>
              <a:off x="81031" y="5206769"/>
              <a:ext cx="1991801" cy="1736748"/>
              <a:chOff x="81031" y="5206769"/>
              <a:chExt cx="1991801" cy="1736748"/>
            </a:xfrm>
          </p:grpSpPr>
          <p:sp>
            <p:nvSpPr>
              <p:cNvPr id="132" name="Flussdiagramm: Daten 6"/>
              <p:cNvSpPr/>
              <p:nvPr userDrawn="1"/>
            </p:nvSpPr>
            <p:spPr>
              <a:xfrm rot="7500000" flipV="1">
                <a:off x="-472446" y="5760246"/>
                <a:ext cx="1736748" cy="629794"/>
              </a:xfrm>
              <a:custGeom>
                <a:avLst/>
                <a:gdLst>
                  <a:gd name="connsiteX0" fmla="*/ 4875386 w 7920475"/>
                  <a:gd name="connsiteY0" fmla="*/ 1896 h 634035"/>
                  <a:gd name="connsiteX1" fmla="*/ 7498123 w 7920475"/>
                  <a:gd name="connsiteY1" fmla="*/ 627301 h 634035"/>
                  <a:gd name="connsiteX2" fmla="*/ 7920475 w 7920475"/>
                  <a:gd name="connsiteY2" fmla="*/ 0 h 634035"/>
                  <a:gd name="connsiteX3" fmla="*/ 4875386 w 7920475"/>
                  <a:gd name="connsiteY3" fmla="*/ 1896 h 634035"/>
                  <a:gd name="connsiteX4" fmla="*/ 440793 w 7920475"/>
                  <a:gd name="connsiteY4" fmla="*/ 4657 h 634035"/>
                  <a:gd name="connsiteX5" fmla="*/ 669010 w 7920475"/>
                  <a:gd name="connsiteY5" fmla="*/ 633434 h 634035"/>
                  <a:gd name="connsiteX6" fmla="*/ 1604583 w 7920475"/>
                  <a:gd name="connsiteY6" fmla="*/ 632594 h 634035"/>
                  <a:gd name="connsiteX7" fmla="*/ 1736748 w 7920475"/>
                  <a:gd name="connsiteY7" fmla="*/ 443842 h 634035"/>
                  <a:gd name="connsiteX8" fmla="*/ 1108933 w 7920475"/>
                  <a:gd name="connsiteY8" fmla="*/ 4241 h 634035"/>
                  <a:gd name="connsiteX9" fmla="*/ 440793 w 7920475"/>
                  <a:gd name="connsiteY9" fmla="*/ 4657 h 634035"/>
                  <a:gd name="connsiteX10" fmla="*/ 0 w 7920475"/>
                  <a:gd name="connsiteY10" fmla="*/ 634035 h 634035"/>
                  <a:gd name="connsiteX11" fmla="*/ 98 w 7920475"/>
                  <a:gd name="connsiteY11" fmla="*/ 634035 h 634035"/>
                  <a:gd name="connsiteX12" fmla="*/ 65 w 7920475"/>
                  <a:gd name="connsiteY12" fmla="*/ 633943 h 634035"/>
                  <a:gd name="connsiteX13" fmla="*/ 0 w 7920475"/>
                  <a:gd name="connsiteY13" fmla="*/ 634035 h 634035"/>
                  <a:gd name="connsiteX14" fmla="*/ 440509 w 7920475"/>
                  <a:gd name="connsiteY14" fmla="*/ 4658 h 634035"/>
                  <a:gd name="connsiteX15" fmla="*/ 220317 w 7920475"/>
                  <a:gd name="connsiteY15" fmla="*/ 319256 h 634035"/>
                  <a:gd name="connsiteX16" fmla="*/ 440695 w 7920475"/>
                  <a:gd name="connsiteY16" fmla="*/ 4657 h 634035"/>
                  <a:gd name="connsiteX17" fmla="*/ 440509 w 7920475"/>
                  <a:gd name="connsiteY17" fmla="*/ 4658 h 634035"/>
                  <a:gd name="connsiteX0" fmla="*/ 4875386 w 7920475"/>
                  <a:gd name="connsiteY0" fmla="*/ 1896 h 634035"/>
                  <a:gd name="connsiteX1" fmla="*/ 7920475 w 7920475"/>
                  <a:gd name="connsiteY1" fmla="*/ 0 h 634035"/>
                  <a:gd name="connsiteX2" fmla="*/ 4875386 w 7920475"/>
                  <a:gd name="connsiteY2" fmla="*/ 1896 h 634035"/>
                  <a:gd name="connsiteX3" fmla="*/ 440793 w 7920475"/>
                  <a:gd name="connsiteY3" fmla="*/ 4657 h 634035"/>
                  <a:gd name="connsiteX4" fmla="*/ 669010 w 7920475"/>
                  <a:gd name="connsiteY4" fmla="*/ 633434 h 634035"/>
                  <a:gd name="connsiteX5" fmla="*/ 1604583 w 7920475"/>
                  <a:gd name="connsiteY5" fmla="*/ 632594 h 634035"/>
                  <a:gd name="connsiteX6" fmla="*/ 1736748 w 7920475"/>
                  <a:gd name="connsiteY6" fmla="*/ 443842 h 634035"/>
                  <a:gd name="connsiteX7" fmla="*/ 1108933 w 7920475"/>
                  <a:gd name="connsiteY7" fmla="*/ 4241 h 634035"/>
                  <a:gd name="connsiteX8" fmla="*/ 440793 w 7920475"/>
                  <a:gd name="connsiteY8" fmla="*/ 4657 h 634035"/>
                  <a:gd name="connsiteX9" fmla="*/ 0 w 7920475"/>
                  <a:gd name="connsiteY9" fmla="*/ 634035 h 634035"/>
                  <a:gd name="connsiteX10" fmla="*/ 98 w 7920475"/>
                  <a:gd name="connsiteY10" fmla="*/ 634035 h 634035"/>
                  <a:gd name="connsiteX11" fmla="*/ 65 w 7920475"/>
                  <a:gd name="connsiteY11" fmla="*/ 633943 h 634035"/>
                  <a:gd name="connsiteX12" fmla="*/ 0 w 7920475"/>
                  <a:gd name="connsiteY12" fmla="*/ 634035 h 634035"/>
                  <a:gd name="connsiteX13" fmla="*/ 440509 w 7920475"/>
                  <a:gd name="connsiteY13" fmla="*/ 4658 h 634035"/>
                  <a:gd name="connsiteX14" fmla="*/ 220317 w 7920475"/>
                  <a:gd name="connsiteY14" fmla="*/ 319256 h 634035"/>
                  <a:gd name="connsiteX15" fmla="*/ 440695 w 7920475"/>
                  <a:gd name="connsiteY15" fmla="*/ 4657 h 634035"/>
                  <a:gd name="connsiteX16" fmla="*/ 440509 w 7920475"/>
                  <a:gd name="connsiteY16" fmla="*/ 4658 h 634035"/>
                  <a:gd name="connsiteX0" fmla="*/ 440793 w 1736748"/>
                  <a:gd name="connsiteY0" fmla="*/ 416 h 629794"/>
                  <a:gd name="connsiteX1" fmla="*/ 669010 w 1736748"/>
                  <a:gd name="connsiteY1" fmla="*/ 629193 h 629794"/>
                  <a:gd name="connsiteX2" fmla="*/ 1604583 w 1736748"/>
                  <a:gd name="connsiteY2" fmla="*/ 628353 h 629794"/>
                  <a:gd name="connsiteX3" fmla="*/ 1736748 w 1736748"/>
                  <a:gd name="connsiteY3" fmla="*/ 439601 h 629794"/>
                  <a:gd name="connsiteX4" fmla="*/ 1108933 w 1736748"/>
                  <a:gd name="connsiteY4" fmla="*/ 0 h 629794"/>
                  <a:gd name="connsiteX5" fmla="*/ 440793 w 1736748"/>
                  <a:gd name="connsiteY5" fmla="*/ 416 h 629794"/>
                  <a:gd name="connsiteX6" fmla="*/ 0 w 1736748"/>
                  <a:gd name="connsiteY6" fmla="*/ 629794 h 629794"/>
                  <a:gd name="connsiteX7" fmla="*/ 98 w 1736748"/>
                  <a:gd name="connsiteY7" fmla="*/ 629794 h 629794"/>
                  <a:gd name="connsiteX8" fmla="*/ 65 w 1736748"/>
                  <a:gd name="connsiteY8" fmla="*/ 629702 h 629794"/>
                  <a:gd name="connsiteX9" fmla="*/ 0 w 1736748"/>
                  <a:gd name="connsiteY9" fmla="*/ 629794 h 629794"/>
                  <a:gd name="connsiteX10" fmla="*/ 440509 w 1736748"/>
                  <a:gd name="connsiteY10" fmla="*/ 417 h 629794"/>
                  <a:gd name="connsiteX11" fmla="*/ 220317 w 1736748"/>
                  <a:gd name="connsiteY11" fmla="*/ 315015 h 629794"/>
                  <a:gd name="connsiteX12" fmla="*/ 440695 w 1736748"/>
                  <a:gd name="connsiteY12" fmla="*/ 416 h 629794"/>
                  <a:gd name="connsiteX13" fmla="*/ 440509 w 1736748"/>
                  <a:gd name="connsiteY13" fmla="*/ 417 h 62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6748" h="629794">
                    <a:moveTo>
                      <a:pt x="440793" y="416"/>
                    </a:moveTo>
                    <a:lnTo>
                      <a:pt x="669010" y="629193"/>
                    </a:lnTo>
                    <a:lnTo>
                      <a:pt x="1604583" y="628353"/>
                    </a:lnTo>
                    <a:lnTo>
                      <a:pt x="1736748" y="439601"/>
                    </a:lnTo>
                    <a:lnTo>
                      <a:pt x="1108933" y="0"/>
                    </a:lnTo>
                    <a:lnTo>
                      <a:pt x="440793" y="416"/>
                    </a:lnTo>
                    <a:close/>
                    <a:moveTo>
                      <a:pt x="0" y="629794"/>
                    </a:moveTo>
                    <a:lnTo>
                      <a:pt x="98" y="629794"/>
                    </a:lnTo>
                    <a:cubicBezTo>
                      <a:pt x="87" y="629763"/>
                      <a:pt x="76" y="629733"/>
                      <a:pt x="65" y="629702"/>
                    </a:cubicBezTo>
                    <a:lnTo>
                      <a:pt x="0" y="629794"/>
                    </a:lnTo>
                    <a:close/>
                    <a:moveTo>
                      <a:pt x="440509" y="417"/>
                    </a:moveTo>
                    <a:lnTo>
                      <a:pt x="220317" y="315015"/>
                    </a:lnTo>
                    <a:lnTo>
                      <a:pt x="440695" y="416"/>
                    </a:lnTo>
                    <a:lnTo>
                      <a:pt x="440509" y="41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3" name="Flussdiagramm: Daten 6"/>
              <p:cNvSpPr/>
              <p:nvPr userDrawn="1"/>
            </p:nvSpPr>
            <p:spPr>
              <a:xfrm rot="7500000" flipV="1">
                <a:off x="367821" y="5323279"/>
                <a:ext cx="668945" cy="629378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4" name="Rechteck 4"/>
              <p:cNvSpPr/>
              <p:nvPr userDrawn="1"/>
            </p:nvSpPr>
            <p:spPr>
              <a:xfrm>
                <a:off x="383512" y="5544278"/>
                <a:ext cx="1689320" cy="1313723"/>
              </a:xfrm>
              <a:custGeom>
                <a:avLst/>
                <a:gdLst/>
                <a:ahLst/>
                <a:cxnLst/>
                <a:rect l="l" t="t" r="r" b="b"/>
                <a:pathLst>
                  <a:path w="1689320" h="1313723">
                    <a:moveTo>
                      <a:pt x="768385" y="233"/>
                    </a:moveTo>
                    <a:lnTo>
                      <a:pt x="1689320" y="1313723"/>
                    </a:lnTo>
                    <a:lnTo>
                      <a:pt x="921532" y="1313723"/>
                    </a:lnTo>
                    <a:lnTo>
                      <a:pt x="384221" y="547829"/>
                    </a:lnTo>
                    <a:close/>
                    <a:moveTo>
                      <a:pt x="0" y="152"/>
                    </a:moveTo>
                    <a:lnTo>
                      <a:pt x="113" y="152"/>
                    </a:lnTo>
                    <a:lnTo>
                      <a:pt x="57" y="233"/>
                    </a:lnTo>
                    <a:close/>
                    <a:moveTo>
                      <a:pt x="768221" y="0"/>
                    </a:moveTo>
                    <a:lnTo>
                      <a:pt x="768328" y="152"/>
                    </a:lnTo>
                    <a:lnTo>
                      <a:pt x="384221" y="7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4" name="Gruppieren 123"/>
            <p:cNvGrpSpPr/>
            <p:nvPr userDrawn="1"/>
          </p:nvGrpSpPr>
          <p:grpSpPr>
            <a:xfrm>
              <a:off x="2076330" y="5572847"/>
              <a:ext cx="1458312" cy="1510739"/>
              <a:chOff x="2076330" y="5572847"/>
              <a:chExt cx="1458312" cy="1510739"/>
            </a:xfrm>
          </p:grpSpPr>
          <p:sp>
            <p:nvSpPr>
              <p:cNvPr id="129" name="Flussdiagramm: Daten 6"/>
              <p:cNvSpPr/>
              <p:nvPr userDrawn="1"/>
            </p:nvSpPr>
            <p:spPr>
              <a:xfrm rot="7500000" flipV="1">
                <a:off x="1476091" y="6173086"/>
                <a:ext cx="1510739" cy="310261"/>
              </a:xfrm>
              <a:custGeom>
                <a:avLst/>
                <a:gdLst/>
                <a:ahLst/>
                <a:cxnLst/>
                <a:rect l="l" t="t" r="r" b="b"/>
                <a:pathLst>
                  <a:path w="1510739" h="310261">
                    <a:moveTo>
                      <a:pt x="216732" y="805"/>
                    </a:moveTo>
                    <a:lnTo>
                      <a:pt x="328942" y="309965"/>
                    </a:lnTo>
                    <a:lnTo>
                      <a:pt x="1294306" y="309098"/>
                    </a:lnTo>
                    <a:lnTo>
                      <a:pt x="1510739" y="0"/>
                    </a:lnTo>
                    <a:close/>
                    <a:moveTo>
                      <a:pt x="0" y="310260"/>
                    </a:moveTo>
                    <a:lnTo>
                      <a:pt x="49" y="310261"/>
                    </a:lnTo>
                    <a:lnTo>
                      <a:pt x="33" y="310215"/>
                    </a:lnTo>
                    <a:close/>
                    <a:moveTo>
                      <a:pt x="216592" y="805"/>
                    </a:moveTo>
                    <a:lnTo>
                      <a:pt x="108327" y="155489"/>
                    </a:lnTo>
                    <a:lnTo>
                      <a:pt x="216684" y="80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0" name="Flussdiagramm: Daten 6"/>
              <p:cNvSpPr/>
              <p:nvPr userDrawn="1"/>
            </p:nvSpPr>
            <p:spPr>
              <a:xfrm rot="7500000" flipV="1">
                <a:off x="2406251" y="5689698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1" name="Rechteck 3"/>
              <p:cNvSpPr/>
              <p:nvPr userDrawn="1"/>
            </p:nvSpPr>
            <p:spPr>
              <a:xfrm>
                <a:off x="2602883" y="5798360"/>
                <a:ext cx="931759" cy="1059640"/>
              </a:xfrm>
              <a:custGeom>
                <a:avLst/>
                <a:gdLst>
                  <a:gd name="connsiteX0" fmla="*/ 0 w 6868510"/>
                  <a:gd name="connsiteY0" fmla="*/ 1059640 h 6010012"/>
                  <a:gd name="connsiteX1" fmla="*/ 3654987 w 6868510"/>
                  <a:gd name="connsiteY1" fmla="*/ 1059640 h 6010012"/>
                  <a:gd name="connsiteX2" fmla="*/ 5028976 w 6868510"/>
                  <a:gd name="connsiteY2" fmla="*/ 3018153 h 6010012"/>
                  <a:gd name="connsiteX3" fmla="*/ 5400740 w 6868510"/>
                  <a:gd name="connsiteY3" fmla="*/ 3011352 h 6010012"/>
                  <a:gd name="connsiteX4" fmla="*/ 4032326 w 6868510"/>
                  <a:gd name="connsiteY4" fmla="*/ 1059640 h 6010012"/>
                  <a:gd name="connsiteX5" fmla="*/ 6868510 w 6868510"/>
                  <a:gd name="connsiteY5" fmla="*/ 6010012 h 6010012"/>
                  <a:gd name="connsiteX6" fmla="*/ 0 w 6868510"/>
                  <a:gd name="connsiteY6" fmla="*/ 6010012 h 6010012"/>
                  <a:gd name="connsiteX7" fmla="*/ 0 w 6868510"/>
                  <a:gd name="connsiteY7" fmla="*/ 1059640 h 6010012"/>
                  <a:gd name="connsiteX8" fmla="*/ 3289455 w 6868510"/>
                  <a:gd name="connsiteY8" fmla="*/ 114 h 6010012"/>
                  <a:gd name="connsiteX9" fmla="*/ 4032326 w 6868510"/>
                  <a:gd name="connsiteY9" fmla="*/ 1059640 h 6010012"/>
                  <a:gd name="connsiteX10" fmla="*/ 3654987 w 6868510"/>
                  <a:gd name="connsiteY10" fmla="*/ 1059640 h 6010012"/>
                  <a:gd name="connsiteX11" fmla="*/ 3100567 w 6868510"/>
                  <a:gd name="connsiteY11" fmla="*/ 269358 h 6010012"/>
                  <a:gd name="connsiteX12" fmla="*/ 3289455 w 6868510"/>
                  <a:gd name="connsiteY12" fmla="*/ 114 h 6010012"/>
                  <a:gd name="connsiteX13" fmla="*/ 2911652 w 6868510"/>
                  <a:gd name="connsiteY13" fmla="*/ 74 h 6010012"/>
                  <a:gd name="connsiteX14" fmla="*/ 2911707 w 6868510"/>
                  <a:gd name="connsiteY14" fmla="*/ 75 h 6010012"/>
                  <a:gd name="connsiteX15" fmla="*/ 2911680 w 6868510"/>
                  <a:gd name="connsiteY15" fmla="*/ 114 h 6010012"/>
                  <a:gd name="connsiteX16" fmla="*/ 2911652 w 6868510"/>
                  <a:gd name="connsiteY16" fmla="*/ 74 h 6010012"/>
                  <a:gd name="connsiteX17" fmla="*/ 3289375 w 6868510"/>
                  <a:gd name="connsiteY17" fmla="*/ 0 h 6010012"/>
                  <a:gd name="connsiteX18" fmla="*/ 3289427 w 6868510"/>
                  <a:gd name="connsiteY18" fmla="*/ 75 h 6010012"/>
                  <a:gd name="connsiteX19" fmla="*/ 3100567 w 6868510"/>
                  <a:gd name="connsiteY19" fmla="*/ 36 h 6010012"/>
                  <a:gd name="connsiteX20" fmla="*/ 3289375 w 6868510"/>
                  <a:gd name="connsiteY20" fmla="*/ 0 h 6010012"/>
                  <a:gd name="connsiteX0" fmla="*/ 0 w 5400740"/>
                  <a:gd name="connsiteY0" fmla="*/ 1059640 h 6010012"/>
                  <a:gd name="connsiteX1" fmla="*/ 3654987 w 5400740"/>
                  <a:gd name="connsiteY1" fmla="*/ 1059640 h 6010012"/>
                  <a:gd name="connsiteX2" fmla="*/ 5028976 w 5400740"/>
                  <a:gd name="connsiteY2" fmla="*/ 3018153 h 6010012"/>
                  <a:gd name="connsiteX3" fmla="*/ 5400740 w 5400740"/>
                  <a:gd name="connsiteY3" fmla="*/ 3011352 h 6010012"/>
                  <a:gd name="connsiteX4" fmla="*/ 4032326 w 5400740"/>
                  <a:gd name="connsiteY4" fmla="*/ 1059640 h 6010012"/>
                  <a:gd name="connsiteX5" fmla="*/ 0 w 5400740"/>
                  <a:gd name="connsiteY5" fmla="*/ 6010012 h 6010012"/>
                  <a:gd name="connsiteX6" fmla="*/ 0 w 5400740"/>
                  <a:gd name="connsiteY6" fmla="*/ 1059640 h 6010012"/>
                  <a:gd name="connsiteX7" fmla="*/ 3289455 w 5400740"/>
                  <a:gd name="connsiteY7" fmla="*/ 114 h 6010012"/>
                  <a:gd name="connsiteX8" fmla="*/ 4032326 w 5400740"/>
                  <a:gd name="connsiteY8" fmla="*/ 1059640 h 6010012"/>
                  <a:gd name="connsiteX9" fmla="*/ 3654987 w 5400740"/>
                  <a:gd name="connsiteY9" fmla="*/ 1059640 h 6010012"/>
                  <a:gd name="connsiteX10" fmla="*/ 3100567 w 5400740"/>
                  <a:gd name="connsiteY10" fmla="*/ 269358 h 6010012"/>
                  <a:gd name="connsiteX11" fmla="*/ 3289455 w 5400740"/>
                  <a:gd name="connsiteY11" fmla="*/ 114 h 6010012"/>
                  <a:gd name="connsiteX12" fmla="*/ 2911652 w 5400740"/>
                  <a:gd name="connsiteY12" fmla="*/ 74 h 6010012"/>
                  <a:gd name="connsiteX13" fmla="*/ 2911707 w 5400740"/>
                  <a:gd name="connsiteY13" fmla="*/ 75 h 6010012"/>
                  <a:gd name="connsiteX14" fmla="*/ 2911680 w 5400740"/>
                  <a:gd name="connsiteY14" fmla="*/ 114 h 6010012"/>
                  <a:gd name="connsiteX15" fmla="*/ 2911652 w 5400740"/>
                  <a:gd name="connsiteY15" fmla="*/ 74 h 6010012"/>
                  <a:gd name="connsiteX16" fmla="*/ 3289375 w 5400740"/>
                  <a:gd name="connsiteY16" fmla="*/ 0 h 6010012"/>
                  <a:gd name="connsiteX17" fmla="*/ 3289427 w 5400740"/>
                  <a:gd name="connsiteY17" fmla="*/ 75 h 6010012"/>
                  <a:gd name="connsiteX18" fmla="*/ 3100567 w 5400740"/>
                  <a:gd name="connsiteY18" fmla="*/ 36 h 6010012"/>
                  <a:gd name="connsiteX19" fmla="*/ 3289375 w 5400740"/>
                  <a:gd name="connsiteY19" fmla="*/ 0 h 6010012"/>
                  <a:gd name="connsiteX0" fmla="*/ 47297 w 5448037"/>
                  <a:gd name="connsiteY0" fmla="*/ 1059640 h 6199198"/>
                  <a:gd name="connsiteX1" fmla="*/ 3702284 w 5448037"/>
                  <a:gd name="connsiteY1" fmla="*/ 1059640 h 6199198"/>
                  <a:gd name="connsiteX2" fmla="*/ 5076273 w 5448037"/>
                  <a:gd name="connsiteY2" fmla="*/ 3018153 h 6199198"/>
                  <a:gd name="connsiteX3" fmla="*/ 5448037 w 5448037"/>
                  <a:gd name="connsiteY3" fmla="*/ 3011352 h 6199198"/>
                  <a:gd name="connsiteX4" fmla="*/ 4079623 w 5448037"/>
                  <a:gd name="connsiteY4" fmla="*/ 1059640 h 6199198"/>
                  <a:gd name="connsiteX5" fmla="*/ 0 w 5448037"/>
                  <a:gd name="connsiteY5" fmla="*/ 6199198 h 6199198"/>
                  <a:gd name="connsiteX6" fmla="*/ 47297 w 5448037"/>
                  <a:gd name="connsiteY6" fmla="*/ 1059640 h 6199198"/>
                  <a:gd name="connsiteX7" fmla="*/ 3336752 w 5448037"/>
                  <a:gd name="connsiteY7" fmla="*/ 114 h 6199198"/>
                  <a:gd name="connsiteX8" fmla="*/ 4079623 w 5448037"/>
                  <a:gd name="connsiteY8" fmla="*/ 1059640 h 6199198"/>
                  <a:gd name="connsiteX9" fmla="*/ 3702284 w 5448037"/>
                  <a:gd name="connsiteY9" fmla="*/ 1059640 h 6199198"/>
                  <a:gd name="connsiteX10" fmla="*/ 3147864 w 5448037"/>
                  <a:gd name="connsiteY10" fmla="*/ 269358 h 6199198"/>
                  <a:gd name="connsiteX11" fmla="*/ 3336752 w 5448037"/>
                  <a:gd name="connsiteY11" fmla="*/ 114 h 6199198"/>
                  <a:gd name="connsiteX12" fmla="*/ 2958949 w 5448037"/>
                  <a:gd name="connsiteY12" fmla="*/ 74 h 6199198"/>
                  <a:gd name="connsiteX13" fmla="*/ 2959004 w 5448037"/>
                  <a:gd name="connsiteY13" fmla="*/ 75 h 6199198"/>
                  <a:gd name="connsiteX14" fmla="*/ 2958977 w 5448037"/>
                  <a:gd name="connsiteY14" fmla="*/ 114 h 6199198"/>
                  <a:gd name="connsiteX15" fmla="*/ 2958949 w 5448037"/>
                  <a:gd name="connsiteY15" fmla="*/ 74 h 6199198"/>
                  <a:gd name="connsiteX16" fmla="*/ 3336672 w 5448037"/>
                  <a:gd name="connsiteY16" fmla="*/ 0 h 6199198"/>
                  <a:gd name="connsiteX17" fmla="*/ 3336724 w 5448037"/>
                  <a:gd name="connsiteY17" fmla="*/ 75 h 6199198"/>
                  <a:gd name="connsiteX18" fmla="*/ 3147864 w 5448037"/>
                  <a:gd name="connsiteY18" fmla="*/ 36 h 6199198"/>
                  <a:gd name="connsiteX19" fmla="*/ 3336672 w 5448037"/>
                  <a:gd name="connsiteY19" fmla="*/ 0 h 6199198"/>
                  <a:gd name="connsiteX0" fmla="*/ 0 w 5400740"/>
                  <a:gd name="connsiteY0" fmla="*/ 1059640 h 3020378"/>
                  <a:gd name="connsiteX1" fmla="*/ 3654987 w 5400740"/>
                  <a:gd name="connsiteY1" fmla="*/ 1059640 h 3020378"/>
                  <a:gd name="connsiteX2" fmla="*/ 5028976 w 5400740"/>
                  <a:gd name="connsiteY2" fmla="*/ 3018153 h 3020378"/>
                  <a:gd name="connsiteX3" fmla="*/ 5400740 w 5400740"/>
                  <a:gd name="connsiteY3" fmla="*/ 3011352 h 3020378"/>
                  <a:gd name="connsiteX4" fmla="*/ 4032326 w 5400740"/>
                  <a:gd name="connsiteY4" fmla="*/ 1059640 h 3020378"/>
                  <a:gd name="connsiteX5" fmla="*/ 0 w 5400740"/>
                  <a:gd name="connsiteY5" fmla="*/ 1059640 h 3020378"/>
                  <a:gd name="connsiteX6" fmla="*/ 3289455 w 5400740"/>
                  <a:gd name="connsiteY6" fmla="*/ 114 h 3020378"/>
                  <a:gd name="connsiteX7" fmla="*/ 4032326 w 5400740"/>
                  <a:gd name="connsiteY7" fmla="*/ 1059640 h 3020378"/>
                  <a:gd name="connsiteX8" fmla="*/ 3654987 w 5400740"/>
                  <a:gd name="connsiteY8" fmla="*/ 1059640 h 3020378"/>
                  <a:gd name="connsiteX9" fmla="*/ 3100567 w 5400740"/>
                  <a:gd name="connsiteY9" fmla="*/ 269358 h 3020378"/>
                  <a:gd name="connsiteX10" fmla="*/ 3289455 w 5400740"/>
                  <a:gd name="connsiteY10" fmla="*/ 114 h 3020378"/>
                  <a:gd name="connsiteX11" fmla="*/ 2911652 w 5400740"/>
                  <a:gd name="connsiteY11" fmla="*/ 74 h 3020378"/>
                  <a:gd name="connsiteX12" fmla="*/ 2911707 w 5400740"/>
                  <a:gd name="connsiteY12" fmla="*/ 75 h 3020378"/>
                  <a:gd name="connsiteX13" fmla="*/ 2911680 w 5400740"/>
                  <a:gd name="connsiteY13" fmla="*/ 114 h 3020378"/>
                  <a:gd name="connsiteX14" fmla="*/ 2911652 w 5400740"/>
                  <a:gd name="connsiteY14" fmla="*/ 74 h 3020378"/>
                  <a:gd name="connsiteX15" fmla="*/ 3289375 w 5400740"/>
                  <a:gd name="connsiteY15" fmla="*/ 0 h 3020378"/>
                  <a:gd name="connsiteX16" fmla="*/ 3289427 w 5400740"/>
                  <a:gd name="connsiteY16" fmla="*/ 75 h 3020378"/>
                  <a:gd name="connsiteX17" fmla="*/ 3100567 w 5400740"/>
                  <a:gd name="connsiteY17" fmla="*/ 36 h 3020378"/>
                  <a:gd name="connsiteX18" fmla="*/ 3289375 w 5400740"/>
                  <a:gd name="connsiteY18" fmla="*/ 0 h 3020378"/>
                  <a:gd name="connsiteX0" fmla="*/ 1120674 w 2489088"/>
                  <a:gd name="connsiteY0" fmla="*/ 1059640 h 3020378"/>
                  <a:gd name="connsiteX1" fmla="*/ 743335 w 2489088"/>
                  <a:gd name="connsiteY1" fmla="*/ 1059640 h 3020378"/>
                  <a:gd name="connsiteX2" fmla="*/ 2117324 w 2489088"/>
                  <a:gd name="connsiteY2" fmla="*/ 3018153 h 3020378"/>
                  <a:gd name="connsiteX3" fmla="*/ 2489088 w 2489088"/>
                  <a:gd name="connsiteY3" fmla="*/ 3011352 h 3020378"/>
                  <a:gd name="connsiteX4" fmla="*/ 1120674 w 2489088"/>
                  <a:gd name="connsiteY4" fmla="*/ 1059640 h 3020378"/>
                  <a:gd name="connsiteX5" fmla="*/ 377803 w 2489088"/>
                  <a:gd name="connsiteY5" fmla="*/ 114 h 3020378"/>
                  <a:gd name="connsiteX6" fmla="*/ 1120674 w 2489088"/>
                  <a:gd name="connsiteY6" fmla="*/ 1059640 h 3020378"/>
                  <a:gd name="connsiteX7" fmla="*/ 743335 w 2489088"/>
                  <a:gd name="connsiteY7" fmla="*/ 1059640 h 3020378"/>
                  <a:gd name="connsiteX8" fmla="*/ 188915 w 2489088"/>
                  <a:gd name="connsiteY8" fmla="*/ 269358 h 3020378"/>
                  <a:gd name="connsiteX9" fmla="*/ 377803 w 2489088"/>
                  <a:gd name="connsiteY9" fmla="*/ 114 h 3020378"/>
                  <a:gd name="connsiteX10" fmla="*/ 0 w 2489088"/>
                  <a:gd name="connsiteY10" fmla="*/ 74 h 3020378"/>
                  <a:gd name="connsiteX11" fmla="*/ 55 w 2489088"/>
                  <a:gd name="connsiteY11" fmla="*/ 75 h 3020378"/>
                  <a:gd name="connsiteX12" fmla="*/ 28 w 2489088"/>
                  <a:gd name="connsiteY12" fmla="*/ 114 h 3020378"/>
                  <a:gd name="connsiteX13" fmla="*/ 0 w 2489088"/>
                  <a:gd name="connsiteY13" fmla="*/ 74 h 3020378"/>
                  <a:gd name="connsiteX14" fmla="*/ 377723 w 2489088"/>
                  <a:gd name="connsiteY14" fmla="*/ 0 h 3020378"/>
                  <a:gd name="connsiteX15" fmla="*/ 377775 w 2489088"/>
                  <a:gd name="connsiteY15" fmla="*/ 75 h 3020378"/>
                  <a:gd name="connsiteX16" fmla="*/ 188915 w 2489088"/>
                  <a:gd name="connsiteY16" fmla="*/ 36 h 3020378"/>
                  <a:gd name="connsiteX17" fmla="*/ 377723 w 2489088"/>
                  <a:gd name="connsiteY17" fmla="*/ 0 h 3020378"/>
                  <a:gd name="connsiteX0" fmla="*/ 1120674 w 2489088"/>
                  <a:gd name="connsiteY0" fmla="*/ 1059640 h 3011352"/>
                  <a:gd name="connsiteX1" fmla="*/ 743335 w 2489088"/>
                  <a:gd name="connsiteY1" fmla="*/ 1059640 h 3011352"/>
                  <a:gd name="connsiteX2" fmla="*/ 2489088 w 2489088"/>
                  <a:gd name="connsiteY2" fmla="*/ 3011352 h 3011352"/>
                  <a:gd name="connsiteX3" fmla="*/ 1120674 w 2489088"/>
                  <a:gd name="connsiteY3" fmla="*/ 1059640 h 3011352"/>
                  <a:gd name="connsiteX4" fmla="*/ 377803 w 2489088"/>
                  <a:gd name="connsiteY4" fmla="*/ 114 h 3011352"/>
                  <a:gd name="connsiteX5" fmla="*/ 1120674 w 2489088"/>
                  <a:gd name="connsiteY5" fmla="*/ 1059640 h 3011352"/>
                  <a:gd name="connsiteX6" fmla="*/ 743335 w 2489088"/>
                  <a:gd name="connsiteY6" fmla="*/ 1059640 h 3011352"/>
                  <a:gd name="connsiteX7" fmla="*/ 188915 w 2489088"/>
                  <a:gd name="connsiteY7" fmla="*/ 269358 h 3011352"/>
                  <a:gd name="connsiteX8" fmla="*/ 377803 w 2489088"/>
                  <a:gd name="connsiteY8" fmla="*/ 114 h 3011352"/>
                  <a:gd name="connsiteX9" fmla="*/ 0 w 2489088"/>
                  <a:gd name="connsiteY9" fmla="*/ 74 h 3011352"/>
                  <a:gd name="connsiteX10" fmla="*/ 55 w 2489088"/>
                  <a:gd name="connsiteY10" fmla="*/ 75 h 3011352"/>
                  <a:gd name="connsiteX11" fmla="*/ 28 w 2489088"/>
                  <a:gd name="connsiteY11" fmla="*/ 114 h 3011352"/>
                  <a:gd name="connsiteX12" fmla="*/ 0 w 2489088"/>
                  <a:gd name="connsiteY12" fmla="*/ 74 h 3011352"/>
                  <a:gd name="connsiteX13" fmla="*/ 377723 w 2489088"/>
                  <a:gd name="connsiteY13" fmla="*/ 0 h 3011352"/>
                  <a:gd name="connsiteX14" fmla="*/ 377775 w 2489088"/>
                  <a:gd name="connsiteY14" fmla="*/ 75 h 3011352"/>
                  <a:gd name="connsiteX15" fmla="*/ 188915 w 2489088"/>
                  <a:gd name="connsiteY15" fmla="*/ 36 h 3011352"/>
                  <a:gd name="connsiteX16" fmla="*/ 377723 w 2489088"/>
                  <a:gd name="connsiteY16" fmla="*/ 0 h 3011352"/>
                  <a:gd name="connsiteX0" fmla="*/ 1120674 w 1120674"/>
                  <a:gd name="connsiteY0" fmla="*/ 1059640 h 1059640"/>
                  <a:gd name="connsiteX1" fmla="*/ 743335 w 1120674"/>
                  <a:gd name="connsiteY1" fmla="*/ 1059640 h 1059640"/>
                  <a:gd name="connsiteX2" fmla="*/ 1120674 w 1120674"/>
                  <a:gd name="connsiteY2" fmla="*/ 1059640 h 1059640"/>
                  <a:gd name="connsiteX3" fmla="*/ 377803 w 1120674"/>
                  <a:gd name="connsiteY3" fmla="*/ 114 h 1059640"/>
                  <a:gd name="connsiteX4" fmla="*/ 1120674 w 1120674"/>
                  <a:gd name="connsiteY4" fmla="*/ 1059640 h 1059640"/>
                  <a:gd name="connsiteX5" fmla="*/ 743335 w 1120674"/>
                  <a:gd name="connsiteY5" fmla="*/ 1059640 h 1059640"/>
                  <a:gd name="connsiteX6" fmla="*/ 188915 w 1120674"/>
                  <a:gd name="connsiteY6" fmla="*/ 269358 h 1059640"/>
                  <a:gd name="connsiteX7" fmla="*/ 377803 w 1120674"/>
                  <a:gd name="connsiteY7" fmla="*/ 114 h 1059640"/>
                  <a:gd name="connsiteX8" fmla="*/ 0 w 1120674"/>
                  <a:gd name="connsiteY8" fmla="*/ 74 h 1059640"/>
                  <a:gd name="connsiteX9" fmla="*/ 55 w 1120674"/>
                  <a:gd name="connsiteY9" fmla="*/ 75 h 1059640"/>
                  <a:gd name="connsiteX10" fmla="*/ 28 w 1120674"/>
                  <a:gd name="connsiteY10" fmla="*/ 114 h 1059640"/>
                  <a:gd name="connsiteX11" fmla="*/ 0 w 1120674"/>
                  <a:gd name="connsiteY11" fmla="*/ 74 h 1059640"/>
                  <a:gd name="connsiteX12" fmla="*/ 377723 w 1120674"/>
                  <a:gd name="connsiteY12" fmla="*/ 0 h 1059640"/>
                  <a:gd name="connsiteX13" fmla="*/ 377775 w 1120674"/>
                  <a:gd name="connsiteY13" fmla="*/ 75 h 1059640"/>
                  <a:gd name="connsiteX14" fmla="*/ 188915 w 1120674"/>
                  <a:gd name="connsiteY14" fmla="*/ 36 h 1059640"/>
                  <a:gd name="connsiteX15" fmla="*/ 377723 w 1120674"/>
                  <a:gd name="connsiteY15" fmla="*/ 0 h 1059640"/>
                  <a:gd name="connsiteX0" fmla="*/ 1120674 w 1120674"/>
                  <a:gd name="connsiteY0" fmla="*/ 1059640 h 1059640"/>
                  <a:gd name="connsiteX1" fmla="*/ 743335 w 1120674"/>
                  <a:gd name="connsiteY1" fmla="*/ 1059640 h 1059640"/>
                  <a:gd name="connsiteX2" fmla="*/ 1120674 w 1120674"/>
                  <a:gd name="connsiteY2" fmla="*/ 1059640 h 1059640"/>
                  <a:gd name="connsiteX3" fmla="*/ 377803 w 1120674"/>
                  <a:gd name="connsiteY3" fmla="*/ 114 h 1059640"/>
                  <a:gd name="connsiteX4" fmla="*/ 1120674 w 1120674"/>
                  <a:gd name="connsiteY4" fmla="*/ 1059640 h 1059640"/>
                  <a:gd name="connsiteX5" fmla="*/ 743335 w 1120674"/>
                  <a:gd name="connsiteY5" fmla="*/ 1059640 h 1059640"/>
                  <a:gd name="connsiteX6" fmla="*/ 188915 w 1120674"/>
                  <a:gd name="connsiteY6" fmla="*/ 269358 h 1059640"/>
                  <a:gd name="connsiteX7" fmla="*/ 377803 w 1120674"/>
                  <a:gd name="connsiteY7" fmla="*/ 114 h 1059640"/>
                  <a:gd name="connsiteX8" fmla="*/ 0 w 1120674"/>
                  <a:gd name="connsiteY8" fmla="*/ 74 h 1059640"/>
                  <a:gd name="connsiteX9" fmla="*/ 55 w 1120674"/>
                  <a:gd name="connsiteY9" fmla="*/ 75 h 1059640"/>
                  <a:gd name="connsiteX10" fmla="*/ 28 w 1120674"/>
                  <a:gd name="connsiteY10" fmla="*/ 114 h 1059640"/>
                  <a:gd name="connsiteX11" fmla="*/ 0 w 1120674"/>
                  <a:gd name="connsiteY11" fmla="*/ 74 h 1059640"/>
                  <a:gd name="connsiteX12" fmla="*/ 377723 w 1120674"/>
                  <a:gd name="connsiteY12" fmla="*/ 0 h 1059640"/>
                  <a:gd name="connsiteX13" fmla="*/ 377775 w 1120674"/>
                  <a:gd name="connsiteY13" fmla="*/ 75 h 1059640"/>
                  <a:gd name="connsiteX14" fmla="*/ 377723 w 1120674"/>
                  <a:gd name="connsiteY14" fmla="*/ 0 h 1059640"/>
                  <a:gd name="connsiteX0" fmla="*/ 1120646 w 1120646"/>
                  <a:gd name="connsiteY0" fmla="*/ 1059640 h 1059640"/>
                  <a:gd name="connsiteX1" fmla="*/ 743307 w 1120646"/>
                  <a:gd name="connsiteY1" fmla="*/ 1059640 h 1059640"/>
                  <a:gd name="connsiteX2" fmla="*/ 1120646 w 1120646"/>
                  <a:gd name="connsiteY2" fmla="*/ 1059640 h 1059640"/>
                  <a:gd name="connsiteX3" fmla="*/ 377775 w 1120646"/>
                  <a:gd name="connsiteY3" fmla="*/ 114 h 1059640"/>
                  <a:gd name="connsiteX4" fmla="*/ 1120646 w 1120646"/>
                  <a:gd name="connsiteY4" fmla="*/ 1059640 h 1059640"/>
                  <a:gd name="connsiteX5" fmla="*/ 743307 w 1120646"/>
                  <a:gd name="connsiteY5" fmla="*/ 1059640 h 1059640"/>
                  <a:gd name="connsiteX6" fmla="*/ 188887 w 1120646"/>
                  <a:gd name="connsiteY6" fmla="*/ 269358 h 1059640"/>
                  <a:gd name="connsiteX7" fmla="*/ 377775 w 1120646"/>
                  <a:gd name="connsiteY7" fmla="*/ 114 h 1059640"/>
                  <a:gd name="connsiteX8" fmla="*/ 0 w 1120646"/>
                  <a:gd name="connsiteY8" fmla="*/ 114 h 1059640"/>
                  <a:gd name="connsiteX9" fmla="*/ 27 w 1120646"/>
                  <a:gd name="connsiteY9" fmla="*/ 75 h 1059640"/>
                  <a:gd name="connsiteX10" fmla="*/ 0 w 1120646"/>
                  <a:gd name="connsiteY10" fmla="*/ 114 h 1059640"/>
                  <a:gd name="connsiteX11" fmla="*/ 377695 w 1120646"/>
                  <a:gd name="connsiteY11" fmla="*/ 0 h 1059640"/>
                  <a:gd name="connsiteX12" fmla="*/ 377747 w 1120646"/>
                  <a:gd name="connsiteY12" fmla="*/ 75 h 1059640"/>
                  <a:gd name="connsiteX13" fmla="*/ 377695 w 1120646"/>
                  <a:gd name="connsiteY13" fmla="*/ 0 h 1059640"/>
                  <a:gd name="connsiteX0" fmla="*/ 931759 w 931759"/>
                  <a:gd name="connsiteY0" fmla="*/ 1059640 h 1059640"/>
                  <a:gd name="connsiteX1" fmla="*/ 554420 w 931759"/>
                  <a:gd name="connsiteY1" fmla="*/ 1059640 h 1059640"/>
                  <a:gd name="connsiteX2" fmla="*/ 931759 w 931759"/>
                  <a:gd name="connsiteY2" fmla="*/ 1059640 h 1059640"/>
                  <a:gd name="connsiteX3" fmla="*/ 188888 w 931759"/>
                  <a:gd name="connsiteY3" fmla="*/ 114 h 1059640"/>
                  <a:gd name="connsiteX4" fmla="*/ 931759 w 931759"/>
                  <a:gd name="connsiteY4" fmla="*/ 1059640 h 1059640"/>
                  <a:gd name="connsiteX5" fmla="*/ 554420 w 931759"/>
                  <a:gd name="connsiteY5" fmla="*/ 1059640 h 1059640"/>
                  <a:gd name="connsiteX6" fmla="*/ 0 w 931759"/>
                  <a:gd name="connsiteY6" fmla="*/ 269358 h 1059640"/>
                  <a:gd name="connsiteX7" fmla="*/ 188888 w 931759"/>
                  <a:gd name="connsiteY7" fmla="*/ 114 h 1059640"/>
                  <a:gd name="connsiteX8" fmla="*/ 188808 w 931759"/>
                  <a:gd name="connsiteY8" fmla="*/ 0 h 1059640"/>
                  <a:gd name="connsiteX9" fmla="*/ 188860 w 931759"/>
                  <a:gd name="connsiteY9" fmla="*/ 75 h 1059640"/>
                  <a:gd name="connsiteX10" fmla="*/ 188808 w 931759"/>
                  <a:gd name="connsiteY10" fmla="*/ 0 h 105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1759" h="1059640">
                    <a:moveTo>
                      <a:pt x="931759" y="1059640"/>
                    </a:moveTo>
                    <a:lnTo>
                      <a:pt x="554420" y="1059640"/>
                    </a:lnTo>
                    <a:lnTo>
                      <a:pt x="931759" y="1059640"/>
                    </a:lnTo>
                    <a:close/>
                    <a:moveTo>
                      <a:pt x="188888" y="114"/>
                    </a:moveTo>
                    <a:lnTo>
                      <a:pt x="931759" y="1059640"/>
                    </a:lnTo>
                    <a:lnTo>
                      <a:pt x="554420" y="1059640"/>
                    </a:lnTo>
                    <a:lnTo>
                      <a:pt x="0" y="269358"/>
                    </a:lnTo>
                    <a:lnTo>
                      <a:pt x="188888" y="114"/>
                    </a:lnTo>
                    <a:close/>
                    <a:moveTo>
                      <a:pt x="188808" y="0"/>
                    </a:moveTo>
                    <a:cubicBezTo>
                      <a:pt x="188825" y="25"/>
                      <a:pt x="188843" y="50"/>
                      <a:pt x="188860" y="75"/>
                    </a:cubicBezTo>
                    <a:cubicBezTo>
                      <a:pt x="188843" y="50"/>
                      <a:pt x="188825" y="25"/>
                      <a:pt x="18880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5" name="Gruppieren 124"/>
            <p:cNvGrpSpPr/>
            <p:nvPr userDrawn="1"/>
          </p:nvGrpSpPr>
          <p:grpSpPr>
            <a:xfrm>
              <a:off x="805344" y="6079748"/>
              <a:ext cx="911251" cy="1025605"/>
              <a:chOff x="805344" y="6079748"/>
              <a:chExt cx="911251" cy="1025605"/>
            </a:xfrm>
          </p:grpSpPr>
          <p:sp>
            <p:nvSpPr>
              <p:cNvPr id="126" name="Flussdiagramm: Daten 6"/>
              <p:cNvSpPr/>
              <p:nvPr userDrawn="1"/>
            </p:nvSpPr>
            <p:spPr>
              <a:xfrm rot="7500000" flipV="1">
                <a:off x="562101" y="6322991"/>
                <a:ext cx="1025603" cy="539118"/>
              </a:xfrm>
              <a:custGeom>
                <a:avLst/>
                <a:gdLst>
                  <a:gd name="connsiteX0" fmla="*/ 6779499 w 6779499"/>
                  <a:gd name="connsiteY0" fmla="*/ 0 h 542702"/>
                  <a:gd name="connsiteX1" fmla="*/ 6750112 w 6779499"/>
                  <a:gd name="connsiteY1" fmla="*/ 40353 h 542702"/>
                  <a:gd name="connsiteX2" fmla="*/ 6779499 w 6779499"/>
                  <a:gd name="connsiteY2" fmla="*/ 0 h 542702"/>
                  <a:gd name="connsiteX3" fmla="*/ 377295 w 6779499"/>
                  <a:gd name="connsiteY3" fmla="*/ 3988 h 542702"/>
                  <a:gd name="connsiteX4" fmla="*/ 572636 w 6779499"/>
                  <a:gd name="connsiteY4" fmla="*/ 542186 h 542702"/>
                  <a:gd name="connsiteX5" fmla="*/ 648517 w 6779499"/>
                  <a:gd name="connsiteY5" fmla="*/ 542118 h 542702"/>
                  <a:gd name="connsiteX6" fmla="*/ 1025603 w 6779499"/>
                  <a:gd name="connsiteY6" fmla="*/ 3584 h 542702"/>
                  <a:gd name="connsiteX7" fmla="*/ 377295 w 6779499"/>
                  <a:gd name="connsiteY7" fmla="*/ 3988 h 542702"/>
                  <a:gd name="connsiteX8" fmla="*/ 54 w 6779499"/>
                  <a:gd name="connsiteY8" fmla="*/ 542621 h 542702"/>
                  <a:gd name="connsiteX9" fmla="*/ 0 w 6779499"/>
                  <a:gd name="connsiteY9" fmla="*/ 542700 h 542702"/>
                  <a:gd name="connsiteX10" fmla="*/ 84 w 6779499"/>
                  <a:gd name="connsiteY10" fmla="*/ 542702 h 542702"/>
                  <a:gd name="connsiteX11" fmla="*/ 54 w 6779499"/>
                  <a:gd name="connsiteY11" fmla="*/ 542621 h 542702"/>
                  <a:gd name="connsiteX12" fmla="*/ 377052 w 6779499"/>
                  <a:gd name="connsiteY12" fmla="*/ 3988 h 542702"/>
                  <a:gd name="connsiteX13" fmla="*/ 188579 w 6779499"/>
                  <a:gd name="connsiteY13" fmla="*/ 273267 h 542702"/>
                  <a:gd name="connsiteX14" fmla="*/ 377211 w 6779499"/>
                  <a:gd name="connsiteY14" fmla="*/ 3987 h 542702"/>
                  <a:gd name="connsiteX15" fmla="*/ 377052 w 6779499"/>
                  <a:gd name="connsiteY15" fmla="*/ 3988 h 542702"/>
                  <a:gd name="connsiteX0" fmla="*/ 377295 w 1025603"/>
                  <a:gd name="connsiteY0" fmla="*/ 404 h 539118"/>
                  <a:gd name="connsiteX1" fmla="*/ 572636 w 1025603"/>
                  <a:gd name="connsiteY1" fmla="*/ 538602 h 539118"/>
                  <a:gd name="connsiteX2" fmla="*/ 648517 w 1025603"/>
                  <a:gd name="connsiteY2" fmla="*/ 538534 h 539118"/>
                  <a:gd name="connsiteX3" fmla="*/ 1025603 w 1025603"/>
                  <a:gd name="connsiteY3" fmla="*/ 0 h 539118"/>
                  <a:gd name="connsiteX4" fmla="*/ 377295 w 1025603"/>
                  <a:gd name="connsiteY4" fmla="*/ 404 h 539118"/>
                  <a:gd name="connsiteX5" fmla="*/ 54 w 1025603"/>
                  <a:gd name="connsiteY5" fmla="*/ 539037 h 539118"/>
                  <a:gd name="connsiteX6" fmla="*/ 0 w 1025603"/>
                  <a:gd name="connsiteY6" fmla="*/ 539116 h 539118"/>
                  <a:gd name="connsiteX7" fmla="*/ 84 w 1025603"/>
                  <a:gd name="connsiteY7" fmla="*/ 539118 h 539118"/>
                  <a:gd name="connsiteX8" fmla="*/ 54 w 1025603"/>
                  <a:gd name="connsiteY8" fmla="*/ 539037 h 539118"/>
                  <a:gd name="connsiteX9" fmla="*/ 377052 w 1025603"/>
                  <a:gd name="connsiteY9" fmla="*/ 404 h 539118"/>
                  <a:gd name="connsiteX10" fmla="*/ 188579 w 1025603"/>
                  <a:gd name="connsiteY10" fmla="*/ 269683 h 539118"/>
                  <a:gd name="connsiteX11" fmla="*/ 377211 w 1025603"/>
                  <a:gd name="connsiteY11" fmla="*/ 403 h 539118"/>
                  <a:gd name="connsiteX12" fmla="*/ 377052 w 1025603"/>
                  <a:gd name="connsiteY12" fmla="*/ 404 h 53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5603" h="539118">
                    <a:moveTo>
                      <a:pt x="377295" y="404"/>
                    </a:moveTo>
                    <a:lnTo>
                      <a:pt x="572636" y="538602"/>
                    </a:lnTo>
                    <a:lnTo>
                      <a:pt x="648517" y="538534"/>
                    </a:lnTo>
                    <a:lnTo>
                      <a:pt x="1025603" y="0"/>
                    </a:lnTo>
                    <a:lnTo>
                      <a:pt x="377295" y="404"/>
                    </a:lnTo>
                    <a:close/>
                    <a:moveTo>
                      <a:pt x="54" y="539037"/>
                    </a:moveTo>
                    <a:cubicBezTo>
                      <a:pt x="36" y="539063"/>
                      <a:pt x="18" y="539090"/>
                      <a:pt x="0" y="539116"/>
                    </a:cubicBezTo>
                    <a:cubicBezTo>
                      <a:pt x="28" y="539117"/>
                      <a:pt x="56" y="539117"/>
                      <a:pt x="84" y="539118"/>
                    </a:cubicBezTo>
                    <a:lnTo>
                      <a:pt x="54" y="539037"/>
                    </a:lnTo>
                    <a:close/>
                    <a:moveTo>
                      <a:pt x="377052" y="404"/>
                    </a:moveTo>
                    <a:lnTo>
                      <a:pt x="188579" y="269683"/>
                    </a:lnTo>
                    <a:lnTo>
                      <a:pt x="377211" y="403"/>
                    </a:lnTo>
                    <a:lnTo>
                      <a:pt x="377052" y="404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7" name="Flussdiagramm: Daten 6"/>
              <p:cNvSpPr/>
              <p:nvPr userDrawn="1"/>
            </p:nvSpPr>
            <p:spPr>
              <a:xfrm rot="14100000" flipH="1" flipV="1">
                <a:off x="934236" y="6322993"/>
                <a:ext cx="1025602" cy="539117"/>
              </a:xfrm>
              <a:custGeom>
                <a:avLst/>
                <a:gdLst/>
                <a:ahLst/>
                <a:cxnLst/>
                <a:rect l="l" t="t" r="r" b="b"/>
                <a:pathLst>
                  <a:path w="1025602" h="539117">
                    <a:moveTo>
                      <a:pt x="377297" y="404"/>
                    </a:moveTo>
                    <a:lnTo>
                      <a:pt x="1025602" y="0"/>
                    </a:lnTo>
                    <a:lnTo>
                      <a:pt x="648516" y="538535"/>
                    </a:lnTo>
                    <a:lnTo>
                      <a:pt x="572638" y="538603"/>
                    </a:lnTo>
                    <a:close/>
                    <a:moveTo>
                      <a:pt x="0" y="539117"/>
                    </a:moveTo>
                    <a:lnTo>
                      <a:pt x="57" y="539038"/>
                    </a:lnTo>
                    <a:lnTo>
                      <a:pt x="86" y="539117"/>
                    </a:lnTo>
                    <a:close/>
                    <a:moveTo>
                      <a:pt x="377053" y="404"/>
                    </a:moveTo>
                    <a:lnTo>
                      <a:pt x="377213" y="404"/>
                    </a:lnTo>
                    <a:lnTo>
                      <a:pt x="188581" y="26968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8" name="Flussdiagramm: Daten 6"/>
              <p:cNvSpPr/>
              <p:nvPr userDrawn="1"/>
            </p:nvSpPr>
            <p:spPr>
              <a:xfrm rot="7500000" flipV="1">
                <a:off x="918665" y="6137807"/>
                <a:ext cx="572582" cy="538714"/>
              </a:xfrm>
              <a:custGeom>
                <a:avLst/>
                <a:gdLst/>
                <a:ahLst/>
                <a:cxnLst/>
                <a:rect l="l" t="t" r="r" b="b"/>
                <a:pathLst>
                  <a:path w="572582" h="538714">
                    <a:moveTo>
                      <a:pt x="188525" y="269280"/>
                    </a:moveTo>
                    <a:lnTo>
                      <a:pt x="0" y="538634"/>
                    </a:lnTo>
                    <a:lnTo>
                      <a:pt x="29" y="538714"/>
                    </a:lnTo>
                    <a:lnTo>
                      <a:pt x="572582" y="538199"/>
                    </a:lnTo>
                    <a:lnTo>
                      <a:pt x="377240" y="0"/>
                    </a:lnTo>
                    <a:lnTo>
                      <a:pt x="3771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135" name="Gruppieren 134"/>
          <p:cNvGrpSpPr/>
          <p:nvPr userDrawn="1"/>
        </p:nvGrpSpPr>
        <p:grpSpPr>
          <a:xfrm>
            <a:off x="3534642" y="-290045"/>
            <a:ext cx="5609358" cy="4530929"/>
            <a:chOff x="5096181" y="-364099"/>
            <a:chExt cx="7116058" cy="5747957"/>
          </a:xfrm>
        </p:grpSpPr>
        <p:grpSp>
          <p:nvGrpSpPr>
            <p:cNvPr id="136" name="Gruppieren 135"/>
            <p:cNvGrpSpPr/>
            <p:nvPr userDrawn="1"/>
          </p:nvGrpSpPr>
          <p:grpSpPr>
            <a:xfrm>
              <a:off x="7412564" y="0"/>
              <a:ext cx="4799675" cy="5383858"/>
              <a:chOff x="7412564" y="0"/>
              <a:chExt cx="4799675" cy="5383858"/>
            </a:xfrm>
          </p:grpSpPr>
          <p:sp>
            <p:nvSpPr>
              <p:cNvPr id="161" name="Flussdiagramm: Daten 6"/>
              <p:cNvSpPr/>
              <p:nvPr userDrawn="1"/>
            </p:nvSpPr>
            <p:spPr>
              <a:xfrm rot="18300000" flipV="1">
                <a:off x="11138042" y="4789119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2" name="Rechteck 64"/>
              <p:cNvSpPr/>
              <p:nvPr userDrawn="1"/>
            </p:nvSpPr>
            <p:spPr>
              <a:xfrm>
                <a:off x="7412564" y="0"/>
                <a:ext cx="4323966" cy="5163263"/>
              </a:xfrm>
              <a:custGeom>
                <a:avLst/>
                <a:gdLst/>
                <a:ahLst/>
                <a:cxnLst/>
                <a:rect l="l" t="t" r="r" b="b"/>
                <a:pathLst>
                  <a:path w="4323966" h="5163263">
                    <a:moveTo>
                      <a:pt x="3620052" y="5163123"/>
                    </a:moveTo>
                    <a:lnTo>
                      <a:pt x="3971956" y="5163193"/>
                    </a:lnTo>
                    <a:lnTo>
                      <a:pt x="3620150" y="5163263"/>
                    </a:lnTo>
                    <a:close/>
                    <a:moveTo>
                      <a:pt x="4323914" y="5163049"/>
                    </a:moveTo>
                    <a:lnTo>
                      <a:pt x="4323966" y="5163124"/>
                    </a:lnTo>
                    <a:lnTo>
                      <a:pt x="4323863" y="5163123"/>
                    </a:lnTo>
                    <a:close/>
                    <a:moveTo>
                      <a:pt x="0" y="0"/>
                    </a:moveTo>
                    <a:lnTo>
                      <a:pt x="701793" y="0"/>
                    </a:lnTo>
                    <a:lnTo>
                      <a:pt x="3971956" y="4661361"/>
                    </a:lnTo>
                    <a:lnTo>
                      <a:pt x="3620000" y="516304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63" name="Rechteck 70"/>
              <p:cNvSpPr/>
              <p:nvPr userDrawn="1"/>
            </p:nvSpPr>
            <p:spPr>
              <a:xfrm>
                <a:off x="11032510" y="3481511"/>
                <a:ext cx="1179729" cy="1681751"/>
              </a:xfrm>
              <a:custGeom>
                <a:avLst/>
                <a:gdLst/>
                <a:ahLst/>
                <a:cxnLst/>
                <a:rect l="l" t="t" r="r" b="b"/>
                <a:pathLst>
                  <a:path w="1179729" h="1681751">
                    <a:moveTo>
                      <a:pt x="703915" y="1681612"/>
                    </a:moveTo>
                    <a:lnTo>
                      <a:pt x="703816" y="1681751"/>
                    </a:lnTo>
                    <a:lnTo>
                      <a:pt x="352009" y="1681682"/>
                    </a:lnTo>
                    <a:close/>
                    <a:moveTo>
                      <a:pt x="51" y="1681538"/>
                    </a:moveTo>
                    <a:lnTo>
                      <a:pt x="103" y="1681611"/>
                    </a:lnTo>
                    <a:lnTo>
                      <a:pt x="0" y="1681612"/>
                    </a:lnTo>
                    <a:close/>
                    <a:moveTo>
                      <a:pt x="1179729" y="0"/>
                    </a:moveTo>
                    <a:lnTo>
                      <a:pt x="1179729" y="1002978"/>
                    </a:lnTo>
                    <a:lnTo>
                      <a:pt x="703966" y="1681538"/>
                    </a:lnTo>
                    <a:lnTo>
                      <a:pt x="352009" y="1179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37" name="Gruppieren 136"/>
            <p:cNvGrpSpPr/>
            <p:nvPr userDrawn="1"/>
          </p:nvGrpSpPr>
          <p:grpSpPr>
            <a:xfrm>
              <a:off x="5096181" y="-364099"/>
              <a:ext cx="2182565" cy="2194247"/>
              <a:chOff x="5096181" y="-364099"/>
              <a:chExt cx="2182565" cy="2194247"/>
            </a:xfrm>
          </p:grpSpPr>
          <p:sp>
            <p:nvSpPr>
              <p:cNvPr id="158" name="Flussdiagramm: Daten 6"/>
              <p:cNvSpPr/>
              <p:nvPr userDrawn="1"/>
            </p:nvSpPr>
            <p:spPr>
              <a:xfrm rot="3300000" flipH="1" flipV="1">
                <a:off x="4287921" y="444161"/>
                <a:ext cx="2194247" cy="577727"/>
              </a:xfrm>
              <a:custGeom>
                <a:avLst/>
                <a:gdLst/>
                <a:ahLst/>
                <a:cxnLst/>
                <a:rect l="l" t="t" r="r" b="b"/>
                <a:pathLst>
                  <a:path w="2194247" h="577727">
                    <a:moveTo>
                      <a:pt x="403750" y="1115"/>
                    </a:moveTo>
                    <a:lnTo>
                      <a:pt x="201848" y="289338"/>
                    </a:lnTo>
                    <a:lnTo>
                      <a:pt x="403580" y="1115"/>
                    </a:lnTo>
                    <a:close/>
                    <a:moveTo>
                      <a:pt x="92" y="577727"/>
                    </a:moveTo>
                    <a:lnTo>
                      <a:pt x="0" y="577727"/>
                    </a:lnTo>
                    <a:lnTo>
                      <a:pt x="60" y="577643"/>
                    </a:lnTo>
                    <a:close/>
                    <a:moveTo>
                      <a:pt x="2194247" y="0"/>
                    </a:moveTo>
                    <a:lnTo>
                      <a:pt x="1790844" y="576119"/>
                    </a:lnTo>
                    <a:lnTo>
                      <a:pt x="612925" y="577177"/>
                    </a:lnTo>
                    <a:lnTo>
                      <a:pt x="403841" y="111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9" name="Flussdiagramm: Daten 6"/>
              <p:cNvSpPr/>
              <p:nvPr userDrawn="1"/>
            </p:nvSpPr>
            <p:spPr>
              <a:xfrm rot="18300000" flipV="1">
                <a:off x="5652464" y="1092046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0" name="Rechteck 58"/>
              <p:cNvSpPr/>
              <p:nvPr userDrawn="1"/>
            </p:nvSpPr>
            <p:spPr>
              <a:xfrm>
                <a:off x="5546932" y="0"/>
                <a:ext cx="1731814" cy="1466188"/>
              </a:xfrm>
              <a:custGeom>
                <a:avLst/>
                <a:gdLst/>
                <a:ahLst/>
                <a:cxnLst/>
                <a:rect l="l" t="t" r="r" b="b"/>
                <a:pathLst>
                  <a:path w="1731814" h="1466188">
                    <a:moveTo>
                      <a:pt x="703915" y="1466049"/>
                    </a:moveTo>
                    <a:lnTo>
                      <a:pt x="703816" y="1466188"/>
                    </a:lnTo>
                    <a:lnTo>
                      <a:pt x="352009" y="1466120"/>
                    </a:lnTo>
                    <a:close/>
                    <a:moveTo>
                      <a:pt x="51" y="1465976"/>
                    </a:moveTo>
                    <a:lnTo>
                      <a:pt x="103" y="1466049"/>
                    </a:lnTo>
                    <a:lnTo>
                      <a:pt x="0" y="1466049"/>
                    </a:lnTo>
                    <a:close/>
                    <a:moveTo>
                      <a:pt x="1028502" y="0"/>
                    </a:moveTo>
                    <a:lnTo>
                      <a:pt x="1731814" y="0"/>
                    </a:lnTo>
                    <a:lnTo>
                      <a:pt x="703966" y="1465976"/>
                    </a:lnTo>
                    <a:lnTo>
                      <a:pt x="352009" y="96428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38" name="Gruppieren 137"/>
            <p:cNvGrpSpPr/>
            <p:nvPr userDrawn="1"/>
          </p:nvGrpSpPr>
          <p:grpSpPr>
            <a:xfrm>
              <a:off x="6940642" y="0"/>
              <a:ext cx="2274153" cy="1470862"/>
              <a:chOff x="6940642" y="0"/>
              <a:chExt cx="2274153" cy="1470862"/>
            </a:xfrm>
          </p:grpSpPr>
          <p:sp>
            <p:nvSpPr>
              <p:cNvPr id="155" name="Flussdiagramm: Daten 6"/>
              <p:cNvSpPr/>
              <p:nvPr userDrawn="1"/>
            </p:nvSpPr>
            <p:spPr>
              <a:xfrm rot="18300000" flipV="1">
                <a:off x="7945440" y="1151680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6" name="Rechteck 61"/>
              <p:cNvSpPr/>
              <p:nvPr userDrawn="1"/>
            </p:nvSpPr>
            <p:spPr>
              <a:xfrm>
                <a:off x="6940642" y="0"/>
                <a:ext cx="1325990" cy="1352474"/>
              </a:xfrm>
              <a:custGeom>
                <a:avLst/>
                <a:gdLst/>
                <a:ahLst/>
                <a:cxnLst/>
                <a:rect l="l" t="t" r="r" b="b"/>
                <a:pathLst>
                  <a:path w="1325990" h="1352474">
                    <a:moveTo>
                      <a:pt x="948216" y="1352399"/>
                    </a:moveTo>
                    <a:lnTo>
                      <a:pt x="1137075" y="1352438"/>
                    </a:lnTo>
                    <a:lnTo>
                      <a:pt x="948268" y="1352474"/>
                    </a:lnTo>
                    <a:close/>
                    <a:moveTo>
                      <a:pt x="1325962" y="1352359"/>
                    </a:moveTo>
                    <a:lnTo>
                      <a:pt x="1325990" y="1352400"/>
                    </a:lnTo>
                    <a:lnTo>
                      <a:pt x="1325935" y="1352399"/>
                    </a:lnTo>
                    <a:close/>
                    <a:moveTo>
                      <a:pt x="0" y="0"/>
                    </a:moveTo>
                    <a:lnTo>
                      <a:pt x="377220" y="0"/>
                    </a:lnTo>
                    <a:lnTo>
                      <a:pt x="1137076" y="1083116"/>
                    </a:lnTo>
                    <a:lnTo>
                      <a:pt x="948188" y="135236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57" name="Rechteck 62"/>
              <p:cNvSpPr/>
              <p:nvPr userDrawn="1"/>
            </p:nvSpPr>
            <p:spPr>
              <a:xfrm>
                <a:off x="7888805" y="0"/>
                <a:ext cx="1325990" cy="1352475"/>
              </a:xfrm>
              <a:custGeom>
                <a:avLst/>
                <a:gdLst/>
                <a:ahLst/>
                <a:cxnLst/>
                <a:rect l="l" t="t" r="r" b="b"/>
                <a:pathLst>
                  <a:path w="1325990" h="1352475">
                    <a:moveTo>
                      <a:pt x="377774" y="1352400"/>
                    </a:moveTo>
                    <a:lnTo>
                      <a:pt x="377722" y="1352475"/>
                    </a:lnTo>
                    <a:lnTo>
                      <a:pt x="188914" y="1352438"/>
                    </a:lnTo>
                    <a:close/>
                    <a:moveTo>
                      <a:pt x="26" y="1352361"/>
                    </a:moveTo>
                    <a:lnTo>
                      <a:pt x="55" y="1352400"/>
                    </a:lnTo>
                    <a:lnTo>
                      <a:pt x="0" y="1352400"/>
                    </a:lnTo>
                    <a:close/>
                    <a:moveTo>
                      <a:pt x="948771" y="0"/>
                    </a:moveTo>
                    <a:lnTo>
                      <a:pt x="1325990" y="0"/>
                    </a:lnTo>
                    <a:lnTo>
                      <a:pt x="377802" y="1352361"/>
                    </a:lnTo>
                    <a:lnTo>
                      <a:pt x="188914" y="108311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39" name="Gruppieren 138"/>
            <p:cNvGrpSpPr/>
            <p:nvPr userDrawn="1"/>
          </p:nvGrpSpPr>
          <p:grpSpPr>
            <a:xfrm>
              <a:off x="9665525" y="0"/>
              <a:ext cx="2546714" cy="2285187"/>
              <a:chOff x="9665525" y="0"/>
              <a:chExt cx="2546714" cy="2285187"/>
            </a:xfrm>
          </p:grpSpPr>
          <p:sp>
            <p:nvSpPr>
              <p:cNvPr id="152" name="Flussdiagramm: Daten 6"/>
              <p:cNvSpPr/>
              <p:nvPr userDrawn="1"/>
            </p:nvSpPr>
            <p:spPr>
              <a:xfrm rot="18300000" flipV="1">
                <a:off x="11241275" y="1966005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3" name="Rechteck 66"/>
              <p:cNvSpPr/>
              <p:nvPr userDrawn="1"/>
            </p:nvSpPr>
            <p:spPr>
              <a:xfrm>
                <a:off x="9665525" y="0"/>
                <a:ext cx="1896942" cy="2166799"/>
              </a:xfrm>
              <a:custGeom>
                <a:avLst/>
                <a:gdLst/>
                <a:ahLst/>
                <a:cxnLst/>
                <a:rect l="l" t="t" r="r" b="b"/>
                <a:pathLst>
                  <a:path w="1896942" h="2166799">
                    <a:moveTo>
                      <a:pt x="1519167" y="2166724"/>
                    </a:moveTo>
                    <a:lnTo>
                      <a:pt x="1708027" y="2166763"/>
                    </a:lnTo>
                    <a:lnTo>
                      <a:pt x="1519219" y="2166799"/>
                    </a:lnTo>
                    <a:close/>
                    <a:moveTo>
                      <a:pt x="1896914" y="2166684"/>
                    </a:moveTo>
                    <a:lnTo>
                      <a:pt x="1896942" y="2166725"/>
                    </a:lnTo>
                    <a:lnTo>
                      <a:pt x="1896887" y="2166724"/>
                    </a:lnTo>
                    <a:close/>
                    <a:moveTo>
                      <a:pt x="0" y="0"/>
                    </a:moveTo>
                    <a:lnTo>
                      <a:pt x="376883" y="0"/>
                    </a:lnTo>
                    <a:lnTo>
                      <a:pt x="1708027" y="1897441"/>
                    </a:lnTo>
                    <a:lnTo>
                      <a:pt x="1519139" y="2166685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54" name="Rechteck 68"/>
              <p:cNvSpPr/>
              <p:nvPr userDrawn="1"/>
            </p:nvSpPr>
            <p:spPr>
              <a:xfrm>
                <a:off x="11184639" y="701962"/>
                <a:ext cx="1027600" cy="1464838"/>
              </a:xfrm>
              <a:custGeom>
                <a:avLst/>
                <a:gdLst/>
                <a:ahLst/>
                <a:cxnLst/>
                <a:rect l="l" t="t" r="r" b="b"/>
                <a:pathLst>
                  <a:path w="1027600" h="1464838">
                    <a:moveTo>
                      <a:pt x="377775" y="1464763"/>
                    </a:moveTo>
                    <a:lnTo>
                      <a:pt x="377723" y="1464838"/>
                    </a:lnTo>
                    <a:lnTo>
                      <a:pt x="188914" y="1464801"/>
                    </a:lnTo>
                    <a:close/>
                    <a:moveTo>
                      <a:pt x="27" y="1464723"/>
                    </a:moveTo>
                    <a:lnTo>
                      <a:pt x="55" y="1464763"/>
                    </a:lnTo>
                    <a:lnTo>
                      <a:pt x="0" y="1464763"/>
                    </a:lnTo>
                    <a:close/>
                    <a:moveTo>
                      <a:pt x="1027600" y="0"/>
                    </a:moveTo>
                    <a:lnTo>
                      <a:pt x="1027600" y="537945"/>
                    </a:lnTo>
                    <a:lnTo>
                      <a:pt x="377803" y="1464724"/>
                    </a:lnTo>
                    <a:lnTo>
                      <a:pt x="188915" y="11954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40" name="Gruppieren 139"/>
            <p:cNvGrpSpPr/>
            <p:nvPr userDrawn="1"/>
          </p:nvGrpSpPr>
          <p:grpSpPr>
            <a:xfrm>
              <a:off x="8669764" y="0"/>
              <a:ext cx="3542475" cy="3590769"/>
              <a:chOff x="8669764" y="0"/>
              <a:chExt cx="3542475" cy="3590769"/>
            </a:xfrm>
          </p:grpSpPr>
          <p:sp>
            <p:nvSpPr>
              <p:cNvPr id="149" name="Flussdiagramm: Daten 6"/>
              <p:cNvSpPr/>
              <p:nvPr userDrawn="1"/>
            </p:nvSpPr>
            <p:spPr>
              <a:xfrm rot="18300000" flipV="1">
                <a:off x="11138042" y="2996030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0" name="Rechteck 65"/>
              <p:cNvSpPr/>
              <p:nvPr userDrawn="1"/>
            </p:nvSpPr>
            <p:spPr>
              <a:xfrm>
                <a:off x="8669764" y="0"/>
                <a:ext cx="3066766" cy="3370173"/>
              </a:xfrm>
              <a:custGeom>
                <a:avLst/>
                <a:gdLst/>
                <a:ahLst/>
                <a:cxnLst/>
                <a:rect l="l" t="t" r="r" b="b"/>
                <a:pathLst>
                  <a:path w="3066766" h="3370173">
                    <a:moveTo>
                      <a:pt x="2362852" y="3370034"/>
                    </a:moveTo>
                    <a:lnTo>
                      <a:pt x="2714756" y="3370104"/>
                    </a:lnTo>
                    <a:lnTo>
                      <a:pt x="2362950" y="3370173"/>
                    </a:lnTo>
                    <a:close/>
                    <a:moveTo>
                      <a:pt x="3066714" y="3369960"/>
                    </a:moveTo>
                    <a:lnTo>
                      <a:pt x="3066766" y="3370034"/>
                    </a:lnTo>
                    <a:lnTo>
                      <a:pt x="3066663" y="3370034"/>
                    </a:lnTo>
                    <a:close/>
                    <a:moveTo>
                      <a:pt x="0" y="0"/>
                    </a:moveTo>
                    <a:lnTo>
                      <a:pt x="702529" y="0"/>
                    </a:lnTo>
                    <a:lnTo>
                      <a:pt x="2714756" y="2868272"/>
                    </a:lnTo>
                    <a:lnTo>
                      <a:pt x="2362800" y="336995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51" name="Rechteck 69"/>
              <p:cNvSpPr/>
              <p:nvPr userDrawn="1"/>
            </p:nvSpPr>
            <p:spPr>
              <a:xfrm>
                <a:off x="11032510" y="1688422"/>
                <a:ext cx="1179729" cy="1681750"/>
              </a:xfrm>
              <a:custGeom>
                <a:avLst/>
                <a:gdLst/>
                <a:ahLst/>
                <a:cxnLst/>
                <a:rect l="l" t="t" r="r" b="b"/>
                <a:pathLst>
                  <a:path w="1179729" h="1681750">
                    <a:moveTo>
                      <a:pt x="703915" y="1681611"/>
                    </a:moveTo>
                    <a:lnTo>
                      <a:pt x="703816" y="1681750"/>
                    </a:lnTo>
                    <a:lnTo>
                      <a:pt x="352009" y="1681681"/>
                    </a:lnTo>
                    <a:close/>
                    <a:moveTo>
                      <a:pt x="51" y="1681538"/>
                    </a:moveTo>
                    <a:lnTo>
                      <a:pt x="103" y="1681611"/>
                    </a:lnTo>
                    <a:lnTo>
                      <a:pt x="0" y="1681611"/>
                    </a:lnTo>
                    <a:close/>
                    <a:moveTo>
                      <a:pt x="1179729" y="0"/>
                    </a:moveTo>
                    <a:lnTo>
                      <a:pt x="1179729" y="1002977"/>
                    </a:lnTo>
                    <a:lnTo>
                      <a:pt x="703966" y="1681538"/>
                    </a:lnTo>
                    <a:lnTo>
                      <a:pt x="352009" y="117985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41" name="Gruppieren 140"/>
            <p:cNvGrpSpPr/>
            <p:nvPr userDrawn="1"/>
          </p:nvGrpSpPr>
          <p:grpSpPr>
            <a:xfrm>
              <a:off x="6077931" y="0"/>
              <a:ext cx="4126388" cy="2661475"/>
              <a:chOff x="6077931" y="0"/>
              <a:chExt cx="4126388" cy="2661475"/>
            </a:xfrm>
          </p:grpSpPr>
          <p:sp>
            <p:nvSpPr>
              <p:cNvPr id="146" name="Flussdiagramm: Daten 6"/>
              <p:cNvSpPr/>
              <p:nvPr userDrawn="1"/>
            </p:nvSpPr>
            <p:spPr>
              <a:xfrm rot="18300000" flipV="1">
                <a:off x="7894647" y="2066736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7" name="Rechteck 59"/>
              <p:cNvSpPr/>
              <p:nvPr userDrawn="1"/>
            </p:nvSpPr>
            <p:spPr>
              <a:xfrm>
                <a:off x="6077931" y="0"/>
                <a:ext cx="2415205" cy="2440879"/>
              </a:xfrm>
              <a:custGeom>
                <a:avLst/>
                <a:gdLst/>
                <a:ahLst/>
                <a:cxnLst/>
                <a:rect l="l" t="t" r="r" b="b"/>
                <a:pathLst>
                  <a:path w="2415205" h="2440879">
                    <a:moveTo>
                      <a:pt x="1711291" y="2440740"/>
                    </a:moveTo>
                    <a:lnTo>
                      <a:pt x="2063195" y="2440810"/>
                    </a:lnTo>
                    <a:lnTo>
                      <a:pt x="1711388" y="2440879"/>
                    </a:lnTo>
                    <a:close/>
                    <a:moveTo>
                      <a:pt x="2415153" y="2440666"/>
                    </a:moveTo>
                    <a:lnTo>
                      <a:pt x="2415205" y="2440740"/>
                    </a:lnTo>
                    <a:lnTo>
                      <a:pt x="2415102" y="2440740"/>
                    </a:lnTo>
                    <a:close/>
                    <a:moveTo>
                      <a:pt x="0" y="0"/>
                    </a:moveTo>
                    <a:lnTo>
                      <a:pt x="702911" y="0"/>
                    </a:lnTo>
                    <a:lnTo>
                      <a:pt x="2063195" y="1938978"/>
                    </a:lnTo>
                    <a:lnTo>
                      <a:pt x="1711238" y="24406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48" name="Rechteck 60"/>
              <p:cNvSpPr/>
              <p:nvPr userDrawn="1"/>
            </p:nvSpPr>
            <p:spPr>
              <a:xfrm>
                <a:off x="7789115" y="0"/>
                <a:ext cx="2415204" cy="2440878"/>
              </a:xfrm>
              <a:custGeom>
                <a:avLst/>
                <a:gdLst/>
                <a:ahLst/>
                <a:cxnLst/>
                <a:rect l="l" t="t" r="r" b="b"/>
                <a:pathLst>
                  <a:path w="2415204" h="2440878">
                    <a:moveTo>
                      <a:pt x="703915" y="2440739"/>
                    </a:moveTo>
                    <a:lnTo>
                      <a:pt x="703816" y="2440878"/>
                    </a:lnTo>
                    <a:lnTo>
                      <a:pt x="352009" y="2440809"/>
                    </a:lnTo>
                    <a:close/>
                    <a:moveTo>
                      <a:pt x="51" y="2440666"/>
                    </a:moveTo>
                    <a:lnTo>
                      <a:pt x="103" y="2440739"/>
                    </a:lnTo>
                    <a:lnTo>
                      <a:pt x="0" y="2440739"/>
                    </a:lnTo>
                    <a:close/>
                    <a:moveTo>
                      <a:pt x="1712292" y="0"/>
                    </a:moveTo>
                    <a:lnTo>
                      <a:pt x="2415204" y="0"/>
                    </a:lnTo>
                    <a:lnTo>
                      <a:pt x="703966" y="2440666"/>
                    </a:lnTo>
                    <a:lnTo>
                      <a:pt x="352009" y="193897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42" name="Gruppieren 141"/>
            <p:cNvGrpSpPr/>
            <p:nvPr userDrawn="1"/>
          </p:nvGrpSpPr>
          <p:grpSpPr>
            <a:xfrm>
              <a:off x="7411824" y="0"/>
              <a:ext cx="3795010" cy="2425160"/>
              <a:chOff x="7411824" y="0"/>
              <a:chExt cx="3795010" cy="2425160"/>
            </a:xfrm>
          </p:grpSpPr>
          <p:sp>
            <p:nvSpPr>
              <p:cNvPr id="143" name="Flussdiagramm: Daten 6"/>
              <p:cNvSpPr/>
              <p:nvPr userDrawn="1"/>
            </p:nvSpPr>
            <p:spPr>
              <a:xfrm rot="18300000" flipV="1">
                <a:off x="9062851" y="1830421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4" name="Rechteck 63"/>
              <p:cNvSpPr/>
              <p:nvPr userDrawn="1"/>
            </p:nvSpPr>
            <p:spPr>
              <a:xfrm>
                <a:off x="7411824" y="0"/>
                <a:ext cx="2249515" cy="2204564"/>
              </a:xfrm>
              <a:custGeom>
                <a:avLst/>
                <a:gdLst/>
                <a:ahLst/>
                <a:cxnLst/>
                <a:rect l="l" t="t" r="r" b="b"/>
                <a:pathLst>
                  <a:path w="2249515" h="2204564">
                    <a:moveTo>
                      <a:pt x="1545601" y="2204425"/>
                    </a:moveTo>
                    <a:lnTo>
                      <a:pt x="1897505" y="2204495"/>
                    </a:lnTo>
                    <a:lnTo>
                      <a:pt x="1545698" y="2204564"/>
                    </a:lnTo>
                    <a:close/>
                    <a:moveTo>
                      <a:pt x="2249463" y="2204351"/>
                    </a:moveTo>
                    <a:lnTo>
                      <a:pt x="2249515" y="2204425"/>
                    </a:lnTo>
                    <a:lnTo>
                      <a:pt x="2249412" y="2204425"/>
                    </a:lnTo>
                    <a:close/>
                    <a:moveTo>
                      <a:pt x="0" y="0"/>
                    </a:moveTo>
                    <a:lnTo>
                      <a:pt x="703008" y="0"/>
                    </a:lnTo>
                    <a:lnTo>
                      <a:pt x="1897505" y="1702663"/>
                    </a:lnTo>
                    <a:lnTo>
                      <a:pt x="1545549" y="22043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45" name="Rechteck 67"/>
              <p:cNvSpPr/>
              <p:nvPr userDrawn="1"/>
            </p:nvSpPr>
            <p:spPr>
              <a:xfrm>
                <a:off x="8957319" y="0"/>
                <a:ext cx="2249515" cy="2204563"/>
              </a:xfrm>
              <a:custGeom>
                <a:avLst/>
                <a:gdLst/>
                <a:ahLst/>
                <a:cxnLst/>
                <a:rect l="l" t="t" r="r" b="b"/>
                <a:pathLst>
                  <a:path w="2249515" h="2204563">
                    <a:moveTo>
                      <a:pt x="703915" y="2204424"/>
                    </a:moveTo>
                    <a:lnTo>
                      <a:pt x="703817" y="2204563"/>
                    </a:lnTo>
                    <a:lnTo>
                      <a:pt x="352009" y="2204494"/>
                    </a:lnTo>
                    <a:close/>
                    <a:moveTo>
                      <a:pt x="51" y="2204351"/>
                    </a:moveTo>
                    <a:lnTo>
                      <a:pt x="103" y="2204424"/>
                    </a:lnTo>
                    <a:lnTo>
                      <a:pt x="0" y="2204424"/>
                    </a:lnTo>
                    <a:close/>
                    <a:moveTo>
                      <a:pt x="1546507" y="0"/>
                    </a:moveTo>
                    <a:lnTo>
                      <a:pt x="2249515" y="0"/>
                    </a:lnTo>
                    <a:lnTo>
                      <a:pt x="703966" y="2204351"/>
                    </a:lnTo>
                    <a:lnTo>
                      <a:pt x="352009" y="170266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</p:grpSp>
      <p:sp>
        <p:nvSpPr>
          <p:cNvPr id="84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783384" y="1"/>
            <a:ext cx="7577234" cy="3741441"/>
          </a:xfrm>
          <a:ln>
            <a:noFill/>
          </a:ln>
        </p:spPr>
        <p:txBody>
          <a:bodyPr rIns="2520000" anchor="b" anchorCtr="0">
            <a:noAutofit/>
          </a:bodyPr>
          <a:lstStyle>
            <a:lvl1pPr algn="l">
              <a:lnSpc>
                <a:spcPct val="80000"/>
              </a:lnSpc>
              <a:defRPr sz="7000" b="0" cap="all" baseline="0">
                <a:solidFill>
                  <a:schemeClr val="tx1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FREE POWERPOINT 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8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83384" y="3741442"/>
            <a:ext cx="7577234" cy="2061759"/>
          </a:xfrm>
        </p:spPr>
        <p:txBody>
          <a:bodyPr rIns="2520000" anchor="t" anchorCtr="0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PRESENTATIONLOAD</a:t>
            </a:r>
          </a:p>
        </p:txBody>
      </p:sp>
    </p:spTree>
    <p:extLst>
      <p:ext uri="{BB962C8B-B14F-4D97-AF65-F5344CB8AC3E}">
        <p14:creationId xmlns:p14="http://schemas.microsoft.com/office/powerpoint/2010/main" val="178913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8303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965969" y="6076361"/>
            <a:ext cx="3207305" cy="36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387240" y="6076361"/>
            <a:ext cx="685820" cy="36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87240" y="1483952"/>
            <a:ext cx="8351099" cy="4319248"/>
          </a:xfrm>
          <a:noFill/>
        </p:spPr>
        <p:txBody>
          <a:bodyPr/>
          <a:lstStyle>
            <a:lvl1pPr>
              <a:defRPr sz="2000">
                <a:solidFill>
                  <a:srgbClr val="DDDDDD"/>
                </a:solidFill>
              </a:defRPr>
            </a:lvl1pPr>
            <a:lvl2pPr>
              <a:defRPr sz="1600">
                <a:solidFill>
                  <a:srgbClr val="DDDDDD"/>
                </a:solidFill>
              </a:defRPr>
            </a:lvl2pPr>
            <a:lvl3pPr>
              <a:defRPr sz="1400">
                <a:solidFill>
                  <a:srgbClr val="DDDDDD"/>
                </a:solidFill>
              </a:defRPr>
            </a:lvl3pPr>
            <a:lvl4pPr>
              <a:defRPr sz="1200">
                <a:solidFill>
                  <a:srgbClr val="DDDDDD"/>
                </a:solidFill>
              </a:defRPr>
            </a:lvl4pPr>
            <a:lvl5pPr>
              <a:defRPr sz="1200">
                <a:solidFill>
                  <a:srgbClr val="DDDDDD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uppieren 80"/>
          <p:cNvGrpSpPr/>
          <p:nvPr userDrawn="1"/>
        </p:nvGrpSpPr>
        <p:grpSpPr>
          <a:xfrm>
            <a:off x="81031" y="5206769"/>
            <a:ext cx="3453611" cy="1898584"/>
            <a:chOff x="81031" y="5206769"/>
            <a:chExt cx="3453611" cy="1898584"/>
          </a:xfrm>
        </p:grpSpPr>
        <p:grpSp>
          <p:nvGrpSpPr>
            <p:cNvPr id="82" name="Gruppieren 81"/>
            <p:cNvGrpSpPr/>
            <p:nvPr userDrawn="1"/>
          </p:nvGrpSpPr>
          <p:grpSpPr>
            <a:xfrm>
              <a:off x="81031" y="5206769"/>
              <a:ext cx="1991801" cy="1736748"/>
              <a:chOff x="81031" y="5206769"/>
              <a:chExt cx="1991801" cy="1736748"/>
            </a:xfrm>
          </p:grpSpPr>
          <p:sp>
            <p:nvSpPr>
              <p:cNvPr id="91" name="Flussdiagramm: Daten 6"/>
              <p:cNvSpPr/>
              <p:nvPr userDrawn="1"/>
            </p:nvSpPr>
            <p:spPr>
              <a:xfrm rot="7500000" flipV="1">
                <a:off x="-472446" y="5760246"/>
                <a:ext cx="1736748" cy="629794"/>
              </a:xfrm>
              <a:custGeom>
                <a:avLst/>
                <a:gdLst>
                  <a:gd name="connsiteX0" fmla="*/ 4875386 w 7920475"/>
                  <a:gd name="connsiteY0" fmla="*/ 1896 h 634035"/>
                  <a:gd name="connsiteX1" fmla="*/ 7498123 w 7920475"/>
                  <a:gd name="connsiteY1" fmla="*/ 627301 h 634035"/>
                  <a:gd name="connsiteX2" fmla="*/ 7920475 w 7920475"/>
                  <a:gd name="connsiteY2" fmla="*/ 0 h 634035"/>
                  <a:gd name="connsiteX3" fmla="*/ 4875386 w 7920475"/>
                  <a:gd name="connsiteY3" fmla="*/ 1896 h 634035"/>
                  <a:gd name="connsiteX4" fmla="*/ 440793 w 7920475"/>
                  <a:gd name="connsiteY4" fmla="*/ 4657 h 634035"/>
                  <a:gd name="connsiteX5" fmla="*/ 669010 w 7920475"/>
                  <a:gd name="connsiteY5" fmla="*/ 633434 h 634035"/>
                  <a:gd name="connsiteX6" fmla="*/ 1604583 w 7920475"/>
                  <a:gd name="connsiteY6" fmla="*/ 632594 h 634035"/>
                  <a:gd name="connsiteX7" fmla="*/ 1736748 w 7920475"/>
                  <a:gd name="connsiteY7" fmla="*/ 443842 h 634035"/>
                  <a:gd name="connsiteX8" fmla="*/ 1108933 w 7920475"/>
                  <a:gd name="connsiteY8" fmla="*/ 4241 h 634035"/>
                  <a:gd name="connsiteX9" fmla="*/ 440793 w 7920475"/>
                  <a:gd name="connsiteY9" fmla="*/ 4657 h 634035"/>
                  <a:gd name="connsiteX10" fmla="*/ 0 w 7920475"/>
                  <a:gd name="connsiteY10" fmla="*/ 634035 h 634035"/>
                  <a:gd name="connsiteX11" fmla="*/ 98 w 7920475"/>
                  <a:gd name="connsiteY11" fmla="*/ 634035 h 634035"/>
                  <a:gd name="connsiteX12" fmla="*/ 65 w 7920475"/>
                  <a:gd name="connsiteY12" fmla="*/ 633943 h 634035"/>
                  <a:gd name="connsiteX13" fmla="*/ 0 w 7920475"/>
                  <a:gd name="connsiteY13" fmla="*/ 634035 h 634035"/>
                  <a:gd name="connsiteX14" fmla="*/ 440509 w 7920475"/>
                  <a:gd name="connsiteY14" fmla="*/ 4658 h 634035"/>
                  <a:gd name="connsiteX15" fmla="*/ 220317 w 7920475"/>
                  <a:gd name="connsiteY15" fmla="*/ 319256 h 634035"/>
                  <a:gd name="connsiteX16" fmla="*/ 440695 w 7920475"/>
                  <a:gd name="connsiteY16" fmla="*/ 4657 h 634035"/>
                  <a:gd name="connsiteX17" fmla="*/ 440509 w 7920475"/>
                  <a:gd name="connsiteY17" fmla="*/ 4658 h 634035"/>
                  <a:gd name="connsiteX0" fmla="*/ 4875386 w 7920475"/>
                  <a:gd name="connsiteY0" fmla="*/ 1896 h 634035"/>
                  <a:gd name="connsiteX1" fmla="*/ 7920475 w 7920475"/>
                  <a:gd name="connsiteY1" fmla="*/ 0 h 634035"/>
                  <a:gd name="connsiteX2" fmla="*/ 4875386 w 7920475"/>
                  <a:gd name="connsiteY2" fmla="*/ 1896 h 634035"/>
                  <a:gd name="connsiteX3" fmla="*/ 440793 w 7920475"/>
                  <a:gd name="connsiteY3" fmla="*/ 4657 h 634035"/>
                  <a:gd name="connsiteX4" fmla="*/ 669010 w 7920475"/>
                  <a:gd name="connsiteY4" fmla="*/ 633434 h 634035"/>
                  <a:gd name="connsiteX5" fmla="*/ 1604583 w 7920475"/>
                  <a:gd name="connsiteY5" fmla="*/ 632594 h 634035"/>
                  <a:gd name="connsiteX6" fmla="*/ 1736748 w 7920475"/>
                  <a:gd name="connsiteY6" fmla="*/ 443842 h 634035"/>
                  <a:gd name="connsiteX7" fmla="*/ 1108933 w 7920475"/>
                  <a:gd name="connsiteY7" fmla="*/ 4241 h 634035"/>
                  <a:gd name="connsiteX8" fmla="*/ 440793 w 7920475"/>
                  <a:gd name="connsiteY8" fmla="*/ 4657 h 634035"/>
                  <a:gd name="connsiteX9" fmla="*/ 0 w 7920475"/>
                  <a:gd name="connsiteY9" fmla="*/ 634035 h 634035"/>
                  <a:gd name="connsiteX10" fmla="*/ 98 w 7920475"/>
                  <a:gd name="connsiteY10" fmla="*/ 634035 h 634035"/>
                  <a:gd name="connsiteX11" fmla="*/ 65 w 7920475"/>
                  <a:gd name="connsiteY11" fmla="*/ 633943 h 634035"/>
                  <a:gd name="connsiteX12" fmla="*/ 0 w 7920475"/>
                  <a:gd name="connsiteY12" fmla="*/ 634035 h 634035"/>
                  <a:gd name="connsiteX13" fmla="*/ 440509 w 7920475"/>
                  <a:gd name="connsiteY13" fmla="*/ 4658 h 634035"/>
                  <a:gd name="connsiteX14" fmla="*/ 220317 w 7920475"/>
                  <a:gd name="connsiteY14" fmla="*/ 319256 h 634035"/>
                  <a:gd name="connsiteX15" fmla="*/ 440695 w 7920475"/>
                  <a:gd name="connsiteY15" fmla="*/ 4657 h 634035"/>
                  <a:gd name="connsiteX16" fmla="*/ 440509 w 7920475"/>
                  <a:gd name="connsiteY16" fmla="*/ 4658 h 634035"/>
                  <a:gd name="connsiteX0" fmla="*/ 440793 w 1736748"/>
                  <a:gd name="connsiteY0" fmla="*/ 416 h 629794"/>
                  <a:gd name="connsiteX1" fmla="*/ 669010 w 1736748"/>
                  <a:gd name="connsiteY1" fmla="*/ 629193 h 629794"/>
                  <a:gd name="connsiteX2" fmla="*/ 1604583 w 1736748"/>
                  <a:gd name="connsiteY2" fmla="*/ 628353 h 629794"/>
                  <a:gd name="connsiteX3" fmla="*/ 1736748 w 1736748"/>
                  <a:gd name="connsiteY3" fmla="*/ 439601 h 629794"/>
                  <a:gd name="connsiteX4" fmla="*/ 1108933 w 1736748"/>
                  <a:gd name="connsiteY4" fmla="*/ 0 h 629794"/>
                  <a:gd name="connsiteX5" fmla="*/ 440793 w 1736748"/>
                  <a:gd name="connsiteY5" fmla="*/ 416 h 629794"/>
                  <a:gd name="connsiteX6" fmla="*/ 0 w 1736748"/>
                  <a:gd name="connsiteY6" fmla="*/ 629794 h 629794"/>
                  <a:gd name="connsiteX7" fmla="*/ 98 w 1736748"/>
                  <a:gd name="connsiteY7" fmla="*/ 629794 h 629794"/>
                  <a:gd name="connsiteX8" fmla="*/ 65 w 1736748"/>
                  <a:gd name="connsiteY8" fmla="*/ 629702 h 629794"/>
                  <a:gd name="connsiteX9" fmla="*/ 0 w 1736748"/>
                  <a:gd name="connsiteY9" fmla="*/ 629794 h 629794"/>
                  <a:gd name="connsiteX10" fmla="*/ 440509 w 1736748"/>
                  <a:gd name="connsiteY10" fmla="*/ 417 h 629794"/>
                  <a:gd name="connsiteX11" fmla="*/ 220317 w 1736748"/>
                  <a:gd name="connsiteY11" fmla="*/ 315015 h 629794"/>
                  <a:gd name="connsiteX12" fmla="*/ 440695 w 1736748"/>
                  <a:gd name="connsiteY12" fmla="*/ 416 h 629794"/>
                  <a:gd name="connsiteX13" fmla="*/ 440509 w 1736748"/>
                  <a:gd name="connsiteY13" fmla="*/ 417 h 62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6748" h="629794">
                    <a:moveTo>
                      <a:pt x="440793" y="416"/>
                    </a:moveTo>
                    <a:lnTo>
                      <a:pt x="669010" y="629193"/>
                    </a:lnTo>
                    <a:lnTo>
                      <a:pt x="1604583" y="628353"/>
                    </a:lnTo>
                    <a:lnTo>
                      <a:pt x="1736748" y="439601"/>
                    </a:lnTo>
                    <a:lnTo>
                      <a:pt x="1108933" y="0"/>
                    </a:lnTo>
                    <a:lnTo>
                      <a:pt x="440793" y="416"/>
                    </a:lnTo>
                    <a:close/>
                    <a:moveTo>
                      <a:pt x="0" y="629794"/>
                    </a:moveTo>
                    <a:lnTo>
                      <a:pt x="98" y="629794"/>
                    </a:lnTo>
                    <a:cubicBezTo>
                      <a:pt x="87" y="629763"/>
                      <a:pt x="76" y="629733"/>
                      <a:pt x="65" y="629702"/>
                    </a:cubicBezTo>
                    <a:lnTo>
                      <a:pt x="0" y="629794"/>
                    </a:lnTo>
                    <a:close/>
                    <a:moveTo>
                      <a:pt x="440509" y="417"/>
                    </a:moveTo>
                    <a:lnTo>
                      <a:pt x="220317" y="315015"/>
                    </a:lnTo>
                    <a:lnTo>
                      <a:pt x="440695" y="416"/>
                    </a:lnTo>
                    <a:lnTo>
                      <a:pt x="440509" y="41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2" name="Flussdiagramm: Daten 6"/>
              <p:cNvSpPr/>
              <p:nvPr userDrawn="1"/>
            </p:nvSpPr>
            <p:spPr>
              <a:xfrm rot="7500000" flipV="1">
                <a:off x="367821" y="5323279"/>
                <a:ext cx="668945" cy="629378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3" name="Rechteck 4"/>
              <p:cNvSpPr/>
              <p:nvPr userDrawn="1"/>
            </p:nvSpPr>
            <p:spPr>
              <a:xfrm>
                <a:off x="383512" y="5544278"/>
                <a:ext cx="1689320" cy="1313723"/>
              </a:xfrm>
              <a:custGeom>
                <a:avLst/>
                <a:gdLst/>
                <a:ahLst/>
                <a:cxnLst/>
                <a:rect l="l" t="t" r="r" b="b"/>
                <a:pathLst>
                  <a:path w="1689320" h="1313723">
                    <a:moveTo>
                      <a:pt x="768385" y="233"/>
                    </a:moveTo>
                    <a:lnTo>
                      <a:pt x="1689320" y="1313723"/>
                    </a:lnTo>
                    <a:lnTo>
                      <a:pt x="921532" y="1313723"/>
                    </a:lnTo>
                    <a:lnTo>
                      <a:pt x="384221" y="547829"/>
                    </a:lnTo>
                    <a:close/>
                    <a:moveTo>
                      <a:pt x="0" y="152"/>
                    </a:moveTo>
                    <a:lnTo>
                      <a:pt x="113" y="152"/>
                    </a:lnTo>
                    <a:lnTo>
                      <a:pt x="57" y="233"/>
                    </a:lnTo>
                    <a:close/>
                    <a:moveTo>
                      <a:pt x="768221" y="0"/>
                    </a:moveTo>
                    <a:lnTo>
                      <a:pt x="768328" y="152"/>
                    </a:lnTo>
                    <a:lnTo>
                      <a:pt x="384221" y="7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3" name="Gruppieren 82"/>
            <p:cNvGrpSpPr/>
            <p:nvPr userDrawn="1"/>
          </p:nvGrpSpPr>
          <p:grpSpPr>
            <a:xfrm>
              <a:off x="2076330" y="5572847"/>
              <a:ext cx="1458312" cy="1510739"/>
              <a:chOff x="2076330" y="5572847"/>
              <a:chExt cx="1458312" cy="1510739"/>
            </a:xfrm>
          </p:grpSpPr>
          <p:sp>
            <p:nvSpPr>
              <p:cNvPr id="88" name="Flussdiagramm: Daten 6"/>
              <p:cNvSpPr/>
              <p:nvPr userDrawn="1"/>
            </p:nvSpPr>
            <p:spPr>
              <a:xfrm rot="7500000" flipV="1">
                <a:off x="1476091" y="6173086"/>
                <a:ext cx="1510739" cy="310261"/>
              </a:xfrm>
              <a:custGeom>
                <a:avLst/>
                <a:gdLst/>
                <a:ahLst/>
                <a:cxnLst/>
                <a:rect l="l" t="t" r="r" b="b"/>
                <a:pathLst>
                  <a:path w="1510739" h="310261">
                    <a:moveTo>
                      <a:pt x="216732" y="805"/>
                    </a:moveTo>
                    <a:lnTo>
                      <a:pt x="328942" y="309965"/>
                    </a:lnTo>
                    <a:lnTo>
                      <a:pt x="1294306" y="309098"/>
                    </a:lnTo>
                    <a:lnTo>
                      <a:pt x="1510739" y="0"/>
                    </a:lnTo>
                    <a:close/>
                    <a:moveTo>
                      <a:pt x="0" y="310260"/>
                    </a:moveTo>
                    <a:lnTo>
                      <a:pt x="49" y="310261"/>
                    </a:lnTo>
                    <a:lnTo>
                      <a:pt x="33" y="310215"/>
                    </a:lnTo>
                    <a:close/>
                    <a:moveTo>
                      <a:pt x="216592" y="805"/>
                    </a:moveTo>
                    <a:lnTo>
                      <a:pt x="108327" y="155489"/>
                    </a:lnTo>
                    <a:lnTo>
                      <a:pt x="216684" y="806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9" name="Flussdiagramm: Daten 6"/>
              <p:cNvSpPr/>
              <p:nvPr userDrawn="1"/>
            </p:nvSpPr>
            <p:spPr>
              <a:xfrm rot="7500000" flipV="1">
                <a:off x="2406251" y="5689698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0" name="Rechteck 3"/>
              <p:cNvSpPr/>
              <p:nvPr userDrawn="1"/>
            </p:nvSpPr>
            <p:spPr>
              <a:xfrm>
                <a:off x="2602883" y="5798360"/>
                <a:ext cx="931759" cy="1059640"/>
              </a:xfrm>
              <a:custGeom>
                <a:avLst/>
                <a:gdLst>
                  <a:gd name="connsiteX0" fmla="*/ 0 w 6868510"/>
                  <a:gd name="connsiteY0" fmla="*/ 1059640 h 6010012"/>
                  <a:gd name="connsiteX1" fmla="*/ 3654987 w 6868510"/>
                  <a:gd name="connsiteY1" fmla="*/ 1059640 h 6010012"/>
                  <a:gd name="connsiteX2" fmla="*/ 5028976 w 6868510"/>
                  <a:gd name="connsiteY2" fmla="*/ 3018153 h 6010012"/>
                  <a:gd name="connsiteX3" fmla="*/ 5400740 w 6868510"/>
                  <a:gd name="connsiteY3" fmla="*/ 3011352 h 6010012"/>
                  <a:gd name="connsiteX4" fmla="*/ 4032326 w 6868510"/>
                  <a:gd name="connsiteY4" fmla="*/ 1059640 h 6010012"/>
                  <a:gd name="connsiteX5" fmla="*/ 6868510 w 6868510"/>
                  <a:gd name="connsiteY5" fmla="*/ 6010012 h 6010012"/>
                  <a:gd name="connsiteX6" fmla="*/ 0 w 6868510"/>
                  <a:gd name="connsiteY6" fmla="*/ 6010012 h 6010012"/>
                  <a:gd name="connsiteX7" fmla="*/ 0 w 6868510"/>
                  <a:gd name="connsiteY7" fmla="*/ 1059640 h 6010012"/>
                  <a:gd name="connsiteX8" fmla="*/ 3289455 w 6868510"/>
                  <a:gd name="connsiteY8" fmla="*/ 114 h 6010012"/>
                  <a:gd name="connsiteX9" fmla="*/ 4032326 w 6868510"/>
                  <a:gd name="connsiteY9" fmla="*/ 1059640 h 6010012"/>
                  <a:gd name="connsiteX10" fmla="*/ 3654987 w 6868510"/>
                  <a:gd name="connsiteY10" fmla="*/ 1059640 h 6010012"/>
                  <a:gd name="connsiteX11" fmla="*/ 3100567 w 6868510"/>
                  <a:gd name="connsiteY11" fmla="*/ 269358 h 6010012"/>
                  <a:gd name="connsiteX12" fmla="*/ 3289455 w 6868510"/>
                  <a:gd name="connsiteY12" fmla="*/ 114 h 6010012"/>
                  <a:gd name="connsiteX13" fmla="*/ 2911652 w 6868510"/>
                  <a:gd name="connsiteY13" fmla="*/ 74 h 6010012"/>
                  <a:gd name="connsiteX14" fmla="*/ 2911707 w 6868510"/>
                  <a:gd name="connsiteY14" fmla="*/ 75 h 6010012"/>
                  <a:gd name="connsiteX15" fmla="*/ 2911680 w 6868510"/>
                  <a:gd name="connsiteY15" fmla="*/ 114 h 6010012"/>
                  <a:gd name="connsiteX16" fmla="*/ 2911652 w 6868510"/>
                  <a:gd name="connsiteY16" fmla="*/ 74 h 6010012"/>
                  <a:gd name="connsiteX17" fmla="*/ 3289375 w 6868510"/>
                  <a:gd name="connsiteY17" fmla="*/ 0 h 6010012"/>
                  <a:gd name="connsiteX18" fmla="*/ 3289427 w 6868510"/>
                  <a:gd name="connsiteY18" fmla="*/ 75 h 6010012"/>
                  <a:gd name="connsiteX19" fmla="*/ 3100567 w 6868510"/>
                  <a:gd name="connsiteY19" fmla="*/ 36 h 6010012"/>
                  <a:gd name="connsiteX20" fmla="*/ 3289375 w 6868510"/>
                  <a:gd name="connsiteY20" fmla="*/ 0 h 6010012"/>
                  <a:gd name="connsiteX0" fmla="*/ 0 w 5400740"/>
                  <a:gd name="connsiteY0" fmla="*/ 1059640 h 6010012"/>
                  <a:gd name="connsiteX1" fmla="*/ 3654987 w 5400740"/>
                  <a:gd name="connsiteY1" fmla="*/ 1059640 h 6010012"/>
                  <a:gd name="connsiteX2" fmla="*/ 5028976 w 5400740"/>
                  <a:gd name="connsiteY2" fmla="*/ 3018153 h 6010012"/>
                  <a:gd name="connsiteX3" fmla="*/ 5400740 w 5400740"/>
                  <a:gd name="connsiteY3" fmla="*/ 3011352 h 6010012"/>
                  <a:gd name="connsiteX4" fmla="*/ 4032326 w 5400740"/>
                  <a:gd name="connsiteY4" fmla="*/ 1059640 h 6010012"/>
                  <a:gd name="connsiteX5" fmla="*/ 0 w 5400740"/>
                  <a:gd name="connsiteY5" fmla="*/ 6010012 h 6010012"/>
                  <a:gd name="connsiteX6" fmla="*/ 0 w 5400740"/>
                  <a:gd name="connsiteY6" fmla="*/ 1059640 h 6010012"/>
                  <a:gd name="connsiteX7" fmla="*/ 3289455 w 5400740"/>
                  <a:gd name="connsiteY7" fmla="*/ 114 h 6010012"/>
                  <a:gd name="connsiteX8" fmla="*/ 4032326 w 5400740"/>
                  <a:gd name="connsiteY8" fmla="*/ 1059640 h 6010012"/>
                  <a:gd name="connsiteX9" fmla="*/ 3654987 w 5400740"/>
                  <a:gd name="connsiteY9" fmla="*/ 1059640 h 6010012"/>
                  <a:gd name="connsiteX10" fmla="*/ 3100567 w 5400740"/>
                  <a:gd name="connsiteY10" fmla="*/ 269358 h 6010012"/>
                  <a:gd name="connsiteX11" fmla="*/ 3289455 w 5400740"/>
                  <a:gd name="connsiteY11" fmla="*/ 114 h 6010012"/>
                  <a:gd name="connsiteX12" fmla="*/ 2911652 w 5400740"/>
                  <a:gd name="connsiteY12" fmla="*/ 74 h 6010012"/>
                  <a:gd name="connsiteX13" fmla="*/ 2911707 w 5400740"/>
                  <a:gd name="connsiteY13" fmla="*/ 75 h 6010012"/>
                  <a:gd name="connsiteX14" fmla="*/ 2911680 w 5400740"/>
                  <a:gd name="connsiteY14" fmla="*/ 114 h 6010012"/>
                  <a:gd name="connsiteX15" fmla="*/ 2911652 w 5400740"/>
                  <a:gd name="connsiteY15" fmla="*/ 74 h 6010012"/>
                  <a:gd name="connsiteX16" fmla="*/ 3289375 w 5400740"/>
                  <a:gd name="connsiteY16" fmla="*/ 0 h 6010012"/>
                  <a:gd name="connsiteX17" fmla="*/ 3289427 w 5400740"/>
                  <a:gd name="connsiteY17" fmla="*/ 75 h 6010012"/>
                  <a:gd name="connsiteX18" fmla="*/ 3100567 w 5400740"/>
                  <a:gd name="connsiteY18" fmla="*/ 36 h 6010012"/>
                  <a:gd name="connsiteX19" fmla="*/ 3289375 w 5400740"/>
                  <a:gd name="connsiteY19" fmla="*/ 0 h 6010012"/>
                  <a:gd name="connsiteX0" fmla="*/ 47297 w 5448037"/>
                  <a:gd name="connsiteY0" fmla="*/ 1059640 h 6199198"/>
                  <a:gd name="connsiteX1" fmla="*/ 3702284 w 5448037"/>
                  <a:gd name="connsiteY1" fmla="*/ 1059640 h 6199198"/>
                  <a:gd name="connsiteX2" fmla="*/ 5076273 w 5448037"/>
                  <a:gd name="connsiteY2" fmla="*/ 3018153 h 6199198"/>
                  <a:gd name="connsiteX3" fmla="*/ 5448037 w 5448037"/>
                  <a:gd name="connsiteY3" fmla="*/ 3011352 h 6199198"/>
                  <a:gd name="connsiteX4" fmla="*/ 4079623 w 5448037"/>
                  <a:gd name="connsiteY4" fmla="*/ 1059640 h 6199198"/>
                  <a:gd name="connsiteX5" fmla="*/ 0 w 5448037"/>
                  <a:gd name="connsiteY5" fmla="*/ 6199198 h 6199198"/>
                  <a:gd name="connsiteX6" fmla="*/ 47297 w 5448037"/>
                  <a:gd name="connsiteY6" fmla="*/ 1059640 h 6199198"/>
                  <a:gd name="connsiteX7" fmla="*/ 3336752 w 5448037"/>
                  <a:gd name="connsiteY7" fmla="*/ 114 h 6199198"/>
                  <a:gd name="connsiteX8" fmla="*/ 4079623 w 5448037"/>
                  <a:gd name="connsiteY8" fmla="*/ 1059640 h 6199198"/>
                  <a:gd name="connsiteX9" fmla="*/ 3702284 w 5448037"/>
                  <a:gd name="connsiteY9" fmla="*/ 1059640 h 6199198"/>
                  <a:gd name="connsiteX10" fmla="*/ 3147864 w 5448037"/>
                  <a:gd name="connsiteY10" fmla="*/ 269358 h 6199198"/>
                  <a:gd name="connsiteX11" fmla="*/ 3336752 w 5448037"/>
                  <a:gd name="connsiteY11" fmla="*/ 114 h 6199198"/>
                  <a:gd name="connsiteX12" fmla="*/ 2958949 w 5448037"/>
                  <a:gd name="connsiteY12" fmla="*/ 74 h 6199198"/>
                  <a:gd name="connsiteX13" fmla="*/ 2959004 w 5448037"/>
                  <a:gd name="connsiteY13" fmla="*/ 75 h 6199198"/>
                  <a:gd name="connsiteX14" fmla="*/ 2958977 w 5448037"/>
                  <a:gd name="connsiteY14" fmla="*/ 114 h 6199198"/>
                  <a:gd name="connsiteX15" fmla="*/ 2958949 w 5448037"/>
                  <a:gd name="connsiteY15" fmla="*/ 74 h 6199198"/>
                  <a:gd name="connsiteX16" fmla="*/ 3336672 w 5448037"/>
                  <a:gd name="connsiteY16" fmla="*/ 0 h 6199198"/>
                  <a:gd name="connsiteX17" fmla="*/ 3336724 w 5448037"/>
                  <a:gd name="connsiteY17" fmla="*/ 75 h 6199198"/>
                  <a:gd name="connsiteX18" fmla="*/ 3147864 w 5448037"/>
                  <a:gd name="connsiteY18" fmla="*/ 36 h 6199198"/>
                  <a:gd name="connsiteX19" fmla="*/ 3336672 w 5448037"/>
                  <a:gd name="connsiteY19" fmla="*/ 0 h 6199198"/>
                  <a:gd name="connsiteX0" fmla="*/ 0 w 5400740"/>
                  <a:gd name="connsiteY0" fmla="*/ 1059640 h 3020378"/>
                  <a:gd name="connsiteX1" fmla="*/ 3654987 w 5400740"/>
                  <a:gd name="connsiteY1" fmla="*/ 1059640 h 3020378"/>
                  <a:gd name="connsiteX2" fmla="*/ 5028976 w 5400740"/>
                  <a:gd name="connsiteY2" fmla="*/ 3018153 h 3020378"/>
                  <a:gd name="connsiteX3" fmla="*/ 5400740 w 5400740"/>
                  <a:gd name="connsiteY3" fmla="*/ 3011352 h 3020378"/>
                  <a:gd name="connsiteX4" fmla="*/ 4032326 w 5400740"/>
                  <a:gd name="connsiteY4" fmla="*/ 1059640 h 3020378"/>
                  <a:gd name="connsiteX5" fmla="*/ 0 w 5400740"/>
                  <a:gd name="connsiteY5" fmla="*/ 1059640 h 3020378"/>
                  <a:gd name="connsiteX6" fmla="*/ 3289455 w 5400740"/>
                  <a:gd name="connsiteY6" fmla="*/ 114 h 3020378"/>
                  <a:gd name="connsiteX7" fmla="*/ 4032326 w 5400740"/>
                  <a:gd name="connsiteY7" fmla="*/ 1059640 h 3020378"/>
                  <a:gd name="connsiteX8" fmla="*/ 3654987 w 5400740"/>
                  <a:gd name="connsiteY8" fmla="*/ 1059640 h 3020378"/>
                  <a:gd name="connsiteX9" fmla="*/ 3100567 w 5400740"/>
                  <a:gd name="connsiteY9" fmla="*/ 269358 h 3020378"/>
                  <a:gd name="connsiteX10" fmla="*/ 3289455 w 5400740"/>
                  <a:gd name="connsiteY10" fmla="*/ 114 h 3020378"/>
                  <a:gd name="connsiteX11" fmla="*/ 2911652 w 5400740"/>
                  <a:gd name="connsiteY11" fmla="*/ 74 h 3020378"/>
                  <a:gd name="connsiteX12" fmla="*/ 2911707 w 5400740"/>
                  <a:gd name="connsiteY12" fmla="*/ 75 h 3020378"/>
                  <a:gd name="connsiteX13" fmla="*/ 2911680 w 5400740"/>
                  <a:gd name="connsiteY13" fmla="*/ 114 h 3020378"/>
                  <a:gd name="connsiteX14" fmla="*/ 2911652 w 5400740"/>
                  <a:gd name="connsiteY14" fmla="*/ 74 h 3020378"/>
                  <a:gd name="connsiteX15" fmla="*/ 3289375 w 5400740"/>
                  <a:gd name="connsiteY15" fmla="*/ 0 h 3020378"/>
                  <a:gd name="connsiteX16" fmla="*/ 3289427 w 5400740"/>
                  <a:gd name="connsiteY16" fmla="*/ 75 h 3020378"/>
                  <a:gd name="connsiteX17" fmla="*/ 3100567 w 5400740"/>
                  <a:gd name="connsiteY17" fmla="*/ 36 h 3020378"/>
                  <a:gd name="connsiteX18" fmla="*/ 3289375 w 5400740"/>
                  <a:gd name="connsiteY18" fmla="*/ 0 h 3020378"/>
                  <a:gd name="connsiteX0" fmla="*/ 1120674 w 2489088"/>
                  <a:gd name="connsiteY0" fmla="*/ 1059640 h 3020378"/>
                  <a:gd name="connsiteX1" fmla="*/ 743335 w 2489088"/>
                  <a:gd name="connsiteY1" fmla="*/ 1059640 h 3020378"/>
                  <a:gd name="connsiteX2" fmla="*/ 2117324 w 2489088"/>
                  <a:gd name="connsiteY2" fmla="*/ 3018153 h 3020378"/>
                  <a:gd name="connsiteX3" fmla="*/ 2489088 w 2489088"/>
                  <a:gd name="connsiteY3" fmla="*/ 3011352 h 3020378"/>
                  <a:gd name="connsiteX4" fmla="*/ 1120674 w 2489088"/>
                  <a:gd name="connsiteY4" fmla="*/ 1059640 h 3020378"/>
                  <a:gd name="connsiteX5" fmla="*/ 377803 w 2489088"/>
                  <a:gd name="connsiteY5" fmla="*/ 114 h 3020378"/>
                  <a:gd name="connsiteX6" fmla="*/ 1120674 w 2489088"/>
                  <a:gd name="connsiteY6" fmla="*/ 1059640 h 3020378"/>
                  <a:gd name="connsiteX7" fmla="*/ 743335 w 2489088"/>
                  <a:gd name="connsiteY7" fmla="*/ 1059640 h 3020378"/>
                  <a:gd name="connsiteX8" fmla="*/ 188915 w 2489088"/>
                  <a:gd name="connsiteY8" fmla="*/ 269358 h 3020378"/>
                  <a:gd name="connsiteX9" fmla="*/ 377803 w 2489088"/>
                  <a:gd name="connsiteY9" fmla="*/ 114 h 3020378"/>
                  <a:gd name="connsiteX10" fmla="*/ 0 w 2489088"/>
                  <a:gd name="connsiteY10" fmla="*/ 74 h 3020378"/>
                  <a:gd name="connsiteX11" fmla="*/ 55 w 2489088"/>
                  <a:gd name="connsiteY11" fmla="*/ 75 h 3020378"/>
                  <a:gd name="connsiteX12" fmla="*/ 28 w 2489088"/>
                  <a:gd name="connsiteY12" fmla="*/ 114 h 3020378"/>
                  <a:gd name="connsiteX13" fmla="*/ 0 w 2489088"/>
                  <a:gd name="connsiteY13" fmla="*/ 74 h 3020378"/>
                  <a:gd name="connsiteX14" fmla="*/ 377723 w 2489088"/>
                  <a:gd name="connsiteY14" fmla="*/ 0 h 3020378"/>
                  <a:gd name="connsiteX15" fmla="*/ 377775 w 2489088"/>
                  <a:gd name="connsiteY15" fmla="*/ 75 h 3020378"/>
                  <a:gd name="connsiteX16" fmla="*/ 188915 w 2489088"/>
                  <a:gd name="connsiteY16" fmla="*/ 36 h 3020378"/>
                  <a:gd name="connsiteX17" fmla="*/ 377723 w 2489088"/>
                  <a:gd name="connsiteY17" fmla="*/ 0 h 3020378"/>
                  <a:gd name="connsiteX0" fmla="*/ 1120674 w 2489088"/>
                  <a:gd name="connsiteY0" fmla="*/ 1059640 h 3011352"/>
                  <a:gd name="connsiteX1" fmla="*/ 743335 w 2489088"/>
                  <a:gd name="connsiteY1" fmla="*/ 1059640 h 3011352"/>
                  <a:gd name="connsiteX2" fmla="*/ 2489088 w 2489088"/>
                  <a:gd name="connsiteY2" fmla="*/ 3011352 h 3011352"/>
                  <a:gd name="connsiteX3" fmla="*/ 1120674 w 2489088"/>
                  <a:gd name="connsiteY3" fmla="*/ 1059640 h 3011352"/>
                  <a:gd name="connsiteX4" fmla="*/ 377803 w 2489088"/>
                  <a:gd name="connsiteY4" fmla="*/ 114 h 3011352"/>
                  <a:gd name="connsiteX5" fmla="*/ 1120674 w 2489088"/>
                  <a:gd name="connsiteY5" fmla="*/ 1059640 h 3011352"/>
                  <a:gd name="connsiteX6" fmla="*/ 743335 w 2489088"/>
                  <a:gd name="connsiteY6" fmla="*/ 1059640 h 3011352"/>
                  <a:gd name="connsiteX7" fmla="*/ 188915 w 2489088"/>
                  <a:gd name="connsiteY7" fmla="*/ 269358 h 3011352"/>
                  <a:gd name="connsiteX8" fmla="*/ 377803 w 2489088"/>
                  <a:gd name="connsiteY8" fmla="*/ 114 h 3011352"/>
                  <a:gd name="connsiteX9" fmla="*/ 0 w 2489088"/>
                  <a:gd name="connsiteY9" fmla="*/ 74 h 3011352"/>
                  <a:gd name="connsiteX10" fmla="*/ 55 w 2489088"/>
                  <a:gd name="connsiteY10" fmla="*/ 75 h 3011352"/>
                  <a:gd name="connsiteX11" fmla="*/ 28 w 2489088"/>
                  <a:gd name="connsiteY11" fmla="*/ 114 h 3011352"/>
                  <a:gd name="connsiteX12" fmla="*/ 0 w 2489088"/>
                  <a:gd name="connsiteY12" fmla="*/ 74 h 3011352"/>
                  <a:gd name="connsiteX13" fmla="*/ 377723 w 2489088"/>
                  <a:gd name="connsiteY13" fmla="*/ 0 h 3011352"/>
                  <a:gd name="connsiteX14" fmla="*/ 377775 w 2489088"/>
                  <a:gd name="connsiteY14" fmla="*/ 75 h 3011352"/>
                  <a:gd name="connsiteX15" fmla="*/ 188915 w 2489088"/>
                  <a:gd name="connsiteY15" fmla="*/ 36 h 3011352"/>
                  <a:gd name="connsiteX16" fmla="*/ 377723 w 2489088"/>
                  <a:gd name="connsiteY16" fmla="*/ 0 h 3011352"/>
                  <a:gd name="connsiteX0" fmla="*/ 1120674 w 1120674"/>
                  <a:gd name="connsiteY0" fmla="*/ 1059640 h 1059640"/>
                  <a:gd name="connsiteX1" fmla="*/ 743335 w 1120674"/>
                  <a:gd name="connsiteY1" fmla="*/ 1059640 h 1059640"/>
                  <a:gd name="connsiteX2" fmla="*/ 1120674 w 1120674"/>
                  <a:gd name="connsiteY2" fmla="*/ 1059640 h 1059640"/>
                  <a:gd name="connsiteX3" fmla="*/ 377803 w 1120674"/>
                  <a:gd name="connsiteY3" fmla="*/ 114 h 1059640"/>
                  <a:gd name="connsiteX4" fmla="*/ 1120674 w 1120674"/>
                  <a:gd name="connsiteY4" fmla="*/ 1059640 h 1059640"/>
                  <a:gd name="connsiteX5" fmla="*/ 743335 w 1120674"/>
                  <a:gd name="connsiteY5" fmla="*/ 1059640 h 1059640"/>
                  <a:gd name="connsiteX6" fmla="*/ 188915 w 1120674"/>
                  <a:gd name="connsiteY6" fmla="*/ 269358 h 1059640"/>
                  <a:gd name="connsiteX7" fmla="*/ 377803 w 1120674"/>
                  <a:gd name="connsiteY7" fmla="*/ 114 h 1059640"/>
                  <a:gd name="connsiteX8" fmla="*/ 0 w 1120674"/>
                  <a:gd name="connsiteY8" fmla="*/ 74 h 1059640"/>
                  <a:gd name="connsiteX9" fmla="*/ 55 w 1120674"/>
                  <a:gd name="connsiteY9" fmla="*/ 75 h 1059640"/>
                  <a:gd name="connsiteX10" fmla="*/ 28 w 1120674"/>
                  <a:gd name="connsiteY10" fmla="*/ 114 h 1059640"/>
                  <a:gd name="connsiteX11" fmla="*/ 0 w 1120674"/>
                  <a:gd name="connsiteY11" fmla="*/ 74 h 1059640"/>
                  <a:gd name="connsiteX12" fmla="*/ 377723 w 1120674"/>
                  <a:gd name="connsiteY12" fmla="*/ 0 h 1059640"/>
                  <a:gd name="connsiteX13" fmla="*/ 377775 w 1120674"/>
                  <a:gd name="connsiteY13" fmla="*/ 75 h 1059640"/>
                  <a:gd name="connsiteX14" fmla="*/ 188915 w 1120674"/>
                  <a:gd name="connsiteY14" fmla="*/ 36 h 1059640"/>
                  <a:gd name="connsiteX15" fmla="*/ 377723 w 1120674"/>
                  <a:gd name="connsiteY15" fmla="*/ 0 h 1059640"/>
                  <a:gd name="connsiteX0" fmla="*/ 1120674 w 1120674"/>
                  <a:gd name="connsiteY0" fmla="*/ 1059640 h 1059640"/>
                  <a:gd name="connsiteX1" fmla="*/ 743335 w 1120674"/>
                  <a:gd name="connsiteY1" fmla="*/ 1059640 h 1059640"/>
                  <a:gd name="connsiteX2" fmla="*/ 1120674 w 1120674"/>
                  <a:gd name="connsiteY2" fmla="*/ 1059640 h 1059640"/>
                  <a:gd name="connsiteX3" fmla="*/ 377803 w 1120674"/>
                  <a:gd name="connsiteY3" fmla="*/ 114 h 1059640"/>
                  <a:gd name="connsiteX4" fmla="*/ 1120674 w 1120674"/>
                  <a:gd name="connsiteY4" fmla="*/ 1059640 h 1059640"/>
                  <a:gd name="connsiteX5" fmla="*/ 743335 w 1120674"/>
                  <a:gd name="connsiteY5" fmla="*/ 1059640 h 1059640"/>
                  <a:gd name="connsiteX6" fmla="*/ 188915 w 1120674"/>
                  <a:gd name="connsiteY6" fmla="*/ 269358 h 1059640"/>
                  <a:gd name="connsiteX7" fmla="*/ 377803 w 1120674"/>
                  <a:gd name="connsiteY7" fmla="*/ 114 h 1059640"/>
                  <a:gd name="connsiteX8" fmla="*/ 0 w 1120674"/>
                  <a:gd name="connsiteY8" fmla="*/ 74 h 1059640"/>
                  <a:gd name="connsiteX9" fmla="*/ 55 w 1120674"/>
                  <a:gd name="connsiteY9" fmla="*/ 75 h 1059640"/>
                  <a:gd name="connsiteX10" fmla="*/ 28 w 1120674"/>
                  <a:gd name="connsiteY10" fmla="*/ 114 h 1059640"/>
                  <a:gd name="connsiteX11" fmla="*/ 0 w 1120674"/>
                  <a:gd name="connsiteY11" fmla="*/ 74 h 1059640"/>
                  <a:gd name="connsiteX12" fmla="*/ 377723 w 1120674"/>
                  <a:gd name="connsiteY12" fmla="*/ 0 h 1059640"/>
                  <a:gd name="connsiteX13" fmla="*/ 377775 w 1120674"/>
                  <a:gd name="connsiteY13" fmla="*/ 75 h 1059640"/>
                  <a:gd name="connsiteX14" fmla="*/ 377723 w 1120674"/>
                  <a:gd name="connsiteY14" fmla="*/ 0 h 1059640"/>
                  <a:gd name="connsiteX0" fmla="*/ 1120646 w 1120646"/>
                  <a:gd name="connsiteY0" fmla="*/ 1059640 h 1059640"/>
                  <a:gd name="connsiteX1" fmla="*/ 743307 w 1120646"/>
                  <a:gd name="connsiteY1" fmla="*/ 1059640 h 1059640"/>
                  <a:gd name="connsiteX2" fmla="*/ 1120646 w 1120646"/>
                  <a:gd name="connsiteY2" fmla="*/ 1059640 h 1059640"/>
                  <a:gd name="connsiteX3" fmla="*/ 377775 w 1120646"/>
                  <a:gd name="connsiteY3" fmla="*/ 114 h 1059640"/>
                  <a:gd name="connsiteX4" fmla="*/ 1120646 w 1120646"/>
                  <a:gd name="connsiteY4" fmla="*/ 1059640 h 1059640"/>
                  <a:gd name="connsiteX5" fmla="*/ 743307 w 1120646"/>
                  <a:gd name="connsiteY5" fmla="*/ 1059640 h 1059640"/>
                  <a:gd name="connsiteX6" fmla="*/ 188887 w 1120646"/>
                  <a:gd name="connsiteY6" fmla="*/ 269358 h 1059640"/>
                  <a:gd name="connsiteX7" fmla="*/ 377775 w 1120646"/>
                  <a:gd name="connsiteY7" fmla="*/ 114 h 1059640"/>
                  <a:gd name="connsiteX8" fmla="*/ 0 w 1120646"/>
                  <a:gd name="connsiteY8" fmla="*/ 114 h 1059640"/>
                  <a:gd name="connsiteX9" fmla="*/ 27 w 1120646"/>
                  <a:gd name="connsiteY9" fmla="*/ 75 h 1059640"/>
                  <a:gd name="connsiteX10" fmla="*/ 0 w 1120646"/>
                  <a:gd name="connsiteY10" fmla="*/ 114 h 1059640"/>
                  <a:gd name="connsiteX11" fmla="*/ 377695 w 1120646"/>
                  <a:gd name="connsiteY11" fmla="*/ 0 h 1059640"/>
                  <a:gd name="connsiteX12" fmla="*/ 377747 w 1120646"/>
                  <a:gd name="connsiteY12" fmla="*/ 75 h 1059640"/>
                  <a:gd name="connsiteX13" fmla="*/ 377695 w 1120646"/>
                  <a:gd name="connsiteY13" fmla="*/ 0 h 1059640"/>
                  <a:gd name="connsiteX0" fmla="*/ 931759 w 931759"/>
                  <a:gd name="connsiteY0" fmla="*/ 1059640 h 1059640"/>
                  <a:gd name="connsiteX1" fmla="*/ 554420 w 931759"/>
                  <a:gd name="connsiteY1" fmla="*/ 1059640 h 1059640"/>
                  <a:gd name="connsiteX2" fmla="*/ 931759 w 931759"/>
                  <a:gd name="connsiteY2" fmla="*/ 1059640 h 1059640"/>
                  <a:gd name="connsiteX3" fmla="*/ 188888 w 931759"/>
                  <a:gd name="connsiteY3" fmla="*/ 114 h 1059640"/>
                  <a:gd name="connsiteX4" fmla="*/ 931759 w 931759"/>
                  <a:gd name="connsiteY4" fmla="*/ 1059640 h 1059640"/>
                  <a:gd name="connsiteX5" fmla="*/ 554420 w 931759"/>
                  <a:gd name="connsiteY5" fmla="*/ 1059640 h 1059640"/>
                  <a:gd name="connsiteX6" fmla="*/ 0 w 931759"/>
                  <a:gd name="connsiteY6" fmla="*/ 269358 h 1059640"/>
                  <a:gd name="connsiteX7" fmla="*/ 188888 w 931759"/>
                  <a:gd name="connsiteY7" fmla="*/ 114 h 1059640"/>
                  <a:gd name="connsiteX8" fmla="*/ 188808 w 931759"/>
                  <a:gd name="connsiteY8" fmla="*/ 0 h 1059640"/>
                  <a:gd name="connsiteX9" fmla="*/ 188860 w 931759"/>
                  <a:gd name="connsiteY9" fmla="*/ 75 h 1059640"/>
                  <a:gd name="connsiteX10" fmla="*/ 188808 w 931759"/>
                  <a:gd name="connsiteY10" fmla="*/ 0 h 105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1759" h="1059640">
                    <a:moveTo>
                      <a:pt x="931759" y="1059640"/>
                    </a:moveTo>
                    <a:lnTo>
                      <a:pt x="554420" y="1059640"/>
                    </a:lnTo>
                    <a:lnTo>
                      <a:pt x="931759" y="1059640"/>
                    </a:lnTo>
                    <a:close/>
                    <a:moveTo>
                      <a:pt x="188888" y="114"/>
                    </a:moveTo>
                    <a:lnTo>
                      <a:pt x="931759" y="1059640"/>
                    </a:lnTo>
                    <a:lnTo>
                      <a:pt x="554420" y="1059640"/>
                    </a:lnTo>
                    <a:lnTo>
                      <a:pt x="0" y="269358"/>
                    </a:lnTo>
                    <a:lnTo>
                      <a:pt x="188888" y="114"/>
                    </a:lnTo>
                    <a:close/>
                    <a:moveTo>
                      <a:pt x="188808" y="0"/>
                    </a:moveTo>
                    <a:cubicBezTo>
                      <a:pt x="188825" y="25"/>
                      <a:pt x="188843" y="50"/>
                      <a:pt x="188860" y="75"/>
                    </a:cubicBezTo>
                    <a:cubicBezTo>
                      <a:pt x="188843" y="50"/>
                      <a:pt x="188825" y="25"/>
                      <a:pt x="188808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4" name="Gruppieren 83"/>
            <p:cNvGrpSpPr/>
            <p:nvPr userDrawn="1"/>
          </p:nvGrpSpPr>
          <p:grpSpPr>
            <a:xfrm>
              <a:off x="805344" y="6079748"/>
              <a:ext cx="911251" cy="1025605"/>
              <a:chOff x="805344" y="6079748"/>
              <a:chExt cx="911251" cy="1025605"/>
            </a:xfrm>
          </p:grpSpPr>
          <p:sp>
            <p:nvSpPr>
              <p:cNvPr id="85" name="Flussdiagramm: Daten 6"/>
              <p:cNvSpPr/>
              <p:nvPr userDrawn="1"/>
            </p:nvSpPr>
            <p:spPr>
              <a:xfrm rot="7500000" flipV="1">
                <a:off x="562101" y="6322991"/>
                <a:ext cx="1025603" cy="539118"/>
              </a:xfrm>
              <a:custGeom>
                <a:avLst/>
                <a:gdLst>
                  <a:gd name="connsiteX0" fmla="*/ 6779499 w 6779499"/>
                  <a:gd name="connsiteY0" fmla="*/ 0 h 542702"/>
                  <a:gd name="connsiteX1" fmla="*/ 6750112 w 6779499"/>
                  <a:gd name="connsiteY1" fmla="*/ 40353 h 542702"/>
                  <a:gd name="connsiteX2" fmla="*/ 6779499 w 6779499"/>
                  <a:gd name="connsiteY2" fmla="*/ 0 h 542702"/>
                  <a:gd name="connsiteX3" fmla="*/ 377295 w 6779499"/>
                  <a:gd name="connsiteY3" fmla="*/ 3988 h 542702"/>
                  <a:gd name="connsiteX4" fmla="*/ 572636 w 6779499"/>
                  <a:gd name="connsiteY4" fmla="*/ 542186 h 542702"/>
                  <a:gd name="connsiteX5" fmla="*/ 648517 w 6779499"/>
                  <a:gd name="connsiteY5" fmla="*/ 542118 h 542702"/>
                  <a:gd name="connsiteX6" fmla="*/ 1025603 w 6779499"/>
                  <a:gd name="connsiteY6" fmla="*/ 3584 h 542702"/>
                  <a:gd name="connsiteX7" fmla="*/ 377295 w 6779499"/>
                  <a:gd name="connsiteY7" fmla="*/ 3988 h 542702"/>
                  <a:gd name="connsiteX8" fmla="*/ 54 w 6779499"/>
                  <a:gd name="connsiteY8" fmla="*/ 542621 h 542702"/>
                  <a:gd name="connsiteX9" fmla="*/ 0 w 6779499"/>
                  <a:gd name="connsiteY9" fmla="*/ 542700 h 542702"/>
                  <a:gd name="connsiteX10" fmla="*/ 84 w 6779499"/>
                  <a:gd name="connsiteY10" fmla="*/ 542702 h 542702"/>
                  <a:gd name="connsiteX11" fmla="*/ 54 w 6779499"/>
                  <a:gd name="connsiteY11" fmla="*/ 542621 h 542702"/>
                  <a:gd name="connsiteX12" fmla="*/ 377052 w 6779499"/>
                  <a:gd name="connsiteY12" fmla="*/ 3988 h 542702"/>
                  <a:gd name="connsiteX13" fmla="*/ 188579 w 6779499"/>
                  <a:gd name="connsiteY13" fmla="*/ 273267 h 542702"/>
                  <a:gd name="connsiteX14" fmla="*/ 377211 w 6779499"/>
                  <a:gd name="connsiteY14" fmla="*/ 3987 h 542702"/>
                  <a:gd name="connsiteX15" fmla="*/ 377052 w 6779499"/>
                  <a:gd name="connsiteY15" fmla="*/ 3988 h 542702"/>
                  <a:gd name="connsiteX0" fmla="*/ 377295 w 1025603"/>
                  <a:gd name="connsiteY0" fmla="*/ 404 h 539118"/>
                  <a:gd name="connsiteX1" fmla="*/ 572636 w 1025603"/>
                  <a:gd name="connsiteY1" fmla="*/ 538602 h 539118"/>
                  <a:gd name="connsiteX2" fmla="*/ 648517 w 1025603"/>
                  <a:gd name="connsiteY2" fmla="*/ 538534 h 539118"/>
                  <a:gd name="connsiteX3" fmla="*/ 1025603 w 1025603"/>
                  <a:gd name="connsiteY3" fmla="*/ 0 h 539118"/>
                  <a:gd name="connsiteX4" fmla="*/ 377295 w 1025603"/>
                  <a:gd name="connsiteY4" fmla="*/ 404 h 539118"/>
                  <a:gd name="connsiteX5" fmla="*/ 54 w 1025603"/>
                  <a:gd name="connsiteY5" fmla="*/ 539037 h 539118"/>
                  <a:gd name="connsiteX6" fmla="*/ 0 w 1025603"/>
                  <a:gd name="connsiteY6" fmla="*/ 539116 h 539118"/>
                  <a:gd name="connsiteX7" fmla="*/ 84 w 1025603"/>
                  <a:gd name="connsiteY7" fmla="*/ 539118 h 539118"/>
                  <a:gd name="connsiteX8" fmla="*/ 54 w 1025603"/>
                  <a:gd name="connsiteY8" fmla="*/ 539037 h 539118"/>
                  <a:gd name="connsiteX9" fmla="*/ 377052 w 1025603"/>
                  <a:gd name="connsiteY9" fmla="*/ 404 h 539118"/>
                  <a:gd name="connsiteX10" fmla="*/ 188579 w 1025603"/>
                  <a:gd name="connsiteY10" fmla="*/ 269683 h 539118"/>
                  <a:gd name="connsiteX11" fmla="*/ 377211 w 1025603"/>
                  <a:gd name="connsiteY11" fmla="*/ 403 h 539118"/>
                  <a:gd name="connsiteX12" fmla="*/ 377052 w 1025603"/>
                  <a:gd name="connsiteY12" fmla="*/ 404 h 53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5603" h="539118">
                    <a:moveTo>
                      <a:pt x="377295" y="404"/>
                    </a:moveTo>
                    <a:lnTo>
                      <a:pt x="572636" y="538602"/>
                    </a:lnTo>
                    <a:lnTo>
                      <a:pt x="648517" y="538534"/>
                    </a:lnTo>
                    <a:lnTo>
                      <a:pt x="1025603" y="0"/>
                    </a:lnTo>
                    <a:lnTo>
                      <a:pt x="377295" y="404"/>
                    </a:lnTo>
                    <a:close/>
                    <a:moveTo>
                      <a:pt x="54" y="539037"/>
                    </a:moveTo>
                    <a:cubicBezTo>
                      <a:pt x="36" y="539063"/>
                      <a:pt x="18" y="539090"/>
                      <a:pt x="0" y="539116"/>
                    </a:cubicBezTo>
                    <a:cubicBezTo>
                      <a:pt x="28" y="539117"/>
                      <a:pt x="56" y="539117"/>
                      <a:pt x="84" y="539118"/>
                    </a:cubicBezTo>
                    <a:lnTo>
                      <a:pt x="54" y="539037"/>
                    </a:lnTo>
                    <a:close/>
                    <a:moveTo>
                      <a:pt x="377052" y="404"/>
                    </a:moveTo>
                    <a:lnTo>
                      <a:pt x="188579" y="269683"/>
                    </a:lnTo>
                    <a:lnTo>
                      <a:pt x="377211" y="403"/>
                    </a:lnTo>
                    <a:lnTo>
                      <a:pt x="377052" y="40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6" name="Flussdiagramm: Daten 6"/>
              <p:cNvSpPr/>
              <p:nvPr userDrawn="1"/>
            </p:nvSpPr>
            <p:spPr>
              <a:xfrm rot="14100000" flipH="1" flipV="1">
                <a:off x="934236" y="6322993"/>
                <a:ext cx="1025602" cy="539117"/>
              </a:xfrm>
              <a:custGeom>
                <a:avLst/>
                <a:gdLst/>
                <a:ahLst/>
                <a:cxnLst/>
                <a:rect l="l" t="t" r="r" b="b"/>
                <a:pathLst>
                  <a:path w="1025602" h="539117">
                    <a:moveTo>
                      <a:pt x="377297" y="404"/>
                    </a:moveTo>
                    <a:lnTo>
                      <a:pt x="1025602" y="0"/>
                    </a:lnTo>
                    <a:lnTo>
                      <a:pt x="648516" y="538535"/>
                    </a:lnTo>
                    <a:lnTo>
                      <a:pt x="572638" y="538603"/>
                    </a:lnTo>
                    <a:close/>
                    <a:moveTo>
                      <a:pt x="0" y="539117"/>
                    </a:moveTo>
                    <a:lnTo>
                      <a:pt x="57" y="539038"/>
                    </a:lnTo>
                    <a:lnTo>
                      <a:pt x="86" y="539117"/>
                    </a:lnTo>
                    <a:close/>
                    <a:moveTo>
                      <a:pt x="377053" y="404"/>
                    </a:moveTo>
                    <a:lnTo>
                      <a:pt x="377213" y="404"/>
                    </a:lnTo>
                    <a:lnTo>
                      <a:pt x="188581" y="26968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7" name="Flussdiagramm: Daten 6"/>
              <p:cNvSpPr/>
              <p:nvPr userDrawn="1"/>
            </p:nvSpPr>
            <p:spPr>
              <a:xfrm rot="7500000" flipV="1">
                <a:off x="918665" y="6137807"/>
                <a:ext cx="572582" cy="538714"/>
              </a:xfrm>
              <a:custGeom>
                <a:avLst/>
                <a:gdLst/>
                <a:ahLst/>
                <a:cxnLst/>
                <a:rect l="l" t="t" r="r" b="b"/>
                <a:pathLst>
                  <a:path w="572582" h="538714">
                    <a:moveTo>
                      <a:pt x="188525" y="269280"/>
                    </a:moveTo>
                    <a:lnTo>
                      <a:pt x="0" y="538634"/>
                    </a:lnTo>
                    <a:lnTo>
                      <a:pt x="29" y="538714"/>
                    </a:lnTo>
                    <a:lnTo>
                      <a:pt x="572582" y="538199"/>
                    </a:lnTo>
                    <a:lnTo>
                      <a:pt x="377240" y="0"/>
                    </a:lnTo>
                    <a:lnTo>
                      <a:pt x="37715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123" name="Gruppieren 122"/>
          <p:cNvGrpSpPr/>
          <p:nvPr userDrawn="1"/>
        </p:nvGrpSpPr>
        <p:grpSpPr>
          <a:xfrm>
            <a:off x="3535200" y="-290045"/>
            <a:ext cx="5608800" cy="4532400"/>
            <a:chOff x="5096181" y="-364099"/>
            <a:chExt cx="7116058" cy="5747957"/>
          </a:xfrm>
        </p:grpSpPr>
        <p:grpSp>
          <p:nvGrpSpPr>
            <p:cNvPr id="124" name="Gruppieren 123"/>
            <p:cNvGrpSpPr/>
            <p:nvPr userDrawn="1"/>
          </p:nvGrpSpPr>
          <p:grpSpPr>
            <a:xfrm>
              <a:off x="7412564" y="0"/>
              <a:ext cx="4799675" cy="5383858"/>
              <a:chOff x="7412564" y="0"/>
              <a:chExt cx="4799675" cy="5383858"/>
            </a:xfrm>
          </p:grpSpPr>
          <p:sp>
            <p:nvSpPr>
              <p:cNvPr id="149" name="Flussdiagramm: Daten 6"/>
              <p:cNvSpPr/>
              <p:nvPr userDrawn="1"/>
            </p:nvSpPr>
            <p:spPr>
              <a:xfrm rot="18300000" flipV="1">
                <a:off x="11138042" y="4789119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0" name="Rechteck 64"/>
              <p:cNvSpPr/>
              <p:nvPr userDrawn="1"/>
            </p:nvSpPr>
            <p:spPr>
              <a:xfrm>
                <a:off x="7412564" y="0"/>
                <a:ext cx="4323966" cy="5163263"/>
              </a:xfrm>
              <a:custGeom>
                <a:avLst/>
                <a:gdLst/>
                <a:ahLst/>
                <a:cxnLst/>
                <a:rect l="l" t="t" r="r" b="b"/>
                <a:pathLst>
                  <a:path w="4323966" h="5163263">
                    <a:moveTo>
                      <a:pt x="3620052" y="5163123"/>
                    </a:moveTo>
                    <a:lnTo>
                      <a:pt x="3971956" y="5163193"/>
                    </a:lnTo>
                    <a:lnTo>
                      <a:pt x="3620150" y="5163263"/>
                    </a:lnTo>
                    <a:close/>
                    <a:moveTo>
                      <a:pt x="4323914" y="5163049"/>
                    </a:moveTo>
                    <a:lnTo>
                      <a:pt x="4323966" y="5163124"/>
                    </a:lnTo>
                    <a:lnTo>
                      <a:pt x="4323863" y="5163123"/>
                    </a:lnTo>
                    <a:close/>
                    <a:moveTo>
                      <a:pt x="0" y="0"/>
                    </a:moveTo>
                    <a:lnTo>
                      <a:pt x="701793" y="0"/>
                    </a:lnTo>
                    <a:lnTo>
                      <a:pt x="3971956" y="4661361"/>
                    </a:lnTo>
                    <a:lnTo>
                      <a:pt x="3620000" y="5163049"/>
                    </a:lnTo>
                    <a:close/>
                  </a:path>
                </a:pathLst>
              </a:cu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51" name="Rechteck 70"/>
              <p:cNvSpPr/>
              <p:nvPr userDrawn="1"/>
            </p:nvSpPr>
            <p:spPr>
              <a:xfrm>
                <a:off x="11032510" y="3481511"/>
                <a:ext cx="1179729" cy="1681751"/>
              </a:xfrm>
              <a:custGeom>
                <a:avLst/>
                <a:gdLst/>
                <a:ahLst/>
                <a:cxnLst/>
                <a:rect l="l" t="t" r="r" b="b"/>
                <a:pathLst>
                  <a:path w="1179729" h="1681751">
                    <a:moveTo>
                      <a:pt x="703915" y="1681612"/>
                    </a:moveTo>
                    <a:lnTo>
                      <a:pt x="703816" y="1681751"/>
                    </a:lnTo>
                    <a:lnTo>
                      <a:pt x="352009" y="1681682"/>
                    </a:lnTo>
                    <a:close/>
                    <a:moveTo>
                      <a:pt x="51" y="1681538"/>
                    </a:moveTo>
                    <a:lnTo>
                      <a:pt x="103" y="1681611"/>
                    </a:lnTo>
                    <a:lnTo>
                      <a:pt x="0" y="1681612"/>
                    </a:lnTo>
                    <a:close/>
                    <a:moveTo>
                      <a:pt x="1179729" y="0"/>
                    </a:moveTo>
                    <a:lnTo>
                      <a:pt x="1179729" y="1002978"/>
                    </a:lnTo>
                    <a:lnTo>
                      <a:pt x="703966" y="1681538"/>
                    </a:lnTo>
                    <a:lnTo>
                      <a:pt x="352009" y="117985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25" name="Gruppieren 124"/>
            <p:cNvGrpSpPr/>
            <p:nvPr userDrawn="1"/>
          </p:nvGrpSpPr>
          <p:grpSpPr>
            <a:xfrm>
              <a:off x="5096181" y="-364099"/>
              <a:ext cx="2182565" cy="2194247"/>
              <a:chOff x="5096181" y="-364099"/>
              <a:chExt cx="2182565" cy="2194247"/>
            </a:xfrm>
          </p:grpSpPr>
          <p:sp>
            <p:nvSpPr>
              <p:cNvPr id="146" name="Flussdiagramm: Daten 6"/>
              <p:cNvSpPr/>
              <p:nvPr userDrawn="1"/>
            </p:nvSpPr>
            <p:spPr>
              <a:xfrm rot="3300000" flipH="1" flipV="1">
                <a:off x="4287921" y="444161"/>
                <a:ext cx="2194247" cy="577727"/>
              </a:xfrm>
              <a:custGeom>
                <a:avLst/>
                <a:gdLst/>
                <a:ahLst/>
                <a:cxnLst/>
                <a:rect l="l" t="t" r="r" b="b"/>
                <a:pathLst>
                  <a:path w="2194247" h="577727">
                    <a:moveTo>
                      <a:pt x="403750" y="1115"/>
                    </a:moveTo>
                    <a:lnTo>
                      <a:pt x="201848" y="289338"/>
                    </a:lnTo>
                    <a:lnTo>
                      <a:pt x="403580" y="1115"/>
                    </a:lnTo>
                    <a:close/>
                    <a:moveTo>
                      <a:pt x="92" y="577727"/>
                    </a:moveTo>
                    <a:lnTo>
                      <a:pt x="0" y="577727"/>
                    </a:lnTo>
                    <a:lnTo>
                      <a:pt x="60" y="577643"/>
                    </a:lnTo>
                    <a:close/>
                    <a:moveTo>
                      <a:pt x="2194247" y="0"/>
                    </a:moveTo>
                    <a:lnTo>
                      <a:pt x="1790844" y="576119"/>
                    </a:lnTo>
                    <a:lnTo>
                      <a:pt x="612925" y="577177"/>
                    </a:lnTo>
                    <a:lnTo>
                      <a:pt x="403841" y="111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7" name="Flussdiagramm: Daten 6"/>
              <p:cNvSpPr/>
              <p:nvPr userDrawn="1"/>
            </p:nvSpPr>
            <p:spPr>
              <a:xfrm rot="18300000" flipV="1">
                <a:off x="5652464" y="1092046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8" name="Rechteck 58"/>
              <p:cNvSpPr/>
              <p:nvPr userDrawn="1"/>
            </p:nvSpPr>
            <p:spPr>
              <a:xfrm>
                <a:off x="5546932" y="0"/>
                <a:ext cx="1731814" cy="1466188"/>
              </a:xfrm>
              <a:custGeom>
                <a:avLst/>
                <a:gdLst/>
                <a:ahLst/>
                <a:cxnLst/>
                <a:rect l="l" t="t" r="r" b="b"/>
                <a:pathLst>
                  <a:path w="1731814" h="1466188">
                    <a:moveTo>
                      <a:pt x="703915" y="1466049"/>
                    </a:moveTo>
                    <a:lnTo>
                      <a:pt x="703816" y="1466188"/>
                    </a:lnTo>
                    <a:lnTo>
                      <a:pt x="352009" y="1466120"/>
                    </a:lnTo>
                    <a:close/>
                    <a:moveTo>
                      <a:pt x="51" y="1465976"/>
                    </a:moveTo>
                    <a:lnTo>
                      <a:pt x="103" y="1466049"/>
                    </a:lnTo>
                    <a:lnTo>
                      <a:pt x="0" y="1466049"/>
                    </a:lnTo>
                    <a:close/>
                    <a:moveTo>
                      <a:pt x="1028502" y="0"/>
                    </a:moveTo>
                    <a:lnTo>
                      <a:pt x="1731814" y="0"/>
                    </a:lnTo>
                    <a:lnTo>
                      <a:pt x="703966" y="1465976"/>
                    </a:lnTo>
                    <a:lnTo>
                      <a:pt x="352009" y="96428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26" name="Gruppieren 125"/>
            <p:cNvGrpSpPr/>
            <p:nvPr userDrawn="1"/>
          </p:nvGrpSpPr>
          <p:grpSpPr>
            <a:xfrm>
              <a:off x="6940642" y="0"/>
              <a:ext cx="2274153" cy="1470862"/>
              <a:chOff x="6940642" y="0"/>
              <a:chExt cx="2274153" cy="1470862"/>
            </a:xfrm>
          </p:grpSpPr>
          <p:sp>
            <p:nvSpPr>
              <p:cNvPr id="143" name="Flussdiagramm: Daten 6"/>
              <p:cNvSpPr/>
              <p:nvPr userDrawn="1"/>
            </p:nvSpPr>
            <p:spPr>
              <a:xfrm rot="18300000" flipV="1">
                <a:off x="7945440" y="1151680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4" name="Rechteck 61"/>
              <p:cNvSpPr/>
              <p:nvPr userDrawn="1"/>
            </p:nvSpPr>
            <p:spPr>
              <a:xfrm>
                <a:off x="6940642" y="0"/>
                <a:ext cx="1325990" cy="1352474"/>
              </a:xfrm>
              <a:custGeom>
                <a:avLst/>
                <a:gdLst/>
                <a:ahLst/>
                <a:cxnLst/>
                <a:rect l="l" t="t" r="r" b="b"/>
                <a:pathLst>
                  <a:path w="1325990" h="1352474">
                    <a:moveTo>
                      <a:pt x="948216" y="1352399"/>
                    </a:moveTo>
                    <a:lnTo>
                      <a:pt x="1137075" y="1352438"/>
                    </a:lnTo>
                    <a:lnTo>
                      <a:pt x="948268" y="1352474"/>
                    </a:lnTo>
                    <a:close/>
                    <a:moveTo>
                      <a:pt x="1325962" y="1352359"/>
                    </a:moveTo>
                    <a:lnTo>
                      <a:pt x="1325990" y="1352400"/>
                    </a:lnTo>
                    <a:lnTo>
                      <a:pt x="1325935" y="1352399"/>
                    </a:lnTo>
                    <a:close/>
                    <a:moveTo>
                      <a:pt x="0" y="0"/>
                    </a:moveTo>
                    <a:lnTo>
                      <a:pt x="377220" y="0"/>
                    </a:lnTo>
                    <a:lnTo>
                      <a:pt x="1137076" y="1083116"/>
                    </a:lnTo>
                    <a:lnTo>
                      <a:pt x="948188" y="135236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45" name="Rechteck 62"/>
              <p:cNvSpPr/>
              <p:nvPr userDrawn="1"/>
            </p:nvSpPr>
            <p:spPr>
              <a:xfrm>
                <a:off x="7888805" y="0"/>
                <a:ext cx="1325990" cy="1352475"/>
              </a:xfrm>
              <a:custGeom>
                <a:avLst/>
                <a:gdLst/>
                <a:ahLst/>
                <a:cxnLst/>
                <a:rect l="l" t="t" r="r" b="b"/>
                <a:pathLst>
                  <a:path w="1325990" h="1352475">
                    <a:moveTo>
                      <a:pt x="377774" y="1352400"/>
                    </a:moveTo>
                    <a:lnTo>
                      <a:pt x="377722" y="1352475"/>
                    </a:lnTo>
                    <a:lnTo>
                      <a:pt x="188914" y="1352438"/>
                    </a:lnTo>
                    <a:close/>
                    <a:moveTo>
                      <a:pt x="26" y="1352361"/>
                    </a:moveTo>
                    <a:lnTo>
                      <a:pt x="55" y="1352400"/>
                    </a:lnTo>
                    <a:lnTo>
                      <a:pt x="0" y="1352400"/>
                    </a:lnTo>
                    <a:close/>
                    <a:moveTo>
                      <a:pt x="948771" y="0"/>
                    </a:moveTo>
                    <a:lnTo>
                      <a:pt x="1325990" y="0"/>
                    </a:lnTo>
                    <a:lnTo>
                      <a:pt x="377802" y="1352361"/>
                    </a:lnTo>
                    <a:lnTo>
                      <a:pt x="188914" y="1083117"/>
                    </a:lnTo>
                    <a:close/>
                  </a:path>
                </a:pathLst>
              </a:cu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27" name="Gruppieren 126"/>
            <p:cNvGrpSpPr/>
            <p:nvPr userDrawn="1"/>
          </p:nvGrpSpPr>
          <p:grpSpPr>
            <a:xfrm>
              <a:off x="9665525" y="0"/>
              <a:ext cx="2546714" cy="2285187"/>
              <a:chOff x="9665525" y="0"/>
              <a:chExt cx="2546714" cy="2285187"/>
            </a:xfrm>
          </p:grpSpPr>
          <p:sp>
            <p:nvSpPr>
              <p:cNvPr id="140" name="Flussdiagramm: Daten 6"/>
              <p:cNvSpPr/>
              <p:nvPr userDrawn="1"/>
            </p:nvSpPr>
            <p:spPr>
              <a:xfrm rot="18300000" flipV="1">
                <a:off x="11241275" y="1966005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1" name="Rechteck 66"/>
              <p:cNvSpPr/>
              <p:nvPr userDrawn="1"/>
            </p:nvSpPr>
            <p:spPr>
              <a:xfrm>
                <a:off x="9665525" y="0"/>
                <a:ext cx="1896942" cy="2166799"/>
              </a:xfrm>
              <a:custGeom>
                <a:avLst/>
                <a:gdLst/>
                <a:ahLst/>
                <a:cxnLst/>
                <a:rect l="l" t="t" r="r" b="b"/>
                <a:pathLst>
                  <a:path w="1896942" h="2166799">
                    <a:moveTo>
                      <a:pt x="1519167" y="2166724"/>
                    </a:moveTo>
                    <a:lnTo>
                      <a:pt x="1708027" y="2166763"/>
                    </a:lnTo>
                    <a:lnTo>
                      <a:pt x="1519219" y="2166799"/>
                    </a:lnTo>
                    <a:close/>
                    <a:moveTo>
                      <a:pt x="1896914" y="2166684"/>
                    </a:moveTo>
                    <a:lnTo>
                      <a:pt x="1896942" y="2166725"/>
                    </a:lnTo>
                    <a:lnTo>
                      <a:pt x="1896887" y="2166724"/>
                    </a:lnTo>
                    <a:close/>
                    <a:moveTo>
                      <a:pt x="0" y="0"/>
                    </a:moveTo>
                    <a:lnTo>
                      <a:pt x="376883" y="0"/>
                    </a:lnTo>
                    <a:lnTo>
                      <a:pt x="1708027" y="1897441"/>
                    </a:lnTo>
                    <a:lnTo>
                      <a:pt x="1519139" y="216668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42" name="Rechteck 68"/>
              <p:cNvSpPr/>
              <p:nvPr userDrawn="1"/>
            </p:nvSpPr>
            <p:spPr>
              <a:xfrm>
                <a:off x="11184639" y="701962"/>
                <a:ext cx="1027600" cy="1464838"/>
              </a:xfrm>
              <a:custGeom>
                <a:avLst/>
                <a:gdLst/>
                <a:ahLst/>
                <a:cxnLst/>
                <a:rect l="l" t="t" r="r" b="b"/>
                <a:pathLst>
                  <a:path w="1027600" h="1464838">
                    <a:moveTo>
                      <a:pt x="377775" y="1464763"/>
                    </a:moveTo>
                    <a:lnTo>
                      <a:pt x="377723" y="1464838"/>
                    </a:lnTo>
                    <a:lnTo>
                      <a:pt x="188914" y="1464801"/>
                    </a:lnTo>
                    <a:close/>
                    <a:moveTo>
                      <a:pt x="27" y="1464723"/>
                    </a:moveTo>
                    <a:lnTo>
                      <a:pt x="55" y="1464763"/>
                    </a:lnTo>
                    <a:lnTo>
                      <a:pt x="0" y="1464763"/>
                    </a:lnTo>
                    <a:close/>
                    <a:moveTo>
                      <a:pt x="1027600" y="0"/>
                    </a:moveTo>
                    <a:lnTo>
                      <a:pt x="1027600" y="537945"/>
                    </a:lnTo>
                    <a:lnTo>
                      <a:pt x="377803" y="1464724"/>
                    </a:lnTo>
                    <a:lnTo>
                      <a:pt x="188915" y="119548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28" name="Gruppieren 127"/>
            <p:cNvGrpSpPr/>
            <p:nvPr userDrawn="1"/>
          </p:nvGrpSpPr>
          <p:grpSpPr>
            <a:xfrm>
              <a:off x="8669764" y="0"/>
              <a:ext cx="3542475" cy="3590769"/>
              <a:chOff x="8669764" y="0"/>
              <a:chExt cx="3542475" cy="3590769"/>
            </a:xfrm>
          </p:grpSpPr>
          <p:sp>
            <p:nvSpPr>
              <p:cNvPr id="137" name="Flussdiagramm: Daten 6"/>
              <p:cNvSpPr/>
              <p:nvPr userDrawn="1"/>
            </p:nvSpPr>
            <p:spPr>
              <a:xfrm rot="18300000" flipV="1">
                <a:off x="11138042" y="2996030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8" name="Rechteck 65"/>
              <p:cNvSpPr/>
              <p:nvPr userDrawn="1"/>
            </p:nvSpPr>
            <p:spPr>
              <a:xfrm>
                <a:off x="8669764" y="0"/>
                <a:ext cx="3066766" cy="3370173"/>
              </a:xfrm>
              <a:custGeom>
                <a:avLst/>
                <a:gdLst/>
                <a:ahLst/>
                <a:cxnLst/>
                <a:rect l="l" t="t" r="r" b="b"/>
                <a:pathLst>
                  <a:path w="3066766" h="3370173">
                    <a:moveTo>
                      <a:pt x="2362852" y="3370034"/>
                    </a:moveTo>
                    <a:lnTo>
                      <a:pt x="2714756" y="3370104"/>
                    </a:lnTo>
                    <a:lnTo>
                      <a:pt x="2362950" y="3370173"/>
                    </a:lnTo>
                    <a:close/>
                    <a:moveTo>
                      <a:pt x="3066714" y="3369960"/>
                    </a:moveTo>
                    <a:lnTo>
                      <a:pt x="3066766" y="3370034"/>
                    </a:lnTo>
                    <a:lnTo>
                      <a:pt x="3066663" y="3370034"/>
                    </a:lnTo>
                    <a:close/>
                    <a:moveTo>
                      <a:pt x="0" y="0"/>
                    </a:moveTo>
                    <a:lnTo>
                      <a:pt x="702529" y="0"/>
                    </a:lnTo>
                    <a:lnTo>
                      <a:pt x="2714756" y="2868272"/>
                    </a:lnTo>
                    <a:lnTo>
                      <a:pt x="2362800" y="3369959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39" name="Rechteck 69"/>
              <p:cNvSpPr/>
              <p:nvPr userDrawn="1"/>
            </p:nvSpPr>
            <p:spPr>
              <a:xfrm>
                <a:off x="11032510" y="1688422"/>
                <a:ext cx="1179729" cy="1681750"/>
              </a:xfrm>
              <a:custGeom>
                <a:avLst/>
                <a:gdLst/>
                <a:ahLst/>
                <a:cxnLst/>
                <a:rect l="l" t="t" r="r" b="b"/>
                <a:pathLst>
                  <a:path w="1179729" h="1681750">
                    <a:moveTo>
                      <a:pt x="703915" y="1681611"/>
                    </a:moveTo>
                    <a:lnTo>
                      <a:pt x="703816" y="1681750"/>
                    </a:lnTo>
                    <a:lnTo>
                      <a:pt x="352009" y="1681681"/>
                    </a:lnTo>
                    <a:close/>
                    <a:moveTo>
                      <a:pt x="51" y="1681538"/>
                    </a:moveTo>
                    <a:lnTo>
                      <a:pt x="103" y="1681611"/>
                    </a:lnTo>
                    <a:lnTo>
                      <a:pt x="0" y="1681611"/>
                    </a:lnTo>
                    <a:close/>
                    <a:moveTo>
                      <a:pt x="1179729" y="0"/>
                    </a:moveTo>
                    <a:lnTo>
                      <a:pt x="1179729" y="1002977"/>
                    </a:lnTo>
                    <a:lnTo>
                      <a:pt x="703966" y="1681538"/>
                    </a:lnTo>
                    <a:lnTo>
                      <a:pt x="352009" y="117985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29" name="Gruppieren 128"/>
            <p:cNvGrpSpPr/>
            <p:nvPr userDrawn="1"/>
          </p:nvGrpSpPr>
          <p:grpSpPr>
            <a:xfrm>
              <a:off x="6077931" y="0"/>
              <a:ext cx="4126388" cy="2661475"/>
              <a:chOff x="6077931" y="0"/>
              <a:chExt cx="4126388" cy="2661475"/>
            </a:xfrm>
          </p:grpSpPr>
          <p:sp>
            <p:nvSpPr>
              <p:cNvPr id="134" name="Flussdiagramm: Daten 6"/>
              <p:cNvSpPr/>
              <p:nvPr userDrawn="1"/>
            </p:nvSpPr>
            <p:spPr>
              <a:xfrm rot="18300000" flipV="1">
                <a:off x="7894647" y="2066736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5" name="Rechteck 59"/>
              <p:cNvSpPr/>
              <p:nvPr userDrawn="1"/>
            </p:nvSpPr>
            <p:spPr>
              <a:xfrm>
                <a:off x="6077931" y="0"/>
                <a:ext cx="2415205" cy="2440879"/>
              </a:xfrm>
              <a:custGeom>
                <a:avLst/>
                <a:gdLst/>
                <a:ahLst/>
                <a:cxnLst/>
                <a:rect l="l" t="t" r="r" b="b"/>
                <a:pathLst>
                  <a:path w="2415205" h="2440879">
                    <a:moveTo>
                      <a:pt x="1711291" y="2440740"/>
                    </a:moveTo>
                    <a:lnTo>
                      <a:pt x="2063195" y="2440810"/>
                    </a:lnTo>
                    <a:lnTo>
                      <a:pt x="1711388" y="2440879"/>
                    </a:lnTo>
                    <a:close/>
                    <a:moveTo>
                      <a:pt x="2415153" y="2440666"/>
                    </a:moveTo>
                    <a:lnTo>
                      <a:pt x="2415205" y="2440740"/>
                    </a:lnTo>
                    <a:lnTo>
                      <a:pt x="2415102" y="2440740"/>
                    </a:lnTo>
                    <a:close/>
                    <a:moveTo>
                      <a:pt x="0" y="0"/>
                    </a:moveTo>
                    <a:lnTo>
                      <a:pt x="702911" y="0"/>
                    </a:lnTo>
                    <a:lnTo>
                      <a:pt x="2063195" y="1938978"/>
                    </a:lnTo>
                    <a:lnTo>
                      <a:pt x="1711238" y="244066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36" name="Rechteck 60"/>
              <p:cNvSpPr/>
              <p:nvPr userDrawn="1"/>
            </p:nvSpPr>
            <p:spPr>
              <a:xfrm>
                <a:off x="7789115" y="0"/>
                <a:ext cx="2415204" cy="2440878"/>
              </a:xfrm>
              <a:custGeom>
                <a:avLst/>
                <a:gdLst/>
                <a:ahLst/>
                <a:cxnLst/>
                <a:rect l="l" t="t" r="r" b="b"/>
                <a:pathLst>
                  <a:path w="2415204" h="2440878">
                    <a:moveTo>
                      <a:pt x="703915" y="2440739"/>
                    </a:moveTo>
                    <a:lnTo>
                      <a:pt x="703816" y="2440878"/>
                    </a:lnTo>
                    <a:lnTo>
                      <a:pt x="352009" y="2440809"/>
                    </a:lnTo>
                    <a:close/>
                    <a:moveTo>
                      <a:pt x="51" y="2440666"/>
                    </a:moveTo>
                    <a:lnTo>
                      <a:pt x="103" y="2440739"/>
                    </a:lnTo>
                    <a:lnTo>
                      <a:pt x="0" y="2440739"/>
                    </a:lnTo>
                    <a:close/>
                    <a:moveTo>
                      <a:pt x="1712292" y="0"/>
                    </a:moveTo>
                    <a:lnTo>
                      <a:pt x="2415204" y="0"/>
                    </a:lnTo>
                    <a:lnTo>
                      <a:pt x="703966" y="2440666"/>
                    </a:lnTo>
                    <a:lnTo>
                      <a:pt x="352009" y="1938978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30" name="Gruppieren 129"/>
            <p:cNvGrpSpPr/>
            <p:nvPr userDrawn="1"/>
          </p:nvGrpSpPr>
          <p:grpSpPr>
            <a:xfrm>
              <a:off x="7411824" y="0"/>
              <a:ext cx="3795010" cy="2425160"/>
              <a:chOff x="7411824" y="0"/>
              <a:chExt cx="3795010" cy="2425160"/>
            </a:xfrm>
          </p:grpSpPr>
          <p:sp>
            <p:nvSpPr>
              <p:cNvPr id="131" name="Flussdiagramm: Daten 6"/>
              <p:cNvSpPr/>
              <p:nvPr userDrawn="1"/>
            </p:nvSpPr>
            <p:spPr>
              <a:xfrm rot="18300000" flipV="1">
                <a:off x="9062851" y="1830421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2" name="Rechteck 63"/>
              <p:cNvSpPr/>
              <p:nvPr userDrawn="1"/>
            </p:nvSpPr>
            <p:spPr>
              <a:xfrm>
                <a:off x="7411824" y="0"/>
                <a:ext cx="2249515" cy="2204564"/>
              </a:xfrm>
              <a:custGeom>
                <a:avLst/>
                <a:gdLst/>
                <a:ahLst/>
                <a:cxnLst/>
                <a:rect l="l" t="t" r="r" b="b"/>
                <a:pathLst>
                  <a:path w="2249515" h="2204564">
                    <a:moveTo>
                      <a:pt x="1545601" y="2204425"/>
                    </a:moveTo>
                    <a:lnTo>
                      <a:pt x="1897505" y="2204495"/>
                    </a:lnTo>
                    <a:lnTo>
                      <a:pt x="1545698" y="2204564"/>
                    </a:lnTo>
                    <a:close/>
                    <a:moveTo>
                      <a:pt x="2249463" y="2204351"/>
                    </a:moveTo>
                    <a:lnTo>
                      <a:pt x="2249515" y="2204425"/>
                    </a:lnTo>
                    <a:lnTo>
                      <a:pt x="2249412" y="2204425"/>
                    </a:lnTo>
                    <a:close/>
                    <a:moveTo>
                      <a:pt x="0" y="0"/>
                    </a:moveTo>
                    <a:lnTo>
                      <a:pt x="703008" y="0"/>
                    </a:lnTo>
                    <a:lnTo>
                      <a:pt x="1897505" y="1702663"/>
                    </a:lnTo>
                    <a:lnTo>
                      <a:pt x="1545549" y="220435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33" name="Rechteck 67"/>
              <p:cNvSpPr/>
              <p:nvPr userDrawn="1"/>
            </p:nvSpPr>
            <p:spPr>
              <a:xfrm>
                <a:off x="8957319" y="0"/>
                <a:ext cx="2249515" cy="2204563"/>
              </a:xfrm>
              <a:custGeom>
                <a:avLst/>
                <a:gdLst/>
                <a:ahLst/>
                <a:cxnLst/>
                <a:rect l="l" t="t" r="r" b="b"/>
                <a:pathLst>
                  <a:path w="2249515" h="2204563">
                    <a:moveTo>
                      <a:pt x="703915" y="2204424"/>
                    </a:moveTo>
                    <a:lnTo>
                      <a:pt x="703817" y="2204563"/>
                    </a:lnTo>
                    <a:lnTo>
                      <a:pt x="352009" y="2204494"/>
                    </a:lnTo>
                    <a:close/>
                    <a:moveTo>
                      <a:pt x="51" y="2204351"/>
                    </a:moveTo>
                    <a:lnTo>
                      <a:pt x="103" y="2204424"/>
                    </a:lnTo>
                    <a:lnTo>
                      <a:pt x="0" y="2204424"/>
                    </a:lnTo>
                    <a:close/>
                    <a:moveTo>
                      <a:pt x="1546507" y="0"/>
                    </a:moveTo>
                    <a:lnTo>
                      <a:pt x="2249515" y="0"/>
                    </a:lnTo>
                    <a:lnTo>
                      <a:pt x="703966" y="2204351"/>
                    </a:lnTo>
                    <a:lnTo>
                      <a:pt x="352009" y="170266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</p:grpSp>
      <p:sp>
        <p:nvSpPr>
          <p:cNvPr id="77" name="Titel 1"/>
          <p:cNvSpPr>
            <a:spLocks noGrp="1"/>
          </p:cNvSpPr>
          <p:nvPr>
            <p:ph type="title" hasCustomPrompt="1"/>
          </p:nvPr>
        </p:nvSpPr>
        <p:spPr>
          <a:xfrm>
            <a:off x="783384" y="1"/>
            <a:ext cx="7577234" cy="3741441"/>
          </a:xfrm>
        </p:spPr>
        <p:txBody>
          <a:bodyPr rIns="2520000" anchor="b" anchorCtr="0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FREE POWERPOINT 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78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83384" y="3741442"/>
            <a:ext cx="7577234" cy="2061759"/>
          </a:xfrm>
        </p:spPr>
        <p:txBody>
          <a:bodyPr rIns="3600000" anchor="t" anchorCtr="0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PRESENTATIONLOAD</a:t>
            </a:r>
          </a:p>
        </p:txBody>
      </p:sp>
    </p:spTree>
    <p:extLst>
      <p:ext uri="{BB962C8B-B14F-4D97-AF65-F5344CB8AC3E}">
        <p14:creationId xmlns:p14="http://schemas.microsoft.com/office/powerpoint/2010/main" val="23026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805462" y="1006124"/>
            <a:ext cx="5940773" cy="1709842"/>
          </a:xfrm>
        </p:spPr>
        <p:txBody>
          <a:bodyPr tIns="0" anchor="b" anchorCtr="0">
            <a:noAutofit/>
          </a:bodyPr>
          <a:lstStyle>
            <a:lvl1pPr algn="l">
              <a:lnSpc>
                <a:spcPct val="80000"/>
              </a:lnSpc>
              <a:defRPr sz="5400" b="0" cap="none" baseline="0">
                <a:solidFill>
                  <a:schemeClr val="tx1"/>
                </a:solidFill>
                <a:latin typeface="Bebas Neue" panose="020B0506020202020201" pitchFamily="34" charset="0"/>
              </a:defRPr>
            </a:lvl1pPr>
          </a:lstStyle>
          <a:p>
            <a:r>
              <a:rPr lang="de-DE" dirty="0" smtClean="0"/>
              <a:t>Free PowerPoint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4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05464" y="2715966"/>
            <a:ext cx="5940773" cy="66600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 smtClean="0"/>
              <a:t>PRESENTATIONLOAD</a:t>
            </a:r>
          </a:p>
          <a:p>
            <a:pPr lvl="0"/>
            <a:endParaRPr lang="de-DE" dirty="0" smtClean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1019" y="3245471"/>
            <a:ext cx="5612981" cy="3612530"/>
            <a:chOff x="6577432" y="3245471"/>
            <a:chExt cx="5612981" cy="3612530"/>
          </a:xfrm>
        </p:grpSpPr>
        <p:grpSp>
          <p:nvGrpSpPr>
            <p:cNvPr id="14" name="Gruppieren 13"/>
            <p:cNvGrpSpPr/>
            <p:nvPr userDrawn="1"/>
          </p:nvGrpSpPr>
          <p:grpSpPr>
            <a:xfrm>
              <a:off x="7593020" y="3245471"/>
              <a:ext cx="4597393" cy="3612530"/>
              <a:chOff x="7593020" y="3245471"/>
              <a:chExt cx="4597393" cy="3612530"/>
            </a:xfrm>
          </p:grpSpPr>
          <p:sp>
            <p:nvSpPr>
              <p:cNvPr id="23" name="Flussdiagramm: Daten 6"/>
              <p:cNvSpPr/>
              <p:nvPr userDrawn="1"/>
            </p:nvSpPr>
            <p:spPr>
              <a:xfrm rot="14100000" flipH="1" flipV="1">
                <a:off x="10072040" y="3265255"/>
                <a:ext cx="668945" cy="629378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 dirty="0"/>
              </a:p>
            </p:txBody>
          </p:sp>
          <p:sp>
            <p:nvSpPr>
              <p:cNvPr id="24" name="Rechteck 4"/>
              <p:cNvSpPr/>
              <p:nvPr userDrawn="1"/>
            </p:nvSpPr>
            <p:spPr>
              <a:xfrm>
                <a:off x="9956851" y="3486255"/>
                <a:ext cx="2233562" cy="3183919"/>
              </a:xfrm>
              <a:custGeom>
                <a:avLst/>
                <a:gdLst/>
                <a:ahLst/>
                <a:cxnLst/>
                <a:rect l="l" t="t" r="r" b="b"/>
                <a:pathLst>
                  <a:path w="2233562" h="3183919">
                    <a:moveTo>
                      <a:pt x="768385" y="232"/>
                    </a:moveTo>
                    <a:lnTo>
                      <a:pt x="2233562" y="2089951"/>
                    </a:lnTo>
                    <a:lnTo>
                      <a:pt x="2233562" y="3183919"/>
                    </a:lnTo>
                    <a:lnTo>
                      <a:pt x="384221" y="547828"/>
                    </a:lnTo>
                    <a:close/>
                    <a:moveTo>
                      <a:pt x="0" y="152"/>
                    </a:moveTo>
                    <a:lnTo>
                      <a:pt x="113" y="152"/>
                    </a:lnTo>
                    <a:lnTo>
                      <a:pt x="56" y="232"/>
                    </a:lnTo>
                    <a:close/>
                    <a:moveTo>
                      <a:pt x="768221" y="0"/>
                    </a:moveTo>
                    <a:lnTo>
                      <a:pt x="768328" y="152"/>
                    </a:lnTo>
                    <a:lnTo>
                      <a:pt x="384220" y="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25" name="Rechteck 90"/>
              <p:cNvSpPr/>
              <p:nvPr userDrawn="1"/>
            </p:nvSpPr>
            <p:spPr>
              <a:xfrm>
                <a:off x="7593020" y="3486254"/>
                <a:ext cx="3132274" cy="3371747"/>
              </a:xfrm>
              <a:custGeom>
                <a:avLst/>
                <a:gdLst/>
                <a:ahLst/>
                <a:cxnLst/>
                <a:rect l="l" t="t" r="r" b="b"/>
                <a:pathLst>
                  <a:path w="3132274" h="3371747">
                    <a:moveTo>
                      <a:pt x="2363890" y="233"/>
                    </a:moveTo>
                    <a:lnTo>
                      <a:pt x="2748053" y="547829"/>
                    </a:lnTo>
                    <a:lnTo>
                      <a:pt x="766942" y="3371747"/>
                    </a:lnTo>
                    <a:lnTo>
                      <a:pt x="0" y="3371747"/>
                    </a:lnTo>
                    <a:close/>
                    <a:moveTo>
                      <a:pt x="3132274" y="152"/>
                    </a:moveTo>
                    <a:lnTo>
                      <a:pt x="3132217" y="233"/>
                    </a:lnTo>
                    <a:lnTo>
                      <a:pt x="3132161" y="152"/>
                    </a:lnTo>
                    <a:close/>
                    <a:moveTo>
                      <a:pt x="2364053" y="0"/>
                    </a:moveTo>
                    <a:lnTo>
                      <a:pt x="2748053" y="76"/>
                    </a:lnTo>
                    <a:lnTo>
                      <a:pt x="2363946" y="1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 userDrawn="1"/>
          </p:nvGrpSpPr>
          <p:grpSpPr>
            <a:xfrm>
              <a:off x="6577432" y="5180674"/>
              <a:ext cx="2563671" cy="1677327"/>
              <a:chOff x="6577432" y="5180674"/>
              <a:chExt cx="2563671" cy="1677327"/>
            </a:xfrm>
          </p:grpSpPr>
          <p:sp>
            <p:nvSpPr>
              <p:cNvPr id="20" name="Flussdiagramm: Daten 6"/>
              <p:cNvSpPr/>
              <p:nvPr userDrawn="1"/>
            </p:nvSpPr>
            <p:spPr>
              <a:xfrm rot="14100000" flipH="1" flipV="1">
                <a:off x="7726988" y="5190401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 dirty="0"/>
              </a:p>
            </p:txBody>
          </p:sp>
          <p:sp>
            <p:nvSpPr>
              <p:cNvPr id="21" name="Rechteck 89"/>
              <p:cNvSpPr/>
              <p:nvPr userDrawn="1"/>
            </p:nvSpPr>
            <p:spPr>
              <a:xfrm>
                <a:off x="7670354" y="5299062"/>
                <a:ext cx="1470749" cy="1558938"/>
              </a:xfrm>
              <a:custGeom>
                <a:avLst/>
                <a:gdLst/>
                <a:ahLst/>
                <a:cxnLst/>
                <a:rect l="l" t="t" r="r" b="b"/>
                <a:pathLst>
                  <a:path w="1470749" h="1558938">
                    <a:moveTo>
                      <a:pt x="377802" y="114"/>
                    </a:moveTo>
                    <a:lnTo>
                      <a:pt x="1470749" y="1558938"/>
                    </a:lnTo>
                    <a:lnTo>
                      <a:pt x="1093614" y="1558938"/>
                    </a:lnTo>
                    <a:lnTo>
                      <a:pt x="188914" y="269358"/>
                    </a:lnTo>
                    <a:close/>
                    <a:moveTo>
                      <a:pt x="0" y="75"/>
                    </a:moveTo>
                    <a:lnTo>
                      <a:pt x="55" y="75"/>
                    </a:lnTo>
                    <a:lnTo>
                      <a:pt x="26" y="115"/>
                    </a:lnTo>
                    <a:close/>
                    <a:moveTo>
                      <a:pt x="377722" y="0"/>
                    </a:moveTo>
                    <a:lnTo>
                      <a:pt x="377774" y="75"/>
                    </a:lnTo>
                    <a:lnTo>
                      <a:pt x="188914" y="37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22" name="Rechteck 91"/>
              <p:cNvSpPr/>
              <p:nvPr userDrawn="1"/>
            </p:nvSpPr>
            <p:spPr>
              <a:xfrm>
                <a:off x="6577432" y="5299064"/>
                <a:ext cx="1470748" cy="1558937"/>
              </a:xfrm>
              <a:custGeom>
                <a:avLst/>
                <a:gdLst/>
                <a:ahLst/>
                <a:cxnLst/>
                <a:rect l="l" t="t" r="r" b="b"/>
                <a:pathLst>
                  <a:path w="1470748" h="1558937">
                    <a:moveTo>
                      <a:pt x="1092946" y="114"/>
                    </a:moveTo>
                    <a:lnTo>
                      <a:pt x="1281834" y="269358"/>
                    </a:lnTo>
                    <a:lnTo>
                      <a:pt x="377134" y="1558937"/>
                    </a:lnTo>
                    <a:lnTo>
                      <a:pt x="0" y="1558937"/>
                    </a:lnTo>
                    <a:close/>
                    <a:moveTo>
                      <a:pt x="1470748" y="75"/>
                    </a:moveTo>
                    <a:lnTo>
                      <a:pt x="1470720" y="115"/>
                    </a:lnTo>
                    <a:lnTo>
                      <a:pt x="1470693" y="75"/>
                    </a:lnTo>
                    <a:close/>
                    <a:moveTo>
                      <a:pt x="1093026" y="0"/>
                    </a:moveTo>
                    <a:lnTo>
                      <a:pt x="1281833" y="37"/>
                    </a:lnTo>
                    <a:lnTo>
                      <a:pt x="1092974" y="75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6" name="Gruppieren 15"/>
            <p:cNvGrpSpPr/>
            <p:nvPr userDrawn="1"/>
          </p:nvGrpSpPr>
          <p:grpSpPr>
            <a:xfrm>
              <a:off x="7702310" y="4699902"/>
              <a:ext cx="3394601" cy="2158099"/>
              <a:chOff x="7702310" y="4699902"/>
              <a:chExt cx="3394601" cy="2158099"/>
            </a:xfrm>
          </p:grpSpPr>
          <p:sp>
            <p:nvSpPr>
              <p:cNvPr id="17" name="Flussdiagramm: Daten 6"/>
              <p:cNvSpPr/>
              <p:nvPr userDrawn="1"/>
            </p:nvSpPr>
            <p:spPr>
              <a:xfrm rot="14100000" flipH="1" flipV="1">
                <a:off x="9169333" y="4716836"/>
                <a:ext cx="572582" cy="538714"/>
              </a:xfrm>
              <a:custGeom>
                <a:avLst/>
                <a:gdLst/>
                <a:ahLst/>
                <a:cxnLst/>
                <a:rect l="l" t="t" r="r" b="b"/>
                <a:pathLst>
                  <a:path w="572582" h="538714">
                    <a:moveTo>
                      <a:pt x="188525" y="269280"/>
                    </a:moveTo>
                    <a:lnTo>
                      <a:pt x="0" y="538634"/>
                    </a:lnTo>
                    <a:lnTo>
                      <a:pt x="29" y="538714"/>
                    </a:lnTo>
                    <a:lnTo>
                      <a:pt x="572582" y="538199"/>
                    </a:lnTo>
                    <a:lnTo>
                      <a:pt x="377240" y="0"/>
                    </a:lnTo>
                    <a:lnTo>
                      <a:pt x="37715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 dirty="0"/>
              </a:p>
            </p:txBody>
          </p:sp>
          <p:sp>
            <p:nvSpPr>
              <p:cNvPr id="18" name="Rechteck 87"/>
              <p:cNvSpPr/>
              <p:nvPr userDrawn="1"/>
            </p:nvSpPr>
            <p:spPr>
              <a:xfrm>
                <a:off x="9070737" y="4906000"/>
                <a:ext cx="2026174" cy="1952001"/>
              </a:xfrm>
              <a:custGeom>
                <a:avLst/>
                <a:gdLst/>
                <a:ahLst/>
                <a:cxnLst/>
                <a:rect l="l" t="t" r="r" b="b"/>
                <a:pathLst>
                  <a:path w="2026174" h="1952001">
                    <a:moveTo>
                      <a:pt x="657696" y="199"/>
                    </a:moveTo>
                    <a:lnTo>
                      <a:pt x="2026174" y="1952001"/>
                    </a:lnTo>
                    <a:lnTo>
                      <a:pt x="1369329" y="1952001"/>
                    </a:lnTo>
                    <a:lnTo>
                      <a:pt x="328872" y="468912"/>
                    </a:lnTo>
                    <a:close/>
                    <a:moveTo>
                      <a:pt x="96" y="130"/>
                    </a:moveTo>
                    <a:lnTo>
                      <a:pt x="48" y="200"/>
                    </a:lnTo>
                    <a:lnTo>
                      <a:pt x="0" y="130"/>
                    </a:lnTo>
                    <a:close/>
                    <a:moveTo>
                      <a:pt x="657556" y="0"/>
                    </a:moveTo>
                    <a:lnTo>
                      <a:pt x="657647" y="130"/>
                    </a:lnTo>
                    <a:lnTo>
                      <a:pt x="328872" y="6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9" name="Rechteck 88"/>
              <p:cNvSpPr/>
              <p:nvPr userDrawn="1"/>
            </p:nvSpPr>
            <p:spPr>
              <a:xfrm>
                <a:off x="7702310" y="4906002"/>
                <a:ext cx="2026174" cy="1951999"/>
              </a:xfrm>
              <a:custGeom>
                <a:avLst/>
                <a:gdLst/>
                <a:ahLst/>
                <a:cxnLst/>
                <a:rect l="l" t="t" r="r" b="b"/>
                <a:pathLst>
                  <a:path w="2026174" h="1951999">
                    <a:moveTo>
                      <a:pt x="1368478" y="199"/>
                    </a:moveTo>
                    <a:lnTo>
                      <a:pt x="1697302" y="468912"/>
                    </a:lnTo>
                    <a:lnTo>
                      <a:pt x="656847" y="1951999"/>
                    </a:lnTo>
                    <a:lnTo>
                      <a:pt x="0" y="1951999"/>
                    </a:lnTo>
                    <a:close/>
                    <a:moveTo>
                      <a:pt x="2026174" y="130"/>
                    </a:moveTo>
                    <a:lnTo>
                      <a:pt x="2026125" y="199"/>
                    </a:lnTo>
                    <a:lnTo>
                      <a:pt x="2026077" y="130"/>
                    </a:lnTo>
                    <a:close/>
                    <a:moveTo>
                      <a:pt x="1368618" y="0"/>
                    </a:moveTo>
                    <a:lnTo>
                      <a:pt x="1697301" y="64"/>
                    </a:lnTo>
                    <a:lnTo>
                      <a:pt x="1368526" y="13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19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387240" y="410830"/>
            <a:ext cx="8351895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1895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387239" y="1483952"/>
            <a:ext cx="8351895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387240" y="410830"/>
            <a:ext cx="8351895" cy="10731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1895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387239" y="1483952"/>
            <a:ext cx="6345826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387240" y="410830"/>
            <a:ext cx="8351895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1895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387239" y="1483952"/>
            <a:ext cx="3994093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5" name="Inhaltsplatzhalter 2"/>
          <p:cNvSpPr>
            <a:spLocks noGrp="1"/>
          </p:cNvSpPr>
          <p:nvPr>
            <p:ph idx="16"/>
          </p:nvPr>
        </p:nvSpPr>
        <p:spPr>
          <a:xfrm>
            <a:off x="4733716" y="1476439"/>
            <a:ext cx="3994093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387240" y="410830"/>
            <a:ext cx="8351895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1895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387239" y="1483952"/>
            <a:ext cx="3994093" cy="4320000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733717" y="1483952"/>
            <a:ext cx="4410283" cy="432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3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7240" y="410830"/>
            <a:ext cx="8351895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pieren 78"/>
          <p:cNvGrpSpPr/>
          <p:nvPr userDrawn="1"/>
        </p:nvGrpSpPr>
        <p:grpSpPr>
          <a:xfrm>
            <a:off x="81031" y="5206769"/>
            <a:ext cx="3453611" cy="1898584"/>
            <a:chOff x="81031" y="5206769"/>
            <a:chExt cx="3453611" cy="1898584"/>
          </a:xfrm>
        </p:grpSpPr>
        <p:grpSp>
          <p:nvGrpSpPr>
            <p:cNvPr id="80" name="Gruppieren 79"/>
            <p:cNvGrpSpPr/>
            <p:nvPr userDrawn="1"/>
          </p:nvGrpSpPr>
          <p:grpSpPr>
            <a:xfrm>
              <a:off x="81031" y="5206769"/>
              <a:ext cx="1991801" cy="1736748"/>
              <a:chOff x="81031" y="5206769"/>
              <a:chExt cx="1991801" cy="1736748"/>
            </a:xfrm>
          </p:grpSpPr>
          <p:sp>
            <p:nvSpPr>
              <p:cNvPr id="89" name="Flussdiagramm: Daten 6"/>
              <p:cNvSpPr/>
              <p:nvPr userDrawn="1"/>
            </p:nvSpPr>
            <p:spPr>
              <a:xfrm rot="7500000" flipV="1">
                <a:off x="-472446" y="5760246"/>
                <a:ext cx="1736748" cy="629794"/>
              </a:xfrm>
              <a:custGeom>
                <a:avLst/>
                <a:gdLst>
                  <a:gd name="connsiteX0" fmla="*/ 4875386 w 7920475"/>
                  <a:gd name="connsiteY0" fmla="*/ 1896 h 634035"/>
                  <a:gd name="connsiteX1" fmla="*/ 7498123 w 7920475"/>
                  <a:gd name="connsiteY1" fmla="*/ 627301 h 634035"/>
                  <a:gd name="connsiteX2" fmla="*/ 7920475 w 7920475"/>
                  <a:gd name="connsiteY2" fmla="*/ 0 h 634035"/>
                  <a:gd name="connsiteX3" fmla="*/ 4875386 w 7920475"/>
                  <a:gd name="connsiteY3" fmla="*/ 1896 h 634035"/>
                  <a:gd name="connsiteX4" fmla="*/ 440793 w 7920475"/>
                  <a:gd name="connsiteY4" fmla="*/ 4657 h 634035"/>
                  <a:gd name="connsiteX5" fmla="*/ 669010 w 7920475"/>
                  <a:gd name="connsiteY5" fmla="*/ 633434 h 634035"/>
                  <a:gd name="connsiteX6" fmla="*/ 1604583 w 7920475"/>
                  <a:gd name="connsiteY6" fmla="*/ 632594 h 634035"/>
                  <a:gd name="connsiteX7" fmla="*/ 1736748 w 7920475"/>
                  <a:gd name="connsiteY7" fmla="*/ 443842 h 634035"/>
                  <a:gd name="connsiteX8" fmla="*/ 1108933 w 7920475"/>
                  <a:gd name="connsiteY8" fmla="*/ 4241 h 634035"/>
                  <a:gd name="connsiteX9" fmla="*/ 440793 w 7920475"/>
                  <a:gd name="connsiteY9" fmla="*/ 4657 h 634035"/>
                  <a:gd name="connsiteX10" fmla="*/ 0 w 7920475"/>
                  <a:gd name="connsiteY10" fmla="*/ 634035 h 634035"/>
                  <a:gd name="connsiteX11" fmla="*/ 98 w 7920475"/>
                  <a:gd name="connsiteY11" fmla="*/ 634035 h 634035"/>
                  <a:gd name="connsiteX12" fmla="*/ 65 w 7920475"/>
                  <a:gd name="connsiteY12" fmla="*/ 633943 h 634035"/>
                  <a:gd name="connsiteX13" fmla="*/ 0 w 7920475"/>
                  <a:gd name="connsiteY13" fmla="*/ 634035 h 634035"/>
                  <a:gd name="connsiteX14" fmla="*/ 440509 w 7920475"/>
                  <a:gd name="connsiteY14" fmla="*/ 4658 h 634035"/>
                  <a:gd name="connsiteX15" fmla="*/ 220317 w 7920475"/>
                  <a:gd name="connsiteY15" fmla="*/ 319256 h 634035"/>
                  <a:gd name="connsiteX16" fmla="*/ 440695 w 7920475"/>
                  <a:gd name="connsiteY16" fmla="*/ 4657 h 634035"/>
                  <a:gd name="connsiteX17" fmla="*/ 440509 w 7920475"/>
                  <a:gd name="connsiteY17" fmla="*/ 4658 h 634035"/>
                  <a:gd name="connsiteX0" fmla="*/ 4875386 w 7920475"/>
                  <a:gd name="connsiteY0" fmla="*/ 1896 h 634035"/>
                  <a:gd name="connsiteX1" fmla="*/ 7920475 w 7920475"/>
                  <a:gd name="connsiteY1" fmla="*/ 0 h 634035"/>
                  <a:gd name="connsiteX2" fmla="*/ 4875386 w 7920475"/>
                  <a:gd name="connsiteY2" fmla="*/ 1896 h 634035"/>
                  <a:gd name="connsiteX3" fmla="*/ 440793 w 7920475"/>
                  <a:gd name="connsiteY3" fmla="*/ 4657 h 634035"/>
                  <a:gd name="connsiteX4" fmla="*/ 669010 w 7920475"/>
                  <a:gd name="connsiteY4" fmla="*/ 633434 h 634035"/>
                  <a:gd name="connsiteX5" fmla="*/ 1604583 w 7920475"/>
                  <a:gd name="connsiteY5" fmla="*/ 632594 h 634035"/>
                  <a:gd name="connsiteX6" fmla="*/ 1736748 w 7920475"/>
                  <a:gd name="connsiteY6" fmla="*/ 443842 h 634035"/>
                  <a:gd name="connsiteX7" fmla="*/ 1108933 w 7920475"/>
                  <a:gd name="connsiteY7" fmla="*/ 4241 h 634035"/>
                  <a:gd name="connsiteX8" fmla="*/ 440793 w 7920475"/>
                  <a:gd name="connsiteY8" fmla="*/ 4657 h 634035"/>
                  <a:gd name="connsiteX9" fmla="*/ 0 w 7920475"/>
                  <a:gd name="connsiteY9" fmla="*/ 634035 h 634035"/>
                  <a:gd name="connsiteX10" fmla="*/ 98 w 7920475"/>
                  <a:gd name="connsiteY10" fmla="*/ 634035 h 634035"/>
                  <a:gd name="connsiteX11" fmla="*/ 65 w 7920475"/>
                  <a:gd name="connsiteY11" fmla="*/ 633943 h 634035"/>
                  <a:gd name="connsiteX12" fmla="*/ 0 w 7920475"/>
                  <a:gd name="connsiteY12" fmla="*/ 634035 h 634035"/>
                  <a:gd name="connsiteX13" fmla="*/ 440509 w 7920475"/>
                  <a:gd name="connsiteY13" fmla="*/ 4658 h 634035"/>
                  <a:gd name="connsiteX14" fmla="*/ 220317 w 7920475"/>
                  <a:gd name="connsiteY14" fmla="*/ 319256 h 634035"/>
                  <a:gd name="connsiteX15" fmla="*/ 440695 w 7920475"/>
                  <a:gd name="connsiteY15" fmla="*/ 4657 h 634035"/>
                  <a:gd name="connsiteX16" fmla="*/ 440509 w 7920475"/>
                  <a:gd name="connsiteY16" fmla="*/ 4658 h 634035"/>
                  <a:gd name="connsiteX0" fmla="*/ 440793 w 1736748"/>
                  <a:gd name="connsiteY0" fmla="*/ 416 h 629794"/>
                  <a:gd name="connsiteX1" fmla="*/ 669010 w 1736748"/>
                  <a:gd name="connsiteY1" fmla="*/ 629193 h 629794"/>
                  <a:gd name="connsiteX2" fmla="*/ 1604583 w 1736748"/>
                  <a:gd name="connsiteY2" fmla="*/ 628353 h 629794"/>
                  <a:gd name="connsiteX3" fmla="*/ 1736748 w 1736748"/>
                  <a:gd name="connsiteY3" fmla="*/ 439601 h 629794"/>
                  <a:gd name="connsiteX4" fmla="*/ 1108933 w 1736748"/>
                  <a:gd name="connsiteY4" fmla="*/ 0 h 629794"/>
                  <a:gd name="connsiteX5" fmla="*/ 440793 w 1736748"/>
                  <a:gd name="connsiteY5" fmla="*/ 416 h 629794"/>
                  <a:gd name="connsiteX6" fmla="*/ 0 w 1736748"/>
                  <a:gd name="connsiteY6" fmla="*/ 629794 h 629794"/>
                  <a:gd name="connsiteX7" fmla="*/ 98 w 1736748"/>
                  <a:gd name="connsiteY7" fmla="*/ 629794 h 629794"/>
                  <a:gd name="connsiteX8" fmla="*/ 65 w 1736748"/>
                  <a:gd name="connsiteY8" fmla="*/ 629702 h 629794"/>
                  <a:gd name="connsiteX9" fmla="*/ 0 w 1736748"/>
                  <a:gd name="connsiteY9" fmla="*/ 629794 h 629794"/>
                  <a:gd name="connsiteX10" fmla="*/ 440509 w 1736748"/>
                  <a:gd name="connsiteY10" fmla="*/ 417 h 629794"/>
                  <a:gd name="connsiteX11" fmla="*/ 220317 w 1736748"/>
                  <a:gd name="connsiteY11" fmla="*/ 315015 h 629794"/>
                  <a:gd name="connsiteX12" fmla="*/ 440695 w 1736748"/>
                  <a:gd name="connsiteY12" fmla="*/ 416 h 629794"/>
                  <a:gd name="connsiteX13" fmla="*/ 440509 w 1736748"/>
                  <a:gd name="connsiteY13" fmla="*/ 417 h 62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6748" h="629794">
                    <a:moveTo>
                      <a:pt x="440793" y="416"/>
                    </a:moveTo>
                    <a:lnTo>
                      <a:pt x="669010" y="629193"/>
                    </a:lnTo>
                    <a:lnTo>
                      <a:pt x="1604583" y="628353"/>
                    </a:lnTo>
                    <a:lnTo>
                      <a:pt x="1736748" y="439601"/>
                    </a:lnTo>
                    <a:lnTo>
                      <a:pt x="1108933" y="0"/>
                    </a:lnTo>
                    <a:lnTo>
                      <a:pt x="440793" y="416"/>
                    </a:lnTo>
                    <a:close/>
                    <a:moveTo>
                      <a:pt x="0" y="629794"/>
                    </a:moveTo>
                    <a:lnTo>
                      <a:pt x="98" y="629794"/>
                    </a:lnTo>
                    <a:cubicBezTo>
                      <a:pt x="87" y="629763"/>
                      <a:pt x="76" y="629733"/>
                      <a:pt x="65" y="629702"/>
                    </a:cubicBezTo>
                    <a:lnTo>
                      <a:pt x="0" y="629794"/>
                    </a:lnTo>
                    <a:close/>
                    <a:moveTo>
                      <a:pt x="440509" y="417"/>
                    </a:moveTo>
                    <a:lnTo>
                      <a:pt x="220317" y="315015"/>
                    </a:lnTo>
                    <a:lnTo>
                      <a:pt x="440695" y="416"/>
                    </a:lnTo>
                    <a:lnTo>
                      <a:pt x="440509" y="41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0" name="Flussdiagramm: Daten 6"/>
              <p:cNvSpPr/>
              <p:nvPr userDrawn="1"/>
            </p:nvSpPr>
            <p:spPr>
              <a:xfrm rot="7500000" flipV="1">
                <a:off x="367821" y="5323279"/>
                <a:ext cx="668945" cy="629378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1" name="Rechteck 4"/>
              <p:cNvSpPr/>
              <p:nvPr userDrawn="1"/>
            </p:nvSpPr>
            <p:spPr>
              <a:xfrm>
                <a:off x="383512" y="5544278"/>
                <a:ext cx="1689320" cy="1313723"/>
              </a:xfrm>
              <a:custGeom>
                <a:avLst/>
                <a:gdLst/>
                <a:ahLst/>
                <a:cxnLst/>
                <a:rect l="l" t="t" r="r" b="b"/>
                <a:pathLst>
                  <a:path w="1689320" h="1313723">
                    <a:moveTo>
                      <a:pt x="768385" y="233"/>
                    </a:moveTo>
                    <a:lnTo>
                      <a:pt x="1689320" y="1313723"/>
                    </a:lnTo>
                    <a:lnTo>
                      <a:pt x="921532" y="1313723"/>
                    </a:lnTo>
                    <a:lnTo>
                      <a:pt x="384221" y="547829"/>
                    </a:lnTo>
                    <a:close/>
                    <a:moveTo>
                      <a:pt x="0" y="152"/>
                    </a:moveTo>
                    <a:lnTo>
                      <a:pt x="113" y="152"/>
                    </a:lnTo>
                    <a:lnTo>
                      <a:pt x="57" y="233"/>
                    </a:lnTo>
                    <a:close/>
                    <a:moveTo>
                      <a:pt x="768221" y="0"/>
                    </a:moveTo>
                    <a:lnTo>
                      <a:pt x="768328" y="152"/>
                    </a:lnTo>
                    <a:lnTo>
                      <a:pt x="384221" y="7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1" name="Gruppieren 80"/>
            <p:cNvGrpSpPr/>
            <p:nvPr userDrawn="1"/>
          </p:nvGrpSpPr>
          <p:grpSpPr>
            <a:xfrm>
              <a:off x="2076330" y="5572847"/>
              <a:ext cx="1458312" cy="1510739"/>
              <a:chOff x="2076330" y="5572847"/>
              <a:chExt cx="1458312" cy="1510739"/>
            </a:xfrm>
          </p:grpSpPr>
          <p:sp>
            <p:nvSpPr>
              <p:cNvPr id="86" name="Flussdiagramm: Daten 6"/>
              <p:cNvSpPr/>
              <p:nvPr userDrawn="1"/>
            </p:nvSpPr>
            <p:spPr>
              <a:xfrm rot="7500000" flipV="1">
                <a:off x="1476091" y="6173086"/>
                <a:ext cx="1510739" cy="310261"/>
              </a:xfrm>
              <a:custGeom>
                <a:avLst/>
                <a:gdLst/>
                <a:ahLst/>
                <a:cxnLst/>
                <a:rect l="l" t="t" r="r" b="b"/>
                <a:pathLst>
                  <a:path w="1510739" h="310261">
                    <a:moveTo>
                      <a:pt x="216732" y="805"/>
                    </a:moveTo>
                    <a:lnTo>
                      <a:pt x="328942" y="309965"/>
                    </a:lnTo>
                    <a:lnTo>
                      <a:pt x="1294306" y="309098"/>
                    </a:lnTo>
                    <a:lnTo>
                      <a:pt x="1510739" y="0"/>
                    </a:lnTo>
                    <a:close/>
                    <a:moveTo>
                      <a:pt x="0" y="310260"/>
                    </a:moveTo>
                    <a:lnTo>
                      <a:pt x="49" y="310261"/>
                    </a:lnTo>
                    <a:lnTo>
                      <a:pt x="33" y="310215"/>
                    </a:lnTo>
                    <a:close/>
                    <a:moveTo>
                      <a:pt x="216592" y="805"/>
                    </a:moveTo>
                    <a:lnTo>
                      <a:pt x="108327" y="155489"/>
                    </a:lnTo>
                    <a:lnTo>
                      <a:pt x="216684" y="806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7" name="Flussdiagramm: Daten 6"/>
              <p:cNvSpPr/>
              <p:nvPr userDrawn="1"/>
            </p:nvSpPr>
            <p:spPr>
              <a:xfrm rot="7500000" flipV="1">
                <a:off x="2406251" y="5689698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8" name="Rechteck 3"/>
              <p:cNvSpPr/>
              <p:nvPr userDrawn="1"/>
            </p:nvSpPr>
            <p:spPr>
              <a:xfrm>
                <a:off x="2602883" y="5798360"/>
                <a:ext cx="931759" cy="1059640"/>
              </a:xfrm>
              <a:custGeom>
                <a:avLst/>
                <a:gdLst>
                  <a:gd name="connsiteX0" fmla="*/ 0 w 6868510"/>
                  <a:gd name="connsiteY0" fmla="*/ 1059640 h 6010012"/>
                  <a:gd name="connsiteX1" fmla="*/ 3654987 w 6868510"/>
                  <a:gd name="connsiteY1" fmla="*/ 1059640 h 6010012"/>
                  <a:gd name="connsiteX2" fmla="*/ 5028976 w 6868510"/>
                  <a:gd name="connsiteY2" fmla="*/ 3018153 h 6010012"/>
                  <a:gd name="connsiteX3" fmla="*/ 5400740 w 6868510"/>
                  <a:gd name="connsiteY3" fmla="*/ 3011352 h 6010012"/>
                  <a:gd name="connsiteX4" fmla="*/ 4032326 w 6868510"/>
                  <a:gd name="connsiteY4" fmla="*/ 1059640 h 6010012"/>
                  <a:gd name="connsiteX5" fmla="*/ 6868510 w 6868510"/>
                  <a:gd name="connsiteY5" fmla="*/ 6010012 h 6010012"/>
                  <a:gd name="connsiteX6" fmla="*/ 0 w 6868510"/>
                  <a:gd name="connsiteY6" fmla="*/ 6010012 h 6010012"/>
                  <a:gd name="connsiteX7" fmla="*/ 0 w 6868510"/>
                  <a:gd name="connsiteY7" fmla="*/ 1059640 h 6010012"/>
                  <a:gd name="connsiteX8" fmla="*/ 3289455 w 6868510"/>
                  <a:gd name="connsiteY8" fmla="*/ 114 h 6010012"/>
                  <a:gd name="connsiteX9" fmla="*/ 4032326 w 6868510"/>
                  <a:gd name="connsiteY9" fmla="*/ 1059640 h 6010012"/>
                  <a:gd name="connsiteX10" fmla="*/ 3654987 w 6868510"/>
                  <a:gd name="connsiteY10" fmla="*/ 1059640 h 6010012"/>
                  <a:gd name="connsiteX11" fmla="*/ 3100567 w 6868510"/>
                  <a:gd name="connsiteY11" fmla="*/ 269358 h 6010012"/>
                  <a:gd name="connsiteX12" fmla="*/ 3289455 w 6868510"/>
                  <a:gd name="connsiteY12" fmla="*/ 114 h 6010012"/>
                  <a:gd name="connsiteX13" fmla="*/ 2911652 w 6868510"/>
                  <a:gd name="connsiteY13" fmla="*/ 74 h 6010012"/>
                  <a:gd name="connsiteX14" fmla="*/ 2911707 w 6868510"/>
                  <a:gd name="connsiteY14" fmla="*/ 75 h 6010012"/>
                  <a:gd name="connsiteX15" fmla="*/ 2911680 w 6868510"/>
                  <a:gd name="connsiteY15" fmla="*/ 114 h 6010012"/>
                  <a:gd name="connsiteX16" fmla="*/ 2911652 w 6868510"/>
                  <a:gd name="connsiteY16" fmla="*/ 74 h 6010012"/>
                  <a:gd name="connsiteX17" fmla="*/ 3289375 w 6868510"/>
                  <a:gd name="connsiteY17" fmla="*/ 0 h 6010012"/>
                  <a:gd name="connsiteX18" fmla="*/ 3289427 w 6868510"/>
                  <a:gd name="connsiteY18" fmla="*/ 75 h 6010012"/>
                  <a:gd name="connsiteX19" fmla="*/ 3100567 w 6868510"/>
                  <a:gd name="connsiteY19" fmla="*/ 36 h 6010012"/>
                  <a:gd name="connsiteX20" fmla="*/ 3289375 w 6868510"/>
                  <a:gd name="connsiteY20" fmla="*/ 0 h 6010012"/>
                  <a:gd name="connsiteX0" fmla="*/ 0 w 5400740"/>
                  <a:gd name="connsiteY0" fmla="*/ 1059640 h 6010012"/>
                  <a:gd name="connsiteX1" fmla="*/ 3654987 w 5400740"/>
                  <a:gd name="connsiteY1" fmla="*/ 1059640 h 6010012"/>
                  <a:gd name="connsiteX2" fmla="*/ 5028976 w 5400740"/>
                  <a:gd name="connsiteY2" fmla="*/ 3018153 h 6010012"/>
                  <a:gd name="connsiteX3" fmla="*/ 5400740 w 5400740"/>
                  <a:gd name="connsiteY3" fmla="*/ 3011352 h 6010012"/>
                  <a:gd name="connsiteX4" fmla="*/ 4032326 w 5400740"/>
                  <a:gd name="connsiteY4" fmla="*/ 1059640 h 6010012"/>
                  <a:gd name="connsiteX5" fmla="*/ 0 w 5400740"/>
                  <a:gd name="connsiteY5" fmla="*/ 6010012 h 6010012"/>
                  <a:gd name="connsiteX6" fmla="*/ 0 w 5400740"/>
                  <a:gd name="connsiteY6" fmla="*/ 1059640 h 6010012"/>
                  <a:gd name="connsiteX7" fmla="*/ 3289455 w 5400740"/>
                  <a:gd name="connsiteY7" fmla="*/ 114 h 6010012"/>
                  <a:gd name="connsiteX8" fmla="*/ 4032326 w 5400740"/>
                  <a:gd name="connsiteY8" fmla="*/ 1059640 h 6010012"/>
                  <a:gd name="connsiteX9" fmla="*/ 3654987 w 5400740"/>
                  <a:gd name="connsiteY9" fmla="*/ 1059640 h 6010012"/>
                  <a:gd name="connsiteX10" fmla="*/ 3100567 w 5400740"/>
                  <a:gd name="connsiteY10" fmla="*/ 269358 h 6010012"/>
                  <a:gd name="connsiteX11" fmla="*/ 3289455 w 5400740"/>
                  <a:gd name="connsiteY11" fmla="*/ 114 h 6010012"/>
                  <a:gd name="connsiteX12" fmla="*/ 2911652 w 5400740"/>
                  <a:gd name="connsiteY12" fmla="*/ 74 h 6010012"/>
                  <a:gd name="connsiteX13" fmla="*/ 2911707 w 5400740"/>
                  <a:gd name="connsiteY13" fmla="*/ 75 h 6010012"/>
                  <a:gd name="connsiteX14" fmla="*/ 2911680 w 5400740"/>
                  <a:gd name="connsiteY14" fmla="*/ 114 h 6010012"/>
                  <a:gd name="connsiteX15" fmla="*/ 2911652 w 5400740"/>
                  <a:gd name="connsiteY15" fmla="*/ 74 h 6010012"/>
                  <a:gd name="connsiteX16" fmla="*/ 3289375 w 5400740"/>
                  <a:gd name="connsiteY16" fmla="*/ 0 h 6010012"/>
                  <a:gd name="connsiteX17" fmla="*/ 3289427 w 5400740"/>
                  <a:gd name="connsiteY17" fmla="*/ 75 h 6010012"/>
                  <a:gd name="connsiteX18" fmla="*/ 3100567 w 5400740"/>
                  <a:gd name="connsiteY18" fmla="*/ 36 h 6010012"/>
                  <a:gd name="connsiteX19" fmla="*/ 3289375 w 5400740"/>
                  <a:gd name="connsiteY19" fmla="*/ 0 h 6010012"/>
                  <a:gd name="connsiteX0" fmla="*/ 47297 w 5448037"/>
                  <a:gd name="connsiteY0" fmla="*/ 1059640 h 6199198"/>
                  <a:gd name="connsiteX1" fmla="*/ 3702284 w 5448037"/>
                  <a:gd name="connsiteY1" fmla="*/ 1059640 h 6199198"/>
                  <a:gd name="connsiteX2" fmla="*/ 5076273 w 5448037"/>
                  <a:gd name="connsiteY2" fmla="*/ 3018153 h 6199198"/>
                  <a:gd name="connsiteX3" fmla="*/ 5448037 w 5448037"/>
                  <a:gd name="connsiteY3" fmla="*/ 3011352 h 6199198"/>
                  <a:gd name="connsiteX4" fmla="*/ 4079623 w 5448037"/>
                  <a:gd name="connsiteY4" fmla="*/ 1059640 h 6199198"/>
                  <a:gd name="connsiteX5" fmla="*/ 0 w 5448037"/>
                  <a:gd name="connsiteY5" fmla="*/ 6199198 h 6199198"/>
                  <a:gd name="connsiteX6" fmla="*/ 47297 w 5448037"/>
                  <a:gd name="connsiteY6" fmla="*/ 1059640 h 6199198"/>
                  <a:gd name="connsiteX7" fmla="*/ 3336752 w 5448037"/>
                  <a:gd name="connsiteY7" fmla="*/ 114 h 6199198"/>
                  <a:gd name="connsiteX8" fmla="*/ 4079623 w 5448037"/>
                  <a:gd name="connsiteY8" fmla="*/ 1059640 h 6199198"/>
                  <a:gd name="connsiteX9" fmla="*/ 3702284 w 5448037"/>
                  <a:gd name="connsiteY9" fmla="*/ 1059640 h 6199198"/>
                  <a:gd name="connsiteX10" fmla="*/ 3147864 w 5448037"/>
                  <a:gd name="connsiteY10" fmla="*/ 269358 h 6199198"/>
                  <a:gd name="connsiteX11" fmla="*/ 3336752 w 5448037"/>
                  <a:gd name="connsiteY11" fmla="*/ 114 h 6199198"/>
                  <a:gd name="connsiteX12" fmla="*/ 2958949 w 5448037"/>
                  <a:gd name="connsiteY12" fmla="*/ 74 h 6199198"/>
                  <a:gd name="connsiteX13" fmla="*/ 2959004 w 5448037"/>
                  <a:gd name="connsiteY13" fmla="*/ 75 h 6199198"/>
                  <a:gd name="connsiteX14" fmla="*/ 2958977 w 5448037"/>
                  <a:gd name="connsiteY14" fmla="*/ 114 h 6199198"/>
                  <a:gd name="connsiteX15" fmla="*/ 2958949 w 5448037"/>
                  <a:gd name="connsiteY15" fmla="*/ 74 h 6199198"/>
                  <a:gd name="connsiteX16" fmla="*/ 3336672 w 5448037"/>
                  <a:gd name="connsiteY16" fmla="*/ 0 h 6199198"/>
                  <a:gd name="connsiteX17" fmla="*/ 3336724 w 5448037"/>
                  <a:gd name="connsiteY17" fmla="*/ 75 h 6199198"/>
                  <a:gd name="connsiteX18" fmla="*/ 3147864 w 5448037"/>
                  <a:gd name="connsiteY18" fmla="*/ 36 h 6199198"/>
                  <a:gd name="connsiteX19" fmla="*/ 3336672 w 5448037"/>
                  <a:gd name="connsiteY19" fmla="*/ 0 h 6199198"/>
                  <a:gd name="connsiteX0" fmla="*/ 0 w 5400740"/>
                  <a:gd name="connsiteY0" fmla="*/ 1059640 h 3020378"/>
                  <a:gd name="connsiteX1" fmla="*/ 3654987 w 5400740"/>
                  <a:gd name="connsiteY1" fmla="*/ 1059640 h 3020378"/>
                  <a:gd name="connsiteX2" fmla="*/ 5028976 w 5400740"/>
                  <a:gd name="connsiteY2" fmla="*/ 3018153 h 3020378"/>
                  <a:gd name="connsiteX3" fmla="*/ 5400740 w 5400740"/>
                  <a:gd name="connsiteY3" fmla="*/ 3011352 h 3020378"/>
                  <a:gd name="connsiteX4" fmla="*/ 4032326 w 5400740"/>
                  <a:gd name="connsiteY4" fmla="*/ 1059640 h 3020378"/>
                  <a:gd name="connsiteX5" fmla="*/ 0 w 5400740"/>
                  <a:gd name="connsiteY5" fmla="*/ 1059640 h 3020378"/>
                  <a:gd name="connsiteX6" fmla="*/ 3289455 w 5400740"/>
                  <a:gd name="connsiteY6" fmla="*/ 114 h 3020378"/>
                  <a:gd name="connsiteX7" fmla="*/ 4032326 w 5400740"/>
                  <a:gd name="connsiteY7" fmla="*/ 1059640 h 3020378"/>
                  <a:gd name="connsiteX8" fmla="*/ 3654987 w 5400740"/>
                  <a:gd name="connsiteY8" fmla="*/ 1059640 h 3020378"/>
                  <a:gd name="connsiteX9" fmla="*/ 3100567 w 5400740"/>
                  <a:gd name="connsiteY9" fmla="*/ 269358 h 3020378"/>
                  <a:gd name="connsiteX10" fmla="*/ 3289455 w 5400740"/>
                  <a:gd name="connsiteY10" fmla="*/ 114 h 3020378"/>
                  <a:gd name="connsiteX11" fmla="*/ 2911652 w 5400740"/>
                  <a:gd name="connsiteY11" fmla="*/ 74 h 3020378"/>
                  <a:gd name="connsiteX12" fmla="*/ 2911707 w 5400740"/>
                  <a:gd name="connsiteY12" fmla="*/ 75 h 3020378"/>
                  <a:gd name="connsiteX13" fmla="*/ 2911680 w 5400740"/>
                  <a:gd name="connsiteY13" fmla="*/ 114 h 3020378"/>
                  <a:gd name="connsiteX14" fmla="*/ 2911652 w 5400740"/>
                  <a:gd name="connsiteY14" fmla="*/ 74 h 3020378"/>
                  <a:gd name="connsiteX15" fmla="*/ 3289375 w 5400740"/>
                  <a:gd name="connsiteY15" fmla="*/ 0 h 3020378"/>
                  <a:gd name="connsiteX16" fmla="*/ 3289427 w 5400740"/>
                  <a:gd name="connsiteY16" fmla="*/ 75 h 3020378"/>
                  <a:gd name="connsiteX17" fmla="*/ 3100567 w 5400740"/>
                  <a:gd name="connsiteY17" fmla="*/ 36 h 3020378"/>
                  <a:gd name="connsiteX18" fmla="*/ 3289375 w 5400740"/>
                  <a:gd name="connsiteY18" fmla="*/ 0 h 3020378"/>
                  <a:gd name="connsiteX0" fmla="*/ 1120674 w 2489088"/>
                  <a:gd name="connsiteY0" fmla="*/ 1059640 h 3020378"/>
                  <a:gd name="connsiteX1" fmla="*/ 743335 w 2489088"/>
                  <a:gd name="connsiteY1" fmla="*/ 1059640 h 3020378"/>
                  <a:gd name="connsiteX2" fmla="*/ 2117324 w 2489088"/>
                  <a:gd name="connsiteY2" fmla="*/ 3018153 h 3020378"/>
                  <a:gd name="connsiteX3" fmla="*/ 2489088 w 2489088"/>
                  <a:gd name="connsiteY3" fmla="*/ 3011352 h 3020378"/>
                  <a:gd name="connsiteX4" fmla="*/ 1120674 w 2489088"/>
                  <a:gd name="connsiteY4" fmla="*/ 1059640 h 3020378"/>
                  <a:gd name="connsiteX5" fmla="*/ 377803 w 2489088"/>
                  <a:gd name="connsiteY5" fmla="*/ 114 h 3020378"/>
                  <a:gd name="connsiteX6" fmla="*/ 1120674 w 2489088"/>
                  <a:gd name="connsiteY6" fmla="*/ 1059640 h 3020378"/>
                  <a:gd name="connsiteX7" fmla="*/ 743335 w 2489088"/>
                  <a:gd name="connsiteY7" fmla="*/ 1059640 h 3020378"/>
                  <a:gd name="connsiteX8" fmla="*/ 188915 w 2489088"/>
                  <a:gd name="connsiteY8" fmla="*/ 269358 h 3020378"/>
                  <a:gd name="connsiteX9" fmla="*/ 377803 w 2489088"/>
                  <a:gd name="connsiteY9" fmla="*/ 114 h 3020378"/>
                  <a:gd name="connsiteX10" fmla="*/ 0 w 2489088"/>
                  <a:gd name="connsiteY10" fmla="*/ 74 h 3020378"/>
                  <a:gd name="connsiteX11" fmla="*/ 55 w 2489088"/>
                  <a:gd name="connsiteY11" fmla="*/ 75 h 3020378"/>
                  <a:gd name="connsiteX12" fmla="*/ 28 w 2489088"/>
                  <a:gd name="connsiteY12" fmla="*/ 114 h 3020378"/>
                  <a:gd name="connsiteX13" fmla="*/ 0 w 2489088"/>
                  <a:gd name="connsiteY13" fmla="*/ 74 h 3020378"/>
                  <a:gd name="connsiteX14" fmla="*/ 377723 w 2489088"/>
                  <a:gd name="connsiteY14" fmla="*/ 0 h 3020378"/>
                  <a:gd name="connsiteX15" fmla="*/ 377775 w 2489088"/>
                  <a:gd name="connsiteY15" fmla="*/ 75 h 3020378"/>
                  <a:gd name="connsiteX16" fmla="*/ 188915 w 2489088"/>
                  <a:gd name="connsiteY16" fmla="*/ 36 h 3020378"/>
                  <a:gd name="connsiteX17" fmla="*/ 377723 w 2489088"/>
                  <a:gd name="connsiteY17" fmla="*/ 0 h 3020378"/>
                  <a:gd name="connsiteX0" fmla="*/ 1120674 w 2489088"/>
                  <a:gd name="connsiteY0" fmla="*/ 1059640 h 3011352"/>
                  <a:gd name="connsiteX1" fmla="*/ 743335 w 2489088"/>
                  <a:gd name="connsiteY1" fmla="*/ 1059640 h 3011352"/>
                  <a:gd name="connsiteX2" fmla="*/ 2489088 w 2489088"/>
                  <a:gd name="connsiteY2" fmla="*/ 3011352 h 3011352"/>
                  <a:gd name="connsiteX3" fmla="*/ 1120674 w 2489088"/>
                  <a:gd name="connsiteY3" fmla="*/ 1059640 h 3011352"/>
                  <a:gd name="connsiteX4" fmla="*/ 377803 w 2489088"/>
                  <a:gd name="connsiteY4" fmla="*/ 114 h 3011352"/>
                  <a:gd name="connsiteX5" fmla="*/ 1120674 w 2489088"/>
                  <a:gd name="connsiteY5" fmla="*/ 1059640 h 3011352"/>
                  <a:gd name="connsiteX6" fmla="*/ 743335 w 2489088"/>
                  <a:gd name="connsiteY6" fmla="*/ 1059640 h 3011352"/>
                  <a:gd name="connsiteX7" fmla="*/ 188915 w 2489088"/>
                  <a:gd name="connsiteY7" fmla="*/ 269358 h 3011352"/>
                  <a:gd name="connsiteX8" fmla="*/ 377803 w 2489088"/>
                  <a:gd name="connsiteY8" fmla="*/ 114 h 3011352"/>
                  <a:gd name="connsiteX9" fmla="*/ 0 w 2489088"/>
                  <a:gd name="connsiteY9" fmla="*/ 74 h 3011352"/>
                  <a:gd name="connsiteX10" fmla="*/ 55 w 2489088"/>
                  <a:gd name="connsiteY10" fmla="*/ 75 h 3011352"/>
                  <a:gd name="connsiteX11" fmla="*/ 28 w 2489088"/>
                  <a:gd name="connsiteY11" fmla="*/ 114 h 3011352"/>
                  <a:gd name="connsiteX12" fmla="*/ 0 w 2489088"/>
                  <a:gd name="connsiteY12" fmla="*/ 74 h 3011352"/>
                  <a:gd name="connsiteX13" fmla="*/ 377723 w 2489088"/>
                  <a:gd name="connsiteY13" fmla="*/ 0 h 3011352"/>
                  <a:gd name="connsiteX14" fmla="*/ 377775 w 2489088"/>
                  <a:gd name="connsiteY14" fmla="*/ 75 h 3011352"/>
                  <a:gd name="connsiteX15" fmla="*/ 188915 w 2489088"/>
                  <a:gd name="connsiteY15" fmla="*/ 36 h 3011352"/>
                  <a:gd name="connsiteX16" fmla="*/ 377723 w 2489088"/>
                  <a:gd name="connsiteY16" fmla="*/ 0 h 3011352"/>
                  <a:gd name="connsiteX0" fmla="*/ 1120674 w 1120674"/>
                  <a:gd name="connsiteY0" fmla="*/ 1059640 h 1059640"/>
                  <a:gd name="connsiteX1" fmla="*/ 743335 w 1120674"/>
                  <a:gd name="connsiteY1" fmla="*/ 1059640 h 1059640"/>
                  <a:gd name="connsiteX2" fmla="*/ 1120674 w 1120674"/>
                  <a:gd name="connsiteY2" fmla="*/ 1059640 h 1059640"/>
                  <a:gd name="connsiteX3" fmla="*/ 377803 w 1120674"/>
                  <a:gd name="connsiteY3" fmla="*/ 114 h 1059640"/>
                  <a:gd name="connsiteX4" fmla="*/ 1120674 w 1120674"/>
                  <a:gd name="connsiteY4" fmla="*/ 1059640 h 1059640"/>
                  <a:gd name="connsiteX5" fmla="*/ 743335 w 1120674"/>
                  <a:gd name="connsiteY5" fmla="*/ 1059640 h 1059640"/>
                  <a:gd name="connsiteX6" fmla="*/ 188915 w 1120674"/>
                  <a:gd name="connsiteY6" fmla="*/ 269358 h 1059640"/>
                  <a:gd name="connsiteX7" fmla="*/ 377803 w 1120674"/>
                  <a:gd name="connsiteY7" fmla="*/ 114 h 1059640"/>
                  <a:gd name="connsiteX8" fmla="*/ 0 w 1120674"/>
                  <a:gd name="connsiteY8" fmla="*/ 74 h 1059640"/>
                  <a:gd name="connsiteX9" fmla="*/ 55 w 1120674"/>
                  <a:gd name="connsiteY9" fmla="*/ 75 h 1059640"/>
                  <a:gd name="connsiteX10" fmla="*/ 28 w 1120674"/>
                  <a:gd name="connsiteY10" fmla="*/ 114 h 1059640"/>
                  <a:gd name="connsiteX11" fmla="*/ 0 w 1120674"/>
                  <a:gd name="connsiteY11" fmla="*/ 74 h 1059640"/>
                  <a:gd name="connsiteX12" fmla="*/ 377723 w 1120674"/>
                  <a:gd name="connsiteY12" fmla="*/ 0 h 1059640"/>
                  <a:gd name="connsiteX13" fmla="*/ 377775 w 1120674"/>
                  <a:gd name="connsiteY13" fmla="*/ 75 h 1059640"/>
                  <a:gd name="connsiteX14" fmla="*/ 188915 w 1120674"/>
                  <a:gd name="connsiteY14" fmla="*/ 36 h 1059640"/>
                  <a:gd name="connsiteX15" fmla="*/ 377723 w 1120674"/>
                  <a:gd name="connsiteY15" fmla="*/ 0 h 1059640"/>
                  <a:gd name="connsiteX0" fmla="*/ 1120674 w 1120674"/>
                  <a:gd name="connsiteY0" fmla="*/ 1059640 h 1059640"/>
                  <a:gd name="connsiteX1" fmla="*/ 743335 w 1120674"/>
                  <a:gd name="connsiteY1" fmla="*/ 1059640 h 1059640"/>
                  <a:gd name="connsiteX2" fmla="*/ 1120674 w 1120674"/>
                  <a:gd name="connsiteY2" fmla="*/ 1059640 h 1059640"/>
                  <a:gd name="connsiteX3" fmla="*/ 377803 w 1120674"/>
                  <a:gd name="connsiteY3" fmla="*/ 114 h 1059640"/>
                  <a:gd name="connsiteX4" fmla="*/ 1120674 w 1120674"/>
                  <a:gd name="connsiteY4" fmla="*/ 1059640 h 1059640"/>
                  <a:gd name="connsiteX5" fmla="*/ 743335 w 1120674"/>
                  <a:gd name="connsiteY5" fmla="*/ 1059640 h 1059640"/>
                  <a:gd name="connsiteX6" fmla="*/ 188915 w 1120674"/>
                  <a:gd name="connsiteY6" fmla="*/ 269358 h 1059640"/>
                  <a:gd name="connsiteX7" fmla="*/ 377803 w 1120674"/>
                  <a:gd name="connsiteY7" fmla="*/ 114 h 1059640"/>
                  <a:gd name="connsiteX8" fmla="*/ 0 w 1120674"/>
                  <a:gd name="connsiteY8" fmla="*/ 74 h 1059640"/>
                  <a:gd name="connsiteX9" fmla="*/ 55 w 1120674"/>
                  <a:gd name="connsiteY9" fmla="*/ 75 h 1059640"/>
                  <a:gd name="connsiteX10" fmla="*/ 28 w 1120674"/>
                  <a:gd name="connsiteY10" fmla="*/ 114 h 1059640"/>
                  <a:gd name="connsiteX11" fmla="*/ 0 w 1120674"/>
                  <a:gd name="connsiteY11" fmla="*/ 74 h 1059640"/>
                  <a:gd name="connsiteX12" fmla="*/ 377723 w 1120674"/>
                  <a:gd name="connsiteY12" fmla="*/ 0 h 1059640"/>
                  <a:gd name="connsiteX13" fmla="*/ 377775 w 1120674"/>
                  <a:gd name="connsiteY13" fmla="*/ 75 h 1059640"/>
                  <a:gd name="connsiteX14" fmla="*/ 377723 w 1120674"/>
                  <a:gd name="connsiteY14" fmla="*/ 0 h 1059640"/>
                  <a:gd name="connsiteX0" fmla="*/ 1120646 w 1120646"/>
                  <a:gd name="connsiteY0" fmla="*/ 1059640 h 1059640"/>
                  <a:gd name="connsiteX1" fmla="*/ 743307 w 1120646"/>
                  <a:gd name="connsiteY1" fmla="*/ 1059640 h 1059640"/>
                  <a:gd name="connsiteX2" fmla="*/ 1120646 w 1120646"/>
                  <a:gd name="connsiteY2" fmla="*/ 1059640 h 1059640"/>
                  <a:gd name="connsiteX3" fmla="*/ 377775 w 1120646"/>
                  <a:gd name="connsiteY3" fmla="*/ 114 h 1059640"/>
                  <a:gd name="connsiteX4" fmla="*/ 1120646 w 1120646"/>
                  <a:gd name="connsiteY4" fmla="*/ 1059640 h 1059640"/>
                  <a:gd name="connsiteX5" fmla="*/ 743307 w 1120646"/>
                  <a:gd name="connsiteY5" fmla="*/ 1059640 h 1059640"/>
                  <a:gd name="connsiteX6" fmla="*/ 188887 w 1120646"/>
                  <a:gd name="connsiteY6" fmla="*/ 269358 h 1059640"/>
                  <a:gd name="connsiteX7" fmla="*/ 377775 w 1120646"/>
                  <a:gd name="connsiteY7" fmla="*/ 114 h 1059640"/>
                  <a:gd name="connsiteX8" fmla="*/ 0 w 1120646"/>
                  <a:gd name="connsiteY8" fmla="*/ 114 h 1059640"/>
                  <a:gd name="connsiteX9" fmla="*/ 27 w 1120646"/>
                  <a:gd name="connsiteY9" fmla="*/ 75 h 1059640"/>
                  <a:gd name="connsiteX10" fmla="*/ 0 w 1120646"/>
                  <a:gd name="connsiteY10" fmla="*/ 114 h 1059640"/>
                  <a:gd name="connsiteX11" fmla="*/ 377695 w 1120646"/>
                  <a:gd name="connsiteY11" fmla="*/ 0 h 1059640"/>
                  <a:gd name="connsiteX12" fmla="*/ 377747 w 1120646"/>
                  <a:gd name="connsiteY12" fmla="*/ 75 h 1059640"/>
                  <a:gd name="connsiteX13" fmla="*/ 377695 w 1120646"/>
                  <a:gd name="connsiteY13" fmla="*/ 0 h 1059640"/>
                  <a:gd name="connsiteX0" fmla="*/ 931759 w 931759"/>
                  <a:gd name="connsiteY0" fmla="*/ 1059640 h 1059640"/>
                  <a:gd name="connsiteX1" fmla="*/ 554420 w 931759"/>
                  <a:gd name="connsiteY1" fmla="*/ 1059640 h 1059640"/>
                  <a:gd name="connsiteX2" fmla="*/ 931759 w 931759"/>
                  <a:gd name="connsiteY2" fmla="*/ 1059640 h 1059640"/>
                  <a:gd name="connsiteX3" fmla="*/ 188888 w 931759"/>
                  <a:gd name="connsiteY3" fmla="*/ 114 h 1059640"/>
                  <a:gd name="connsiteX4" fmla="*/ 931759 w 931759"/>
                  <a:gd name="connsiteY4" fmla="*/ 1059640 h 1059640"/>
                  <a:gd name="connsiteX5" fmla="*/ 554420 w 931759"/>
                  <a:gd name="connsiteY5" fmla="*/ 1059640 h 1059640"/>
                  <a:gd name="connsiteX6" fmla="*/ 0 w 931759"/>
                  <a:gd name="connsiteY6" fmla="*/ 269358 h 1059640"/>
                  <a:gd name="connsiteX7" fmla="*/ 188888 w 931759"/>
                  <a:gd name="connsiteY7" fmla="*/ 114 h 1059640"/>
                  <a:gd name="connsiteX8" fmla="*/ 188808 w 931759"/>
                  <a:gd name="connsiteY8" fmla="*/ 0 h 1059640"/>
                  <a:gd name="connsiteX9" fmla="*/ 188860 w 931759"/>
                  <a:gd name="connsiteY9" fmla="*/ 75 h 1059640"/>
                  <a:gd name="connsiteX10" fmla="*/ 188808 w 931759"/>
                  <a:gd name="connsiteY10" fmla="*/ 0 h 105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1759" h="1059640">
                    <a:moveTo>
                      <a:pt x="931759" y="1059640"/>
                    </a:moveTo>
                    <a:lnTo>
                      <a:pt x="554420" y="1059640"/>
                    </a:lnTo>
                    <a:lnTo>
                      <a:pt x="931759" y="1059640"/>
                    </a:lnTo>
                    <a:close/>
                    <a:moveTo>
                      <a:pt x="188888" y="114"/>
                    </a:moveTo>
                    <a:lnTo>
                      <a:pt x="931759" y="1059640"/>
                    </a:lnTo>
                    <a:lnTo>
                      <a:pt x="554420" y="1059640"/>
                    </a:lnTo>
                    <a:lnTo>
                      <a:pt x="0" y="269358"/>
                    </a:lnTo>
                    <a:lnTo>
                      <a:pt x="188888" y="114"/>
                    </a:lnTo>
                    <a:close/>
                    <a:moveTo>
                      <a:pt x="188808" y="0"/>
                    </a:moveTo>
                    <a:cubicBezTo>
                      <a:pt x="188825" y="25"/>
                      <a:pt x="188843" y="50"/>
                      <a:pt x="188860" y="75"/>
                    </a:cubicBezTo>
                    <a:cubicBezTo>
                      <a:pt x="188843" y="50"/>
                      <a:pt x="188825" y="25"/>
                      <a:pt x="188808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2" name="Gruppieren 81"/>
            <p:cNvGrpSpPr/>
            <p:nvPr userDrawn="1"/>
          </p:nvGrpSpPr>
          <p:grpSpPr>
            <a:xfrm>
              <a:off x="805344" y="6079748"/>
              <a:ext cx="911251" cy="1025605"/>
              <a:chOff x="805344" y="6079748"/>
              <a:chExt cx="911251" cy="1025605"/>
            </a:xfrm>
          </p:grpSpPr>
          <p:sp>
            <p:nvSpPr>
              <p:cNvPr id="83" name="Flussdiagramm: Daten 6"/>
              <p:cNvSpPr/>
              <p:nvPr userDrawn="1"/>
            </p:nvSpPr>
            <p:spPr>
              <a:xfrm rot="7500000" flipV="1">
                <a:off x="562101" y="6322991"/>
                <a:ext cx="1025603" cy="539118"/>
              </a:xfrm>
              <a:custGeom>
                <a:avLst/>
                <a:gdLst>
                  <a:gd name="connsiteX0" fmla="*/ 6779499 w 6779499"/>
                  <a:gd name="connsiteY0" fmla="*/ 0 h 542702"/>
                  <a:gd name="connsiteX1" fmla="*/ 6750112 w 6779499"/>
                  <a:gd name="connsiteY1" fmla="*/ 40353 h 542702"/>
                  <a:gd name="connsiteX2" fmla="*/ 6779499 w 6779499"/>
                  <a:gd name="connsiteY2" fmla="*/ 0 h 542702"/>
                  <a:gd name="connsiteX3" fmla="*/ 377295 w 6779499"/>
                  <a:gd name="connsiteY3" fmla="*/ 3988 h 542702"/>
                  <a:gd name="connsiteX4" fmla="*/ 572636 w 6779499"/>
                  <a:gd name="connsiteY4" fmla="*/ 542186 h 542702"/>
                  <a:gd name="connsiteX5" fmla="*/ 648517 w 6779499"/>
                  <a:gd name="connsiteY5" fmla="*/ 542118 h 542702"/>
                  <a:gd name="connsiteX6" fmla="*/ 1025603 w 6779499"/>
                  <a:gd name="connsiteY6" fmla="*/ 3584 h 542702"/>
                  <a:gd name="connsiteX7" fmla="*/ 377295 w 6779499"/>
                  <a:gd name="connsiteY7" fmla="*/ 3988 h 542702"/>
                  <a:gd name="connsiteX8" fmla="*/ 54 w 6779499"/>
                  <a:gd name="connsiteY8" fmla="*/ 542621 h 542702"/>
                  <a:gd name="connsiteX9" fmla="*/ 0 w 6779499"/>
                  <a:gd name="connsiteY9" fmla="*/ 542700 h 542702"/>
                  <a:gd name="connsiteX10" fmla="*/ 84 w 6779499"/>
                  <a:gd name="connsiteY10" fmla="*/ 542702 h 542702"/>
                  <a:gd name="connsiteX11" fmla="*/ 54 w 6779499"/>
                  <a:gd name="connsiteY11" fmla="*/ 542621 h 542702"/>
                  <a:gd name="connsiteX12" fmla="*/ 377052 w 6779499"/>
                  <a:gd name="connsiteY12" fmla="*/ 3988 h 542702"/>
                  <a:gd name="connsiteX13" fmla="*/ 188579 w 6779499"/>
                  <a:gd name="connsiteY13" fmla="*/ 273267 h 542702"/>
                  <a:gd name="connsiteX14" fmla="*/ 377211 w 6779499"/>
                  <a:gd name="connsiteY14" fmla="*/ 3987 h 542702"/>
                  <a:gd name="connsiteX15" fmla="*/ 377052 w 6779499"/>
                  <a:gd name="connsiteY15" fmla="*/ 3988 h 542702"/>
                  <a:gd name="connsiteX0" fmla="*/ 377295 w 1025603"/>
                  <a:gd name="connsiteY0" fmla="*/ 404 h 539118"/>
                  <a:gd name="connsiteX1" fmla="*/ 572636 w 1025603"/>
                  <a:gd name="connsiteY1" fmla="*/ 538602 h 539118"/>
                  <a:gd name="connsiteX2" fmla="*/ 648517 w 1025603"/>
                  <a:gd name="connsiteY2" fmla="*/ 538534 h 539118"/>
                  <a:gd name="connsiteX3" fmla="*/ 1025603 w 1025603"/>
                  <a:gd name="connsiteY3" fmla="*/ 0 h 539118"/>
                  <a:gd name="connsiteX4" fmla="*/ 377295 w 1025603"/>
                  <a:gd name="connsiteY4" fmla="*/ 404 h 539118"/>
                  <a:gd name="connsiteX5" fmla="*/ 54 w 1025603"/>
                  <a:gd name="connsiteY5" fmla="*/ 539037 h 539118"/>
                  <a:gd name="connsiteX6" fmla="*/ 0 w 1025603"/>
                  <a:gd name="connsiteY6" fmla="*/ 539116 h 539118"/>
                  <a:gd name="connsiteX7" fmla="*/ 84 w 1025603"/>
                  <a:gd name="connsiteY7" fmla="*/ 539118 h 539118"/>
                  <a:gd name="connsiteX8" fmla="*/ 54 w 1025603"/>
                  <a:gd name="connsiteY8" fmla="*/ 539037 h 539118"/>
                  <a:gd name="connsiteX9" fmla="*/ 377052 w 1025603"/>
                  <a:gd name="connsiteY9" fmla="*/ 404 h 539118"/>
                  <a:gd name="connsiteX10" fmla="*/ 188579 w 1025603"/>
                  <a:gd name="connsiteY10" fmla="*/ 269683 h 539118"/>
                  <a:gd name="connsiteX11" fmla="*/ 377211 w 1025603"/>
                  <a:gd name="connsiteY11" fmla="*/ 403 h 539118"/>
                  <a:gd name="connsiteX12" fmla="*/ 377052 w 1025603"/>
                  <a:gd name="connsiteY12" fmla="*/ 404 h 53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5603" h="539118">
                    <a:moveTo>
                      <a:pt x="377295" y="404"/>
                    </a:moveTo>
                    <a:lnTo>
                      <a:pt x="572636" y="538602"/>
                    </a:lnTo>
                    <a:lnTo>
                      <a:pt x="648517" y="538534"/>
                    </a:lnTo>
                    <a:lnTo>
                      <a:pt x="1025603" y="0"/>
                    </a:lnTo>
                    <a:lnTo>
                      <a:pt x="377295" y="404"/>
                    </a:lnTo>
                    <a:close/>
                    <a:moveTo>
                      <a:pt x="54" y="539037"/>
                    </a:moveTo>
                    <a:cubicBezTo>
                      <a:pt x="36" y="539063"/>
                      <a:pt x="18" y="539090"/>
                      <a:pt x="0" y="539116"/>
                    </a:cubicBezTo>
                    <a:cubicBezTo>
                      <a:pt x="28" y="539117"/>
                      <a:pt x="56" y="539117"/>
                      <a:pt x="84" y="539118"/>
                    </a:cubicBezTo>
                    <a:lnTo>
                      <a:pt x="54" y="539037"/>
                    </a:lnTo>
                    <a:close/>
                    <a:moveTo>
                      <a:pt x="377052" y="404"/>
                    </a:moveTo>
                    <a:lnTo>
                      <a:pt x="188579" y="269683"/>
                    </a:lnTo>
                    <a:lnTo>
                      <a:pt x="377211" y="403"/>
                    </a:lnTo>
                    <a:lnTo>
                      <a:pt x="377052" y="40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4" name="Flussdiagramm: Daten 6"/>
              <p:cNvSpPr/>
              <p:nvPr userDrawn="1"/>
            </p:nvSpPr>
            <p:spPr>
              <a:xfrm rot="14100000" flipH="1" flipV="1">
                <a:off x="934236" y="6322993"/>
                <a:ext cx="1025602" cy="539117"/>
              </a:xfrm>
              <a:custGeom>
                <a:avLst/>
                <a:gdLst/>
                <a:ahLst/>
                <a:cxnLst/>
                <a:rect l="l" t="t" r="r" b="b"/>
                <a:pathLst>
                  <a:path w="1025602" h="539117">
                    <a:moveTo>
                      <a:pt x="377297" y="404"/>
                    </a:moveTo>
                    <a:lnTo>
                      <a:pt x="1025602" y="0"/>
                    </a:lnTo>
                    <a:lnTo>
                      <a:pt x="648516" y="538535"/>
                    </a:lnTo>
                    <a:lnTo>
                      <a:pt x="572638" y="538603"/>
                    </a:lnTo>
                    <a:close/>
                    <a:moveTo>
                      <a:pt x="0" y="539117"/>
                    </a:moveTo>
                    <a:lnTo>
                      <a:pt x="57" y="539038"/>
                    </a:lnTo>
                    <a:lnTo>
                      <a:pt x="86" y="539117"/>
                    </a:lnTo>
                    <a:close/>
                    <a:moveTo>
                      <a:pt x="377053" y="404"/>
                    </a:moveTo>
                    <a:lnTo>
                      <a:pt x="377213" y="404"/>
                    </a:lnTo>
                    <a:lnTo>
                      <a:pt x="188581" y="26968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5" name="Flussdiagramm: Daten 6"/>
              <p:cNvSpPr/>
              <p:nvPr userDrawn="1"/>
            </p:nvSpPr>
            <p:spPr>
              <a:xfrm rot="7500000" flipV="1">
                <a:off x="918665" y="6137807"/>
                <a:ext cx="572582" cy="538714"/>
              </a:xfrm>
              <a:custGeom>
                <a:avLst/>
                <a:gdLst/>
                <a:ahLst/>
                <a:cxnLst/>
                <a:rect l="l" t="t" r="r" b="b"/>
                <a:pathLst>
                  <a:path w="572582" h="538714">
                    <a:moveTo>
                      <a:pt x="188525" y="269280"/>
                    </a:moveTo>
                    <a:lnTo>
                      <a:pt x="0" y="538634"/>
                    </a:lnTo>
                    <a:lnTo>
                      <a:pt x="29" y="538714"/>
                    </a:lnTo>
                    <a:lnTo>
                      <a:pt x="572582" y="538199"/>
                    </a:lnTo>
                    <a:lnTo>
                      <a:pt x="377240" y="0"/>
                    </a:lnTo>
                    <a:lnTo>
                      <a:pt x="377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121" name="Gruppieren 120"/>
          <p:cNvGrpSpPr/>
          <p:nvPr userDrawn="1"/>
        </p:nvGrpSpPr>
        <p:grpSpPr>
          <a:xfrm>
            <a:off x="3535200" y="-290045"/>
            <a:ext cx="5608800" cy="4532400"/>
            <a:chOff x="5096181" y="-364099"/>
            <a:chExt cx="7116058" cy="5747957"/>
          </a:xfrm>
        </p:grpSpPr>
        <p:grpSp>
          <p:nvGrpSpPr>
            <p:cNvPr id="122" name="Gruppieren 121"/>
            <p:cNvGrpSpPr/>
            <p:nvPr userDrawn="1"/>
          </p:nvGrpSpPr>
          <p:grpSpPr>
            <a:xfrm>
              <a:off x="7412564" y="0"/>
              <a:ext cx="4799675" cy="5383858"/>
              <a:chOff x="7412564" y="0"/>
              <a:chExt cx="4799675" cy="5383858"/>
            </a:xfrm>
          </p:grpSpPr>
          <p:sp>
            <p:nvSpPr>
              <p:cNvPr id="147" name="Flussdiagramm: Daten 6"/>
              <p:cNvSpPr/>
              <p:nvPr userDrawn="1"/>
            </p:nvSpPr>
            <p:spPr>
              <a:xfrm rot="18300000" flipV="1">
                <a:off x="11138042" y="4789119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8" name="Rechteck 64"/>
              <p:cNvSpPr/>
              <p:nvPr userDrawn="1"/>
            </p:nvSpPr>
            <p:spPr>
              <a:xfrm>
                <a:off x="7412564" y="0"/>
                <a:ext cx="4323966" cy="5163263"/>
              </a:xfrm>
              <a:custGeom>
                <a:avLst/>
                <a:gdLst/>
                <a:ahLst/>
                <a:cxnLst/>
                <a:rect l="l" t="t" r="r" b="b"/>
                <a:pathLst>
                  <a:path w="4323966" h="5163263">
                    <a:moveTo>
                      <a:pt x="3620052" y="5163123"/>
                    </a:moveTo>
                    <a:lnTo>
                      <a:pt x="3971956" y="5163193"/>
                    </a:lnTo>
                    <a:lnTo>
                      <a:pt x="3620150" y="5163263"/>
                    </a:lnTo>
                    <a:close/>
                    <a:moveTo>
                      <a:pt x="4323914" y="5163049"/>
                    </a:moveTo>
                    <a:lnTo>
                      <a:pt x="4323966" y="5163124"/>
                    </a:lnTo>
                    <a:lnTo>
                      <a:pt x="4323863" y="5163123"/>
                    </a:lnTo>
                    <a:close/>
                    <a:moveTo>
                      <a:pt x="0" y="0"/>
                    </a:moveTo>
                    <a:lnTo>
                      <a:pt x="701793" y="0"/>
                    </a:lnTo>
                    <a:lnTo>
                      <a:pt x="3971956" y="4661361"/>
                    </a:lnTo>
                    <a:lnTo>
                      <a:pt x="3620000" y="5163049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49" name="Rechteck 70"/>
              <p:cNvSpPr/>
              <p:nvPr userDrawn="1"/>
            </p:nvSpPr>
            <p:spPr>
              <a:xfrm>
                <a:off x="11032510" y="3481511"/>
                <a:ext cx="1179729" cy="1681751"/>
              </a:xfrm>
              <a:custGeom>
                <a:avLst/>
                <a:gdLst/>
                <a:ahLst/>
                <a:cxnLst/>
                <a:rect l="l" t="t" r="r" b="b"/>
                <a:pathLst>
                  <a:path w="1179729" h="1681751">
                    <a:moveTo>
                      <a:pt x="703915" y="1681612"/>
                    </a:moveTo>
                    <a:lnTo>
                      <a:pt x="703816" y="1681751"/>
                    </a:lnTo>
                    <a:lnTo>
                      <a:pt x="352009" y="1681682"/>
                    </a:lnTo>
                    <a:close/>
                    <a:moveTo>
                      <a:pt x="51" y="1681538"/>
                    </a:moveTo>
                    <a:lnTo>
                      <a:pt x="103" y="1681611"/>
                    </a:lnTo>
                    <a:lnTo>
                      <a:pt x="0" y="1681612"/>
                    </a:lnTo>
                    <a:close/>
                    <a:moveTo>
                      <a:pt x="1179729" y="0"/>
                    </a:moveTo>
                    <a:lnTo>
                      <a:pt x="1179729" y="1002978"/>
                    </a:lnTo>
                    <a:lnTo>
                      <a:pt x="703966" y="1681538"/>
                    </a:lnTo>
                    <a:lnTo>
                      <a:pt x="352009" y="117985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23" name="Gruppieren 122"/>
            <p:cNvGrpSpPr/>
            <p:nvPr userDrawn="1"/>
          </p:nvGrpSpPr>
          <p:grpSpPr>
            <a:xfrm>
              <a:off x="5096181" y="-364099"/>
              <a:ext cx="2182565" cy="2194247"/>
              <a:chOff x="5096181" y="-364099"/>
              <a:chExt cx="2182565" cy="2194247"/>
            </a:xfrm>
          </p:grpSpPr>
          <p:sp>
            <p:nvSpPr>
              <p:cNvPr id="144" name="Flussdiagramm: Daten 6"/>
              <p:cNvSpPr/>
              <p:nvPr userDrawn="1"/>
            </p:nvSpPr>
            <p:spPr>
              <a:xfrm rot="3300000" flipH="1" flipV="1">
                <a:off x="4287921" y="444161"/>
                <a:ext cx="2194247" cy="577727"/>
              </a:xfrm>
              <a:custGeom>
                <a:avLst/>
                <a:gdLst/>
                <a:ahLst/>
                <a:cxnLst/>
                <a:rect l="l" t="t" r="r" b="b"/>
                <a:pathLst>
                  <a:path w="2194247" h="577727">
                    <a:moveTo>
                      <a:pt x="403750" y="1115"/>
                    </a:moveTo>
                    <a:lnTo>
                      <a:pt x="201848" y="289338"/>
                    </a:lnTo>
                    <a:lnTo>
                      <a:pt x="403580" y="1115"/>
                    </a:lnTo>
                    <a:close/>
                    <a:moveTo>
                      <a:pt x="92" y="577727"/>
                    </a:moveTo>
                    <a:lnTo>
                      <a:pt x="0" y="577727"/>
                    </a:lnTo>
                    <a:lnTo>
                      <a:pt x="60" y="577643"/>
                    </a:lnTo>
                    <a:close/>
                    <a:moveTo>
                      <a:pt x="2194247" y="0"/>
                    </a:moveTo>
                    <a:lnTo>
                      <a:pt x="1790844" y="576119"/>
                    </a:lnTo>
                    <a:lnTo>
                      <a:pt x="612925" y="577177"/>
                    </a:lnTo>
                    <a:lnTo>
                      <a:pt x="403841" y="1115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5" name="Flussdiagramm: Daten 6"/>
              <p:cNvSpPr/>
              <p:nvPr userDrawn="1"/>
            </p:nvSpPr>
            <p:spPr>
              <a:xfrm rot="18300000" flipV="1">
                <a:off x="5652464" y="1092046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6" name="Rechteck 58"/>
              <p:cNvSpPr/>
              <p:nvPr userDrawn="1"/>
            </p:nvSpPr>
            <p:spPr>
              <a:xfrm>
                <a:off x="5546932" y="0"/>
                <a:ext cx="1731814" cy="1466188"/>
              </a:xfrm>
              <a:custGeom>
                <a:avLst/>
                <a:gdLst/>
                <a:ahLst/>
                <a:cxnLst/>
                <a:rect l="l" t="t" r="r" b="b"/>
                <a:pathLst>
                  <a:path w="1731814" h="1466188">
                    <a:moveTo>
                      <a:pt x="703915" y="1466049"/>
                    </a:moveTo>
                    <a:lnTo>
                      <a:pt x="703816" y="1466188"/>
                    </a:lnTo>
                    <a:lnTo>
                      <a:pt x="352009" y="1466120"/>
                    </a:lnTo>
                    <a:close/>
                    <a:moveTo>
                      <a:pt x="51" y="1465976"/>
                    </a:moveTo>
                    <a:lnTo>
                      <a:pt x="103" y="1466049"/>
                    </a:lnTo>
                    <a:lnTo>
                      <a:pt x="0" y="1466049"/>
                    </a:lnTo>
                    <a:close/>
                    <a:moveTo>
                      <a:pt x="1028502" y="0"/>
                    </a:moveTo>
                    <a:lnTo>
                      <a:pt x="1731814" y="0"/>
                    </a:lnTo>
                    <a:lnTo>
                      <a:pt x="703966" y="1465976"/>
                    </a:lnTo>
                    <a:lnTo>
                      <a:pt x="352009" y="96428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24" name="Gruppieren 123"/>
            <p:cNvGrpSpPr/>
            <p:nvPr userDrawn="1"/>
          </p:nvGrpSpPr>
          <p:grpSpPr>
            <a:xfrm>
              <a:off x="6940642" y="0"/>
              <a:ext cx="2274153" cy="1470862"/>
              <a:chOff x="6940642" y="0"/>
              <a:chExt cx="2274153" cy="1470862"/>
            </a:xfrm>
          </p:grpSpPr>
          <p:sp>
            <p:nvSpPr>
              <p:cNvPr id="141" name="Flussdiagramm: Daten 6"/>
              <p:cNvSpPr/>
              <p:nvPr userDrawn="1"/>
            </p:nvSpPr>
            <p:spPr>
              <a:xfrm rot="18300000" flipV="1">
                <a:off x="7945440" y="1151680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2" name="Rechteck 61"/>
              <p:cNvSpPr/>
              <p:nvPr userDrawn="1"/>
            </p:nvSpPr>
            <p:spPr>
              <a:xfrm>
                <a:off x="6940642" y="0"/>
                <a:ext cx="1325990" cy="1352474"/>
              </a:xfrm>
              <a:custGeom>
                <a:avLst/>
                <a:gdLst/>
                <a:ahLst/>
                <a:cxnLst/>
                <a:rect l="l" t="t" r="r" b="b"/>
                <a:pathLst>
                  <a:path w="1325990" h="1352474">
                    <a:moveTo>
                      <a:pt x="948216" y="1352399"/>
                    </a:moveTo>
                    <a:lnTo>
                      <a:pt x="1137075" y="1352438"/>
                    </a:lnTo>
                    <a:lnTo>
                      <a:pt x="948268" y="1352474"/>
                    </a:lnTo>
                    <a:close/>
                    <a:moveTo>
                      <a:pt x="1325962" y="1352359"/>
                    </a:moveTo>
                    <a:lnTo>
                      <a:pt x="1325990" y="1352400"/>
                    </a:lnTo>
                    <a:lnTo>
                      <a:pt x="1325935" y="1352399"/>
                    </a:lnTo>
                    <a:close/>
                    <a:moveTo>
                      <a:pt x="0" y="0"/>
                    </a:moveTo>
                    <a:lnTo>
                      <a:pt x="377220" y="0"/>
                    </a:lnTo>
                    <a:lnTo>
                      <a:pt x="1137076" y="1083116"/>
                    </a:lnTo>
                    <a:lnTo>
                      <a:pt x="948188" y="135236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43" name="Rechteck 62"/>
              <p:cNvSpPr/>
              <p:nvPr userDrawn="1"/>
            </p:nvSpPr>
            <p:spPr>
              <a:xfrm>
                <a:off x="7888805" y="0"/>
                <a:ext cx="1325990" cy="1352475"/>
              </a:xfrm>
              <a:custGeom>
                <a:avLst/>
                <a:gdLst/>
                <a:ahLst/>
                <a:cxnLst/>
                <a:rect l="l" t="t" r="r" b="b"/>
                <a:pathLst>
                  <a:path w="1325990" h="1352475">
                    <a:moveTo>
                      <a:pt x="377774" y="1352400"/>
                    </a:moveTo>
                    <a:lnTo>
                      <a:pt x="377722" y="1352475"/>
                    </a:lnTo>
                    <a:lnTo>
                      <a:pt x="188914" y="1352438"/>
                    </a:lnTo>
                    <a:close/>
                    <a:moveTo>
                      <a:pt x="26" y="1352361"/>
                    </a:moveTo>
                    <a:lnTo>
                      <a:pt x="55" y="1352400"/>
                    </a:lnTo>
                    <a:lnTo>
                      <a:pt x="0" y="1352400"/>
                    </a:lnTo>
                    <a:close/>
                    <a:moveTo>
                      <a:pt x="948771" y="0"/>
                    </a:moveTo>
                    <a:lnTo>
                      <a:pt x="1325990" y="0"/>
                    </a:lnTo>
                    <a:lnTo>
                      <a:pt x="377802" y="1352361"/>
                    </a:lnTo>
                    <a:lnTo>
                      <a:pt x="188914" y="108311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25" name="Gruppieren 124"/>
            <p:cNvGrpSpPr/>
            <p:nvPr userDrawn="1"/>
          </p:nvGrpSpPr>
          <p:grpSpPr>
            <a:xfrm>
              <a:off x="9665525" y="0"/>
              <a:ext cx="2546714" cy="2285187"/>
              <a:chOff x="9665525" y="0"/>
              <a:chExt cx="2546714" cy="2285187"/>
            </a:xfrm>
          </p:grpSpPr>
          <p:sp>
            <p:nvSpPr>
              <p:cNvPr id="138" name="Flussdiagramm: Daten 6"/>
              <p:cNvSpPr/>
              <p:nvPr userDrawn="1"/>
            </p:nvSpPr>
            <p:spPr>
              <a:xfrm rot="18300000" flipV="1">
                <a:off x="11241275" y="1966005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9" name="Rechteck 66"/>
              <p:cNvSpPr/>
              <p:nvPr userDrawn="1"/>
            </p:nvSpPr>
            <p:spPr>
              <a:xfrm>
                <a:off x="9665525" y="0"/>
                <a:ext cx="1896942" cy="2166799"/>
              </a:xfrm>
              <a:custGeom>
                <a:avLst/>
                <a:gdLst/>
                <a:ahLst/>
                <a:cxnLst/>
                <a:rect l="l" t="t" r="r" b="b"/>
                <a:pathLst>
                  <a:path w="1896942" h="2166799">
                    <a:moveTo>
                      <a:pt x="1519167" y="2166724"/>
                    </a:moveTo>
                    <a:lnTo>
                      <a:pt x="1708027" y="2166763"/>
                    </a:lnTo>
                    <a:lnTo>
                      <a:pt x="1519219" y="2166799"/>
                    </a:lnTo>
                    <a:close/>
                    <a:moveTo>
                      <a:pt x="1896914" y="2166684"/>
                    </a:moveTo>
                    <a:lnTo>
                      <a:pt x="1896942" y="2166725"/>
                    </a:lnTo>
                    <a:lnTo>
                      <a:pt x="1896887" y="2166724"/>
                    </a:lnTo>
                    <a:close/>
                    <a:moveTo>
                      <a:pt x="0" y="0"/>
                    </a:moveTo>
                    <a:lnTo>
                      <a:pt x="376883" y="0"/>
                    </a:lnTo>
                    <a:lnTo>
                      <a:pt x="1708027" y="1897441"/>
                    </a:lnTo>
                    <a:lnTo>
                      <a:pt x="1519139" y="216668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40" name="Rechteck 68"/>
              <p:cNvSpPr/>
              <p:nvPr userDrawn="1"/>
            </p:nvSpPr>
            <p:spPr>
              <a:xfrm>
                <a:off x="11184639" y="701962"/>
                <a:ext cx="1027600" cy="1464838"/>
              </a:xfrm>
              <a:custGeom>
                <a:avLst/>
                <a:gdLst/>
                <a:ahLst/>
                <a:cxnLst/>
                <a:rect l="l" t="t" r="r" b="b"/>
                <a:pathLst>
                  <a:path w="1027600" h="1464838">
                    <a:moveTo>
                      <a:pt x="377775" y="1464763"/>
                    </a:moveTo>
                    <a:lnTo>
                      <a:pt x="377723" y="1464838"/>
                    </a:lnTo>
                    <a:lnTo>
                      <a:pt x="188914" y="1464801"/>
                    </a:lnTo>
                    <a:close/>
                    <a:moveTo>
                      <a:pt x="27" y="1464723"/>
                    </a:moveTo>
                    <a:lnTo>
                      <a:pt x="55" y="1464763"/>
                    </a:lnTo>
                    <a:lnTo>
                      <a:pt x="0" y="1464763"/>
                    </a:lnTo>
                    <a:close/>
                    <a:moveTo>
                      <a:pt x="1027600" y="0"/>
                    </a:moveTo>
                    <a:lnTo>
                      <a:pt x="1027600" y="537945"/>
                    </a:lnTo>
                    <a:lnTo>
                      <a:pt x="377803" y="1464724"/>
                    </a:lnTo>
                    <a:lnTo>
                      <a:pt x="188915" y="119548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26" name="Gruppieren 125"/>
            <p:cNvGrpSpPr/>
            <p:nvPr userDrawn="1"/>
          </p:nvGrpSpPr>
          <p:grpSpPr>
            <a:xfrm>
              <a:off x="8669764" y="0"/>
              <a:ext cx="3542475" cy="3590769"/>
              <a:chOff x="8669764" y="0"/>
              <a:chExt cx="3542475" cy="3590769"/>
            </a:xfrm>
          </p:grpSpPr>
          <p:sp>
            <p:nvSpPr>
              <p:cNvPr id="135" name="Flussdiagramm: Daten 6"/>
              <p:cNvSpPr/>
              <p:nvPr userDrawn="1"/>
            </p:nvSpPr>
            <p:spPr>
              <a:xfrm rot="18300000" flipV="1">
                <a:off x="11138042" y="2996030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6" name="Rechteck 65"/>
              <p:cNvSpPr/>
              <p:nvPr userDrawn="1"/>
            </p:nvSpPr>
            <p:spPr>
              <a:xfrm>
                <a:off x="8669764" y="0"/>
                <a:ext cx="3066766" cy="3370173"/>
              </a:xfrm>
              <a:custGeom>
                <a:avLst/>
                <a:gdLst/>
                <a:ahLst/>
                <a:cxnLst/>
                <a:rect l="l" t="t" r="r" b="b"/>
                <a:pathLst>
                  <a:path w="3066766" h="3370173">
                    <a:moveTo>
                      <a:pt x="2362852" y="3370034"/>
                    </a:moveTo>
                    <a:lnTo>
                      <a:pt x="2714756" y="3370104"/>
                    </a:lnTo>
                    <a:lnTo>
                      <a:pt x="2362950" y="3370173"/>
                    </a:lnTo>
                    <a:close/>
                    <a:moveTo>
                      <a:pt x="3066714" y="3369960"/>
                    </a:moveTo>
                    <a:lnTo>
                      <a:pt x="3066766" y="3370034"/>
                    </a:lnTo>
                    <a:lnTo>
                      <a:pt x="3066663" y="3370034"/>
                    </a:lnTo>
                    <a:close/>
                    <a:moveTo>
                      <a:pt x="0" y="0"/>
                    </a:moveTo>
                    <a:lnTo>
                      <a:pt x="702529" y="0"/>
                    </a:lnTo>
                    <a:lnTo>
                      <a:pt x="2714756" y="2868272"/>
                    </a:lnTo>
                    <a:lnTo>
                      <a:pt x="2362800" y="336995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37" name="Rechteck 69"/>
              <p:cNvSpPr/>
              <p:nvPr userDrawn="1"/>
            </p:nvSpPr>
            <p:spPr>
              <a:xfrm>
                <a:off x="11032510" y="1688422"/>
                <a:ext cx="1179729" cy="1681750"/>
              </a:xfrm>
              <a:custGeom>
                <a:avLst/>
                <a:gdLst/>
                <a:ahLst/>
                <a:cxnLst/>
                <a:rect l="l" t="t" r="r" b="b"/>
                <a:pathLst>
                  <a:path w="1179729" h="1681750">
                    <a:moveTo>
                      <a:pt x="703915" y="1681611"/>
                    </a:moveTo>
                    <a:lnTo>
                      <a:pt x="703816" y="1681750"/>
                    </a:lnTo>
                    <a:lnTo>
                      <a:pt x="352009" y="1681681"/>
                    </a:lnTo>
                    <a:close/>
                    <a:moveTo>
                      <a:pt x="51" y="1681538"/>
                    </a:moveTo>
                    <a:lnTo>
                      <a:pt x="103" y="1681611"/>
                    </a:lnTo>
                    <a:lnTo>
                      <a:pt x="0" y="1681611"/>
                    </a:lnTo>
                    <a:close/>
                    <a:moveTo>
                      <a:pt x="1179729" y="0"/>
                    </a:moveTo>
                    <a:lnTo>
                      <a:pt x="1179729" y="1002977"/>
                    </a:lnTo>
                    <a:lnTo>
                      <a:pt x="703966" y="1681538"/>
                    </a:lnTo>
                    <a:lnTo>
                      <a:pt x="352009" y="117985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27" name="Gruppieren 126"/>
            <p:cNvGrpSpPr/>
            <p:nvPr userDrawn="1"/>
          </p:nvGrpSpPr>
          <p:grpSpPr>
            <a:xfrm>
              <a:off x="6077931" y="0"/>
              <a:ext cx="4126388" cy="2661475"/>
              <a:chOff x="6077931" y="0"/>
              <a:chExt cx="4126388" cy="2661475"/>
            </a:xfrm>
          </p:grpSpPr>
          <p:sp>
            <p:nvSpPr>
              <p:cNvPr id="132" name="Flussdiagramm: Daten 6"/>
              <p:cNvSpPr/>
              <p:nvPr userDrawn="1"/>
            </p:nvSpPr>
            <p:spPr>
              <a:xfrm rot="18300000" flipV="1">
                <a:off x="7894647" y="2066736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3" name="Rechteck 59"/>
              <p:cNvSpPr/>
              <p:nvPr userDrawn="1"/>
            </p:nvSpPr>
            <p:spPr>
              <a:xfrm>
                <a:off x="6077931" y="0"/>
                <a:ext cx="2415205" cy="2440879"/>
              </a:xfrm>
              <a:custGeom>
                <a:avLst/>
                <a:gdLst/>
                <a:ahLst/>
                <a:cxnLst/>
                <a:rect l="l" t="t" r="r" b="b"/>
                <a:pathLst>
                  <a:path w="2415205" h="2440879">
                    <a:moveTo>
                      <a:pt x="1711291" y="2440740"/>
                    </a:moveTo>
                    <a:lnTo>
                      <a:pt x="2063195" y="2440810"/>
                    </a:lnTo>
                    <a:lnTo>
                      <a:pt x="1711388" y="2440879"/>
                    </a:lnTo>
                    <a:close/>
                    <a:moveTo>
                      <a:pt x="2415153" y="2440666"/>
                    </a:moveTo>
                    <a:lnTo>
                      <a:pt x="2415205" y="2440740"/>
                    </a:lnTo>
                    <a:lnTo>
                      <a:pt x="2415102" y="2440740"/>
                    </a:lnTo>
                    <a:close/>
                    <a:moveTo>
                      <a:pt x="0" y="0"/>
                    </a:moveTo>
                    <a:lnTo>
                      <a:pt x="702911" y="0"/>
                    </a:lnTo>
                    <a:lnTo>
                      <a:pt x="2063195" y="1938978"/>
                    </a:lnTo>
                    <a:lnTo>
                      <a:pt x="1711238" y="244066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34" name="Rechteck 60"/>
              <p:cNvSpPr/>
              <p:nvPr userDrawn="1"/>
            </p:nvSpPr>
            <p:spPr>
              <a:xfrm>
                <a:off x="7789115" y="0"/>
                <a:ext cx="2415204" cy="2440878"/>
              </a:xfrm>
              <a:custGeom>
                <a:avLst/>
                <a:gdLst/>
                <a:ahLst/>
                <a:cxnLst/>
                <a:rect l="l" t="t" r="r" b="b"/>
                <a:pathLst>
                  <a:path w="2415204" h="2440878">
                    <a:moveTo>
                      <a:pt x="703915" y="2440739"/>
                    </a:moveTo>
                    <a:lnTo>
                      <a:pt x="703816" y="2440878"/>
                    </a:lnTo>
                    <a:lnTo>
                      <a:pt x="352009" y="2440809"/>
                    </a:lnTo>
                    <a:close/>
                    <a:moveTo>
                      <a:pt x="51" y="2440666"/>
                    </a:moveTo>
                    <a:lnTo>
                      <a:pt x="103" y="2440739"/>
                    </a:lnTo>
                    <a:lnTo>
                      <a:pt x="0" y="2440739"/>
                    </a:lnTo>
                    <a:close/>
                    <a:moveTo>
                      <a:pt x="1712292" y="0"/>
                    </a:moveTo>
                    <a:lnTo>
                      <a:pt x="2415204" y="0"/>
                    </a:lnTo>
                    <a:lnTo>
                      <a:pt x="703966" y="2440666"/>
                    </a:lnTo>
                    <a:lnTo>
                      <a:pt x="352009" y="19389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28" name="Gruppieren 127"/>
            <p:cNvGrpSpPr/>
            <p:nvPr userDrawn="1"/>
          </p:nvGrpSpPr>
          <p:grpSpPr>
            <a:xfrm>
              <a:off x="7411824" y="0"/>
              <a:ext cx="3795010" cy="2425160"/>
              <a:chOff x="7411824" y="0"/>
              <a:chExt cx="3795010" cy="2425160"/>
            </a:xfrm>
          </p:grpSpPr>
          <p:sp>
            <p:nvSpPr>
              <p:cNvPr id="129" name="Flussdiagramm: Daten 6"/>
              <p:cNvSpPr/>
              <p:nvPr userDrawn="1"/>
            </p:nvSpPr>
            <p:spPr>
              <a:xfrm rot="18300000" flipV="1">
                <a:off x="9062851" y="1830421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0" name="Rechteck 63"/>
              <p:cNvSpPr/>
              <p:nvPr userDrawn="1"/>
            </p:nvSpPr>
            <p:spPr>
              <a:xfrm>
                <a:off x="7411824" y="0"/>
                <a:ext cx="2249515" cy="2204564"/>
              </a:xfrm>
              <a:custGeom>
                <a:avLst/>
                <a:gdLst/>
                <a:ahLst/>
                <a:cxnLst/>
                <a:rect l="l" t="t" r="r" b="b"/>
                <a:pathLst>
                  <a:path w="2249515" h="2204564">
                    <a:moveTo>
                      <a:pt x="1545601" y="2204425"/>
                    </a:moveTo>
                    <a:lnTo>
                      <a:pt x="1897505" y="2204495"/>
                    </a:lnTo>
                    <a:lnTo>
                      <a:pt x="1545698" y="2204564"/>
                    </a:lnTo>
                    <a:close/>
                    <a:moveTo>
                      <a:pt x="2249463" y="2204351"/>
                    </a:moveTo>
                    <a:lnTo>
                      <a:pt x="2249515" y="2204425"/>
                    </a:lnTo>
                    <a:lnTo>
                      <a:pt x="2249412" y="2204425"/>
                    </a:lnTo>
                    <a:close/>
                    <a:moveTo>
                      <a:pt x="0" y="0"/>
                    </a:moveTo>
                    <a:lnTo>
                      <a:pt x="703008" y="0"/>
                    </a:lnTo>
                    <a:lnTo>
                      <a:pt x="1897505" y="1702663"/>
                    </a:lnTo>
                    <a:lnTo>
                      <a:pt x="1545549" y="220435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31" name="Rechteck 67"/>
              <p:cNvSpPr/>
              <p:nvPr userDrawn="1"/>
            </p:nvSpPr>
            <p:spPr>
              <a:xfrm>
                <a:off x="8957319" y="0"/>
                <a:ext cx="2249515" cy="2204563"/>
              </a:xfrm>
              <a:custGeom>
                <a:avLst/>
                <a:gdLst/>
                <a:ahLst/>
                <a:cxnLst/>
                <a:rect l="l" t="t" r="r" b="b"/>
                <a:pathLst>
                  <a:path w="2249515" h="2204563">
                    <a:moveTo>
                      <a:pt x="703915" y="2204424"/>
                    </a:moveTo>
                    <a:lnTo>
                      <a:pt x="703817" y="2204563"/>
                    </a:lnTo>
                    <a:lnTo>
                      <a:pt x="352009" y="2204494"/>
                    </a:lnTo>
                    <a:close/>
                    <a:moveTo>
                      <a:pt x="51" y="2204351"/>
                    </a:moveTo>
                    <a:lnTo>
                      <a:pt x="103" y="2204424"/>
                    </a:lnTo>
                    <a:lnTo>
                      <a:pt x="0" y="2204424"/>
                    </a:lnTo>
                    <a:close/>
                    <a:moveTo>
                      <a:pt x="1546507" y="0"/>
                    </a:moveTo>
                    <a:lnTo>
                      <a:pt x="2249515" y="0"/>
                    </a:lnTo>
                    <a:lnTo>
                      <a:pt x="703966" y="2204351"/>
                    </a:lnTo>
                    <a:lnTo>
                      <a:pt x="352009" y="1702663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</p:grp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83384" y="1"/>
            <a:ext cx="7577234" cy="3741441"/>
          </a:xfrm>
        </p:spPr>
        <p:txBody>
          <a:bodyPr rIns="2520000" anchor="b" anchorCtr="0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chemeClr val="accent1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FREE POWERPOINT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83384" y="3741442"/>
            <a:ext cx="7577234" cy="2061759"/>
          </a:xfrm>
          <a:prstGeom prst="rect">
            <a:avLst/>
          </a:prstGeom>
        </p:spPr>
        <p:txBody>
          <a:bodyPr rIns="3600000" anchor="t" anchorCtr="0"/>
          <a:lstStyle>
            <a:lvl1pPr marL="0" indent="0">
              <a:lnSpc>
                <a:spcPct val="80000"/>
              </a:lnSpc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PRESENTATIONLOAD</a:t>
            </a:r>
          </a:p>
        </p:txBody>
      </p:sp>
    </p:spTree>
    <p:extLst>
      <p:ext uri="{BB962C8B-B14F-4D97-AF65-F5344CB8AC3E}">
        <p14:creationId xmlns:p14="http://schemas.microsoft.com/office/powerpoint/2010/main" val="17492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805462" y="1006124"/>
            <a:ext cx="5940773" cy="1709842"/>
          </a:xfrm>
        </p:spPr>
        <p:txBody>
          <a:bodyPr tIns="0" anchor="b" anchorCtr="0">
            <a:noAutofit/>
          </a:bodyPr>
          <a:lstStyle>
            <a:lvl1pPr algn="l">
              <a:lnSpc>
                <a:spcPct val="80000"/>
              </a:lnSpc>
              <a:defRPr sz="5400" b="0" cap="none" baseline="0">
                <a:solidFill>
                  <a:schemeClr val="tx1"/>
                </a:solidFill>
                <a:latin typeface="Bebas Neue" panose="020B0506020202020201" pitchFamily="34" charset="0"/>
              </a:defRPr>
            </a:lvl1pPr>
          </a:lstStyle>
          <a:p>
            <a:r>
              <a:rPr lang="de-DE" dirty="0" smtClean="0"/>
              <a:t>Free PowerPoint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41" name="Textplatzhalter 2"/>
          <p:cNvSpPr>
            <a:spLocks noGrp="1"/>
          </p:cNvSpPr>
          <p:nvPr userDrawn="1">
            <p:ph type="body" idx="1" hasCustomPrompt="1"/>
          </p:nvPr>
        </p:nvSpPr>
        <p:spPr>
          <a:xfrm>
            <a:off x="805464" y="2715966"/>
            <a:ext cx="5940773" cy="66600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 smtClean="0"/>
              <a:t>PRESENTATIONLOAD</a:t>
            </a:r>
          </a:p>
          <a:p>
            <a:pPr lvl="0"/>
            <a:endParaRPr lang="de-DE" dirty="0" smtClean="0"/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3531019" y="3245471"/>
            <a:ext cx="5612981" cy="3612530"/>
            <a:chOff x="6577432" y="3245471"/>
            <a:chExt cx="5612981" cy="3612530"/>
          </a:xfrm>
        </p:grpSpPr>
        <p:grpSp>
          <p:nvGrpSpPr>
            <p:cNvPr id="28" name="Gruppieren 27"/>
            <p:cNvGrpSpPr/>
            <p:nvPr userDrawn="1"/>
          </p:nvGrpSpPr>
          <p:grpSpPr>
            <a:xfrm>
              <a:off x="7593020" y="3245471"/>
              <a:ext cx="4597393" cy="3612530"/>
              <a:chOff x="7593020" y="3245471"/>
              <a:chExt cx="4597393" cy="3612530"/>
            </a:xfrm>
          </p:grpSpPr>
          <p:sp>
            <p:nvSpPr>
              <p:cNvPr id="43" name="Flussdiagramm: Daten 6"/>
              <p:cNvSpPr/>
              <p:nvPr userDrawn="1"/>
            </p:nvSpPr>
            <p:spPr>
              <a:xfrm rot="14100000" flipH="1" flipV="1">
                <a:off x="10072040" y="3265255"/>
                <a:ext cx="668945" cy="629378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4" name="Rechteck 4"/>
              <p:cNvSpPr/>
              <p:nvPr userDrawn="1"/>
            </p:nvSpPr>
            <p:spPr>
              <a:xfrm>
                <a:off x="9956851" y="3486255"/>
                <a:ext cx="2233562" cy="3183919"/>
              </a:xfrm>
              <a:custGeom>
                <a:avLst/>
                <a:gdLst/>
                <a:ahLst/>
                <a:cxnLst/>
                <a:rect l="l" t="t" r="r" b="b"/>
                <a:pathLst>
                  <a:path w="2233562" h="3183919">
                    <a:moveTo>
                      <a:pt x="768385" y="232"/>
                    </a:moveTo>
                    <a:lnTo>
                      <a:pt x="2233562" y="2089951"/>
                    </a:lnTo>
                    <a:lnTo>
                      <a:pt x="2233562" y="3183919"/>
                    </a:lnTo>
                    <a:lnTo>
                      <a:pt x="384221" y="547828"/>
                    </a:lnTo>
                    <a:close/>
                    <a:moveTo>
                      <a:pt x="0" y="152"/>
                    </a:moveTo>
                    <a:lnTo>
                      <a:pt x="113" y="152"/>
                    </a:lnTo>
                    <a:lnTo>
                      <a:pt x="56" y="232"/>
                    </a:lnTo>
                    <a:close/>
                    <a:moveTo>
                      <a:pt x="768221" y="0"/>
                    </a:moveTo>
                    <a:lnTo>
                      <a:pt x="768328" y="152"/>
                    </a:lnTo>
                    <a:lnTo>
                      <a:pt x="38422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45" name="Rechteck 90"/>
              <p:cNvSpPr/>
              <p:nvPr userDrawn="1"/>
            </p:nvSpPr>
            <p:spPr>
              <a:xfrm>
                <a:off x="7593020" y="3486254"/>
                <a:ext cx="3132274" cy="3371747"/>
              </a:xfrm>
              <a:custGeom>
                <a:avLst/>
                <a:gdLst/>
                <a:ahLst/>
                <a:cxnLst/>
                <a:rect l="l" t="t" r="r" b="b"/>
                <a:pathLst>
                  <a:path w="3132274" h="3371747">
                    <a:moveTo>
                      <a:pt x="2363890" y="233"/>
                    </a:moveTo>
                    <a:lnTo>
                      <a:pt x="2748053" y="547829"/>
                    </a:lnTo>
                    <a:lnTo>
                      <a:pt x="766942" y="3371747"/>
                    </a:lnTo>
                    <a:lnTo>
                      <a:pt x="0" y="3371747"/>
                    </a:lnTo>
                    <a:close/>
                    <a:moveTo>
                      <a:pt x="3132274" y="152"/>
                    </a:moveTo>
                    <a:lnTo>
                      <a:pt x="3132217" y="233"/>
                    </a:lnTo>
                    <a:lnTo>
                      <a:pt x="3132161" y="152"/>
                    </a:lnTo>
                    <a:close/>
                    <a:moveTo>
                      <a:pt x="2364053" y="0"/>
                    </a:moveTo>
                    <a:lnTo>
                      <a:pt x="2748053" y="76"/>
                    </a:lnTo>
                    <a:lnTo>
                      <a:pt x="2363946" y="15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29" name="Gruppieren 28"/>
            <p:cNvGrpSpPr/>
            <p:nvPr userDrawn="1"/>
          </p:nvGrpSpPr>
          <p:grpSpPr>
            <a:xfrm>
              <a:off x="6577432" y="5180674"/>
              <a:ext cx="2563671" cy="1677327"/>
              <a:chOff x="6577432" y="5180674"/>
              <a:chExt cx="2563671" cy="1677327"/>
            </a:xfrm>
          </p:grpSpPr>
          <p:sp>
            <p:nvSpPr>
              <p:cNvPr id="35" name="Flussdiagramm: Daten 6"/>
              <p:cNvSpPr/>
              <p:nvPr userDrawn="1"/>
            </p:nvSpPr>
            <p:spPr>
              <a:xfrm rot="14100000" flipH="1" flipV="1">
                <a:off x="7726988" y="5190401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6" name="Rechteck 89"/>
              <p:cNvSpPr/>
              <p:nvPr userDrawn="1"/>
            </p:nvSpPr>
            <p:spPr>
              <a:xfrm>
                <a:off x="7670354" y="5299062"/>
                <a:ext cx="1470749" cy="1558938"/>
              </a:xfrm>
              <a:custGeom>
                <a:avLst/>
                <a:gdLst/>
                <a:ahLst/>
                <a:cxnLst/>
                <a:rect l="l" t="t" r="r" b="b"/>
                <a:pathLst>
                  <a:path w="1470749" h="1558938">
                    <a:moveTo>
                      <a:pt x="377802" y="114"/>
                    </a:moveTo>
                    <a:lnTo>
                      <a:pt x="1470749" y="1558938"/>
                    </a:lnTo>
                    <a:lnTo>
                      <a:pt x="1093614" y="1558938"/>
                    </a:lnTo>
                    <a:lnTo>
                      <a:pt x="188914" y="269358"/>
                    </a:lnTo>
                    <a:close/>
                    <a:moveTo>
                      <a:pt x="0" y="75"/>
                    </a:moveTo>
                    <a:lnTo>
                      <a:pt x="55" y="75"/>
                    </a:lnTo>
                    <a:lnTo>
                      <a:pt x="26" y="115"/>
                    </a:lnTo>
                    <a:close/>
                    <a:moveTo>
                      <a:pt x="377722" y="0"/>
                    </a:moveTo>
                    <a:lnTo>
                      <a:pt x="377774" y="75"/>
                    </a:lnTo>
                    <a:lnTo>
                      <a:pt x="188914" y="3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42" name="Rechteck 91"/>
              <p:cNvSpPr/>
              <p:nvPr userDrawn="1"/>
            </p:nvSpPr>
            <p:spPr>
              <a:xfrm>
                <a:off x="6577432" y="5299064"/>
                <a:ext cx="1470748" cy="1558937"/>
              </a:xfrm>
              <a:custGeom>
                <a:avLst/>
                <a:gdLst/>
                <a:ahLst/>
                <a:cxnLst/>
                <a:rect l="l" t="t" r="r" b="b"/>
                <a:pathLst>
                  <a:path w="1470748" h="1558937">
                    <a:moveTo>
                      <a:pt x="1092946" y="114"/>
                    </a:moveTo>
                    <a:lnTo>
                      <a:pt x="1281834" y="269358"/>
                    </a:lnTo>
                    <a:lnTo>
                      <a:pt x="377134" y="1558937"/>
                    </a:lnTo>
                    <a:lnTo>
                      <a:pt x="0" y="1558937"/>
                    </a:lnTo>
                    <a:close/>
                    <a:moveTo>
                      <a:pt x="1470748" y="75"/>
                    </a:moveTo>
                    <a:lnTo>
                      <a:pt x="1470720" y="115"/>
                    </a:lnTo>
                    <a:lnTo>
                      <a:pt x="1470693" y="75"/>
                    </a:lnTo>
                    <a:close/>
                    <a:moveTo>
                      <a:pt x="1093026" y="0"/>
                    </a:moveTo>
                    <a:lnTo>
                      <a:pt x="1281833" y="37"/>
                    </a:lnTo>
                    <a:lnTo>
                      <a:pt x="1092974" y="7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30" name="Gruppieren 29"/>
            <p:cNvGrpSpPr/>
            <p:nvPr userDrawn="1"/>
          </p:nvGrpSpPr>
          <p:grpSpPr>
            <a:xfrm>
              <a:off x="7702310" y="4699902"/>
              <a:ext cx="3394601" cy="2158099"/>
              <a:chOff x="7702310" y="4699902"/>
              <a:chExt cx="3394601" cy="2158099"/>
            </a:xfrm>
          </p:grpSpPr>
          <p:sp>
            <p:nvSpPr>
              <p:cNvPr id="31" name="Flussdiagramm: Daten 6"/>
              <p:cNvSpPr/>
              <p:nvPr userDrawn="1"/>
            </p:nvSpPr>
            <p:spPr>
              <a:xfrm rot="14100000" flipH="1" flipV="1">
                <a:off x="9169333" y="4716836"/>
                <a:ext cx="572582" cy="538714"/>
              </a:xfrm>
              <a:custGeom>
                <a:avLst/>
                <a:gdLst/>
                <a:ahLst/>
                <a:cxnLst/>
                <a:rect l="l" t="t" r="r" b="b"/>
                <a:pathLst>
                  <a:path w="572582" h="538714">
                    <a:moveTo>
                      <a:pt x="188525" y="269280"/>
                    </a:moveTo>
                    <a:lnTo>
                      <a:pt x="0" y="538634"/>
                    </a:lnTo>
                    <a:lnTo>
                      <a:pt x="29" y="538714"/>
                    </a:lnTo>
                    <a:lnTo>
                      <a:pt x="572582" y="538199"/>
                    </a:lnTo>
                    <a:lnTo>
                      <a:pt x="377240" y="0"/>
                    </a:lnTo>
                    <a:lnTo>
                      <a:pt x="3771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" name="Rechteck 87"/>
              <p:cNvSpPr/>
              <p:nvPr userDrawn="1"/>
            </p:nvSpPr>
            <p:spPr>
              <a:xfrm>
                <a:off x="9070737" y="4906000"/>
                <a:ext cx="2026174" cy="1952001"/>
              </a:xfrm>
              <a:custGeom>
                <a:avLst/>
                <a:gdLst/>
                <a:ahLst/>
                <a:cxnLst/>
                <a:rect l="l" t="t" r="r" b="b"/>
                <a:pathLst>
                  <a:path w="2026174" h="1952001">
                    <a:moveTo>
                      <a:pt x="657696" y="199"/>
                    </a:moveTo>
                    <a:lnTo>
                      <a:pt x="2026174" y="1952001"/>
                    </a:lnTo>
                    <a:lnTo>
                      <a:pt x="1369329" y="1952001"/>
                    </a:lnTo>
                    <a:lnTo>
                      <a:pt x="328872" y="468912"/>
                    </a:lnTo>
                    <a:close/>
                    <a:moveTo>
                      <a:pt x="96" y="130"/>
                    </a:moveTo>
                    <a:lnTo>
                      <a:pt x="48" y="200"/>
                    </a:lnTo>
                    <a:lnTo>
                      <a:pt x="0" y="130"/>
                    </a:lnTo>
                    <a:close/>
                    <a:moveTo>
                      <a:pt x="657556" y="0"/>
                    </a:moveTo>
                    <a:lnTo>
                      <a:pt x="657647" y="130"/>
                    </a:lnTo>
                    <a:lnTo>
                      <a:pt x="328872" y="6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34" name="Rechteck 88"/>
              <p:cNvSpPr/>
              <p:nvPr userDrawn="1"/>
            </p:nvSpPr>
            <p:spPr>
              <a:xfrm>
                <a:off x="7702310" y="4906002"/>
                <a:ext cx="2026174" cy="1951999"/>
              </a:xfrm>
              <a:custGeom>
                <a:avLst/>
                <a:gdLst/>
                <a:ahLst/>
                <a:cxnLst/>
                <a:rect l="l" t="t" r="r" b="b"/>
                <a:pathLst>
                  <a:path w="2026174" h="1951999">
                    <a:moveTo>
                      <a:pt x="1368478" y="199"/>
                    </a:moveTo>
                    <a:lnTo>
                      <a:pt x="1697302" y="468912"/>
                    </a:lnTo>
                    <a:lnTo>
                      <a:pt x="656847" y="1951999"/>
                    </a:lnTo>
                    <a:lnTo>
                      <a:pt x="0" y="1951999"/>
                    </a:lnTo>
                    <a:close/>
                    <a:moveTo>
                      <a:pt x="2026174" y="130"/>
                    </a:moveTo>
                    <a:lnTo>
                      <a:pt x="2026125" y="199"/>
                    </a:lnTo>
                    <a:lnTo>
                      <a:pt x="2026077" y="130"/>
                    </a:lnTo>
                    <a:close/>
                    <a:moveTo>
                      <a:pt x="1368618" y="0"/>
                    </a:moveTo>
                    <a:lnTo>
                      <a:pt x="1697301" y="64"/>
                    </a:lnTo>
                    <a:lnTo>
                      <a:pt x="1368526" y="13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403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805462" y="1006124"/>
            <a:ext cx="5940773" cy="1709842"/>
          </a:xfrm>
        </p:spPr>
        <p:txBody>
          <a:bodyPr tIns="0" anchor="b" anchorCtr="0">
            <a:noAutofit/>
          </a:bodyPr>
          <a:lstStyle>
            <a:lvl1pPr algn="l">
              <a:lnSpc>
                <a:spcPct val="80000"/>
              </a:lnSpc>
              <a:defRPr sz="5400" b="0" cap="none" baseline="0">
                <a:solidFill>
                  <a:schemeClr val="accent1">
                    <a:lumMod val="50000"/>
                  </a:schemeClr>
                </a:solidFill>
                <a:latin typeface="Bebas Neue" panose="020B0506020202020201" pitchFamily="34" charset="0"/>
              </a:defRPr>
            </a:lvl1pPr>
          </a:lstStyle>
          <a:p>
            <a:r>
              <a:rPr lang="de-DE" dirty="0" smtClean="0"/>
              <a:t>Free PowerPoint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4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05464" y="2715966"/>
            <a:ext cx="5940773" cy="666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 smtClean="0"/>
              <a:t>PRESENTATIONLOAD</a:t>
            </a:r>
          </a:p>
          <a:p>
            <a:pPr lvl="0"/>
            <a:endParaRPr lang="de-DE" dirty="0" smtClean="0"/>
          </a:p>
        </p:txBody>
      </p:sp>
      <p:grpSp>
        <p:nvGrpSpPr>
          <p:cNvPr id="50" name="Gruppieren 49"/>
          <p:cNvGrpSpPr/>
          <p:nvPr userDrawn="1"/>
        </p:nvGrpSpPr>
        <p:grpSpPr>
          <a:xfrm>
            <a:off x="3531019" y="3245471"/>
            <a:ext cx="5612981" cy="3612530"/>
            <a:chOff x="6577432" y="3245471"/>
            <a:chExt cx="5612981" cy="3612530"/>
          </a:xfrm>
        </p:grpSpPr>
        <p:grpSp>
          <p:nvGrpSpPr>
            <p:cNvPr id="51" name="Gruppieren 50"/>
            <p:cNvGrpSpPr/>
            <p:nvPr userDrawn="1"/>
          </p:nvGrpSpPr>
          <p:grpSpPr>
            <a:xfrm>
              <a:off x="7593020" y="3245471"/>
              <a:ext cx="4597393" cy="3612530"/>
              <a:chOff x="7593020" y="3245471"/>
              <a:chExt cx="4597393" cy="3612530"/>
            </a:xfrm>
          </p:grpSpPr>
          <p:sp>
            <p:nvSpPr>
              <p:cNvPr id="60" name="Flussdiagramm: Daten 6"/>
              <p:cNvSpPr/>
              <p:nvPr userDrawn="1"/>
            </p:nvSpPr>
            <p:spPr>
              <a:xfrm rot="14100000" flipH="1" flipV="1">
                <a:off x="10072040" y="3265255"/>
                <a:ext cx="668945" cy="629378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 dirty="0"/>
              </a:p>
            </p:txBody>
          </p:sp>
          <p:sp>
            <p:nvSpPr>
              <p:cNvPr id="61" name="Rechteck 4"/>
              <p:cNvSpPr/>
              <p:nvPr userDrawn="1"/>
            </p:nvSpPr>
            <p:spPr>
              <a:xfrm>
                <a:off x="9956851" y="3486255"/>
                <a:ext cx="2233562" cy="3183919"/>
              </a:xfrm>
              <a:custGeom>
                <a:avLst/>
                <a:gdLst/>
                <a:ahLst/>
                <a:cxnLst/>
                <a:rect l="l" t="t" r="r" b="b"/>
                <a:pathLst>
                  <a:path w="2233562" h="3183919">
                    <a:moveTo>
                      <a:pt x="768385" y="232"/>
                    </a:moveTo>
                    <a:lnTo>
                      <a:pt x="2233562" y="2089951"/>
                    </a:lnTo>
                    <a:lnTo>
                      <a:pt x="2233562" y="3183919"/>
                    </a:lnTo>
                    <a:lnTo>
                      <a:pt x="384221" y="547828"/>
                    </a:lnTo>
                    <a:close/>
                    <a:moveTo>
                      <a:pt x="0" y="152"/>
                    </a:moveTo>
                    <a:lnTo>
                      <a:pt x="113" y="152"/>
                    </a:lnTo>
                    <a:lnTo>
                      <a:pt x="56" y="232"/>
                    </a:lnTo>
                    <a:close/>
                    <a:moveTo>
                      <a:pt x="768221" y="0"/>
                    </a:moveTo>
                    <a:lnTo>
                      <a:pt x="768328" y="152"/>
                    </a:lnTo>
                    <a:lnTo>
                      <a:pt x="384220" y="7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62" name="Rechteck 90"/>
              <p:cNvSpPr/>
              <p:nvPr userDrawn="1"/>
            </p:nvSpPr>
            <p:spPr>
              <a:xfrm>
                <a:off x="7593020" y="3486254"/>
                <a:ext cx="3132274" cy="3371747"/>
              </a:xfrm>
              <a:custGeom>
                <a:avLst/>
                <a:gdLst/>
                <a:ahLst/>
                <a:cxnLst/>
                <a:rect l="l" t="t" r="r" b="b"/>
                <a:pathLst>
                  <a:path w="3132274" h="3371747">
                    <a:moveTo>
                      <a:pt x="2363890" y="233"/>
                    </a:moveTo>
                    <a:lnTo>
                      <a:pt x="2748053" y="547829"/>
                    </a:lnTo>
                    <a:lnTo>
                      <a:pt x="766942" y="3371747"/>
                    </a:lnTo>
                    <a:lnTo>
                      <a:pt x="0" y="3371747"/>
                    </a:lnTo>
                    <a:close/>
                    <a:moveTo>
                      <a:pt x="3132274" y="152"/>
                    </a:moveTo>
                    <a:lnTo>
                      <a:pt x="3132217" y="233"/>
                    </a:lnTo>
                    <a:lnTo>
                      <a:pt x="3132161" y="152"/>
                    </a:lnTo>
                    <a:close/>
                    <a:moveTo>
                      <a:pt x="2364053" y="0"/>
                    </a:moveTo>
                    <a:lnTo>
                      <a:pt x="2748053" y="76"/>
                    </a:lnTo>
                    <a:lnTo>
                      <a:pt x="2363946" y="15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52" name="Gruppieren 51"/>
            <p:cNvGrpSpPr/>
            <p:nvPr userDrawn="1"/>
          </p:nvGrpSpPr>
          <p:grpSpPr>
            <a:xfrm>
              <a:off x="6577432" y="5180674"/>
              <a:ext cx="2563671" cy="1677327"/>
              <a:chOff x="6577432" y="5180674"/>
              <a:chExt cx="2563671" cy="1677327"/>
            </a:xfrm>
          </p:grpSpPr>
          <p:sp>
            <p:nvSpPr>
              <p:cNvPr id="57" name="Flussdiagramm: Daten 6"/>
              <p:cNvSpPr/>
              <p:nvPr userDrawn="1"/>
            </p:nvSpPr>
            <p:spPr>
              <a:xfrm rot="14100000" flipH="1" flipV="1">
                <a:off x="7726988" y="5190401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 dirty="0"/>
              </a:p>
            </p:txBody>
          </p:sp>
          <p:sp>
            <p:nvSpPr>
              <p:cNvPr id="58" name="Rechteck 89"/>
              <p:cNvSpPr/>
              <p:nvPr userDrawn="1"/>
            </p:nvSpPr>
            <p:spPr>
              <a:xfrm>
                <a:off x="7670354" y="5299062"/>
                <a:ext cx="1470749" cy="1558938"/>
              </a:xfrm>
              <a:custGeom>
                <a:avLst/>
                <a:gdLst/>
                <a:ahLst/>
                <a:cxnLst/>
                <a:rect l="l" t="t" r="r" b="b"/>
                <a:pathLst>
                  <a:path w="1470749" h="1558938">
                    <a:moveTo>
                      <a:pt x="377802" y="114"/>
                    </a:moveTo>
                    <a:lnTo>
                      <a:pt x="1470749" y="1558938"/>
                    </a:lnTo>
                    <a:lnTo>
                      <a:pt x="1093614" y="1558938"/>
                    </a:lnTo>
                    <a:lnTo>
                      <a:pt x="188914" y="269358"/>
                    </a:lnTo>
                    <a:close/>
                    <a:moveTo>
                      <a:pt x="0" y="75"/>
                    </a:moveTo>
                    <a:lnTo>
                      <a:pt x="55" y="75"/>
                    </a:lnTo>
                    <a:lnTo>
                      <a:pt x="26" y="115"/>
                    </a:lnTo>
                    <a:close/>
                    <a:moveTo>
                      <a:pt x="377722" y="0"/>
                    </a:moveTo>
                    <a:lnTo>
                      <a:pt x="377774" y="75"/>
                    </a:lnTo>
                    <a:lnTo>
                      <a:pt x="188914" y="37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59" name="Rechteck 91"/>
              <p:cNvSpPr/>
              <p:nvPr userDrawn="1"/>
            </p:nvSpPr>
            <p:spPr>
              <a:xfrm>
                <a:off x="6577432" y="5299064"/>
                <a:ext cx="1470748" cy="1558937"/>
              </a:xfrm>
              <a:custGeom>
                <a:avLst/>
                <a:gdLst/>
                <a:ahLst/>
                <a:cxnLst/>
                <a:rect l="l" t="t" r="r" b="b"/>
                <a:pathLst>
                  <a:path w="1470748" h="1558937">
                    <a:moveTo>
                      <a:pt x="1092946" y="114"/>
                    </a:moveTo>
                    <a:lnTo>
                      <a:pt x="1281834" y="269358"/>
                    </a:lnTo>
                    <a:lnTo>
                      <a:pt x="377134" y="1558937"/>
                    </a:lnTo>
                    <a:lnTo>
                      <a:pt x="0" y="1558937"/>
                    </a:lnTo>
                    <a:close/>
                    <a:moveTo>
                      <a:pt x="1470748" y="75"/>
                    </a:moveTo>
                    <a:lnTo>
                      <a:pt x="1470720" y="115"/>
                    </a:lnTo>
                    <a:lnTo>
                      <a:pt x="1470693" y="75"/>
                    </a:lnTo>
                    <a:close/>
                    <a:moveTo>
                      <a:pt x="1093026" y="0"/>
                    </a:moveTo>
                    <a:lnTo>
                      <a:pt x="1281833" y="37"/>
                    </a:lnTo>
                    <a:lnTo>
                      <a:pt x="1092974" y="7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53" name="Gruppieren 52"/>
            <p:cNvGrpSpPr/>
            <p:nvPr userDrawn="1"/>
          </p:nvGrpSpPr>
          <p:grpSpPr>
            <a:xfrm>
              <a:off x="7702310" y="4699902"/>
              <a:ext cx="3394601" cy="2158099"/>
              <a:chOff x="7702310" y="4699902"/>
              <a:chExt cx="3394601" cy="2158099"/>
            </a:xfrm>
          </p:grpSpPr>
          <p:sp>
            <p:nvSpPr>
              <p:cNvPr id="54" name="Flussdiagramm: Daten 6"/>
              <p:cNvSpPr/>
              <p:nvPr userDrawn="1"/>
            </p:nvSpPr>
            <p:spPr>
              <a:xfrm rot="14100000" flipH="1" flipV="1">
                <a:off x="9169333" y="4716836"/>
                <a:ext cx="572582" cy="538714"/>
              </a:xfrm>
              <a:custGeom>
                <a:avLst/>
                <a:gdLst/>
                <a:ahLst/>
                <a:cxnLst/>
                <a:rect l="l" t="t" r="r" b="b"/>
                <a:pathLst>
                  <a:path w="572582" h="538714">
                    <a:moveTo>
                      <a:pt x="188525" y="269280"/>
                    </a:moveTo>
                    <a:lnTo>
                      <a:pt x="0" y="538634"/>
                    </a:lnTo>
                    <a:lnTo>
                      <a:pt x="29" y="538714"/>
                    </a:lnTo>
                    <a:lnTo>
                      <a:pt x="572582" y="538199"/>
                    </a:lnTo>
                    <a:lnTo>
                      <a:pt x="377240" y="0"/>
                    </a:lnTo>
                    <a:lnTo>
                      <a:pt x="377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 dirty="0"/>
              </a:p>
            </p:txBody>
          </p:sp>
          <p:sp>
            <p:nvSpPr>
              <p:cNvPr id="55" name="Rechteck 87"/>
              <p:cNvSpPr/>
              <p:nvPr userDrawn="1"/>
            </p:nvSpPr>
            <p:spPr>
              <a:xfrm>
                <a:off x="9070737" y="4906000"/>
                <a:ext cx="2026174" cy="1952001"/>
              </a:xfrm>
              <a:custGeom>
                <a:avLst/>
                <a:gdLst/>
                <a:ahLst/>
                <a:cxnLst/>
                <a:rect l="l" t="t" r="r" b="b"/>
                <a:pathLst>
                  <a:path w="2026174" h="1952001">
                    <a:moveTo>
                      <a:pt x="657696" y="199"/>
                    </a:moveTo>
                    <a:lnTo>
                      <a:pt x="2026174" y="1952001"/>
                    </a:lnTo>
                    <a:lnTo>
                      <a:pt x="1369329" y="1952001"/>
                    </a:lnTo>
                    <a:lnTo>
                      <a:pt x="328872" y="468912"/>
                    </a:lnTo>
                    <a:close/>
                    <a:moveTo>
                      <a:pt x="96" y="130"/>
                    </a:moveTo>
                    <a:lnTo>
                      <a:pt x="48" y="200"/>
                    </a:lnTo>
                    <a:lnTo>
                      <a:pt x="0" y="130"/>
                    </a:lnTo>
                    <a:close/>
                    <a:moveTo>
                      <a:pt x="657556" y="0"/>
                    </a:moveTo>
                    <a:lnTo>
                      <a:pt x="657647" y="130"/>
                    </a:lnTo>
                    <a:lnTo>
                      <a:pt x="328872" y="6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56" name="Rechteck 88"/>
              <p:cNvSpPr/>
              <p:nvPr userDrawn="1"/>
            </p:nvSpPr>
            <p:spPr>
              <a:xfrm>
                <a:off x="7702310" y="4906002"/>
                <a:ext cx="2026174" cy="1951999"/>
              </a:xfrm>
              <a:custGeom>
                <a:avLst/>
                <a:gdLst/>
                <a:ahLst/>
                <a:cxnLst/>
                <a:rect l="l" t="t" r="r" b="b"/>
                <a:pathLst>
                  <a:path w="2026174" h="1951999">
                    <a:moveTo>
                      <a:pt x="1368478" y="199"/>
                    </a:moveTo>
                    <a:lnTo>
                      <a:pt x="1697302" y="468912"/>
                    </a:lnTo>
                    <a:lnTo>
                      <a:pt x="656847" y="1951999"/>
                    </a:lnTo>
                    <a:lnTo>
                      <a:pt x="0" y="1951999"/>
                    </a:lnTo>
                    <a:close/>
                    <a:moveTo>
                      <a:pt x="2026174" y="130"/>
                    </a:moveTo>
                    <a:lnTo>
                      <a:pt x="2026125" y="199"/>
                    </a:lnTo>
                    <a:lnTo>
                      <a:pt x="2026077" y="130"/>
                    </a:lnTo>
                    <a:close/>
                    <a:moveTo>
                      <a:pt x="1368618" y="0"/>
                    </a:moveTo>
                    <a:lnTo>
                      <a:pt x="1697301" y="64"/>
                    </a:lnTo>
                    <a:lnTo>
                      <a:pt x="1368526" y="13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25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387240" y="410830"/>
            <a:ext cx="8351895" cy="1073122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1895" cy="541474"/>
          </a:xfrm>
          <a:prstGeom prst="rect">
            <a:avLst/>
          </a:prstGeo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387239" y="1483952"/>
            <a:ext cx="8351895" cy="4320000"/>
          </a:xfrm>
          <a:prstGeom prst="rect">
            <a:avLst/>
          </a:prstGeom>
          <a:noFill/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3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387240" y="410830"/>
            <a:ext cx="8351895" cy="1073122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1895" cy="541474"/>
          </a:xfrm>
          <a:prstGeom prst="rect">
            <a:avLst/>
          </a:prstGeom>
        </p:spPr>
        <p:txBody>
          <a:bodyPr vert="horz" lIns="10800" tIns="0" rIns="0" bIns="0" rtlCol="0" anchor="t" anchorCtr="0">
            <a:noAutofit/>
          </a:bodyPr>
          <a:lstStyle>
            <a:lvl1pPr>
              <a:defRPr lang="en-US" noProof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387239" y="1483952"/>
            <a:ext cx="6345826" cy="4320000"/>
          </a:xfrm>
          <a:prstGeom prst="rect">
            <a:avLst/>
          </a:prstGeom>
          <a:noFill/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387240" y="410830"/>
            <a:ext cx="8351895" cy="1073122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1895" cy="541474"/>
          </a:xfrm>
          <a:prstGeom prst="rect">
            <a:avLst/>
          </a:prstGeom>
        </p:spPr>
        <p:txBody>
          <a:bodyPr vert="horz" lIns="10800" tIns="0" rIns="0" bIns="0" rtlCol="0" anchor="t" anchorCtr="0">
            <a:noAutofit/>
          </a:bodyPr>
          <a:lstStyle>
            <a:lvl1pPr>
              <a:defRPr lang="en-US" noProof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387239" y="1483952"/>
            <a:ext cx="3994093" cy="4320000"/>
          </a:xfrm>
          <a:prstGeom prst="rect">
            <a:avLst/>
          </a:prstGeom>
          <a:noFill/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5" name="Inhaltsplatzhalter 2"/>
          <p:cNvSpPr>
            <a:spLocks noGrp="1"/>
          </p:cNvSpPr>
          <p:nvPr>
            <p:ph idx="16"/>
          </p:nvPr>
        </p:nvSpPr>
        <p:spPr>
          <a:xfrm>
            <a:off x="4733716" y="1476439"/>
            <a:ext cx="3994093" cy="4320000"/>
          </a:xfrm>
          <a:prstGeom prst="rect">
            <a:avLst/>
          </a:prstGeom>
          <a:noFill/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387240" y="410830"/>
            <a:ext cx="8351895" cy="1073122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1895" cy="541474"/>
          </a:xfrm>
          <a:prstGeom prst="rect">
            <a:avLst/>
          </a:prstGeom>
        </p:spPr>
        <p:txBody>
          <a:bodyPr vert="horz" lIns="10800" tIns="0" rIns="0" bIns="0" rtlCol="0" anchor="t" anchorCtr="0">
            <a:noAutofit/>
          </a:bodyPr>
          <a:lstStyle>
            <a:lvl1pPr>
              <a:defRPr lang="en-US" noProof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387239" y="1483952"/>
            <a:ext cx="3994093" cy="4320000"/>
          </a:xfrm>
          <a:prstGeom prst="rect">
            <a:avLst/>
          </a:prstGeom>
          <a:noFill/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733717" y="1483952"/>
            <a:ext cx="4410283" cy="43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7240" y="410830"/>
            <a:ext cx="8351895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  <a:prstGeom prst="rect">
            <a:avLst/>
          </a:prstGeom>
        </p:spPr>
        <p:txBody>
          <a:bodyPr vert="horz" lIns="10800" tIns="0" rIns="0" bIns="0" rtlCol="0" anchor="t" anchorCtr="0">
            <a:noAutofit/>
          </a:bodyPr>
          <a:lstStyle>
            <a:lvl1pPr>
              <a:defRPr lang="en-US" noProof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 flipV="1">
            <a:off x="1" y="5803200"/>
            <a:ext cx="9143998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1" y="0"/>
            <a:ext cx="9143998" cy="5803200"/>
          </a:xfrm>
          <a:prstGeom prst="rect">
            <a:avLst/>
          </a:prstGeom>
          <a:solidFill>
            <a:srgbClr val="262626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783384" y="1"/>
            <a:ext cx="7577234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83384" y="3741442"/>
            <a:ext cx="7577234" cy="2061759"/>
          </a:xfrm>
        </p:spPr>
        <p:txBody>
          <a:bodyPr anchor="t" anchorCtr="0"/>
          <a:lstStyle>
            <a:lvl1pPr marL="0" indent="0" algn="l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250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387240" y="410830"/>
            <a:ext cx="8351099" cy="1073122"/>
          </a:xfrm>
        </p:spPr>
        <p:txBody>
          <a:bodyPr/>
          <a:lstStyle/>
          <a:p>
            <a:r>
              <a:rPr lang="de-DE" dirty="0" smtClean="0"/>
              <a:t>RECOMMENDED TEMPLATES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87240" y="4908430"/>
            <a:ext cx="4022435" cy="405442"/>
          </a:xfrm>
          <a:noFill/>
        </p:spPr>
        <p:txBody>
          <a:bodyPr/>
          <a:lstStyle>
            <a:lvl1pPr marL="0" indent="0">
              <a:buNone/>
              <a:defRPr sz="2800">
                <a:latin typeface="Bebas Neue" panose="020B0506020202020201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Browse through a wide range.</a:t>
            </a:r>
          </a:p>
          <a:p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7350" y="1664899"/>
            <a:ext cx="4022725" cy="306306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715614" y="1664899"/>
            <a:ext cx="4022725" cy="30630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Inhaltsplatzhalter 2"/>
          <p:cNvSpPr>
            <a:spLocks noGrp="1"/>
          </p:cNvSpPr>
          <p:nvPr>
            <p:ph idx="17"/>
          </p:nvPr>
        </p:nvSpPr>
        <p:spPr>
          <a:xfrm>
            <a:off x="387240" y="5357008"/>
            <a:ext cx="4022435" cy="405442"/>
          </a:xfrm>
          <a:noFill/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2" name="Inhaltsplatzhalter 2"/>
          <p:cNvSpPr>
            <a:spLocks noGrp="1"/>
          </p:cNvSpPr>
          <p:nvPr>
            <p:ph idx="18"/>
          </p:nvPr>
        </p:nvSpPr>
        <p:spPr>
          <a:xfrm>
            <a:off x="4715904" y="5357008"/>
            <a:ext cx="4022435" cy="405442"/>
          </a:xfrm>
          <a:noFill/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715904" y="4908430"/>
            <a:ext cx="4022435" cy="405442"/>
          </a:xfrm>
          <a:noFill/>
        </p:spPr>
        <p:txBody>
          <a:bodyPr/>
          <a:lstStyle>
            <a:lvl1pPr marL="0" indent="0">
              <a:buNone/>
              <a:defRPr sz="2800">
                <a:latin typeface="Bebas Neue" panose="020B0506020202020201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8197" y="6084000"/>
            <a:ext cx="1080141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>
                <a:solidFill>
                  <a:prstClr val="black"/>
                </a:solidFill>
              </a:rPr>
              <a:pPr/>
              <a:t>7/2/2017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387240" y="410830"/>
            <a:ext cx="8351895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1895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Enter your footer text here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387239" y="1483952"/>
            <a:ext cx="8351895" cy="432000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387240" y="410830"/>
            <a:ext cx="8351895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1895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387239" y="1483952"/>
            <a:ext cx="6345826" cy="432000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387240" y="410830"/>
            <a:ext cx="8351895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1895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387239" y="1483952"/>
            <a:ext cx="3994093" cy="432000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5" name="Inhaltsplatzhalter 2"/>
          <p:cNvSpPr>
            <a:spLocks noGrp="1"/>
          </p:cNvSpPr>
          <p:nvPr>
            <p:ph idx="16"/>
          </p:nvPr>
        </p:nvSpPr>
        <p:spPr>
          <a:xfrm>
            <a:off x="4733716" y="1476439"/>
            <a:ext cx="3994093" cy="432000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Enter your footer text here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387240" y="410830"/>
            <a:ext cx="8351895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1895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387239" y="1483952"/>
            <a:ext cx="3994093" cy="432000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733717" y="1483952"/>
            <a:ext cx="4410283" cy="432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7240" y="410830"/>
            <a:ext cx="8351895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uppieren 134"/>
          <p:cNvGrpSpPr/>
          <p:nvPr userDrawn="1"/>
        </p:nvGrpSpPr>
        <p:grpSpPr>
          <a:xfrm>
            <a:off x="0" y="-372423"/>
            <a:ext cx="9153598" cy="7224074"/>
            <a:chOff x="3036815" y="-372423"/>
            <a:chExt cx="9153598" cy="7224074"/>
          </a:xfrm>
        </p:grpSpPr>
        <p:grpSp>
          <p:nvGrpSpPr>
            <p:cNvPr id="136" name="Gruppieren 135"/>
            <p:cNvGrpSpPr/>
            <p:nvPr userDrawn="1"/>
          </p:nvGrpSpPr>
          <p:grpSpPr>
            <a:xfrm>
              <a:off x="8469852" y="-372423"/>
              <a:ext cx="3557487" cy="2031571"/>
              <a:chOff x="8469852" y="-372423"/>
              <a:chExt cx="3557487" cy="2031571"/>
            </a:xfrm>
          </p:grpSpPr>
          <p:grpSp>
            <p:nvGrpSpPr>
              <p:cNvPr id="138" name="Gruppieren 137"/>
              <p:cNvGrpSpPr/>
              <p:nvPr userDrawn="1"/>
            </p:nvGrpSpPr>
            <p:grpSpPr>
              <a:xfrm>
                <a:off x="9963722" y="-372423"/>
                <a:ext cx="2063617" cy="2031571"/>
                <a:chOff x="9963722" y="-372423"/>
                <a:chExt cx="2063617" cy="2031571"/>
              </a:xfrm>
            </p:grpSpPr>
            <p:sp>
              <p:nvSpPr>
                <p:cNvPr id="147" name="Rechteck 136"/>
                <p:cNvSpPr/>
                <p:nvPr userDrawn="1"/>
              </p:nvSpPr>
              <p:spPr>
                <a:xfrm>
                  <a:off x="10351275" y="0"/>
                  <a:ext cx="1676064" cy="1294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064" h="1294816">
                      <a:moveTo>
                        <a:pt x="768328" y="1294665"/>
                      </a:moveTo>
                      <a:lnTo>
                        <a:pt x="768221" y="1294816"/>
                      </a:lnTo>
                      <a:lnTo>
                        <a:pt x="384220" y="1294741"/>
                      </a:lnTo>
                      <a:close/>
                      <a:moveTo>
                        <a:pt x="56" y="1294584"/>
                      </a:moveTo>
                      <a:lnTo>
                        <a:pt x="113" y="1294664"/>
                      </a:lnTo>
                      <a:lnTo>
                        <a:pt x="0" y="1294664"/>
                      </a:lnTo>
                      <a:close/>
                      <a:moveTo>
                        <a:pt x="908268" y="0"/>
                      </a:moveTo>
                      <a:lnTo>
                        <a:pt x="1676064" y="0"/>
                      </a:lnTo>
                      <a:lnTo>
                        <a:pt x="768385" y="1294584"/>
                      </a:lnTo>
                      <a:lnTo>
                        <a:pt x="384221" y="746988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8" name="Flussdiagramm: Daten 6"/>
                <p:cNvSpPr/>
                <p:nvPr userDrawn="1"/>
              </p:nvSpPr>
              <p:spPr>
                <a:xfrm rot="14100000">
                  <a:off x="9263120" y="328179"/>
                  <a:ext cx="2031571" cy="630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571" h="630368">
                      <a:moveTo>
                        <a:pt x="440695" y="990"/>
                      </a:moveTo>
                      <a:lnTo>
                        <a:pt x="220318" y="315588"/>
                      </a:lnTo>
                      <a:lnTo>
                        <a:pt x="440509" y="991"/>
                      </a:lnTo>
                      <a:close/>
                      <a:moveTo>
                        <a:pt x="99" y="630367"/>
                      </a:moveTo>
                      <a:lnTo>
                        <a:pt x="0" y="630368"/>
                      </a:lnTo>
                      <a:lnTo>
                        <a:pt x="65" y="630275"/>
                      </a:lnTo>
                      <a:close/>
                      <a:moveTo>
                        <a:pt x="2031571" y="0"/>
                      </a:moveTo>
                      <a:lnTo>
                        <a:pt x="1591184" y="628938"/>
                      </a:lnTo>
                      <a:lnTo>
                        <a:pt x="669011" y="629766"/>
                      </a:lnTo>
                      <a:lnTo>
                        <a:pt x="440794" y="991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49" name="Flussdiagramm: Daten 6"/>
                <p:cNvSpPr/>
                <p:nvPr userDrawn="1"/>
              </p:nvSpPr>
              <p:spPr>
                <a:xfrm rot="7500000" flipH="1">
                  <a:off x="10466464" y="886437"/>
                  <a:ext cx="668945" cy="629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945" h="629378">
                      <a:moveTo>
                        <a:pt x="220252" y="314599"/>
                      </a:moveTo>
                      <a:lnTo>
                        <a:pt x="0" y="629286"/>
                      </a:lnTo>
                      <a:lnTo>
                        <a:pt x="33" y="629378"/>
                      </a:lnTo>
                      <a:lnTo>
                        <a:pt x="668945" y="628777"/>
                      </a:lnTo>
                      <a:lnTo>
                        <a:pt x="440728" y="0"/>
                      </a:lnTo>
                      <a:lnTo>
                        <a:pt x="440630" y="0"/>
                      </a:ln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39" name="Gruppieren 138"/>
              <p:cNvGrpSpPr/>
              <p:nvPr userDrawn="1"/>
            </p:nvGrpSpPr>
            <p:grpSpPr>
              <a:xfrm>
                <a:off x="8469852" y="-203236"/>
                <a:ext cx="1164785" cy="1176456"/>
                <a:chOff x="8469852" y="-203236"/>
                <a:chExt cx="1164785" cy="1176456"/>
              </a:xfrm>
            </p:grpSpPr>
            <p:sp>
              <p:nvSpPr>
                <p:cNvPr id="144" name="Rechteck 141"/>
                <p:cNvSpPr/>
                <p:nvPr userDrawn="1"/>
              </p:nvSpPr>
              <p:spPr>
                <a:xfrm>
                  <a:off x="8711434" y="0"/>
                  <a:ext cx="923203" cy="777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203" h="777996">
                      <a:moveTo>
                        <a:pt x="377775" y="777921"/>
                      </a:moveTo>
                      <a:lnTo>
                        <a:pt x="377723" y="777996"/>
                      </a:lnTo>
                      <a:lnTo>
                        <a:pt x="188914" y="777959"/>
                      </a:lnTo>
                      <a:close/>
                      <a:moveTo>
                        <a:pt x="27" y="777881"/>
                      </a:moveTo>
                      <a:lnTo>
                        <a:pt x="55" y="777921"/>
                      </a:lnTo>
                      <a:lnTo>
                        <a:pt x="0" y="777921"/>
                      </a:lnTo>
                      <a:close/>
                      <a:moveTo>
                        <a:pt x="545748" y="0"/>
                      </a:moveTo>
                      <a:lnTo>
                        <a:pt x="923203" y="0"/>
                      </a:lnTo>
                      <a:lnTo>
                        <a:pt x="377803" y="777882"/>
                      </a:lnTo>
                      <a:lnTo>
                        <a:pt x="188915" y="50863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de-DE"/>
                </a:p>
              </p:txBody>
            </p:sp>
            <p:sp>
              <p:nvSpPr>
                <p:cNvPr id="145" name="Flussdiagramm: Daten 6"/>
                <p:cNvSpPr/>
                <p:nvPr userDrawn="1"/>
              </p:nvSpPr>
              <p:spPr>
                <a:xfrm rot="14100000">
                  <a:off x="8036650" y="229966"/>
                  <a:ext cx="1176456" cy="310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456" h="310052">
                      <a:moveTo>
                        <a:pt x="216683" y="598"/>
                      </a:moveTo>
                      <a:lnTo>
                        <a:pt x="108326" y="155280"/>
                      </a:lnTo>
                      <a:lnTo>
                        <a:pt x="216592" y="597"/>
                      </a:lnTo>
                      <a:close/>
                      <a:moveTo>
                        <a:pt x="49" y="310052"/>
                      </a:moveTo>
                      <a:lnTo>
                        <a:pt x="0" y="310052"/>
                      </a:lnTo>
                      <a:lnTo>
                        <a:pt x="32" y="310008"/>
                      </a:lnTo>
                      <a:close/>
                      <a:moveTo>
                        <a:pt x="1176456" y="0"/>
                      </a:moveTo>
                      <a:lnTo>
                        <a:pt x="959958" y="309190"/>
                      </a:lnTo>
                      <a:lnTo>
                        <a:pt x="328941" y="309757"/>
                      </a:lnTo>
                      <a:lnTo>
                        <a:pt x="216731" y="597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46" name="Flussdiagramm: Daten 6"/>
                <p:cNvSpPr/>
                <p:nvPr userDrawn="1"/>
              </p:nvSpPr>
              <p:spPr>
                <a:xfrm rot="7500000" flipH="1">
                  <a:off x="8768070" y="577201"/>
                  <a:ext cx="328909" cy="30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09" h="309456">
                      <a:moveTo>
                        <a:pt x="108294" y="154684"/>
                      </a:moveTo>
                      <a:lnTo>
                        <a:pt x="0" y="309410"/>
                      </a:lnTo>
                      <a:lnTo>
                        <a:pt x="16" y="309456"/>
                      </a:lnTo>
                      <a:lnTo>
                        <a:pt x="328909" y="309160"/>
                      </a:lnTo>
                      <a:lnTo>
                        <a:pt x="216699" y="0"/>
                      </a:lnTo>
                      <a:lnTo>
                        <a:pt x="216651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40" name="Gruppieren 139"/>
              <p:cNvGrpSpPr/>
              <p:nvPr userDrawn="1"/>
            </p:nvGrpSpPr>
            <p:grpSpPr>
              <a:xfrm>
                <a:off x="9790486" y="-254075"/>
                <a:ext cx="1139526" cy="1012205"/>
                <a:chOff x="9790486" y="-254075"/>
                <a:chExt cx="1139526" cy="1012205"/>
              </a:xfrm>
            </p:grpSpPr>
            <p:sp>
              <p:nvSpPr>
                <p:cNvPr id="141" name="Rechteck 138"/>
                <p:cNvSpPr/>
                <p:nvPr userDrawn="1"/>
              </p:nvSpPr>
              <p:spPr>
                <a:xfrm>
                  <a:off x="9913387" y="0"/>
                  <a:ext cx="1016625" cy="51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625" h="512124">
                      <a:moveTo>
                        <a:pt x="657647" y="511994"/>
                      </a:moveTo>
                      <a:lnTo>
                        <a:pt x="657556" y="512124"/>
                      </a:lnTo>
                      <a:lnTo>
                        <a:pt x="328872" y="512059"/>
                      </a:lnTo>
                      <a:close/>
                      <a:moveTo>
                        <a:pt x="48" y="511925"/>
                      </a:moveTo>
                      <a:lnTo>
                        <a:pt x="96" y="511994"/>
                      </a:lnTo>
                      <a:lnTo>
                        <a:pt x="0" y="511994"/>
                      </a:lnTo>
                      <a:close/>
                      <a:moveTo>
                        <a:pt x="359187" y="0"/>
                      </a:moveTo>
                      <a:lnTo>
                        <a:pt x="1016625" y="0"/>
                      </a:lnTo>
                      <a:lnTo>
                        <a:pt x="657696" y="511925"/>
                      </a:lnTo>
                      <a:lnTo>
                        <a:pt x="328872" y="43212"/>
                      </a:lnTo>
                      <a:close/>
                    </a:path>
                  </a:pathLst>
                </a:cu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de-DE"/>
                </a:p>
              </p:txBody>
            </p:sp>
            <p:sp>
              <p:nvSpPr>
                <p:cNvPr id="142" name="Flussdiagramm: Daten 6"/>
                <p:cNvSpPr/>
                <p:nvPr userDrawn="1"/>
              </p:nvSpPr>
              <p:spPr>
                <a:xfrm rot="14100000">
                  <a:off x="9553938" y="-17527"/>
                  <a:ext cx="1012205" cy="53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205" h="539109">
                      <a:moveTo>
                        <a:pt x="377213" y="396"/>
                      </a:moveTo>
                      <a:lnTo>
                        <a:pt x="188581" y="269674"/>
                      </a:lnTo>
                      <a:lnTo>
                        <a:pt x="377052" y="396"/>
                      </a:lnTo>
                      <a:close/>
                      <a:moveTo>
                        <a:pt x="86" y="539109"/>
                      </a:moveTo>
                      <a:lnTo>
                        <a:pt x="0" y="539109"/>
                      </a:lnTo>
                      <a:lnTo>
                        <a:pt x="57" y="539030"/>
                      </a:lnTo>
                      <a:close/>
                      <a:moveTo>
                        <a:pt x="1012205" y="0"/>
                      </a:moveTo>
                      <a:lnTo>
                        <a:pt x="635116" y="538539"/>
                      </a:lnTo>
                      <a:lnTo>
                        <a:pt x="572637" y="538595"/>
                      </a:lnTo>
                      <a:lnTo>
                        <a:pt x="377297" y="396"/>
                      </a:ln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43" name="Flussdiagramm: Daten 6"/>
                <p:cNvSpPr/>
                <p:nvPr userDrawn="1"/>
              </p:nvSpPr>
              <p:spPr>
                <a:xfrm rot="7500000" flipH="1">
                  <a:off x="10011983" y="162573"/>
                  <a:ext cx="572582" cy="53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82" h="538714">
                      <a:moveTo>
                        <a:pt x="188525" y="269280"/>
                      </a:moveTo>
                      <a:lnTo>
                        <a:pt x="0" y="538634"/>
                      </a:lnTo>
                      <a:lnTo>
                        <a:pt x="29" y="538714"/>
                      </a:lnTo>
                      <a:lnTo>
                        <a:pt x="572582" y="538199"/>
                      </a:lnTo>
                      <a:lnTo>
                        <a:pt x="377240" y="0"/>
                      </a:lnTo>
                      <a:lnTo>
                        <a:pt x="377156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</p:grpSp>
        <p:sp>
          <p:nvSpPr>
            <p:cNvPr id="137" name="Rechteck 136"/>
            <p:cNvSpPr/>
            <p:nvPr userDrawn="1"/>
          </p:nvSpPr>
          <p:spPr>
            <a:xfrm>
              <a:off x="3036815" y="1"/>
              <a:ext cx="9153598" cy="6851650"/>
            </a:xfrm>
            <a:prstGeom prst="rect">
              <a:avLst/>
            </a:prstGeom>
            <a:gradFill>
              <a:gsLst>
                <a:gs pos="13000">
                  <a:schemeClr val="bg1"/>
                </a:gs>
                <a:gs pos="100000">
                  <a:schemeClr val="bg1">
                    <a:alpha val="58000"/>
                  </a:scheme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</p:grp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387240" y="410830"/>
            <a:ext cx="8351895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87240" y="1483952"/>
            <a:ext cx="8351895" cy="4321536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2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0" r:id="rId2"/>
    <p:sldLayoutId id="2147483701" r:id="rId3"/>
    <p:sldLayoutId id="2147483709" r:id="rId4"/>
    <p:sldLayoutId id="2147483710" r:id="rId5"/>
    <p:sldLayoutId id="2147483681" r:id="rId6"/>
    <p:sldLayoutId id="2147483679" r:id="rId7"/>
    <p:sldLayoutId id="2147483680" r:id="rId8"/>
    <p:sldLayoutId id="2147483731" r:id="rId9"/>
    <p:sldLayoutId id="214748368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32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uppieren 122"/>
          <p:cNvGrpSpPr/>
          <p:nvPr userDrawn="1"/>
        </p:nvGrpSpPr>
        <p:grpSpPr>
          <a:xfrm>
            <a:off x="0" y="-372423"/>
            <a:ext cx="9153598" cy="7224074"/>
            <a:chOff x="3036815" y="-372423"/>
            <a:chExt cx="9153598" cy="7224074"/>
          </a:xfrm>
        </p:grpSpPr>
        <p:grpSp>
          <p:nvGrpSpPr>
            <p:cNvPr id="124" name="Gruppieren 123"/>
            <p:cNvGrpSpPr/>
            <p:nvPr userDrawn="1"/>
          </p:nvGrpSpPr>
          <p:grpSpPr>
            <a:xfrm>
              <a:off x="8469852" y="-372423"/>
              <a:ext cx="3557487" cy="2031571"/>
              <a:chOff x="8469852" y="-372423"/>
              <a:chExt cx="3557487" cy="2031571"/>
            </a:xfrm>
          </p:grpSpPr>
          <p:grpSp>
            <p:nvGrpSpPr>
              <p:cNvPr id="126" name="Gruppieren 125"/>
              <p:cNvGrpSpPr/>
              <p:nvPr userDrawn="1"/>
            </p:nvGrpSpPr>
            <p:grpSpPr>
              <a:xfrm>
                <a:off x="9963722" y="-372423"/>
                <a:ext cx="2063617" cy="2031571"/>
                <a:chOff x="9963722" y="-372423"/>
                <a:chExt cx="2063617" cy="2031571"/>
              </a:xfrm>
            </p:grpSpPr>
            <p:sp>
              <p:nvSpPr>
                <p:cNvPr id="135" name="Rechteck 136"/>
                <p:cNvSpPr/>
                <p:nvPr userDrawn="1"/>
              </p:nvSpPr>
              <p:spPr>
                <a:xfrm>
                  <a:off x="10351275" y="0"/>
                  <a:ext cx="1676064" cy="1294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064" h="1294816">
                      <a:moveTo>
                        <a:pt x="768328" y="1294665"/>
                      </a:moveTo>
                      <a:lnTo>
                        <a:pt x="768221" y="1294816"/>
                      </a:lnTo>
                      <a:lnTo>
                        <a:pt x="384220" y="1294741"/>
                      </a:lnTo>
                      <a:close/>
                      <a:moveTo>
                        <a:pt x="56" y="1294584"/>
                      </a:moveTo>
                      <a:lnTo>
                        <a:pt x="113" y="1294664"/>
                      </a:lnTo>
                      <a:lnTo>
                        <a:pt x="0" y="1294664"/>
                      </a:lnTo>
                      <a:close/>
                      <a:moveTo>
                        <a:pt x="908268" y="0"/>
                      </a:moveTo>
                      <a:lnTo>
                        <a:pt x="1676064" y="0"/>
                      </a:lnTo>
                      <a:lnTo>
                        <a:pt x="768385" y="1294584"/>
                      </a:lnTo>
                      <a:lnTo>
                        <a:pt x="384221" y="746988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6" name="Flussdiagramm: Daten 6"/>
                <p:cNvSpPr/>
                <p:nvPr userDrawn="1"/>
              </p:nvSpPr>
              <p:spPr>
                <a:xfrm rot="14100000">
                  <a:off x="9263120" y="328179"/>
                  <a:ext cx="2031571" cy="630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571" h="630368">
                      <a:moveTo>
                        <a:pt x="440695" y="990"/>
                      </a:moveTo>
                      <a:lnTo>
                        <a:pt x="220318" y="315588"/>
                      </a:lnTo>
                      <a:lnTo>
                        <a:pt x="440509" y="991"/>
                      </a:lnTo>
                      <a:close/>
                      <a:moveTo>
                        <a:pt x="99" y="630367"/>
                      </a:moveTo>
                      <a:lnTo>
                        <a:pt x="0" y="630368"/>
                      </a:lnTo>
                      <a:lnTo>
                        <a:pt x="65" y="630275"/>
                      </a:lnTo>
                      <a:close/>
                      <a:moveTo>
                        <a:pt x="2031571" y="0"/>
                      </a:moveTo>
                      <a:lnTo>
                        <a:pt x="1591184" y="628938"/>
                      </a:lnTo>
                      <a:lnTo>
                        <a:pt x="669011" y="629766"/>
                      </a:lnTo>
                      <a:lnTo>
                        <a:pt x="440794" y="991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37" name="Flussdiagramm: Daten 6"/>
                <p:cNvSpPr/>
                <p:nvPr userDrawn="1"/>
              </p:nvSpPr>
              <p:spPr>
                <a:xfrm rot="7500000" flipH="1">
                  <a:off x="10466464" y="886437"/>
                  <a:ext cx="668945" cy="629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945" h="629378">
                      <a:moveTo>
                        <a:pt x="220252" y="314599"/>
                      </a:moveTo>
                      <a:lnTo>
                        <a:pt x="0" y="629286"/>
                      </a:lnTo>
                      <a:lnTo>
                        <a:pt x="33" y="629378"/>
                      </a:lnTo>
                      <a:lnTo>
                        <a:pt x="668945" y="628777"/>
                      </a:lnTo>
                      <a:lnTo>
                        <a:pt x="440728" y="0"/>
                      </a:lnTo>
                      <a:lnTo>
                        <a:pt x="440630" y="0"/>
                      </a:ln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27" name="Gruppieren 126"/>
              <p:cNvGrpSpPr/>
              <p:nvPr userDrawn="1"/>
            </p:nvGrpSpPr>
            <p:grpSpPr>
              <a:xfrm>
                <a:off x="8469852" y="-203236"/>
                <a:ext cx="1164785" cy="1176456"/>
                <a:chOff x="8469852" y="-203236"/>
                <a:chExt cx="1164785" cy="1176456"/>
              </a:xfrm>
            </p:grpSpPr>
            <p:sp>
              <p:nvSpPr>
                <p:cNvPr id="132" name="Rechteck 141"/>
                <p:cNvSpPr/>
                <p:nvPr userDrawn="1"/>
              </p:nvSpPr>
              <p:spPr>
                <a:xfrm>
                  <a:off x="8711434" y="0"/>
                  <a:ext cx="923203" cy="777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203" h="777996">
                      <a:moveTo>
                        <a:pt x="377775" y="777921"/>
                      </a:moveTo>
                      <a:lnTo>
                        <a:pt x="377723" y="777996"/>
                      </a:lnTo>
                      <a:lnTo>
                        <a:pt x="188914" y="777959"/>
                      </a:lnTo>
                      <a:close/>
                      <a:moveTo>
                        <a:pt x="27" y="777881"/>
                      </a:moveTo>
                      <a:lnTo>
                        <a:pt x="55" y="777921"/>
                      </a:lnTo>
                      <a:lnTo>
                        <a:pt x="0" y="777921"/>
                      </a:lnTo>
                      <a:close/>
                      <a:moveTo>
                        <a:pt x="545748" y="0"/>
                      </a:moveTo>
                      <a:lnTo>
                        <a:pt x="923203" y="0"/>
                      </a:lnTo>
                      <a:lnTo>
                        <a:pt x="377803" y="777882"/>
                      </a:lnTo>
                      <a:lnTo>
                        <a:pt x="188915" y="50863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de-DE"/>
                </a:p>
              </p:txBody>
            </p:sp>
            <p:sp>
              <p:nvSpPr>
                <p:cNvPr id="133" name="Flussdiagramm: Daten 6"/>
                <p:cNvSpPr/>
                <p:nvPr userDrawn="1"/>
              </p:nvSpPr>
              <p:spPr>
                <a:xfrm rot="14100000">
                  <a:off x="8036650" y="229966"/>
                  <a:ext cx="1176456" cy="310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456" h="310052">
                      <a:moveTo>
                        <a:pt x="216683" y="598"/>
                      </a:moveTo>
                      <a:lnTo>
                        <a:pt x="108326" y="155280"/>
                      </a:lnTo>
                      <a:lnTo>
                        <a:pt x="216592" y="597"/>
                      </a:lnTo>
                      <a:close/>
                      <a:moveTo>
                        <a:pt x="49" y="310052"/>
                      </a:moveTo>
                      <a:lnTo>
                        <a:pt x="0" y="310052"/>
                      </a:lnTo>
                      <a:lnTo>
                        <a:pt x="32" y="310008"/>
                      </a:lnTo>
                      <a:close/>
                      <a:moveTo>
                        <a:pt x="1176456" y="0"/>
                      </a:moveTo>
                      <a:lnTo>
                        <a:pt x="959958" y="309190"/>
                      </a:lnTo>
                      <a:lnTo>
                        <a:pt x="328941" y="309757"/>
                      </a:lnTo>
                      <a:lnTo>
                        <a:pt x="216731" y="597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34" name="Flussdiagramm: Daten 6"/>
                <p:cNvSpPr/>
                <p:nvPr userDrawn="1"/>
              </p:nvSpPr>
              <p:spPr>
                <a:xfrm rot="7500000" flipH="1">
                  <a:off x="8768070" y="577201"/>
                  <a:ext cx="328909" cy="30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09" h="309456">
                      <a:moveTo>
                        <a:pt x="108294" y="154684"/>
                      </a:moveTo>
                      <a:lnTo>
                        <a:pt x="0" y="309410"/>
                      </a:lnTo>
                      <a:lnTo>
                        <a:pt x="16" y="309456"/>
                      </a:lnTo>
                      <a:lnTo>
                        <a:pt x="328909" y="309160"/>
                      </a:lnTo>
                      <a:lnTo>
                        <a:pt x="216699" y="0"/>
                      </a:lnTo>
                      <a:lnTo>
                        <a:pt x="216651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28" name="Gruppieren 127"/>
              <p:cNvGrpSpPr/>
              <p:nvPr userDrawn="1"/>
            </p:nvGrpSpPr>
            <p:grpSpPr>
              <a:xfrm>
                <a:off x="9790486" y="-254075"/>
                <a:ext cx="1139526" cy="1012205"/>
                <a:chOff x="9790486" y="-254075"/>
                <a:chExt cx="1139526" cy="1012205"/>
              </a:xfrm>
            </p:grpSpPr>
            <p:sp>
              <p:nvSpPr>
                <p:cNvPr id="129" name="Rechteck 138"/>
                <p:cNvSpPr/>
                <p:nvPr userDrawn="1"/>
              </p:nvSpPr>
              <p:spPr>
                <a:xfrm>
                  <a:off x="9913387" y="0"/>
                  <a:ext cx="1016625" cy="51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625" h="512124">
                      <a:moveTo>
                        <a:pt x="657647" y="511994"/>
                      </a:moveTo>
                      <a:lnTo>
                        <a:pt x="657556" y="512124"/>
                      </a:lnTo>
                      <a:lnTo>
                        <a:pt x="328872" y="512059"/>
                      </a:lnTo>
                      <a:close/>
                      <a:moveTo>
                        <a:pt x="48" y="511925"/>
                      </a:moveTo>
                      <a:lnTo>
                        <a:pt x="96" y="511994"/>
                      </a:lnTo>
                      <a:lnTo>
                        <a:pt x="0" y="511994"/>
                      </a:lnTo>
                      <a:close/>
                      <a:moveTo>
                        <a:pt x="359187" y="0"/>
                      </a:moveTo>
                      <a:lnTo>
                        <a:pt x="1016625" y="0"/>
                      </a:lnTo>
                      <a:lnTo>
                        <a:pt x="657696" y="511925"/>
                      </a:lnTo>
                      <a:lnTo>
                        <a:pt x="328872" y="43212"/>
                      </a:lnTo>
                      <a:close/>
                    </a:path>
                  </a:pathLst>
                </a:cu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de-DE"/>
                </a:p>
              </p:txBody>
            </p:sp>
            <p:sp>
              <p:nvSpPr>
                <p:cNvPr id="130" name="Flussdiagramm: Daten 6"/>
                <p:cNvSpPr/>
                <p:nvPr userDrawn="1"/>
              </p:nvSpPr>
              <p:spPr>
                <a:xfrm rot="14100000">
                  <a:off x="9553938" y="-17527"/>
                  <a:ext cx="1012205" cy="53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205" h="539109">
                      <a:moveTo>
                        <a:pt x="377213" y="396"/>
                      </a:moveTo>
                      <a:lnTo>
                        <a:pt x="188581" y="269674"/>
                      </a:lnTo>
                      <a:lnTo>
                        <a:pt x="377052" y="396"/>
                      </a:lnTo>
                      <a:close/>
                      <a:moveTo>
                        <a:pt x="86" y="539109"/>
                      </a:moveTo>
                      <a:lnTo>
                        <a:pt x="0" y="539109"/>
                      </a:lnTo>
                      <a:lnTo>
                        <a:pt x="57" y="539030"/>
                      </a:lnTo>
                      <a:close/>
                      <a:moveTo>
                        <a:pt x="1012205" y="0"/>
                      </a:moveTo>
                      <a:lnTo>
                        <a:pt x="635116" y="538539"/>
                      </a:lnTo>
                      <a:lnTo>
                        <a:pt x="572637" y="538595"/>
                      </a:lnTo>
                      <a:lnTo>
                        <a:pt x="377297" y="396"/>
                      </a:ln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31" name="Flussdiagramm: Daten 6"/>
                <p:cNvSpPr/>
                <p:nvPr userDrawn="1"/>
              </p:nvSpPr>
              <p:spPr>
                <a:xfrm rot="7500000" flipH="1">
                  <a:off x="10011983" y="162573"/>
                  <a:ext cx="572582" cy="53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82" h="538714">
                      <a:moveTo>
                        <a:pt x="188525" y="269280"/>
                      </a:moveTo>
                      <a:lnTo>
                        <a:pt x="0" y="538634"/>
                      </a:lnTo>
                      <a:lnTo>
                        <a:pt x="29" y="538714"/>
                      </a:lnTo>
                      <a:lnTo>
                        <a:pt x="572582" y="538199"/>
                      </a:lnTo>
                      <a:lnTo>
                        <a:pt x="377240" y="0"/>
                      </a:lnTo>
                      <a:lnTo>
                        <a:pt x="377156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</p:grpSp>
        <p:sp>
          <p:nvSpPr>
            <p:cNvPr id="125" name="Rechteck 124"/>
            <p:cNvSpPr/>
            <p:nvPr userDrawn="1"/>
          </p:nvSpPr>
          <p:spPr>
            <a:xfrm>
              <a:off x="3036815" y="1"/>
              <a:ext cx="9153598" cy="6851650"/>
            </a:xfrm>
            <a:prstGeom prst="rect">
              <a:avLst/>
            </a:prstGeom>
            <a:gradFill>
              <a:gsLst>
                <a:gs pos="13000">
                  <a:schemeClr val="bg1"/>
                </a:gs>
                <a:gs pos="100000">
                  <a:schemeClr val="bg1">
                    <a:alpha val="58000"/>
                  </a:scheme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</p:grp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7240" y="1483952"/>
            <a:ext cx="8351895" cy="4321536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7240" y="410830"/>
            <a:ext cx="8351895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8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32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uppieren 123"/>
          <p:cNvGrpSpPr/>
          <p:nvPr userDrawn="1"/>
        </p:nvGrpSpPr>
        <p:grpSpPr>
          <a:xfrm>
            <a:off x="0" y="-372423"/>
            <a:ext cx="9153598" cy="7224074"/>
            <a:chOff x="3036815" y="-372423"/>
            <a:chExt cx="9153598" cy="7224074"/>
          </a:xfrm>
        </p:grpSpPr>
        <p:grpSp>
          <p:nvGrpSpPr>
            <p:cNvPr id="125" name="Gruppieren 124"/>
            <p:cNvGrpSpPr/>
            <p:nvPr userDrawn="1"/>
          </p:nvGrpSpPr>
          <p:grpSpPr>
            <a:xfrm>
              <a:off x="8469852" y="-372423"/>
              <a:ext cx="3557487" cy="2031571"/>
              <a:chOff x="8469852" y="-372423"/>
              <a:chExt cx="3557487" cy="2031571"/>
            </a:xfrm>
          </p:grpSpPr>
          <p:grpSp>
            <p:nvGrpSpPr>
              <p:cNvPr id="127" name="Gruppieren 126"/>
              <p:cNvGrpSpPr/>
              <p:nvPr userDrawn="1"/>
            </p:nvGrpSpPr>
            <p:grpSpPr>
              <a:xfrm>
                <a:off x="9963722" y="-372423"/>
                <a:ext cx="2063617" cy="2031571"/>
                <a:chOff x="9963722" y="-372423"/>
                <a:chExt cx="2063617" cy="2031571"/>
              </a:xfrm>
            </p:grpSpPr>
            <p:sp>
              <p:nvSpPr>
                <p:cNvPr id="136" name="Rechteck 136"/>
                <p:cNvSpPr/>
                <p:nvPr userDrawn="1"/>
              </p:nvSpPr>
              <p:spPr>
                <a:xfrm>
                  <a:off x="10351275" y="0"/>
                  <a:ext cx="1676064" cy="1294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064" h="1294816">
                      <a:moveTo>
                        <a:pt x="768328" y="1294665"/>
                      </a:moveTo>
                      <a:lnTo>
                        <a:pt x="768221" y="1294816"/>
                      </a:lnTo>
                      <a:lnTo>
                        <a:pt x="384220" y="1294741"/>
                      </a:lnTo>
                      <a:close/>
                      <a:moveTo>
                        <a:pt x="56" y="1294584"/>
                      </a:moveTo>
                      <a:lnTo>
                        <a:pt x="113" y="1294664"/>
                      </a:lnTo>
                      <a:lnTo>
                        <a:pt x="0" y="1294664"/>
                      </a:lnTo>
                      <a:close/>
                      <a:moveTo>
                        <a:pt x="908268" y="0"/>
                      </a:moveTo>
                      <a:lnTo>
                        <a:pt x="1676064" y="0"/>
                      </a:lnTo>
                      <a:lnTo>
                        <a:pt x="768385" y="1294584"/>
                      </a:lnTo>
                      <a:lnTo>
                        <a:pt x="384221" y="746988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7" name="Flussdiagramm: Daten 6"/>
                <p:cNvSpPr/>
                <p:nvPr userDrawn="1"/>
              </p:nvSpPr>
              <p:spPr>
                <a:xfrm rot="14100000">
                  <a:off x="9263120" y="328179"/>
                  <a:ext cx="2031571" cy="630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571" h="630368">
                      <a:moveTo>
                        <a:pt x="440695" y="990"/>
                      </a:moveTo>
                      <a:lnTo>
                        <a:pt x="220318" y="315588"/>
                      </a:lnTo>
                      <a:lnTo>
                        <a:pt x="440509" y="991"/>
                      </a:lnTo>
                      <a:close/>
                      <a:moveTo>
                        <a:pt x="99" y="630367"/>
                      </a:moveTo>
                      <a:lnTo>
                        <a:pt x="0" y="630368"/>
                      </a:lnTo>
                      <a:lnTo>
                        <a:pt x="65" y="630275"/>
                      </a:lnTo>
                      <a:close/>
                      <a:moveTo>
                        <a:pt x="2031571" y="0"/>
                      </a:moveTo>
                      <a:lnTo>
                        <a:pt x="1591184" y="628938"/>
                      </a:lnTo>
                      <a:lnTo>
                        <a:pt x="669011" y="629766"/>
                      </a:lnTo>
                      <a:lnTo>
                        <a:pt x="440794" y="991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38" name="Flussdiagramm: Daten 6"/>
                <p:cNvSpPr/>
                <p:nvPr userDrawn="1"/>
              </p:nvSpPr>
              <p:spPr>
                <a:xfrm rot="7500000" flipH="1">
                  <a:off x="10466464" y="886437"/>
                  <a:ext cx="668945" cy="629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945" h="629378">
                      <a:moveTo>
                        <a:pt x="220252" y="314599"/>
                      </a:moveTo>
                      <a:lnTo>
                        <a:pt x="0" y="629286"/>
                      </a:lnTo>
                      <a:lnTo>
                        <a:pt x="33" y="629378"/>
                      </a:lnTo>
                      <a:lnTo>
                        <a:pt x="668945" y="628777"/>
                      </a:lnTo>
                      <a:lnTo>
                        <a:pt x="440728" y="0"/>
                      </a:lnTo>
                      <a:lnTo>
                        <a:pt x="440630" y="0"/>
                      </a:ln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28" name="Gruppieren 127"/>
              <p:cNvGrpSpPr/>
              <p:nvPr userDrawn="1"/>
            </p:nvGrpSpPr>
            <p:grpSpPr>
              <a:xfrm>
                <a:off x="8469852" y="-203236"/>
                <a:ext cx="1164785" cy="1176456"/>
                <a:chOff x="8469852" y="-203236"/>
                <a:chExt cx="1164785" cy="1176456"/>
              </a:xfrm>
            </p:grpSpPr>
            <p:sp>
              <p:nvSpPr>
                <p:cNvPr id="133" name="Rechteck 141"/>
                <p:cNvSpPr/>
                <p:nvPr userDrawn="1"/>
              </p:nvSpPr>
              <p:spPr>
                <a:xfrm>
                  <a:off x="8711434" y="0"/>
                  <a:ext cx="923203" cy="777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203" h="777996">
                      <a:moveTo>
                        <a:pt x="377775" y="777921"/>
                      </a:moveTo>
                      <a:lnTo>
                        <a:pt x="377723" y="777996"/>
                      </a:lnTo>
                      <a:lnTo>
                        <a:pt x="188914" y="777959"/>
                      </a:lnTo>
                      <a:close/>
                      <a:moveTo>
                        <a:pt x="27" y="777881"/>
                      </a:moveTo>
                      <a:lnTo>
                        <a:pt x="55" y="777921"/>
                      </a:lnTo>
                      <a:lnTo>
                        <a:pt x="0" y="777921"/>
                      </a:lnTo>
                      <a:close/>
                      <a:moveTo>
                        <a:pt x="545748" y="0"/>
                      </a:moveTo>
                      <a:lnTo>
                        <a:pt x="923203" y="0"/>
                      </a:lnTo>
                      <a:lnTo>
                        <a:pt x="377803" y="777882"/>
                      </a:lnTo>
                      <a:lnTo>
                        <a:pt x="188915" y="50863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de-DE"/>
                </a:p>
              </p:txBody>
            </p:sp>
            <p:sp>
              <p:nvSpPr>
                <p:cNvPr id="134" name="Flussdiagramm: Daten 6"/>
                <p:cNvSpPr/>
                <p:nvPr userDrawn="1"/>
              </p:nvSpPr>
              <p:spPr>
                <a:xfrm rot="14100000">
                  <a:off x="8036650" y="229966"/>
                  <a:ext cx="1176456" cy="310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456" h="310052">
                      <a:moveTo>
                        <a:pt x="216683" y="598"/>
                      </a:moveTo>
                      <a:lnTo>
                        <a:pt x="108326" y="155280"/>
                      </a:lnTo>
                      <a:lnTo>
                        <a:pt x="216592" y="597"/>
                      </a:lnTo>
                      <a:close/>
                      <a:moveTo>
                        <a:pt x="49" y="310052"/>
                      </a:moveTo>
                      <a:lnTo>
                        <a:pt x="0" y="310052"/>
                      </a:lnTo>
                      <a:lnTo>
                        <a:pt x="32" y="310008"/>
                      </a:lnTo>
                      <a:close/>
                      <a:moveTo>
                        <a:pt x="1176456" y="0"/>
                      </a:moveTo>
                      <a:lnTo>
                        <a:pt x="959958" y="309190"/>
                      </a:lnTo>
                      <a:lnTo>
                        <a:pt x="328941" y="309757"/>
                      </a:lnTo>
                      <a:lnTo>
                        <a:pt x="216731" y="597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35" name="Flussdiagramm: Daten 6"/>
                <p:cNvSpPr/>
                <p:nvPr userDrawn="1"/>
              </p:nvSpPr>
              <p:spPr>
                <a:xfrm rot="7500000" flipH="1">
                  <a:off x="8768070" y="577201"/>
                  <a:ext cx="328909" cy="30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09" h="309456">
                      <a:moveTo>
                        <a:pt x="108294" y="154684"/>
                      </a:moveTo>
                      <a:lnTo>
                        <a:pt x="0" y="309410"/>
                      </a:lnTo>
                      <a:lnTo>
                        <a:pt x="16" y="309456"/>
                      </a:lnTo>
                      <a:lnTo>
                        <a:pt x="328909" y="309160"/>
                      </a:lnTo>
                      <a:lnTo>
                        <a:pt x="216699" y="0"/>
                      </a:lnTo>
                      <a:lnTo>
                        <a:pt x="216651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29" name="Gruppieren 128"/>
              <p:cNvGrpSpPr/>
              <p:nvPr userDrawn="1"/>
            </p:nvGrpSpPr>
            <p:grpSpPr>
              <a:xfrm>
                <a:off x="9790486" y="-254075"/>
                <a:ext cx="1139526" cy="1012205"/>
                <a:chOff x="9790486" y="-254075"/>
                <a:chExt cx="1139526" cy="1012205"/>
              </a:xfrm>
            </p:grpSpPr>
            <p:sp>
              <p:nvSpPr>
                <p:cNvPr id="130" name="Rechteck 138"/>
                <p:cNvSpPr/>
                <p:nvPr userDrawn="1"/>
              </p:nvSpPr>
              <p:spPr>
                <a:xfrm>
                  <a:off x="9913387" y="0"/>
                  <a:ext cx="1016625" cy="51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625" h="512124">
                      <a:moveTo>
                        <a:pt x="657647" y="511994"/>
                      </a:moveTo>
                      <a:lnTo>
                        <a:pt x="657556" y="512124"/>
                      </a:lnTo>
                      <a:lnTo>
                        <a:pt x="328872" y="512059"/>
                      </a:lnTo>
                      <a:close/>
                      <a:moveTo>
                        <a:pt x="48" y="511925"/>
                      </a:moveTo>
                      <a:lnTo>
                        <a:pt x="96" y="511994"/>
                      </a:lnTo>
                      <a:lnTo>
                        <a:pt x="0" y="511994"/>
                      </a:lnTo>
                      <a:close/>
                      <a:moveTo>
                        <a:pt x="359187" y="0"/>
                      </a:moveTo>
                      <a:lnTo>
                        <a:pt x="1016625" y="0"/>
                      </a:lnTo>
                      <a:lnTo>
                        <a:pt x="657696" y="511925"/>
                      </a:lnTo>
                      <a:lnTo>
                        <a:pt x="328872" y="43212"/>
                      </a:lnTo>
                      <a:close/>
                    </a:path>
                  </a:pathLst>
                </a:cu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de-DE"/>
                </a:p>
              </p:txBody>
            </p:sp>
            <p:sp>
              <p:nvSpPr>
                <p:cNvPr id="131" name="Flussdiagramm: Daten 6"/>
                <p:cNvSpPr/>
                <p:nvPr userDrawn="1"/>
              </p:nvSpPr>
              <p:spPr>
                <a:xfrm rot="14100000">
                  <a:off x="9553938" y="-17527"/>
                  <a:ext cx="1012205" cy="53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205" h="539109">
                      <a:moveTo>
                        <a:pt x="377213" y="396"/>
                      </a:moveTo>
                      <a:lnTo>
                        <a:pt x="188581" y="269674"/>
                      </a:lnTo>
                      <a:lnTo>
                        <a:pt x="377052" y="396"/>
                      </a:lnTo>
                      <a:close/>
                      <a:moveTo>
                        <a:pt x="86" y="539109"/>
                      </a:moveTo>
                      <a:lnTo>
                        <a:pt x="0" y="539109"/>
                      </a:lnTo>
                      <a:lnTo>
                        <a:pt x="57" y="539030"/>
                      </a:lnTo>
                      <a:close/>
                      <a:moveTo>
                        <a:pt x="1012205" y="0"/>
                      </a:moveTo>
                      <a:lnTo>
                        <a:pt x="635116" y="538539"/>
                      </a:lnTo>
                      <a:lnTo>
                        <a:pt x="572637" y="538595"/>
                      </a:lnTo>
                      <a:lnTo>
                        <a:pt x="377297" y="396"/>
                      </a:ln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32" name="Flussdiagramm: Daten 6"/>
                <p:cNvSpPr/>
                <p:nvPr userDrawn="1"/>
              </p:nvSpPr>
              <p:spPr>
                <a:xfrm rot="7500000" flipH="1">
                  <a:off x="10011983" y="162573"/>
                  <a:ext cx="572582" cy="53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82" h="538714">
                      <a:moveTo>
                        <a:pt x="188525" y="269280"/>
                      </a:moveTo>
                      <a:lnTo>
                        <a:pt x="0" y="538634"/>
                      </a:lnTo>
                      <a:lnTo>
                        <a:pt x="29" y="538714"/>
                      </a:lnTo>
                      <a:lnTo>
                        <a:pt x="572582" y="538199"/>
                      </a:lnTo>
                      <a:lnTo>
                        <a:pt x="377240" y="0"/>
                      </a:lnTo>
                      <a:lnTo>
                        <a:pt x="377156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</p:grpSp>
        <p:sp>
          <p:nvSpPr>
            <p:cNvPr id="126" name="Rechteck 125"/>
            <p:cNvSpPr/>
            <p:nvPr userDrawn="1"/>
          </p:nvSpPr>
          <p:spPr>
            <a:xfrm>
              <a:off x="3036815" y="1"/>
              <a:ext cx="9153598" cy="6851650"/>
            </a:xfrm>
            <a:prstGeom prst="rect">
              <a:avLst/>
            </a:prstGeom>
            <a:gradFill>
              <a:gsLst>
                <a:gs pos="13000">
                  <a:schemeClr val="bg1"/>
                </a:gs>
                <a:gs pos="100000">
                  <a:schemeClr val="bg1">
                    <a:alpha val="58000"/>
                  </a:scheme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</p:grp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387240" y="410830"/>
            <a:ext cx="8351895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2968347" y="6076361"/>
            <a:ext cx="3207305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87240" y="60763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3" name="Textplatzhalter 2"/>
          <p:cNvSpPr>
            <a:spLocks noGrp="1"/>
          </p:cNvSpPr>
          <p:nvPr>
            <p:ph type="body" idx="1"/>
          </p:nvPr>
        </p:nvSpPr>
        <p:spPr>
          <a:xfrm>
            <a:off x="387240" y="1483952"/>
            <a:ext cx="8351895" cy="4321536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6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3200" b="0" kern="1200" dirty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accent1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accent1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accent1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accent1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7240" y="410830"/>
            <a:ext cx="8351099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7240" y="1483952"/>
            <a:ext cx="8351099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295" y="6152561"/>
            <a:ext cx="512228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1525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6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185057" y="1106922"/>
            <a:ext cx="8175561" cy="2383056"/>
          </a:xfrm>
        </p:spPr>
        <p:txBody>
          <a:bodyPr/>
          <a:lstStyle/>
          <a:p>
            <a:r>
              <a:rPr lang="en-US" sz="4400" dirty="0" smtClean="0"/>
              <a:t>Wavelet-Based </a:t>
            </a:r>
            <a:r>
              <a:rPr lang="en-US" sz="4400" dirty="0"/>
              <a:t>Numerical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en-US" sz="4400" dirty="0" smtClean="0"/>
              <a:t>and </a:t>
            </a:r>
            <a:r>
              <a:rPr lang="en-US" sz="4400" dirty="0"/>
              <a:t>Semianalytical Methods of Local Structural Analysis in Engineering</a:t>
            </a:r>
            <a:endParaRPr lang="en-US" sz="4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 bwMode="blackGray">
          <a:xfrm>
            <a:off x="304803" y="3498358"/>
            <a:ext cx="8705381" cy="206175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Prof. </a:t>
            </a:r>
            <a:r>
              <a:rPr lang="en-US" sz="2800" b="1" i="1" dirty="0" smtClean="0">
                <a:solidFill>
                  <a:srgbClr val="C00000"/>
                </a:solidFill>
              </a:rPr>
              <a:t>Pavel A.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Akimov</a:t>
            </a:r>
            <a:r>
              <a:rPr lang="ru-RU" sz="2800" b="1" i="1" dirty="0" smtClean="0">
                <a:solidFill>
                  <a:srgbClr val="C00000"/>
                </a:solidFill>
              </a:rPr>
              <a:t>,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Prof. </a:t>
            </a:r>
            <a:r>
              <a:rPr lang="en-US" sz="2800" b="1" i="1" dirty="0" smtClean="0">
                <a:solidFill>
                  <a:srgbClr val="C00000"/>
                </a:solidFill>
              </a:rPr>
              <a:t>Marina L.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Mozgaleva</a:t>
            </a:r>
            <a:endParaRPr lang="en-US" sz="2800" b="1" i="1" dirty="0" smtClean="0">
              <a:solidFill>
                <a:srgbClr val="C00000"/>
              </a:solidFill>
            </a:endParaRPr>
          </a:p>
          <a:p>
            <a:pPr>
              <a:spcAft>
                <a:spcPts val="0"/>
              </a:spcAft>
            </a:pPr>
            <a:r>
              <a:rPr lang="en-US" sz="1800" i="1" dirty="0"/>
              <a:t>Research &amp; Development Center </a:t>
            </a:r>
            <a:r>
              <a:rPr lang="en-US" sz="1800" i="1" dirty="0" smtClean="0"/>
              <a:t>“</a:t>
            </a:r>
            <a:r>
              <a:rPr lang="en-US" sz="1800" i="1" dirty="0" err="1"/>
              <a:t>StaDyO</a:t>
            </a:r>
            <a:r>
              <a:rPr lang="en-US" sz="1800" i="1" dirty="0"/>
              <a:t>”, Moscow</a:t>
            </a:r>
            <a:r>
              <a:rPr lang="en-US" sz="1800" i="1" dirty="0" smtClean="0"/>
              <a:t>, Russia </a:t>
            </a:r>
            <a:endParaRPr lang="en-US" sz="1800" i="1" dirty="0" smtClean="0"/>
          </a:p>
          <a:p>
            <a:pPr>
              <a:spcAft>
                <a:spcPts val="0"/>
              </a:spcAft>
            </a:pPr>
            <a:r>
              <a:rPr lang="en-US" sz="1800" i="1" dirty="0" smtClean="0"/>
              <a:t>National Research Moscow State University of Civil Engineering, Moscow, Russia</a:t>
            </a:r>
            <a:endParaRPr lang="en-US" sz="1800" i="1" dirty="0" smtClean="0"/>
          </a:p>
          <a:p>
            <a:endParaRPr lang="en-US" sz="100" i="1" dirty="0" smtClean="0"/>
          </a:p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International 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Conference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“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Mathematical Modeling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and 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Computational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Physics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2017”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MMCP2017)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6" descr="LOGO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03" y="202164"/>
            <a:ext cx="89157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06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formulas of fast direct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discrete Haar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transforms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averaging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82" y="2526113"/>
            <a:ext cx="8820000" cy="23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formulas of fast direct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discrete Haar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transforms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averaging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43" y="2076513"/>
            <a:ext cx="8820000" cy="37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formulas of fast direct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discrete Haar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transforms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averaging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7" y="2357296"/>
            <a:ext cx="8820000" cy="28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formulas of fast direct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discrete Haar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transforms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averaging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30" y="2047272"/>
            <a:ext cx="8820000" cy="40545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2971" y="3038617"/>
            <a:ext cx="7570970" cy="14887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formulas of fast direct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discrete Haar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transforms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averaging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6" y="2586840"/>
            <a:ext cx="8820000" cy="19520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5537" y="2994013"/>
            <a:ext cx="7630444" cy="14887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Multilevel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Wavelet-Based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Local Structural Analysis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48" y="1744458"/>
            <a:ext cx="8820000" cy="43739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8020" y="5174167"/>
            <a:ext cx="654204" cy="2936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Multilevel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Wavelet-Based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Local Structural Analysis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63" y="2357664"/>
            <a:ext cx="8820000" cy="30866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2625" y="3977268"/>
            <a:ext cx="713677" cy="3531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9698" y="2692371"/>
            <a:ext cx="2442116" cy="2936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7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Multilevel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Wavelet-Based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Local Structural Analysis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30" y="2393888"/>
            <a:ext cx="8820000" cy="25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Multilevel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Wavelet-Based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Local Structural Analysis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9" y="1945474"/>
            <a:ext cx="8820000" cy="33318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5717" y="4475355"/>
            <a:ext cx="2862146" cy="4311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164625" y="95136"/>
            <a:ext cx="8905233" cy="10043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AND SEMIANALYTICAL METHODS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LOCAL STRUCTURAL ANALYSIS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070" descr="DSC01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78" y="1531359"/>
            <a:ext cx="4378372" cy="3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76" descr="file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9" y="5029878"/>
            <a:ext cx="2209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74" descr="file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92" y="5031466"/>
            <a:ext cx="22098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78" descr="file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24" y="5029878"/>
            <a:ext cx="218281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82" descr="file0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74" y="5020353"/>
            <a:ext cx="220186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56" y="1293691"/>
            <a:ext cx="4348908" cy="3616441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  <a:latin typeface="+mn-lt"/>
              </a:rPr>
              <a:t>The most dangerous from the standpoint of strength </a:t>
            </a:r>
            <a:r>
              <a:rPr lang="en-US" sz="2200" dirty="0">
                <a:latin typeface="+mn-lt"/>
              </a:rPr>
              <a:t>is the </a:t>
            </a:r>
            <a:r>
              <a:rPr lang="en-US" sz="2200" dirty="0" smtClean="0">
                <a:latin typeface="+mn-lt"/>
              </a:rPr>
              <a:t>stress-strain state </a:t>
            </a:r>
            <a:r>
              <a:rPr lang="en-US" sz="2200" dirty="0">
                <a:latin typeface="+mn-lt"/>
              </a:rPr>
              <a:t>of the </a:t>
            </a:r>
            <a:r>
              <a:rPr lang="en-US" sz="2200" dirty="0" smtClean="0">
                <a:latin typeface="+mn-lt"/>
              </a:rPr>
              <a:t>structure </a:t>
            </a:r>
            <a:r>
              <a:rPr lang="en-US" sz="2200" dirty="0">
                <a:latin typeface="+mn-lt"/>
              </a:rPr>
              <a:t>in places of various kinds of concentrations </a:t>
            </a:r>
            <a:r>
              <a:rPr lang="en-US" sz="2200" dirty="0" smtClean="0">
                <a:latin typeface="+mn-lt"/>
              </a:rPr>
              <a:t>(cracks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smtClean="0">
                <a:latin typeface="+mn-lt"/>
              </a:rPr>
              <a:t>joints </a:t>
            </a:r>
            <a:r>
              <a:rPr lang="en-US" sz="2200" dirty="0">
                <a:latin typeface="+mn-lt"/>
              </a:rPr>
              <a:t>of structural elements, etc.), local changes </a:t>
            </a:r>
            <a:r>
              <a:rPr lang="en-US" sz="2200" dirty="0" smtClean="0">
                <a:latin typeface="+mn-lt"/>
              </a:rPr>
              <a:t>within </a:t>
            </a:r>
            <a:r>
              <a:rPr lang="en-US" sz="2200" dirty="0">
                <a:latin typeface="+mn-lt"/>
              </a:rPr>
              <a:t>the reconstruction of the object </a:t>
            </a:r>
            <a:r>
              <a:rPr lang="en-US" sz="2200" dirty="0" smtClean="0">
                <a:latin typeface="+mn-lt"/>
              </a:rPr>
              <a:t>(needling, demolition </a:t>
            </a:r>
            <a:r>
              <a:rPr lang="en-US" sz="2200" dirty="0">
                <a:latin typeface="+mn-lt"/>
              </a:rPr>
              <a:t>of supports that interfere with the functional purpose of the structure and </a:t>
            </a:r>
            <a:r>
              <a:rPr lang="en-US" sz="2200" dirty="0" smtClean="0">
                <a:latin typeface="+mn-lt"/>
              </a:rPr>
              <a:t>etc</a:t>
            </a:r>
            <a:r>
              <a:rPr lang="en-US" sz="2200" dirty="0">
                <a:latin typeface="+mn-lt"/>
              </a:rPr>
              <a:t>.) or in areas of local </a:t>
            </a:r>
            <a:r>
              <a:rPr lang="en-US" sz="2200" dirty="0" smtClean="0">
                <a:latin typeface="+mn-lt"/>
              </a:rPr>
              <a:t>strengthening (reinforcing </a:t>
            </a:r>
            <a:r>
              <a:rPr lang="en-US" sz="2200" dirty="0">
                <a:latin typeface="+mn-lt"/>
              </a:rPr>
              <a:t>beams, metal ties, etc.).</a:t>
            </a:r>
            <a:endParaRPr lang="ru-RU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1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formulas of fast direct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discrete Haar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transforms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averaging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65" y="1620643"/>
            <a:ext cx="8820000" cy="50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6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164625" y="345514"/>
            <a:ext cx="8905233" cy="54253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METHOD OF LOCAL STRUCTURAL ANALYSIS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303" y="1617788"/>
            <a:ext cx="6003607" cy="484187"/>
          </a:xfrm>
          <a:prstGeom prst="rect">
            <a:avLst/>
          </a:prstGeom>
          <a:solidFill>
            <a:srgbClr val="7832A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Finite element method (FEM)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141" y="2411220"/>
            <a:ext cx="6033770" cy="719138"/>
          </a:xfrm>
          <a:prstGeom prst="rect">
            <a:avLst/>
          </a:prstGeom>
          <a:solidFill>
            <a:srgbClr val="7832A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Discrete formulations of boundary problems of structural analysis</a:t>
            </a:r>
            <a:r>
              <a:rPr lang="ru-RU" b="1" dirty="0" smtClean="0">
                <a:solidFill>
                  <a:srgbClr val="FFFFFF"/>
                </a:solidFill>
              </a:rPr>
              <a:t> (</a:t>
            </a:r>
            <a:r>
              <a:rPr lang="en-US" b="1" dirty="0" smtClean="0">
                <a:solidFill>
                  <a:srgbClr val="FFFFFF"/>
                </a:solidFill>
              </a:rPr>
              <a:t>within FEM</a:t>
            </a:r>
            <a:r>
              <a:rPr lang="ru-RU" b="1" dirty="0" smtClean="0">
                <a:solidFill>
                  <a:srgbClr val="FFFFFF"/>
                </a:solidFill>
              </a:rPr>
              <a:t>)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947353" y="3156076"/>
            <a:ext cx="577850" cy="194309"/>
          </a:xfrm>
          <a:prstGeom prst="downArrow">
            <a:avLst>
              <a:gd name="adj1" fmla="val 50000"/>
              <a:gd name="adj2" fmla="val 51900"/>
            </a:avLst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4616" y="3397374"/>
            <a:ext cx="6043296" cy="962661"/>
          </a:xfrm>
          <a:prstGeom prst="rect">
            <a:avLst/>
          </a:prstGeom>
          <a:solidFill>
            <a:srgbClr val="7832A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Reduced wavelet-based </a:t>
            </a:r>
            <a:r>
              <a:rPr lang="en-US" b="1" dirty="0">
                <a:solidFill>
                  <a:srgbClr val="FFFFFF"/>
                </a:solidFill>
              </a:rPr>
              <a:t>discrete formulations </a:t>
            </a:r>
            <a:r>
              <a:rPr lang="en-US" b="1" dirty="0" smtClean="0">
                <a:solidFill>
                  <a:srgbClr val="FFFFFF"/>
                </a:solidFill>
              </a:rPr>
              <a:t/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dirty="0">
                <a:solidFill>
                  <a:srgbClr val="FFFFFF"/>
                </a:solidFill>
              </a:rPr>
              <a:t>boundary problems of structural </a:t>
            </a:r>
            <a:r>
              <a:rPr lang="en-US" b="1" dirty="0" smtClean="0">
                <a:solidFill>
                  <a:srgbClr val="FFFFFF"/>
                </a:solidFill>
              </a:rPr>
              <a:t>analysis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265" y="4620703"/>
            <a:ext cx="6049647" cy="1008062"/>
          </a:xfrm>
          <a:prstGeom prst="rect">
            <a:avLst/>
          </a:prstGeom>
          <a:solidFill>
            <a:srgbClr val="7832A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Solution of resultant reduced system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of linear algebraic equations</a:t>
            </a:r>
            <a:r>
              <a:rPr lang="ru-RU" b="1" dirty="0" smtClean="0">
                <a:solidFill>
                  <a:srgbClr val="FFFFFF"/>
                </a:solidFill>
              </a:rPr>
              <a:t>, </a:t>
            </a:r>
            <a:br>
              <a:rPr lang="ru-RU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return </a:t>
            </a:r>
            <a:r>
              <a:rPr lang="en-US" b="1" dirty="0">
                <a:solidFill>
                  <a:srgbClr val="FFFFFF"/>
                </a:solidFill>
              </a:rPr>
              <a:t>to the original basis</a:t>
            </a:r>
            <a:endParaRPr lang="ru-RU" b="1" dirty="0">
              <a:solidFill>
                <a:srgbClr val="FFFFFF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234690" y="2134995"/>
            <a:ext cx="0" cy="24384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40" y="1772091"/>
            <a:ext cx="2899356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96" y="3614459"/>
            <a:ext cx="2844000" cy="27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8"/>
          <p:cNvSpPr/>
          <p:nvPr/>
        </p:nvSpPr>
        <p:spPr>
          <a:xfrm>
            <a:off x="7414843" y="6320413"/>
            <a:ext cx="8226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0.47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fa-I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950" y="5735445"/>
            <a:ext cx="6247130" cy="96393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u="sng" dirty="0" smtClean="0">
                <a:solidFill>
                  <a:srgbClr val="FFFFFF"/>
                </a:solidFill>
                <a:cs typeface="Arial" charset="0"/>
              </a:rPr>
              <a:t>Main result</a:t>
            </a: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: </a:t>
            </a: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a 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significant reduction in the dimension </a:t>
            </a: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/>
            </a:r>
            <a:br>
              <a:rPr lang="en-US" sz="2000" b="1" dirty="0" smtClean="0">
                <a:solidFill>
                  <a:srgbClr val="FFFFFF"/>
                </a:solidFill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of 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the problem, high accuracy of </a:t>
            </a: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computing of stress-strain state in the 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most dangerous areas of the </a:t>
            </a: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structure</a:t>
            </a:r>
            <a:endParaRPr lang="ru-RU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2962593" y="4405756"/>
            <a:ext cx="577850" cy="194309"/>
          </a:xfrm>
          <a:prstGeom prst="downArrow">
            <a:avLst>
              <a:gd name="adj1" fmla="val 50000"/>
              <a:gd name="adj2" fmla="val 51900"/>
            </a:avLst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platzhalter 3"/>
          <p:cNvSpPr>
            <a:spLocks noGrp="1"/>
          </p:cNvSpPr>
          <p:nvPr>
            <p:ph type="body" idx="1"/>
          </p:nvPr>
        </p:nvSpPr>
        <p:spPr bwMode="blackGray">
          <a:xfrm>
            <a:off x="134303" y="989044"/>
            <a:ext cx="7080536" cy="56646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Local numerical simulation is based on a modern, highly efficient apparatus </a:t>
            </a:r>
            <a:r>
              <a:rPr lang="en-US" sz="1800" dirty="0" smtClean="0">
                <a:latin typeface="+mn-lt"/>
              </a:rPr>
              <a:t>of multi-scale </a:t>
            </a:r>
            <a:r>
              <a:rPr lang="en-US" sz="1800" dirty="0">
                <a:latin typeface="+mn-lt"/>
              </a:rPr>
              <a:t>wavelet analysis.</a:t>
            </a:r>
            <a:endParaRPr lang="ru-RU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61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164625" y="73364"/>
            <a:ext cx="8905233" cy="9716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SEMIANALYTICAL METHOD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LOCAL STRUCTURAL ANALYSIS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platzhalter 3"/>
          <p:cNvSpPr>
            <a:spLocks noGrp="1"/>
          </p:cNvSpPr>
          <p:nvPr>
            <p:ph type="body" idx="1"/>
          </p:nvPr>
        </p:nvSpPr>
        <p:spPr bwMode="blackGray">
          <a:xfrm>
            <a:off x="134303" y="1021702"/>
            <a:ext cx="7080536" cy="56646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Local semianalytical simulation is based on a modern, highly efficient apparatus of multi-scale wavelet analysis.</a:t>
            </a:r>
            <a:endParaRPr lang="ru-RU" sz="18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4303" y="1706201"/>
            <a:ext cx="6003607" cy="484187"/>
          </a:xfrm>
          <a:prstGeom prst="rect">
            <a:avLst/>
          </a:prstGeom>
          <a:solidFill>
            <a:srgbClr val="7832A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Discrete-continual finite element method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141" y="2499633"/>
            <a:ext cx="6033770" cy="719138"/>
          </a:xfrm>
          <a:prstGeom prst="rect">
            <a:avLst/>
          </a:prstGeom>
          <a:solidFill>
            <a:srgbClr val="7832A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Discrete-continual formulations of boundary problems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of structural analysis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2947353" y="3244489"/>
            <a:ext cx="577850" cy="194309"/>
          </a:xfrm>
          <a:prstGeom prst="downArrow">
            <a:avLst>
              <a:gd name="adj1" fmla="val 50000"/>
              <a:gd name="adj2" fmla="val 51900"/>
            </a:avLst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94616" y="3485787"/>
            <a:ext cx="6043296" cy="962661"/>
          </a:xfrm>
          <a:prstGeom prst="rect">
            <a:avLst/>
          </a:prstGeom>
          <a:solidFill>
            <a:srgbClr val="7832A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Reduced wavelet-based discrete-continual </a:t>
            </a:r>
            <a:r>
              <a:rPr lang="en-US" b="1" dirty="0">
                <a:solidFill>
                  <a:srgbClr val="FFFFFF"/>
                </a:solidFill>
              </a:rPr>
              <a:t>formulations </a:t>
            </a:r>
            <a:r>
              <a:rPr lang="en-US" b="1" dirty="0" smtClean="0">
                <a:solidFill>
                  <a:srgbClr val="FFFFFF"/>
                </a:solidFill>
              </a:rPr>
              <a:t/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dirty="0">
                <a:solidFill>
                  <a:srgbClr val="FFFFFF"/>
                </a:solidFill>
              </a:rPr>
              <a:t>boundary problems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dirty="0">
                <a:solidFill>
                  <a:srgbClr val="FFFFFF"/>
                </a:solidFill>
              </a:rPr>
              <a:t>structural </a:t>
            </a:r>
            <a:r>
              <a:rPr lang="en-US" b="1" dirty="0" smtClean="0">
                <a:solidFill>
                  <a:srgbClr val="FFFFFF"/>
                </a:solidFill>
              </a:rPr>
              <a:t>analysis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265" y="4709116"/>
            <a:ext cx="6049647" cy="1008062"/>
          </a:xfrm>
          <a:prstGeom prst="rect">
            <a:avLst/>
          </a:prstGeom>
          <a:solidFill>
            <a:srgbClr val="7832A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</a:rPr>
              <a:t>Exact analytical solution of resultant reduced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multipoint boundary problem</a:t>
            </a:r>
            <a:r>
              <a:rPr lang="ru-RU" b="1" dirty="0" smtClean="0">
                <a:solidFill>
                  <a:srgbClr val="FFFFFF"/>
                </a:solidFill>
              </a:rPr>
              <a:t>, </a:t>
            </a:r>
            <a:r>
              <a:rPr lang="en-US" b="1" dirty="0">
                <a:solidFill>
                  <a:srgbClr val="FFFFFF"/>
                </a:solidFill>
              </a:rPr>
              <a:t/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return to the original basis</a:t>
            </a:r>
            <a:endParaRPr lang="ru-RU" b="1" dirty="0">
              <a:solidFill>
                <a:srgbClr val="FFFFFF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234690" y="2223408"/>
            <a:ext cx="0" cy="24384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949" y="5823858"/>
            <a:ext cx="6677479" cy="96393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u="sng" dirty="0">
                <a:solidFill>
                  <a:srgbClr val="FFFFFF"/>
                </a:solidFill>
                <a:cs typeface="Arial" charset="0"/>
              </a:rPr>
              <a:t>Main result</a:t>
            </a:r>
            <a:r>
              <a:rPr lang="ru-RU" sz="2000" b="1" dirty="0">
                <a:solidFill>
                  <a:srgbClr val="FFFFFF"/>
                </a:solidFill>
                <a:cs typeface="Arial" charset="0"/>
              </a:rPr>
              <a:t>: 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a significant reduction in the dimension </a:t>
            </a:r>
            <a:br>
              <a:rPr lang="en-US" sz="2000" b="1" dirty="0">
                <a:solidFill>
                  <a:srgbClr val="FFFFFF"/>
                </a:solidFill>
                <a:cs typeface="Arial" charset="0"/>
              </a:rPr>
            </a:b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of the problem, high accuracy of computing of stress-strain state in the most dangerous areas of the </a:t>
            </a: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structure</a:t>
            </a:r>
            <a:endParaRPr lang="ru-RU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2962593" y="4494169"/>
            <a:ext cx="577850" cy="194309"/>
          </a:xfrm>
          <a:prstGeom prst="downArrow">
            <a:avLst>
              <a:gd name="adj1" fmla="val 50000"/>
              <a:gd name="adj2" fmla="val 51900"/>
            </a:avLst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" name="Picture 52" descr="D:\Mojtaba\Thesis PHD\فایل متنی پایان نامه\final version\Examples\DCFEMP-DWT\Drawing2-Layout1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6782" y="1728335"/>
            <a:ext cx="2880000" cy="1444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53" descr="D:\Mojtaba\Thesis PHD\فایل متنی پایان نامه\final version\Examples\DCFEMP-DWT\M1-A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82" y="3329382"/>
            <a:ext cx="2880000" cy="216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6957970" y="5578070"/>
            <a:ext cx="1806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ea typeface="Calibri" panose="020F0502020204030204" pitchFamily="34" charset="0"/>
              </a:rPr>
              <a:t>Comparison </a:t>
            </a:r>
            <a:r>
              <a:rPr lang="en-US" sz="1000" dirty="0" smtClean="0">
                <a:ea typeface="Calibri" panose="020F0502020204030204" pitchFamily="34" charset="0"/>
              </a:rPr>
              <a:t/>
            </a:r>
            <a:br>
              <a:rPr lang="en-US" sz="1000" dirty="0" smtClean="0">
                <a:ea typeface="Calibri" panose="020F0502020204030204" pitchFamily="34" charset="0"/>
              </a:rPr>
            </a:br>
            <a:r>
              <a:rPr lang="en-US" sz="1000" dirty="0" smtClean="0">
                <a:ea typeface="Calibri" panose="020F0502020204030204" pitchFamily="34" charset="0"/>
              </a:rPr>
              <a:t>for </a:t>
            </a:r>
            <a:r>
              <a:rPr lang="en-US" sz="1000" dirty="0">
                <a:ea typeface="Calibri" panose="020F0502020204030204" pitchFamily="34" charset="0"/>
              </a:rPr>
              <a:t>the first </a:t>
            </a:r>
            <a:r>
              <a:rPr lang="en-US" sz="1000" dirty="0" smtClean="0">
                <a:ea typeface="Calibri" panose="020F0502020204030204" pitchFamily="34" charset="0"/>
              </a:rPr>
              <a:t/>
            </a:r>
            <a:br>
              <a:rPr lang="en-US" sz="1000" dirty="0" smtClean="0">
                <a:ea typeface="Calibri" panose="020F0502020204030204" pitchFamily="34" charset="0"/>
              </a:rPr>
            </a:br>
            <a:r>
              <a:rPr lang="en-US" sz="1000" dirty="0" smtClean="0">
                <a:ea typeface="Calibri" panose="020F0502020204030204" pitchFamily="34" charset="0"/>
              </a:rPr>
              <a:t>discrete-continual </a:t>
            </a:r>
            <a:br>
              <a:rPr lang="en-US" sz="1000" dirty="0" smtClean="0">
                <a:ea typeface="Calibri" panose="020F0502020204030204" pitchFamily="34" charset="0"/>
              </a:rPr>
            </a:br>
            <a:r>
              <a:rPr lang="en-US" sz="1000" dirty="0" smtClean="0">
                <a:ea typeface="Calibri" panose="020F0502020204030204" pitchFamily="34" charset="0"/>
              </a:rPr>
              <a:t>finite </a:t>
            </a:r>
            <a:r>
              <a:rPr lang="en-US" sz="1000" dirty="0">
                <a:ea typeface="Calibri" panose="020F0502020204030204" pitchFamily="34" charset="0"/>
              </a:rPr>
              <a:t>element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857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932" y="3989590"/>
            <a:ext cx="5940773" cy="1322595"/>
          </a:xfrm>
        </p:spPr>
        <p:txBody>
          <a:bodyPr/>
          <a:lstStyle/>
          <a:p>
            <a:r>
              <a:rPr lang="en-US" dirty="0" smtClean="0"/>
              <a:t>THANK YOU </a:t>
            </a:r>
            <a:br>
              <a:rPr lang="en-US" dirty="0" smtClean="0"/>
            </a:br>
            <a:r>
              <a:rPr lang="en-US" dirty="0" smtClean="0"/>
              <a:t>FOR YOUR ATTENTION!</a:t>
            </a:r>
            <a:endParaRPr lang="en-US" dirty="0"/>
          </a:p>
        </p:txBody>
      </p:sp>
      <p:pic>
        <p:nvPicPr>
          <p:cNvPr id="4" name="Picture 6" descr="LOGO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932" y="5505703"/>
            <a:ext cx="945577" cy="114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09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formulas of fast direct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discrete Haar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transforms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averaging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7" y="1494252"/>
            <a:ext cx="5225912" cy="53549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14331" y="2881769"/>
            <a:ext cx="4010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Mincho" panose="02020609040205080304" pitchFamily="49" charset="-128"/>
              </a:rPr>
              <a:t>Discrete Haar functions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Mincho" panose="02020609040205080304" pitchFamily="49" charset="-128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Mincho" panose="02020609040205080304" pitchFamily="49" charset="-128"/>
              </a:rPr>
            </a:br>
            <a:r>
              <a:rPr lang="en-GB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Mincho" panose="02020609040205080304" pitchFamily="49" charset="-128"/>
              </a:rPr>
              <a:t>for </a:t>
            </a:r>
            <a:r>
              <a:rPr lang="en-GB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Mincho" panose="02020609040205080304" pitchFamily="49" charset="-128"/>
              </a:rPr>
              <a:t>one-dimensional problems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762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formulas of fast direct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discrete Haar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transforms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averaging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20" y="1606261"/>
            <a:ext cx="8820000" cy="51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formulas of fast direct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discrete Haar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transforms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averaging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1" y="2336668"/>
            <a:ext cx="88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formulas of fast direct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discrete Haar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transforms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averaging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0" y="1787633"/>
            <a:ext cx="8820000" cy="44292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2971" y="4190910"/>
            <a:ext cx="5519146" cy="3773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32971" y="5832084"/>
            <a:ext cx="4463497" cy="3773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formulas of fast direct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discrete Haar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transforms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averaging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2" y="2188777"/>
            <a:ext cx="8820000" cy="274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5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formulas of fast direct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discrete Haar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transforms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averaging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3" y="1553736"/>
            <a:ext cx="7596000" cy="52604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13414" y="2400971"/>
            <a:ext cx="170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Mincho" panose="02020609040205080304" pitchFamily="49" charset="-128"/>
              </a:rPr>
              <a:t>Two-dimensional rectangular domain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38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75006" y="189400"/>
            <a:ext cx="8351895" cy="1364337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formulas of fast direct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discrete Haar </a:t>
            </a:r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transforms </a:t>
            </a:r>
            <a:r>
              <a:rPr lang="en-US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averaging</a:t>
            </a:r>
            <a:endParaRPr lang="en-US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59" y="1628077"/>
            <a:ext cx="8820000" cy="50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1802</TotalTime>
  <Words>291</Words>
  <Application>Microsoft Office PowerPoint</Application>
  <PresentationFormat>Экран (4:3)</PresentationFormat>
  <Paragraphs>49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MS Mincho</vt:lpstr>
      <vt:lpstr>Calibri</vt:lpstr>
      <vt:lpstr>Bebas Neue</vt:lpstr>
      <vt:lpstr>Times New Roman</vt:lpstr>
      <vt:lpstr>Wingdings</vt:lpstr>
      <vt:lpstr>Garamond</vt:lpstr>
      <vt:lpstr>Symbol</vt:lpstr>
      <vt:lpstr>Arial</vt:lpstr>
      <vt:lpstr>Calibri Light</vt:lpstr>
      <vt:lpstr>PRESENTATIONLOAD</vt:lpstr>
      <vt:lpstr>2_PRESENTATIONLOAD</vt:lpstr>
      <vt:lpstr>1_PRESENTATIONLOAD</vt:lpstr>
      <vt:lpstr>3_PRESENTATIONLOAD</vt:lpstr>
      <vt:lpstr>Wavelet-Based Numerical  and Semianalytical Methods of Local Structural Analysis in Engineering</vt:lpstr>
      <vt:lpstr>Basic formulas of fast direct  and inverse discrete Haar  transforms and averaging</vt:lpstr>
      <vt:lpstr>Basic formulas of fast direct  and inverse discrete Haar  transforms and averaging</vt:lpstr>
      <vt:lpstr>Basic formulas of fast direct  and inverse discrete Haar  transforms and averaging</vt:lpstr>
      <vt:lpstr>Basic formulas of fast direct  and inverse discrete Haar  transforms and averaging</vt:lpstr>
      <vt:lpstr>Basic formulas of fast direct  and inverse discrete Haar  transforms and averaging</vt:lpstr>
      <vt:lpstr>Basic formulas of fast direct  and inverse discrete Haar  transforms and averaging</vt:lpstr>
      <vt:lpstr>Basic formulas of fast direct  and inverse discrete Haar  transforms and averaging</vt:lpstr>
      <vt:lpstr>Basic formulas of fast direct  and inverse discrete Haar  transforms and averaging</vt:lpstr>
      <vt:lpstr>Basic formulas of fast direct  and inverse discrete Haar  transforms and averaging</vt:lpstr>
      <vt:lpstr>Basic formulas of fast direct  and inverse discrete Haar  transforms and averaging</vt:lpstr>
      <vt:lpstr>Basic formulas of fast direct  and inverse discrete Haar  transforms and averaging</vt:lpstr>
      <vt:lpstr>Basic formulas of fast direct  and inverse discrete Haar  transforms and averaging</vt:lpstr>
      <vt:lpstr>Basic formulas of fast direct  and inverse discrete Haar  transforms and averaging</vt:lpstr>
      <vt:lpstr>About Correct Multilevel  Wavelet-Based Numerical  Method of Local Structural Analysis</vt:lpstr>
      <vt:lpstr>About Correct Multilevel  Wavelet-Based Numerical  Method of Local Structural Analysis</vt:lpstr>
      <vt:lpstr>About Correct Multilevel  Wavelet-Based Numerical  Method of Local Structural Analysis</vt:lpstr>
      <vt:lpstr>About Correct Multilevel  Wavelet-Based Numerical  Method of Local Structural Analysis</vt:lpstr>
      <vt:lpstr>NUMERICAL AND SEMIANALYTICAL METHODS  OF LOCAL STRUCTURAL ANALYSIS</vt:lpstr>
      <vt:lpstr>NUMERICAL METHOD OF LOCAL STRUCTURAL ANALYSIS</vt:lpstr>
      <vt:lpstr>SEMIANALYTICAL METHOD  OF LOCAL STRUCTURAL ANALYSIS</vt:lpstr>
      <vt:lpstr>THANK YOU  FOR YOUR ATTENTION!</vt:lpstr>
    </vt:vector>
  </TitlesOfParts>
  <Company>PresentationLoad GmbH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</dc:title>
  <dc:creator>PresentationLoad</dc:creator>
  <dc:description>PresentationLoad.com</dc:description>
  <cp:lastModifiedBy>x</cp:lastModifiedBy>
  <cp:revision>1375</cp:revision>
  <dcterms:created xsi:type="dcterms:W3CDTF">2010-05-21T10:35:54Z</dcterms:created>
  <dcterms:modified xsi:type="dcterms:W3CDTF">2017-07-02T23:32:53Z</dcterms:modified>
</cp:coreProperties>
</file>