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3" r:id="rId1"/>
    <p:sldMasterId id="2147483721" r:id="rId2"/>
    <p:sldMasterId id="2147483711" r:id="rId3"/>
    <p:sldMasterId id="2147483732" r:id="rId4"/>
  </p:sldMasterIdLst>
  <p:notesMasterIdLst>
    <p:notesMasterId r:id="rId26"/>
  </p:notesMasterIdLst>
  <p:handoutMasterIdLst>
    <p:handoutMasterId r:id="rId27"/>
  </p:handoutMasterIdLst>
  <p:sldIdLst>
    <p:sldId id="378" r:id="rId5"/>
    <p:sldId id="822" r:id="rId6"/>
    <p:sldId id="918" r:id="rId7"/>
    <p:sldId id="919" r:id="rId8"/>
    <p:sldId id="920" r:id="rId9"/>
    <p:sldId id="921" r:id="rId10"/>
    <p:sldId id="922" r:id="rId11"/>
    <p:sldId id="923" r:id="rId12"/>
    <p:sldId id="924" r:id="rId13"/>
    <p:sldId id="925" r:id="rId14"/>
    <p:sldId id="926" r:id="rId15"/>
    <p:sldId id="927" r:id="rId16"/>
    <p:sldId id="928" r:id="rId17"/>
    <p:sldId id="929" r:id="rId18"/>
    <p:sldId id="930" r:id="rId19"/>
    <p:sldId id="931" r:id="rId20"/>
    <p:sldId id="932" r:id="rId21"/>
    <p:sldId id="933" r:id="rId22"/>
    <p:sldId id="934" r:id="rId23"/>
    <p:sldId id="935" r:id="rId24"/>
    <p:sldId id="813" r:id="rId25"/>
  </p:sldIdLst>
  <p:sldSz cx="9144000" cy="6858000" type="screen4x3"/>
  <p:notesSz cx="6669088" cy="9926638"/>
  <p:embeddedFontLst>
    <p:embeddedFont>
      <p:font typeface="MS Mincho" panose="02020609040205080304" pitchFamily="49" charset="-128"/>
      <p:regular r:id="rId28"/>
    </p:embeddedFont>
    <p:embeddedFont>
      <p:font typeface="Calibri" panose="020F0502020204030204" pitchFamily="34" charset="0"/>
      <p:regular r:id="rId29"/>
      <p:bold r:id="rId30"/>
      <p:italic r:id="rId31"/>
      <p:boldItalic r:id="rId32"/>
    </p:embeddedFont>
    <p:embeddedFont>
      <p:font typeface="Bebas Neue" panose="020B0506020202020201" charset="0"/>
      <p:regular r:id="rId33"/>
    </p:embeddedFont>
    <p:embeddedFont>
      <p:font typeface="Garamond" panose="02020404030301010803" pitchFamily="18" charset="0"/>
      <p:regular r:id="rId34"/>
      <p:bold r:id="rId35"/>
      <p:italic r:id="rId36"/>
    </p:embeddedFont>
    <p:embeddedFont>
      <p:font typeface="Calibri Light" panose="020F0302020204030204" pitchFamily="34" charset="0"/>
      <p:regular r:id="rId37"/>
      <p:italic r:id="rId38"/>
    </p:embeddedFont>
  </p:embeddedFontLst>
  <p:custDataLst>
    <p:tags r:id="rId39"/>
  </p:custDataLst>
  <p:defaultTex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FREE POWERPOINT TEMPLATE" id="{CCC10D6E-D2BF-4572-BDDC-4296AF05B336}">
          <p14:sldIdLst>
            <p14:sldId id="378"/>
            <p14:sldId id="822"/>
            <p14:sldId id="918"/>
            <p14:sldId id="919"/>
            <p14:sldId id="920"/>
            <p14:sldId id="921"/>
            <p14:sldId id="922"/>
            <p14:sldId id="923"/>
            <p14:sldId id="924"/>
            <p14:sldId id="925"/>
            <p14:sldId id="926"/>
            <p14:sldId id="927"/>
            <p14:sldId id="928"/>
            <p14:sldId id="929"/>
            <p14:sldId id="930"/>
            <p14:sldId id="931"/>
            <p14:sldId id="932"/>
            <p14:sldId id="933"/>
            <p14:sldId id="934"/>
            <p14:sldId id="935"/>
            <p14:sldId id="813"/>
          </p14:sldIdLst>
        </p14:section>
        <p14:section name="COPYRIGHT NOTICE - USAGE" id="{6EF7401F-3C55-4889-AD65-187D3766A4E5}">
          <p14:sldIdLst/>
        </p14:section>
      </p14:sectionLst>
    </p:ext>
    <p:ext uri="{EFAFB233-063F-42B5-8137-9DF3F51BA10A}">
      <p15:sldGuideLst xmlns:p15="http://schemas.microsoft.com/office/powerpoint/2012/main">
        <p15:guide id="1" orient="horz" pos="981" userDrawn="1">
          <p15:clr>
            <a:srgbClr val="A4A3A4"/>
          </p15:clr>
        </p15:guide>
        <p15:guide id="2" pos="338" userDrawn="1">
          <p15:clr>
            <a:srgbClr val="A4A3A4"/>
          </p15:clr>
        </p15:guide>
        <p15:guide id="3" orient="horz" pos="3657" userDrawn="1">
          <p15:clr>
            <a:srgbClr val="A4A3A4"/>
          </p15:clr>
        </p15:guide>
        <p15:guide id="4" pos="7339" userDrawn="1">
          <p15:clr>
            <a:srgbClr val="A4A3A4"/>
          </p15:clr>
        </p15:guide>
        <p15:guide id="5" orient="horz">
          <p15:clr>
            <a:srgbClr val="A4A3A4"/>
          </p15:clr>
        </p15:guide>
        <p15:guide id="6">
          <p15:clr>
            <a:srgbClr val="A4A3A4"/>
          </p15:clr>
        </p15:guide>
        <p15:guide id="7" orient="horz" pos="984">
          <p15:clr>
            <a:srgbClr val="A4A3A4"/>
          </p15:clr>
        </p15:guide>
        <p15:guide id="8" pos="349">
          <p15:clr>
            <a:srgbClr val="A4A3A4"/>
          </p15:clr>
        </p15:guide>
        <p15:guide id="9" pos="384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842"/>
    <a:srgbClr val="31B16E"/>
    <a:srgbClr val="38D847"/>
    <a:srgbClr val="E6E6E6"/>
    <a:srgbClr val="F8F8F8"/>
    <a:srgbClr val="DEDEDE"/>
    <a:srgbClr val="CFCFCF"/>
    <a:srgbClr val="F2F2F2"/>
    <a:srgbClr val="EAEAEA"/>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2" autoAdjust="0"/>
    <p:restoredTop sz="98856" autoAdjust="0"/>
  </p:normalViewPr>
  <p:slideViewPr>
    <p:cSldViewPr snapToGrid="0" snapToObjects="1" showGuides="1">
      <p:cViewPr varScale="1">
        <p:scale>
          <a:sx n="132" d="100"/>
          <a:sy n="132" d="100"/>
        </p:scale>
        <p:origin x="1404" y="132"/>
      </p:cViewPr>
      <p:guideLst>
        <p:guide orient="horz" pos="981"/>
        <p:guide pos="338"/>
        <p:guide orient="horz" pos="3657"/>
        <p:guide pos="7339"/>
        <p:guide orient="horz"/>
        <p:guide/>
        <p:guide orient="horz" pos="984"/>
        <p:guide pos="349"/>
        <p:guide pos="3840"/>
      </p:guideLst>
    </p:cSldViewPr>
  </p:slideViewPr>
  <p:notesTextViewPr>
    <p:cViewPr>
      <p:scale>
        <a:sx n="3" d="2"/>
        <a:sy n="3" d="2"/>
      </p:scale>
      <p:origin x="0" y="0"/>
    </p:cViewPr>
  </p:notesTextViewPr>
  <p:sorterViewPr>
    <p:cViewPr>
      <p:scale>
        <a:sx n="160" d="100"/>
        <a:sy n="160" d="100"/>
      </p:scale>
      <p:origin x="0" y="0"/>
    </p:cViewPr>
  </p:sorterViewPr>
  <p:notesViewPr>
    <p:cSldViewPr snapToGrid="0" snapToObjects="1">
      <p:cViewPr varScale="1">
        <p:scale>
          <a:sx n="76" d="100"/>
          <a:sy n="76" d="100"/>
        </p:scale>
        <p:origin x="-4080" y="-1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8450B8FC-714E-48A2-8E44-56D25F758704}" type="datetimeFigureOut">
              <a:rPr lang="de-DE" smtClean="0"/>
              <a:pPr/>
              <a:t>03.07.2017</a:t>
            </a:fld>
            <a:endParaRPr lang="de-DE" dirty="0"/>
          </a:p>
        </p:txBody>
      </p:sp>
      <p:sp>
        <p:nvSpPr>
          <p:cNvPr id="4" name="Fußzeilenplatzhalt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37EA0638-1204-433B-84FC-523B5B170F5E}" type="slidenum">
              <a:rPr lang="de-DE" smtClean="0"/>
              <a:pPr/>
              <a:t>‹#›</a:t>
            </a:fld>
            <a:endParaRPr lang="de-DE" dirty="0"/>
          </a:p>
        </p:txBody>
      </p:sp>
    </p:spTree>
    <p:extLst>
      <p:ext uri="{BB962C8B-B14F-4D97-AF65-F5344CB8AC3E}">
        <p14:creationId xmlns:p14="http://schemas.microsoft.com/office/powerpoint/2010/main" val="1969185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03.07.2017</a:t>
            </a:fld>
            <a:endParaRPr lang="de-DE" dirty="0"/>
          </a:p>
        </p:txBody>
      </p:sp>
      <p:sp>
        <p:nvSpPr>
          <p:cNvPr id="4" name="Folienbildplatzhalter 3"/>
          <p:cNvSpPr>
            <a:spLocks noGrp="1" noRot="1" noChangeAspect="1"/>
          </p:cNvSpPr>
          <p:nvPr>
            <p:ph type="sldImg" idx="2"/>
          </p:nvPr>
        </p:nvSpPr>
        <p:spPr>
          <a:xfrm>
            <a:off x="852488" y="744538"/>
            <a:ext cx="4964112"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a:t>
            </a:fld>
            <a:endParaRPr lang="de-DE" dirty="0"/>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7" algn="l" defTabSz="914309" rtl="0" eaLnBrk="1" latinLnBrk="0" hangingPunct="1">
      <a:defRPr sz="1200" kern="1200">
        <a:solidFill>
          <a:schemeClr val="tx1"/>
        </a:solidFill>
        <a:latin typeface="+mn-lt"/>
        <a:ea typeface="+mn-ea"/>
        <a:cs typeface="+mn-cs"/>
      </a:defRPr>
    </a:lvl5pPr>
    <a:lvl6pPr marL="2285771"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3777608" y="9428583"/>
            <a:ext cx="2889938" cy="496332"/>
          </a:xfrm>
          <a:prstGeom prst="rect">
            <a:avLst/>
          </a:prstGeom>
          <a:noFill/>
          <a:ln w="9525">
            <a:noFill/>
            <a:miter lim="800000"/>
            <a:headEnd/>
            <a:tailEnd/>
          </a:ln>
        </p:spPr>
        <p:txBody>
          <a:bodyPr lIns="91426" tIns="45713" rIns="91426" bIns="45713" anchor="b"/>
          <a:lstStyle/>
          <a:p>
            <a:pPr algn="r"/>
            <a:fld id="{F57D06E3-AE3D-498F-94DB-DD6B1B9AA1BA}" type="slidenum">
              <a:rPr lang="en-US" sz="1200" noProof="1" smtClean="0"/>
              <a:pPr algn="r"/>
              <a:t>1</a:t>
            </a:fld>
            <a:endParaRPr lang="en-US" sz="1200" noProof="1"/>
          </a:p>
        </p:txBody>
      </p:sp>
      <p:sp>
        <p:nvSpPr>
          <p:cNvPr id="231427" name="Rectangle 7"/>
          <p:cNvSpPr txBox="1">
            <a:spLocks noGrp="1" noChangeArrowheads="1"/>
          </p:cNvSpPr>
          <p:nvPr/>
        </p:nvSpPr>
        <p:spPr bwMode="auto">
          <a:xfrm>
            <a:off x="3780695" y="9433753"/>
            <a:ext cx="2888394" cy="492885"/>
          </a:xfrm>
          <a:prstGeom prst="rect">
            <a:avLst/>
          </a:prstGeom>
          <a:noFill/>
          <a:ln w="9525">
            <a:noFill/>
            <a:miter lim="800000"/>
            <a:headEnd/>
            <a:tailEnd/>
          </a:ln>
        </p:spPr>
        <p:txBody>
          <a:bodyPr lIns="94809" tIns="47409" rIns="94809" bIns="47409" anchor="b"/>
          <a:lstStyle/>
          <a:p>
            <a:pPr algn="r" defTabSz="947592"/>
            <a:fld id="{4325F0E8-AEB7-4879-A06E-A5A28001E07F}" type="slidenum">
              <a:rPr lang="en-US" sz="1300" smtClean="0"/>
              <a:pPr algn="r" defTabSz="947592"/>
              <a:t>1</a:t>
            </a:fld>
            <a:endParaRPr lang="en-US" sz="1300" dirty="0"/>
          </a:p>
        </p:txBody>
      </p:sp>
      <p:sp>
        <p:nvSpPr>
          <p:cNvPr id="231428" name="Rectangle 2"/>
          <p:cNvSpPr>
            <a:spLocks noGrp="1" noRot="1" noChangeAspect="1" noChangeArrowheads="1" noTextEdit="1"/>
          </p:cNvSpPr>
          <p:nvPr>
            <p:ph type="sldImg"/>
          </p:nvPr>
        </p:nvSpPr>
        <p:spPr>
          <a:xfrm>
            <a:off x="852488" y="744538"/>
            <a:ext cx="4965700" cy="3724275"/>
          </a:xfrm>
          <a:ln/>
        </p:spPr>
      </p:sp>
      <p:sp>
        <p:nvSpPr>
          <p:cNvPr id="231429" name="Rectangle 3"/>
          <p:cNvSpPr>
            <a:spLocks noGrp="1" noChangeArrowheads="1"/>
          </p:cNvSpPr>
          <p:nvPr>
            <p:ph type="body" idx="1"/>
          </p:nvPr>
        </p:nvSpPr>
        <p:spPr>
          <a:xfrm>
            <a:off x="889213" y="4715154"/>
            <a:ext cx="4890665" cy="4466987"/>
          </a:xfrm>
          <a:noFill/>
          <a:ln/>
        </p:spPr>
        <p:txBody>
          <a:bodyPr lIns="94809" tIns="47409" rIns="94809" bIns="47409"/>
          <a:lstStyle/>
          <a:p>
            <a:pPr eaLnBrk="1" hangingPunct="1"/>
            <a:endParaRPr lang="en-US" noProof="1" smtClean="0">
              <a:cs typeface="Arial" pitchFamily="34" charset="0"/>
            </a:endParaRPr>
          </a:p>
        </p:txBody>
      </p:sp>
    </p:spTree>
    <p:extLst>
      <p:ext uri="{BB962C8B-B14F-4D97-AF65-F5344CB8AC3E}">
        <p14:creationId xmlns:p14="http://schemas.microsoft.com/office/powerpoint/2010/main" val="251983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3777608" y="9428583"/>
            <a:ext cx="2889938" cy="496332"/>
          </a:xfrm>
          <a:prstGeom prst="rect">
            <a:avLst/>
          </a:prstGeom>
          <a:noFill/>
          <a:ln w="9525">
            <a:noFill/>
            <a:miter lim="800000"/>
            <a:headEnd/>
            <a:tailEnd/>
          </a:ln>
        </p:spPr>
        <p:txBody>
          <a:bodyPr lIns="91426" tIns="45713" rIns="91426" bIns="45713" anchor="b"/>
          <a:lstStyle/>
          <a:p>
            <a:pPr algn="r"/>
            <a:fld id="{F57D06E3-AE3D-498F-94DB-DD6B1B9AA1BA}" type="slidenum">
              <a:rPr lang="en-US" sz="1200" noProof="1" smtClean="0"/>
              <a:pPr algn="r"/>
              <a:t>21</a:t>
            </a:fld>
            <a:endParaRPr lang="en-US" sz="1200" noProof="1"/>
          </a:p>
        </p:txBody>
      </p:sp>
      <p:sp>
        <p:nvSpPr>
          <p:cNvPr id="231427" name="Rectangle 7"/>
          <p:cNvSpPr txBox="1">
            <a:spLocks noGrp="1" noChangeArrowheads="1"/>
          </p:cNvSpPr>
          <p:nvPr/>
        </p:nvSpPr>
        <p:spPr bwMode="auto">
          <a:xfrm>
            <a:off x="3780695" y="9433753"/>
            <a:ext cx="2888394" cy="492885"/>
          </a:xfrm>
          <a:prstGeom prst="rect">
            <a:avLst/>
          </a:prstGeom>
          <a:noFill/>
          <a:ln w="9525">
            <a:noFill/>
            <a:miter lim="800000"/>
            <a:headEnd/>
            <a:tailEnd/>
          </a:ln>
        </p:spPr>
        <p:txBody>
          <a:bodyPr lIns="94809" tIns="47409" rIns="94809" bIns="47409" anchor="b"/>
          <a:lstStyle/>
          <a:p>
            <a:pPr algn="r" defTabSz="947592"/>
            <a:fld id="{4325F0E8-AEB7-4879-A06E-A5A28001E07F}" type="slidenum">
              <a:rPr lang="en-US" sz="1300" smtClean="0"/>
              <a:pPr algn="r" defTabSz="947592"/>
              <a:t>21</a:t>
            </a:fld>
            <a:endParaRPr lang="en-US" sz="1300" dirty="0"/>
          </a:p>
        </p:txBody>
      </p:sp>
      <p:sp>
        <p:nvSpPr>
          <p:cNvPr id="231428" name="Rectangle 2"/>
          <p:cNvSpPr>
            <a:spLocks noGrp="1" noRot="1" noChangeAspect="1" noChangeArrowheads="1" noTextEdit="1"/>
          </p:cNvSpPr>
          <p:nvPr>
            <p:ph type="sldImg"/>
          </p:nvPr>
        </p:nvSpPr>
        <p:spPr>
          <a:xfrm>
            <a:off x="852488" y="744538"/>
            <a:ext cx="4965700" cy="3724275"/>
          </a:xfrm>
          <a:ln/>
        </p:spPr>
      </p:sp>
      <p:sp>
        <p:nvSpPr>
          <p:cNvPr id="231429" name="Rectangle 3"/>
          <p:cNvSpPr>
            <a:spLocks noGrp="1" noChangeArrowheads="1"/>
          </p:cNvSpPr>
          <p:nvPr>
            <p:ph type="body" idx="1"/>
          </p:nvPr>
        </p:nvSpPr>
        <p:spPr>
          <a:xfrm>
            <a:off x="889213" y="4715154"/>
            <a:ext cx="4890665" cy="4466987"/>
          </a:xfrm>
          <a:noFill/>
          <a:ln/>
        </p:spPr>
        <p:txBody>
          <a:bodyPr lIns="94809" tIns="47409" rIns="94809" bIns="47409"/>
          <a:lstStyle/>
          <a:p>
            <a:pPr eaLnBrk="1" hangingPunct="1"/>
            <a:endParaRPr lang="en-US" noProof="1" smtClean="0">
              <a:cs typeface="Arial" pitchFamily="34" charset="0"/>
            </a:endParaRPr>
          </a:p>
        </p:txBody>
      </p:sp>
    </p:spTree>
    <p:extLst>
      <p:ext uri="{BB962C8B-B14F-4D97-AF65-F5344CB8AC3E}">
        <p14:creationId xmlns:p14="http://schemas.microsoft.com/office/powerpoint/2010/main" val="251983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22" name="Gruppieren 121"/>
          <p:cNvGrpSpPr/>
          <p:nvPr userDrawn="1"/>
        </p:nvGrpSpPr>
        <p:grpSpPr>
          <a:xfrm>
            <a:off x="81031" y="5206769"/>
            <a:ext cx="3453611" cy="1898584"/>
            <a:chOff x="81031" y="5206769"/>
            <a:chExt cx="3453611" cy="1898584"/>
          </a:xfrm>
        </p:grpSpPr>
        <p:grpSp>
          <p:nvGrpSpPr>
            <p:cNvPr id="123" name="Gruppieren 122"/>
            <p:cNvGrpSpPr/>
            <p:nvPr userDrawn="1"/>
          </p:nvGrpSpPr>
          <p:grpSpPr>
            <a:xfrm>
              <a:off x="81031" y="5206769"/>
              <a:ext cx="1991801" cy="1736748"/>
              <a:chOff x="81031" y="5206769"/>
              <a:chExt cx="1991801" cy="1736748"/>
            </a:xfrm>
          </p:grpSpPr>
          <p:sp>
            <p:nvSpPr>
              <p:cNvPr id="132" name="Flussdiagramm: Daten 6"/>
              <p:cNvSpPr/>
              <p:nvPr userDrawn="1"/>
            </p:nvSpPr>
            <p:spPr>
              <a:xfrm rot="7500000" flipV="1">
                <a:off x="-472446" y="5760246"/>
                <a:ext cx="1736748" cy="629794"/>
              </a:xfrm>
              <a:custGeom>
                <a:avLst/>
                <a:gdLst>
                  <a:gd name="connsiteX0" fmla="*/ 4875386 w 7920475"/>
                  <a:gd name="connsiteY0" fmla="*/ 1896 h 634035"/>
                  <a:gd name="connsiteX1" fmla="*/ 7498123 w 7920475"/>
                  <a:gd name="connsiteY1" fmla="*/ 627301 h 634035"/>
                  <a:gd name="connsiteX2" fmla="*/ 7920475 w 7920475"/>
                  <a:gd name="connsiteY2" fmla="*/ 0 h 634035"/>
                  <a:gd name="connsiteX3" fmla="*/ 4875386 w 7920475"/>
                  <a:gd name="connsiteY3" fmla="*/ 1896 h 634035"/>
                  <a:gd name="connsiteX4" fmla="*/ 440793 w 7920475"/>
                  <a:gd name="connsiteY4" fmla="*/ 4657 h 634035"/>
                  <a:gd name="connsiteX5" fmla="*/ 669010 w 7920475"/>
                  <a:gd name="connsiteY5" fmla="*/ 633434 h 634035"/>
                  <a:gd name="connsiteX6" fmla="*/ 1604583 w 7920475"/>
                  <a:gd name="connsiteY6" fmla="*/ 632594 h 634035"/>
                  <a:gd name="connsiteX7" fmla="*/ 1736748 w 7920475"/>
                  <a:gd name="connsiteY7" fmla="*/ 443842 h 634035"/>
                  <a:gd name="connsiteX8" fmla="*/ 1108933 w 7920475"/>
                  <a:gd name="connsiteY8" fmla="*/ 4241 h 634035"/>
                  <a:gd name="connsiteX9" fmla="*/ 440793 w 7920475"/>
                  <a:gd name="connsiteY9" fmla="*/ 4657 h 634035"/>
                  <a:gd name="connsiteX10" fmla="*/ 0 w 7920475"/>
                  <a:gd name="connsiteY10" fmla="*/ 634035 h 634035"/>
                  <a:gd name="connsiteX11" fmla="*/ 98 w 7920475"/>
                  <a:gd name="connsiteY11" fmla="*/ 634035 h 634035"/>
                  <a:gd name="connsiteX12" fmla="*/ 65 w 7920475"/>
                  <a:gd name="connsiteY12" fmla="*/ 633943 h 634035"/>
                  <a:gd name="connsiteX13" fmla="*/ 0 w 7920475"/>
                  <a:gd name="connsiteY13" fmla="*/ 634035 h 634035"/>
                  <a:gd name="connsiteX14" fmla="*/ 440509 w 7920475"/>
                  <a:gd name="connsiteY14" fmla="*/ 4658 h 634035"/>
                  <a:gd name="connsiteX15" fmla="*/ 220317 w 7920475"/>
                  <a:gd name="connsiteY15" fmla="*/ 319256 h 634035"/>
                  <a:gd name="connsiteX16" fmla="*/ 440695 w 7920475"/>
                  <a:gd name="connsiteY16" fmla="*/ 4657 h 634035"/>
                  <a:gd name="connsiteX17" fmla="*/ 440509 w 7920475"/>
                  <a:gd name="connsiteY17" fmla="*/ 4658 h 634035"/>
                  <a:gd name="connsiteX0" fmla="*/ 4875386 w 7920475"/>
                  <a:gd name="connsiteY0" fmla="*/ 1896 h 634035"/>
                  <a:gd name="connsiteX1" fmla="*/ 7920475 w 7920475"/>
                  <a:gd name="connsiteY1" fmla="*/ 0 h 634035"/>
                  <a:gd name="connsiteX2" fmla="*/ 4875386 w 7920475"/>
                  <a:gd name="connsiteY2" fmla="*/ 1896 h 634035"/>
                  <a:gd name="connsiteX3" fmla="*/ 440793 w 7920475"/>
                  <a:gd name="connsiteY3" fmla="*/ 4657 h 634035"/>
                  <a:gd name="connsiteX4" fmla="*/ 669010 w 7920475"/>
                  <a:gd name="connsiteY4" fmla="*/ 633434 h 634035"/>
                  <a:gd name="connsiteX5" fmla="*/ 1604583 w 7920475"/>
                  <a:gd name="connsiteY5" fmla="*/ 632594 h 634035"/>
                  <a:gd name="connsiteX6" fmla="*/ 1736748 w 7920475"/>
                  <a:gd name="connsiteY6" fmla="*/ 443842 h 634035"/>
                  <a:gd name="connsiteX7" fmla="*/ 1108933 w 7920475"/>
                  <a:gd name="connsiteY7" fmla="*/ 4241 h 634035"/>
                  <a:gd name="connsiteX8" fmla="*/ 440793 w 7920475"/>
                  <a:gd name="connsiteY8" fmla="*/ 4657 h 634035"/>
                  <a:gd name="connsiteX9" fmla="*/ 0 w 7920475"/>
                  <a:gd name="connsiteY9" fmla="*/ 634035 h 634035"/>
                  <a:gd name="connsiteX10" fmla="*/ 98 w 7920475"/>
                  <a:gd name="connsiteY10" fmla="*/ 634035 h 634035"/>
                  <a:gd name="connsiteX11" fmla="*/ 65 w 7920475"/>
                  <a:gd name="connsiteY11" fmla="*/ 633943 h 634035"/>
                  <a:gd name="connsiteX12" fmla="*/ 0 w 7920475"/>
                  <a:gd name="connsiteY12" fmla="*/ 634035 h 634035"/>
                  <a:gd name="connsiteX13" fmla="*/ 440509 w 7920475"/>
                  <a:gd name="connsiteY13" fmla="*/ 4658 h 634035"/>
                  <a:gd name="connsiteX14" fmla="*/ 220317 w 7920475"/>
                  <a:gd name="connsiteY14" fmla="*/ 319256 h 634035"/>
                  <a:gd name="connsiteX15" fmla="*/ 440695 w 7920475"/>
                  <a:gd name="connsiteY15" fmla="*/ 4657 h 634035"/>
                  <a:gd name="connsiteX16" fmla="*/ 440509 w 7920475"/>
                  <a:gd name="connsiteY16" fmla="*/ 4658 h 634035"/>
                  <a:gd name="connsiteX0" fmla="*/ 440793 w 1736748"/>
                  <a:gd name="connsiteY0" fmla="*/ 416 h 629794"/>
                  <a:gd name="connsiteX1" fmla="*/ 669010 w 1736748"/>
                  <a:gd name="connsiteY1" fmla="*/ 629193 h 629794"/>
                  <a:gd name="connsiteX2" fmla="*/ 1604583 w 1736748"/>
                  <a:gd name="connsiteY2" fmla="*/ 628353 h 629794"/>
                  <a:gd name="connsiteX3" fmla="*/ 1736748 w 1736748"/>
                  <a:gd name="connsiteY3" fmla="*/ 439601 h 629794"/>
                  <a:gd name="connsiteX4" fmla="*/ 1108933 w 1736748"/>
                  <a:gd name="connsiteY4" fmla="*/ 0 h 629794"/>
                  <a:gd name="connsiteX5" fmla="*/ 440793 w 1736748"/>
                  <a:gd name="connsiteY5" fmla="*/ 416 h 629794"/>
                  <a:gd name="connsiteX6" fmla="*/ 0 w 1736748"/>
                  <a:gd name="connsiteY6" fmla="*/ 629794 h 629794"/>
                  <a:gd name="connsiteX7" fmla="*/ 98 w 1736748"/>
                  <a:gd name="connsiteY7" fmla="*/ 629794 h 629794"/>
                  <a:gd name="connsiteX8" fmla="*/ 65 w 1736748"/>
                  <a:gd name="connsiteY8" fmla="*/ 629702 h 629794"/>
                  <a:gd name="connsiteX9" fmla="*/ 0 w 1736748"/>
                  <a:gd name="connsiteY9" fmla="*/ 629794 h 629794"/>
                  <a:gd name="connsiteX10" fmla="*/ 440509 w 1736748"/>
                  <a:gd name="connsiteY10" fmla="*/ 417 h 629794"/>
                  <a:gd name="connsiteX11" fmla="*/ 220317 w 1736748"/>
                  <a:gd name="connsiteY11" fmla="*/ 315015 h 629794"/>
                  <a:gd name="connsiteX12" fmla="*/ 440695 w 1736748"/>
                  <a:gd name="connsiteY12" fmla="*/ 416 h 629794"/>
                  <a:gd name="connsiteX13" fmla="*/ 440509 w 1736748"/>
                  <a:gd name="connsiteY13" fmla="*/ 417 h 62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748" h="629794">
                    <a:moveTo>
                      <a:pt x="440793" y="416"/>
                    </a:moveTo>
                    <a:lnTo>
                      <a:pt x="669010" y="629193"/>
                    </a:lnTo>
                    <a:lnTo>
                      <a:pt x="1604583" y="628353"/>
                    </a:lnTo>
                    <a:lnTo>
                      <a:pt x="1736748" y="439601"/>
                    </a:lnTo>
                    <a:lnTo>
                      <a:pt x="1108933" y="0"/>
                    </a:lnTo>
                    <a:lnTo>
                      <a:pt x="440793" y="416"/>
                    </a:lnTo>
                    <a:close/>
                    <a:moveTo>
                      <a:pt x="0" y="629794"/>
                    </a:moveTo>
                    <a:lnTo>
                      <a:pt x="98" y="629794"/>
                    </a:lnTo>
                    <a:cubicBezTo>
                      <a:pt x="87" y="629763"/>
                      <a:pt x="76" y="629733"/>
                      <a:pt x="65" y="629702"/>
                    </a:cubicBezTo>
                    <a:lnTo>
                      <a:pt x="0" y="629794"/>
                    </a:lnTo>
                    <a:close/>
                    <a:moveTo>
                      <a:pt x="440509" y="417"/>
                    </a:moveTo>
                    <a:lnTo>
                      <a:pt x="220317" y="315015"/>
                    </a:lnTo>
                    <a:lnTo>
                      <a:pt x="440695" y="416"/>
                    </a:lnTo>
                    <a:lnTo>
                      <a:pt x="440509" y="41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3" name="Flussdiagramm: Daten 6"/>
              <p:cNvSpPr/>
              <p:nvPr userDrawn="1"/>
            </p:nvSpPr>
            <p:spPr>
              <a:xfrm rot="7500000" flipV="1">
                <a:off x="367821" y="5323279"/>
                <a:ext cx="668945" cy="629378"/>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4" name="Rechteck 4"/>
              <p:cNvSpPr/>
              <p:nvPr userDrawn="1"/>
            </p:nvSpPr>
            <p:spPr>
              <a:xfrm>
                <a:off x="383512" y="5544278"/>
                <a:ext cx="1689320" cy="1313723"/>
              </a:xfrm>
              <a:custGeom>
                <a:avLst/>
                <a:gdLst/>
                <a:ahLst/>
                <a:cxnLst/>
                <a:rect l="l" t="t" r="r" b="b"/>
                <a:pathLst>
                  <a:path w="1689320" h="1313723">
                    <a:moveTo>
                      <a:pt x="768385" y="233"/>
                    </a:moveTo>
                    <a:lnTo>
                      <a:pt x="1689320" y="1313723"/>
                    </a:lnTo>
                    <a:lnTo>
                      <a:pt x="921532" y="1313723"/>
                    </a:lnTo>
                    <a:lnTo>
                      <a:pt x="384221" y="547829"/>
                    </a:lnTo>
                    <a:close/>
                    <a:moveTo>
                      <a:pt x="0" y="152"/>
                    </a:moveTo>
                    <a:lnTo>
                      <a:pt x="113" y="152"/>
                    </a:lnTo>
                    <a:lnTo>
                      <a:pt x="57" y="233"/>
                    </a:lnTo>
                    <a:close/>
                    <a:moveTo>
                      <a:pt x="768221" y="0"/>
                    </a:moveTo>
                    <a:lnTo>
                      <a:pt x="768328" y="152"/>
                    </a:lnTo>
                    <a:lnTo>
                      <a:pt x="384221" y="76"/>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24" name="Gruppieren 123"/>
            <p:cNvGrpSpPr/>
            <p:nvPr userDrawn="1"/>
          </p:nvGrpSpPr>
          <p:grpSpPr>
            <a:xfrm>
              <a:off x="2076330" y="5572847"/>
              <a:ext cx="1458312" cy="1510739"/>
              <a:chOff x="2076330" y="5572847"/>
              <a:chExt cx="1458312" cy="1510739"/>
            </a:xfrm>
          </p:grpSpPr>
          <p:sp>
            <p:nvSpPr>
              <p:cNvPr id="129" name="Flussdiagramm: Daten 6"/>
              <p:cNvSpPr/>
              <p:nvPr userDrawn="1"/>
            </p:nvSpPr>
            <p:spPr>
              <a:xfrm rot="7500000" flipV="1">
                <a:off x="1476091" y="6173086"/>
                <a:ext cx="1510739" cy="310261"/>
              </a:xfrm>
              <a:custGeom>
                <a:avLst/>
                <a:gdLst/>
                <a:ahLst/>
                <a:cxnLst/>
                <a:rect l="l" t="t" r="r" b="b"/>
                <a:pathLst>
                  <a:path w="1510739" h="310261">
                    <a:moveTo>
                      <a:pt x="216732" y="805"/>
                    </a:moveTo>
                    <a:lnTo>
                      <a:pt x="328942" y="309965"/>
                    </a:lnTo>
                    <a:lnTo>
                      <a:pt x="1294306" y="309098"/>
                    </a:lnTo>
                    <a:lnTo>
                      <a:pt x="1510739" y="0"/>
                    </a:lnTo>
                    <a:close/>
                    <a:moveTo>
                      <a:pt x="0" y="310260"/>
                    </a:moveTo>
                    <a:lnTo>
                      <a:pt x="49" y="310261"/>
                    </a:lnTo>
                    <a:lnTo>
                      <a:pt x="33" y="310215"/>
                    </a:lnTo>
                    <a:close/>
                    <a:moveTo>
                      <a:pt x="216592" y="805"/>
                    </a:moveTo>
                    <a:lnTo>
                      <a:pt x="108327" y="155489"/>
                    </a:lnTo>
                    <a:lnTo>
                      <a:pt x="216684" y="806"/>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0" name="Flussdiagramm: Daten 6"/>
              <p:cNvSpPr/>
              <p:nvPr userDrawn="1"/>
            </p:nvSpPr>
            <p:spPr>
              <a:xfrm rot="7500000" flipV="1">
                <a:off x="2406251" y="5689698"/>
                <a:ext cx="328909" cy="309456"/>
              </a:xfrm>
              <a:custGeom>
                <a:avLst/>
                <a:gdLst/>
                <a:ahLst/>
                <a:cxnLst/>
                <a:rect l="l" t="t" r="r" b="b"/>
                <a:pathLst>
                  <a:path w="328909" h="309456">
                    <a:moveTo>
                      <a:pt x="108294" y="154684"/>
                    </a:moveTo>
                    <a:lnTo>
                      <a:pt x="0" y="309410"/>
                    </a:lnTo>
                    <a:lnTo>
                      <a:pt x="16" y="309456"/>
                    </a:lnTo>
                    <a:lnTo>
                      <a:pt x="328909" y="309160"/>
                    </a:lnTo>
                    <a:lnTo>
                      <a:pt x="216699" y="0"/>
                    </a:lnTo>
                    <a:lnTo>
                      <a:pt x="21665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1" name="Rechteck 3"/>
              <p:cNvSpPr/>
              <p:nvPr userDrawn="1"/>
            </p:nvSpPr>
            <p:spPr>
              <a:xfrm>
                <a:off x="2602883" y="5798360"/>
                <a:ext cx="931759" cy="1059640"/>
              </a:xfrm>
              <a:custGeom>
                <a:avLst/>
                <a:gdLst>
                  <a:gd name="connsiteX0" fmla="*/ 0 w 6868510"/>
                  <a:gd name="connsiteY0" fmla="*/ 1059640 h 6010012"/>
                  <a:gd name="connsiteX1" fmla="*/ 3654987 w 6868510"/>
                  <a:gd name="connsiteY1" fmla="*/ 1059640 h 6010012"/>
                  <a:gd name="connsiteX2" fmla="*/ 5028976 w 6868510"/>
                  <a:gd name="connsiteY2" fmla="*/ 3018153 h 6010012"/>
                  <a:gd name="connsiteX3" fmla="*/ 5400740 w 6868510"/>
                  <a:gd name="connsiteY3" fmla="*/ 3011352 h 6010012"/>
                  <a:gd name="connsiteX4" fmla="*/ 4032326 w 6868510"/>
                  <a:gd name="connsiteY4" fmla="*/ 1059640 h 6010012"/>
                  <a:gd name="connsiteX5" fmla="*/ 6868510 w 6868510"/>
                  <a:gd name="connsiteY5" fmla="*/ 6010012 h 6010012"/>
                  <a:gd name="connsiteX6" fmla="*/ 0 w 6868510"/>
                  <a:gd name="connsiteY6" fmla="*/ 6010012 h 6010012"/>
                  <a:gd name="connsiteX7" fmla="*/ 0 w 6868510"/>
                  <a:gd name="connsiteY7" fmla="*/ 1059640 h 6010012"/>
                  <a:gd name="connsiteX8" fmla="*/ 3289455 w 6868510"/>
                  <a:gd name="connsiteY8" fmla="*/ 114 h 6010012"/>
                  <a:gd name="connsiteX9" fmla="*/ 4032326 w 6868510"/>
                  <a:gd name="connsiteY9" fmla="*/ 1059640 h 6010012"/>
                  <a:gd name="connsiteX10" fmla="*/ 3654987 w 6868510"/>
                  <a:gd name="connsiteY10" fmla="*/ 1059640 h 6010012"/>
                  <a:gd name="connsiteX11" fmla="*/ 3100567 w 6868510"/>
                  <a:gd name="connsiteY11" fmla="*/ 269358 h 6010012"/>
                  <a:gd name="connsiteX12" fmla="*/ 3289455 w 6868510"/>
                  <a:gd name="connsiteY12" fmla="*/ 114 h 6010012"/>
                  <a:gd name="connsiteX13" fmla="*/ 2911652 w 6868510"/>
                  <a:gd name="connsiteY13" fmla="*/ 74 h 6010012"/>
                  <a:gd name="connsiteX14" fmla="*/ 2911707 w 6868510"/>
                  <a:gd name="connsiteY14" fmla="*/ 75 h 6010012"/>
                  <a:gd name="connsiteX15" fmla="*/ 2911680 w 6868510"/>
                  <a:gd name="connsiteY15" fmla="*/ 114 h 6010012"/>
                  <a:gd name="connsiteX16" fmla="*/ 2911652 w 6868510"/>
                  <a:gd name="connsiteY16" fmla="*/ 74 h 6010012"/>
                  <a:gd name="connsiteX17" fmla="*/ 3289375 w 6868510"/>
                  <a:gd name="connsiteY17" fmla="*/ 0 h 6010012"/>
                  <a:gd name="connsiteX18" fmla="*/ 3289427 w 6868510"/>
                  <a:gd name="connsiteY18" fmla="*/ 75 h 6010012"/>
                  <a:gd name="connsiteX19" fmla="*/ 3100567 w 6868510"/>
                  <a:gd name="connsiteY19" fmla="*/ 36 h 6010012"/>
                  <a:gd name="connsiteX20" fmla="*/ 3289375 w 6868510"/>
                  <a:gd name="connsiteY20" fmla="*/ 0 h 6010012"/>
                  <a:gd name="connsiteX0" fmla="*/ 0 w 5400740"/>
                  <a:gd name="connsiteY0" fmla="*/ 1059640 h 6010012"/>
                  <a:gd name="connsiteX1" fmla="*/ 3654987 w 5400740"/>
                  <a:gd name="connsiteY1" fmla="*/ 1059640 h 6010012"/>
                  <a:gd name="connsiteX2" fmla="*/ 5028976 w 5400740"/>
                  <a:gd name="connsiteY2" fmla="*/ 3018153 h 6010012"/>
                  <a:gd name="connsiteX3" fmla="*/ 5400740 w 5400740"/>
                  <a:gd name="connsiteY3" fmla="*/ 3011352 h 6010012"/>
                  <a:gd name="connsiteX4" fmla="*/ 4032326 w 5400740"/>
                  <a:gd name="connsiteY4" fmla="*/ 1059640 h 6010012"/>
                  <a:gd name="connsiteX5" fmla="*/ 0 w 5400740"/>
                  <a:gd name="connsiteY5" fmla="*/ 6010012 h 6010012"/>
                  <a:gd name="connsiteX6" fmla="*/ 0 w 5400740"/>
                  <a:gd name="connsiteY6" fmla="*/ 1059640 h 6010012"/>
                  <a:gd name="connsiteX7" fmla="*/ 3289455 w 5400740"/>
                  <a:gd name="connsiteY7" fmla="*/ 114 h 6010012"/>
                  <a:gd name="connsiteX8" fmla="*/ 4032326 w 5400740"/>
                  <a:gd name="connsiteY8" fmla="*/ 1059640 h 6010012"/>
                  <a:gd name="connsiteX9" fmla="*/ 3654987 w 5400740"/>
                  <a:gd name="connsiteY9" fmla="*/ 1059640 h 6010012"/>
                  <a:gd name="connsiteX10" fmla="*/ 3100567 w 5400740"/>
                  <a:gd name="connsiteY10" fmla="*/ 269358 h 6010012"/>
                  <a:gd name="connsiteX11" fmla="*/ 3289455 w 5400740"/>
                  <a:gd name="connsiteY11" fmla="*/ 114 h 6010012"/>
                  <a:gd name="connsiteX12" fmla="*/ 2911652 w 5400740"/>
                  <a:gd name="connsiteY12" fmla="*/ 74 h 6010012"/>
                  <a:gd name="connsiteX13" fmla="*/ 2911707 w 5400740"/>
                  <a:gd name="connsiteY13" fmla="*/ 75 h 6010012"/>
                  <a:gd name="connsiteX14" fmla="*/ 2911680 w 5400740"/>
                  <a:gd name="connsiteY14" fmla="*/ 114 h 6010012"/>
                  <a:gd name="connsiteX15" fmla="*/ 2911652 w 5400740"/>
                  <a:gd name="connsiteY15" fmla="*/ 74 h 6010012"/>
                  <a:gd name="connsiteX16" fmla="*/ 3289375 w 5400740"/>
                  <a:gd name="connsiteY16" fmla="*/ 0 h 6010012"/>
                  <a:gd name="connsiteX17" fmla="*/ 3289427 w 5400740"/>
                  <a:gd name="connsiteY17" fmla="*/ 75 h 6010012"/>
                  <a:gd name="connsiteX18" fmla="*/ 3100567 w 5400740"/>
                  <a:gd name="connsiteY18" fmla="*/ 36 h 6010012"/>
                  <a:gd name="connsiteX19" fmla="*/ 3289375 w 5400740"/>
                  <a:gd name="connsiteY19" fmla="*/ 0 h 6010012"/>
                  <a:gd name="connsiteX0" fmla="*/ 47297 w 5448037"/>
                  <a:gd name="connsiteY0" fmla="*/ 1059640 h 6199198"/>
                  <a:gd name="connsiteX1" fmla="*/ 3702284 w 5448037"/>
                  <a:gd name="connsiteY1" fmla="*/ 1059640 h 6199198"/>
                  <a:gd name="connsiteX2" fmla="*/ 5076273 w 5448037"/>
                  <a:gd name="connsiteY2" fmla="*/ 3018153 h 6199198"/>
                  <a:gd name="connsiteX3" fmla="*/ 5448037 w 5448037"/>
                  <a:gd name="connsiteY3" fmla="*/ 3011352 h 6199198"/>
                  <a:gd name="connsiteX4" fmla="*/ 4079623 w 5448037"/>
                  <a:gd name="connsiteY4" fmla="*/ 1059640 h 6199198"/>
                  <a:gd name="connsiteX5" fmla="*/ 0 w 5448037"/>
                  <a:gd name="connsiteY5" fmla="*/ 6199198 h 6199198"/>
                  <a:gd name="connsiteX6" fmla="*/ 47297 w 5448037"/>
                  <a:gd name="connsiteY6" fmla="*/ 1059640 h 6199198"/>
                  <a:gd name="connsiteX7" fmla="*/ 3336752 w 5448037"/>
                  <a:gd name="connsiteY7" fmla="*/ 114 h 6199198"/>
                  <a:gd name="connsiteX8" fmla="*/ 4079623 w 5448037"/>
                  <a:gd name="connsiteY8" fmla="*/ 1059640 h 6199198"/>
                  <a:gd name="connsiteX9" fmla="*/ 3702284 w 5448037"/>
                  <a:gd name="connsiteY9" fmla="*/ 1059640 h 6199198"/>
                  <a:gd name="connsiteX10" fmla="*/ 3147864 w 5448037"/>
                  <a:gd name="connsiteY10" fmla="*/ 269358 h 6199198"/>
                  <a:gd name="connsiteX11" fmla="*/ 3336752 w 5448037"/>
                  <a:gd name="connsiteY11" fmla="*/ 114 h 6199198"/>
                  <a:gd name="connsiteX12" fmla="*/ 2958949 w 5448037"/>
                  <a:gd name="connsiteY12" fmla="*/ 74 h 6199198"/>
                  <a:gd name="connsiteX13" fmla="*/ 2959004 w 5448037"/>
                  <a:gd name="connsiteY13" fmla="*/ 75 h 6199198"/>
                  <a:gd name="connsiteX14" fmla="*/ 2958977 w 5448037"/>
                  <a:gd name="connsiteY14" fmla="*/ 114 h 6199198"/>
                  <a:gd name="connsiteX15" fmla="*/ 2958949 w 5448037"/>
                  <a:gd name="connsiteY15" fmla="*/ 74 h 6199198"/>
                  <a:gd name="connsiteX16" fmla="*/ 3336672 w 5448037"/>
                  <a:gd name="connsiteY16" fmla="*/ 0 h 6199198"/>
                  <a:gd name="connsiteX17" fmla="*/ 3336724 w 5448037"/>
                  <a:gd name="connsiteY17" fmla="*/ 75 h 6199198"/>
                  <a:gd name="connsiteX18" fmla="*/ 3147864 w 5448037"/>
                  <a:gd name="connsiteY18" fmla="*/ 36 h 6199198"/>
                  <a:gd name="connsiteX19" fmla="*/ 3336672 w 5448037"/>
                  <a:gd name="connsiteY19" fmla="*/ 0 h 6199198"/>
                  <a:gd name="connsiteX0" fmla="*/ 0 w 5400740"/>
                  <a:gd name="connsiteY0" fmla="*/ 1059640 h 3020378"/>
                  <a:gd name="connsiteX1" fmla="*/ 3654987 w 5400740"/>
                  <a:gd name="connsiteY1" fmla="*/ 1059640 h 3020378"/>
                  <a:gd name="connsiteX2" fmla="*/ 5028976 w 5400740"/>
                  <a:gd name="connsiteY2" fmla="*/ 3018153 h 3020378"/>
                  <a:gd name="connsiteX3" fmla="*/ 5400740 w 5400740"/>
                  <a:gd name="connsiteY3" fmla="*/ 3011352 h 3020378"/>
                  <a:gd name="connsiteX4" fmla="*/ 4032326 w 5400740"/>
                  <a:gd name="connsiteY4" fmla="*/ 1059640 h 3020378"/>
                  <a:gd name="connsiteX5" fmla="*/ 0 w 5400740"/>
                  <a:gd name="connsiteY5" fmla="*/ 1059640 h 3020378"/>
                  <a:gd name="connsiteX6" fmla="*/ 3289455 w 5400740"/>
                  <a:gd name="connsiteY6" fmla="*/ 114 h 3020378"/>
                  <a:gd name="connsiteX7" fmla="*/ 4032326 w 5400740"/>
                  <a:gd name="connsiteY7" fmla="*/ 1059640 h 3020378"/>
                  <a:gd name="connsiteX8" fmla="*/ 3654987 w 5400740"/>
                  <a:gd name="connsiteY8" fmla="*/ 1059640 h 3020378"/>
                  <a:gd name="connsiteX9" fmla="*/ 3100567 w 5400740"/>
                  <a:gd name="connsiteY9" fmla="*/ 269358 h 3020378"/>
                  <a:gd name="connsiteX10" fmla="*/ 3289455 w 5400740"/>
                  <a:gd name="connsiteY10" fmla="*/ 114 h 3020378"/>
                  <a:gd name="connsiteX11" fmla="*/ 2911652 w 5400740"/>
                  <a:gd name="connsiteY11" fmla="*/ 74 h 3020378"/>
                  <a:gd name="connsiteX12" fmla="*/ 2911707 w 5400740"/>
                  <a:gd name="connsiteY12" fmla="*/ 75 h 3020378"/>
                  <a:gd name="connsiteX13" fmla="*/ 2911680 w 5400740"/>
                  <a:gd name="connsiteY13" fmla="*/ 114 h 3020378"/>
                  <a:gd name="connsiteX14" fmla="*/ 2911652 w 5400740"/>
                  <a:gd name="connsiteY14" fmla="*/ 74 h 3020378"/>
                  <a:gd name="connsiteX15" fmla="*/ 3289375 w 5400740"/>
                  <a:gd name="connsiteY15" fmla="*/ 0 h 3020378"/>
                  <a:gd name="connsiteX16" fmla="*/ 3289427 w 5400740"/>
                  <a:gd name="connsiteY16" fmla="*/ 75 h 3020378"/>
                  <a:gd name="connsiteX17" fmla="*/ 3100567 w 5400740"/>
                  <a:gd name="connsiteY17" fmla="*/ 36 h 3020378"/>
                  <a:gd name="connsiteX18" fmla="*/ 3289375 w 5400740"/>
                  <a:gd name="connsiteY18" fmla="*/ 0 h 3020378"/>
                  <a:gd name="connsiteX0" fmla="*/ 1120674 w 2489088"/>
                  <a:gd name="connsiteY0" fmla="*/ 1059640 h 3020378"/>
                  <a:gd name="connsiteX1" fmla="*/ 743335 w 2489088"/>
                  <a:gd name="connsiteY1" fmla="*/ 1059640 h 3020378"/>
                  <a:gd name="connsiteX2" fmla="*/ 2117324 w 2489088"/>
                  <a:gd name="connsiteY2" fmla="*/ 3018153 h 3020378"/>
                  <a:gd name="connsiteX3" fmla="*/ 2489088 w 2489088"/>
                  <a:gd name="connsiteY3" fmla="*/ 3011352 h 3020378"/>
                  <a:gd name="connsiteX4" fmla="*/ 1120674 w 2489088"/>
                  <a:gd name="connsiteY4" fmla="*/ 1059640 h 3020378"/>
                  <a:gd name="connsiteX5" fmla="*/ 377803 w 2489088"/>
                  <a:gd name="connsiteY5" fmla="*/ 114 h 3020378"/>
                  <a:gd name="connsiteX6" fmla="*/ 1120674 w 2489088"/>
                  <a:gd name="connsiteY6" fmla="*/ 1059640 h 3020378"/>
                  <a:gd name="connsiteX7" fmla="*/ 743335 w 2489088"/>
                  <a:gd name="connsiteY7" fmla="*/ 1059640 h 3020378"/>
                  <a:gd name="connsiteX8" fmla="*/ 188915 w 2489088"/>
                  <a:gd name="connsiteY8" fmla="*/ 269358 h 3020378"/>
                  <a:gd name="connsiteX9" fmla="*/ 377803 w 2489088"/>
                  <a:gd name="connsiteY9" fmla="*/ 114 h 3020378"/>
                  <a:gd name="connsiteX10" fmla="*/ 0 w 2489088"/>
                  <a:gd name="connsiteY10" fmla="*/ 74 h 3020378"/>
                  <a:gd name="connsiteX11" fmla="*/ 55 w 2489088"/>
                  <a:gd name="connsiteY11" fmla="*/ 75 h 3020378"/>
                  <a:gd name="connsiteX12" fmla="*/ 28 w 2489088"/>
                  <a:gd name="connsiteY12" fmla="*/ 114 h 3020378"/>
                  <a:gd name="connsiteX13" fmla="*/ 0 w 2489088"/>
                  <a:gd name="connsiteY13" fmla="*/ 74 h 3020378"/>
                  <a:gd name="connsiteX14" fmla="*/ 377723 w 2489088"/>
                  <a:gd name="connsiteY14" fmla="*/ 0 h 3020378"/>
                  <a:gd name="connsiteX15" fmla="*/ 377775 w 2489088"/>
                  <a:gd name="connsiteY15" fmla="*/ 75 h 3020378"/>
                  <a:gd name="connsiteX16" fmla="*/ 188915 w 2489088"/>
                  <a:gd name="connsiteY16" fmla="*/ 36 h 3020378"/>
                  <a:gd name="connsiteX17" fmla="*/ 377723 w 2489088"/>
                  <a:gd name="connsiteY17" fmla="*/ 0 h 3020378"/>
                  <a:gd name="connsiteX0" fmla="*/ 1120674 w 2489088"/>
                  <a:gd name="connsiteY0" fmla="*/ 1059640 h 3011352"/>
                  <a:gd name="connsiteX1" fmla="*/ 743335 w 2489088"/>
                  <a:gd name="connsiteY1" fmla="*/ 1059640 h 3011352"/>
                  <a:gd name="connsiteX2" fmla="*/ 2489088 w 2489088"/>
                  <a:gd name="connsiteY2" fmla="*/ 3011352 h 3011352"/>
                  <a:gd name="connsiteX3" fmla="*/ 1120674 w 2489088"/>
                  <a:gd name="connsiteY3" fmla="*/ 1059640 h 3011352"/>
                  <a:gd name="connsiteX4" fmla="*/ 377803 w 2489088"/>
                  <a:gd name="connsiteY4" fmla="*/ 114 h 3011352"/>
                  <a:gd name="connsiteX5" fmla="*/ 1120674 w 2489088"/>
                  <a:gd name="connsiteY5" fmla="*/ 1059640 h 3011352"/>
                  <a:gd name="connsiteX6" fmla="*/ 743335 w 2489088"/>
                  <a:gd name="connsiteY6" fmla="*/ 1059640 h 3011352"/>
                  <a:gd name="connsiteX7" fmla="*/ 188915 w 2489088"/>
                  <a:gd name="connsiteY7" fmla="*/ 269358 h 3011352"/>
                  <a:gd name="connsiteX8" fmla="*/ 377803 w 2489088"/>
                  <a:gd name="connsiteY8" fmla="*/ 114 h 3011352"/>
                  <a:gd name="connsiteX9" fmla="*/ 0 w 2489088"/>
                  <a:gd name="connsiteY9" fmla="*/ 74 h 3011352"/>
                  <a:gd name="connsiteX10" fmla="*/ 55 w 2489088"/>
                  <a:gd name="connsiteY10" fmla="*/ 75 h 3011352"/>
                  <a:gd name="connsiteX11" fmla="*/ 28 w 2489088"/>
                  <a:gd name="connsiteY11" fmla="*/ 114 h 3011352"/>
                  <a:gd name="connsiteX12" fmla="*/ 0 w 2489088"/>
                  <a:gd name="connsiteY12" fmla="*/ 74 h 3011352"/>
                  <a:gd name="connsiteX13" fmla="*/ 377723 w 2489088"/>
                  <a:gd name="connsiteY13" fmla="*/ 0 h 3011352"/>
                  <a:gd name="connsiteX14" fmla="*/ 377775 w 2489088"/>
                  <a:gd name="connsiteY14" fmla="*/ 75 h 3011352"/>
                  <a:gd name="connsiteX15" fmla="*/ 188915 w 2489088"/>
                  <a:gd name="connsiteY15" fmla="*/ 36 h 3011352"/>
                  <a:gd name="connsiteX16" fmla="*/ 377723 w 2489088"/>
                  <a:gd name="connsiteY16" fmla="*/ 0 h 3011352"/>
                  <a:gd name="connsiteX0" fmla="*/ 1120674 w 1120674"/>
                  <a:gd name="connsiteY0" fmla="*/ 1059640 h 1059640"/>
                  <a:gd name="connsiteX1" fmla="*/ 743335 w 1120674"/>
                  <a:gd name="connsiteY1" fmla="*/ 1059640 h 1059640"/>
                  <a:gd name="connsiteX2" fmla="*/ 1120674 w 1120674"/>
                  <a:gd name="connsiteY2" fmla="*/ 1059640 h 1059640"/>
                  <a:gd name="connsiteX3" fmla="*/ 377803 w 1120674"/>
                  <a:gd name="connsiteY3" fmla="*/ 114 h 1059640"/>
                  <a:gd name="connsiteX4" fmla="*/ 1120674 w 1120674"/>
                  <a:gd name="connsiteY4" fmla="*/ 1059640 h 1059640"/>
                  <a:gd name="connsiteX5" fmla="*/ 743335 w 1120674"/>
                  <a:gd name="connsiteY5" fmla="*/ 1059640 h 1059640"/>
                  <a:gd name="connsiteX6" fmla="*/ 188915 w 1120674"/>
                  <a:gd name="connsiteY6" fmla="*/ 269358 h 1059640"/>
                  <a:gd name="connsiteX7" fmla="*/ 377803 w 1120674"/>
                  <a:gd name="connsiteY7" fmla="*/ 114 h 1059640"/>
                  <a:gd name="connsiteX8" fmla="*/ 0 w 1120674"/>
                  <a:gd name="connsiteY8" fmla="*/ 74 h 1059640"/>
                  <a:gd name="connsiteX9" fmla="*/ 55 w 1120674"/>
                  <a:gd name="connsiteY9" fmla="*/ 75 h 1059640"/>
                  <a:gd name="connsiteX10" fmla="*/ 28 w 1120674"/>
                  <a:gd name="connsiteY10" fmla="*/ 114 h 1059640"/>
                  <a:gd name="connsiteX11" fmla="*/ 0 w 1120674"/>
                  <a:gd name="connsiteY11" fmla="*/ 74 h 1059640"/>
                  <a:gd name="connsiteX12" fmla="*/ 377723 w 1120674"/>
                  <a:gd name="connsiteY12" fmla="*/ 0 h 1059640"/>
                  <a:gd name="connsiteX13" fmla="*/ 377775 w 1120674"/>
                  <a:gd name="connsiteY13" fmla="*/ 75 h 1059640"/>
                  <a:gd name="connsiteX14" fmla="*/ 188915 w 1120674"/>
                  <a:gd name="connsiteY14" fmla="*/ 36 h 1059640"/>
                  <a:gd name="connsiteX15" fmla="*/ 377723 w 1120674"/>
                  <a:gd name="connsiteY15" fmla="*/ 0 h 1059640"/>
                  <a:gd name="connsiteX0" fmla="*/ 1120674 w 1120674"/>
                  <a:gd name="connsiteY0" fmla="*/ 1059640 h 1059640"/>
                  <a:gd name="connsiteX1" fmla="*/ 743335 w 1120674"/>
                  <a:gd name="connsiteY1" fmla="*/ 1059640 h 1059640"/>
                  <a:gd name="connsiteX2" fmla="*/ 1120674 w 1120674"/>
                  <a:gd name="connsiteY2" fmla="*/ 1059640 h 1059640"/>
                  <a:gd name="connsiteX3" fmla="*/ 377803 w 1120674"/>
                  <a:gd name="connsiteY3" fmla="*/ 114 h 1059640"/>
                  <a:gd name="connsiteX4" fmla="*/ 1120674 w 1120674"/>
                  <a:gd name="connsiteY4" fmla="*/ 1059640 h 1059640"/>
                  <a:gd name="connsiteX5" fmla="*/ 743335 w 1120674"/>
                  <a:gd name="connsiteY5" fmla="*/ 1059640 h 1059640"/>
                  <a:gd name="connsiteX6" fmla="*/ 188915 w 1120674"/>
                  <a:gd name="connsiteY6" fmla="*/ 269358 h 1059640"/>
                  <a:gd name="connsiteX7" fmla="*/ 377803 w 1120674"/>
                  <a:gd name="connsiteY7" fmla="*/ 114 h 1059640"/>
                  <a:gd name="connsiteX8" fmla="*/ 0 w 1120674"/>
                  <a:gd name="connsiteY8" fmla="*/ 74 h 1059640"/>
                  <a:gd name="connsiteX9" fmla="*/ 55 w 1120674"/>
                  <a:gd name="connsiteY9" fmla="*/ 75 h 1059640"/>
                  <a:gd name="connsiteX10" fmla="*/ 28 w 1120674"/>
                  <a:gd name="connsiteY10" fmla="*/ 114 h 1059640"/>
                  <a:gd name="connsiteX11" fmla="*/ 0 w 1120674"/>
                  <a:gd name="connsiteY11" fmla="*/ 74 h 1059640"/>
                  <a:gd name="connsiteX12" fmla="*/ 377723 w 1120674"/>
                  <a:gd name="connsiteY12" fmla="*/ 0 h 1059640"/>
                  <a:gd name="connsiteX13" fmla="*/ 377775 w 1120674"/>
                  <a:gd name="connsiteY13" fmla="*/ 75 h 1059640"/>
                  <a:gd name="connsiteX14" fmla="*/ 377723 w 1120674"/>
                  <a:gd name="connsiteY14" fmla="*/ 0 h 1059640"/>
                  <a:gd name="connsiteX0" fmla="*/ 1120646 w 1120646"/>
                  <a:gd name="connsiteY0" fmla="*/ 1059640 h 1059640"/>
                  <a:gd name="connsiteX1" fmla="*/ 743307 w 1120646"/>
                  <a:gd name="connsiteY1" fmla="*/ 1059640 h 1059640"/>
                  <a:gd name="connsiteX2" fmla="*/ 1120646 w 1120646"/>
                  <a:gd name="connsiteY2" fmla="*/ 1059640 h 1059640"/>
                  <a:gd name="connsiteX3" fmla="*/ 377775 w 1120646"/>
                  <a:gd name="connsiteY3" fmla="*/ 114 h 1059640"/>
                  <a:gd name="connsiteX4" fmla="*/ 1120646 w 1120646"/>
                  <a:gd name="connsiteY4" fmla="*/ 1059640 h 1059640"/>
                  <a:gd name="connsiteX5" fmla="*/ 743307 w 1120646"/>
                  <a:gd name="connsiteY5" fmla="*/ 1059640 h 1059640"/>
                  <a:gd name="connsiteX6" fmla="*/ 188887 w 1120646"/>
                  <a:gd name="connsiteY6" fmla="*/ 269358 h 1059640"/>
                  <a:gd name="connsiteX7" fmla="*/ 377775 w 1120646"/>
                  <a:gd name="connsiteY7" fmla="*/ 114 h 1059640"/>
                  <a:gd name="connsiteX8" fmla="*/ 0 w 1120646"/>
                  <a:gd name="connsiteY8" fmla="*/ 114 h 1059640"/>
                  <a:gd name="connsiteX9" fmla="*/ 27 w 1120646"/>
                  <a:gd name="connsiteY9" fmla="*/ 75 h 1059640"/>
                  <a:gd name="connsiteX10" fmla="*/ 0 w 1120646"/>
                  <a:gd name="connsiteY10" fmla="*/ 114 h 1059640"/>
                  <a:gd name="connsiteX11" fmla="*/ 377695 w 1120646"/>
                  <a:gd name="connsiteY11" fmla="*/ 0 h 1059640"/>
                  <a:gd name="connsiteX12" fmla="*/ 377747 w 1120646"/>
                  <a:gd name="connsiteY12" fmla="*/ 75 h 1059640"/>
                  <a:gd name="connsiteX13" fmla="*/ 377695 w 1120646"/>
                  <a:gd name="connsiteY13" fmla="*/ 0 h 1059640"/>
                  <a:gd name="connsiteX0" fmla="*/ 931759 w 931759"/>
                  <a:gd name="connsiteY0" fmla="*/ 1059640 h 1059640"/>
                  <a:gd name="connsiteX1" fmla="*/ 554420 w 931759"/>
                  <a:gd name="connsiteY1" fmla="*/ 1059640 h 1059640"/>
                  <a:gd name="connsiteX2" fmla="*/ 931759 w 931759"/>
                  <a:gd name="connsiteY2" fmla="*/ 1059640 h 1059640"/>
                  <a:gd name="connsiteX3" fmla="*/ 188888 w 931759"/>
                  <a:gd name="connsiteY3" fmla="*/ 114 h 1059640"/>
                  <a:gd name="connsiteX4" fmla="*/ 931759 w 931759"/>
                  <a:gd name="connsiteY4" fmla="*/ 1059640 h 1059640"/>
                  <a:gd name="connsiteX5" fmla="*/ 554420 w 931759"/>
                  <a:gd name="connsiteY5" fmla="*/ 1059640 h 1059640"/>
                  <a:gd name="connsiteX6" fmla="*/ 0 w 931759"/>
                  <a:gd name="connsiteY6" fmla="*/ 269358 h 1059640"/>
                  <a:gd name="connsiteX7" fmla="*/ 188888 w 931759"/>
                  <a:gd name="connsiteY7" fmla="*/ 114 h 1059640"/>
                  <a:gd name="connsiteX8" fmla="*/ 188808 w 931759"/>
                  <a:gd name="connsiteY8" fmla="*/ 0 h 1059640"/>
                  <a:gd name="connsiteX9" fmla="*/ 188860 w 931759"/>
                  <a:gd name="connsiteY9" fmla="*/ 75 h 1059640"/>
                  <a:gd name="connsiteX10" fmla="*/ 188808 w 931759"/>
                  <a:gd name="connsiteY10" fmla="*/ 0 h 105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759" h="1059640">
                    <a:moveTo>
                      <a:pt x="931759" y="1059640"/>
                    </a:moveTo>
                    <a:lnTo>
                      <a:pt x="554420" y="1059640"/>
                    </a:lnTo>
                    <a:lnTo>
                      <a:pt x="931759" y="1059640"/>
                    </a:lnTo>
                    <a:close/>
                    <a:moveTo>
                      <a:pt x="188888" y="114"/>
                    </a:moveTo>
                    <a:lnTo>
                      <a:pt x="931759" y="1059640"/>
                    </a:lnTo>
                    <a:lnTo>
                      <a:pt x="554420" y="1059640"/>
                    </a:lnTo>
                    <a:lnTo>
                      <a:pt x="0" y="269358"/>
                    </a:lnTo>
                    <a:lnTo>
                      <a:pt x="188888" y="114"/>
                    </a:lnTo>
                    <a:close/>
                    <a:moveTo>
                      <a:pt x="188808" y="0"/>
                    </a:moveTo>
                    <a:cubicBezTo>
                      <a:pt x="188825" y="25"/>
                      <a:pt x="188843" y="50"/>
                      <a:pt x="188860" y="75"/>
                    </a:cubicBezTo>
                    <a:cubicBezTo>
                      <a:pt x="188843" y="50"/>
                      <a:pt x="188825" y="25"/>
                      <a:pt x="188808"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25" name="Gruppieren 124"/>
            <p:cNvGrpSpPr/>
            <p:nvPr userDrawn="1"/>
          </p:nvGrpSpPr>
          <p:grpSpPr>
            <a:xfrm>
              <a:off x="805344" y="6079748"/>
              <a:ext cx="911251" cy="1025605"/>
              <a:chOff x="805344" y="6079748"/>
              <a:chExt cx="911251" cy="1025605"/>
            </a:xfrm>
          </p:grpSpPr>
          <p:sp>
            <p:nvSpPr>
              <p:cNvPr id="126" name="Flussdiagramm: Daten 6"/>
              <p:cNvSpPr/>
              <p:nvPr userDrawn="1"/>
            </p:nvSpPr>
            <p:spPr>
              <a:xfrm rot="7500000" flipV="1">
                <a:off x="562101" y="6322991"/>
                <a:ext cx="1025603" cy="539118"/>
              </a:xfrm>
              <a:custGeom>
                <a:avLst/>
                <a:gdLst>
                  <a:gd name="connsiteX0" fmla="*/ 6779499 w 6779499"/>
                  <a:gd name="connsiteY0" fmla="*/ 0 h 542702"/>
                  <a:gd name="connsiteX1" fmla="*/ 6750112 w 6779499"/>
                  <a:gd name="connsiteY1" fmla="*/ 40353 h 542702"/>
                  <a:gd name="connsiteX2" fmla="*/ 6779499 w 6779499"/>
                  <a:gd name="connsiteY2" fmla="*/ 0 h 542702"/>
                  <a:gd name="connsiteX3" fmla="*/ 377295 w 6779499"/>
                  <a:gd name="connsiteY3" fmla="*/ 3988 h 542702"/>
                  <a:gd name="connsiteX4" fmla="*/ 572636 w 6779499"/>
                  <a:gd name="connsiteY4" fmla="*/ 542186 h 542702"/>
                  <a:gd name="connsiteX5" fmla="*/ 648517 w 6779499"/>
                  <a:gd name="connsiteY5" fmla="*/ 542118 h 542702"/>
                  <a:gd name="connsiteX6" fmla="*/ 1025603 w 6779499"/>
                  <a:gd name="connsiteY6" fmla="*/ 3584 h 542702"/>
                  <a:gd name="connsiteX7" fmla="*/ 377295 w 6779499"/>
                  <a:gd name="connsiteY7" fmla="*/ 3988 h 542702"/>
                  <a:gd name="connsiteX8" fmla="*/ 54 w 6779499"/>
                  <a:gd name="connsiteY8" fmla="*/ 542621 h 542702"/>
                  <a:gd name="connsiteX9" fmla="*/ 0 w 6779499"/>
                  <a:gd name="connsiteY9" fmla="*/ 542700 h 542702"/>
                  <a:gd name="connsiteX10" fmla="*/ 84 w 6779499"/>
                  <a:gd name="connsiteY10" fmla="*/ 542702 h 542702"/>
                  <a:gd name="connsiteX11" fmla="*/ 54 w 6779499"/>
                  <a:gd name="connsiteY11" fmla="*/ 542621 h 542702"/>
                  <a:gd name="connsiteX12" fmla="*/ 377052 w 6779499"/>
                  <a:gd name="connsiteY12" fmla="*/ 3988 h 542702"/>
                  <a:gd name="connsiteX13" fmla="*/ 188579 w 6779499"/>
                  <a:gd name="connsiteY13" fmla="*/ 273267 h 542702"/>
                  <a:gd name="connsiteX14" fmla="*/ 377211 w 6779499"/>
                  <a:gd name="connsiteY14" fmla="*/ 3987 h 542702"/>
                  <a:gd name="connsiteX15" fmla="*/ 377052 w 6779499"/>
                  <a:gd name="connsiteY15" fmla="*/ 3988 h 542702"/>
                  <a:gd name="connsiteX0" fmla="*/ 377295 w 1025603"/>
                  <a:gd name="connsiteY0" fmla="*/ 404 h 539118"/>
                  <a:gd name="connsiteX1" fmla="*/ 572636 w 1025603"/>
                  <a:gd name="connsiteY1" fmla="*/ 538602 h 539118"/>
                  <a:gd name="connsiteX2" fmla="*/ 648517 w 1025603"/>
                  <a:gd name="connsiteY2" fmla="*/ 538534 h 539118"/>
                  <a:gd name="connsiteX3" fmla="*/ 1025603 w 1025603"/>
                  <a:gd name="connsiteY3" fmla="*/ 0 h 539118"/>
                  <a:gd name="connsiteX4" fmla="*/ 377295 w 1025603"/>
                  <a:gd name="connsiteY4" fmla="*/ 404 h 539118"/>
                  <a:gd name="connsiteX5" fmla="*/ 54 w 1025603"/>
                  <a:gd name="connsiteY5" fmla="*/ 539037 h 539118"/>
                  <a:gd name="connsiteX6" fmla="*/ 0 w 1025603"/>
                  <a:gd name="connsiteY6" fmla="*/ 539116 h 539118"/>
                  <a:gd name="connsiteX7" fmla="*/ 84 w 1025603"/>
                  <a:gd name="connsiteY7" fmla="*/ 539118 h 539118"/>
                  <a:gd name="connsiteX8" fmla="*/ 54 w 1025603"/>
                  <a:gd name="connsiteY8" fmla="*/ 539037 h 539118"/>
                  <a:gd name="connsiteX9" fmla="*/ 377052 w 1025603"/>
                  <a:gd name="connsiteY9" fmla="*/ 404 h 539118"/>
                  <a:gd name="connsiteX10" fmla="*/ 188579 w 1025603"/>
                  <a:gd name="connsiteY10" fmla="*/ 269683 h 539118"/>
                  <a:gd name="connsiteX11" fmla="*/ 377211 w 1025603"/>
                  <a:gd name="connsiteY11" fmla="*/ 403 h 539118"/>
                  <a:gd name="connsiteX12" fmla="*/ 377052 w 1025603"/>
                  <a:gd name="connsiteY12" fmla="*/ 404 h 53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5603" h="539118">
                    <a:moveTo>
                      <a:pt x="377295" y="404"/>
                    </a:moveTo>
                    <a:lnTo>
                      <a:pt x="572636" y="538602"/>
                    </a:lnTo>
                    <a:lnTo>
                      <a:pt x="648517" y="538534"/>
                    </a:lnTo>
                    <a:lnTo>
                      <a:pt x="1025603" y="0"/>
                    </a:lnTo>
                    <a:lnTo>
                      <a:pt x="377295" y="404"/>
                    </a:lnTo>
                    <a:close/>
                    <a:moveTo>
                      <a:pt x="54" y="539037"/>
                    </a:moveTo>
                    <a:cubicBezTo>
                      <a:pt x="36" y="539063"/>
                      <a:pt x="18" y="539090"/>
                      <a:pt x="0" y="539116"/>
                    </a:cubicBezTo>
                    <a:cubicBezTo>
                      <a:pt x="28" y="539117"/>
                      <a:pt x="56" y="539117"/>
                      <a:pt x="84" y="539118"/>
                    </a:cubicBezTo>
                    <a:lnTo>
                      <a:pt x="54" y="539037"/>
                    </a:lnTo>
                    <a:close/>
                    <a:moveTo>
                      <a:pt x="377052" y="404"/>
                    </a:moveTo>
                    <a:lnTo>
                      <a:pt x="188579" y="269683"/>
                    </a:lnTo>
                    <a:lnTo>
                      <a:pt x="377211" y="403"/>
                    </a:lnTo>
                    <a:lnTo>
                      <a:pt x="377052" y="404"/>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7" name="Flussdiagramm: Daten 6"/>
              <p:cNvSpPr/>
              <p:nvPr userDrawn="1"/>
            </p:nvSpPr>
            <p:spPr>
              <a:xfrm rot="14100000" flipH="1" flipV="1">
                <a:off x="934236" y="6322993"/>
                <a:ext cx="1025602" cy="539117"/>
              </a:xfrm>
              <a:custGeom>
                <a:avLst/>
                <a:gdLst/>
                <a:ahLst/>
                <a:cxnLst/>
                <a:rect l="l" t="t" r="r" b="b"/>
                <a:pathLst>
                  <a:path w="1025602" h="539117">
                    <a:moveTo>
                      <a:pt x="377297" y="404"/>
                    </a:moveTo>
                    <a:lnTo>
                      <a:pt x="1025602" y="0"/>
                    </a:lnTo>
                    <a:lnTo>
                      <a:pt x="648516" y="538535"/>
                    </a:lnTo>
                    <a:lnTo>
                      <a:pt x="572638" y="538603"/>
                    </a:lnTo>
                    <a:close/>
                    <a:moveTo>
                      <a:pt x="0" y="539117"/>
                    </a:moveTo>
                    <a:lnTo>
                      <a:pt x="57" y="539038"/>
                    </a:lnTo>
                    <a:lnTo>
                      <a:pt x="86" y="539117"/>
                    </a:lnTo>
                    <a:close/>
                    <a:moveTo>
                      <a:pt x="377053" y="404"/>
                    </a:moveTo>
                    <a:lnTo>
                      <a:pt x="377213" y="404"/>
                    </a:lnTo>
                    <a:lnTo>
                      <a:pt x="188581" y="26968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8" name="Flussdiagramm: Daten 6"/>
              <p:cNvSpPr/>
              <p:nvPr userDrawn="1"/>
            </p:nvSpPr>
            <p:spPr>
              <a:xfrm rot="7500000" flipV="1">
                <a:off x="918665" y="6137807"/>
                <a:ext cx="572582" cy="538714"/>
              </a:xfrm>
              <a:custGeom>
                <a:avLst/>
                <a:gdLst/>
                <a:ahLst/>
                <a:cxnLst/>
                <a:rect l="l" t="t" r="r" b="b"/>
                <a:pathLst>
                  <a:path w="572582" h="538714">
                    <a:moveTo>
                      <a:pt x="188525" y="269280"/>
                    </a:moveTo>
                    <a:lnTo>
                      <a:pt x="0" y="538634"/>
                    </a:lnTo>
                    <a:lnTo>
                      <a:pt x="29" y="538714"/>
                    </a:lnTo>
                    <a:lnTo>
                      <a:pt x="572582" y="538199"/>
                    </a:lnTo>
                    <a:lnTo>
                      <a:pt x="377240" y="0"/>
                    </a:lnTo>
                    <a:lnTo>
                      <a:pt x="3771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grpSp>
        <p:nvGrpSpPr>
          <p:cNvPr id="135" name="Gruppieren 134"/>
          <p:cNvGrpSpPr/>
          <p:nvPr userDrawn="1"/>
        </p:nvGrpSpPr>
        <p:grpSpPr>
          <a:xfrm>
            <a:off x="3534642" y="-290045"/>
            <a:ext cx="5609358" cy="4530929"/>
            <a:chOff x="5096181" y="-364099"/>
            <a:chExt cx="7116058" cy="5747957"/>
          </a:xfrm>
        </p:grpSpPr>
        <p:grpSp>
          <p:nvGrpSpPr>
            <p:cNvPr id="136" name="Gruppieren 135"/>
            <p:cNvGrpSpPr/>
            <p:nvPr userDrawn="1"/>
          </p:nvGrpSpPr>
          <p:grpSpPr>
            <a:xfrm>
              <a:off x="7412564" y="0"/>
              <a:ext cx="4799675" cy="5383858"/>
              <a:chOff x="7412564" y="0"/>
              <a:chExt cx="4799675" cy="5383858"/>
            </a:xfrm>
          </p:grpSpPr>
          <p:sp>
            <p:nvSpPr>
              <p:cNvPr id="161" name="Flussdiagramm: Daten 6"/>
              <p:cNvSpPr/>
              <p:nvPr userDrawn="1"/>
            </p:nvSpPr>
            <p:spPr>
              <a:xfrm rot="18300000" flipV="1">
                <a:off x="11138042" y="4789119"/>
                <a:ext cx="612864" cy="576614"/>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2" name="Rechteck 64"/>
              <p:cNvSpPr/>
              <p:nvPr userDrawn="1"/>
            </p:nvSpPr>
            <p:spPr>
              <a:xfrm>
                <a:off x="7412564" y="0"/>
                <a:ext cx="4323966" cy="5163263"/>
              </a:xfrm>
              <a:custGeom>
                <a:avLst/>
                <a:gdLst/>
                <a:ahLst/>
                <a:cxnLst/>
                <a:rect l="l" t="t" r="r" b="b"/>
                <a:pathLst>
                  <a:path w="4323966" h="5163263">
                    <a:moveTo>
                      <a:pt x="3620052" y="5163123"/>
                    </a:moveTo>
                    <a:lnTo>
                      <a:pt x="3971956" y="5163193"/>
                    </a:lnTo>
                    <a:lnTo>
                      <a:pt x="3620150" y="5163263"/>
                    </a:lnTo>
                    <a:close/>
                    <a:moveTo>
                      <a:pt x="4323914" y="5163049"/>
                    </a:moveTo>
                    <a:lnTo>
                      <a:pt x="4323966" y="5163124"/>
                    </a:lnTo>
                    <a:lnTo>
                      <a:pt x="4323863" y="5163123"/>
                    </a:lnTo>
                    <a:close/>
                    <a:moveTo>
                      <a:pt x="0" y="0"/>
                    </a:moveTo>
                    <a:lnTo>
                      <a:pt x="701793" y="0"/>
                    </a:lnTo>
                    <a:lnTo>
                      <a:pt x="3971956" y="4661361"/>
                    </a:lnTo>
                    <a:lnTo>
                      <a:pt x="3620000" y="516304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63" name="Rechteck 70"/>
              <p:cNvSpPr/>
              <p:nvPr userDrawn="1"/>
            </p:nvSpPr>
            <p:spPr>
              <a:xfrm>
                <a:off x="11032510" y="3481511"/>
                <a:ext cx="1179729" cy="1681751"/>
              </a:xfrm>
              <a:custGeom>
                <a:avLst/>
                <a:gdLst/>
                <a:ahLst/>
                <a:cxnLst/>
                <a:rect l="l" t="t" r="r" b="b"/>
                <a:pathLst>
                  <a:path w="1179729" h="1681751">
                    <a:moveTo>
                      <a:pt x="703915" y="1681612"/>
                    </a:moveTo>
                    <a:lnTo>
                      <a:pt x="703816" y="1681751"/>
                    </a:lnTo>
                    <a:lnTo>
                      <a:pt x="352009" y="1681682"/>
                    </a:lnTo>
                    <a:close/>
                    <a:moveTo>
                      <a:pt x="51" y="1681538"/>
                    </a:moveTo>
                    <a:lnTo>
                      <a:pt x="103" y="1681611"/>
                    </a:lnTo>
                    <a:lnTo>
                      <a:pt x="0" y="1681612"/>
                    </a:lnTo>
                    <a:close/>
                    <a:moveTo>
                      <a:pt x="1179729" y="0"/>
                    </a:moveTo>
                    <a:lnTo>
                      <a:pt x="1179729" y="1002978"/>
                    </a:lnTo>
                    <a:lnTo>
                      <a:pt x="703966" y="1681538"/>
                    </a:lnTo>
                    <a:lnTo>
                      <a:pt x="352009" y="11798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37" name="Gruppieren 136"/>
            <p:cNvGrpSpPr/>
            <p:nvPr userDrawn="1"/>
          </p:nvGrpSpPr>
          <p:grpSpPr>
            <a:xfrm>
              <a:off x="5096181" y="-364099"/>
              <a:ext cx="2182565" cy="2194247"/>
              <a:chOff x="5096181" y="-364099"/>
              <a:chExt cx="2182565" cy="2194247"/>
            </a:xfrm>
          </p:grpSpPr>
          <p:sp>
            <p:nvSpPr>
              <p:cNvPr id="158" name="Flussdiagramm: Daten 6"/>
              <p:cNvSpPr/>
              <p:nvPr userDrawn="1"/>
            </p:nvSpPr>
            <p:spPr>
              <a:xfrm rot="3300000" flipH="1" flipV="1">
                <a:off x="4287921" y="444161"/>
                <a:ext cx="2194247" cy="577727"/>
              </a:xfrm>
              <a:custGeom>
                <a:avLst/>
                <a:gdLst/>
                <a:ahLst/>
                <a:cxnLst/>
                <a:rect l="l" t="t" r="r" b="b"/>
                <a:pathLst>
                  <a:path w="2194247" h="577727">
                    <a:moveTo>
                      <a:pt x="403750" y="1115"/>
                    </a:moveTo>
                    <a:lnTo>
                      <a:pt x="201848" y="289338"/>
                    </a:lnTo>
                    <a:lnTo>
                      <a:pt x="403580" y="1115"/>
                    </a:lnTo>
                    <a:close/>
                    <a:moveTo>
                      <a:pt x="92" y="577727"/>
                    </a:moveTo>
                    <a:lnTo>
                      <a:pt x="0" y="577727"/>
                    </a:lnTo>
                    <a:lnTo>
                      <a:pt x="60" y="577643"/>
                    </a:lnTo>
                    <a:close/>
                    <a:moveTo>
                      <a:pt x="2194247" y="0"/>
                    </a:moveTo>
                    <a:lnTo>
                      <a:pt x="1790844" y="576119"/>
                    </a:lnTo>
                    <a:lnTo>
                      <a:pt x="612925" y="577177"/>
                    </a:lnTo>
                    <a:lnTo>
                      <a:pt x="403841" y="111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9" name="Flussdiagramm: Daten 6"/>
              <p:cNvSpPr/>
              <p:nvPr userDrawn="1"/>
            </p:nvSpPr>
            <p:spPr>
              <a:xfrm rot="18300000" flipV="1">
                <a:off x="5652464" y="1092046"/>
                <a:ext cx="612864" cy="576614"/>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0" name="Rechteck 58"/>
              <p:cNvSpPr/>
              <p:nvPr userDrawn="1"/>
            </p:nvSpPr>
            <p:spPr>
              <a:xfrm>
                <a:off x="5546932" y="0"/>
                <a:ext cx="1731814" cy="1466188"/>
              </a:xfrm>
              <a:custGeom>
                <a:avLst/>
                <a:gdLst/>
                <a:ahLst/>
                <a:cxnLst/>
                <a:rect l="l" t="t" r="r" b="b"/>
                <a:pathLst>
                  <a:path w="1731814" h="1466188">
                    <a:moveTo>
                      <a:pt x="703915" y="1466049"/>
                    </a:moveTo>
                    <a:lnTo>
                      <a:pt x="703816" y="1466188"/>
                    </a:lnTo>
                    <a:lnTo>
                      <a:pt x="352009" y="1466120"/>
                    </a:lnTo>
                    <a:close/>
                    <a:moveTo>
                      <a:pt x="51" y="1465976"/>
                    </a:moveTo>
                    <a:lnTo>
                      <a:pt x="103" y="1466049"/>
                    </a:lnTo>
                    <a:lnTo>
                      <a:pt x="0" y="1466049"/>
                    </a:lnTo>
                    <a:close/>
                    <a:moveTo>
                      <a:pt x="1028502" y="0"/>
                    </a:moveTo>
                    <a:lnTo>
                      <a:pt x="1731814" y="0"/>
                    </a:lnTo>
                    <a:lnTo>
                      <a:pt x="703966" y="1465976"/>
                    </a:lnTo>
                    <a:lnTo>
                      <a:pt x="352009" y="96428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38" name="Gruppieren 137"/>
            <p:cNvGrpSpPr/>
            <p:nvPr userDrawn="1"/>
          </p:nvGrpSpPr>
          <p:grpSpPr>
            <a:xfrm>
              <a:off x="6940642" y="0"/>
              <a:ext cx="2274153" cy="1470862"/>
              <a:chOff x="6940642" y="0"/>
              <a:chExt cx="2274153" cy="1470862"/>
            </a:xfrm>
          </p:grpSpPr>
          <p:sp>
            <p:nvSpPr>
              <p:cNvPr id="155" name="Flussdiagramm: Daten 6"/>
              <p:cNvSpPr/>
              <p:nvPr userDrawn="1"/>
            </p:nvSpPr>
            <p:spPr>
              <a:xfrm rot="18300000" flipV="1">
                <a:off x="7945440" y="1151680"/>
                <a:ext cx="328909" cy="309456"/>
              </a:xfrm>
              <a:custGeom>
                <a:avLst/>
                <a:gdLst/>
                <a:ahLst/>
                <a:cxnLst/>
                <a:rect l="l" t="t" r="r" b="b"/>
                <a:pathLst>
                  <a:path w="328909" h="309456">
                    <a:moveTo>
                      <a:pt x="108294" y="154684"/>
                    </a:moveTo>
                    <a:lnTo>
                      <a:pt x="0" y="309410"/>
                    </a:lnTo>
                    <a:lnTo>
                      <a:pt x="16" y="309456"/>
                    </a:lnTo>
                    <a:lnTo>
                      <a:pt x="328909" y="309160"/>
                    </a:lnTo>
                    <a:lnTo>
                      <a:pt x="216699" y="0"/>
                    </a:lnTo>
                    <a:lnTo>
                      <a:pt x="21665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6" name="Rechteck 61"/>
              <p:cNvSpPr/>
              <p:nvPr userDrawn="1"/>
            </p:nvSpPr>
            <p:spPr>
              <a:xfrm>
                <a:off x="6940642" y="0"/>
                <a:ext cx="1325990" cy="1352474"/>
              </a:xfrm>
              <a:custGeom>
                <a:avLst/>
                <a:gdLst/>
                <a:ahLst/>
                <a:cxnLst/>
                <a:rect l="l" t="t" r="r" b="b"/>
                <a:pathLst>
                  <a:path w="1325990" h="1352474">
                    <a:moveTo>
                      <a:pt x="948216" y="1352399"/>
                    </a:moveTo>
                    <a:lnTo>
                      <a:pt x="1137075" y="1352438"/>
                    </a:lnTo>
                    <a:lnTo>
                      <a:pt x="948268" y="1352474"/>
                    </a:lnTo>
                    <a:close/>
                    <a:moveTo>
                      <a:pt x="1325962" y="1352359"/>
                    </a:moveTo>
                    <a:lnTo>
                      <a:pt x="1325990" y="1352400"/>
                    </a:lnTo>
                    <a:lnTo>
                      <a:pt x="1325935" y="1352399"/>
                    </a:lnTo>
                    <a:close/>
                    <a:moveTo>
                      <a:pt x="0" y="0"/>
                    </a:moveTo>
                    <a:lnTo>
                      <a:pt x="377220" y="0"/>
                    </a:lnTo>
                    <a:lnTo>
                      <a:pt x="1137076" y="1083116"/>
                    </a:lnTo>
                    <a:lnTo>
                      <a:pt x="948188" y="135236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57" name="Rechteck 62"/>
              <p:cNvSpPr/>
              <p:nvPr userDrawn="1"/>
            </p:nvSpPr>
            <p:spPr>
              <a:xfrm>
                <a:off x="7888805" y="0"/>
                <a:ext cx="1325990" cy="1352475"/>
              </a:xfrm>
              <a:custGeom>
                <a:avLst/>
                <a:gdLst/>
                <a:ahLst/>
                <a:cxnLst/>
                <a:rect l="l" t="t" r="r" b="b"/>
                <a:pathLst>
                  <a:path w="1325990" h="1352475">
                    <a:moveTo>
                      <a:pt x="377774" y="1352400"/>
                    </a:moveTo>
                    <a:lnTo>
                      <a:pt x="377722" y="1352475"/>
                    </a:lnTo>
                    <a:lnTo>
                      <a:pt x="188914" y="1352438"/>
                    </a:lnTo>
                    <a:close/>
                    <a:moveTo>
                      <a:pt x="26" y="1352361"/>
                    </a:moveTo>
                    <a:lnTo>
                      <a:pt x="55" y="1352400"/>
                    </a:lnTo>
                    <a:lnTo>
                      <a:pt x="0" y="1352400"/>
                    </a:lnTo>
                    <a:close/>
                    <a:moveTo>
                      <a:pt x="948771" y="0"/>
                    </a:moveTo>
                    <a:lnTo>
                      <a:pt x="1325990" y="0"/>
                    </a:lnTo>
                    <a:lnTo>
                      <a:pt x="377802" y="1352361"/>
                    </a:lnTo>
                    <a:lnTo>
                      <a:pt x="188914" y="1083117"/>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39" name="Gruppieren 138"/>
            <p:cNvGrpSpPr/>
            <p:nvPr userDrawn="1"/>
          </p:nvGrpSpPr>
          <p:grpSpPr>
            <a:xfrm>
              <a:off x="9665525" y="0"/>
              <a:ext cx="2546714" cy="2285187"/>
              <a:chOff x="9665525" y="0"/>
              <a:chExt cx="2546714" cy="2285187"/>
            </a:xfrm>
          </p:grpSpPr>
          <p:sp>
            <p:nvSpPr>
              <p:cNvPr id="152" name="Flussdiagramm: Daten 6"/>
              <p:cNvSpPr/>
              <p:nvPr userDrawn="1"/>
            </p:nvSpPr>
            <p:spPr>
              <a:xfrm rot="18300000" flipV="1">
                <a:off x="11241275" y="1966005"/>
                <a:ext cx="328909" cy="309456"/>
              </a:xfrm>
              <a:custGeom>
                <a:avLst/>
                <a:gdLst/>
                <a:ahLst/>
                <a:cxnLst/>
                <a:rect l="l" t="t" r="r" b="b"/>
                <a:pathLst>
                  <a:path w="328909" h="309456">
                    <a:moveTo>
                      <a:pt x="108294" y="154684"/>
                    </a:moveTo>
                    <a:lnTo>
                      <a:pt x="0" y="309410"/>
                    </a:lnTo>
                    <a:lnTo>
                      <a:pt x="16" y="309456"/>
                    </a:lnTo>
                    <a:lnTo>
                      <a:pt x="328909" y="309160"/>
                    </a:lnTo>
                    <a:lnTo>
                      <a:pt x="216699" y="0"/>
                    </a:lnTo>
                    <a:lnTo>
                      <a:pt x="21665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3" name="Rechteck 66"/>
              <p:cNvSpPr/>
              <p:nvPr userDrawn="1"/>
            </p:nvSpPr>
            <p:spPr>
              <a:xfrm>
                <a:off x="9665525" y="0"/>
                <a:ext cx="1896942" cy="2166799"/>
              </a:xfrm>
              <a:custGeom>
                <a:avLst/>
                <a:gdLst/>
                <a:ahLst/>
                <a:cxnLst/>
                <a:rect l="l" t="t" r="r" b="b"/>
                <a:pathLst>
                  <a:path w="1896942" h="2166799">
                    <a:moveTo>
                      <a:pt x="1519167" y="2166724"/>
                    </a:moveTo>
                    <a:lnTo>
                      <a:pt x="1708027" y="2166763"/>
                    </a:lnTo>
                    <a:lnTo>
                      <a:pt x="1519219" y="2166799"/>
                    </a:lnTo>
                    <a:close/>
                    <a:moveTo>
                      <a:pt x="1896914" y="2166684"/>
                    </a:moveTo>
                    <a:lnTo>
                      <a:pt x="1896942" y="2166725"/>
                    </a:lnTo>
                    <a:lnTo>
                      <a:pt x="1896887" y="2166724"/>
                    </a:lnTo>
                    <a:close/>
                    <a:moveTo>
                      <a:pt x="0" y="0"/>
                    </a:moveTo>
                    <a:lnTo>
                      <a:pt x="376883" y="0"/>
                    </a:lnTo>
                    <a:lnTo>
                      <a:pt x="1708027" y="1897441"/>
                    </a:lnTo>
                    <a:lnTo>
                      <a:pt x="1519139" y="2166685"/>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54" name="Rechteck 68"/>
              <p:cNvSpPr/>
              <p:nvPr userDrawn="1"/>
            </p:nvSpPr>
            <p:spPr>
              <a:xfrm>
                <a:off x="11184639" y="701962"/>
                <a:ext cx="1027600" cy="1464838"/>
              </a:xfrm>
              <a:custGeom>
                <a:avLst/>
                <a:gdLst/>
                <a:ahLst/>
                <a:cxnLst/>
                <a:rect l="l" t="t" r="r" b="b"/>
                <a:pathLst>
                  <a:path w="1027600" h="1464838">
                    <a:moveTo>
                      <a:pt x="377775" y="1464763"/>
                    </a:moveTo>
                    <a:lnTo>
                      <a:pt x="377723" y="1464838"/>
                    </a:lnTo>
                    <a:lnTo>
                      <a:pt x="188914" y="1464801"/>
                    </a:lnTo>
                    <a:close/>
                    <a:moveTo>
                      <a:pt x="27" y="1464723"/>
                    </a:moveTo>
                    <a:lnTo>
                      <a:pt x="55" y="1464763"/>
                    </a:lnTo>
                    <a:lnTo>
                      <a:pt x="0" y="1464763"/>
                    </a:lnTo>
                    <a:close/>
                    <a:moveTo>
                      <a:pt x="1027600" y="0"/>
                    </a:moveTo>
                    <a:lnTo>
                      <a:pt x="1027600" y="537945"/>
                    </a:lnTo>
                    <a:lnTo>
                      <a:pt x="377803" y="1464724"/>
                    </a:lnTo>
                    <a:lnTo>
                      <a:pt x="188915" y="11954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40" name="Gruppieren 139"/>
            <p:cNvGrpSpPr/>
            <p:nvPr userDrawn="1"/>
          </p:nvGrpSpPr>
          <p:grpSpPr>
            <a:xfrm>
              <a:off x="8669764" y="0"/>
              <a:ext cx="3542475" cy="3590769"/>
              <a:chOff x="8669764" y="0"/>
              <a:chExt cx="3542475" cy="3590769"/>
            </a:xfrm>
          </p:grpSpPr>
          <p:sp>
            <p:nvSpPr>
              <p:cNvPr id="149" name="Flussdiagramm: Daten 6"/>
              <p:cNvSpPr/>
              <p:nvPr userDrawn="1"/>
            </p:nvSpPr>
            <p:spPr>
              <a:xfrm rot="18300000" flipV="1">
                <a:off x="11138042" y="2996030"/>
                <a:ext cx="612864" cy="576614"/>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0" name="Rechteck 65"/>
              <p:cNvSpPr/>
              <p:nvPr userDrawn="1"/>
            </p:nvSpPr>
            <p:spPr>
              <a:xfrm>
                <a:off x="8669764" y="0"/>
                <a:ext cx="3066766" cy="3370173"/>
              </a:xfrm>
              <a:custGeom>
                <a:avLst/>
                <a:gdLst/>
                <a:ahLst/>
                <a:cxnLst/>
                <a:rect l="l" t="t" r="r" b="b"/>
                <a:pathLst>
                  <a:path w="3066766" h="3370173">
                    <a:moveTo>
                      <a:pt x="2362852" y="3370034"/>
                    </a:moveTo>
                    <a:lnTo>
                      <a:pt x="2714756" y="3370104"/>
                    </a:lnTo>
                    <a:lnTo>
                      <a:pt x="2362950" y="3370173"/>
                    </a:lnTo>
                    <a:close/>
                    <a:moveTo>
                      <a:pt x="3066714" y="3369960"/>
                    </a:moveTo>
                    <a:lnTo>
                      <a:pt x="3066766" y="3370034"/>
                    </a:lnTo>
                    <a:lnTo>
                      <a:pt x="3066663" y="3370034"/>
                    </a:lnTo>
                    <a:close/>
                    <a:moveTo>
                      <a:pt x="0" y="0"/>
                    </a:moveTo>
                    <a:lnTo>
                      <a:pt x="702529" y="0"/>
                    </a:lnTo>
                    <a:lnTo>
                      <a:pt x="2714756" y="2868272"/>
                    </a:lnTo>
                    <a:lnTo>
                      <a:pt x="2362800" y="3369959"/>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51" name="Rechteck 69"/>
              <p:cNvSpPr/>
              <p:nvPr userDrawn="1"/>
            </p:nvSpPr>
            <p:spPr>
              <a:xfrm>
                <a:off x="11032510" y="1688422"/>
                <a:ext cx="1179729" cy="1681750"/>
              </a:xfrm>
              <a:custGeom>
                <a:avLst/>
                <a:gdLst/>
                <a:ahLst/>
                <a:cxnLst/>
                <a:rect l="l" t="t" r="r" b="b"/>
                <a:pathLst>
                  <a:path w="1179729" h="1681750">
                    <a:moveTo>
                      <a:pt x="703915" y="1681611"/>
                    </a:moveTo>
                    <a:lnTo>
                      <a:pt x="703816" y="1681750"/>
                    </a:lnTo>
                    <a:lnTo>
                      <a:pt x="352009" y="1681681"/>
                    </a:lnTo>
                    <a:close/>
                    <a:moveTo>
                      <a:pt x="51" y="1681538"/>
                    </a:moveTo>
                    <a:lnTo>
                      <a:pt x="103" y="1681611"/>
                    </a:lnTo>
                    <a:lnTo>
                      <a:pt x="0" y="1681611"/>
                    </a:lnTo>
                    <a:close/>
                    <a:moveTo>
                      <a:pt x="1179729" y="0"/>
                    </a:moveTo>
                    <a:lnTo>
                      <a:pt x="1179729" y="1002977"/>
                    </a:lnTo>
                    <a:lnTo>
                      <a:pt x="703966" y="1681538"/>
                    </a:lnTo>
                    <a:lnTo>
                      <a:pt x="352009" y="117985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41" name="Gruppieren 140"/>
            <p:cNvGrpSpPr/>
            <p:nvPr userDrawn="1"/>
          </p:nvGrpSpPr>
          <p:grpSpPr>
            <a:xfrm>
              <a:off x="6077931" y="0"/>
              <a:ext cx="4126388" cy="2661475"/>
              <a:chOff x="6077931" y="0"/>
              <a:chExt cx="4126388" cy="2661475"/>
            </a:xfrm>
          </p:grpSpPr>
          <p:sp>
            <p:nvSpPr>
              <p:cNvPr id="146" name="Flussdiagramm: Daten 6"/>
              <p:cNvSpPr/>
              <p:nvPr userDrawn="1"/>
            </p:nvSpPr>
            <p:spPr>
              <a:xfrm rot="18300000" flipV="1">
                <a:off x="7894647" y="2066736"/>
                <a:ext cx="612864" cy="576614"/>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7" name="Rechteck 59"/>
              <p:cNvSpPr/>
              <p:nvPr userDrawn="1"/>
            </p:nvSpPr>
            <p:spPr>
              <a:xfrm>
                <a:off x="6077931" y="0"/>
                <a:ext cx="2415205" cy="2440879"/>
              </a:xfrm>
              <a:custGeom>
                <a:avLst/>
                <a:gdLst/>
                <a:ahLst/>
                <a:cxnLst/>
                <a:rect l="l" t="t" r="r" b="b"/>
                <a:pathLst>
                  <a:path w="2415205" h="2440879">
                    <a:moveTo>
                      <a:pt x="1711291" y="2440740"/>
                    </a:moveTo>
                    <a:lnTo>
                      <a:pt x="2063195" y="2440810"/>
                    </a:lnTo>
                    <a:lnTo>
                      <a:pt x="1711388" y="2440879"/>
                    </a:lnTo>
                    <a:close/>
                    <a:moveTo>
                      <a:pt x="2415153" y="2440666"/>
                    </a:moveTo>
                    <a:lnTo>
                      <a:pt x="2415205" y="2440740"/>
                    </a:lnTo>
                    <a:lnTo>
                      <a:pt x="2415102" y="2440740"/>
                    </a:lnTo>
                    <a:close/>
                    <a:moveTo>
                      <a:pt x="0" y="0"/>
                    </a:moveTo>
                    <a:lnTo>
                      <a:pt x="702911" y="0"/>
                    </a:lnTo>
                    <a:lnTo>
                      <a:pt x="2063195" y="1938978"/>
                    </a:lnTo>
                    <a:lnTo>
                      <a:pt x="1711238" y="24406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48" name="Rechteck 60"/>
              <p:cNvSpPr/>
              <p:nvPr userDrawn="1"/>
            </p:nvSpPr>
            <p:spPr>
              <a:xfrm>
                <a:off x="7789115" y="0"/>
                <a:ext cx="2415204" cy="2440878"/>
              </a:xfrm>
              <a:custGeom>
                <a:avLst/>
                <a:gdLst/>
                <a:ahLst/>
                <a:cxnLst/>
                <a:rect l="l" t="t" r="r" b="b"/>
                <a:pathLst>
                  <a:path w="2415204" h="2440878">
                    <a:moveTo>
                      <a:pt x="703915" y="2440739"/>
                    </a:moveTo>
                    <a:lnTo>
                      <a:pt x="703816" y="2440878"/>
                    </a:lnTo>
                    <a:lnTo>
                      <a:pt x="352009" y="2440809"/>
                    </a:lnTo>
                    <a:close/>
                    <a:moveTo>
                      <a:pt x="51" y="2440666"/>
                    </a:moveTo>
                    <a:lnTo>
                      <a:pt x="103" y="2440739"/>
                    </a:lnTo>
                    <a:lnTo>
                      <a:pt x="0" y="2440739"/>
                    </a:lnTo>
                    <a:close/>
                    <a:moveTo>
                      <a:pt x="1712292" y="0"/>
                    </a:moveTo>
                    <a:lnTo>
                      <a:pt x="2415204" y="0"/>
                    </a:lnTo>
                    <a:lnTo>
                      <a:pt x="703966" y="2440666"/>
                    </a:lnTo>
                    <a:lnTo>
                      <a:pt x="352009" y="193897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42" name="Gruppieren 141"/>
            <p:cNvGrpSpPr/>
            <p:nvPr userDrawn="1"/>
          </p:nvGrpSpPr>
          <p:grpSpPr>
            <a:xfrm>
              <a:off x="7411824" y="0"/>
              <a:ext cx="3795010" cy="2425160"/>
              <a:chOff x="7411824" y="0"/>
              <a:chExt cx="3795010" cy="2425160"/>
            </a:xfrm>
          </p:grpSpPr>
          <p:sp>
            <p:nvSpPr>
              <p:cNvPr id="143" name="Flussdiagramm: Daten 6"/>
              <p:cNvSpPr/>
              <p:nvPr userDrawn="1"/>
            </p:nvSpPr>
            <p:spPr>
              <a:xfrm rot="18300000" flipV="1">
                <a:off x="9062851" y="1830421"/>
                <a:ext cx="612864" cy="576614"/>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4" name="Rechteck 63"/>
              <p:cNvSpPr/>
              <p:nvPr userDrawn="1"/>
            </p:nvSpPr>
            <p:spPr>
              <a:xfrm>
                <a:off x="7411824" y="0"/>
                <a:ext cx="2249515" cy="2204564"/>
              </a:xfrm>
              <a:custGeom>
                <a:avLst/>
                <a:gdLst/>
                <a:ahLst/>
                <a:cxnLst/>
                <a:rect l="l" t="t" r="r" b="b"/>
                <a:pathLst>
                  <a:path w="2249515" h="2204564">
                    <a:moveTo>
                      <a:pt x="1545601" y="2204425"/>
                    </a:moveTo>
                    <a:lnTo>
                      <a:pt x="1897505" y="2204495"/>
                    </a:lnTo>
                    <a:lnTo>
                      <a:pt x="1545698" y="2204564"/>
                    </a:lnTo>
                    <a:close/>
                    <a:moveTo>
                      <a:pt x="2249463" y="2204351"/>
                    </a:moveTo>
                    <a:lnTo>
                      <a:pt x="2249515" y="2204425"/>
                    </a:lnTo>
                    <a:lnTo>
                      <a:pt x="2249412" y="2204425"/>
                    </a:lnTo>
                    <a:close/>
                    <a:moveTo>
                      <a:pt x="0" y="0"/>
                    </a:moveTo>
                    <a:lnTo>
                      <a:pt x="703008" y="0"/>
                    </a:lnTo>
                    <a:lnTo>
                      <a:pt x="1897505" y="1702663"/>
                    </a:lnTo>
                    <a:lnTo>
                      <a:pt x="1545549" y="22043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45" name="Rechteck 67"/>
              <p:cNvSpPr/>
              <p:nvPr userDrawn="1"/>
            </p:nvSpPr>
            <p:spPr>
              <a:xfrm>
                <a:off x="8957319" y="0"/>
                <a:ext cx="2249515" cy="2204563"/>
              </a:xfrm>
              <a:custGeom>
                <a:avLst/>
                <a:gdLst/>
                <a:ahLst/>
                <a:cxnLst/>
                <a:rect l="l" t="t" r="r" b="b"/>
                <a:pathLst>
                  <a:path w="2249515" h="2204563">
                    <a:moveTo>
                      <a:pt x="703915" y="2204424"/>
                    </a:moveTo>
                    <a:lnTo>
                      <a:pt x="703817" y="2204563"/>
                    </a:lnTo>
                    <a:lnTo>
                      <a:pt x="352009" y="2204494"/>
                    </a:lnTo>
                    <a:close/>
                    <a:moveTo>
                      <a:pt x="51" y="2204351"/>
                    </a:moveTo>
                    <a:lnTo>
                      <a:pt x="103" y="2204424"/>
                    </a:lnTo>
                    <a:lnTo>
                      <a:pt x="0" y="2204424"/>
                    </a:lnTo>
                    <a:close/>
                    <a:moveTo>
                      <a:pt x="1546507" y="0"/>
                    </a:moveTo>
                    <a:lnTo>
                      <a:pt x="2249515" y="0"/>
                    </a:lnTo>
                    <a:lnTo>
                      <a:pt x="703966" y="2204351"/>
                    </a:lnTo>
                    <a:lnTo>
                      <a:pt x="352009" y="170266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sp>
        <p:nvSpPr>
          <p:cNvPr id="84" name="Titel 1"/>
          <p:cNvSpPr>
            <a:spLocks noGrp="1"/>
          </p:cNvSpPr>
          <p:nvPr userDrawn="1">
            <p:ph type="title" hasCustomPrompt="1"/>
          </p:nvPr>
        </p:nvSpPr>
        <p:spPr>
          <a:xfrm>
            <a:off x="783384" y="1"/>
            <a:ext cx="7577234" cy="3741441"/>
          </a:xfrm>
          <a:ln>
            <a:noFill/>
          </a:ln>
        </p:spPr>
        <p:txBody>
          <a:bodyPr rIns="2520000" anchor="b" anchorCtr="0">
            <a:noAutofit/>
          </a:bodyPr>
          <a:lstStyle>
            <a:lvl1pPr algn="l">
              <a:lnSpc>
                <a:spcPct val="80000"/>
              </a:lnSpc>
              <a:defRPr sz="7000" b="0" cap="all" baseline="0">
                <a:solidFill>
                  <a:schemeClr val="tx1"/>
                </a:solidFill>
                <a:latin typeface="Bebas Neue" pitchFamily="34" charset="0"/>
              </a:defRPr>
            </a:lvl1pPr>
          </a:lstStyle>
          <a:p>
            <a:r>
              <a:rPr lang="de-DE" dirty="0" smtClean="0"/>
              <a:t>FREE POWERPOINT </a:t>
            </a:r>
            <a:br>
              <a:rPr lang="de-DE" dirty="0" smtClean="0"/>
            </a:br>
            <a:r>
              <a:rPr lang="de-DE" dirty="0" smtClean="0"/>
              <a:t>TEMPLATE</a:t>
            </a:r>
            <a:endParaRPr lang="en-US" dirty="0"/>
          </a:p>
        </p:txBody>
      </p:sp>
      <p:sp>
        <p:nvSpPr>
          <p:cNvPr id="85" name="Textplatzhalter 2"/>
          <p:cNvSpPr>
            <a:spLocks noGrp="1"/>
          </p:cNvSpPr>
          <p:nvPr>
            <p:ph type="body" idx="1" hasCustomPrompt="1"/>
          </p:nvPr>
        </p:nvSpPr>
        <p:spPr>
          <a:xfrm>
            <a:off x="783384" y="3741442"/>
            <a:ext cx="7577234" cy="2061759"/>
          </a:xfrm>
        </p:spPr>
        <p:txBody>
          <a:bodyPr rIns="2520000" anchor="t" anchorCtr="0"/>
          <a:lstStyle>
            <a:lvl1pPr marL="0" marR="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sz="32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PRESENTATIONLOAD</a:t>
            </a:r>
          </a:p>
        </p:txBody>
      </p:sp>
    </p:spTree>
    <p:extLst>
      <p:ext uri="{BB962C8B-B14F-4D97-AF65-F5344CB8AC3E}">
        <p14:creationId xmlns:p14="http://schemas.microsoft.com/office/powerpoint/2010/main" val="178913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sp>
        <p:nvSpPr>
          <p:cNvPr id="9" name="Rechteck 8"/>
          <p:cNvSpPr/>
          <p:nvPr userDrawn="1"/>
        </p:nvSpPr>
        <p:spPr bwMode="auto">
          <a:xfrm>
            <a:off x="0" y="0"/>
            <a:ext cx="9144000" cy="6858000"/>
          </a:xfrm>
          <a:prstGeom prst="rect">
            <a:avLst/>
          </a:prstGeom>
          <a:solidFill>
            <a:srgbClr val="C8303F"/>
          </a:solidFill>
          <a:ln w="15875" cap="flat">
            <a:noFill/>
            <a:prstDash val="solid"/>
            <a:miter lim="800000"/>
            <a:headEnd/>
            <a:tailEnd/>
          </a:ln>
        </p:spPr>
        <p:txBody>
          <a:bodyPr vert="horz" wrap="square" lIns="91431" tIns="45715" rIns="91431" bIns="45715" numCol="1" anchor="t" anchorCtr="0" compatLnSpc="1">
            <a:prstTxWarp prst="textNoShape">
              <a:avLst/>
            </a:prstTxWarp>
          </a:bodyPr>
          <a:lstStyle/>
          <a:p>
            <a:pPr lvl="0"/>
            <a:endParaRPr lang="en-US" dirty="0"/>
          </a:p>
        </p:txBody>
      </p:sp>
      <p:sp>
        <p:nvSpPr>
          <p:cNvPr id="2" name="Titel 1"/>
          <p:cNvSpPr>
            <a:spLocks noGrp="1"/>
          </p:cNvSpPr>
          <p:nvPr>
            <p:ph type="title" hasCustomPrompt="1"/>
          </p:nvPr>
        </p:nvSpPr>
        <p:spPr/>
        <p:txBody>
          <a:bodyPr/>
          <a:lstStyle>
            <a:lvl1pPr>
              <a:defRPr>
                <a:solidFill>
                  <a:srgbClr val="FFFFFF"/>
                </a:solidFill>
              </a:defRPr>
            </a:lvl1pPr>
          </a:lstStyle>
          <a:p>
            <a:r>
              <a:rPr lang="de-DE" dirty="0" smtClean="0"/>
              <a:t>TITELMASTERFORMAT DURCH KLICKEN BEARBEITEN</a:t>
            </a:r>
            <a:endParaRPr lang="en-US" dirty="0"/>
          </a:p>
        </p:txBody>
      </p:sp>
      <p:sp>
        <p:nvSpPr>
          <p:cNvPr id="4" name="Fußzeilenplatzhalter 3"/>
          <p:cNvSpPr>
            <a:spLocks noGrp="1"/>
          </p:cNvSpPr>
          <p:nvPr>
            <p:ph type="ftr" sz="quarter" idx="11"/>
          </p:nvPr>
        </p:nvSpPr>
        <p:spPr>
          <a:xfrm>
            <a:off x="2965969" y="6076361"/>
            <a:ext cx="3207305" cy="360000"/>
          </a:xfrm>
        </p:spPr>
        <p:txBody>
          <a:bodyPr/>
          <a:lstStyle>
            <a:lvl1pPr>
              <a:defRPr>
                <a:solidFill>
                  <a:srgbClr val="FFFFFF"/>
                </a:solidFill>
              </a:defRPr>
            </a:lvl1pPr>
          </a:lstStyle>
          <a:p>
            <a:r>
              <a:rPr lang="en-US" smtClean="0"/>
              <a:t>Enter your footer text here</a:t>
            </a:r>
            <a:endParaRPr lang="en-US" dirty="0"/>
          </a:p>
        </p:txBody>
      </p:sp>
      <p:sp>
        <p:nvSpPr>
          <p:cNvPr id="5" name="Foliennummernplatzhalter 4"/>
          <p:cNvSpPr>
            <a:spLocks noGrp="1"/>
          </p:cNvSpPr>
          <p:nvPr>
            <p:ph type="sldNum" sz="quarter" idx="12"/>
          </p:nvPr>
        </p:nvSpPr>
        <p:spPr>
          <a:xfrm>
            <a:off x="387240" y="6076361"/>
            <a:ext cx="685820" cy="360000"/>
          </a:xfrm>
        </p:spPr>
        <p:txBody>
          <a:bodyPr/>
          <a:lstStyle>
            <a:lvl1pPr>
              <a:defRPr>
                <a:solidFill>
                  <a:srgbClr val="FFFFFF"/>
                </a:solidFill>
              </a:defRPr>
            </a:lvl1pPr>
          </a:lstStyle>
          <a:p>
            <a:fld id="{75A4F164-3A46-4CEE-A25C-CA523D5E42F3}" type="slidenum">
              <a:rPr lang="en-US" smtClean="0"/>
              <a:pPr/>
              <a:t>‹#›</a:t>
            </a:fld>
            <a:endParaRPr lang="en-US" dirty="0"/>
          </a:p>
        </p:txBody>
      </p:sp>
      <p:sp>
        <p:nvSpPr>
          <p:cNvPr id="6" name="Textplatzhalter 12"/>
          <p:cNvSpPr>
            <a:spLocks noGrp="1"/>
          </p:cNvSpPr>
          <p:nvPr>
            <p:ph type="body" sz="quarter" idx="13" hasCustomPrompt="1"/>
          </p:nvPr>
        </p:nvSpPr>
        <p:spPr>
          <a:xfrm>
            <a:off x="387240" y="942478"/>
            <a:ext cx="8350940" cy="541474"/>
          </a:xfrm>
        </p:spPr>
        <p:txBody>
          <a:bodyPr lIns="10800" anchor="t" anchorCtr="0"/>
          <a:lstStyle>
            <a:lvl1pPr marL="0" indent="0">
              <a:buNone/>
              <a:defRPr>
                <a:solidFill>
                  <a:srgbClr val="FFFFFF"/>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8" name="Inhaltsplatzhalter 2"/>
          <p:cNvSpPr>
            <a:spLocks noGrp="1"/>
          </p:cNvSpPr>
          <p:nvPr>
            <p:ph idx="1"/>
          </p:nvPr>
        </p:nvSpPr>
        <p:spPr>
          <a:xfrm>
            <a:off x="387240" y="1483952"/>
            <a:ext cx="8351099" cy="4319248"/>
          </a:xfrm>
          <a:noFill/>
        </p:spPr>
        <p:txBody>
          <a:bodyPr/>
          <a:lstStyle>
            <a:lvl1pPr>
              <a:defRPr sz="2000">
                <a:solidFill>
                  <a:srgbClr val="DDDDDD"/>
                </a:solidFill>
              </a:defRPr>
            </a:lvl1pPr>
            <a:lvl2pPr>
              <a:defRPr sz="1600">
                <a:solidFill>
                  <a:srgbClr val="DDDDDD"/>
                </a:solidFill>
              </a:defRPr>
            </a:lvl2pPr>
            <a:lvl3pPr>
              <a:defRPr sz="1400">
                <a:solidFill>
                  <a:srgbClr val="DDDDDD"/>
                </a:solidFill>
              </a:defRPr>
            </a:lvl3pPr>
            <a:lvl4pPr>
              <a:defRPr sz="1200">
                <a:solidFill>
                  <a:srgbClr val="DDDDDD"/>
                </a:solidFill>
              </a:defRPr>
            </a:lvl4pPr>
            <a:lvl5pPr>
              <a:defRPr sz="1200">
                <a:solidFill>
                  <a:srgbClr val="DDDDDD"/>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285414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81" name="Gruppieren 80"/>
          <p:cNvGrpSpPr/>
          <p:nvPr userDrawn="1"/>
        </p:nvGrpSpPr>
        <p:grpSpPr>
          <a:xfrm>
            <a:off x="81031" y="5206769"/>
            <a:ext cx="3453611" cy="1898584"/>
            <a:chOff x="81031" y="5206769"/>
            <a:chExt cx="3453611" cy="1898584"/>
          </a:xfrm>
        </p:grpSpPr>
        <p:grpSp>
          <p:nvGrpSpPr>
            <p:cNvPr id="82" name="Gruppieren 81"/>
            <p:cNvGrpSpPr/>
            <p:nvPr userDrawn="1"/>
          </p:nvGrpSpPr>
          <p:grpSpPr>
            <a:xfrm>
              <a:off x="81031" y="5206769"/>
              <a:ext cx="1991801" cy="1736748"/>
              <a:chOff x="81031" y="5206769"/>
              <a:chExt cx="1991801" cy="1736748"/>
            </a:xfrm>
          </p:grpSpPr>
          <p:sp>
            <p:nvSpPr>
              <p:cNvPr id="91" name="Flussdiagramm: Daten 6"/>
              <p:cNvSpPr/>
              <p:nvPr userDrawn="1"/>
            </p:nvSpPr>
            <p:spPr>
              <a:xfrm rot="7500000" flipV="1">
                <a:off x="-472446" y="5760246"/>
                <a:ext cx="1736748" cy="629794"/>
              </a:xfrm>
              <a:custGeom>
                <a:avLst/>
                <a:gdLst>
                  <a:gd name="connsiteX0" fmla="*/ 4875386 w 7920475"/>
                  <a:gd name="connsiteY0" fmla="*/ 1896 h 634035"/>
                  <a:gd name="connsiteX1" fmla="*/ 7498123 w 7920475"/>
                  <a:gd name="connsiteY1" fmla="*/ 627301 h 634035"/>
                  <a:gd name="connsiteX2" fmla="*/ 7920475 w 7920475"/>
                  <a:gd name="connsiteY2" fmla="*/ 0 h 634035"/>
                  <a:gd name="connsiteX3" fmla="*/ 4875386 w 7920475"/>
                  <a:gd name="connsiteY3" fmla="*/ 1896 h 634035"/>
                  <a:gd name="connsiteX4" fmla="*/ 440793 w 7920475"/>
                  <a:gd name="connsiteY4" fmla="*/ 4657 h 634035"/>
                  <a:gd name="connsiteX5" fmla="*/ 669010 w 7920475"/>
                  <a:gd name="connsiteY5" fmla="*/ 633434 h 634035"/>
                  <a:gd name="connsiteX6" fmla="*/ 1604583 w 7920475"/>
                  <a:gd name="connsiteY6" fmla="*/ 632594 h 634035"/>
                  <a:gd name="connsiteX7" fmla="*/ 1736748 w 7920475"/>
                  <a:gd name="connsiteY7" fmla="*/ 443842 h 634035"/>
                  <a:gd name="connsiteX8" fmla="*/ 1108933 w 7920475"/>
                  <a:gd name="connsiteY8" fmla="*/ 4241 h 634035"/>
                  <a:gd name="connsiteX9" fmla="*/ 440793 w 7920475"/>
                  <a:gd name="connsiteY9" fmla="*/ 4657 h 634035"/>
                  <a:gd name="connsiteX10" fmla="*/ 0 w 7920475"/>
                  <a:gd name="connsiteY10" fmla="*/ 634035 h 634035"/>
                  <a:gd name="connsiteX11" fmla="*/ 98 w 7920475"/>
                  <a:gd name="connsiteY11" fmla="*/ 634035 h 634035"/>
                  <a:gd name="connsiteX12" fmla="*/ 65 w 7920475"/>
                  <a:gd name="connsiteY12" fmla="*/ 633943 h 634035"/>
                  <a:gd name="connsiteX13" fmla="*/ 0 w 7920475"/>
                  <a:gd name="connsiteY13" fmla="*/ 634035 h 634035"/>
                  <a:gd name="connsiteX14" fmla="*/ 440509 w 7920475"/>
                  <a:gd name="connsiteY14" fmla="*/ 4658 h 634035"/>
                  <a:gd name="connsiteX15" fmla="*/ 220317 w 7920475"/>
                  <a:gd name="connsiteY15" fmla="*/ 319256 h 634035"/>
                  <a:gd name="connsiteX16" fmla="*/ 440695 w 7920475"/>
                  <a:gd name="connsiteY16" fmla="*/ 4657 h 634035"/>
                  <a:gd name="connsiteX17" fmla="*/ 440509 w 7920475"/>
                  <a:gd name="connsiteY17" fmla="*/ 4658 h 634035"/>
                  <a:gd name="connsiteX0" fmla="*/ 4875386 w 7920475"/>
                  <a:gd name="connsiteY0" fmla="*/ 1896 h 634035"/>
                  <a:gd name="connsiteX1" fmla="*/ 7920475 w 7920475"/>
                  <a:gd name="connsiteY1" fmla="*/ 0 h 634035"/>
                  <a:gd name="connsiteX2" fmla="*/ 4875386 w 7920475"/>
                  <a:gd name="connsiteY2" fmla="*/ 1896 h 634035"/>
                  <a:gd name="connsiteX3" fmla="*/ 440793 w 7920475"/>
                  <a:gd name="connsiteY3" fmla="*/ 4657 h 634035"/>
                  <a:gd name="connsiteX4" fmla="*/ 669010 w 7920475"/>
                  <a:gd name="connsiteY4" fmla="*/ 633434 h 634035"/>
                  <a:gd name="connsiteX5" fmla="*/ 1604583 w 7920475"/>
                  <a:gd name="connsiteY5" fmla="*/ 632594 h 634035"/>
                  <a:gd name="connsiteX6" fmla="*/ 1736748 w 7920475"/>
                  <a:gd name="connsiteY6" fmla="*/ 443842 h 634035"/>
                  <a:gd name="connsiteX7" fmla="*/ 1108933 w 7920475"/>
                  <a:gd name="connsiteY7" fmla="*/ 4241 h 634035"/>
                  <a:gd name="connsiteX8" fmla="*/ 440793 w 7920475"/>
                  <a:gd name="connsiteY8" fmla="*/ 4657 h 634035"/>
                  <a:gd name="connsiteX9" fmla="*/ 0 w 7920475"/>
                  <a:gd name="connsiteY9" fmla="*/ 634035 h 634035"/>
                  <a:gd name="connsiteX10" fmla="*/ 98 w 7920475"/>
                  <a:gd name="connsiteY10" fmla="*/ 634035 h 634035"/>
                  <a:gd name="connsiteX11" fmla="*/ 65 w 7920475"/>
                  <a:gd name="connsiteY11" fmla="*/ 633943 h 634035"/>
                  <a:gd name="connsiteX12" fmla="*/ 0 w 7920475"/>
                  <a:gd name="connsiteY12" fmla="*/ 634035 h 634035"/>
                  <a:gd name="connsiteX13" fmla="*/ 440509 w 7920475"/>
                  <a:gd name="connsiteY13" fmla="*/ 4658 h 634035"/>
                  <a:gd name="connsiteX14" fmla="*/ 220317 w 7920475"/>
                  <a:gd name="connsiteY14" fmla="*/ 319256 h 634035"/>
                  <a:gd name="connsiteX15" fmla="*/ 440695 w 7920475"/>
                  <a:gd name="connsiteY15" fmla="*/ 4657 h 634035"/>
                  <a:gd name="connsiteX16" fmla="*/ 440509 w 7920475"/>
                  <a:gd name="connsiteY16" fmla="*/ 4658 h 634035"/>
                  <a:gd name="connsiteX0" fmla="*/ 440793 w 1736748"/>
                  <a:gd name="connsiteY0" fmla="*/ 416 h 629794"/>
                  <a:gd name="connsiteX1" fmla="*/ 669010 w 1736748"/>
                  <a:gd name="connsiteY1" fmla="*/ 629193 h 629794"/>
                  <a:gd name="connsiteX2" fmla="*/ 1604583 w 1736748"/>
                  <a:gd name="connsiteY2" fmla="*/ 628353 h 629794"/>
                  <a:gd name="connsiteX3" fmla="*/ 1736748 w 1736748"/>
                  <a:gd name="connsiteY3" fmla="*/ 439601 h 629794"/>
                  <a:gd name="connsiteX4" fmla="*/ 1108933 w 1736748"/>
                  <a:gd name="connsiteY4" fmla="*/ 0 h 629794"/>
                  <a:gd name="connsiteX5" fmla="*/ 440793 w 1736748"/>
                  <a:gd name="connsiteY5" fmla="*/ 416 h 629794"/>
                  <a:gd name="connsiteX6" fmla="*/ 0 w 1736748"/>
                  <a:gd name="connsiteY6" fmla="*/ 629794 h 629794"/>
                  <a:gd name="connsiteX7" fmla="*/ 98 w 1736748"/>
                  <a:gd name="connsiteY7" fmla="*/ 629794 h 629794"/>
                  <a:gd name="connsiteX8" fmla="*/ 65 w 1736748"/>
                  <a:gd name="connsiteY8" fmla="*/ 629702 h 629794"/>
                  <a:gd name="connsiteX9" fmla="*/ 0 w 1736748"/>
                  <a:gd name="connsiteY9" fmla="*/ 629794 h 629794"/>
                  <a:gd name="connsiteX10" fmla="*/ 440509 w 1736748"/>
                  <a:gd name="connsiteY10" fmla="*/ 417 h 629794"/>
                  <a:gd name="connsiteX11" fmla="*/ 220317 w 1736748"/>
                  <a:gd name="connsiteY11" fmla="*/ 315015 h 629794"/>
                  <a:gd name="connsiteX12" fmla="*/ 440695 w 1736748"/>
                  <a:gd name="connsiteY12" fmla="*/ 416 h 629794"/>
                  <a:gd name="connsiteX13" fmla="*/ 440509 w 1736748"/>
                  <a:gd name="connsiteY13" fmla="*/ 417 h 62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748" h="629794">
                    <a:moveTo>
                      <a:pt x="440793" y="416"/>
                    </a:moveTo>
                    <a:lnTo>
                      <a:pt x="669010" y="629193"/>
                    </a:lnTo>
                    <a:lnTo>
                      <a:pt x="1604583" y="628353"/>
                    </a:lnTo>
                    <a:lnTo>
                      <a:pt x="1736748" y="439601"/>
                    </a:lnTo>
                    <a:lnTo>
                      <a:pt x="1108933" y="0"/>
                    </a:lnTo>
                    <a:lnTo>
                      <a:pt x="440793" y="416"/>
                    </a:lnTo>
                    <a:close/>
                    <a:moveTo>
                      <a:pt x="0" y="629794"/>
                    </a:moveTo>
                    <a:lnTo>
                      <a:pt x="98" y="629794"/>
                    </a:lnTo>
                    <a:cubicBezTo>
                      <a:pt x="87" y="629763"/>
                      <a:pt x="76" y="629733"/>
                      <a:pt x="65" y="629702"/>
                    </a:cubicBezTo>
                    <a:lnTo>
                      <a:pt x="0" y="629794"/>
                    </a:lnTo>
                    <a:close/>
                    <a:moveTo>
                      <a:pt x="440509" y="417"/>
                    </a:moveTo>
                    <a:lnTo>
                      <a:pt x="220317" y="315015"/>
                    </a:lnTo>
                    <a:lnTo>
                      <a:pt x="440695" y="416"/>
                    </a:lnTo>
                    <a:lnTo>
                      <a:pt x="440509" y="417"/>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2" name="Flussdiagramm: Daten 6"/>
              <p:cNvSpPr/>
              <p:nvPr userDrawn="1"/>
            </p:nvSpPr>
            <p:spPr>
              <a:xfrm rot="7500000" flipV="1">
                <a:off x="367821" y="5323279"/>
                <a:ext cx="668945" cy="629378"/>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3" name="Rechteck 4"/>
              <p:cNvSpPr/>
              <p:nvPr userDrawn="1"/>
            </p:nvSpPr>
            <p:spPr>
              <a:xfrm>
                <a:off x="383512" y="5544278"/>
                <a:ext cx="1689320" cy="1313723"/>
              </a:xfrm>
              <a:custGeom>
                <a:avLst/>
                <a:gdLst/>
                <a:ahLst/>
                <a:cxnLst/>
                <a:rect l="l" t="t" r="r" b="b"/>
                <a:pathLst>
                  <a:path w="1689320" h="1313723">
                    <a:moveTo>
                      <a:pt x="768385" y="233"/>
                    </a:moveTo>
                    <a:lnTo>
                      <a:pt x="1689320" y="1313723"/>
                    </a:lnTo>
                    <a:lnTo>
                      <a:pt x="921532" y="1313723"/>
                    </a:lnTo>
                    <a:lnTo>
                      <a:pt x="384221" y="547829"/>
                    </a:lnTo>
                    <a:close/>
                    <a:moveTo>
                      <a:pt x="0" y="152"/>
                    </a:moveTo>
                    <a:lnTo>
                      <a:pt x="113" y="152"/>
                    </a:lnTo>
                    <a:lnTo>
                      <a:pt x="57" y="233"/>
                    </a:lnTo>
                    <a:close/>
                    <a:moveTo>
                      <a:pt x="768221" y="0"/>
                    </a:moveTo>
                    <a:lnTo>
                      <a:pt x="768328" y="152"/>
                    </a:lnTo>
                    <a:lnTo>
                      <a:pt x="384221" y="7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3" name="Gruppieren 82"/>
            <p:cNvGrpSpPr/>
            <p:nvPr userDrawn="1"/>
          </p:nvGrpSpPr>
          <p:grpSpPr>
            <a:xfrm>
              <a:off x="2076330" y="5572847"/>
              <a:ext cx="1458312" cy="1510739"/>
              <a:chOff x="2076330" y="5572847"/>
              <a:chExt cx="1458312" cy="1510739"/>
            </a:xfrm>
          </p:grpSpPr>
          <p:sp>
            <p:nvSpPr>
              <p:cNvPr id="88" name="Flussdiagramm: Daten 6"/>
              <p:cNvSpPr/>
              <p:nvPr userDrawn="1"/>
            </p:nvSpPr>
            <p:spPr>
              <a:xfrm rot="7500000" flipV="1">
                <a:off x="1476091" y="6173086"/>
                <a:ext cx="1510739" cy="310261"/>
              </a:xfrm>
              <a:custGeom>
                <a:avLst/>
                <a:gdLst/>
                <a:ahLst/>
                <a:cxnLst/>
                <a:rect l="l" t="t" r="r" b="b"/>
                <a:pathLst>
                  <a:path w="1510739" h="310261">
                    <a:moveTo>
                      <a:pt x="216732" y="805"/>
                    </a:moveTo>
                    <a:lnTo>
                      <a:pt x="328942" y="309965"/>
                    </a:lnTo>
                    <a:lnTo>
                      <a:pt x="1294306" y="309098"/>
                    </a:lnTo>
                    <a:lnTo>
                      <a:pt x="1510739" y="0"/>
                    </a:lnTo>
                    <a:close/>
                    <a:moveTo>
                      <a:pt x="0" y="310260"/>
                    </a:moveTo>
                    <a:lnTo>
                      <a:pt x="49" y="310261"/>
                    </a:lnTo>
                    <a:lnTo>
                      <a:pt x="33" y="310215"/>
                    </a:lnTo>
                    <a:close/>
                    <a:moveTo>
                      <a:pt x="216592" y="805"/>
                    </a:moveTo>
                    <a:lnTo>
                      <a:pt x="108327" y="155489"/>
                    </a:lnTo>
                    <a:lnTo>
                      <a:pt x="216684" y="806"/>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9" name="Flussdiagramm: Daten 6"/>
              <p:cNvSpPr/>
              <p:nvPr userDrawn="1"/>
            </p:nvSpPr>
            <p:spPr>
              <a:xfrm rot="7500000" flipV="1">
                <a:off x="2406251" y="5689698"/>
                <a:ext cx="328909" cy="309456"/>
              </a:xfrm>
              <a:custGeom>
                <a:avLst/>
                <a:gdLst/>
                <a:ahLst/>
                <a:cxnLst/>
                <a:rect l="l" t="t" r="r" b="b"/>
                <a:pathLst>
                  <a:path w="328909" h="309456">
                    <a:moveTo>
                      <a:pt x="108294" y="154684"/>
                    </a:moveTo>
                    <a:lnTo>
                      <a:pt x="0" y="309410"/>
                    </a:lnTo>
                    <a:lnTo>
                      <a:pt x="16" y="309456"/>
                    </a:lnTo>
                    <a:lnTo>
                      <a:pt x="328909" y="309160"/>
                    </a:lnTo>
                    <a:lnTo>
                      <a:pt x="216699" y="0"/>
                    </a:lnTo>
                    <a:lnTo>
                      <a:pt x="216651" y="0"/>
                    </a:lnTo>
                    <a:close/>
                  </a:path>
                </a:pathLst>
              </a:cu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0" name="Rechteck 3"/>
              <p:cNvSpPr/>
              <p:nvPr userDrawn="1"/>
            </p:nvSpPr>
            <p:spPr>
              <a:xfrm>
                <a:off x="2602883" y="5798360"/>
                <a:ext cx="931759" cy="1059640"/>
              </a:xfrm>
              <a:custGeom>
                <a:avLst/>
                <a:gdLst>
                  <a:gd name="connsiteX0" fmla="*/ 0 w 6868510"/>
                  <a:gd name="connsiteY0" fmla="*/ 1059640 h 6010012"/>
                  <a:gd name="connsiteX1" fmla="*/ 3654987 w 6868510"/>
                  <a:gd name="connsiteY1" fmla="*/ 1059640 h 6010012"/>
                  <a:gd name="connsiteX2" fmla="*/ 5028976 w 6868510"/>
                  <a:gd name="connsiteY2" fmla="*/ 3018153 h 6010012"/>
                  <a:gd name="connsiteX3" fmla="*/ 5400740 w 6868510"/>
                  <a:gd name="connsiteY3" fmla="*/ 3011352 h 6010012"/>
                  <a:gd name="connsiteX4" fmla="*/ 4032326 w 6868510"/>
                  <a:gd name="connsiteY4" fmla="*/ 1059640 h 6010012"/>
                  <a:gd name="connsiteX5" fmla="*/ 6868510 w 6868510"/>
                  <a:gd name="connsiteY5" fmla="*/ 6010012 h 6010012"/>
                  <a:gd name="connsiteX6" fmla="*/ 0 w 6868510"/>
                  <a:gd name="connsiteY6" fmla="*/ 6010012 h 6010012"/>
                  <a:gd name="connsiteX7" fmla="*/ 0 w 6868510"/>
                  <a:gd name="connsiteY7" fmla="*/ 1059640 h 6010012"/>
                  <a:gd name="connsiteX8" fmla="*/ 3289455 w 6868510"/>
                  <a:gd name="connsiteY8" fmla="*/ 114 h 6010012"/>
                  <a:gd name="connsiteX9" fmla="*/ 4032326 w 6868510"/>
                  <a:gd name="connsiteY9" fmla="*/ 1059640 h 6010012"/>
                  <a:gd name="connsiteX10" fmla="*/ 3654987 w 6868510"/>
                  <a:gd name="connsiteY10" fmla="*/ 1059640 h 6010012"/>
                  <a:gd name="connsiteX11" fmla="*/ 3100567 w 6868510"/>
                  <a:gd name="connsiteY11" fmla="*/ 269358 h 6010012"/>
                  <a:gd name="connsiteX12" fmla="*/ 3289455 w 6868510"/>
                  <a:gd name="connsiteY12" fmla="*/ 114 h 6010012"/>
                  <a:gd name="connsiteX13" fmla="*/ 2911652 w 6868510"/>
                  <a:gd name="connsiteY13" fmla="*/ 74 h 6010012"/>
                  <a:gd name="connsiteX14" fmla="*/ 2911707 w 6868510"/>
                  <a:gd name="connsiteY14" fmla="*/ 75 h 6010012"/>
                  <a:gd name="connsiteX15" fmla="*/ 2911680 w 6868510"/>
                  <a:gd name="connsiteY15" fmla="*/ 114 h 6010012"/>
                  <a:gd name="connsiteX16" fmla="*/ 2911652 w 6868510"/>
                  <a:gd name="connsiteY16" fmla="*/ 74 h 6010012"/>
                  <a:gd name="connsiteX17" fmla="*/ 3289375 w 6868510"/>
                  <a:gd name="connsiteY17" fmla="*/ 0 h 6010012"/>
                  <a:gd name="connsiteX18" fmla="*/ 3289427 w 6868510"/>
                  <a:gd name="connsiteY18" fmla="*/ 75 h 6010012"/>
                  <a:gd name="connsiteX19" fmla="*/ 3100567 w 6868510"/>
                  <a:gd name="connsiteY19" fmla="*/ 36 h 6010012"/>
                  <a:gd name="connsiteX20" fmla="*/ 3289375 w 6868510"/>
                  <a:gd name="connsiteY20" fmla="*/ 0 h 6010012"/>
                  <a:gd name="connsiteX0" fmla="*/ 0 w 5400740"/>
                  <a:gd name="connsiteY0" fmla="*/ 1059640 h 6010012"/>
                  <a:gd name="connsiteX1" fmla="*/ 3654987 w 5400740"/>
                  <a:gd name="connsiteY1" fmla="*/ 1059640 h 6010012"/>
                  <a:gd name="connsiteX2" fmla="*/ 5028976 w 5400740"/>
                  <a:gd name="connsiteY2" fmla="*/ 3018153 h 6010012"/>
                  <a:gd name="connsiteX3" fmla="*/ 5400740 w 5400740"/>
                  <a:gd name="connsiteY3" fmla="*/ 3011352 h 6010012"/>
                  <a:gd name="connsiteX4" fmla="*/ 4032326 w 5400740"/>
                  <a:gd name="connsiteY4" fmla="*/ 1059640 h 6010012"/>
                  <a:gd name="connsiteX5" fmla="*/ 0 w 5400740"/>
                  <a:gd name="connsiteY5" fmla="*/ 6010012 h 6010012"/>
                  <a:gd name="connsiteX6" fmla="*/ 0 w 5400740"/>
                  <a:gd name="connsiteY6" fmla="*/ 1059640 h 6010012"/>
                  <a:gd name="connsiteX7" fmla="*/ 3289455 w 5400740"/>
                  <a:gd name="connsiteY7" fmla="*/ 114 h 6010012"/>
                  <a:gd name="connsiteX8" fmla="*/ 4032326 w 5400740"/>
                  <a:gd name="connsiteY8" fmla="*/ 1059640 h 6010012"/>
                  <a:gd name="connsiteX9" fmla="*/ 3654987 w 5400740"/>
                  <a:gd name="connsiteY9" fmla="*/ 1059640 h 6010012"/>
                  <a:gd name="connsiteX10" fmla="*/ 3100567 w 5400740"/>
                  <a:gd name="connsiteY10" fmla="*/ 269358 h 6010012"/>
                  <a:gd name="connsiteX11" fmla="*/ 3289455 w 5400740"/>
                  <a:gd name="connsiteY11" fmla="*/ 114 h 6010012"/>
                  <a:gd name="connsiteX12" fmla="*/ 2911652 w 5400740"/>
                  <a:gd name="connsiteY12" fmla="*/ 74 h 6010012"/>
                  <a:gd name="connsiteX13" fmla="*/ 2911707 w 5400740"/>
                  <a:gd name="connsiteY13" fmla="*/ 75 h 6010012"/>
                  <a:gd name="connsiteX14" fmla="*/ 2911680 w 5400740"/>
                  <a:gd name="connsiteY14" fmla="*/ 114 h 6010012"/>
                  <a:gd name="connsiteX15" fmla="*/ 2911652 w 5400740"/>
                  <a:gd name="connsiteY15" fmla="*/ 74 h 6010012"/>
                  <a:gd name="connsiteX16" fmla="*/ 3289375 w 5400740"/>
                  <a:gd name="connsiteY16" fmla="*/ 0 h 6010012"/>
                  <a:gd name="connsiteX17" fmla="*/ 3289427 w 5400740"/>
                  <a:gd name="connsiteY17" fmla="*/ 75 h 6010012"/>
                  <a:gd name="connsiteX18" fmla="*/ 3100567 w 5400740"/>
                  <a:gd name="connsiteY18" fmla="*/ 36 h 6010012"/>
                  <a:gd name="connsiteX19" fmla="*/ 3289375 w 5400740"/>
                  <a:gd name="connsiteY19" fmla="*/ 0 h 6010012"/>
                  <a:gd name="connsiteX0" fmla="*/ 47297 w 5448037"/>
                  <a:gd name="connsiteY0" fmla="*/ 1059640 h 6199198"/>
                  <a:gd name="connsiteX1" fmla="*/ 3702284 w 5448037"/>
                  <a:gd name="connsiteY1" fmla="*/ 1059640 h 6199198"/>
                  <a:gd name="connsiteX2" fmla="*/ 5076273 w 5448037"/>
                  <a:gd name="connsiteY2" fmla="*/ 3018153 h 6199198"/>
                  <a:gd name="connsiteX3" fmla="*/ 5448037 w 5448037"/>
                  <a:gd name="connsiteY3" fmla="*/ 3011352 h 6199198"/>
                  <a:gd name="connsiteX4" fmla="*/ 4079623 w 5448037"/>
                  <a:gd name="connsiteY4" fmla="*/ 1059640 h 6199198"/>
                  <a:gd name="connsiteX5" fmla="*/ 0 w 5448037"/>
                  <a:gd name="connsiteY5" fmla="*/ 6199198 h 6199198"/>
                  <a:gd name="connsiteX6" fmla="*/ 47297 w 5448037"/>
                  <a:gd name="connsiteY6" fmla="*/ 1059640 h 6199198"/>
                  <a:gd name="connsiteX7" fmla="*/ 3336752 w 5448037"/>
                  <a:gd name="connsiteY7" fmla="*/ 114 h 6199198"/>
                  <a:gd name="connsiteX8" fmla="*/ 4079623 w 5448037"/>
                  <a:gd name="connsiteY8" fmla="*/ 1059640 h 6199198"/>
                  <a:gd name="connsiteX9" fmla="*/ 3702284 w 5448037"/>
                  <a:gd name="connsiteY9" fmla="*/ 1059640 h 6199198"/>
                  <a:gd name="connsiteX10" fmla="*/ 3147864 w 5448037"/>
                  <a:gd name="connsiteY10" fmla="*/ 269358 h 6199198"/>
                  <a:gd name="connsiteX11" fmla="*/ 3336752 w 5448037"/>
                  <a:gd name="connsiteY11" fmla="*/ 114 h 6199198"/>
                  <a:gd name="connsiteX12" fmla="*/ 2958949 w 5448037"/>
                  <a:gd name="connsiteY12" fmla="*/ 74 h 6199198"/>
                  <a:gd name="connsiteX13" fmla="*/ 2959004 w 5448037"/>
                  <a:gd name="connsiteY13" fmla="*/ 75 h 6199198"/>
                  <a:gd name="connsiteX14" fmla="*/ 2958977 w 5448037"/>
                  <a:gd name="connsiteY14" fmla="*/ 114 h 6199198"/>
                  <a:gd name="connsiteX15" fmla="*/ 2958949 w 5448037"/>
                  <a:gd name="connsiteY15" fmla="*/ 74 h 6199198"/>
                  <a:gd name="connsiteX16" fmla="*/ 3336672 w 5448037"/>
                  <a:gd name="connsiteY16" fmla="*/ 0 h 6199198"/>
                  <a:gd name="connsiteX17" fmla="*/ 3336724 w 5448037"/>
                  <a:gd name="connsiteY17" fmla="*/ 75 h 6199198"/>
                  <a:gd name="connsiteX18" fmla="*/ 3147864 w 5448037"/>
                  <a:gd name="connsiteY18" fmla="*/ 36 h 6199198"/>
                  <a:gd name="connsiteX19" fmla="*/ 3336672 w 5448037"/>
                  <a:gd name="connsiteY19" fmla="*/ 0 h 6199198"/>
                  <a:gd name="connsiteX0" fmla="*/ 0 w 5400740"/>
                  <a:gd name="connsiteY0" fmla="*/ 1059640 h 3020378"/>
                  <a:gd name="connsiteX1" fmla="*/ 3654987 w 5400740"/>
                  <a:gd name="connsiteY1" fmla="*/ 1059640 h 3020378"/>
                  <a:gd name="connsiteX2" fmla="*/ 5028976 w 5400740"/>
                  <a:gd name="connsiteY2" fmla="*/ 3018153 h 3020378"/>
                  <a:gd name="connsiteX3" fmla="*/ 5400740 w 5400740"/>
                  <a:gd name="connsiteY3" fmla="*/ 3011352 h 3020378"/>
                  <a:gd name="connsiteX4" fmla="*/ 4032326 w 5400740"/>
                  <a:gd name="connsiteY4" fmla="*/ 1059640 h 3020378"/>
                  <a:gd name="connsiteX5" fmla="*/ 0 w 5400740"/>
                  <a:gd name="connsiteY5" fmla="*/ 1059640 h 3020378"/>
                  <a:gd name="connsiteX6" fmla="*/ 3289455 w 5400740"/>
                  <a:gd name="connsiteY6" fmla="*/ 114 h 3020378"/>
                  <a:gd name="connsiteX7" fmla="*/ 4032326 w 5400740"/>
                  <a:gd name="connsiteY7" fmla="*/ 1059640 h 3020378"/>
                  <a:gd name="connsiteX8" fmla="*/ 3654987 w 5400740"/>
                  <a:gd name="connsiteY8" fmla="*/ 1059640 h 3020378"/>
                  <a:gd name="connsiteX9" fmla="*/ 3100567 w 5400740"/>
                  <a:gd name="connsiteY9" fmla="*/ 269358 h 3020378"/>
                  <a:gd name="connsiteX10" fmla="*/ 3289455 w 5400740"/>
                  <a:gd name="connsiteY10" fmla="*/ 114 h 3020378"/>
                  <a:gd name="connsiteX11" fmla="*/ 2911652 w 5400740"/>
                  <a:gd name="connsiteY11" fmla="*/ 74 h 3020378"/>
                  <a:gd name="connsiteX12" fmla="*/ 2911707 w 5400740"/>
                  <a:gd name="connsiteY12" fmla="*/ 75 h 3020378"/>
                  <a:gd name="connsiteX13" fmla="*/ 2911680 w 5400740"/>
                  <a:gd name="connsiteY13" fmla="*/ 114 h 3020378"/>
                  <a:gd name="connsiteX14" fmla="*/ 2911652 w 5400740"/>
                  <a:gd name="connsiteY14" fmla="*/ 74 h 3020378"/>
                  <a:gd name="connsiteX15" fmla="*/ 3289375 w 5400740"/>
                  <a:gd name="connsiteY15" fmla="*/ 0 h 3020378"/>
                  <a:gd name="connsiteX16" fmla="*/ 3289427 w 5400740"/>
                  <a:gd name="connsiteY16" fmla="*/ 75 h 3020378"/>
                  <a:gd name="connsiteX17" fmla="*/ 3100567 w 5400740"/>
                  <a:gd name="connsiteY17" fmla="*/ 36 h 3020378"/>
                  <a:gd name="connsiteX18" fmla="*/ 3289375 w 5400740"/>
                  <a:gd name="connsiteY18" fmla="*/ 0 h 3020378"/>
                  <a:gd name="connsiteX0" fmla="*/ 1120674 w 2489088"/>
                  <a:gd name="connsiteY0" fmla="*/ 1059640 h 3020378"/>
                  <a:gd name="connsiteX1" fmla="*/ 743335 w 2489088"/>
                  <a:gd name="connsiteY1" fmla="*/ 1059640 h 3020378"/>
                  <a:gd name="connsiteX2" fmla="*/ 2117324 w 2489088"/>
                  <a:gd name="connsiteY2" fmla="*/ 3018153 h 3020378"/>
                  <a:gd name="connsiteX3" fmla="*/ 2489088 w 2489088"/>
                  <a:gd name="connsiteY3" fmla="*/ 3011352 h 3020378"/>
                  <a:gd name="connsiteX4" fmla="*/ 1120674 w 2489088"/>
                  <a:gd name="connsiteY4" fmla="*/ 1059640 h 3020378"/>
                  <a:gd name="connsiteX5" fmla="*/ 377803 w 2489088"/>
                  <a:gd name="connsiteY5" fmla="*/ 114 h 3020378"/>
                  <a:gd name="connsiteX6" fmla="*/ 1120674 w 2489088"/>
                  <a:gd name="connsiteY6" fmla="*/ 1059640 h 3020378"/>
                  <a:gd name="connsiteX7" fmla="*/ 743335 w 2489088"/>
                  <a:gd name="connsiteY7" fmla="*/ 1059640 h 3020378"/>
                  <a:gd name="connsiteX8" fmla="*/ 188915 w 2489088"/>
                  <a:gd name="connsiteY8" fmla="*/ 269358 h 3020378"/>
                  <a:gd name="connsiteX9" fmla="*/ 377803 w 2489088"/>
                  <a:gd name="connsiteY9" fmla="*/ 114 h 3020378"/>
                  <a:gd name="connsiteX10" fmla="*/ 0 w 2489088"/>
                  <a:gd name="connsiteY10" fmla="*/ 74 h 3020378"/>
                  <a:gd name="connsiteX11" fmla="*/ 55 w 2489088"/>
                  <a:gd name="connsiteY11" fmla="*/ 75 h 3020378"/>
                  <a:gd name="connsiteX12" fmla="*/ 28 w 2489088"/>
                  <a:gd name="connsiteY12" fmla="*/ 114 h 3020378"/>
                  <a:gd name="connsiteX13" fmla="*/ 0 w 2489088"/>
                  <a:gd name="connsiteY13" fmla="*/ 74 h 3020378"/>
                  <a:gd name="connsiteX14" fmla="*/ 377723 w 2489088"/>
                  <a:gd name="connsiteY14" fmla="*/ 0 h 3020378"/>
                  <a:gd name="connsiteX15" fmla="*/ 377775 w 2489088"/>
                  <a:gd name="connsiteY15" fmla="*/ 75 h 3020378"/>
                  <a:gd name="connsiteX16" fmla="*/ 188915 w 2489088"/>
                  <a:gd name="connsiteY16" fmla="*/ 36 h 3020378"/>
                  <a:gd name="connsiteX17" fmla="*/ 377723 w 2489088"/>
                  <a:gd name="connsiteY17" fmla="*/ 0 h 3020378"/>
                  <a:gd name="connsiteX0" fmla="*/ 1120674 w 2489088"/>
                  <a:gd name="connsiteY0" fmla="*/ 1059640 h 3011352"/>
                  <a:gd name="connsiteX1" fmla="*/ 743335 w 2489088"/>
                  <a:gd name="connsiteY1" fmla="*/ 1059640 h 3011352"/>
                  <a:gd name="connsiteX2" fmla="*/ 2489088 w 2489088"/>
                  <a:gd name="connsiteY2" fmla="*/ 3011352 h 3011352"/>
                  <a:gd name="connsiteX3" fmla="*/ 1120674 w 2489088"/>
                  <a:gd name="connsiteY3" fmla="*/ 1059640 h 3011352"/>
                  <a:gd name="connsiteX4" fmla="*/ 377803 w 2489088"/>
                  <a:gd name="connsiteY4" fmla="*/ 114 h 3011352"/>
                  <a:gd name="connsiteX5" fmla="*/ 1120674 w 2489088"/>
                  <a:gd name="connsiteY5" fmla="*/ 1059640 h 3011352"/>
                  <a:gd name="connsiteX6" fmla="*/ 743335 w 2489088"/>
                  <a:gd name="connsiteY6" fmla="*/ 1059640 h 3011352"/>
                  <a:gd name="connsiteX7" fmla="*/ 188915 w 2489088"/>
                  <a:gd name="connsiteY7" fmla="*/ 269358 h 3011352"/>
                  <a:gd name="connsiteX8" fmla="*/ 377803 w 2489088"/>
                  <a:gd name="connsiteY8" fmla="*/ 114 h 3011352"/>
                  <a:gd name="connsiteX9" fmla="*/ 0 w 2489088"/>
                  <a:gd name="connsiteY9" fmla="*/ 74 h 3011352"/>
                  <a:gd name="connsiteX10" fmla="*/ 55 w 2489088"/>
                  <a:gd name="connsiteY10" fmla="*/ 75 h 3011352"/>
                  <a:gd name="connsiteX11" fmla="*/ 28 w 2489088"/>
                  <a:gd name="connsiteY11" fmla="*/ 114 h 3011352"/>
                  <a:gd name="connsiteX12" fmla="*/ 0 w 2489088"/>
                  <a:gd name="connsiteY12" fmla="*/ 74 h 3011352"/>
                  <a:gd name="connsiteX13" fmla="*/ 377723 w 2489088"/>
                  <a:gd name="connsiteY13" fmla="*/ 0 h 3011352"/>
                  <a:gd name="connsiteX14" fmla="*/ 377775 w 2489088"/>
                  <a:gd name="connsiteY14" fmla="*/ 75 h 3011352"/>
                  <a:gd name="connsiteX15" fmla="*/ 188915 w 2489088"/>
                  <a:gd name="connsiteY15" fmla="*/ 36 h 3011352"/>
                  <a:gd name="connsiteX16" fmla="*/ 377723 w 2489088"/>
                  <a:gd name="connsiteY16" fmla="*/ 0 h 3011352"/>
                  <a:gd name="connsiteX0" fmla="*/ 1120674 w 1120674"/>
                  <a:gd name="connsiteY0" fmla="*/ 1059640 h 1059640"/>
                  <a:gd name="connsiteX1" fmla="*/ 743335 w 1120674"/>
                  <a:gd name="connsiteY1" fmla="*/ 1059640 h 1059640"/>
                  <a:gd name="connsiteX2" fmla="*/ 1120674 w 1120674"/>
                  <a:gd name="connsiteY2" fmla="*/ 1059640 h 1059640"/>
                  <a:gd name="connsiteX3" fmla="*/ 377803 w 1120674"/>
                  <a:gd name="connsiteY3" fmla="*/ 114 h 1059640"/>
                  <a:gd name="connsiteX4" fmla="*/ 1120674 w 1120674"/>
                  <a:gd name="connsiteY4" fmla="*/ 1059640 h 1059640"/>
                  <a:gd name="connsiteX5" fmla="*/ 743335 w 1120674"/>
                  <a:gd name="connsiteY5" fmla="*/ 1059640 h 1059640"/>
                  <a:gd name="connsiteX6" fmla="*/ 188915 w 1120674"/>
                  <a:gd name="connsiteY6" fmla="*/ 269358 h 1059640"/>
                  <a:gd name="connsiteX7" fmla="*/ 377803 w 1120674"/>
                  <a:gd name="connsiteY7" fmla="*/ 114 h 1059640"/>
                  <a:gd name="connsiteX8" fmla="*/ 0 w 1120674"/>
                  <a:gd name="connsiteY8" fmla="*/ 74 h 1059640"/>
                  <a:gd name="connsiteX9" fmla="*/ 55 w 1120674"/>
                  <a:gd name="connsiteY9" fmla="*/ 75 h 1059640"/>
                  <a:gd name="connsiteX10" fmla="*/ 28 w 1120674"/>
                  <a:gd name="connsiteY10" fmla="*/ 114 h 1059640"/>
                  <a:gd name="connsiteX11" fmla="*/ 0 w 1120674"/>
                  <a:gd name="connsiteY11" fmla="*/ 74 h 1059640"/>
                  <a:gd name="connsiteX12" fmla="*/ 377723 w 1120674"/>
                  <a:gd name="connsiteY12" fmla="*/ 0 h 1059640"/>
                  <a:gd name="connsiteX13" fmla="*/ 377775 w 1120674"/>
                  <a:gd name="connsiteY13" fmla="*/ 75 h 1059640"/>
                  <a:gd name="connsiteX14" fmla="*/ 188915 w 1120674"/>
                  <a:gd name="connsiteY14" fmla="*/ 36 h 1059640"/>
                  <a:gd name="connsiteX15" fmla="*/ 377723 w 1120674"/>
                  <a:gd name="connsiteY15" fmla="*/ 0 h 1059640"/>
                  <a:gd name="connsiteX0" fmla="*/ 1120674 w 1120674"/>
                  <a:gd name="connsiteY0" fmla="*/ 1059640 h 1059640"/>
                  <a:gd name="connsiteX1" fmla="*/ 743335 w 1120674"/>
                  <a:gd name="connsiteY1" fmla="*/ 1059640 h 1059640"/>
                  <a:gd name="connsiteX2" fmla="*/ 1120674 w 1120674"/>
                  <a:gd name="connsiteY2" fmla="*/ 1059640 h 1059640"/>
                  <a:gd name="connsiteX3" fmla="*/ 377803 w 1120674"/>
                  <a:gd name="connsiteY3" fmla="*/ 114 h 1059640"/>
                  <a:gd name="connsiteX4" fmla="*/ 1120674 w 1120674"/>
                  <a:gd name="connsiteY4" fmla="*/ 1059640 h 1059640"/>
                  <a:gd name="connsiteX5" fmla="*/ 743335 w 1120674"/>
                  <a:gd name="connsiteY5" fmla="*/ 1059640 h 1059640"/>
                  <a:gd name="connsiteX6" fmla="*/ 188915 w 1120674"/>
                  <a:gd name="connsiteY6" fmla="*/ 269358 h 1059640"/>
                  <a:gd name="connsiteX7" fmla="*/ 377803 w 1120674"/>
                  <a:gd name="connsiteY7" fmla="*/ 114 h 1059640"/>
                  <a:gd name="connsiteX8" fmla="*/ 0 w 1120674"/>
                  <a:gd name="connsiteY8" fmla="*/ 74 h 1059640"/>
                  <a:gd name="connsiteX9" fmla="*/ 55 w 1120674"/>
                  <a:gd name="connsiteY9" fmla="*/ 75 h 1059640"/>
                  <a:gd name="connsiteX10" fmla="*/ 28 w 1120674"/>
                  <a:gd name="connsiteY10" fmla="*/ 114 h 1059640"/>
                  <a:gd name="connsiteX11" fmla="*/ 0 w 1120674"/>
                  <a:gd name="connsiteY11" fmla="*/ 74 h 1059640"/>
                  <a:gd name="connsiteX12" fmla="*/ 377723 w 1120674"/>
                  <a:gd name="connsiteY12" fmla="*/ 0 h 1059640"/>
                  <a:gd name="connsiteX13" fmla="*/ 377775 w 1120674"/>
                  <a:gd name="connsiteY13" fmla="*/ 75 h 1059640"/>
                  <a:gd name="connsiteX14" fmla="*/ 377723 w 1120674"/>
                  <a:gd name="connsiteY14" fmla="*/ 0 h 1059640"/>
                  <a:gd name="connsiteX0" fmla="*/ 1120646 w 1120646"/>
                  <a:gd name="connsiteY0" fmla="*/ 1059640 h 1059640"/>
                  <a:gd name="connsiteX1" fmla="*/ 743307 w 1120646"/>
                  <a:gd name="connsiteY1" fmla="*/ 1059640 h 1059640"/>
                  <a:gd name="connsiteX2" fmla="*/ 1120646 w 1120646"/>
                  <a:gd name="connsiteY2" fmla="*/ 1059640 h 1059640"/>
                  <a:gd name="connsiteX3" fmla="*/ 377775 w 1120646"/>
                  <a:gd name="connsiteY3" fmla="*/ 114 h 1059640"/>
                  <a:gd name="connsiteX4" fmla="*/ 1120646 w 1120646"/>
                  <a:gd name="connsiteY4" fmla="*/ 1059640 h 1059640"/>
                  <a:gd name="connsiteX5" fmla="*/ 743307 w 1120646"/>
                  <a:gd name="connsiteY5" fmla="*/ 1059640 h 1059640"/>
                  <a:gd name="connsiteX6" fmla="*/ 188887 w 1120646"/>
                  <a:gd name="connsiteY6" fmla="*/ 269358 h 1059640"/>
                  <a:gd name="connsiteX7" fmla="*/ 377775 w 1120646"/>
                  <a:gd name="connsiteY7" fmla="*/ 114 h 1059640"/>
                  <a:gd name="connsiteX8" fmla="*/ 0 w 1120646"/>
                  <a:gd name="connsiteY8" fmla="*/ 114 h 1059640"/>
                  <a:gd name="connsiteX9" fmla="*/ 27 w 1120646"/>
                  <a:gd name="connsiteY9" fmla="*/ 75 h 1059640"/>
                  <a:gd name="connsiteX10" fmla="*/ 0 w 1120646"/>
                  <a:gd name="connsiteY10" fmla="*/ 114 h 1059640"/>
                  <a:gd name="connsiteX11" fmla="*/ 377695 w 1120646"/>
                  <a:gd name="connsiteY11" fmla="*/ 0 h 1059640"/>
                  <a:gd name="connsiteX12" fmla="*/ 377747 w 1120646"/>
                  <a:gd name="connsiteY12" fmla="*/ 75 h 1059640"/>
                  <a:gd name="connsiteX13" fmla="*/ 377695 w 1120646"/>
                  <a:gd name="connsiteY13" fmla="*/ 0 h 1059640"/>
                  <a:gd name="connsiteX0" fmla="*/ 931759 w 931759"/>
                  <a:gd name="connsiteY0" fmla="*/ 1059640 h 1059640"/>
                  <a:gd name="connsiteX1" fmla="*/ 554420 w 931759"/>
                  <a:gd name="connsiteY1" fmla="*/ 1059640 h 1059640"/>
                  <a:gd name="connsiteX2" fmla="*/ 931759 w 931759"/>
                  <a:gd name="connsiteY2" fmla="*/ 1059640 h 1059640"/>
                  <a:gd name="connsiteX3" fmla="*/ 188888 w 931759"/>
                  <a:gd name="connsiteY3" fmla="*/ 114 h 1059640"/>
                  <a:gd name="connsiteX4" fmla="*/ 931759 w 931759"/>
                  <a:gd name="connsiteY4" fmla="*/ 1059640 h 1059640"/>
                  <a:gd name="connsiteX5" fmla="*/ 554420 w 931759"/>
                  <a:gd name="connsiteY5" fmla="*/ 1059640 h 1059640"/>
                  <a:gd name="connsiteX6" fmla="*/ 0 w 931759"/>
                  <a:gd name="connsiteY6" fmla="*/ 269358 h 1059640"/>
                  <a:gd name="connsiteX7" fmla="*/ 188888 w 931759"/>
                  <a:gd name="connsiteY7" fmla="*/ 114 h 1059640"/>
                  <a:gd name="connsiteX8" fmla="*/ 188808 w 931759"/>
                  <a:gd name="connsiteY8" fmla="*/ 0 h 1059640"/>
                  <a:gd name="connsiteX9" fmla="*/ 188860 w 931759"/>
                  <a:gd name="connsiteY9" fmla="*/ 75 h 1059640"/>
                  <a:gd name="connsiteX10" fmla="*/ 188808 w 931759"/>
                  <a:gd name="connsiteY10" fmla="*/ 0 h 105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759" h="1059640">
                    <a:moveTo>
                      <a:pt x="931759" y="1059640"/>
                    </a:moveTo>
                    <a:lnTo>
                      <a:pt x="554420" y="1059640"/>
                    </a:lnTo>
                    <a:lnTo>
                      <a:pt x="931759" y="1059640"/>
                    </a:lnTo>
                    <a:close/>
                    <a:moveTo>
                      <a:pt x="188888" y="114"/>
                    </a:moveTo>
                    <a:lnTo>
                      <a:pt x="931759" y="1059640"/>
                    </a:lnTo>
                    <a:lnTo>
                      <a:pt x="554420" y="1059640"/>
                    </a:lnTo>
                    <a:lnTo>
                      <a:pt x="0" y="269358"/>
                    </a:lnTo>
                    <a:lnTo>
                      <a:pt x="188888" y="114"/>
                    </a:lnTo>
                    <a:close/>
                    <a:moveTo>
                      <a:pt x="188808" y="0"/>
                    </a:moveTo>
                    <a:cubicBezTo>
                      <a:pt x="188825" y="25"/>
                      <a:pt x="188843" y="50"/>
                      <a:pt x="188860" y="75"/>
                    </a:cubicBezTo>
                    <a:cubicBezTo>
                      <a:pt x="188843" y="50"/>
                      <a:pt x="188825" y="25"/>
                      <a:pt x="188808"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4" name="Gruppieren 83"/>
            <p:cNvGrpSpPr/>
            <p:nvPr userDrawn="1"/>
          </p:nvGrpSpPr>
          <p:grpSpPr>
            <a:xfrm>
              <a:off x="805344" y="6079748"/>
              <a:ext cx="911251" cy="1025605"/>
              <a:chOff x="805344" y="6079748"/>
              <a:chExt cx="911251" cy="1025605"/>
            </a:xfrm>
          </p:grpSpPr>
          <p:sp>
            <p:nvSpPr>
              <p:cNvPr id="85" name="Flussdiagramm: Daten 6"/>
              <p:cNvSpPr/>
              <p:nvPr userDrawn="1"/>
            </p:nvSpPr>
            <p:spPr>
              <a:xfrm rot="7500000" flipV="1">
                <a:off x="562101" y="6322991"/>
                <a:ext cx="1025603" cy="539118"/>
              </a:xfrm>
              <a:custGeom>
                <a:avLst/>
                <a:gdLst>
                  <a:gd name="connsiteX0" fmla="*/ 6779499 w 6779499"/>
                  <a:gd name="connsiteY0" fmla="*/ 0 h 542702"/>
                  <a:gd name="connsiteX1" fmla="*/ 6750112 w 6779499"/>
                  <a:gd name="connsiteY1" fmla="*/ 40353 h 542702"/>
                  <a:gd name="connsiteX2" fmla="*/ 6779499 w 6779499"/>
                  <a:gd name="connsiteY2" fmla="*/ 0 h 542702"/>
                  <a:gd name="connsiteX3" fmla="*/ 377295 w 6779499"/>
                  <a:gd name="connsiteY3" fmla="*/ 3988 h 542702"/>
                  <a:gd name="connsiteX4" fmla="*/ 572636 w 6779499"/>
                  <a:gd name="connsiteY4" fmla="*/ 542186 h 542702"/>
                  <a:gd name="connsiteX5" fmla="*/ 648517 w 6779499"/>
                  <a:gd name="connsiteY5" fmla="*/ 542118 h 542702"/>
                  <a:gd name="connsiteX6" fmla="*/ 1025603 w 6779499"/>
                  <a:gd name="connsiteY6" fmla="*/ 3584 h 542702"/>
                  <a:gd name="connsiteX7" fmla="*/ 377295 w 6779499"/>
                  <a:gd name="connsiteY7" fmla="*/ 3988 h 542702"/>
                  <a:gd name="connsiteX8" fmla="*/ 54 w 6779499"/>
                  <a:gd name="connsiteY8" fmla="*/ 542621 h 542702"/>
                  <a:gd name="connsiteX9" fmla="*/ 0 w 6779499"/>
                  <a:gd name="connsiteY9" fmla="*/ 542700 h 542702"/>
                  <a:gd name="connsiteX10" fmla="*/ 84 w 6779499"/>
                  <a:gd name="connsiteY10" fmla="*/ 542702 h 542702"/>
                  <a:gd name="connsiteX11" fmla="*/ 54 w 6779499"/>
                  <a:gd name="connsiteY11" fmla="*/ 542621 h 542702"/>
                  <a:gd name="connsiteX12" fmla="*/ 377052 w 6779499"/>
                  <a:gd name="connsiteY12" fmla="*/ 3988 h 542702"/>
                  <a:gd name="connsiteX13" fmla="*/ 188579 w 6779499"/>
                  <a:gd name="connsiteY13" fmla="*/ 273267 h 542702"/>
                  <a:gd name="connsiteX14" fmla="*/ 377211 w 6779499"/>
                  <a:gd name="connsiteY14" fmla="*/ 3987 h 542702"/>
                  <a:gd name="connsiteX15" fmla="*/ 377052 w 6779499"/>
                  <a:gd name="connsiteY15" fmla="*/ 3988 h 542702"/>
                  <a:gd name="connsiteX0" fmla="*/ 377295 w 1025603"/>
                  <a:gd name="connsiteY0" fmla="*/ 404 h 539118"/>
                  <a:gd name="connsiteX1" fmla="*/ 572636 w 1025603"/>
                  <a:gd name="connsiteY1" fmla="*/ 538602 h 539118"/>
                  <a:gd name="connsiteX2" fmla="*/ 648517 w 1025603"/>
                  <a:gd name="connsiteY2" fmla="*/ 538534 h 539118"/>
                  <a:gd name="connsiteX3" fmla="*/ 1025603 w 1025603"/>
                  <a:gd name="connsiteY3" fmla="*/ 0 h 539118"/>
                  <a:gd name="connsiteX4" fmla="*/ 377295 w 1025603"/>
                  <a:gd name="connsiteY4" fmla="*/ 404 h 539118"/>
                  <a:gd name="connsiteX5" fmla="*/ 54 w 1025603"/>
                  <a:gd name="connsiteY5" fmla="*/ 539037 h 539118"/>
                  <a:gd name="connsiteX6" fmla="*/ 0 w 1025603"/>
                  <a:gd name="connsiteY6" fmla="*/ 539116 h 539118"/>
                  <a:gd name="connsiteX7" fmla="*/ 84 w 1025603"/>
                  <a:gd name="connsiteY7" fmla="*/ 539118 h 539118"/>
                  <a:gd name="connsiteX8" fmla="*/ 54 w 1025603"/>
                  <a:gd name="connsiteY8" fmla="*/ 539037 h 539118"/>
                  <a:gd name="connsiteX9" fmla="*/ 377052 w 1025603"/>
                  <a:gd name="connsiteY9" fmla="*/ 404 h 539118"/>
                  <a:gd name="connsiteX10" fmla="*/ 188579 w 1025603"/>
                  <a:gd name="connsiteY10" fmla="*/ 269683 h 539118"/>
                  <a:gd name="connsiteX11" fmla="*/ 377211 w 1025603"/>
                  <a:gd name="connsiteY11" fmla="*/ 403 h 539118"/>
                  <a:gd name="connsiteX12" fmla="*/ 377052 w 1025603"/>
                  <a:gd name="connsiteY12" fmla="*/ 404 h 53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5603" h="539118">
                    <a:moveTo>
                      <a:pt x="377295" y="404"/>
                    </a:moveTo>
                    <a:lnTo>
                      <a:pt x="572636" y="538602"/>
                    </a:lnTo>
                    <a:lnTo>
                      <a:pt x="648517" y="538534"/>
                    </a:lnTo>
                    <a:lnTo>
                      <a:pt x="1025603" y="0"/>
                    </a:lnTo>
                    <a:lnTo>
                      <a:pt x="377295" y="404"/>
                    </a:lnTo>
                    <a:close/>
                    <a:moveTo>
                      <a:pt x="54" y="539037"/>
                    </a:moveTo>
                    <a:cubicBezTo>
                      <a:pt x="36" y="539063"/>
                      <a:pt x="18" y="539090"/>
                      <a:pt x="0" y="539116"/>
                    </a:cubicBezTo>
                    <a:cubicBezTo>
                      <a:pt x="28" y="539117"/>
                      <a:pt x="56" y="539117"/>
                      <a:pt x="84" y="539118"/>
                    </a:cubicBezTo>
                    <a:lnTo>
                      <a:pt x="54" y="539037"/>
                    </a:lnTo>
                    <a:close/>
                    <a:moveTo>
                      <a:pt x="377052" y="404"/>
                    </a:moveTo>
                    <a:lnTo>
                      <a:pt x="188579" y="269683"/>
                    </a:lnTo>
                    <a:lnTo>
                      <a:pt x="377211" y="403"/>
                    </a:lnTo>
                    <a:lnTo>
                      <a:pt x="377052" y="404"/>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6" name="Flussdiagramm: Daten 6"/>
              <p:cNvSpPr/>
              <p:nvPr userDrawn="1"/>
            </p:nvSpPr>
            <p:spPr>
              <a:xfrm rot="14100000" flipH="1" flipV="1">
                <a:off x="934236" y="6322993"/>
                <a:ext cx="1025602" cy="539117"/>
              </a:xfrm>
              <a:custGeom>
                <a:avLst/>
                <a:gdLst/>
                <a:ahLst/>
                <a:cxnLst/>
                <a:rect l="l" t="t" r="r" b="b"/>
                <a:pathLst>
                  <a:path w="1025602" h="539117">
                    <a:moveTo>
                      <a:pt x="377297" y="404"/>
                    </a:moveTo>
                    <a:lnTo>
                      <a:pt x="1025602" y="0"/>
                    </a:lnTo>
                    <a:lnTo>
                      <a:pt x="648516" y="538535"/>
                    </a:lnTo>
                    <a:lnTo>
                      <a:pt x="572638" y="538603"/>
                    </a:lnTo>
                    <a:close/>
                    <a:moveTo>
                      <a:pt x="0" y="539117"/>
                    </a:moveTo>
                    <a:lnTo>
                      <a:pt x="57" y="539038"/>
                    </a:lnTo>
                    <a:lnTo>
                      <a:pt x="86" y="539117"/>
                    </a:lnTo>
                    <a:close/>
                    <a:moveTo>
                      <a:pt x="377053" y="404"/>
                    </a:moveTo>
                    <a:lnTo>
                      <a:pt x="377213" y="404"/>
                    </a:lnTo>
                    <a:lnTo>
                      <a:pt x="188581" y="269683"/>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7" name="Flussdiagramm: Daten 6"/>
              <p:cNvSpPr/>
              <p:nvPr userDrawn="1"/>
            </p:nvSpPr>
            <p:spPr>
              <a:xfrm rot="7500000" flipV="1">
                <a:off x="918665" y="6137807"/>
                <a:ext cx="572582" cy="538714"/>
              </a:xfrm>
              <a:custGeom>
                <a:avLst/>
                <a:gdLst/>
                <a:ahLst/>
                <a:cxnLst/>
                <a:rect l="l" t="t" r="r" b="b"/>
                <a:pathLst>
                  <a:path w="572582" h="538714">
                    <a:moveTo>
                      <a:pt x="188525" y="269280"/>
                    </a:moveTo>
                    <a:lnTo>
                      <a:pt x="0" y="538634"/>
                    </a:lnTo>
                    <a:lnTo>
                      <a:pt x="29" y="538714"/>
                    </a:lnTo>
                    <a:lnTo>
                      <a:pt x="572582" y="538199"/>
                    </a:lnTo>
                    <a:lnTo>
                      <a:pt x="377240" y="0"/>
                    </a:lnTo>
                    <a:lnTo>
                      <a:pt x="377156"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grpSp>
        <p:nvGrpSpPr>
          <p:cNvPr id="123" name="Gruppieren 122"/>
          <p:cNvGrpSpPr/>
          <p:nvPr userDrawn="1"/>
        </p:nvGrpSpPr>
        <p:grpSpPr>
          <a:xfrm>
            <a:off x="3535200" y="-290045"/>
            <a:ext cx="5608800" cy="4532400"/>
            <a:chOff x="5096181" y="-364099"/>
            <a:chExt cx="7116058" cy="5747957"/>
          </a:xfrm>
        </p:grpSpPr>
        <p:grpSp>
          <p:nvGrpSpPr>
            <p:cNvPr id="124" name="Gruppieren 123"/>
            <p:cNvGrpSpPr/>
            <p:nvPr userDrawn="1"/>
          </p:nvGrpSpPr>
          <p:grpSpPr>
            <a:xfrm>
              <a:off x="7412564" y="0"/>
              <a:ext cx="4799675" cy="5383858"/>
              <a:chOff x="7412564" y="0"/>
              <a:chExt cx="4799675" cy="5383858"/>
            </a:xfrm>
          </p:grpSpPr>
          <p:sp>
            <p:nvSpPr>
              <p:cNvPr id="149" name="Flussdiagramm: Daten 6"/>
              <p:cNvSpPr/>
              <p:nvPr userDrawn="1"/>
            </p:nvSpPr>
            <p:spPr>
              <a:xfrm rot="18300000" flipV="1">
                <a:off x="11138042" y="4789119"/>
                <a:ext cx="612864" cy="576614"/>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0" name="Rechteck 64"/>
              <p:cNvSpPr/>
              <p:nvPr userDrawn="1"/>
            </p:nvSpPr>
            <p:spPr>
              <a:xfrm>
                <a:off x="7412564" y="0"/>
                <a:ext cx="4323966" cy="5163263"/>
              </a:xfrm>
              <a:custGeom>
                <a:avLst/>
                <a:gdLst/>
                <a:ahLst/>
                <a:cxnLst/>
                <a:rect l="l" t="t" r="r" b="b"/>
                <a:pathLst>
                  <a:path w="4323966" h="5163263">
                    <a:moveTo>
                      <a:pt x="3620052" y="5163123"/>
                    </a:moveTo>
                    <a:lnTo>
                      <a:pt x="3971956" y="5163193"/>
                    </a:lnTo>
                    <a:lnTo>
                      <a:pt x="3620150" y="5163263"/>
                    </a:lnTo>
                    <a:close/>
                    <a:moveTo>
                      <a:pt x="4323914" y="5163049"/>
                    </a:moveTo>
                    <a:lnTo>
                      <a:pt x="4323966" y="5163124"/>
                    </a:lnTo>
                    <a:lnTo>
                      <a:pt x="4323863" y="5163123"/>
                    </a:lnTo>
                    <a:close/>
                    <a:moveTo>
                      <a:pt x="0" y="0"/>
                    </a:moveTo>
                    <a:lnTo>
                      <a:pt x="701793" y="0"/>
                    </a:lnTo>
                    <a:lnTo>
                      <a:pt x="3971956" y="4661361"/>
                    </a:lnTo>
                    <a:lnTo>
                      <a:pt x="3620000" y="5163049"/>
                    </a:lnTo>
                    <a:close/>
                  </a:path>
                </a:pathLst>
              </a:cu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51" name="Rechteck 70"/>
              <p:cNvSpPr/>
              <p:nvPr userDrawn="1"/>
            </p:nvSpPr>
            <p:spPr>
              <a:xfrm>
                <a:off x="11032510" y="3481511"/>
                <a:ext cx="1179729" cy="1681751"/>
              </a:xfrm>
              <a:custGeom>
                <a:avLst/>
                <a:gdLst/>
                <a:ahLst/>
                <a:cxnLst/>
                <a:rect l="l" t="t" r="r" b="b"/>
                <a:pathLst>
                  <a:path w="1179729" h="1681751">
                    <a:moveTo>
                      <a:pt x="703915" y="1681612"/>
                    </a:moveTo>
                    <a:lnTo>
                      <a:pt x="703816" y="1681751"/>
                    </a:lnTo>
                    <a:lnTo>
                      <a:pt x="352009" y="1681682"/>
                    </a:lnTo>
                    <a:close/>
                    <a:moveTo>
                      <a:pt x="51" y="1681538"/>
                    </a:moveTo>
                    <a:lnTo>
                      <a:pt x="103" y="1681611"/>
                    </a:lnTo>
                    <a:lnTo>
                      <a:pt x="0" y="1681612"/>
                    </a:lnTo>
                    <a:close/>
                    <a:moveTo>
                      <a:pt x="1179729" y="0"/>
                    </a:moveTo>
                    <a:lnTo>
                      <a:pt x="1179729" y="1002978"/>
                    </a:lnTo>
                    <a:lnTo>
                      <a:pt x="703966" y="1681538"/>
                    </a:lnTo>
                    <a:lnTo>
                      <a:pt x="352009" y="117985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25" name="Gruppieren 124"/>
            <p:cNvGrpSpPr/>
            <p:nvPr userDrawn="1"/>
          </p:nvGrpSpPr>
          <p:grpSpPr>
            <a:xfrm>
              <a:off x="5096181" y="-364099"/>
              <a:ext cx="2182565" cy="2194247"/>
              <a:chOff x="5096181" y="-364099"/>
              <a:chExt cx="2182565" cy="2194247"/>
            </a:xfrm>
          </p:grpSpPr>
          <p:sp>
            <p:nvSpPr>
              <p:cNvPr id="146" name="Flussdiagramm: Daten 6"/>
              <p:cNvSpPr/>
              <p:nvPr userDrawn="1"/>
            </p:nvSpPr>
            <p:spPr>
              <a:xfrm rot="3300000" flipH="1" flipV="1">
                <a:off x="4287921" y="444161"/>
                <a:ext cx="2194247" cy="577727"/>
              </a:xfrm>
              <a:custGeom>
                <a:avLst/>
                <a:gdLst/>
                <a:ahLst/>
                <a:cxnLst/>
                <a:rect l="l" t="t" r="r" b="b"/>
                <a:pathLst>
                  <a:path w="2194247" h="577727">
                    <a:moveTo>
                      <a:pt x="403750" y="1115"/>
                    </a:moveTo>
                    <a:lnTo>
                      <a:pt x="201848" y="289338"/>
                    </a:lnTo>
                    <a:lnTo>
                      <a:pt x="403580" y="1115"/>
                    </a:lnTo>
                    <a:close/>
                    <a:moveTo>
                      <a:pt x="92" y="577727"/>
                    </a:moveTo>
                    <a:lnTo>
                      <a:pt x="0" y="577727"/>
                    </a:lnTo>
                    <a:lnTo>
                      <a:pt x="60" y="577643"/>
                    </a:lnTo>
                    <a:close/>
                    <a:moveTo>
                      <a:pt x="2194247" y="0"/>
                    </a:moveTo>
                    <a:lnTo>
                      <a:pt x="1790844" y="576119"/>
                    </a:lnTo>
                    <a:lnTo>
                      <a:pt x="612925" y="577177"/>
                    </a:lnTo>
                    <a:lnTo>
                      <a:pt x="403841" y="111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7" name="Flussdiagramm: Daten 6"/>
              <p:cNvSpPr/>
              <p:nvPr userDrawn="1"/>
            </p:nvSpPr>
            <p:spPr>
              <a:xfrm rot="18300000" flipV="1">
                <a:off x="5652464" y="1092046"/>
                <a:ext cx="612864" cy="576614"/>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8" name="Rechteck 58"/>
              <p:cNvSpPr/>
              <p:nvPr userDrawn="1"/>
            </p:nvSpPr>
            <p:spPr>
              <a:xfrm>
                <a:off x="5546932" y="0"/>
                <a:ext cx="1731814" cy="1466188"/>
              </a:xfrm>
              <a:custGeom>
                <a:avLst/>
                <a:gdLst/>
                <a:ahLst/>
                <a:cxnLst/>
                <a:rect l="l" t="t" r="r" b="b"/>
                <a:pathLst>
                  <a:path w="1731814" h="1466188">
                    <a:moveTo>
                      <a:pt x="703915" y="1466049"/>
                    </a:moveTo>
                    <a:lnTo>
                      <a:pt x="703816" y="1466188"/>
                    </a:lnTo>
                    <a:lnTo>
                      <a:pt x="352009" y="1466120"/>
                    </a:lnTo>
                    <a:close/>
                    <a:moveTo>
                      <a:pt x="51" y="1465976"/>
                    </a:moveTo>
                    <a:lnTo>
                      <a:pt x="103" y="1466049"/>
                    </a:lnTo>
                    <a:lnTo>
                      <a:pt x="0" y="1466049"/>
                    </a:lnTo>
                    <a:close/>
                    <a:moveTo>
                      <a:pt x="1028502" y="0"/>
                    </a:moveTo>
                    <a:lnTo>
                      <a:pt x="1731814" y="0"/>
                    </a:lnTo>
                    <a:lnTo>
                      <a:pt x="703966" y="1465976"/>
                    </a:lnTo>
                    <a:lnTo>
                      <a:pt x="352009" y="96428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26" name="Gruppieren 125"/>
            <p:cNvGrpSpPr/>
            <p:nvPr userDrawn="1"/>
          </p:nvGrpSpPr>
          <p:grpSpPr>
            <a:xfrm>
              <a:off x="6940642" y="0"/>
              <a:ext cx="2274153" cy="1470862"/>
              <a:chOff x="6940642" y="0"/>
              <a:chExt cx="2274153" cy="1470862"/>
            </a:xfrm>
          </p:grpSpPr>
          <p:sp>
            <p:nvSpPr>
              <p:cNvPr id="143" name="Flussdiagramm: Daten 6"/>
              <p:cNvSpPr/>
              <p:nvPr userDrawn="1"/>
            </p:nvSpPr>
            <p:spPr>
              <a:xfrm rot="18300000" flipV="1">
                <a:off x="7945440" y="1151680"/>
                <a:ext cx="328909" cy="309456"/>
              </a:xfrm>
              <a:custGeom>
                <a:avLst/>
                <a:gdLst/>
                <a:ahLst/>
                <a:cxnLst/>
                <a:rect l="l" t="t" r="r" b="b"/>
                <a:pathLst>
                  <a:path w="328909" h="309456">
                    <a:moveTo>
                      <a:pt x="108294" y="154684"/>
                    </a:moveTo>
                    <a:lnTo>
                      <a:pt x="0" y="309410"/>
                    </a:lnTo>
                    <a:lnTo>
                      <a:pt x="16" y="309456"/>
                    </a:lnTo>
                    <a:lnTo>
                      <a:pt x="328909" y="309160"/>
                    </a:lnTo>
                    <a:lnTo>
                      <a:pt x="216699" y="0"/>
                    </a:lnTo>
                    <a:lnTo>
                      <a:pt x="216651"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4" name="Rechteck 61"/>
              <p:cNvSpPr/>
              <p:nvPr userDrawn="1"/>
            </p:nvSpPr>
            <p:spPr>
              <a:xfrm>
                <a:off x="6940642" y="0"/>
                <a:ext cx="1325990" cy="1352474"/>
              </a:xfrm>
              <a:custGeom>
                <a:avLst/>
                <a:gdLst/>
                <a:ahLst/>
                <a:cxnLst/>
                <a:rect l="l" t="t" r="r" b="b"/>
                <a:pathLst>
                  <a:path w="1325990" h="1352474">
                    <a:moveTo>
                      <a:pt x="948216" y="1352399"/>
                    </a:moveTo>
                    <a:lnTo>
                      <a:pt x="1137075" y="1352438"/>
                    </a:lnTo>
                    <a:lnTo>
                      <a:pt x="948268" y="1352474"/>
                    </a:lnTo>
                    <a:close/>
                    <a:moveTo>
                      <a:pt x="1325962" y="1352359"/>
                    </a:moveTo>
                    <a:lnTo>
                      <a:pt x="1325990" y="1352400"/>
                    </a:lnTo>
                    <a:lnTo>
                      <a:pt x="1325935" y="1352399"/>
                    </a:lnTo>
                    <a:close/>
                    <a:moveTo>
                      <a:pt x="0" y="0"/>
                    </a:moveTo>
                    <a:lnTo>
                      <a:pt x="377220" y="0"/>
                    </a:lnTo>
                    <a:lnTo>
                      <a:pt x="1137076" y="1083116"/>
                    </a:lnTo>
                    <a:lnTo>
                      <a:pt x="948188" y="1352360"/>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45" name="Rechteck 62"/>
              <p:cNvSpPr/>
              <p:nvPr userDrawn="1"/>
            </p:nvSpPr>
            <p:spPr>
              <a:xfrm>
                <a:off x="7888805" y="0"/>
                <a:ext cx="1325990" cy="1352475"/>
              </a:xfrm>
              <a:custGeom>
                <a:avLst/>
                <a:gdLst/>
                <a:ahLst/>
                <a:cxnLst/>
                <a:rect l="l" t="t" r="r" b="b"/>
                <a:pathLst>
                  <a:path w="1325990" h="1352475">
                    <a:moveTo>
                      <a:pt x="377774" y="1352400"/>
                    </a:moveTo>
                    <a:lnTo>
                      <a:pt x="377722" y="1352475"/>
                    </a:lnTo>
                    <a:lnTo>
                      <a:pt x="188914" y="1352438"/>
                    </a:lnTo>
                    <a:close/>
                    <a:moveTo>
                      <a:pt x="26" y="1352361"/>
                    </a:moveTo>
                    <a:lnTo>
                      <a:pt x="55" y="1352400"/>
                    </a:lnTo>
                    <a:lnTo>
                      <a:pt x="0" y="1352400"/>
                    </a:lnTo>
                    <a:close/>
                    <a:moveTo>
                      <a:pt x="948771" y="0"/>
                    </a:moveTo>
                    <a:lnTo>
                      <a:pt x="1325990" y="0"/>
                    </a:lnTo>
                    <a:lnTo>
                      <a:pt x="377802" y="1352361"/>
                    </a:lnTo>
                    <a:lnTo>
                      <a:pt x="188914" y="1083117"/>
                    </a:lnTo>
                    <a:close/>
                  </a:path>
                </a:pathLst>
              </a:cu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27" name="Gruppieren 126"/>
            <p:cNvGrpSpPr/>
            <p:nvPr userDrawn="1"/>
          </p:nvGrpSpPr>
          <p:grpSpPr>
            <a:xfrm>
              <a:off x="9665525" y="0"/>
              <a:ext cx="2546714" cy="2285187"/>
              <a:chOff x="9665525" y="0"/>
              <a:chExt cx="2546714" cy="2285187"/>
            </a:xfrm>
          </p:grpSpPr>
          <p:sp>
            <p:nvSpPr>
              <p:cNvPr id="140" name="Flussdiagramm: Daten 6"/>
              <p:cNvSpPr/>
              <p:nvPr userDrawn="1"/>
            </p:nvSpPr>
            <p:spPr>
              <a:xfrm rot="18300000" flipV="1">
                <a:off x="11241275" y="1966005"/>
                <a:ext cx="328909" cy="309456"/>
              </a:xfrm>
              <a:custGeom>
                <a:avLst/>
                <a:gdLst/>
                <a:ahLst/>
                <a:cxnLst/>
                <a:rect l="l" t="t" r="r" b="b"/>
                <a:pathLst>
                  <a:path w="328909" h="309456">
                    <a:moveTo>
                      <a:pt x="108294" y="154684"/>
                    </a:moveTo>
                    <a:lnTo>
                      <a:pt x="0" y="309410"/>
                    </a:lnTo>
                    <a:lnTo>
                      <a:pt x="16" y="309456"/>
                    </a:lnTo>
                    <a:lnTo>
                      <a:pt x="328909" y="309160"/>
                    </a:lnTo>
                    <a:lnTo>
                      <a:pt x="216699" y="0"/>
                    </a:lnTo>
                    <a:lnTo>
                      <a:pt x="21665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1" name="Rechteck 66"/>
              <p:cNvSpPr/>
              <p:nvPr userDrawn="1"/>
            </p:nvSpPr>
            <p:spPr>
              <a:xfrm>
                <a:off x="9665525" y="0"/>
                <a:ext cx="1896942" cy="2166799"/>
              </a:xfrm>
              <a:custGeom>
                <a:avLst/>
                <a:gdLst/>
                <a:ahLst/>
                <a:cxnLst/>
                <a:rect l="l" t="t" r="r" b="b"/>
                <a:pathLst>
                  <a:path w="1896942" h="2166799">
                    <a:moveTo>
                      <a:pt x="1519167" y="2166724"/>
                    </a:moveTo>
                    <a:lnTo>
                      <a:pt x="1708027" y="2166763"/>
                    </a:lnTo>
                    <a:lnTo>
                      <a:pt x="1519219" y="2166799"/>
                    </a:lnTo>
                    <a:close/>
                    <a:moveTo>
                      <a:pt x="1896914" y="2166684"/>
                    </a:moveTo>
                    <a:lnTo>
                      <a:pt x="1896942" y="2166725"/>
                    </a:lnTo>
                    <a:lnTo>
                      <a:pt x="1896887" y="2166724"/>
                    </a:lnTo>
                    <a:close/>
                    <a:moveTo>
                      <a:pt x="0" y="0"/>
                    </a:moveTo>
                    <a:lnTo>
                      <a:pt x="376883" y="0"/>
                    </a:lnTo>
                    <a:lnTo>
                      <a:pt x="1708027" y="1897441"/>
                    </a:lnTo>
                    <a:lnTo>
                      <a:pt x="1519139" y="216668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42" name="Rechteck 68"/>
              <p:cNvSpPr/>
              <p:nvPr userDrawn="1"/>
            </p:nvSpPr>
            <p:spPr>
              <a:xfrm>
                <a:off x="11184639" y="701962"/>
                <a:ext cx="1027600" cy="1464838"/>
              </a:xfrm>
              <a:custGeom>
                <a:avLst/>
                <a:gdLst/>
                <a:ahLst/>
                <a:cxnLst/>
                <a:rect l="l" t="t" r="r" b="b"/>
                <a:pathLst>
                  <a:path w="1027600" h="1464838">
                    <a:moveTo>
                      <a:pt x="377775" y="1464763"/>
                    </a:moveTo>
                    <a:lnTo>
                      <a:pt x="377723" y="1464838"/>
                    </a:lnTo>
                    <a:lnTo>
                      <a:pt x="188914" y="1464801"/>
                    </a:lnTo>
                    <a:close/>
                    <a:moveTo>
                      <a:pt x="27" y="1464723"/>
                    </a:moveTo>
                    <a:lnTo>
                      <a:pt x="55" y="1464763"/>
                    </a:lnTo>
                    <a:lnTo>
                      <a:pt x="0" y="1464763"/>
                    </a:lnTo>
                    <a:close/>
                    <a:moveTo>
                      <a:pt x="1027600" y="0"/>
                    </a:moveTo>
                    <a:lnTo>
                      <a:pt x="1027600" y="537945"/>
                    </a:lnTo>
                    <a:lnTo>
                      <a:pt x="377803" y="1464724"/>
                    </a:lnTo>
                    <a:lnTo>
                      <a:pt x="188915" y="119548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28" name="Gruppieren 127"/>
            <p:cNvGrpSpPr/>
            <p:nvPr userDrawn="1"/>
          </p:nvGrpSpPr>
          <p:grpSpPr>
            <a:xfrm>
              <a:off x="8669764" y="0"/>
              <a:ext cx="3542475" cy="3590769"/>
              <a:chOff x="8669764" y="0"/>
              <a:chExt cx="3542475" cy="3590769"/>
            </a:xfrm>
          </p:grpSpPr>
          <p:sp>
            <p:nvSpPr>
              <p:cNvPr id="137" name="Flussdiagramm: Daten 6"/>
              <p:cNvSpPr/>
              <p:nvPr userDrawn="1"/>
            </p:nvSpPr>
            <p:spPr>
              <a:xfrm rot="18300000" flipV="1">
                <a:off x="11138042" y="2996030"/>
                <a:ext cx="612864" cy="576614"/>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8" name="Rechteck 65"/>
              <p:cNvSpPr/>
              <p:nvPr userDrawn="1"/>
            </p:nvSpPr>
            <p:spPr>
              <a:xfrm>
                <a:off x="8669764" y="0"/>
                <a:ext cx="3066766" cy="3370173"/>
              </a:xfrm>
              <a:custGeom>
                <a:avLst/>
                <a:gdLst/>
                <a:ahLst/>
                <a:cxnLst/>
                <a:rect l="l" t="t" r="r" b="b"/>
                <a:pathLst>
                  <a:path w="3066766" h="3370173">
                    <a:moveTo>
                      <a:pt x="2362852" y="3370034"/>
                    </a:moveTo>
                    <a:lnTo>
                      <a:pt x="2714756" y="3370104"/>
                    </a:lnTo>
                    <a:lnTo>
                      <a:pt x="2362950" y="3370173"/>
                    </a:lnTo>
                    <a:close/>
                    <a:moveTo>
                      <a:pt x="3066714" y="3369960"/>
                    </a:moveTo>
                    <a:lnTo>
                      <a:pt x="3066766" y="3370034"/>
                    </a:lnTo>
                    <a:lnTo>
                      <a:pt x="3066663" y="3370034"/>
                    </a:lnTo>
                    <a:close/>
                    <a:moveTo>
                      <a:pt x="0" y="0"/>
                    </a:moveTo>
                    <a:lnTo>
                      <a:pt x="702529" y="0"/>
                    </a:lnTo>
                    <a:lnTo>
                      <a:pt x="2714756" y="2868272"/>
                    </a:lnTo>
                    <a:lnTo>
                      <a:pt x="2362800" y="3369959"/>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39" name="Rechteck 69"/>
              <p:cNvSpPr/>
              <p:nvPr userDrawn="1"/>
            </p:nvSpPr>
            <p:spPr>
              <a:xfrm>
                <a:off x="11032510" y="1688422"/>
                <a:ext cx="1179729" cy="1681750"/>
              </a:xfrm>
              <a:custGeom>
                <a:avLst/>
                <a:gdLst/>
                <a:ahLst/>
                <a:cxnLst/>
                <a:rect l="l" t="t" r="r" b="b"/>
                <a:pathLst>
                  <a:path w="1179729" h="1681750">
                    <a:moveTo>
                      <a:pt x="703915" y="1681611"/>
                    </a:moveTo>
                    <a:lnTo>
                      <a:pt x="703816" y="1681750"/>
                    </a:lnTo>
                    <a:lnTo>
                      <a:pt x="352009" y="1681681"/>
                    </a:lnTo>
                    <a:close/>
                    <a:moveTo>
                      <a:pt x="51" y="1681538"/>
                    </a:moveTo>
                    <a:lnTo>
                      <a:pt x="103" y="1681611"/>
                    </a:lnTo>
                    <a:lnTo>
                      <a:pt x="0" y="1681611"/>
                    </a:lnTo>
                    <a:close/>
                    <a:moveTo>
                      <a:pt x="1179729" y="0"/>
                    </a:moveTo>
                    <a:lnTo>
                      <a:pt x="1179729" y="1002977"/>
                    </a:lnTo>
                    <a:lnTo>
                      <a:pt x="703966" y="1681538"/>
                    </a:lnTo>
                    <a:lnTo>
                      <a:pt x="352009" y="117985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29" name="Gruppieren 128"/>
            <p:cNvGrpSpPr/>
            <p:nvPr userDrawn="1"/>
          </p:nvGrpSpPr>
          <p:grpSpPr>
            <a:xfrm>
              <a:off x="6077931" y="0"/>
              <a:ext cx="4126388" cy="2661475"/>
              <a:chOff x="6077931" y="0"/>
              <a:chExt cx="4126388" cy="2661475"/>
            </a:xfrm>
          </p:grpSpPr>
          <p:sp>
            <p:nvSpPr>
              <p:cNvPr id="134" name="Flussdiagramm: Daten 6"/>
              <p:cNvSpPr/>
              <p:nvPr userDrawn="1"/>
            </p:nvSpPr>
            <p:spPr>
              <a:xfrm rot="18300000" flipV="1">
                <a:off x="7894647" y="2066736"/>
                <a:ext cx="612864" cy="576614"/>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5" name="Rechteck 59"/>
              <p:cNvSpPr/>
              <p:nvPr userDrawn="1"/>
            </p:nvSpPr>
            <p:spPr>
              <a:xfrm>
                <a:off x="6077931" y="0"/>
                <a:ext cx="2415205" cy="2440879"/>
              </a:xfrm>
              <a:custGeom>
                <a:avLst/>
                <a:gdLst/>
                <a:ahLst/>
                <a:cxnLst/>
                <a:rect l="l" t="t" r="r" b="b"/>
                <a:pathLst>
                  <a:path w="2415205" h="2440879">
                    <a:moveTo>
                      <a:pt x="1711291" y="2440740"/>
                    </a:moveTo>
                    <a:lnTo>
                      <a:pt x="2063195" y="2440810"/>
                    </a:lnTo>
                    <a:lnTo>
                      <a:pt x="1711388" y="2440879"/>
                    </a:lnTo>
                    <a:close/>
                    <a:moveTo>
                      <a:pt x="2415153" y="2440666"/>
                    </a:moveTo>
                    <a:lnTo>
                      <a:pt x="2415205" y="2440740"/>
                    </a:lnTo>
                    <a:lnTo>
                      <a:pt x="2415102" y="2440740"/>
                    </a:lnTo>
                    <a:close/>
                    <a:moveTo>
                      <a:pt x="0" y="0"/>
                    </a:moveTo>
                    <a:lnTo>
                      <a:pt x="702911" y="0"/>
                    </a:lnTo>
                    <a:lnTo>
                      <a:pt x="2063195" y="1938978"/>
                    </a:lnTo>
                    <a:lnTo>
                      <a:pt x="1711238" y="2440665"/>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36" name="Rechteck 60"/>
              <p:cNvSpPr/>
              <p:nvPr userDrawn="1"/>
            </p:nvSpPr>
            <p:spPr>
              <a:xfrm>
                <a:off x="7789115" y="0"/>
                <a:ext cx="2415204" cy="2440878"/>
              </a:xfrm>
              <a:custGeom>
                <a:avLst/>
                <a:gdLst/>
                <a:ahLst/>
                <a:cxnLst/>
                <a:rect l="l" t="t" r="r" b="b"/>
                <a:pathLst>
                  <a:path w="2415204" h="2440878">
                    <a:moveTo>
                      <a:pt x="703915" y="2440739"/>
                    </a:moveTo>
                    <a:lnTo>
                      <a:pt x="703816" y="2440878"/>
                    </a:lnTo>
                    <a:lnTo>
                      <a:pt x="352009" y="2440809"/>
                    </a:lnTo>
                    <a:close/>
                    <a:moveTo>
                      <a:pt x="51" y="2440666"/>
                    </a:moveTo>
                    <a:lnTo>
                      <a:pt x="103" y="2440739"/>
                    </a:lnTo>
                    <a:lnTo>
                      <a:pt x="0" y="2440739"/>
                    </a:lnTo>
                    <a:close/>
                    <a:moveTo>
                      <a:pt x="1712292" y="0"/>
                    </a:moveTo>
                    <a:lnTo>
                      <a:pt x="2415204" y="0"/>
                    </a:lnTo>
                    <a:lnTo>
                      <a:pt x="703966" y="2440666"/>
                    </a:lnTo>
                    <a:lnTo>
                      <a:pt x="352009" y="1938978"/>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30" name="Gruppieren 129"/>
            <p:cNvGrpSpPr/>
            <p:nvPr userDrawn="1"/>
          </p:nvGrpSpPr>
          <p:grpSpPr>
            <a:xfrm>
              <a:off x="7411824" y="0"/>
              <a:ext cx="3795010" cy="2425160"/>
              <a:chOff x="7411824" y="0"/>
              <a:chExt cx="3795010" cy="2425160"/>
            </a:xfrm>
          </p:grpSpPr>
          <p:sp>
            <p:nvSpPr>
              <p:cNvPr id="131" name="Flussdiagramm: Daten 6"/>
              <p:cNvSpPr/>
              <p:nvPr userDrawn="1"/>
            </p:nvSpPr>
            <p:spPr>
              <a:xfrm rot="18300000" flipV="1">
                <a:off x="9062851" y="1830421"/>
                <a:ext cx="612864" cy="576614"/>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2" name="Rechteck 63"/>
              <p:cNvSpPr/>
              <p:nvPr userDrawn="1"/>
            </p:nvSpPr>
            <p:spPr>
              <a:xfrm>
                <a:off x="7411824" y="0"/>
                <a:ext cx="2249515" cy="2204564"/>
              </a:xfrm>
              <a:custGeom>
                <a:avLst/>
                <a:gdLst/>
                <a:ahLst/>
                <a:cxnLst/>
                <a:rect l="l" t="t" r="r" b="b"/>
                <a:pathLst>
                  <a:path w="2249515" h="2204564">
                    <a:moveTo>
                      <a:pt x="1545601" y="2204425"/>
                    </a:moveTo>
                    <a:lnTo>
                      <a:pt x="1897505" y="2204495"/>
                    </a:lnTo>
                    <a:lnTo>
                      <a:pt x="1545698" y="2204564"/>
                    </a:lnTo>
                    <a:close/>
                    <a:moveTo>
                      <a:pt x="2249463" y="2204351"/>
                    </a:moveTo>
                    <a:lnTo>
                      <a:pt x="2249515" y="2204425"/>
                    </a:lnTo>
                    <a:lnTo>
                      <a:pt x="2249412" y="2204425"/>
                    </a:lnTo>
                    <a:close/>
                    <a:moveTo>
                      <a:pt x="0" y="0"/>
                    </a:moveTo>
                    <a:lnTo>
                      <a:pt x="703008" y="0"/>
                    </a:lnTo>
                    <a:lnTo>
                      <a:pt x="1897505" y="1702663"/>
                    </a:lnTo>
                    <a:lnTo>
                      <a:pt x="1545549" y="220435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33" name="Rechteck 67"/>
              <p:cNvSpPr/>
              <p:nvPr userDrawn="1"/>
            </p:nvSpPr>
            <p:spPr>
              <a:xfrm>
                <a:off x="8957319" y="0"/>
                <a:ext cx="2249515" cy="2204563"/>
              </a:xfrm>
              <a:custGeom>
                <a:avLst/>
                <a:gdLst/>
                <a:ahLst/>
                <a:cxnLst/>
                <a:rect l="l" t="t" r="r" b="b"/>
                <a:pathLst>
                  <a:path w="2249515" h="2204563">
                    <a:moveTo>
                      <a:pt x="703915" y="2204424"/>
                    </a:moveTo>
                    <a:lnTo>
                      <a:pt x="703817" y="2204563"/>
                    </a:lnTo>
                    <a:lnTo>
                      <a:pt x="352009" y="2204494"/>
                    </a:lnTo>
                    <a:close/>
                    <a:moveTo>
                      <a:pt x="51" y="2204351"/>
                    </a:moveTo>
                    <a:lnTo>
                      <a:pt x="103" y="2204424"/>
                    </a:lnTo>
                    <a:lnTo>
                      <a:pt x="0" y="2204424"/>
                    </a:lnTo>
                    <a:close/>
                    <a:moveTo>
                      <a:pt x="1546507" y="0"/>
                    </a:moveTo>
                    <a:lnTo>
                      <a:pt x="2249515" y="0"/>
                    </a:lnTo>
                    <a:lnTo>
                      <a:pt x="703966" y="2204351"/>
                    </a:lnTo>
                    <a:lnTo>
                      <a:pt x="352009" y="170266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sp>
        <p:nvSpPr>
          <p:cNvPr id="77" name="Titel 1"/>
          <p:cNvSpPr>
            <a:spLocks noGrp="1"/>
          </p:cNvSpPr>
          <p:nvPr>
            <p:ph type="title" hasCustomPrompt="1"/>
          </p:nvPr>
        </p:nvSpPr>
        <p:spPr>
          <a:xfrm>
            <a:off x="783384" y="1"/>
            <a:ext cx="7577234" cy="3741441"/>
          </a:xfrm>
        </p:spPr>
        <p:txBody>
          <a:bodyPr rIns="2520000" anchor="b" anchorCtr="0">
            <a:noAutofit/>
          </a:bodyPr>
          <a:lstStyle>
            <a:lvl1pPr algn="l">
              <a:lnSpc>
                <a:spcPct val="80000"/>
              </a:lnSpc>
              <a:defRPr sz="7000" b="0" cap="all">
                <a:solidFill>
                  <a:schemeClr val="tx1">
                    <a:lumMod val="75000"/>
                    <a:lumOff val="25000"/>
                  </a:schemeClr>
                </a:solidFill>
                <a:latin typeface="Bebas Neue" pitchFamily="34" charset="0"/>
              </a:defRPr>
            </a:lvl1pPr>
          </a:lstStyle>
          <a:p>
            <a:r>
              <a:rPr lang="de-DE" dirty="0" smtClean="0"/>
              <a:t>FREE POWERPOINT </a:t>
            </a:r>
            <a:br>
              <a:rPr lang="de-DE" dirty="0" smtClean="0"/>
            </a:br>
            <a:r>
              <a:rPr lang="de-DE" dirty="0" smtClean="0"/>
              <a:t>TEMPLATE</a:t>
            </a:r>
            <a:endParaRPr lang="en-US" dirty="0"/>
          </a:p>
        </p:txBody>
      </p:sp>
      <p:sp>
        <p:nvSpPr>
          <p:cNvPr id="78" name="Textplatzhalter 2"/>
          <p:cNvSpPr>
            <a:spLocks noGrp="1"/>
          </p:cNvSpPr>
          <p:nvPr>
            <p:ph type="body" idx="1" hasCustomPrompt="1"/>
          </p:nvPr>
        </p:nvSpPr>
        <p:spPr>
          <a:xfrm>
            <a:off x="783384" y="3741442"/>
            <a:ext cx="7577234" cy="2061759"/>
          </a:xfrm>
        </p:spPr>
        <p:txBody>
          <a:bodyPr rIns="3600000" anchor="t" anchorCtr="0"/>
          <a:lstStyle>
            <a:lvl1pPr marL="0" marR="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PRESENTATIONLOAD</a:t>
            </a:r>
          </a:p>
        </p:txBody>
      </p:sp>
    </p:spTree>
    <p:extLst>
      <p:ext uri="{BB962C8B-B14F-4D97-AF65-F5344CB8AC3E}">
        <p14:creationId xmlns:p14="http://schemas.microsoft.com/office/powerpoint/2010/main" val="230265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PERATOR">
    <p:spTree>
      <p:nvGrpSpPr>
        <p:cNvPr id="1" name=""/>
        <p:cNvGrpSpPr/>
        <p:nvPr/>
      </p:nvGrpSpPr>
      <p:grpSpPr>
        <a:xfrm>
          <a:off x="0" y="0"/>
          <a:ext cx="0" cy="0"/>
          <a:chOff x="0" y="0"/>
          <a:chExt cx="0" cy="0"/>
        </a:xfrm>
      </p:grpSpPr>
      <p:sp>
        <p:nvSpPr>
          <p:cNvPr id="42" name="Titel 1"/>
          <p:cNvSpPr>
            <a:spLocks noGrp="1"/>
          </p:cNvSpPr>
          <p:nvPr>
            <p:ph type="title" hasCustomPrompt="1"/>
          </p:nvPr>
        </p:nvSpPr>
        <p:spPr>
          <a:xfrm>
            <a:off x="805462" y="1006124"/>
            <a:ext cx="5940773" cy="1709842"/>
          </a:xfrm>
        </p:spPr>
        <p:txBody>
          <a:bodyPr tIns="0" anchor="b" anchorCtr="0">
            <a:noAutofit/>
          </a:bodyPr>
          <a:lstStyle>
            <a:lvl1pPr algn="l">
              <a:lnSpc>
                <a:spcPct val="80000"/>
              </a:lnSpc>
              <a:defRPr sz="5400" b="0" cap="none" baseline="0">
                <a:solidFill>
                  <a:schemeClr val="tx1"/>
                </a:solidFill>
                <a:latin typeface="Bebas Neue" panose="020B0506020202020201" pitchFamily="34" charset="0"/>
              </a:defRPr>
            </a:lvl1pPr>
          </a:lstStyle>
          <a:p>
            <a:r>
              <a:rPr lang="de-DE" dirty="0" smtClean="0"/>
              <a:t>Free PowerPoint</a:t>
            </a:r>
            <a:br>
              <a:rPr lang="de-DE" dirty="0" smtClean="0"/>
            </a:br>
            <a:r>
              <a:rPr lang="de-DE" dirty="0" smtClean="0"/>
              <a:t>Template</a:t>
            </a:r>
            <a:endParaRPr lang="en-US" dirty="0"/>
          </a:p>
        </p:txBody>
      </p:sp>
      <p:sp>
        <p:nvSpPr>
          <p:cNvPr id="43" name="Textplatzhalter 2"/>
          <p:cNvSpPr>
            <a:spLocks noGrp="1"/>
          </p:cNvSpPr>
          <p:nvPr>
            <p:ph type="body" idx="1" hasCustomPrompt="1"/>
          </p:nvPr>
        </p:nvSpPr>
        <p:spPr>
          <a:xfrm>
            <a:off x="805464" y="2715966"/>
            <a:ext cx="5940773" cy="666000"/>
          </a:xfrm>
        </p:spPr>
        <p:txBody>
          <a:bodyPr anchor="t" anchorCtr="0"/>
          <a:lstStyle>
            <a:lvl1pPr marL="0" marR="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sz="2400">
                <a:solidFill>
                  <a:schemeClr val="tx1">
                    <a:lumMod val="50000"/>
                    <a:lumOff val="50000"/>
                  </a:schemeClr>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a:pPr>
            <a:r>
              <a:rPr lang="de-DE" dirty="0" smtClean="0"/>
              <a:t>PRESENTATIONLOAD</a:t>
            </a:r>
          </a:p>
          <a:p>
            <a:pPr lvl="0"/>
            <a:endParaRPr lang="de-DE" dirty="0" smtClean="0"/>
          </a:p>
        </p:txBody>
      </p:sp>
      <p:grpSp>
        <p:nvGrpSpPr>
          <p:cNvPr id="13" name="Gruppieren 12"/>
          <p:cNvGrpSpPr/>
          <p:nvPr userDrawn="1"/>
        </p:nvGrpSpPr>
        <p:grpSpPr>
          <a:xfrm>
            <a:off x="3531019" y="3245471"/>
            <a:ext cx="5612981" cy="3612530"/>
            <a:chOff x="6577432" y="3245471"/>
            <a:chExt cx="5612981" cy="3612530"/>
          </a:xfrm>
        </p:grpSpPr>
        <p:grpSp>
          <p:nvGrpSpPr>
            <p:cNvPr id="14" name="Gruppieren 13"/>
            <p:cNvGrpSpPr/>
            <p:nvPr userDrawn="1"/>
          </p:nvGrpSpPr>
          <p:grpSpPr>
            <a:xfrm>
              <a:off x="7593020" y="3245471"/>
              <a:ext cx="4597393" cy="3612530"/>
              <a:chOff x="7593020" y="3245471"/>
              <a:chExt cx="4597393" cy="3612530"/>
            </a:xfrm>
          </p:grpSpPr>
          <p:sp>
            <p:nvSpPr>
              <p:cNvPr id="23" name="Flussdiagramm: Daten 6"/>
              <p:cNvSpPr/>
              <p:nvPr userDrawn="1"/>
            </p:nvSpPr>
            <p:spPr>
              <a:xfrm rot="14100000" flipH="1" flipV="1">
                <a:off x="10072040" y="3265255"/>
                <a:ext cx="668945" cy="629378"/>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a:p>
            </p:txBody>
          </p:sp>
          <p:sp>
            <p:nvSpPr>
              <p:cNvPr id="24" name="Rechteck 4"/>
              <p:cNvSpPr/>
              <p:nvPr userDrawn="1"/>
            </p:nvSpPr>
            <p:spPr>
              <a:xfrm>
                <a:off x="9956851" y="3486255"/>
                <a:ext cx="2233562" cy="3183919"/>
              </a:xfrm>
              <a:custGeom>
                <a:avLst/>
                <a:gdLst/>
                <a:ahLst/>
                <a:cxnLst/>
                <a:rect l="l" t="t" r="r" b="b"/>
                <a:pathLst>
                  <a:path w="2233562" h="3183919">
                    <a:moveTo>
                      <a:pt x="768385" y="232"/>
                    </a:moveTo>
                    <a:lnTo>
                      <a:pt x="2233562" y="2089951"/>
                    </a:lnTo>
                    <a:lnTo>
                      <a:pt x="2233562" y="3183919"/>
                    </a:lnTo>
                    <a:lnTo>
                      <a:pt x="384221" y="547828"/>
                    </a:lnTo>
                    <a:close/>
                    <a:moveTo>
                      <a:pt x="0" y="152"/>
                    </a:moveTo>
                    <a:lnTo>
                      <a:pt x="113" y="152"/>
                    </a:lnTo>
                    <a:lnTo>
                      <a:pt x="56" y="232"/>
                    </a:lnTo>
                    <a:close/>
                    <a:moveTo>
                      <a:pt x="768221" y="0"/>
                    </a:moveTo>
                    <a:lnTo>
                      <a:pt x="768328" y="152"/>
                    </a:lnTo>
                    <a:lnTo>
                      <a:pt x="384220" y="7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25" name="Rechteck 90"/>
              <p:cNvSpPr/>
              <p:nvPr userDrawn="1"/>
            </p:nvSpPr>
            <p:spPr>
              <a:xfrm>
                <a:off x="7593020" y="3486254"/>
                <a:ext cx="3132274" cy="3371747"/>
              </a:xfrm>
              <a:custGeom>
                <a:avLst/>
                <a:gdLst/>
                <a:ahLst/>
                <a:cxnLst/>
                <a:rect l="l" t="t" r="r" b="b"/>
                <a:pathLst>
                  <a:path w="3132274" h="3371747">
                    <a:moveTo>
                      <a:pt x="2363890" y="233"/>
                    </a:moveTo>
                    <a:lnTo>
                      <a:pt x="2748053" y="547829"/>
                    </a:lnTo>
                    <a:lnTo>
                      <a:pt x="766942" y="3371747"/>
                    </a:lnTo>
                    <a:lnTo>
                      <a:pt x="0" y="3371747"/>
                    </a:lnTo>
                    <a:close/>
                    <a:moveTo>
                      <a:pt x="3132274" y="152"/>
                    </a:moveTo>
                    <a:lnTo>
                      <a:pt x="3132217" y="233"/>
                    </a:lnTo>
                    <a:lnTo>
                      <a:pt x="3132161" y="152"/>
                    </a:lnTo>
                    <a:close/>
                    <a:moveTo>
                      <a:pt x="2364053" y="0"/>
                    </a:moveTo>
                    <a:lnTo>
                      <a:pt x="2748053" y="76"/>
                    </a:lnTo>
                    <a:lnTo>
                      <a:pt x="2363946" y="15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5" name="Gruppieren 14"/>
            <p:cNvGrpSpPr/>
            <p:nvPr userDrawn="1"/>
          </p:nvGrpSpPr>
          <p:grpSpPr>
            <a:xfrm>
              <a:off x="6577432" y="5180674"/>
              <a:ext cx="2563671" cy="1677327"/>
              <a:chOff x="6577432" y="5180674"/>
              <a:chExt cx="2563671" cy="1677327"/>
            </a:xfrm>
          </p:grpSpPr>
          <p:sp>
            <p:nvSpPr>
              <p:cNvPr id="20" name="Flussdiagramm: Daten 6"/>
              <p:cNvSpPr/>
              <p:nvPr userDrawn="1"/>
            </p:nvSpPr>
            <p:spPr>
              <a:xfrm rot="14100000" flipH="1" flipV="1">
                <a:off x="7726988" y="5190401"/>
                <a:ext cx="328909" cy="309456"/>
              </a:xfrm>
              <a:custGeom>
                <a:avLst/>
                <a:gdLst/>
                <a:ahLst/>
                <a:cxnLst/>
                <a:rect l="l" t="t" r="r" b="b"/>
                <a:pathLst>
                  <a:path w="328909" h="309456">
                    <a:moveTo>
                      <a:pt x="108294" y="154684"/>
                    </a:moveTo>
                    <a:lnTo>
                      <a:pt x="0" y="309410"/>
                    </a:lnTo>
                    <a:lnTo>
                      <a:pt x="16" y="309456"/>
                    </a:lnTo>
                    <a:lnTo>
                      <a:pt x="328909" y="309160"/>
                    </a:lnTo>
                    <a:lnTo>
                      <a:pt x="216699" y="0"/>
                    </a:lnTo>
                    <a:lnTo>
                      <a:pt x="216651" y="0"/>
                    </a:lnTo>
                    <a:close/>
                  </a:path>
                </a:pathLst>
              </a:cu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a:p>
            </p:txBody>
          </p:sp>
          <p:sp>
            <p:nvSpPr>
              <p:cNvPr id="21" name="Rechteck 89"/>
              <p:cNvSpPr/>
              <p:nvPr userDrawn="1"/>
            </p:nvSpPr>
            <p:spPr>
              <a:xfrm>
                <a:off x="7670354" y="5299062"/>
                <a:ext cx="1470749" cy="1558938"/>
              </a:xfrm>
              <a:custGeom>
                <a:avLst/>
                <a:gdLst/>
                <a:ahLst/>
                <a:cxnLst/>
                <a:rect l="l" t="t" r="r" b="b"/>
                <a:pathLst>
                  <a:path w="1470749" h="1558938">
                    <a:moveTo>
                      <a:pt x="377802" y="114"/>
                    </a:moveTo>
                    <a:lnTo>
                      <a:pt x="1470749" y="1558938"/>
                    </a:lnTo>
                    <a:lnTo>
                      <a:pt x="1093614" y="1558938"/>
                    </a:lnTo>
                    <a:lnTo>
                      <a:pt x="188914" y="269358"/>
                    </a:lnTo>
                    <a:close/>
                    <a:moveTo>
                      <a:pt x="0" y="75"/>
                    </a:moveTo>
                    <a:lnTo>
                      <a:pt x="55" y="75"/>
                    </a:lnTo>
                    <a:lnTo>
                      <a:pt x="26" y="115"/>
                    </a:lnTo>
                    <a:close/>
                    <a:moveTo>
                      <a:pt x="377722" y="0"/>
                    </a:moveTo>
                    <a:lnTo>
                      <a:pt x="377774" y="75"/>
                    </a:lnTo>
                    <a:lnTo>
                      <a:pt x="188914" y="3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22" name="Rechteck 91"/>
              <p:cNvSpPr/>
              <p:nvPr userDrawn="1"/>
            </p:nvSpPr>
            <p:spPr>
              <a:xfrm>
                <a:off x="6577432" y="5299064"/>
                <a:ext cx="1470748" cy="1558937"/>
              </a:xfrm>
              <a:custGeom>
                <a:avLst/>
                <a:gdLst/>
                <a:ahLst/>
                <a:cxnLst/>
                <a:rect l="l" t="t" r="r" b="b"/>
                <a:pathLst>
                  <a:path w="1470748" h="1558937">
                    <a:moveTo>
                      <a:pt x="1092946" y="114"/>
                    </a:moveTo>
                    <a:lnTo>
                      <a:pt x="1281834" y="269358"/>
                    </a:lnTo>
                    <a:lnTo>
                      <a:pt x="377134" y="1558937"/>
                    </a:lnTo>
                    <a:lnTo>
                      <a:pt x="0" y="1558937"/>
                    </a:lnTo>
                    <a:close/>
                    <a:moveTo>
                      <a:pt x="1470748" y="75"/>
                    </a:moveTo>
                    <a:lnTo>
                      <a:pt x="1470720" y="115"/>
                    </a:lnTo>
                    <a:lnTo>
                      <a:pt x="1470693" y="75"/>
                    </a:lnTo>
                    <a:close/>
                    <a:moveTo>
                      <a:pt x="1093026" y="0"/>
                    </a:moveTo>
                    <a:lnTo>
                      <a:pt x="1281833" y="37"/>
                    </a:lnTo>
                    <a:lnTo>
                      <a:pt x="1092974" y="75"/>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6" name="Gruppieren 15"/>
            <p:cNvGrpSpPr/>
            <p:nvPr userDrawn="1"/>
          </p:nvGrpSpPr>
          <p:grpSpPr>
            <a:xfrm>
              <a:off x="7702310" y="4699902"/>
              <a:ext cx="3394601" cy="2158099"/>
              <a:chOff x="7702310" y="4699902"/>
              <a:chExt cx="3394601" cy="2158099"/>
            </a:xfrm>
          </p:grpSpPr>
          <p:sp>
            <p:nvSpPr>
              <p:cNvPr id="17" name="Flussdiagramm: Daten 6"/>
              <p:cNvSpPr/>
              <p:nvPr userDrawn="1"/>
            </p:nvSpPr>
            <p:spPr>
              <a:xfrm rot="14100000" flipH="1" flipV="1">
                <a:off x="9169333" y="4716836"/>
                <a:ext cx="572582" cy="538714"/>
              </a:xfrm>
              <a:custGeom>
                <a:avLst/>
                <a:gdLst/>
                <a:ahLst/>
                <a:cxnLst/>
                <a:rect l="l" t="t" r="r" b="b"/>
                <a:pathLst>
                  <a:path w="572582" h="538714">
                    <a:moveTo>
                      <a:pt x="188525" y="269280"/>
                    </a:moveTo>
                    <a:lnTo>
                      <a:pt x="0" y="538634"/>
                    </a:lnTo>
                    <a:lnTo>
                      <a:pt x="29" y="538714"/>
                    </a:lnTo>
                    <a:lnTo>
                      <a:pt x="572582" y="538199"/>
                    </a:lnTo>
                    <a:lnTo>
                      <a:pt x="377240" y="0"/>
                    </a:lnTo>
                    <a:lnTo>
                      <a:pt x="377156"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a:p>
            </p:txBody>
          </p:sp>
          <p:sp>
            <p:nvSpPr>
              <p:cNvPr id="18" name="Rechteck 87"/>
              <p:cNvSpPr/>
              <p:nvPr userDrawn="1"/>
            </p:nvSpPr>
            <p:spPr>
              <a:xfrm>
                <a:off x="9070737" y="4906000"/>
                <a:ext cx="2026174" cy="1952001"/>
              </a:xfrm>
              <a:custGeom>
                <a:avLst/>
                <a:gdLst/>
                <a:ahLst/>
                <a:cxnLst/>
                <a:rect l="l" t="t" r="r" b="b"/>
                <a:pathLst>
                  <a:path w="2026174" h="1952001">
                    <a:moveTo>
                      <a:pt x="657696" y="199"/>
                    </a:moveTo>
                    <a:lnTo>
                      <a:pt x="2026174" y="1952001"/>
                    </a:lnTo>
                    <a:lnTo>
                      <a:pt x="1369329" y="1952001"/>
                    </a:lnTo>
                    <a:lnTo>
                      <a:pt x="328872" y="468912"/>
                    </a:lnTo>
                    <a:close/>
                    <a:moveTo>
                      <a:pt x="96" y="130"/>
                    </a:moveTo>
                    <a:lnTo>
                      <a:pt x="48" y="200"/>
                    </a:lnTo>
                    <a:lnTo>
                      <a:pt x="0" y="130"/>
                    </a:lnTo>
                    <a:close/>
                    <a:moveTo>
                      <a:pt x="657556" y="0"/>
                    </a:moveTo>
                    <a:lnTo>
                      <a:pt x="657647" y="130"/>
                    </a:lnTo>
                    <a:lnTo>
                      <a:pt x="328872" y="65"/>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9" name="Rechteck 88"/>
              <p:cNvSpPr/>
              <p:nvPr userDrawn="1"/>
            </p:nvSpPr>
            <p:spPr>
              <a:xfrm>
                <a:off x="7702310" y="4906002"/>
                <a:ext cx="2026174" cy="1951999"/>
              </a:xfrm>
              <a:custGeom>
                <a:avLst/>
                <a:gdLst/>
                <a:ahLst/>
                <a:cxnLst/>
                <a:rect l="l" t="t" r="r" b="b"/>
                <a:pathLst>
                  <a:path w="2026174" h="1951999">
                    <a:moveTo>
                      <a:pt x="1368478" y="199"/>
                    </a:moveTo>
                    <a:lnTo>
                      <a:pt x="1697302" y="468912"/>
                    </a:lnTo>
                    <a:lnTo>
                      <a:pt x="656847" y="1951999"/>
                    </a:lnTo>
                    <a:lnTo>
                      <a:pt x="0" y="1951999"/>
                    </a:lnTo>
                    <a:close/>
                    <a:moveTo>
                      <a:pt x="2026174" y="130"/>
                    </a:moveTo>
                    <a:lnTo>
                      <a:pt x="2026125" y="199"/>
                    </a:lnTo>
                    <a:lnTo>
                      <a:pt x="2026077" y="130"/>
                    </a:lnTo>
                    <a:close/>
                    <a:moveTo>
                      <a:pt x="1368618" y="0"/>
                    </a:moveTo>
                    <a:lnTo>
                      <a:pt x="1697301" y="64"/>
                    </a:lnTo>
                    <a:lnTo>
                      <a:pt x="1368526" y="13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spTree>
    <p:extLst>
      <p:ext uri="{BB962C8B-B14F-4D97-AF65-F5344CB8AC3E}">
        <p14:creationId xmlns:p14="http://schemas.microsoft.com/office/powerpoint/2010/main" val="361192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895" cy="1073122"/>
          </a:xfrm>
        </p:spPr>
        <p:txBody>
          <a:bodyPr/>
          <a:lstStyle/>
          <a:p>
            <a:r>
              <a:rPr lang="de-DE" dirty="0" smtClean="0"/>
              <a:t>TITELMASTERFORMAT DURCH KLICKEN BEARBEITEN</a:t>
            </a:r>
            <a:endParaRPr lang="en-US" dirty="0"/>
          </a:p>
        </p:txBody>
      </p:sp>
      <p:sp>
        <p:nvSpPr>
          <p:cNvPr id="13" name="Textplatzhalter 12"/>
          <p:cNvSpPr>
            <a:spLocks noGrp="1"/>
          </p:cNvSpPr>
          <p:nvPr>
            <p:ph type="body" sz="quarter" idx="13" hasCustomPrompt="1"/>
          </p:nvPr>
        </p:nvSpPr>
        <p:spPr>
          <a:xfrm>
            <a:off x="387240" y="942478"/>
            <a:ext cx="8351895" cy="541474"/>
          </a:xfrm>
        </p:spPr>
        <p:txBody>
          <a:bodyPr lIns="10800" anchor="t" anchorCtr="0"/>
          <a:lstStyle>
            <a:lvl1pPr marL="0" indent="0">
              <a:buNone/>
              <a:defRPr>
                <a:solidFill>
                  <a:schemeClr val="bg1">
                    <a:lumMod val="50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14"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15"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
        <p:nvSpPr>
          <p:cNvPr id="17" name="Inhaltsplatzhalter 2"/>
          <p:cNvSpPr>
            <a:spLocks noGrp="1"/>
          </p:cNvSpPr>
          <p:nvPr>
            <p:ph idx="1"/>
          </p:nvPr>
        </p:nvSpPr>
        <p:spPr>
          <a:xfrm>
            <a:off x="387239" y="1483952"/>
            <a:ext cx="8351895" cy="4320000"/>
          </a:xfrm>
          <a:noFill/>
        </p:spPr>
        <p:txBody>
          <a:bodyPr/>
          <a:lstStyle>
            <a:lvl1pPr>
              <a:defRPr sz="2000"/>
            </a:lvl1pPr>
            <a:lvl2pPr>
              <a:defRPr sz="1800"/>
            </a:lvl2pPr>
            <a:lvl3pPr>
              <a:defRPr sz="1600"/>
            </a:lvl3pPr>
            <a:lvl4pPr>
              <a:defRPr sz="1400"/>
            </a:lvl4pPr>
            <a:lvl5pPr>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413601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895" cy="1073122"/>
          </a:xfrm>
        </p:spPr>
        <p:txBody>
          <a:bodyPr/>
          <a:lstStyle>
            <a:lvl1pPr>
              <a:defRPr>
                <a:solidFill>
                  <a:schemeClr val="tx1"/>
                </a:solidFill>
              </a:defRPr>
            </a:lvl1pPr>
          </a:lstStyle>
          <a:p>
            <a:r>
              <a:rPr lang="de-DE" dirty="0" smtClean="0"/>
              <a:t>TITELMASTERFORMAT DURCH KLICKEN BEARBEITEN</a:t>
            </a:r>
            <a:endParaRPr lang="en-US" dirty="0"/>
          </a:p>
        </p:txBody>
      </p:sp>
      <p:sp>
        <p:nvSpPr>
          <p:cNvPr id="13" name="Textplatzhalter 12"/>
          <p:cNvSpPr>
            <a:spLocks noGrp="1"/>
          </p:cNvSpPr>
          <p:nvPr>
            <p:ph type="body" sz="quarter" idx="13" hasCustomPrompt="1"/>
          </p:nvPr>
        </p:nvSpPr>
        <p:spPr>
          <a:xfrm>
            <a:off x="387240" y="942478"/>
            <a:ext cx="8351895" cy="541474"/>
          </a:xfrm>
        </p:spPr>
        <p:txBody>
          <a:bodyPr lIns="10800" anchor="t" anchorCtr="0"/>
          <a:lstStyle>
            <a:lvl1pPr marL="0" indent="0">
              <a:buNone/>
              <a:defRPr>
                <a:solidFill>
                  <a:schemeClr val="bg1">
                    <a:lumMod val="50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14"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15"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
        <p:nvSpPr>
          <p:cNvPr id="17" name="Inhaltsplatzhalter 2"/>
          <p:cNvSpPr>
            <a:spLocks noGrp="1"/>
          </p:cNvSpPr>
          <p:nvPr>
            <p:ph idx="1"/>
          </p:nvPr>
        </p:nvSpPr>
        <p:spPr>
          <a:xfrm>
            <a:off x="387239" y="1483952"/>
            <a:ext cx="6345826" cy="4320000"/>
          </a:xfrm>
          <a:noFill/>
        </p:spPr>
        <p:txBody>
          <a:bodyPr/>
          <a:lstStyle>
            <a:lvl1pPr>
              <a:defRPr sz="2000"/>
            </a:lvl1pPr>
            <a:lvl2pPr>
              <a:defRPr sz="1800"/>
            </a:lvl2pPr>
            <a:lvl3pPr>
              <a:defRPr sz="1600"/>
            </a:lvl3pPr>
            <a:lvl4pPr>
              <a:defRPr sz="1400"/>
            </a:lvl4pPr>
            <a:lvl5pPr>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76443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895" cy="1073122"/>
          </a:xfrm>
        </p:spPr>
        <p:txBody>
          <a:bodyPr/>
          <a:lstStyle/>
          <a:p>
            <a:r>
              <a:rPr lang="de-DE" dirty="0" smtClean="0"/>
              <a:t>TITELMASTERFORMAT DURCH KLICKEN BEARBEITEN</a:t>
            </a:r>
            <a:endParaRPr lang="en-US" dirty="0"/>
          </a:p>
        </p:txBody>
      </p:sp>
      <p:sp>
        <p:nvSpPr>
          <p:cNvPr id="13" name="Textplatzhalter 12"/>
          <p:cNvSpPr>
            <a:spLocks noGrp="1"/>
          </p:cNvSpPr>
          <p:nvPr>
            <p:ph type="body" sz="quarter" idx="13" hasCustomPrompt="1"/>
          </p:nvPr>
        </p:nvSpPr>
        <p:spPr>
          <a:xfrm>
            <a:off x="387240" y="942478"/>
            <a:ext cx="8351895" cy="541474"/>
          </a:xfrm>
        </p:spPr>
        <p:txBody>
          <a:bodyPr lIns="10800" anchor="t" anchorCtr="0"/>
          <a:lstStyle>
            <a:lvl1pPr marL="0" indent="0">
              <a:buNone/>
              <a:defRPr>
                <a:solidFill>
                  <a:schemeClr val="bg1">
                    <a:lumMod val="50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14" name="Inhaltsplatzhalter 2"/>
          <p:cNvSpPr>
            <a:spLocks noGrp="1"/>
          </p:cNvSpPr>
          <p:nvPr>
            <p:ph idx="15"/>
          </p:nvPr>
        </p:nvSpPr>
        <p:spPr>
          <a:xfrm>
            <a:off x="387239" y="1483952"/>
            <a:ext cx="3994093" cy="4320000"/>
          </a:xfrm>
          <a:noFill/>
        </p:spPr>
        <p:txBody>
          <a:bodyPr/>
          <a:lstStyle>
            <a:lvl1pPr>
              <a:defRPr sz="2000"/>
            </a:lvl1pPr>
            <a:lvl2pPr>
              <a:defRPr sz="1800"/>
            </a:lvl2pPr>
            <a:lvl3pPr>
              <a:defRPr sz="1600"/>
            </a:lvl3pPr>
            <a:lvl4pPr>
              <a:defRPr sz="1400"/>
            </a:lvl4pPr>
            <a:lvl5pPr>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5" name="Inhaltsplatzhalter 2"/>
          <p:cNvSpPr>
            <a:spLocks noGrp="1"/>
          </p:cNvSpPr>
          <p:nvPr>
            <p:ph idx="16"/>
          </p:nvPr>
        </p:nvSpPr>
        <p:spPr>
          <a:xfrm>
            <a:off x="4733716" y="1476439"/>
            <a:ext cx="3994093" cy="4320000"/>
          </a:xfrm>
          <a:noFill/>
        </p:spPr>
        <p:txBody>
          <a:bodyPr/>
          <a:lstStyle>
            <a:lvl1pPr>
              <a:defRPr sz="2000"/>
            </a:lvl1pPr>
            <a:lvl2pPr>
              <a:defRPr sz="1800"/>
            </a:lvl2pPr>
            <a:lvl3pPr>
              <a:defRPr sz="1600"/>
            </a:lvl3pPr>
            <a:lvl4pPr>
              <a:defRPr sz="1400"/>
            </a:lvl4pPr>
            <a:lvl5pPr>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6"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17"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27658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895" cy="1073122"/>
          </a:xfrm>
        </p:spPr>
        <p:txBody>
          <a:bodyPr/>
          <a:lstStyle/>
          <a:p>
            <a:r>
              <a:rPr lang="de-DE" dirty="0" smtClean="0"/>
              <a:t>TITELMASTERFORMAT DURCH KLICKEN BEARBEITEN</a:t>
            </a:r>
            <a:endParaRPr lang="en-US" dirty="0"/>
          </a:p>
        </p:txBody>
      </p:sp>
      <p:sp>
        <p:nvSpPr>
          <p:cNvPr id="13" name="Textplatzhalter 12"/>
          <p:cNvSpPr>
            <a:spLocks noGrp="1"/>
          </p:cNvSpPr>
          <p:nvPr>
            <p:ph type="body" sz="quarter" idx="13" hasCustomPrompt="1"/>
          </p:nvPr>
        </p:nvSpPr>
        <p:spPr>
          <a:xfrm>
            <a:off x="387240" y="942478"/>
            <a:ext cx="8351895" cy="541474"/>
          </a:xfrm>
        </p:spPr>
        <p:txBody>
          <a:bodyPr lIns="10800" anchor="t" anchorCtr="0"/>
          <a:lstStyle>
            <a:lvl1pPr marL="0" indent="0">
              <a:buNone/>
              <a:defRPr>
                <a:solidFill>
                  <a:schemeClr val="bg1">
                    <a:lumMod val="50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14" name="Inhaltsplatzhalter 2"/>
          <p:cNvSpPr>
            <a:spLocks noGrp="1"/>
          </p:cNvSpPr>
          <p:nvPr>
            <p:ph idx="15"/>
          </p:nvPr>
        </p:nvSpPr>
        <p:spPr>
          <a:xfrm>
            <a:off x="387239" y="1483952"/>
            <a:ext cx="3994093" cy="4320000"/>
          </a:xfrm>
          <a:noFill/>
        </p:spPr>
        <p:txBody>
          <a:bodyPr/>
          <a:lstStyle>
            <a:lvl1pPr>
              <a:defRPr sz="2000"/>
            </a:lvl1pPr>
            <a:lvl2pPr>
              <a:defRPr sz="1800"/>
            </a:lvl2pPr>
            <a:lvl3pPr>
              <a:defRPr sz="1600"/>
            </a:lvl3pPr>
            <a:lvl4pPr>
              <a:defRPr sz="1400"/>
            </a:lvl4pPr>
            <a:lvl5pPr>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6"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17"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
        <p:nvSpPr>
          <p:cNvPr id="8" name="Bildplatzhalter 2"/>
          <p:cNvSpPr>
            <a:spLocks noGrp="1"/>
          </p:cNvSpPr>
          <p:nvPr>
            <p:ph type="pic" sz="quarter" idx="16"/>
          </p:nvPr>
        </p:nvSpPr>
        <p:spPr>
          <a:xfrm>
            <a:off x="4733717" y="1483952"/>
            <a:ext cx="4410283" cy="4320000"/>
          </a:xfrm>
          <a:solidFill>
            <a:schemeClr val="bg1">
              <a:lumMod val="85000"/>
            </a:schemeClr>
          </a:solidFill>
        </p:spPr>
        <p:txBody>
          <a:bodyPr/>
          <a:lstStyle>
            <a:lvl1pPr>
              <a:defRPr>
                <a:solidFill>
                  <a:schemeClr val="bg1">
                    <a:lumMod val="85000"/>
                  </a:schemeClr>
                </a:solidFill>
              </a:defRPr>
            </a:lvl1pPr>
          </a:lstStyle>
          <a:p>
            <a:endParaRPr lang="en-US"/>
          </a:p>
        </p:txBody>
      </p:sp>
    </p:spTree>
    <p:extLst>
      <p:ext uri="{BB962C8B-B14F-4D97-AF65-F5344CB8AC3E}">
        <p14:creationId xmlns:p14="http://schemas.microsoft.com/office/powerpoint/2010/main" val="169633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87240" y="410830"/>
            <a:ext cx="8351895" cy="1073122"/>
          </a:xfrm>
        </p:spPr>
        <p:txBody>
          <a:bodyPr vert="horz" lIns="0" tIns="0" rIns="0" bIns="0" rtlCol="0" anchor="t" anchorCtr="0">
            <a:normAutofit/>
          </a:bodyPr>
          <a:lstStyle>
            <a:lvl1pPr>
              <a:defRPr lang="en-US" dirty="0"/>
            </a:lvl1pPr>
          </a:lstStyle>
          <a:p>
            <a:pPr lvl="0"/>
            <a:r>
              <a:rPr lang="de-DE" dirty="0" smtClean="0"/>
              <a:t>TITELMASTERFORMAT DURCH KLICKEN BEARBEITEN</a:t>
            </a:r>
            <a:endParaRPr lang="en-US" dirty="0"/>
          </a:p>
        </p:txBody>
      </p:sp>
      <p:sp>
        <p:nvSpPr>
          <p:cNvPr id="6" name="Textplatzhalter 12"/>
          <p:cNvSpPr>
            <a:spLocks noGrp="1"/>
          </p:cNvSpPr>
          <p:nvPr>
            <p:ph type="body" sz="quarter" idx="13" hasCustomPrompt="1"/>
          </p:nvPr>
        </p:nvSpPr>
        <p:spPr>
          <a:xfrm>
            <a:off x="387240" y="942478"/>
            <a:ext cx="8350940" cy="541474"/>
          </a:xfrm>
        </p:spPr>
        <p:txBody>
          <a:bodyPr lIns="10800" anchor="t" anchorCtr="0"/>
          <a:lstStyle>
            <a:lvl1pPr marL="0" indent="0">
              <a:buNone/>
              <a:defRPr>
                <a:solidFill>
                  <a:schemeClr val="bg1">
                    <a:lumMod val="50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11"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12"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247863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9"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185563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79" name="Gruppieren 78"/>
          <p:cNvGrpSpPr/>
          <p:nvPr userDrawn="1"/>
        </p:nvGrpSpPr>
        <p:grpSpPr>
          <a:xfrm>
            <a:off x="81031" y="5206769"/>
            <a:ext cx="3453611" cy="1898584"/>
            <a:chOff x="81031" y="5206769"/>
            <a:chExt cx="3453611" cy="1898584"/>
          </a:xfrm>
        </p:grpSpPr>
        <p:grpSp>
          <p:nvGrpSpPr>
            <p:cNvPr id="80" name="Gruppieren 79"/>
            <p:cNvGrpSpPr/>
            <p:nvPr userDrawn="1"/>
          </p:nvGrpSpPr>
          <p:grpSpPr>
            <a:xfrm>
              <a:off x="81031" y="5206769"/>
              <a:ext cx="1991801" cy="1736748"/>
              <a:chOff x="81031" y="5206769"/>
              <a:chExt cx="1991801" cy="1736748"/>
            </a:xfrm>
          </p:grpSpPr>
          <p:sp>
            <p:nvSpPr>
              <p:cNvPr id="89" name="Flussdiagramm: Daten 6"/>
              <p:cNvSpPr/>
              <p:nvPr userDrawn="1"/>
            </p:nvSpPr>
            <p:spPr>
              <a:xfrm rot="7500000" flipV="1">
                <a:off x="-472446" y="5760246"/>
                <a:ext cx="1736748" cy="629794"/>
              </a:xfrm>
              <a:custGeom>
                <a:avLst/>
                <a:gdLst>
                  <a:gd name="connsiteX0" fmla="*/ 4875386 w 7920475"/>
                  <a:gd name="connsiteY0" fmla="*/ 1896 h 634035"/>
                  <a:gd name="connsiteX1" fmla="*/ 7498123 w 7920475"/>
                  <a:gd name="connsiteY1" fmla="*/ 627301 h 634035"/>
                  <a:gd name="connsiteX2" fmla="*/ 7920475 w 7920475"/>
                  <a:gd name="connsiteY2" fmla="*/ 0 h 634035"/>
                  <a:gd name="connsiteX3" fmla="*/ 4875386 w 7920475"/>
                  <a:gd name="connsiteY3" fmla="*/ 1896 h 634035"/>
                  <a:gd name="connsiteX4" fmla="*/ 440793 w 7920475"/>
                  <a:gd name="connsiteY4" fmla="*/ 4657 h 634035"/>
                  <a:gd name="connsiteX5" fmla="*/ 669010 w 7920475"/>
                  <a:gd name="connsiteY5" fmla="*/ 633434 h 634035"/>
                  <a:gd name="connsiteX6" fmla="*/ 1604583 w 7920475"/>
                  <a:gd name="connsiteY6" fmla="*/ 632594 h 634035"/>
                  <a:gd name="connsiteX7" fmla="*/ 1736748 w 7920475"/>
                  <a:gd name="connsiteY7" fmla="*/ 443842 h 634035"/>
                  <a:gd name="connsiteX8" fmla="*/ 1108933 w 7920475"/>
                  <a:gd name="connsiteY8" fmla="*/ 4241 h 634035"/>
                  <a:gd name="connsiteX9" fmla="*/ 440793 w 7920475"/>
                  <a:gd name="connsiteY9" fmla="*/ 4657 h 634035"/>
                  <a:gd name="connsiteX10" fmla="*/ 0 w 7920475"/>
                  <a:gd name="connsiteY10" fmla="*/ 634035 h 634035"/>
                  <a:gd name="connsiteX11" fmla="*/ 98 w 7920475"/>
                  <a:gd name="connsiteY11" fmla="*/ 634035 h 634035"/>
                  <a:gd name="connsiteX12" fmla="*/ 65 w 7920475"/>
                  <a:gd name="connsiteY12" fmla="*/ 633943 h 634035"/>
                  <a:gd name="connsiteX13" fmla="*/ 0 w 7920475"/>
                  <a:gd name="connsiteY13" fmla="*/ 634035 h 634035"/>
                  <a:gd name="connsiteX14" fmla="*/ 440509 w 7920475"/>
                  <a:gd name="connsiteY14" fmla="*/ 4658 h 634035"/>
                  <a:gd name="connsiteX15" fmla="*/ 220317 w 7920475"/>
                  <a:gd name="connsiteY15" fmla="*/ 319256 h 634035"/>
                  <a:gd name="connsiteX16" fmla="*/ 440695 w 7920475"/>
                  <a:gd name="connsiteY16" fmla="*/ 4657 h 634035"/>
                  <a:gd name="connsiteX17" fmla="*/ 440509 w 7920475"/>
                  <a:gd name="connsiteY17" fmla="*/ 4658 h 634035"/>
                  <a:gd name="connsiteX0" fmla="*/ 4875386 w 7920475"/>
                  <a:gd name="connsiteY0" fmla="*/ 1896 h 634035"/>
                  <a:gd name="connsiteX1" fmla="*/ 7920475 w 7920475"/>
                  <a:gd name="connsiteY1" fmla="*/ 0 h 634035"/>
                  <a:gd name="connsiteX2" fmla="*/ 4875386 w 7920475"/>
                  <a:gd name="connsiteY2" fmla="*/ 1896 h 634035"/>
                  <a:gd name="connsiteX3" fmla="*/ 440793 w 7920475"/>
                  <a:gd name="connsiteY3" fmla="*/ 4657 h 634035"/>
                  <a:gd name="connsiteX4" fmla="*/ 669010 w 7920475"/>
                  <a:gd name="connsiteY4" fmla="*/ 633434 h 634035"/>
                  <a:gd name="connsiteX5" fmla="*/ 1604583 w 7920475"/>
                  <a:gd name="connsiteY5" fmla="*/ 632594 h 634035"/>
                  <a:gd name="connsiteX6" fmla="*/ 1736748 w 7920475"/>
                  <a:gd name="connsiteY6" fmla="*/ 443842 h 634035"/>
                  <a:gd name="connsiteX7" fmla="*/ 1108933 w 7920475"/>
                  <a:gd name="connsiteY7" fmla="*/ 4241 h 634035"/>
                  <a:gd name="connsiteX8" fmla="*/ 440793 w 7920475"/>
                  <a:gd name="connsiteY8" fmla="*/ 4657 h 634035"/>
                  <a:gd name="connsiteX9" fmla="*/ 0 w 7920475"/>
                  <a:gd name="connsiteY9" fmla="*/ 634035 h 634035"/>
                  <a:gd name="connsiteX10" fmla="*/ 98 w 7920475"/>
                  <a:gd name="connsiteY10" fmla="*/ 634035 h 634035"/>
                  <a:gd name="connsiteX11" fmla="*/ 65 w 7920475"/>
                  <a:gd name="connsiteY11" fmla="*/ 633943 h 634035"/>
                  <a:gd name="connsiteX12" fmla="*/ 0 w 7920475"/>
                  <a:gd name="connsiteY12" fmla="*/ 634035 h 634035"/>
                  <a:gd name="connsiteX13" fmla="*/ 440509 w 7920475"/>
                  <a:gd name="connsiteY13" fmla="*/ 4658 h 634035"/>
                  <a:gd name="connsiteX14" fmla="*/ 220317 w 7920475"/>
                  <a:gd name="connsiteY14" fmla="*/ 319256 h 634035"/>
                  <a:gd name="connsiteX15" fmla="*/ 440695 w 7920475"/>
                  <a:gd name="connsiteY15" fmla="*/ 4657 h 634035"/>
                  <a:gd name="connsiteX16" fmla="*/ 440509 w 7920475"/>
                  <a:gd name="connsiteY16" fmla="*/ 4658 h 634035"/>
                  <a:gd name="connsiteX0" fmla="*/ 440793 w 1736748"/>
                  <a:gd name="connsiteY0" fmla="*/ 416 h 629794"/>
                  <a:gd name="connsiteX1" fmla="*/ 669010 w 1736748"/>
                  <a:gd name="connsiteY1" fmla="*/ 629193 h 629794"/>
                  <a:gd name="connsiteX2" fmla="*/ 1604583 w 1736748"/>
                  <a:gd name="connsiteY2" fmla="*/ 628353 h 629794"/>
                  <a:gd name="connsiteX3" fmla="*/ 1736748 w 1736748"/>
                  <a:gd name="connsiteY3" fmla="*/ 439601 h 629794"/>
                  <a:gd name="connsiteX4" fmla="*/ 1108933 w 1736748"/>
                  <a:gd name="connsiteY4" fmla="*/ 0 h 629794"/>
                  <a:gd name="connsiteX5" fmla="*/ 440793 w 1736748"/>
                  <a:gd name="connsiteY5" fmla="*/ 416 h 629794"/>
                  <a:gd name="connsiteX6" fmla="*/ 0 w 1736748"/>
                  <a:gd name="connsiteY6" fmla="*/ 629794 h 629794"/>
                  <a:gd name="connsiteX7" fmla="*/ 98 w 1736748"/>
                  <a:gd name="connsiteY7" fmla="*/ 629794 h 629794"/>
                  <a:gd name="connsiteX8" fmla="*/ 65 w 1736748"/>
                  <a:gd name="connsiteY8" fmla="*/ 629702 h 629794"/>
                  <a:gd name="connsiteX9" fmla="*/ 0 w 1736748"/>
                  <a:gd name="connsiteY9" fmla="*/ 629794 h 629794"/>
                  <a:gd name="connsiteX10" fmla="*/ 440509 w 1736748"/>
                  <a:gd name="connsiteY10" fmla="*/ 417 h 629794"/>
                  <a:gd name="connsiteX11" fmla="*/ 220317 w 1736748"/>
                  <a:gd name="connsiteY11" fmla="*/ 315015 h 629794"/>
                  <a:gd name="connsiteX12" fmla="*/ 440695 w 1736748"/>
                  <a:gd name="connsiteY12" fmla="*/ 416 h 629794"/>
                  <a:gd name="connsiteX13" fmla="*/ 440509 w 1736748"/>
                  <a:gd name="connsiteY13" fmla="*/ 417 h 62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748" h="629794">
                    <a:moveTo>
                      <a:pt x="440793" y="416"/>
                    </a:moveTo>
                    <a:lnTo>
                      <a:pt x="669010" y="629193"/>
                    </a:lnTo>
                    <a:lnTo>
                      <a:pt x="1604583" y="628353"/>
                    </a:lnTo>
                    <a:lnTo>
                      <a:pt x="1736748" y="439601"/>
                    </a:lnTo>
                    <a:lnTo>
                      <a:pt x="1108933" y="0"/>
                    </a:lnTo>
                    <a:lnTo>
                      <a:pt x="440793" y="416"/>
                    </a:lnTo>
                    <a:close/>
                    <a:moveTo>
                      <a:pt x="0" y="629794"/>
                    </a:moveTo>
                    <a:lnTo>
                      <a:pt x="98" y="629794"/>
                    </a:lnTo>
                    <a:cubicBezTo>
                      <a:pt x="87" y="629763"/>
                      <a:pt x="76" y="629733"/>
                      <a:pt x="65" y="629702"/>
                    </a:cubicBezTo>
                    <a:lnTo>
                      <a:pt x="0" y="629794"/>
                    </a:lnTo>
                    <a:close/>
                    <a:moveTo>
                      <a:pt x="440509" y="417"/>
                    </a:moveTo>
                    <a:lnTo>
                      <a:pt x="220317" y="315015"/>
                    </a:lnTo>
                    <a:lnTo>
                      <a:pt x="440695" y="416"/>
                    </a:lnTo>
                    <a:lnTo>
                      <a:pt x="440509" y="417"/>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0" name="Flussdiagramm: Daten 6"/>
              <p:cNvSpPr/>
              <p:nvPr userDrawn="1"/>
            </p:nvSpPr>
            <p:spPr>
              <a:xfrm rot="7500000" flipV="1">
                <a:off x="367821" y="5323279"/>
                <a:ext cx="668945" cy="629378"/>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1" name="Rechteck 4"/>
              <p:cNvSpPr/>
              <p:nvPr userDrawn="1"/>
            </p:nvSpPr>
            <p:spPr>
              <a:xfrm>
                <a:off x="383512" y="5544278"/>
                <a:ext cx="1689320" cy="1313723"/>
              </a:xfrm>
              <a:custGeom>
                <a:avLst/>
                <a:gdLst/>
                <a:ahLst/>
                <a:cxnLst/>
                <a:rect l="l" t="t" r="r" b="b"/>
                <a:pathLst>
                  <a:path w="1689320" h="1313723">
                    <a:moveTo>
                      <a:pt x="768385" y="233"/>
                    </a:moveTo>
                    <a:lnTo>
                      <a:pt x="1689320" y="1313723"/>
                    </a:lnTo>
                    <a:lnTo>
                      <a:pt x="921532" y="1313723"/>
                    </a:lnTo>
                    <a:lnTo>
                      <a:pt x="384221" y="547829"/>
                    </a:lnTo>
                    <a:close/>
                    <a:moveTo>
                      <a:pt x="0" y="152"/>
                    </a:moveTo>
                    <a:lnTo>
                      <a:pt x="113" y="152"/>
                    </a:lnTo>
                    <a:lnTo>
                      <a:pt x="57" y="233"/>
                    </a:lnTo>
                    <a:close/>
                    <a:moveTo>
                      <a:pt x="768221" y="0"/>
                    </a:moveTo>
                    <a:lnTo>
                      <a:pt x="768328" y="152"/>
                    </a:lnTo>
                    <a:lnTo>
                      <a:pt x="384221" y="76"/>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1" name="Gruppieren 80"/>
            <p:cNvGrpSpPr/>
            <p:nvPr userDrawn="1"/>
          </p:nvGrpSpPr>
          <p:grpSpPr>
            <a:xfrm>
              <a:off x="2076330" y="5572847"/>
              <a:ext cx="1458312" cy="1510739"/>
              <a:chOff x="2076330" y="5572847"/>
              <a:chExt cx="1458312" cy="1510739"/>
            </a:xfrm>
          </p:grpSpPr>
          <p:sp>
            <p:nvSpPr>
              <p:cNvPr id="86" name="Flussdiagramm: Daten 6"/>
              <p:cNvSpPr/>
              <p:nvPr userDrawn="1"/>
            </p:nvSpPr>
            <p:spPr>
              <a:xfrm rot="7500000" flipV="1">
                <a:off x="1476091" y="6173086"/>
                <a:ext cx="1510739" cy="310261"/>
              </a:xfrm>
              <a:custGeom>
                <a:avLst/>
                <a:gdLst/>
                <a:ahLst/>
                <a:cxnLst/>
                <a:rect l="l" t="t" r="r" b="b"/>
                <a:pathLst>
                  <a:path w="1510739" h="310261">
                    <a:moveTo>
                      <a:pt x="216732" y="805"/>
                    </a:moveTo>
                    <a:lnTo>
                      <a:pt x="328942" y="309965"/>
                    </a:lnTo>
                    <a:lnTo>
                      <a:pt x="1294306" y="309098"/>
                    </a:lnTo>
                    <a:lnTo>
                      <a:pt x="1510739" y="0"/>
                    </a:lnTo>
                    <a:close/>
                    <a:moveTo>
                      <a:pt x="0" y="310260"/>
                    </a:moveTo>
                    <a:lnTo>
                      <a:pt x="49" y="310261"/>
                    </a:lnTo>
                    <a:lnTo>
                      <a:pt x="33" y="310215"/>
                    </a:lnTo>
                    <a:close/>
                    <a:moveTo>
                      <a:pt x="216592" y="805"/>
                    </a:moveTo>
                    <a:lnTo>
                      <a:pt x="108327" y="155489"/>
                    </a:lnTo>
                    <a:lnTo>
                      <a:pt x="216684" y="806"/>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7" name="Flussdiagramm: Daten 6"/>
              <p:cNvSpPr/>
              <p:nvPr userDrawn="1"/>
            </p:nvSpPr>
            <p:spPr>
              <a:xfrm rot="7500000" flipV="1">
                <a:off x="2406251" y="5689698"/>
                <a:ext cx="328909" cy="309456"/>
              </a:xfrm>
              <a:custGeom>
                <a:avLst/>
                <a:gdLst/>
                <a:ahLst/>
                <a:cxnLst/>
                <a:rect l="l" t="t" r="r" b="b"/>
                <a:pathLst>
                  <a:path w="328909" h="309456">
                    <a:moveTo>
                      <a:pt x="108294" y="154684"/>
                    </a:moveTo>
                    <a:lnTo>
                      <a:pt x="0" y="309410"/>
                    </a:lnTo>
                    <a:lnTo>
                      <a:pt x="16" y="309456"/>
                    </a:lnTo>
                    <a:lnTo>
                      <a:pt x="328909" y="309160"/>
                    </a:lnTo>
                    <a:lnTo>
                      <a:pt x="216699" y="0"/>
                    </a:lnTo>
                    <a:lnTo>
                      <a:pt x="216651"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8" name="Rechteck 3"/>
              <p:cNvSpPr/>
              <p:nvPr userDrawn="1"/>
            </p:nvSpPr>
            <p:spPr>
              <a:xfrm>
                <a:off x="2602883" y="5798360"/>
                <a:ext cx="931759" cy="1059640"/>
              </a:xfrm>
              <a:custGeom>
                <a:avLst/>
                <a:gdLst>
                  <a:gd name="connsiteX0" fmla="*/ 0 w 6868510"/>
                  <a:gd name="connsiteY0" fmla="*/ 1059640 h 6010012"/>
                  <a:gd name="connsiteX1" fmla="*/ 3654987 w 6868510"/>
                  <a:gd name="connsiteY1" fmla="*/ 1059640 h 6010012"/>
                  <a:gd name="connsiteX2" fmla="*/ 5028976 w 6868510"/>
                  <a:gd name="connsiteY2" fmla="*/ 3018153 h 6010012"/>
                  <a:gd name="connsiteX3" fmla="*/ 5400740 w 6868510"/>
                  <a:gd name="connsiteY3" fmla="*/ 3011352 h 6010012"/>
                  <a:gd name="connsiteX4" fmla="*/ 4032326 w 6868510"/>
                  <a:gd name="connsiteY4" fmla="*/ 1059640 h 6010012"/>
                  <a:gd name="connsiteX5" fmla="*/ 6868510 w 6868510"/>
                  <a:gd name="connsiteY5" fmla="*/ 6010012 h 6010012"/>
                  <a:gd name="connsiteX6" fmla="*/ 0 w 6868510"/>
                  <a:gd name="connsiteY6" fmla="*/ 6010012 h 6010012"/>
                  <a:gd name="connsiteX7" fmla="*/ 0 w 6868510"/>
                  <a:gd name="connsiteY7" fmla="*/ 1059640 h 6010012"/>
                  <a:gd name="connsiteX8" fmla="*/ 3289455 w 6868510"/>
                  <a:gd name="connsiteY8" fmla="*/ 114 h 6010012"/>
                  <a:gd name="connsiteX9" fmla="*/ 4032326 w 6868510"/>
                  <a:gd name="connsiteY9" fmla="*/ 1059640 h 6010012"/>
                  <a:gd name="connsiteX10" fmla="*/ 3654987 w 6868510"/>
                  <a:gd name="connsiteY10" fmla="*/ 1059640 h 6010012"/>
                  <a:gd name="connsiteX11" fmla="*/ 3100567 w 6868510"/>
                  <a:gd name="connsiteY11" fmla="*/ 269358 h 6010012"/>
                  <a:gd name="connsiteX12" fmla="*/ 3289455 w 6868510"/>
                  <a:gd name="connsiteY12" fmla="*/ 114 h 6010012"/>
                  <a:gd name="connsiteX13" fmla="*/ 2911652 w 6868510"/>
                  <a:gd name="connsiteY13" fmla="*/ 74 h 6010012"/>
                  <a:gd name="connsiteX14" fmla="*/ 2911707 w 6868510"/>
                  <a:gd name="connsiteY14" fmla="*/ 75 h 6010012"/>
                  <a:gd name="connsiteX15" fmla="*/ 2911680 w 6868510"/>
                  <a:gd name="connsiteY15" fmla="*/ 114 h 6010012"/>
                  <a:gd name="connsiteX16" fmla="*/ 2911652 w 6868510"/>
                  <a:gd name="connsiteY16" fmla="*/ 74 h 6010012"/>
                  <a:gd name="connsiteX17" fmla="*/ 3289375 w 6868510"/>
                  <a:gd name="connsiteY17" fmla="*/ 0 h 6010012"/>
                  <a:gd name="connsiteX18" fmla="*/ 3289427 w 6868510"/>
                  <a:gd name="connsiteY18" fmla="*/ 75 h 6010012"/>
                  <a:gd name="connsiteX19" fmla="*/ 3100567 w 6868510"/>
                  <a:gd name="connsiteY19" fmla="*/ 36 h 6010012"/>
                  <a:gd name="connsiteX20" fmla="*/ 3289375 w 6868510"/>
                  <a:gd name="connsiteY20" fmla="*/ 0 h 6010012"/>
                  <a:gd name="connsiteX0" fmla="*/ 0 w 5400740"/>
                  <a:gd name="connsiteY0" fmla="*/ 1059640 h 6010012"/>
                  <a:gd name="connsiteX1" fmla="*/ 3654987 w 5400740"/>
                  <a:gd name="connsiteY1" fmla="*/ 1059640 h 6010012"/>
                  <a:gd name="connsiteX2" fmla="*/ 5028976 w 5400740"/>
                  <a:gd name="connsiteY2" fmla="*/ 3018153 h 6010012"/>
                  <a:gd name="connsiteX3" fmla="*/ 5400740 w 5400740"/>
                  <a:gd name="connsiteY3" fmla="*/ 3011352 h 6010012"/>
                  <a:gd name="connsiteX4" fmla="*/ 4032326 w 5400740"/>
                  <a:gd name="connsiteY4" fmla="*/ 1059640 h 6010012"/>
                  <a:gd name="connsiteX5" fmla="*/ 0 w 5400740"/>
                  <a:gd name="connsiteY5" fmla="*/ 6010012 h 6010012"/>
                  <a:gd name="connsiteX6" fmla="*/ 0 w 5400740"/>
                  <a:gd name="connsiteY6" fmla="*/ 1059640 h 6010012"/>
                  <a:gd name="connsiteX7" fmla="*/ 3289455 w 5400740"/>
                  <a:gd name="connsiteY7" fmla="*/ 114 h 6010012"/>
                  <a:gd name="connsiteX8" fmla="*/ 4032326 w 5400740"/>
                  <a:gd name="connsiteY8" fmla="*/ 1059640 h 6010012"/>
                  <a:gd name="connsiteX9" fmla="*/ 3654987 w 5400740"/>
                  <a:gd name="connsiteY9" fmla="*/ 1059640 h 6010012"/>
                  <a:gd name="connsiteX10" fmla="*/ 3100567 w 5400740"/>
                  <a:gd name="connsiteY10" fmla="*/ 269358 h 6010012"/>
                  <a:gd name="connsiteX11" fmla="*/ 3289455 w 5400740"/>
                  <a:gd name="connsiteY11" fmla="*/ 114 h 6010012"/>
                  <a:gd name="connsiteX12" fmla="*/ 2911652 w 5400740"/>
                  <a:gd name="connsiteY12" fmla="*/ 74 h 6010012"/>
                  <a:gd name="connsiteX13" fmla="*/ 2911707 w 5400740"/>
                  <a:gd name="connsiteY13" fmla="*/ 75 h 6010012"/>
                  <a:gd name="connsiteX14" fmla="*/ 2911680 w 5400740"/>
                  <a:gd name="connsiteY14" fmla="*/ 114 h 6010012"/>
                  <a:gd name="connsiteX15" fmla="*/ 2911652 w 5400740"/>
                  <a:gd name="connsiteY15" fmla="*/ 74 h 6010012"/>
                  <a:gd name="connsiteX16" fmla="*/ 3289375 w 5400740"/>
                  <a:gd name="connsiteY16" fmla="*/ 0 h 6010012"/>
                  <a:gd name="connsiteX17" fmla="*/ 3289427 w 5400740"/>
                  <a:gd name="connsiteY17" fmla="*/ 75 h 6010012"/>
                  <a:gd name="connsiteX18" fmla="*/ 3100567 w 5400740"/>
                  <a:gd name="connsiteY18" fmla="*/ 36 h 6010012"/>
                  <a:gd name="connsiteX19" fmla="*/ 3289375 w 5400740"/>
                  <a:gd name="connsiteY19" fmla="*/ 0 h 6010012"/>
                  <a:gd name="connsiteX0" fmla="*/ 47297 w 5448037"/>
                  <a:gd name="connsiteY0" fmla="*/ 1059640 h 6199198"/>
                  <a:gd name="connsiteX1" fmla="*/ 3702284 w 5448037"/>
                  <a:gd name="connsiteY1" fmla="*/ 1059640 h 6199198"/>
                  <a:gd name="connsiteX2" fmla="*/ 5076273 w 5448037"/>
                  <a:gd name="connsiteY2" fmla="*/ 3018153 h 6199198"/>
                  <a:gd name="connsiteX3" fmla="*/ 5448037 w 5448037"/>
                  <a:gd name="connsiteY3" fmla="*/ 3011352 h 6199198"/>
                  <a:gd name="connsiteX4" fmla="*/ 4079623 w 5448037"/>
                  <a:gd name="connsiteY4" fmla="*/ 1059640 h 6199198"/>
                  <a:gd name="connsiteX5" fmla="*/ 0 w 5448037"/>
                  <a:gd name="connsiteY5" fmla="*/ 6199198 h 6199198"/>
                  <a:gd name="connsiteX6" fmla="*/ 47297 w 5448037"/>
                  <a:gd name="connsiteY6" fmla="*/ 1059640 h 6199198"/>
                  <a:gd name="connsiteX7" fmla="*/ 3336752 w 5448037"/>
                  <a:gd name="connsiteY7" fmla="*/ 114 h 6199198"/>
                  <a:gd name="connsiteX8" fmla="*/ 4079623 w 5448037"/>
                  <a:gd name="connsiteY8" fmla="*/ 1059640 h 6199198"/>
                  <a:gd name="connsiteX9" fmla="*/ 3702284 w 5448037"/>
                  <a:gd name="connsiteY9" fmla="*/ 1059640 h 6199198"/>
                  <a:gd name="connsiteX10" fmla="*/ 3147864 w 5448037"/>
                  <a:gd name="connsiteY10" fmla="*/ 269358 h 6199198"/>
                  <a:gd name="connsiteX11" fmla="*/ 3336752 w 5448037"/>
                  <a:gd name="connsiteY11" fmla="*/ 114 h 6199198"/>
                  <a:gd name="connsiteX12" fmla="*/ 2958949 w 5448037"/>
                  <a:gd name="connsiteY12" fmla="*/ 74 h 6199198"/>
                  <a:gd name="connsiteX13" fmla="*/ 2959004 w 5448037"/>
                  <a:gd name="connsiteY13" fmla="*/ 75 h 6199198"/>
                  <a:gd name="connsiteX14" fmla="*/ 2958977 w 5448037"/>
                  <a:gd name="connsiteY14" fmla="*/ 114 h 6199198"/>
                  <a:gd name="connsiteX15" fmla="*/ 2958949 w 5448037"/>
                  <a:gd name="connsiteY15" fmla="*/ 74 h 6199198"/>
                  <a:gd name="connsiteX16" fmla="*/ 3336672 w 5448037"/>
                  <a:gd name="connsiteY16" fmla="*/ 0 h 6199198"/>
                  <a:gd name="connsiteX17" fmla="*/ 3336724 w 5448037"/>
                  <a:gd name="connsiteY17" fmla="*/ 75 h 6199198"/>
                  <a:gd name="connsiteX18" fmla="*/ 3147864 w 5448037"/>
                  <a:gd name="connsiteY18" fmla="*/ 36 h 6199198"/>
                  <a:gd name="connsiteX19" fmla="*/ 3336672 w 5448037"/>
                  <a:gd name="connsiteY19" fmla="*/ 0 h 6199198"/>
                  <a:gd name="connsiteX0" fmla="*/ 0 w 5400740"/>
                  <a:gd name="connsiteY0" fmla="*/ 1059640 h 3020378"/>
                  <a:gd name="connsiteX1" fmla="*/ 3654987 w 5400740"/>
                  <a:gd name="connsiteY1" fmla="*/ 1059640 h 3020378"/>
                  <a:gd name="connsiteX2" fmla="*/ 5028976 w 5400740"/>
                  <a:gd name="connsiteY2" fmla="*/ 3018153 h 3020378"/>
                  <a:gd name="connsiteX3" fmla="*/ 5400740 w 5400740"/>
                  <a:gd name="connsiteY3" fmla="*/ 3011352 h 3020378"/>
                  <a:gd name="connsiteX4" fmla="*/ 4032326 w 5400740"/>
                  <a:gd name="connsiteY4" fmla="*/ 1059640 h 3020378"/>
                  <a:gd name="connsiteX5" fmla="*/ 0 w 5400740"/>
                  <a:gd name="connsiteY5" fmla="*/ 1059640 h 3020378"/>
                  <a:gd name="connsiteX6" fmla="*/ 3289455 w 5400740"/>
                  <a:gd name="connsiteY6" fmla="*/ 114 h 3020378"/>
                  <a:gd name="connsiteX7" fmla="*/ 4032326 w 5400740"/>
                  <a:gd name="connsiteY7" fmla="*/ 1059640 h 3020378"/>
                  <a:gd name="connsiteX8" fmla="*/ 3654987 w 5400740"/>
                  <a:gd name="connsiteY8" fmla="*/ 1059640 h 3020378"/>
                  <a:gd name="connsiteX9" fmla="*/ 3100567 w 5400740"/>
                  <a:gd name="connsiteY9" fmla="*/ 269358 h 3020378"/>
                  <a:gd name="connsiteX10" fmla="*/ 3289455 w 5400740"/>
                  <a:gd name="connsiteY10" fmla="*/ 114 h 3020378"/>
                  <a:gd name="connsiteX11" fmla="*/ 2911652 w 5400740"/>
                  <a:gd name="connsiteY11" fmla="*/ 74 h 3020378"/>
                  <a:gd name="connsiteX12" fmla="*/ 2911707 w 5400740"/>
                  <a:gd name="connsiteY12" fmla="*/ 75 h 3020378"/>
                  <a:gd name="connsiteX13" fmla="*/ 2911680 w 5400740"/>
                  <a:gd name="connsiteY13" fmla="*/ 114 h 3020378"/>
                  <a:gd name="connsiteX14" fmla="*/ 2911652 w 5400740"/>
                  <a:gd name="connsiteY14" fmla="*/ 74 h 3020378"/>
                  <a:gd name="connsiteX15" fmla="*/ 3289375 w 5400740"/>
                  <a:gd name="connsiteY15" fmla="*/ 0 h 3020378"/>
                  <a:gd name="connsiteX16" fmla="*/ 3289427 w 5400740"/>
                  <a:gd name="connsiteY16" fmla="*/ 75 h 3020378"/>
                  <a:gd name="connsiteX17" fmla="*/ 3100567 w 5400740"/>
                  <a:gd name="connsiteY17" fmla="*/ 36 h 3020378"/>
                  <a:gd name="connsiteX18" fmla="*/ 3289375 w 5400740"/>
                  <a:gd name="connsiteY18" fmla="*/ 0 h 3020378"/>
                  <a:gd name="connsiteX0" fmla="*/ 1120674 w 2489088"/>
                  <a:gd name="connsiteY0" fmla="*/ 1059640 h 3020378"/>
                  <a:gd name="connsiteX1" fmla="*/ 743335 w 2489088"/>
                  <a:gd name="connsiteY1" fmla="*/ 1059640 h 3020378"/>
                  <a:gd name="connsiteX2" fmla="*/ 2117324 w 2489088"/>
                  <a:gd name="connsiteY2" fmla="*/ 3018153 h 3020378"/>
                  <a:gd name="connsiteX3" fmla="*/ 2489088 w 2489088"/>
                  <a:gd name="connsiteY3" fmla="*/ 3011352 h 3020378"/>
                  <a:gd name="connsiteX4" fmla="*/ 1120674 w 2489088"/>
                  <a:gd name="connsiteY4" fmla="*/ 1059640 h 3020378"/>
                  <a:gd name="connsiteX5" fmla="*/ 377803 w 2489088"/>
                  <a:gd name="connsiteY5" fmla="*/ 114 h 3020378"/>
                  <a:gd name="connsiteX6" fmla="*/ 1120674 w 2489088"/>
                  <a:gd name="connsiteY6" fmla="*/ 1059640 h 3020378"/>
                  <a:gd name="connsiteX7" fmla="*/ 743335 w 2489088"/>
                  <a:gd name="connsiteY7" fmla="*/ 1059640 h 3020378"/>
                  <a:gd name="connsiteX8" fmla="*/ 188915 w 2489088"/>
                  <a:gd name="connsiteY8" fmla="*/ 269358 h 3020378"/>
                  <a:gd name="connsiteX9" fmla="*/ 377803 w 2489088"/>
                  <a:gd name="connsiteY9" fmla="*/ 114 h 3020378"/>
                  <a:gd name="connsiteX10" fmla="*/ 0 w 2489088"/>
                  <a:gd name="connsiteY10" fmla="*/ 74 h 3020378"/>
                  <a:gd name="connsiteX11" fmla="*/ 55 w 2489088"/>
                  <a:gd name="connsiteY11" fmla="*/ 75 h 3020378"/>
                  <a:gd name="connsiteX12" fmla="*/ 28 w 2489088"/>
                  <a:gd name="connsiteY12" fmla="*/ 114 h 3020378"/>
                  <a:gd name="connsiteX13" fmla="*/ 0 w 2489088"/>
                  <a:gd name="connsiteY13" fmla="*/ 74 h 3020378"/>
                  <a:gd name="connsiteX14" fmla="*/ 377723 w 2489088"/>
                  <a:gd name="connsiteY14" fmla="*/ 0 h 3020378"/>
                  <a:gd name="connsiteX15" fmla="*/ 377775 w 2489088"/>
                  <a:gd name="connsiteY15" fmla="*/ 75 h 3020378"/>
                  <a:gd name="connsiteX16" fmla="*/ 188915 w 2489088"/>
                  <a:gd name="connsiteY16" fmla="*/ 36 h 3020378"/>
                  <a:gd name="connsiteX17" fmla="*/ 377723 w 2489088"/>
                  <a:gd name="connsiteY17" fmla="*/ 0 h 3020378"/>
                  <a:gd name="connsiteX0" fmla="*/ 1120674 w 2489088"/>
                  <a:gd name="connsiteY0" fmla="*/ 1059640 h 3011352"/>
                  <a:gd name="connsiteX1" fmla="*/ 743335 w 2489088"/>
                  <a:gd name="connsiteY1" fmla="*/ 1059640 h 3011352"/>
                  <a:gd name="connsiteX2" fmla="*/ 2489088 w 2489088"/>
                  <a:gd name="connsiteY2" fmla="*/ 3011352 h 3011352"/>
                  <a:gd name="connsiteX3" fmla="*/ 1120674 w 2489088"/>
                  <a:gd name="connsiteY3" fmla="*/ 1059640 h 3011352"/>
                  <a:gd name="connsiteX4" fmla="*/ 377803 w 2489088"/>
                  <a:gd name="connsiteY4" fmla="*/ 114 h 3011352"/>
                  <a:gd name="connsiteX5" fmla="*/ 1120674 w 2489088"/>
                  <a:gd name="connsiteY5" fmla="*/ 1059640 h 3011352"/>
                  <a:gd name="connsiteX6" fmla="*/ 743335 w 2489088"/>
                  <a:gd name="connsiteY6" fmla="*/ 1059640 h 3011352"/>
                  <a:gd name="connsiteX7" fmla="*/ 188915 w 2489088"/>
                  <a:gd name="connsiteY7" fmla="*/ 269358 h 3011352"/>
                  <a:gd name="connsiteX8" fmla="*/ 377803 w 2489088"/>
                  <a:gd name="connsiteY8" fmla="*/ 114 h 3011352"/>
                  <a:gd name="connsiteX9" fmla="*/ 0 w 2489088"/>
                  <a:gd name="connsiteY9" fmla="*/ 74 h 3011352"/>
                  <a:gd name="connsiteX10" fmla="*/ 55 w 2489088"/>
                  <a:gd name="connsiteY10" fmla="*/ 75 h 3011352"/>
                  <a:gd name="connsiteX11" fmla="*/ 28 w 2489088"/>
                  <a:gd name="connsiteY11" fmla="*/ 114 h 3011352"/>
                  <a:gd name="connsiteX12" fmla="*/ 0 w 2489088"/>
                  <a:gd name="connsiteY12" fmla="*/ 74 h 3011352"/>
                  <a:gd name="connsiteX13" fmla="*/ 377723 w 2489088"/>
                  <a:gd name="connsiteY13" fmla="*/ 0 h 3011352"/>
                  <a:gd name="connsiteX14" fmla="*/ 377775 w 2489088"/>
                  <a:gd name="connsiteY14" fmla="*/ 75 h 3011352"/>
                  <a:gd name="connsiteX15" fmla="*/ 188915 w 2489088"/>
                  <a:gd name="connsiteY15" fmla="*/ 36 h 3011352"/>
                  <a:gd name="connsiteX16" fmla="*/ 377723 w 2489088"/>
                  <a:gd name="connsiteY16" fmla="*/ 0 h 3011352"/>
                  <a:gd name="connsiteX0" fmla="*/ 1120674 w 1120674"/>
                  <a:gd name="connsiteY0" fmla="*/ 1059640 h 1059640"/>
                  <a:gd name="connsiteX1" fmla="*/ 743335 w 1120674"/>
                  <a:gd name="connsiteY1" fmla="*/ 1059640 h 1059640"/>
                  <a:gd name="connsiteX2" fmla="*/ 1120674 w 1120674"/>
                  <a:gd name="connsiteY2" fmla="*/ 1059640 h 1059640"/>
                  <a:gd name="connsiteX3" fmla="*/ 377803 w 1120674"/>
                  <a:gd name="connsiteY3" fmla="*/ 114 h 1059640"/>
                  <a:gd name="connsiteX4" fmla="*/ 1120674 w 1120674"/>
                  <a:gd name="connsiteY4" fmla="*/ 1059640 h 1059640"/>
                  <a:gd name="connsiteX5" fmla="*/ 743335 w 1120674"/>
                  <a:gd name="connsiteY5" fmla="*/ 1059640 h 1059640"/>
                  <a:gd name="connsiteX6" fmla="*/ 188915 w 1120674"/>
                  <a:gd name="connsiteY6" fmla="*/ 269358 h 1059640"/>
                  <a:gd name="connsiteX7" fmla="*/ 377803 w 1120674"/>
                  <a:gd name="connsiteY7" fmla="*/ 114 h 1059640"/>
                  <a:gd name="connsiteX8" fmla="*/ 0 w 1120674"/>
                  <a:gd name="connsiteY8" fmla="*/ 74 h 1059640"/>
                  <a:gd name="connsiteX9" fmla="*/ 55 w 1120674"/>
                  <a:gd name="connsiteY9" fmla="*/ 75 h 1059640"/>
                  <a:gd name="connsiteX10" fmla="*/ 28 w 1120674"/>
                  <a:gd name="connsiteY10" fmla="*/ 114 h 1059640"/>
                  <a:gd name="connsiteX11" fmla="*/ 0 w 1120674"/>
                  <a:gd name="connsiteY11" fmla="*/ 74 h 1059640"/>
                  <a:gd name="connsiteX12" fmla="*/ 377723 w 1120674"/>
                  <a:gd name="connsiteY12" fmla="*/ 0 h 1059640"/>
                  <a:gd name="connsiteX13" fmla="*/ 377775 w 1120674"/>
                  <a:gd name="connsiteY13" fmla="*/ 75 h 1059640"/>
                  <a:gd name="connsiteX14" fmla="*/ 188915 w 1120674"/>
                  <a:gd name="connsiteY14" fmla="*/ 36 h 1059640"/>
                  <a:gd name="connsiteX15" fmla="*/ 377723 w 1120674"/>
                  <a:gd name="connsiteY15" fmla="*/ 0 h 1059640"/>
                  <a:gd name="connsiteX0" fmla="*/ 1120674 w 1120674"/>
                  <a:gd name="connsiteY0" fmla="*/ 1059640 h 1059640"/>
                  <a:gd name="connsiteX1" fmla="*/ 743335 w 1120674"/>
                  <a:gd name="connsiteY1" fmla="*/ 1059640 h 1059640"/>
                  <a:gd name="connsiteX2" fmla="*/ 1120674 w 1120674"/>
                  <a:gd name="connsiteY2" fmla="*/ 1059640 h 1059640"/>
                  <a:gd name="connsiteX3" fmla="*/ 377803 w 1120674"/>
                  <a:gd name="connsiteY3" fmla="*/ 114 h 1059640"/>
                  <a:gd name="connsiteX4" fmla="*/ 1120674 w 1120674"/>
                  <a:gd name="connsiteY4" fmla="*/ 1059640 h 1059640"/>
                  <a:gd name="connsiteX5" fmla="*/ 743335 w 1120674"/>
                  <a:gd name="connsiteY5" fmla="*/ 1059640 h 1059640"/>
                  <a:gd name="connsiteX6" fmla="*/ 188915 w 1120674"/>
                  <a:gd name="connsiteY6" fmla="*/ 269358 h 1059640"/>
                  <a:gd name="connsiteX7" fmla="*/ 377803 w 1120674"/>
                  <a:gd name="connsiteY7" fmla="*/ 114 h 1059640"/>
                  <a:gd name="connsiteX8" fmla="*/ 0 w 1120674"/>
                  <a:gd name="connsiteY8" fmla="*/ 74 h 1059640"/>
                  <a:gd name="connsiteX9" fmla="*/ 55 w 1120674"/>
                  <a:gd name="connsiteY9" fmla="*/ 75 h 1059640"/>
                  <a:gd name="connsiteX10" fmla="*/ 28 w 1120674"/>
                  <a:gd name="connsiteY10" fmla="*/ 114 h 1059640"/>
                  <a:gd name="connsiteX11" fmla="*/ 0 w 1120674"/>
                  <a:gd name="connsiteY11" fmla="*/ 74 h 1059640"/>
                  <a:gd name="connsiteX12" fmla="*/ 377723 w 1120674"/>
                  <a:gd name="connsiteY12" fmla="*/ 0 h 1059640"/>
                  <a:gd name="connsiteX13" fmla="*/ 377775 w 1120674"/>
                  <a:gd name="connsiteY13" fmla="*/ 75 h 1059640"/>
                  <a:gd name="connsiteX14" fmla="*/ 377723 w 1120674"/>
                  <a:gd name="connsiteY14" fmla="*/ 0 h 1059640"/>
                  <a:gd name="connsiteX0" fmla="*/ 1120646 w 1120646"/>
                  <a:gd name="connsiteY0" fmla="*/ 1059640 h 1059640"/>
                  <a:gd name="connsiteX1" fmla="*/ 743307 w 1120646"/>
                  <a:gd name="connsiteY1" fmla="*/ 1059640 h 1059640"/>
                  <a:gd name="connsiteX2" fmla="*/ 1120646 w 1120646"/>
                  <a:gd name="connsiteY2" fmla="*/ 1059640 h 1059640"/>
                  <a:gd name="connsiteX3" fmla="*/ 377775 w 1120646"/>
                  <a:gd name="connsiteY3" fmla="*/ 114 h 1059640"/>
                  <a:gd name="connsiteX4" fmla="*/ 1120646 w 1120646"/>
                  <a:gd name="connsiteY4" fmla="*/ 1059640 h 1059640"/>
                  <a:gd name="connsiteX5" fmla="*/ 743307 w 1120646"/>
                  <a:gd name="connsiteY5" fmla="*/ 1059640 h 1059640"/>
                  <a:gd name="connsiteX6" fmla="*/ 188887 w 1120646"/>
                  <a:gd name="connsiteY6" fmla="*/ 269358 h 1059640"/>
                  <a:gd name="connsiteX7" fmla="*/ 377775 w 1120646"/>
                  <a:gd name="connsiteY7" fmla="*/ 114 h 1059640"/>
                  <a:gd name="connsiteX8" fmla="*/ 0 w 1120646"/>
                  <a:gd name="connsiteY8" fmla="*/ 114 h 1059640"/>
                  <a:gd name="connsiteX9" fmla="*/ 27 w 1120646"/>
                  <a:gd name="connsiteY9" fmla="*/ 75 h 1059640"/>
                  <a:gd name="connsiteX10" fmla="*/ 0 w 1120646"/>
                  <a:gd name="connsiteY10" fmla="*/ 114 h 1059640"/>
                  <a:gd name="connsiteX11" fmla="*/ 377695 w 1120646"/>
                  <a:gd name="connsiteY11" fmla="*/ 0 h 1059640"/>
                  <a:gd name="connsiteX12" fmla="*/ 377747 w 1120646"/>
                  <a:gd name="connsiteY12" fmla="*/ 75 h 1059640"/>
                  <a:gd name="connsiteX13" fmla="*/ 377695 w 1120646"/>
                  <a:gd name="connsiteY13" fmla="*/ 0 h 1059640"/>
                  <a:gd name="connsiteX0" fmla="*/ 931759 w 931759"/>
                  <a:gd name="connsiteY0" fmla="*/ 1059640 h 1059640"/>
                  <a:gd name="connsiteX1" fmla="*/ 554420 w 931759"/>
                  <a:gd name="connsiteY1" fmla="*/ 1059640 h 1059640"/>
                  <a:gd name="connsiteX2" fmla="*/ 931759 w 931759"/>
                  <a:gd name="connsiteY2" fmla="*/ 1059640 h 1059640"/>
                  <a:gd name="connsiteX3" fmla="*/ 188888 w 931759"/>
                  <a:gd name="connsiteY3" fmla="*/ 114 h 1059640"/>
                  <a:gd name="connsiteX4" fmla="*/ 931759 w 931759"/>
                  <a:gd name="connsiteY4" fmla="*/ 1059640 h 1059640"/>
                  <a:gd name="connsiteX5" fmla="*/ 554420 w 931759"/>
                  <a:gd name="connsiteY5" fmla="*/ 1059640 h 1059640"/>
                  <a:gd name="connsiteX6" fmla="*/ 0 w 931759"/>
                  <a:gd name="connsiteY6" fmla="*/ 269358 h 1059640"/>
                  <a:gd name="connsiteX7" fmla="*/ 188888 w 931759"/>
                  <a:gd name="connsiteY7" fmla="*/ 114 h 1059640"/>
                  <a:gd name="connsiteX8" fmla="*/ 188808 w 931759"/>
                  <a:gd name="connsiteY8" fmla="*/ 0 h 1059640"/>
                  <a:gd name="connsiteX9" fmla="*/ 188860 w 931759"/>
                  <a:gd name="connsiteY9" fmla="*/ 75 h 1059640"/>
                  <a:gd name="connsiteX10" fmla="*/ 188808 w 931759"/>
                  <a:gd name="connsiteY10" fmla="*/ 0 h 105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1759" h="1059640">
                    <a:moveTo>
                      <a:pt x="931759" y="1059640"/>
                    </a:moveTo>
                    <a:lnTo>
                      <a:pt x="554420" y="1059640"/>
                    </a:lnTo>
                    <a:lnTo>
                      <a:pt x="931759" y="1059640"/>
                    </a:lnTo>
                    <a:close/>
                    <a:moveTo>
                      <a:pt x="188888" y="114"/>
                    </a:moveTo>
                    <a:lnTo>
                      <a:pt x="931759" y="1059640"/>
                    </a:lnTo>
                    <a:lnTo>
                      <a:pt x="554420" y="1059640"/>
                    </a:lnTo>
                    <a:lnTo>
                      <a:pt x="0" y="269358"/>
                    </a:lnTo>
                    <a:lnTo>
                      <a:pt x="188888" y="114"/>
                    </a:lnTo>
                    <a:close/>
                    <a:moveTo>
                      <a:pt x="188808" y="0"/>
                    </a:moveTo>
                    <a:cubicBezTo>
                      <a:pt x="188825" y="25"/>
                      <a:pt x="188843" y="50"/>
                      <a:pt x="188860" y="75"/>
                    </a:cubicBezTo>
                    <a:cubicBezTo>
                      <a:pt x="188843" y="50"/>
                      <a:pt x="188825" y="25"/>
                      <a:pt x="188808" y="0"/>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2" name="Gruppieren 81"/>
            <p:cNvGrpSpPr/>
            <p:nvPr userDrawn="1"/>
          </p:nvGrpSpPr>
          <p:grpSpPr>
            <a:xfrm>
              <a:off x="805344" y="6079748"/>
              <a:ext cx="911251" cy="1025605"/>
              <a:chOff x="805344" y="6079748"/>
              <a:chExt cx="911251" cy="1025605"/>
            </a:xfrm>
          </p:grpSpPr>
          <p:sp>
            <p:nvSpPr>
              <p:cNvPr id="83" name="Flussdiagramm: Daten 6"/>
              <p:cNvSpPr/>
              <p:nvPr userDrawn="1"/>
            </p:nvSpPr>
            <p:spPr>
              <a:xfrm rot="7500000" flipV="1">
                <a:off x="562101" y="6322991"/>
                <a:ext cx="1025603" cy="539118"/>
              </a:xfrm>
              <a:custGeom>
                <a:avLst/>
                <a:gdLst>
                  <a:gd name="connsiteX0" fmla="*/ 6779499 w 6779499"/>
                  <a:gd name="connsiteY0" fmla="*/ 0 h 542702"/>
                  <a:gd name="connsiteX1" fmla="*/ 6750112 w 6779499"/>
                  <a:gd name="connsiteY1" fmla="*/ 40353 h 542702"/>
                  <a:gd name="connsiteX2" fmla="*/ 6779499 w 6779499"/>
                  <a:gd name="connsiteY2" fmla="*/ 0 h 542702"/>
                  <a:gd name="connsiteX3" fmla="*/ 377295 w 6779499"/>
                  <a:gd name="connsiteY3" fmla="*/ 3988 h 542702"/>
                  <a:gd name="connsiteX4" fmla="*/ 572636 w 6779499"/>
                  <a:gd name="connsiteY4" fmla="*/ 542186 h 542702"/>
                  <a:gd name="connsiteX5" fmla="*/ 648517 w 6779499"/>
                  <a:gd name="connsiteY5" fmla="*/ 542118 h 542702"/>
                  <a:gd name="connsiteX6" fmla="*/ 1025603 w 6779499"/>
                  <a:gd name="connsiteY6" fmla="*/ 3584 h 542702"/>
                  <a:gd name="connsiteX7" fmla="*/ 377295 w 6779499"/>
                  <a:gd name="connsiteY7" fmla="*/ 3988 h 542702"/>
                  <a:gd name="connsiteX8" fmla="*/ 54 w 6779499"/>
                  <a:gd name="connsiteY8" fmla="*/ 542621 h 542702"/>
                  <a:gd name="connsiteX9" fmla="*/ 0 w 6779499"/>
                  <a:gd name="connsiteY9" fmla="*/ 542700 h 542702"/>
                  <a:gd name="connsiteX10" fmla="*/ 84 w 6779499"/>
                  <a:gd name="connsiteY10" fmla="*/ 542702 h 542702"/>
                  <a:gd name="connsiteX11" fmla="*/ 54 w 6779499"/>
                  <a:gd name="connsiteY11" fmla="*/ 542621 h 542702"/>
                  <a:gd name="connsiteX12" fmla="*/ 377052 w 6779499"/>
                  <a:gd name="connsiteY12" fmla="*/ 3988 h 542702"/>
                  <a:gd name="connsiteX13" fmla="*/ 188579 w 6779499"/>
                  <a:gd name="connsiteY13" fmla="*/ 273267 h 542702"/>
                  <a:gd name="connsiteX14" fmla="*/ 377211 w 6779499"/>
                  <a:gd name="connsiteY14" fmla="*/ 3987 h 542702"/>
                  <a:gd name="connsiteX15" fmla="*/ 377052 w 6779499"/>
                  <a:gd name="connsiteY15" fmla="*/ 3988 h 542702"/>
                  <a:gd name="connsiteX0" fmla="*/ 377295 w 1025603"/>
                  <a:gd name="connsiteY0" fmla="*/ 404 h 539118"/>
                  <a:gd name="connsiteX1" fmla="*/ 572636 w 1025603"/>
                  <a:gd name="connsiteY1" fmla="*/ 538602 h 539118"/>
                  <a:gd name="connsiteX2" fmla="*/ 648517 w 1025603"/>
                  <a:gd name="connsiteY2" fmla="*/ 538534 h 539118"/>
                  <a:gd name="connsiteX3" fmla="*/ 1025603 w 1025603"/>
                  <a:gd name="connsiteY3" fmla="*/ 0 h 539118"/>
                  <a:gd name="connsiteX4" fmla="*/ 377295 w 1025603"/>
                  <a:gd name="connsiteY4" fmla="*/ 404 h 539118"/>
                  <a:gd name="connsiteX5" fmla="*/ 54 w 1025603"/>
                  <a:gd name="connsiteY5" fmla="*/ 539037 h 539118"/>
                  <a:gd name="connsiteX6" fmla="*/ 0 w 1025603"/>
                  <a:gd name="connsiteY6" fmla="*/ 539116 h 539118"/>
                  <a:gd name="connsiteX7" fmla="*/ 84 w 1025603"/>
                  <a:gd name="connsiteY7" fmla="*/ 539118 h 539118"/>
                  <a:gd name="connsiteX8" fmla="*/ 54 w 1025603"/>
                  <a:gd name="connsiteY8" fmla="*/ 539037 h 539118"/>
                  <a:gd name="connsiteX9" fmla="*/ 377052 w 1025603"/>
                  <a:gd name="connsiteY9" fmla="*/ 404 h 539118"/>
                  <a:gd name="connsiteX10" fmla="*/ 188579 w 1025603"/>
                  <a:gd name="connsiteY10" fmla="*/ 269683 h 539118"/>
                  <a:gd name="connsiteX11" fmla="*/ 377211 w 1025603"/>
                  <a:gd name="connsiteY11" fmla="*/ 403 h 539118"/>
                  <a:gd name="connsiteX12" fmla="*/ 377052 w 1025603"/>
                  <a:gd name="connsiteY12" fmla="*/ 404 h 53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5603" h="539118">
                    <a:moveTo>
                      <a:pt x="377295" y="404"/>
                    </a:moveTo>
                    <a:lnTo>
                      <a:pt x="572636" y="538602"/>
                    </a:lnTo>
                    <a:lnTo>
                      <a:pt x="648517" y="538534"/>
                    </a:lnTo>
                    <a:lnTo>
                      <a:pt x="1025603" y="0"/>
                    </a:lnTo>
                    <a:lnTo>
                      <a:pt x="377295" y="404"/>
                    </a:lnTo>
                    <a:close/>
                    <a:moveTo>
                      <a:pt x="54" y="539037"/>
                    </a:moveTo>
                    <a:cubicBezTo>
                      <a:pt x="36" y="539063"/>
                      <a:pt x="18" y="539090"/>
                      <a:pt x="0" y="539116"/>
                    </a:cubicBezTo>
                    <a:cubicBezTo>
                      <a:pt x="28" y="539117"/>
                      <a:pt x="56" y="539117"/>
                      <a:pt x="84" y="539118"/>
                    </a:cubicBezTo>
                    <a:lnTo>
                      <a:pt x="54" y="539037"/>
                    </a:lnTo>
                    <a:close/>
                    <a:moveTo>
                      <a:pt x="377052" y="404"/>
                    </a:moveTo>
                    <a:lnTo>
                      <a:pt x="188579" y="269683"/>
                    </a:lnTo>
                    <a:lnTo>
                      <a:pt x="377211" y="403"/>
                    </a:lnTo>
                    <a:lnTo>
                      <a:pt x="377052" y="40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4" name="Flussdiagramm: Daten 6"/>
              <p:cNvSpPr/>
              <p:nvPr userDrawn="1"/>
            </p:nvSpPr>
            <p:spPr>
              <a:xfrm rot="14100000" flipH="1" flipV="1">
                <a:off x="934236" y="6322993"/>
                <a:ext cx="1025602" cy="539117"/>
              </a:xfrm>
              <a:custGeom>
                <a:avLst/>
                <a:gdLst/>
                <a:ahLst/>
                <a:cxnLst/>
                <a:rect l="l" t="t" r="r" b="b"/>
                <a:pathLst>
                  <a:path w="1025602" h="539117">
                    <a:moveTo>
                      <a:pt x="377297" y="404"/>
                    </a:moveTo>
                    <a:lnTo>
                      <a:pt x="1025602" y="0"/>
                    </a:lnTo>
                    <a:lnTo>
                      <a:pt x="648516" y="538535"/>
                    </a:lnTo>
                    <a:lnTo>
                      <a:pt x="572638" y="538603"/>
                    </a:lnTo>
                    <a:close/>
                    <a:moveTo>
                      <a:pt x="0" y="539117"/>
                    </a:moveTo>
                    <a:lnTo>
                      <a:pt x="57" y="539038"/>
                    </a:lnTo>
                    <a:lnTo>
                      <a:pt x="86" y="539117"/>
                    </a:lnTo>
                    <a:close/>
                    <a:moveTo>
                      <a:pt x="377053" y="404"/>
                    </a:moveTo>
                    <a:lnTo>
                      <a:pt x="377213" y="404"/>
                    </a:lnTo>
                    <a:lnTo>
                      <a:pt x="188581" y="26968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5" name="Flussdiagramm: Daten 6"/>
              <p:cNvSpPr/>
              <p:nvPr userDrawn="1"/>
            </p:nvSpPr>
            <p:spPr>
              <a:xfrm rot="7500000" flipV="1">
                <a:off x="918665" y="6137807"/>
                <a:ext cx="572582" cy="538714"/>
              </a:xfrm>
              <a:custGeom>
                <a:avLst/>
                <a:gdLst/>
                <a:ahLst/>
                <a:cxnLst/>
                <a:rect l="l" t="t" r="r" b="b"/>
                <a:pathLst>
                  <a:path w="572582" h="538714">
                    <a:moveTo>
                      <a:pt x="188525" y="269280"/>
                    </a:moveTo>
                    <a:lnTo>
                      <a:pt x="0" y="538634"/>
                    </a:lnTo>
                    <a:lnTo>
                      <a:pt x="29" y="538714"/>
                    </a:lnTo>
                    <a:lnTo>
                      <a:pt x="572582" y="538199"/>
                    </a:lnTo>
                    <a:lnTo>
                      <a:pt x="377240" y="0"/>
                    </a:lnTo>
                    <a:lnTo>
                      <a:pt x="37715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grpSp>
        <p:nvGrpSpPr>
          <p:cNvPr id="121" name="Gruppieren 120"/>
          <p:cNvGrpSpPr/>
          <p:nvPr userDrawn="1"/>
        </p:nvGrpSpPr>
        <p:grpSpPr>
          <a:xfrm>
            <a:off x="3535200" y="-290045"/>
            <a:ext cx="5608800" cy="4532400"/>
            <a:chOff x="5096181" y="-364099"/>
            <a:chExt cx="7116058" cy="5747957"/>
          </a:xfrm>
        </p:grpSpPr>
        <p:grpSp>
          <p:nvGrpSpPr>
            <p:cNvPr id="122" name="Gruppieren 121"/>
            <p:cNvGrpSpPr/>
            <p:nvPr userDrawn="1"/>
          </p:nvGrpSpPr>
          <p:grpSpPr>
            <a:xfrm>
              <a:off x="7412564" y="0"/>
              <a:ext cx="4799675" cy="5383858"/>
              <a:chOff x="7412564" y="0"/>
              <a:chExt cx="4799675" cy="5383858"/>
            </a:xfrm>
          </p:grpSpPr>
          <p:sp>
            <p:nvSpPr>
              <p:cNvPr id="147" name="Flussdiagramm: Daten 6"/>
              <p:cNvSpPr/>
              <p:nvPr userDrawn="1"/>
            </p:nvSpPr>
            <p:spPr>
              <a:xfrm rot="18300000" flipV="1">
                <a:off x="11138042" y="4789119"/>
                <a:ext cx="612864" cy="576614"/>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8" name="Rechteck 64"/>
              <p:cNvSpPr/>
              <p:nvPr userDrawn="1"/>
            </p:nvSpPr>
            <p:spPr>
              <a:xfrm>
                <a:off x="7412564" y="0"/>
                <a:ext cx="4323966" cy="5163263"/>
              </a:xfrm>
              <a:custGeom>
                <a:avLst/>
                <a:gdLst/>
                <a:ahLst/>
                <a:cxnLst/>
                <a:rect l="l" t="t" r="r" b="b"/>
                <a:pathLst>
                  <a:path w="4323966" h="5163263">
                    <a:moveTo>
                      <a:pt x="3620052" y="5163123"/>
                    </a:moveTo>
                    <a:lnTo>
                      <a:pt x="3971956" y="5163193"/>
                    </a:lnTo>
                    <a:lnTo>
                      <a:pt x="3620150" y="5163263"/>
                    </a:lnTo>
                    <a:close/>
                    <a:moveTo>
                      <a:pt x="4323914" y="5163049"/>
                    </a:moveTo>
                    <a:lnTo>
                      <a:pt x="4323966" y="5163124"/>
                    </a:lnTo>
                    <a:lnTo>
                      <a:pt x="4323863" y="5163123"/>
                    </a:lnTo>
                    <a:close/>
                    <a:moveTo>
                      <a:pt x="0" y="0"/>
                    </a:moveTo>
                    <a:lnTo>
                      <a:pt x="701793" y="0"/>
                    </a:lnTo>
                    <a:lnTo>
                      <a:pt x="3971956" y="4661361"/>
                    </a:lnTo>
                    <a:lnTo>
                      <a:pt x="3620000" y="5163049"/>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49" name="Rechteck 70"/>
              <p:cNvSpPr/>
              <p:nvPr userDrawn="1"/>
            </p:nvSpPr>
            <p:spPr>
              <a:xfrm>
                <a:off x="11032510" y="3481511"/>
                <a:ext cx="1179729" cy="1681751"/>
              </a:xfrm>
              <a:custGeom>
                <a:avLst/>
                <a:gdLst/>
                <a:ahLst/>
                <a:cxnLst/>
                <a:rect l="l" t="t" r="r" b="b"/>
                <a:pathLst>
                  <a:path w="1179729" h="1681751">
                    <a:moveTo>
                      <a:pt x="703915" y="1681612"/>
                    </a:moveTo>
                    <a:lnTo>
                      <a:pt x="703816" y="1681751"/>
                    </a:lnTo>
                    <a:lnTo>
                      <a:pt x="352009" y="1681682"/>
                    </a:lnTo>
                    <a:close/>
                    <a:moveTo>
                      <a:pt x="51" y="1681538"/>
                    </a:moveTo>
                    <a:lnTo>
                      <a:pt x="103" y="1681611"/>
                    </a:lnTo>
                    <a:lnTo>
                      <a:pt x="0" y="1681612"/>
                    </a:lnTo>
                    <a:close/>
                    <a:moveTo>
                      <a:pt x="1179729" y="0"/>
                    </a:moveTo>
                    <a:lnTo>
                      <a:pt x="1179729" y="1002978"/>
                    </a:lnTo>
                    <a:lnTo>
                      <a:pt x="703966" y="1681538"/>
                    </a:lnTo>
                    <a:lnTo>
                      <a:pt x="352009" y="117985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23" name="Gruppieren 122"/>
            <p:cNvGrpSpPr/>
            <p:nvPr userDrawn="1"/>
          </p:nvGrpSpPr>
          <p:grpSpPr>
            <a:xfrm>
              <a:off x="5096181" y="-364099"/>
              <a:ext cx="2182565" cy="2194247"/>
              <a:chOff x="5096181" y="-364099"/>
              <a:chExt cx="2182565" cy="2194247"/>
            </a:xfrm>
          </p:grpSpPr>
          <p:sp>
            <p:nvSpPr>
              <p:cNvPr id="144" name="Flussdiagramm: Daten 6"/>
              <p:cNvSpPr/>
              <p:nvPr userDrawn="1"/>
            </p:nvSpPr>
            <p:spPr>
              <a:xfrm rot="3300000" flipH="1" flipV="1">
                <a:off x="4287921" y="444161"/>
                <a:ext cx="2194247" cy="577727"/>
              </a:xfrm>
              <a:custGeom>
                <a:avLst/>
                <a:gdLst/>
                <a:ahLst/>
                <a:cxnLst/>
                <a:rect l="l" t="t" r="r" b="b"/>
                <a:pathLst>
                  <a:path w="2194247" h="577727">
                    <a:moveTo>
                      <a:pt x="403750" y="1115"/>
                    </a:moveTo>
                    <a:lnTo>
                      <a:pt x="201848" y="289338"/>
                    </a:lnTo>
                    <a:lnTo>
                      <a:pt x="403580" y="1115"/>
                    </a:lnTo>
                    <a:close/>
                    <a:moveTo>
                      <a:pt x="92" y="577727"/>
                    </a:moveTo>
                    <a:lnTo>
                      <a:pt x="0" y="577727"/>
                    </a:lnTo>
                    <a:lnTo>
                      <a:pt x="60" y="577643"/>
                    </a:lnTo>
                    <a:close/>
                    <a:moveTo>
                      <a:pt x="2194247" y="0"/>
                    </a:moveTo>
                    <a:lnTo>
                      <a:pt x="1790844" y="576119"/>
                    </a:lnTo>
                    <a:lnTo>
                      <a:pt x="612925" y="577177"/>
                    </a:lnTo>
                    <a:lnTo>
                      <a:pt x="403841" y="1115"/>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5" name="Flussdiagramm: Daten 6"/>
              <p:cNvSpPr/>
              <p:nvPr userDrawn="1"/>
            </p:nvSpPr>
            <p:spPr>
              <a:xfrm rot="18300000" flipV="1">
                <a:off x="5652464" y="1092046"/>
                <a:ext cx="612864" cy="576614"/>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6" name="Rechteck 58"/>
              <p:cNvSpPr/>
              <p:nvPr userDrawn="1"/>
            </p:nvSpPr>
            <p:spPr>
              <a:xfrm>
                <a:off x="5546932" y="0"/>
                <a:ext cx="1731814" cy="1466188"/>
              </a:xfrm>
              <a:custGeom>
                <a:avLst/>
                <a:gdLst/>
                <a:ahLst/>
                <a:cxnLst/>
                <a:rect l="l" t="t" r="r" b="b"/>
                <a:pathLst>
                  <a:path w="1731814" h="1466188">
                    <a:moveTo>
                      <a:pt x="703915" y="1466049"/>
                    </a:moveTo>
                    <a:lnTo>
                      <a:pt x="703816" y="1466188"/>
                    </a:lnTo>
                    <a:lnTo>
                      <a:pt x="352009" y="1466120"/>
                    </a:lnTo>
                    <a:close/>
                    <a:moveTo>
                      <a:pt x="51" y="1465976"/>
                    </a:moveTo>
                    <a:lnTo>
                      <a:pt x="103" y="1466049"/>
                    </a:lnTo>
                    <a:lnTo>
                      <a:pt x="0" y="1466049"/>
                    </a:lnTo>
                    <a:close/>
                    <a:moveTo>
                      <a:pt x="1028502" y="0"/>
                    </a:moveTo>
                    <a:lnTo>
                      <a:pt x="1731814" y="0"/>
                    </a:lnTo>
                    <a:lnTo>
                      <a:pt x="703966" y="1465976"/>
                    </a:lnTo>
                    <a:lnTo>
                      <a:pt x="352009" y="96428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24" name="Gruppieren 123"/>
            <p:cNvGrpSpPr/>
            <p:nvPr userDrawn="1"/>
          </p:nvGrpSpPr>
          <p:grpSpPr>
            <a:xfrm>
              <a:off x="6940642" y="0"/>
              <a:ext cx="2274153" cy="1470862"/>
              <a:chOff x="6940642" y="0"/>
              <a:chExt cx="2274153" cy="1470862"/>
            </a:xfrm>
          </p:grpSpPr>
          <p:sp>
            <p:nvSpPr>
              <p:cNvPr id="141" name="Flussdiagramm: Daten 6"/>
              <p:cNvSpPr/>
              <p:nvPr userDrawn="1"/>
            </p:nvSpPr>
            <p:spPr>
              <a:xfrm rot="18300000" flipV="1">
                <a:off x="7945440" y="1151680"/>
                <a:ext cx="328909" cy="309456"/>
              </a:xfrm>
              <a:custGeom>
                <a:avLst/>
                <a:gdLst/>
                <a:ahLst/>
                <a:cxnLst/>
                <a:rect l="l" t="t" r="r" b="b"/>
                <a:pathLst>
                  <a:path w="328909" h="309456">
                    <a:moveTo>
                      <a:pt x="108294" y="154684"/>
                    </a:moveTo>
                    <a:lnTo>
                      <a:pt x="0" y="309410"/>
                    </a:lnTo>
                    <a:lnTo>
                      <a:pt x="16" y="309456"/>
                    </a:lnTo>
                    <a:lnTo>
                      <a:pt x="328909" y="309160"/>
                    </a:lnTo>
                    <a:lnTo>
                      <a:pt x="216699" y="0"/>
                    </a:lnTo>
                    <a:lnTo>
                      <a:pt x="216651"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2" name="Rechteck 61"/>
              <p:cNvSpPr/>
              <p:nvPr userDrawn="1"/>
            </p:nvSpPr>
            <p:spPr>
              <a:xfrm>
                <a:off x="6940642" y="0"/>
                <a:ext cx="1325990" cy="1352474"/>
              </a:xfrm>
              <a:custGeom>
                <a:avLst/>
                <a:gdLst/>
                <a:ahLst/>
                <a:cxnLst/>
                <a:rect l="l" t="t" r="r" b="b"/>
                <a:pathLst>
                  <a:path w="1325990" h="1352474">
                    <a:moveTo>
                      <a:pt x="948216" y="1352399"/>
                    </a:moveTo>
                    <a:lnTo>
                      <a:pt x="1137075" y="1352438"/>
                    </a:lnTo>
                    <a:lnTo>
                      <a:pt x="948268" y="1352474"/>
                    </a:lnTo>
                    <a:close/>
                    <a:moveTo>
                      <a:pt x="1325962" y="1352359"/>
                    </a:moveTo>
                    <a:lnTo>
                      <a:pt x="1325990" y="1352400"/>
                    </a:lnTo>
                    <a:lnTo>
                      <a:pt x="1325935" y="1352399"/>
                    </a:lnTo>
                    <a:close/>
                    <a:moveTo>
                      <a:pt x="0" y="0"/>
                    </a:moveTo>
                    <a:lnTo>
                      <a:pt x="377220" y="0"/>
                    </a:lnTo>
                    <a:lnTo>
                      <a:pt x="1137076" y="1083116"/>
                    </a:lnTo>
                    <a:lnTo>
                      <a:pt x="948188" y="135236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43" name="Rechteck 62"/>
              <p:cNvSpPr/>
              <p:nvPr userDrawn="1"/>
            </p:nvSpPr>
            <p:spPr>
              <a:xfrm>
                <a:off x="7888805" y="0"/>
                <a:ext cx="1325990" cy="1352475"/>
              </a:xfrm>
              <a:custGeom>
                <a:avLst/>
                <a:gdLst/>
                <a:ahLst/>
                <a:cxnLst/>
                <a:rect l="l" t="t" r="r" b="b"/>
                <a:pathLst>
                  <a:path w="1325990" h="1352475">
                    <a:moveTo>
                      <a:pt x="377774" y="1352400"/>
                    </a:moveTo>
                    <a:lnTo>
                      <a:pt x="377722" y="1352475"/>
                    </a:lnTo>
                    <a:lnTo>
                      <a:pt x="188914" y="1352438"/>
                    </a:lnTo>
                    <a:close/>
                    <a:moveTo>
                      <a:pt x="26" y="1352361"/>
                    </a:moveTo>
                    <a:lnTo>
                      <a:pt x="55" y="1352400"/>
                    </a:lnTo>
                    <a:lnTo>
                      <a:pt x="0" y="1352400"/>
                    </a:lnTo>
                    <a:close/>
                    <a:moveTo>
                      <a:pt x="948771" y="0"/>
                    </a:moveTo>
                    <a:lnTo>
                      <a:pt x="1325990" y="0"/>
                    </a:lnTo>
                    <a:lnTo>
                      <a:pt x="377802" y="1352361"/>
                    </a:lnTo>
                    <a:lnTo>
                      <a:pt x="188914" y="108311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25" name="Gruppieren 124"/>
            <p:cNvGrpSpPr/>
            <p:nvPr userDrawn="1"/>
          </p:nvGrpSpPr>
          <p:grpSpPr>
            <a:xfrm>
              <a:off x="9665525" y="0"/>
              <a:ext cx="2546714" cy="2285187"/>
              <a:chOff x="9665525" y="0"/>
              <a:chExt cx="2546714" cy="2285187"/>
            </a:xfrm>
          </p:grpSpPr>
          <p:sp>
            <p:nvSpPr>
              <p:cNvPr id="138" name="Flussdiagramm: Daten 6"/>
              <p:cNvSpPr/>
              <p:nvPr userDrawn="1"/>
            </p:nvSpPr>
            <p:spPr>
              <a:xfrm rot="18300000" flipV="1">
                <a:off x="11241275" y="1966005"/>
                <a:ext cx="328909" cy="309456"/>
              </a:xfrm>
              <a:custGeom>
                <a:avLst/>
                <a:gdLst/>
                <a:ahLst/>
                <a:cxnLst/>
                <a:rect l="l" t="t" r="r" b="b"/>
                <a:pathLst>
                  <a:path w="328909" h="309456">
                    <a:moveTo>
                      <a:pt x="108294" y="154684"/>
                    </a:moveTo>
                    <a:lnTo>
                      <a:pt x="0" y="309410"/>
                    </a:lnTo>
                    <a:lnTo>
                      <a:pt x="16" y="309456"/>
                    </a:lnTo>
                    <a:lnTo>
                      <a:pt x="328909" y="309160"/>
                    </a:lnTo>
                    <a:lnTo>
                      <a:pt x="216699" y="0"/>
                    </a:lnTo>
                    <a:lnTo>
                      <a:pt x="216651"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9" name="Rechteck 66"/>
              <p:cNvSpPr/>
              <p:nvPr userDrawn="1"/>
            </p:nvSpPr>
            <p:spPr>
              <a:xfrm>
                <a:off x="9665525" y="0"/>
                <a:ext cx="1896942" cy="2166799"/>
              </a:xfrm>
              <a:custGeom>
                <a:avLst/>
                <a:gdLst/>
                <a:ahLst/>
                <a:cxnLst/>
                <a:rect l="l" t="t" r="r" b="b"/>
                <a:pathLst>
                  <a:path w="1896942" h="2166799">
                    <a:moveTo>
                      <a:pt x="1519167" y="2166724"/>
                    </a:moveTo>
                    <a:lnTo>
                      <a:pt x="1708027" y="2166763"/>
                    </a:lnTo>
                    <a:lnTo>
                      <a:pt x="1519219" y="2166799"/>
                    </a:lnTo>
                    <a:close/>
                    <a:moveTo>
                      <a:pt x="1896914" y="2166684"/>
                    </a:moveTo>
                    <a:lnTo>
                      <a:pt x="1896942" y="2166725"/>
                    </a:lnTo>
                    <a:lnTo>
                      <a:pt x="1896887" y="2166724"/>
                    </a:lnTo>
                    <a:close/>
                    <a:moveTo>
                      <a:pt x="0" y="0"/>
                    </a:moveTo>
                    <a:lnTo>
                      <a:pt x="376883" y="0"/>
                    </a:lnTo>
                    <a:lnTo>
                      <a:pt x="1708027" y="1897441"/>
                    </a:lnTo>
                    <a:lnTo>
                      <a:pt x="1519139" y="2166685"/>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40" name="Rechteck 68"/>
              <p:cNvSpPr/>
              <p:nvPr userDrawn="1"/>
            </p:nvSpPr>
            <p:spPr>
              <a:xfrm>
                <a:off x="11184639" y="701962"/>
                <a:ext cx="1027600" cy="1464838"/>
              </a:xfrm>
              <a:custGeom>
                <a:avLst/>
                <a:gdLst/>
                <a:ahLst/>
                <a:cxnLst/>
                <a:rect l="l" t="t" r="r" b="b"/>
                <a:pathLst>
                  <a:path w="1027600" h="1464838">
                    <a:moveTo>
                      <a:pt x="377775" y="1464763"/>
                    </a:moveTo>
                    <a:lnTo>
                      <a:pt x="377723" y="1464838"/>
                    </a:lnTo>
                    <a:lnTo>
                      <a:pt x="188914" y="1464801"/>
                    </a:lnTo>
                    <a:close/>
                    <a:moveTo>
                      <a:pt x="27" y="1464723"/>
                    </a:moveTo>
                    <a:lnTo>
                      <a:pt x="55" y="1464763"/>
                    </a:lnTo>
                    <a:lnTo>
                      <a:pt x="0" y="1464763"/>
                    </a:lnTo>
                    <a:close/>
                    <a:moveTo>
                      <a:pt x="1027600" y="0"/>
                    </a:moveTo>
                    <a:lnTo>
                      <a:pt x="1027600" y="537945"/>
                    </a:lnTo>
                    <a:lnTo>
                      <a:pt x="377803" y="1464724"/>
                    </a:lnTo>
                    <a:lnTo>
                      <a:pt x="188915" y="119548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26" name="Gruppieren 125"/>
            <p:cNvGrpSpPr/>
            <p:nvPr userDrawn="1"/>
          </p:nvGrpSpPr>
          <p:grpSpPr>
            <a:xfrm>
              <a:off x="8669764" y="0"/>
              <a:ext cx="3542475" cy="3590769"/>
              <a:chOff x="8669764" y="0"/>
              <a:chExt cx="3542475" cy="3590769"/>
            </a:xfrm>
          </p:grpSpPr>
          <p:sp>
            <p:nvSpPr>
              <p:cNvPr id="135" name="Flussdiagramm: Daten 6"/>
              <p:cNvSpPr/>
              <p:nvPr userDrawn="1"/>
            </p:nvSpPr>
            <p:spPr>
              <a:xfrm rot="18300000" flipV="1">
                <a:off x="11138042" y="2996030"/>
                <a:ext cx="612864" cy="576614"/>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6" name="Rechteck 65"/>
              <p:cNvSpPr/>
              <p:nvPr userDrawn="1"/>
            </p:nvSpPr>
            <p:spPr>
              <a:xfrm>
                <a:off x="8669764" y="0"/>
                <a:ext cx="3066766" cy="3370173"/>
              </a:xfrm>
              <a:custGeom>
                <a:avLst/>
                <a:gdLst/>
                <a:ahLst/>
                <a:cxnLst/>
                <a:rect l="l" t="t" r="r" b="b"/>
                <a:pathLst>
                  <a:path w="3066766" h="3370173">
                    <a:moveTo>
                      <a:pt x="2362852" y="3370034"/>
                    </a:moveTo>
                    <a:lnTo>
                      <a:pt x="2714756" y="3370104"/>
                    </a:lnTo>
                    <a:lnTo>
                      <a:pt x="2362950" y="3370173"/>
                    </a:lnTo>
                    <a:close/>
                    <a:moveTo>
                      <a:pt x="3066714" y="3369960"/>
                    </a:moveTo>
                    <a:lnTo>
                      <a:pt x="3066766" y="3370034"/>
                    </a:lnTo>
                    <a:lnTo>
                      <a:pt x="3066663" y="3370034"/>
                    </a:lnTo>
                    <a:close/>
                    <a:moveTo>
                      <a:pt x="0" y="0"/>
                    </a:moveTo>
                    <a:lnTo>
                      <a:pt x="702529" y="0"/>
                    </a:lnTo>
                    <a:lnTo>
                      <a:pt x="2714756" y="2868272"/>
                    </a:lnTo>
                    <a:lnTo>
                      <a:pt x="2362800" y="3369959"/>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37" name="Rechteck 69"/>
              <p:cNvSpPr/>
              <p:nvPr userDrawn="1"/>
            </p:nvSpPr>
            <p:spPr>
              <a:xfrm>
                <a:off x="11032510" y="1688422"/>
                <a:ext cx="1179729" cy="1681750"/>
              </a:xfrm>
              <a:custGeom>
                <a:avLst/>
                <a:gdLst/>
                <a:ahLst/>
                <a:cxnLst/>
                <a:rect l="l" t="t" r="r" b="b"/>
                <a:pathLst>
                  <a:path w="1179729" h="1681750">
                    <a:moveTo>
                      <a:pt x="703915" y="1681611"/>
                    </a:moveTo>
                    <a:lnTo>
                      <a:pt x="703816" y="1681750"/>
                    </a:lnTo>
                    <a:lnTo>
                      <a:pt x="352009" y="1681681"/>
                    </a:lnTo>
                    <a:close/>
                    <a:moveTo>
                      <a:pt x="51" y="1681538"/>
                    </a:moveTo>
                    <a:lnTo>
                      <a:pt x="103" y="1681611"/>
                    </a:lnTo>
                    <a:lnTo>
                      <a:pt x="0" y="1681611"/>
                    </a:lnTo>
                    <a:close/>
                    <a:moveTo>
                      <a:pt x="1179729" y="0"/>
                    </a:moveTo>
                    <a:lnTo>
                      <a:pt x="1179729" y="1002977"/>
                    </a:lnTo>
                    <a:lnTo>
                      <a:pt x="703966" y="1681538"/>
                    </a:lnTo>
                    <a:lnTo>
                      <a:pt x="352009" y="117985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27" name="Gruppieren 126"/>
            <p:cNvGrpSpPr/>
            <p:nvPr userDrawn="1"/>
          </p:nvGrpSpPr>
          <p:grpSpPr>
            <a:xfrm>
              <a:off x="6077931" y="0"/>
              <a:ext cx="4126388" cy="2661475"/>
              <a:chOff x="6077931" y="0"/>
              <a:chExt cx="4126388" cy="2661475"/>
            </a:xfrm>
          </p:grpSpPr>
          <p:sp>
            <p:nvSpPr>
              <p:cNvPr id="132" name="Flussdiagramm: Daten 6"/>
              <p:cNvSpPr/>
              <p:nvPr userDrawn="1"/>
            </p:nvSpPr>
            <p:spPr>
              <a:xfrm rot="18300000" flipV="1">
                <a:off x="7894647" y="2066736"/>
                <a:ext cx="612864" cy="576614"/>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3" name="Rechteck 59"/>
              <p:cNvSpPr/>
              <p:nvPr userDrawn="1"/>
            </p:nvSpPr>
            <p:spPr>
              <a:xfrm>
                <a:off x="6077931" y="0"/>
                <a:ext cx="2415205" cy="2440879"/>
              </a:xfrm>
              <a:custGeom>
                <a:avLst/>
                <a:gdLst/>
                <a:ahLst/>
                <a:cxnLst/>
                <a:rect l="l" t="t" r="r" b="b"/>
                <a:pathLst>
                  <a:path w="2415205" h="2440879">
                    <a:moveTo>
                      <a:pt x="1711291" y="2440740"/>
                    </a:moveTo>
                    <a:lnTo>
                      <a:pt x="2063195" y="2440810"/>
                    </a:lnTo>
                    <a:lnTo>
                      <a:pt x="1711388" y="2440879"/>
                    </a:lnTo>
                    <a:close/>
                    <a:moveTo>
                      <a:pt x="2415153" y="2440666"/>
                    </a:moveTo>
                    <a:lnTo>
                      <a:pt x="2415205" y="2440740"/>
                    </a:lnTo>
                    <a:lnTo>
                      <a:pt x="2415102" y="2440740"/>
                    </a:lnTo>
                    <a:close/>
                    <a:moveTo>
                      <a:pt x="0" y="0"/>
                    </a:moveTo>
                    <a:lnTo>
                      <a:pt x="702911" y="0"/>
                    </a:lnTo>
                    <a:lnTo>
                      <a:pt x="2063195" y="1938978"/>
                    </a:lnTo>
                    <a:lnTo>
                      <a:pt x="1711238" y="2440665"/>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34" name="Rechteck 60"/>
              <p:cNvSpPr/>
              <p:nvPr userDrawn="1"/>
            </p:nvSpPr>
            <p:spPr>
              <a:xfrm>
                <a:off x="7789115" y="0"/>
                <a:ext cx="2415204" cy="2440878"/>
              </a:xfrm>
              <a:custGeom>
                <a:avLst/>
                <a:gdLst/>
                <a:ahLst/>
                <a:cxnLst/>
                <a:rect l="l" t="t" r="r" b="b"/>
                <a:pathLst>
                  <a:path w="2415204" h="2440878">
                    <a:moveTo>
                      <a:pt x="703915" y="2440739"/>
                    </a:moveTo>
                    <a:lnTo>
                      <a:pt x="703816" y="2440878"/>
                    </a:lnTo>
                    <a:lnTo>
                      <a:pt x="352009" y="2440809"/>
                    </a:lnTo>
                    <a:close/>
                    <a:moveTo>
                      <a:pt x="51" y="2440666"/>
                    </a:moveTo>
                    <a:lnTo>
                      <a:pt x="103" y="2440739"/>
                    </a:lnTo>
                    <a:lnTo>
                      <a:pt x="0" y="2440739"/>
                    </a:lnTo>
                    <a:close/>
                    <a:moveTo>
                      <a:pt x="1712292" y="0"/>
                    </a:moveTo>
                    <a:lnTo>
                      <a:pt x="2415204" y="0"/>
                    </a:lnTo>
                    <a:lnTo>
                      <a:pt x="703966" y="2440666"/>
                    </a:lnTo>
                    <a:lnTo>
                      <a:pt x="352009" y="19389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128" name="Gruppieren 127"/>
            <p:cNvGrpSpPr/>
            <p:nvPr userDrawn="1"/>
          </p:nvGrpSpPr>
          <p:grpSpPr>
            <a:xfrm>
              <a:off x="7411824" y="0"/>
              <a:ext cx="3795010" cy="2425160"/>
              <a:chOff x="7411824" y="0"/>
              <a:chExt cx="3795010" cy="2425160"/>
            </a:xfrm>
          </p:grpSpPr>
          <p:sp>
            <p:nvSpPr>
              <p:cNvPr id="129" name="Flussdiagramm: Daten 6"/>
              <p:cNvSpPr/>
              <p:nvPr userDrawn="1"/>
            </p:nvSpPr>
            <p:spPr>
              <a:xfrm rot="18300000" flipV="1">
                <a:off x="9062851" y="1830421"/>
                <a:ext cx="612864" cy="576614"/>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0" name="Rechteck 63"/>
              <p:cNvSpPr/>
              <p:nvPr userDrawn="1"/>
            </p:nvSpPr>
            <p:spPr>
              <a:xfrm>
                <a:off x="7411824" y="0"/>
                <a:ext cx="2249515" cy="2204564"/>
              </a:xfrm>
              <a:custGeom>
                <a:avLst/>
                <a:gdLst/>
                <a:ahLst/>
                <a:cxnLst/>
                <a:rect l="l" t="t" r="r" b="b"/>
                <a:pathLst>
                  <a:path w="2249515" h="2204564">
                    <a:moveTo>
                      <a:pt x="1545601" y="2204425"/>
                    </a:moveTo>
                    <a:lnTo>
                      <a:pt x="1897505" y="2204495"/>
                    </a:lnTo>
                    <a:lnTo>
                      <a:pt x="1545698" y="2204564"/>
                    </a:lnTo>
                    <a:close/>
                    <a:moveTo>
                      <a:pt x="2249463" y="2204351"/>
                    </a:moveTo>
                    <a:lnTo>
                      <a:pt x="2249515" y="2204425"/>
                    </a:lnTo>
                    <a:lnTo>
                      <a:pt x="2249412" y="2204425"/>
                    </a:lnTo>
                    <a:close/>
                    <a:moveTo>
                      <a:pt x="0" y="0"/>
                    </a:moveTo>
                    <a:lnTo>
                      <a:pt x="703008" y="0"/>
                    </a:lnTo>
                    <a:lnTo>
                      <a:pt x="1897505" y="1702663"/>
                    </a:lnTo>
                    <a:lnTo>
                      <a:pt x="1545549" y="220435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31" name="Rechteck 67"/>
              <p:cNvSpPr/>
              <p:nvPr userDrawn="1"/>
            </p:nvSpPr>
            <p:spPr>
              <a:xfrm>
                <a:off x="8957319" y="0"/>
                <a:ext cx="2249515" cy="2204563"/>
              </a:xfrm>
              <a:custGeom>
                <a:avLst/>
                <a:gdLst/>
                <a:ahLst/>
                <a:cxnLst/>
                <a:rect l="l" t="t" r="r" b="b"/>
                <a:pathLst>
                  <a:path w="2249515" h="2204563">
                    <a:moveTo>
                      <a:pt x="703915" y="2204424"/>
                    </a:moveTo>
                    <a:lnTo>
                      <a:pt x="703817" y="2204563"/>
                    </a:lnTo>
                    <a:lnTo>
                      <a:pt x="352009" y="2204494"/>
                    </a:lnTo>
                    <a:close/>
                    <a:moveTo>
                      <a:pt x="51" y="2204351"/>
                    </a:moveTo>
                    <a:lnTo>
                      <a:pt x="103" y="2204424"/>
                    </a:lnTo>
                    <a:lnTo>
                      <a:pt x="0" y="2204424"/>
                    </a:lnTo>
                    <a:close/>
                    <a:moveTo>
                      <a:pt x="1546507" y="0"/>
                    </a:moveTo>
                    <a:lnTo>
                      <a:pt x="2249515" y="0"/>
                    </a:lnTo>
                    <a:lnTo>
                      <a:pt x="703966" y="2204351"/>
                    </a:lnTo>
                    <a:lnTo>
                      <a:pt x="352009" y="1702663"/>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sp>
        <p:nvSpPr>
          <p:cNvPr id="10" name="Titel 1"/>
          <p:cNvSpPr>
            <a:spLocks noGrp="1"/>
          </p:cNvSpPr>
          <p:nvPr>
            <p:ph type="title" hasCustomPrompt="1"/>
          </p:nvPr>
        </p:nvSpPr>
        <p:spPr>
          <a:xfrm>
            <a:off x="783384" y="1"/>
            <a:ext cx="7577234" cy="3741441"/>
          </a:xfrm>
        </p:spPr>
        <p:txBody>
          <a:bodyPr rIns="2520000" anchor="b" anchorCtr="0">
            <a:noAutofit/>
          </a:bodyPr>
          <a:lstStyle>
            <a:lvl1pPr algn="l">
              <a:lnSpc>
                <a:spcPct val="80000"/>
              </a:lnSpc>
              <a:defRPr sz="7000" b="0" cap="all">
                <a:solidFill>
                  <a:schemeClr val="accent1"/>
                </a:solidFill>
                <a:latin typeface="Bebas Neue" pitchFamily="34" charset="0"/>
              </a:defRPr>
            </a:lvl1pPr>
          </a:lstStyle>
          <a:p>
            <a:r>
              <a:rPr lang="de-DE" dirty="0" smtClean="0"/>
              <a:t>FREE POWERPOINT</a:t>
            </a:r>
            <a:br>
              <a:rPr lang="de-DE" dirty="0" smtClean="0"/>
            </a:br>
            <a:r>
              <a:rPr lang="de-DE" dirty="0" smtClean="0"/>
              <a:t>TEMPLATE</a:t>
            </a:r>
            <a:endParaRPr lang="en-US" dirty="0"/>
          </a:p>
        </p:txBody>
      </p:sp>
      <p:sp>
        <p:nvSpPr>
          <p:cNvPr id="11" name="Textplatzhalter 2"/>
          <p:cNvSpPr>
            <a:spLocks noGrp="1"/>
          </p:cNvSpPr>
          <p:nvPr>
            <p:ph type="body" idx="1" hasCustomPrompt="1"/>
          </p:nvPr>
        </p:nvSpPr>
        <p:spPr>
          <a:xfrm>
            <a:off x="783384" y="3741442"/>
            <a:ext cx="7577234" cy="2061759"/>
          </a:xfrm>
          <a:prstGeom prst="rect">
            <a:avLst/>
          </a:prstGeom>
        </p:spPr>
        <p:txBody>
          <a:bodyPr rIns="3600000" anchor="t" anchorCtr="0"/>
          <a:lstStyle>
            <a:lvl1pPr marL="0" indent="0">
              <a:lnSpc>
                <a:spcPct val="80000"/>
              </a:lnSpc>
              <a:buNone/>
              <a:defRPr sz="320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PRESENTATIONLOAD</a:t>
            </a:r>
          </a:p>
        </p:txBody>
      </p:sp>
    </p:spTree>
    <p:extLst>
      <p:ext uri="{BB962C8B-B14F-4D97-AF65-F5344CB8AC3E}">
        <p14:creationId xmlns:p14="http://schemas.microsoft.com/office/powerpoint/2010/main" val="174920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SEPERATOR">
    <p:spTree>
      <p:nvGrpSpPr>
        <p:cNvPr id="1" name=""/>
        <p:cNvGrpSpPr/>
        <p:nvPr/>
      </p:nvGrpSpPr>
      <p:grpSpPr>
        <a:xfrm>
          <a:off x="0" y="0"/>
          <a:ext cx="0" cy="0"/>
          <a:chOff x="0" y="0"/>
          <a:chExt cx="0" cy="0"/>
        </a:xfrm>
      </p:grpSpPr>
      <p:sp>
        <p:nvSpPr>
          <p:cNvPr id="40" name="Titel 1"/>
          <p:cNvSpPr>
            <a:spLocks noGrp="1"/>
          </p:cNvSpPr>
          <p:nvPr userDrawn="1">
            <p:ph type="title" hasCustomPrompt="1"/>
          </p:nvPr>
        </p:nvSpPr>
        <p:spPr>
          <a:xfrm>
            <a:off x="805462" y="1006124"/>
            <a:ext cx="5940773" cy="1709842"/>
          </a:xfrm>
        </p:spPr>
        <p:txBody>
          <a:bodyPr tIns="0" anchor="b" anchorCtr="0">
            <a:noAutofit/>
          </a:bodyPr>
          <a:lstStyle>
            <a:lvl1pPr algn="l">
              <a:lnSpc>
                <a:spcPct val="80000"/>
              </a:lnSpc>
              <a:defRPr sz="5400" b="0" cap="none" baseline="0">
                <a:solidFill>
                  <a:schemeClr val="tx1"/>
                </a:solidFill>
                <a:latin typeface="Bebas Neue" panose="020B0506020202020201" pitchFamily="34" charset="0"/>
              </a:defRPr>
            </a:lvl1pPr>
          </a:lstStyle>
          <a:p>
            <a:r>
              <a:rPr lang="de-DE" dirty="0" smtClean="0"/>
              <a:t>Free PowerPoint</a:t>
            </a:r>
            <a:br>
              <a:rPr lang="de-DE" dirty="0" smtClean="0"/>
            </a:br>
            <a:r>
              <a:rPr lang="de-DE" dirty="0" smtClean="0"/>
              <a:t>Template</a:t>
            </a:r>
            <a:endParaRPr lang="en-US" dirty="0"/>
          </a:p>
        </p:txBody>
      </p:sp>
      <p:sp>
        <p:nvSpPr>
          <p:cNvPr id="41" name="Textplatzhalter 2"/>
          <p:cNvSpPr>
            <a:spLocks noGrp="1"/>
          </p:cNvSpPr>
          <p:nvPr userDrawn="1">
            <p:ph type="body" idx="1" hasCustomPrompt="1"/>
          </p:nvPr>
        </p:nvSpPr>
        <p:spPr>
          <a:xfrm>
            <a:off x="805464" y="2715966"/>
            <a:ext cx="5940773" cy="666000"/>
          </a:xfrm>
        </p:spPr>
        <p:txBody>
          <a:bodyPr anchor="t" anchorCtr="0"/>
          <a:lstStyle>
            <a:lvl1pPr marL="0" marR="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sz="2400">
                <a:solidFill>
                  <a:schemeClr val="tx1">
                    <a:lumMod val="50000"/>
                    <a:lumOff val="50000"/>
                  </a:schemeClr>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a:pPr>
            <a:r>
              <a:rPr lang="de-DE" dirty="0" smtClean="0"/>
              <a:t>PRESENTATIONLOAD</a:t>
            </a:r>
          </a:p>
          <a:p>
            <a:pPr lvl="0"/>
            <a:endParaRPr lang="de-DE" dirty="0" smtClean="0"/>
          </a:p>
        </p:txBody>
      </p:sp>
      <p:grpSp>
        <p:nvGrpSpPr>
          <p:cNvPr id="27" name="Gruppieren 26"/>
          <p:cNvGrpSpPr/>
          <p:nvPr userDrawn="1"/>
        </p:nvGrpSpPr>
        <p:grpSpPr>
          <a:xfrm>
            <a:off x="3531019" y="3245471"/>
            <a:ext cx="5612981" cy="3612530"/>
            <a:chOff x="6577432" y="3245471"/>
            <a:chExt cx="5612981" cy="3612530"/>
          </a:xfrm>
        </p:grpSpPr>
        <p:grpSp>
          <p:nvGrpSpPr>
            <p:cNvPr id="28" name="Gruppieren 27"/>
            <p:cNvGrpSpPr/>
            <p:nvPr userDrawn="1"/>
          </p:nvGrpSpPr>
          <p:grpSpPr>
            <a:xfrm>
              <a:off x="7593020" y="3245471"/>
              <a:ext cx="4597393" cy="3612530"/>
              <a:chOff x="7593020" y="3245471"/>
              <a:chExt cx="4597393" cy="3612530"/>
            </a:xfrm>
          </p:grpSpPr>
          <p:sp>
            <p:nvSpPr>
              <p:cNvPr id="43" name="Flussdiagramm: Daten 6"/>
              <p:cNvSpPr/>
              <p:nvPr userDrawn="1"/>
            </p:nvSpPr>
            <p:spPr>
              <a:xfrm rot="14100000" flipH="1" flipV="1">
                <a:off x="10072040" y="3265255"/>
                <a:ext cx="668945" cy="629378"/>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Rechteck 4"/>
              <p:cNvSpPr/>
              <p:nvPr userDrawn="1"/>
            </p:nvSpPr>
            <p:spPr>
              <a:xfrm>
                <a:off x="9956851" y="3486255"/>
                <a:ext cx="2233562" cy="3183919"/>
              </a:xfrm>
              <a:custGeom>
                <a:avLst/>
                <a:gdLst/>
                <a:ahLst/>
                <a:cxnLst/>
                <a:rect l="l" t="t" r="r" b="b"/>
                <a:pathLst>
                  <a:path w="2233562" h="3183919">
                    <a:moveTo>
                      <a:pt x="768385" y="232"/>
                    </a:moveTo>
                    <a:lnTo>
                      <a:pt x="2233562" y="2089951"/>
                    </a:lnTo>
                    <a:lnTo>
                      <a:pt x="2233562" y="3183919"/>
                    </a:lnTo>
                    <a:lnTo>
                      <a:pt x="384221" y="547828"/>
                    </a:lnTo>
                    <a:close/>
                    <a:moveTo>
                      <a:pt x="0" y="152"/>
                    </a:moveTo>
                    <a:lnTo>
                      <a:pt x="113" y="152"/>
                    </a:lnTo>
                    <a:lnTo>
                      <a:pt x="56" y="232"/>
                    </a:lnTo>
                    <a:close/>
                    <a:moveTo>
                      <a:pt x="768221" y="0"/>
                    </a:moveTo>
                    <a:lnTo>
                      <a:pt x="768328" y="152"/>
                    </a:lnTo>
                    <a:lnTo>
                      <a:pt x="384220" y="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45" name="Rechteck 90"/>
              <p:cNvSpPr/>
              <p:nvPr userDrawn="1"/>
            </p:nvSpPr>
            <p:spPr>
              <a:xfrm>
                <a:off x="7593020" y="3486254"/>
                <a:ext cx="3132274" cy="3371747"/>
              </a:xfrm>
              <a:custGeom>
                <a:avLst/>
                <a:gdLst/>
                <a:ahLst/>
                <a:cxnLst/>
                <a:rect l="l" t="t" r="r" b="b"/>
                <a:pathLst>
                  <a:path w="3132274" h="3371747">
                    <a:moveTo>
                      <a:pt x="2363890" y="233"/>
                    </a:moveTo>
                    <a:lnTo>
                      <a:pt x="2748053" y="547829"/>
                    </a:lnTo>
                    <a:lnTo>
                      <a:pt x="766942" y="3371747"/>
                    </a:lnTo>
                    <a:lnTo>
                      <a:pt x="0" y="3371747"/>
                    </a:lnTo>
                    <a:close/>
                    <a:moveTo>
                      <a:pt x="3132274" y="152"/>
                    </a:moveTo>
                    <a:lnTo>
                      <a:pt x="3132217" y="233"/>
                    </a:lnTo>
                    <a:lnTo>
                      <a:pt x="3132161" y="152"/>
                    </a:lnTo>
                    <a:close/>
                    <a:moveTo>
                      <a:pt x="2364053" y="0"/>
                    </a:moveTo>
                    <a:lnTo>
                      <a:pt x="2748053" y="76"/>
                    </a:lnTo>
                    <a:lnTo>
                      <a:pt x="2363946" y="15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29" name="Gruppieren 28"/>
            <p:cNvGrpSpPr/>
            <p:nvPr userDrawn="1"/>
          </p:nvGrpSpPr>
          <p:grpSpPr>
            <a:xfrm>
              <a:off x="6577432" y="5180674"/>
              <a:ext cx="2563671" cy="1677327"/>
              <a:chOff x="6577432" y="5180674"/>
              <a:chExt cx="2563671" cy="1677327"/>
            </a:xfrm>
          </p:grpSpPr>
          <p:sp>
            <p:nvSpPr>
              <p:cNvPr id="35" name="Flussdiagramm: Daten 6"/>
              <p:cNvSpPr/>
              <p:nvPr userDrawn="1"/>
            </p:nvSpPr>
            <p:spPr>
              <a:xfrm rot="14100000" flipH="1" flipV="1">
                <a:off x="7726988" y="5190401"/>
                <a:ext cx="328909" cy="309456"/>
              </a:xfrm>
              <a:custGeom>
                <a:avLst/>
                <a:gdLst/>
                <a:ahLst/>
                <a:cxnLst/>
                <a:rect l="l" t="t" r="r" b="b"/>
                <a:pathLst>
                  <a:path w="328909" h="309456">
                    <a:moveTo>
                      <a:pt x="108294" y="154684"/>
                    </a:moveTo>
                    <a:lnTo>
                      <a:pt x="0" y="309410"/>
                    </a:lnTo>
                    <a:lnTo>
                      <a:pt x="16" y="309456"/>
                    </a:lnTo>
                    <a:lnTo>
                      <a:pt x="328909" y="309160"/>
                    </a:lnTo>
                    <a:lnTo>
                      <a:pt x="216699" y="0"/>
                    </a:lnTo>
                    <a:lnTo>
                      <a:pt x="21665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Rechteck 89"/>
              <p:cNvSpPr/>
              <p:nvPr userDrawn="1"/>
            </p:nvSpPr>
            <p:spPr>
              <a:xfrm>
                <a:off x="7670354" y="5299062"/>
                <a:ext cx="1470749" cy="1558938"/>
              </a:xfrm>
              <a:custGeom>
                <a:avLst/>
                <a:gdLst/>
                <a:ahLst/>
                <a:cxnLst/>
                <a:rect l="l" t="t" r="r" b="b"/>
                <a:pathLst>
                  <a:path w="1470749" h="1558938">
                    <a:moveTo>
                      <a:pt x="377802" y="114"/>
                    </a:moveTo>
                    <a:lnTo>
                      <a:pt x="1470749" y="1558938"/>
                    </a:lnTo>
                    <a:lnTo>
                      <a:pt x="1093614" y="1558938"/>
                    </a:lnTo>
                    <a:lnTo>
                      <a:pt x="188914" y="269358"/>
                    </a:lnTo>
                    <a:close/>
                    <a:moveTo>
                      <a:pt x="0" y="75"/>
                    </a:moveTo>
                    <a:lnTo>
                      <a:pt x="55" y="75"/>
                    </a:lnTo>
                    <a:lnTo>
                      <a:pt x="26" y="115"/>
                    </a:lnTo>
                    <a:close/>
                    <a:moveTo>
                      <a:pt x="377722" y="0"/>
                    </a:moveTo>
                    <a:lnTo>
                      <a:pt x="377774" y="75"/>
                    </a:lnTo>
                    <a:lnTo>
                      <a:pt x="188914" y="37"/>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42" name="Rechteck 91"/>
              <p:cNvSpPr/>
              <p:nvPr userDrawn="1"/>
            </p:nvSpPr>
            <p:spPr>
              <a:xfrm>
                <a:off x="6577432" y="5299064"/>
                <a:ext cx="1470748" cy="1558937"/>
              </a:xfrm>
              <a:custGeom>
                <a:avLst/>
                <a:gdLst/>
                <a:ahLst/>
                <a:cxnLst/>
                <a:rect l="l" t="t" r="r" b="b"/>
                <a:pathLst>
                  <a:path w="1470748" h="1558937">
                    <a:moveTo>
                      <a:pt x="1092946" y="114"/>
                    </a:moveTo>
                    <a:lnTo>
                      <a:pt x="1281834" y="269358"/>
                    </a:lnTo>
                    <a:lnTo>
                      <a:pt x="377134" y="1558937"/>
                    </a:lnTo>
                    <a:lnTo>
                      <a:pt x="0" y="1558937"/>
                    </a:lnTo>
                    <a:close/>
                    <a:moveTo>
                      <a:pt x="1470748" y="75"/>
                    </a:moveTo>
                    <a:lnTo>
                      <a:pt x="1470720" y="115"/>
                    </a:lnTo>
                    <a:lnTo>
                      <a:pt x="1470693" y="75"/>
                    </a:lnTo>
                    <a:close/>
                    <a:moveTo>
                      <a:pt x="1093026" y="0"/>
                    </a:moveTo>
                    <a:lnTo>
                      <a:pt x="1281833" y="37"/>
                    </a:lnTo>
                    <a:lnTo>
                      <a:pt x="1092974" y="75"/>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30" name="Gruppieren 29"/>
            <p:cNvGrpSpPr/>
            <p:nvPr userDrawn="1"/>
          </p:nvGrpSpPr>
          <p:grpSpPr>
            <a:xfrm>
              <a:off x="7702310" y="4699902"/>
              <a:ext cx="3394601" cy="2158099"/>
              <a:chOff x="7702310" y="4699902"/>
              <a:chExt cx="3394601" cy="2158099"/>
            </a:xfrm>
          </p:grpSpPr>
          <p:sp>
            <p:nvSpPr>
              <p:cNvPr id="31" name="Flussdiagramm: Daten 6"/>
              <p:cNvSpPr/>
              <p:nvPr userDrawn="1"/>
            </p:nvSpPr>
            <p:spPr>
              <a:xfrm rot="14100000" flipH="1" flipV="1">
                <a:off x="9169333" y="4716836"/>
                <a:ext cx="572582" cy="538714"/>
              </a:xfrm>
              <a:custGeom>
                <a:avLst/>
                <a:gdLst/>
                <a:ahLst/>
                <a:cxnLst/>
                <a:rect l="l" t="t" r="r" b="b"/>
                <a:pathLst>
                  <a:path w="572582" h="538714">
                    <a:moveTo>
                      <a:pt x="188525" y="269280"/>
                    </a:moveTo>
                    <a:lnTo>
                      <a:pt x="0" y="538634"/>
                    </a:lnTo>
                    <a:lnTo>
                      <a:pt x="29" y="538714"/>
                    </a:lnTo>
                    <a:lnTo>
                      <a:pt x="572582" y="538199"/>
                    </a:lnTo>
                    <a:lnTo>
                      <a:pt x="377240" y="0"/>
                    </a:lnTo>
                    <a:lnTo>
                      <a:pt x="3771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87"/>
              <p:cNvSpPr/>
              <p:nvPr userDrawn="1"/>
            </p:nvSpPr>
            <p:spPr>
              <a:xfrm>
                <a:off x="9070737" y="4906000"/>
                <a:ext cx="2026174" cy="1952001"/>
              </a:xfrm>
              <a:custGeom>
                <a:avLst/>
                <a:gdLst/>
                <a:ahLst/>
                <a:cxnLst/>
                <a:rect l="l" t="t" r="r" b="b"/>
                <a:pathLst>
                  <a:path w="2026174" h="1952001">
                    <a:moveTo>
                      <a:pt x="657696" y="199"/>
                    </a:moveTo>
                    <a:lnTo>
                      <a:pt x="2026174" y="1952001"/>
                    </a:lnTo>
                    <a:lnTo>
                      <a:pt x="1369329" y="1952001"/>
                    </a:lnTo>
                    <a:lnTo>
                      <a:pt x="328872" y="468912"/>
                    </a:lnTo>
                    <a:close/>
                    <a:moveTo>
                      <a:pt x="96" y="130"/>
                    </a:moveTo>
                    <a:lnTo>
                      <a:pt x="48" y="200"/>
                    </a:lnTo>
                    <a:lnTo>
                      <a:pt x="0" y="130"/>
                    </a:lnTo>
                    <a:close/>
                    <a:moveTo>
                      <a:pt x="657556" y="0"/>
                    </a:moveTo>
                    <a:lnTo>
                      <a:pt x="657647" y="130"/>
                    </a:lnTo>
                    <a:lnTo>
                      <a:pt x="328872" y="65"/>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34" name="Rechteck 88"/>
              <p:cNvSpPr/>
              <p:nvPr userDrawn="1"/>
            </p:nvSpPr>
            <p:spPr>
              <a:xfrm>
                <a:off x="7702310" y="4906002"/>
                <a:ext cx="2026174" cy="1951999"/>
              </a:xfrm>
              <a:custGeom>
                <a:avLst/>
                <a:gdLst/>
                <a:ahLst/>
                <a:cxnLst/>
                <a:rect l="l" t="t" r="r" b="b"/>
                <a:pathLst>
                  <a:path w="2026174" h="1951999">
                    <a:moveTo>
                      <a:pt x="1368478" y="199"/>
                    </a:moveTo>
                    <a:lnTo>
                      <a:pt x="1697302" y="468912"/>
                    </a:lnTo>
                    <a:lnTo>
                      <a:pt x="656847" y="1951999"/>
                    </a:lnTo>
                    <a:lnTo>
                      <a:pt x="0" y="1951999"/>
                    </a:lnTo>
                    <a:close/>
                    <a:moveTo>
                      <a:pt x="2026174" y="130"/>
                    </a:moveTo>
                    <a:lnTo>
                      <a:pt x="2026125" y="199"/>
                    </a:lnTo>
                    <a:lnTo>
                      <a:pt x="2026077" y="130"/>
                    </a:lnTo>
                    <a:close/>
                    <a:moveTo>
                      <a:pt x="1368618" y="0"/>
                    </a:moveTo>
                    <a:lnTo>
                      <a:pt x="1697301" y="64"/>
                    </a:lnTo>
                    <a:lnTo>
                      <a:pt x="1368526" y="13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spTree>
    <p:extLst>
      <p:ext uri="{BB962C8B-B14F-4D97-AF65-F5344CB8AC3E}">
        <p14:creationId xmlns:p14="http://schemas.microsoft.com/office/powerpoint/2010/main" val="129403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PERATOR">
    <p:spTree>
      <p:nvGrpSpPr>
        <p:cNvPr id="1" name=""/>
        <p:cNvGrpSpPr/>
        <p:nvPr/>
      </p:nvGrpSpPr>
      <p:grpSpPr>
        <a:xfrm>
          <a:off x="0" y="0"/>
          <a:ext cx="0" cy="0"/>
          <a:chOff x="0" y="0"/>
          <a:chExt cx="0" cy="0"/>
        </a:xfrm>
      </p:grpSpPr>
      <p:sp>
        <p:nvSpPr>
          <p:cNvPr id="42" name="Titel 1"/>
          <p:cNvSpPr>
            <a:spLocks noGrp="1"/>
          </p:cNvSpPr>
          <p:nvPr>
            <p:ph type="title" hasCustomPrompt="1"/>
          </p:nvPr>
        </p:nvSpPr>
        <p:spPr>
          <a:xfrm>
            <a:off x="805462" y="1006124"/>
            <a:ext cx="5940773" cy="1709842"/>
          </a:xfrm>
        </p:spPr>
        <p:txBody>
          <a:bodyPr tIns="0" anchor="b" anchorCtr="0">
            <a:noAutofit/>
          </a:bodyPr>
          <a:lstStyle>
            <a:lvl1pPr algn="l">
              <a:lnSpc>
                <a:spcPct val="80000"/>
              </a:lnSpc>
              <a:defRPr sz="5400" b="0" cap="none" baseline="0">
                <a:solidFill>
                  <a:schemeClr val="accent1">
                    <a:lumMod val="50000"/>
                  </a:schemeClr>
                </a:solidFill>
                <a:latin typeface="Bebas Neue" panose="020B0506020202020201" pitchFamily="34" charset="0"/>
              </a:defRPr>
            </a:lvl1pPr>
          </a:lstStyle>
          <a:p>
            <a:r>
              <a:rPr lang="de-DE" dirty="0" smtClean="0"/>
              <a:t>Free PowerPoint</a:t>
            </a:r>
            <a:br>
              <a:rPr lang="de-DE" dirty="0" smtClean="0"/>
            </a:br>
            <a:r>
              <a:rPr lang="de-DE" dirty="0" smtClean="0"/>
              <a:t>Template</a:t>
            </a:r>
            <a:endParaRPr lang="en-US" dirty="0"/>
          </a:p>
        </p:txBody>
      </p:sp>
      <p:sp>
        <p:nvSpPr>
          <p:cNvPr id="43" name="Textplatzhalter 2"/>
          <p:cNvSpPr>
            <a:spLocks noGrp="1"/>
          </p:cNvSpPr>
          <p:nvPr>
            <p:ph type="body" idx="1" hasCustomPrompt="1"/>
          </p:nvPr>
        </p:nvSpPr>
        <p:spPr>
          <a:xfrm>
            <a:off x="805464" y="2715966"/>
            <a:ext cx="5940773" cy="666000"/>
          </a:xfrm>
          <a:prstGeom prst="rect">
            <a:avLst/>
          </a:prstGeom>
        </p:spPr>
        <p:txBody>
          <a:bodyPr anchor="t" anchorCtr="0"/>
          <a:lstStyle>
            <a:lvl1pPr marL="0" marR="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sz="2400">
                <a:solidFill>
                  <a:schemeClr val="tx1">
                    <a:lumMod val="50000"/>
                    <a:lumOff val="50000"/>
                  </a:schemeClr>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a:pPr>
            <a:r>
              <a:rPr lang="de-DE" dirty="0" smtClean="0"/>
              <a:t>PRESENTATIONLOAD</a:t>
            </a:r>
          </a:p>
          <a:p>
            <a:pPr lvl="0"/>
            <a:endParaRPr lang="de-DE" dirty="0" smtClean="0"/>
          </a:p>
        </p:txBody>
      </p:sp>
      <p:grpSp>
        <p:nvGrpSpPr>
          <p:cNvPr id="50" name="Gruppieren 49"/>
          <p:cNvGrpSpPr/>
          <p:nvPr userDrawn="1"/>
        </p:nvGrpSpPr>
        <p:grpSpPr>
          <a:xfrm>
            <a:off x="3531019" y="3245471"/>
            <a:ext cx="5612981" cy="3612530"/>
            <a:chOff x="6577432" y="3245471"/>
            <a:chExt cx="5612981" cy="3612530"/>
          </a:xfrm>
        </p:grpSpPr>
        <p:grpSp>
          <p:nvGrpSpPr>
            <p:cNvPr id="51" name="Gruppieren 50"/>
            <p:cNvGrpSpPr/>
            <p:nvPr userDrawn="1"/>
          </p:nvGrpSpPr>
          <p:grpSpPr>
            <a:xfrm>
              <a:off x="7593020" y="3245471"/>
              <a:ext cx="4597393" cy="3612530"/>
              <a:chOff x="7593020" y="3245471"/>
              <a:chExt cx="4597393" cy="3612530"/>
            </a:xfrm>
          </p:grpSpPr>
          <p:sp>
            <p:nvSpPr>
              <p:cNvPr id="60" name="Flussdiagramm: Daten 6"/>
              <p:cNvSpPr/>
              <p:nvPr userDrawn="1"/>
            </p:nvSpPr>
            <p:spPr>
              <a:xfrm rot="14100000" flipH="1" flipV="1">
                <a:off x="10072040" y="3265255"/>
                <a:ext cx="668945" cy="629378"/>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a:p>
            </p:txBody>
          </p:sp>
          <p:sp>
            <p:nvSpPr>
              <p:cNvPr id="61" name="Rechteck 4"/>
              <p:cNvSpPr/>
              <p:nvPr userDrawn="1"/>
            </p:nvSpPr>
            <p:spPr>
              <a:xfrm>
                <a:off x="9956851" y="3486255"/>
                <a:ext cx="2233562" cy="3183919"/>
              </a:xfrm>
              <a:custGeom>
                <a:avLst/>
                <a:gdLst/>
                <a:ahLst/>
                <a:cxnLst/>
                <a:rect l="l" t="t" r="r" b="b"/>
                <a:pathLst>
                  <a:path w="2233562" h="3183919">
                    <a:moveTo>
                      <a:pt x="768385" y="232"/>
                    </a:moveTo>
                    <a:lnTo>
                      <a:pt x="2233562" y="2089951"/>
                    </a:lnTo>
                    <a:lnTo>
                      <a:pt x="2233562" y="3183919"/>
                    </a:lnTo>
                    <a:lnTo>
                      <a:pt x="384221" y="547828"/>
                    </a:lnTo>
                    <a:close/>
                    <a:moveTo>
                      <a:pt x="0" y="152"/>
                    </a:moveTo>
                    <a:lnTo>
                      <a:pt x="113" y="152"/>
                    </a:lnTo>
                    <a:lnTo>
                      <a:pt x="56" y="232"/>
                    </a:lnTo>
                    <a:close/>
                    <a:moveTo>
                      <a:pt x="768221" y="0"/>
                    </a:moveTo>
                    <a:lnTo>
                      <a:pt x="768328" y="152"/>
                    </a:lnTo>
                    <a:lnTo>
                      <a:pt x="384220" y="75"/>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62" name="Rechteck 90"/>
              <p:cNvSpPr/>
              <p:nvPr userDrawn="1"/>
            </p:nvSpPr>
            <p:spPr>
              <a:xfrm>
                <a:off x="7593020" y="3486254"/>
                <a:ext cx="3132274" cy="3371747"/>
              </a:xfrm>
              <a:custGeom>
                <a:avLst/>
                <a:gdLst/>
                <a:ahLst/>
                <a:cxnLst/>
                <a:rect l="l" t="t" r="r" b="b"/>
                <a:pathLst>
                  <a:path w="3132274" h="3371747">
                    <a:moveTo>
                      <a:pt x="2363890" y="233"/>
                    </a:moveTo>
                    <a:lnTo>
                      <a:pt x="2748053" y="547829"/>
                    </a:lnTo>
                    <a:lnTo>
                      <a:pt x="766942" y="3371747"/>
                    </a:lnTo>
                    <a:lnTo>
                      <a:pt x="0" y="3371747"/>
                    </a:lnTo>
                    <a:close/>
                    <a:moveTo>
                      <a:pt x="3132274" y="152"/>
                    </a:moveTo>
                    <a:lnTo>
                      <a:pt x="3132217" y="233"/>
                    </a:lnTo>
                    <a:lnTo>
                      <a:pt x="3132161" y="152"/>
                    </a:lnTo>
                    <a:close/>
                    <a:moveTo>
                      <a:pt x="2364053" y="0"/>
                    </a:moveTo>
                    <a:lnTo>
                      <a:pt x="2748053" y="76"/>
                    </a:lnTo>
                    <a:lnTo>
                      <a:pt x="2363946" y="152"/>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52" name="Gruppieren 51"/>
            <p:cNvGrpSpPr/>
            <p:nvPr userDrawn="1"/>
          </p:nvGrpSpPr>
          <p:grpSpPr>
            <a:xfrm>
              <a:off x="6577432" y="5180674"/>
              <a:ext cx="2563671" cy="1677327"/>
              <a:chOff x="6577432" y="5180674"/>
              <a:chExt cx="2563671" cy="1677327"/>
            </a:xfrm>
          </p:grpSpPr>
          <p:sp>
            <p:nvSpPr>
              <p:cNvPr id="57" name="Flussdiagramm: Daten 6"/>
              <p:cNvSpPr/>
              <p:nvPr userDrawn="1"/>
            </p:nvSpPr>
            <p:spPr>
              <a:xfrm rot="14100000" flipH="1" flipV="1">
                <a:off x="7726988" y="5190401"/>
                <a:ext cx="328909" cy="309456"/>
              </a:xfrm>
              <a:custGeom>
                <a:avLst/>
                <a:gdLst/>
                <a:ahLst/>
                <a:cxnLst/>
                <a:rect l="l" t="t" r="r" b="b"/>
                <a:pathLst>
                  <a:path w="328909" h="309456">
                    <a:moveTo>
                      <a:pt x="108294" y="154684"/>
                    </a:moveTo>
                    <a:lnTo>
                      <a:pt x="0" y="309410"/>
                    </a:lnTo>
                    <a:lnTo>
                      <a:pt x="16" y="309456"/>
                    </a:lnTo>
                    <a:lnTo>
                      <a:pt x="328909" y="309160"/>
                    </a:lnTo>
                    <a:lnTo>
                      <a:pt x="216699" y="0"/>
                    </a:lnTo>
                    <a:lnTo>
                      <a:pt x="216651" y="0"/>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a:p>
            </p:txBody>
          </p:sp>
          <p:sp>
            <p:nvSpPr>
              <p:cNvPr id="58" name="Rechteck 89"/>
              <p:cNvSpPr/>
              <p:nvPr userDrawn="1"/>
            </p:nvSpPr>
            <p:spPr>
              <a:xfrm>
                <a:off x="7670354" y="5299062"/>
                <a:ext cx="1470749" cy="1558938"/>
              </a:xfrm>
              <a:custGeom>
                <a:avLst/>
                <a:gdLst/>
                <a:ahLst/>
                <a:cxnLst/>
                <a:rect l="l" t="t" r="r" b="b"/>
                <a:pathLst>
                  <a:path w="1470749" h="1558938">
                    <a:moveTo>
                      <a:pt x="377802" y="114"/>
                    </a:moveTo>
                    <a:lnTo>
                      <a:pt x="1470749" y="1558938"/>
                    </a:lnTo>
                    <a:lnTo>
                      <a:pt x="1093614" y="1558938"/>
                    </a:lnTo>
                    <a:lnTo>
                      <a:pt x="188914" y="269358"/>
                    </a:lnTo>
                    <a:close/>
                    <a:moveTo>
                      <a:pt x="0" y="75"/>
                    </a:moveTo>
                    <a:lnTo>
                      <a:pt x="55" y="75"/>
                    </a:lnTo>
                    <a:lnTo>
                      <a:pt x="26" y="115"/>
                    </a:lnTo>
                    <a:close/>
                    <a:moveTo>
                      <a:pt x="377722" y="0"/>
                    </a:moveTo>
                    <a:lnTo>
                      <a:pt x="377774" y="75"/>
                    </a:lnTo>
                    <a:lnTo>
                      <a:pt x="188914" y="3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59" name="Rechteck 91"/>
              <p:cNvSpPr/>
              <p:nvPr userDrawn="1"/>
            </p:nvSpPr>
            <p:spPr>
              <a:xfrm>
                <a:off x="6577432" y="5299064"/>
                <a:ext cx="1470748" cy="1558937"/>
              </a:xfrm>
              <a:custGeom>
                <a:avLst/>
                <a:gdLst/>
                <a:ahLst/>
                <a:cxnLst/>
                <a:rect l="l" t="t" r="r" b="b"/>
                <a:pathLst>
                  <a:path w="1470748" h="1558937">
                    <a:moveTo>
                      <a:pt x="1092946" y="114"/>
                    </a:moveTo>
                    <a:lnTo>
                      <a:pt x="1281834" y="269358"/>
                    </a:lnTo>
                    <a:lnTo>
                      <a:pt x="377134" y="1558937"/>
                    </a:lnTo>
                    <a:lnTo>
                      <a:pt x="0" y="1558937"/>
                    </a:lnTo>
                    <a:close/>
                    <a:moveTo>
                      <a:pt x="1470748" y="75"/>
                    </a:moveTo>
                    <a:lnTo>
                      <a:pt x="1470720" y="115"/>
                    </a:lnTo>
                    <a:lnTo>
                      <a:pt x="1470693" y="75"/>
                    </a:lnTo>
                    <a:close/>
                    <a:moveTo>
                      <a:pt x="1093026" y="0"/>
                    </a:moveTo>
                    <a:lnTo>
                      <a:pt x="1281833" y="37"/>
                    </a:lnTo>
                    <a:lnTo>
                      <a:pt x="1092974" y="75"/>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nvGrpSpPr>
            <p:cNvPr id="53" name="Gruppieren 52"/>
            <p:cNvGrpSpPr/>
            <p:nvPr userDrawn="1"/>
          </p:nvGrpSpPr>
          <p:grpSpPr>
            <a:xfrm>
              <a:off x="7702310" y="4699902"/>
              <a:ext cx="3394601" cy="2158099"/>
              <a:chOff x="7702310" y="4699902"/>
              <a:chExt cx="3394601" cy="2158099"/>
            </a:xfrm>
          </p:grpSpPr>
          <p:sp>
            <p:nvSpPr>
              <p:cNvPr id="54" name="Flussdiagramm: Daten 6"/>
              <p:cNvSpPr/>
              <p:nvPr userDrawn="1"/>
            </p:nvSpPr>
            <p:spPr>
              <a:xfrm rot="14100000" flipH="1" flipV="1">
                <a:off x="9169333" y="4716836"/>
                <a:ext cx="572582" cy="538714"/>
              </a:xfrm>
              <a:custGeom>
                <a:avLst/>
                <a:gdLst/>
                <a:ahLst/>
                <a:cxnLst/>
                <a:rect l="l" t="t" r="r" b="b"/>
                <a:pathLst>
                  <a:path w="572582" h="538714">
                    <a:moveTo>
                      <a:pt x="188525" y="269280"/>
                    </a:moveTo>
                    <a:lnTo>
                      <a:pt x="0" y="538634"/>
                    </a:lnTo>
                    <a:lnTo>
                      <a:pt x="29" y="538714"/>
                    </a:lnTo>
                    <a:lnTo>
                      <a:pt x="572582" y="538199"/>
                    </a:lnTo>
                    <a:lnTo>
                      <a:pt x="377240" y="0"/>
                    </a:lnTo>
                    <a:lnTo>
                      <a:pt x="37715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a:p>
            </p:txBody>
          </p:sp>
          <p:sp>
            <p:nvSpPr>
              <p:cNvPr id="55" name="Rechteck 87"/>
              <p:cNvSpPr/>
              <p:nvPr userDrawn="1"/>
            </p:nvSpPr>
            <p:spPr>
              <a:xfrm>
                <a:off x="9070737" y="4906000"/>
                <a:ext cx="2026174" cy="1952001"/>
              </a:xfrm>
              <a:custGeom>
                <a:avLst/>
                <a:gdLst/>
                <a:ahLst/>
                <a:cxnLst/>
                <a:rect l="l" t="t" r="r" b="b"/>
                <a:pathLst>
                  <a:path w="2026174" h="1952001">
                    <a:moveTo>
                      <a:pt x="657696" y="199"/>
                    </a:moveTo>
                    <a:lnTo>
                      <a:pt x="2026174" y="1952001"/>
                    </a:lnTo>
                    <a:lnTo>
                      <a:pt x="1369329" y="1952001"/>
                    </a:lnTo>
                    <a:lnTo>
                      <a:pt x="328872" y="468912"/>
                    </a:lnTo>
                    <a:close/>
                    <a:moveTo>
                      <a:pt x="96" y="130"/>
                    </a:moveTo>
                    <a:lnTo>
                      <a:pt x="48" y="200"/>
                    </a:lnTo>
                    <a:lnTo>
                      <a:pt x="0" y="130"/>
                    </a:lnTo>
                    <a:close/>
                    <a:moveTo>
                      <a:pt x="657556" y="0"/>
                    </a:moveTo>
                    <a:lnTo>
                      <a:pt x="657647" y="130"/>
                    </a:lnTo>
                    <a:lnTo>
                      <a:pt x="328872" y="65"/>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56" name="Rechteck 88"/>
              <p:cNvSpPr/>
              <p:nvPr userDrawn="1"/>
            </p:nvSpPr>
            <p:spPr>
              <a:xfrm>
                <a:off x="7702310" y="4906002"/>
                <a:ext cx="2026174" cy="1951999"/>
              </a:xfrm>
              <a:custGeom>
                <a:avLst/>
                <a:gdLst/>
                <a:ahLst/>
                <a:cxnLst/>
                <a:rect l="l" t="t" r="r" b="b"/>
                <a:pathLst>
                  <a:path w="2026174" h="1951999">
                    <a:moveTo>
                      <a:pt x="1368478" y="199"/>
                    </a:moveTo>
                    <a:lnTo>
                      <a:pt x="1697302" y="468912"/>
                    </a:lnTo>
                    <a:lnTo>
                      <a:pt x="656847" y="1951999"/>
                    </a:lnTo>
                    <a:lnTo>
                      <a:pt x="0" y="1951999"/>
                    </a:lnTo>
                    <a:close/>
                    <a:moveTo>
                      <a:pt x="2026174" y="130"/>
                    </a:moveTo>
                    <a:lnTo>
                      <a:pt x="2026125" y="199"/>
                    </a:lnTo>
                    <a:lnTo>
                      <a:pt x="2026077" y="130"/>
                    </a:lnTo>
                    <a:close/>
                    <a:moveTo>
                      <a:pt x="1368618" y="0"/>
                    </a:moveTo>
                    <a:lnTo>
                      <a:pt x="1697301" y="64"/>
                    </a:lnTo>
                    <a:lnTo>
                      <a:pt x="1368526" y="13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grpSp>
      </p:grpSp>
    </p:spTree>
    <p:extLst>
      <p:ext uri="{BB962C8B-B14F-4D97-AF65-F5344CB8AC3E}">
        <p14:creationId xmlns:p14="http://schemas.microsoft.com/office/powerpoint/2010/main" val="121256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895" cy="1073122"/>
          </a:xfrm>
        </p:spPr>
        <p:txBody>
          <a:bodyPr/>
          <a:lstStyle>
            <a:lvl1pPr>
              <a:defRPr>
                <a:solidFill>
                  <a:schemeClr val="accent1">
                    <a:lumMod val="50000"/>
                  </a:schemeClr>
                </a:solidFill>
              </a:defRPr>
            </a:lvl1pPr>
          </a:lstStyle>
          <a:p>
            <a:r>
              <a:rPr lang="de-DE" dirty="0" smtClean="0"/>
              <a:t>TITELMASTERFORMAT DURCH KLICKEN BEARBEITEN</a:t>
            </a:r>
            <a:endParaRPr lang="en-US" dirty="0"/>
          </a:p>
        </p:txBody>
      </p:sp>
      <p:sp>
        <p:nvSpPr>
          <p:cNvPr id="13" name="Textplatzhalter 12"/>
          <p:cNvSpPr>
            <a:spLocks noGrp="1"/>
          </p:cNvSpPr>
          <p:nvPr>
            <p:ph type="body" sz="quarter" idx="13" hasCustomPrompt="1"/>
          </p:nvPr>
        </p:nvSpPr>
        <p:spPr>
          <a:xfrm>
            <a:off x="387240" y="942478"/>
            <a:ext cx="8351895" cy="541474"/>
          </a:xfrm>
          <a:prstGeom prst="rect">
            <a:avLst/>
          </a:prstGeom>
        </p:spPr>
        <p:txBody>
          <a:bodyPr lIns="10800" anchor="t" anchorCtr="0"/>
          <a:lstStyle>
            <a:lvl1pPr marL="0" indent="0">
              <a:buNone/>
              <a:defRPr>
                <a:solidFill>
                  <a:schemeClr val="accent1">
                    <a:lumMod val="50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14"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accent1">
                    <a:lumMod val="50000"/>
                  </a:schemeClr>
                </a:solidFill>
                <a:latin typeface="Calibri Light" panose="020F0302020204030204" pitchFamily="34" charset="0"/>
              </a:defRPr>
            </a:lvl1pPr>
          </a:lstStyle>
          <a:p>
            <a:r>
              <a:rPr lang="en-US" smtClean="0"/>
              <a:t>Enter your footer text here</a:t>
            </a:r>
            <a:endParaRPr lang="en-US" dirty="0"/>
          </a:p>
        </p:txBody>
      </p:sp>
      <p:sp>
        <p:nvSpPr>
          <p:cNvPr id="15"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accent1">
                    <a:lumMod val="50000"/>
                  </a:schemeClr>
                </a:solidFill>
              </a:defRPr>
            </a:lvl1pPr>
          </a:lstStyle>
          <a:p>
            <a:fld id="{75A4F164-3A46-4CEE-A25C-CA523D5E42F3}" type="slidenum">
              <a:rPr lang="en-US" smtClean="0"/>
              <a:pPr/>
              <a:t>‹#›</a:t>
            </a:fld>
            <a:endParaRPr lang="en-US" dirty="0"/>
          </a:p>
        </p:txBody>
      </p:sp>
      <p:sp>
        <p:nvSpPr>
          <p:cNvPr id="17" name="Inhaltsplatzhalter 2"/>
          <p:cNvSpPr>
            <a:spLocks noGrp="1"/>
          </p:cNvSpPr>
          <p:nvPr>
            <p:ph idx="1"/>
          </p:nvPr>
        </p:nvSpPr>
        <p:spPr>
          <a:xfrm>
            <a:off x="387239" y="1483952"/>
            <a:ext cx="8351895" cy="4320000"/>
          </a:xfrm>
          <a:prstGeom prst="rect">
            <a:avLst/>
          </a:prstGeom>
          <a:noFill/>
        </p:spPr>
        <p:txBody>
          <a:bodyPr/>
          <a:lstStyle>
            <a:lvl1pPr>
              <a:defRPr sz="2000">
                <a:solidFill>
                  <a:schemeClr val="accent1">
                    <a:lumMod val="50000"/>
                  </a:schemeClr>
                </a:solidFill>
              </a:defRPr>
            </a:lvl1pPr>
            <a:lvl2pPr>
              <a:defRPr sz="1800">
                <a:solidFill>
                  <a:schemeClr val="accent1">
                    <a:lumMod val="50000"/>
                  </a:schemeClr>
                </a:solidFill>
              </a:defRPr>
            </a:lvl2pPr>
            <a:lvl3pPr>
              <a:defRPr sz="1600">
                <a:solidFill>
                  <a:schemeClr val="accent1">
                    <a:lumMod val="50000"/>
                  </a:schemeClr>
                </a:solidFill>
              </a:defRPr>
            </a:lvl3pPr>
            <a:lvl4pPr>
              <a:defRPr sz="1400">
                <a:solidFill>
                  <a:schemeClr val="accent1">
                    <a:lumMod val="50000"/>
                  </a:schemeClr>
                </a:solidFill>
              </a:defRPr>
            </a:lvl4pPr>
            <a:lvl5pPr>
              <a:defRPr sz="1400">
                <a:solidFill>
                  <a:schemeClr val="accent1">
                    <a:lumMod val="50000"/>
                  </a:schemeClr>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293553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895" cy="1073122"/>
          </a:xfrm>
        </p:spPr>
        <p:txBody>
          <a:bodyPr/>
          <a:lstStyle>
            <a:lvl1pPr>
              <a:defRPr>
                <a:solidFill>
                  <a:schemeClr val="accent1">
                    <a:lumMod val="50000"/>
                  </a:schemeClr>
                </a:solidFill>
              </a:defRPr>
            </a:lvl1pPr>
          </a:lstStyle>
          <a:p>
            <a:r>
              <a:rPr lang="de-DE" dirty="0" smtClean="0"/>
              <a:t>TITELMASTERFORMAT DURCH KLICKEN BEARBEITEN</a:t>
            </a:r>
            <a:endParaRPr lang="en-US" dirty="0"/>
          </a:p>
        </p:txBody>
      </p:sp>
      <p:sp>
        <p:nvSpPr>
          <p:cNvPr id="13" name="Textplatzhalter 12"/>
          <p:cNvSpPr>
            <a:spLocks noGrp="1"/>
          </p:cNvSpPr>
          <p:nvPr>
            <p:ph type="body" sz="quarter" idx="13" hasCustomPrompt="1"/>
          </p:nvPr>
        </p:nvSpPr>
        <p:spPr>
          <a:xfrm>
            <a:off x="387240" y="942478"/>
            <a:ext cx="8351895" cy="541474"/>
          </a:xfrm>
          <a:prstGeom prst="rect">
            <a:avLst/>
          </a:prstGeom>
        </p:spPr>
        <p:txBody>
          <a:bodyPr vert="horz" lIns="10800" tIns="0" rIns="0" bIns="0" rtlCol="0" anchor="t" anchorCtr="0">
            <a:noAutofit/>
          </a:bodyPr>
          <a:lstStyle>
            <a:lvl1pPr>
              <a:defRPr lang="en-US" noProof="1">
                <a:solidFill>
                  <a:schemeClr val="accent1">
                    <a:lumMod val="50000"/>
                  </a:schemeClr>
                </a:solidFill>
              </a:defRPr>
            </a:lvl1pPr>
          </a:lstStyle>
          <a:p>
            <a:pPr marL="0" lvl="0" indent="0">
              <a:buNone/>
            </a:pPr>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14"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accent1">
                    <a:lumMod val="50000"/>
                  </a:schemeClr>
                </a:solidFill>
                <a:latin typeface="Calibri Light" panose="020F0302020204030204" pitchFamily="34" charset="0"/>
              </a:defRPr>
            </a:lvl1pPr>
          </a:lstStyle>
          <a:p>
            <a:r>
              <a:rPr lang="en-US" smtClean="0"/>
              <a:t>Enter your footer text here</a:t>
            </a:r>
            <a:endParaRPr lang="en-US" dirty="0"/>
          </a:p>
        </p:txBody>
      </p:sp>
      <p:sp>
        <p:nvSpPr>
          <p:cNvPr id="15"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accent1">
                    <a:lumMod val="50000"/>
                  </a:schemeClr>
                </a:solidFill>
              </a:defRPr>
            </a:lvl1pPr>
          </a:lstStyle>
          <a:p>
            <a:fld id="{75A4F164-3A46-4CEE-A25C-CA523D5E42F3}" type="slidenum">
              <a:rPr lang="en-US" smtClean="0"/>
              <a:pPr/>
              <a:t>‹#›</a:t>
            </a:fld>
            <a:endParaRPr lang="en-US" dirty="0"/>
          </a:p>
        </p:txBody>
      </p:sp>
      <p:sp>
        <p:nvSpPr>
          <p:cNvPr id="17" name="Inhaltsplatzhalter 2"/>
          <p:cNvSpPr>
            <a:spLocks noGrp="1"/>
          </p:cNvSpPr>
          <p:nvPr>
            <p:ph idx="1"/>
          </p:nvPr>
        </p:nvSpPr>
        <p:spPr>
          <a:xfrm>
            <a:off x="387239" y="1483952"/>
            <a:ext cx="6345826" cy="4320000"/>
          </a:xfrm>
          <a:prstGeom prst="rect">
            <a:avLst/>
          </a:prstGeom>
          <a:noFill/>
        </p:spPr>
        <p:txBody>
          <a:bodyPr/>
          <a:lstStyle>
            <a:lvl1pPr>
              <a:defRPr sz="2000">
                <a:solidFill>
                  <a:schemeClr val="accent1">
                    <a:lumMod val="50000"/>
                  </a:schemeClr>
                </a:solidFill>
              </a:defRPr>
            </a:lvl1pPr>
            <a:lvl2pPr>
              <a:defRPr sz="1800">
                <a:solidFill>
                  <a:schemeClr val="accent1">
                    <a:lumMod val="50000"/>
                  </a:schemeClr>
                </a:solidFill>
              </a:defRPr>
            </a:lvl2pPr>
            <a:lvl3pPr>
              <a:defRPr sz="1600">
                <a:solidFill>
                  <a:schemeClr val="accent1">
                    <a:lumMod val="50000"/>
                  </a:schemeClr>
                </a:solidFill>
              </a:defRPr>
            </a:lvl3pPr>
            <a:lvl4pPr>
              <a:defRPr sz="1400">
                <a:solidFill>
                  <a:schemeClr val="accent1">
                    <a:lumMod val="50000"/>
                  </a:schemeClr>
                </a:solidFill>
              </a:defRPr>
            </a:lvl4pPr>
            <a:lvl5pPr>
              <a:defRPr sz="1400">
                <a:solidFill>
                  <a:schemeClr val="accent1">
                    <a:lumMod val="50000"/>
                  </a:schemeClr>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26347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895" cy="1073122"/>
          </a:xfrm>
        </p:spPr>
        <p:txBody>
          <a:bodyPr/>
          <a:lstStyle>
            <a:lvl1pPr>
              <a:defRPr>
                <a:solidFill>
                  <a:schemeClr val="accent1">
                    <a:lumMod val="50000"/>
                  </a:schemeClr>
                </a:solidFill>
              </a:defRPr>
            </a:lvl1pPr>
          </a:lstStyle>
          <a:p>
            <a:r>
              <a:rPr lang="de-DE" dirty="0" smtClean="0"/>
              <a:t>TITELMASTERFORMAT DURCH KLICKEN BEARBEITEN</a:t>
            </a:r>
            <a:endParaRPr lang="en-US" dirty="0"/>
          </a:p>
        </p:txBody>
      </p:sp>
      <p:sp>
        <p:nvSpPr>
          <p:cNvPr id="13" name="Textplatzhalter 12"/>
          <p:cNvSpPr>
            <a:spLocks noGrp="1"/>
          </p:cNvSpPr>
          <p:nvPr>
            <p:ph type="body" sz="quarter" idx="13" hasCustomPrompt="1"/>
          </p:nvPr>
        </p:nvSpPr>
        <p:spPr>
          <a:xfrm>
            <a:off x="387240" y="942478"/>
            <a:ext cx="8351895" cy="541474"/>
          </a:xfrm>
          <a:prstGeom prst="rect">
            <a:avLst/>
          </a:prstGeom>
        </p:spPr>
        <p:txBody>
          <a:bodyPr vert="horz" lIns="10800" tIns="0" rIns="0" bIns="0" rtlCol="0" anchor="t" anchorCtr="0">
            <a:noAutofit/>
          </a:bodyPr>
          <a:lstStyle>
            <a:lvl1pPr>
              <a:defRPr lang="en-US" noProof="1">
                <a:solidFill>
                  <a:schemeClr val="accent1">
                    <a:lumMod val="50000"/>
                  </a:schemeClr>
                </a:solidFill>
              </a:defRPr>
            </a:lvl1pPr>
          </a:lstStyle>
          <a:p>
            <a:pPr marL="0" lvl="0" indent="0">
              <a:buNone/>
            </a:pPr>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14" name="Inhaltsplatzhalter 2"/>
          <p:cNvSpPr>
            <a:spLocks noGrp="1"/>
          </p:cNvSpPr>
          <p:nvPr>
            <p:ph idx="15"/>
          </p:nvPr>
        </p:nvSpPr>
        <p:spPr>
          <a:xfrm>
            <a:off x="387239" y="1483952"/>
            <a:ext cx="3994093" cy="4320000"/>
          </a:xfrm>
          <a:prstGeom prst="rect">
            <a:avLst/>
          </a:prstGeom>
          <a:noFill/>
        </p:spPr>
        <p:txBody>
          <a:bodyPr/>
          <a:lstStyle>
            <a:lvl1pPr>
              <a:defRPr sz="2000">
                <a:solidFill>
                  <a:schemeClr val="accent1">
                    <a:lumMod val="50000"/>
                  </a:schemeClr>
                </a:solidFill>
              </a:defRPr>
            </a:lvl1pPr>
            <a:lvl2pPr>
              <a:defRPr sz="1800">
                <a:solidFill>
                  <a:schemeClr val="accent1">
                    <a:lumMod val="50000"/>
                  </a:schemeClr>
                </a:solidFill>
              </a:defRPr>
            </a:lvl2pPr>
            <a:lvl3pPr>
              <a:defRPr sz="1600">
                <a:solidFill>
                  <a:schemeClr val="accent1">
                    <a:lumMod val="50000"/>
                  </a:schemeClr>
                </a:solidFill>
              </a:defRPr>
            </a:lvl3pPr>
            <a:lvl4pPr>
              <a:defRPr sz="1400">
                <a:solidFill>
                  <a:schemeClr val="accent1">
                    <a:lumMod val="50000"/>
                  </a:schemeClr>
                </a:solidFill>
              </a:defRPr>
            </a:lvl4pPr>
            <a:lvl5pPr>
              <a:defRPr sz="1400">
                <a:solidFill>
                  <a:schemeClr val="accent1">
                    <a:lumMod val="50000"/>
                  </a:schemeClr>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5" name="Inhaltsplatzhalter 2"/>
          <p:cNvSpPr>
            <a:spLocks noGrp="1"/>
          </p:cNvSpPr>
          <p:nvPr>
            <p:ph idx="16"/>
          </p:nvPr>
        </p:nvSpPr>
        <p:spPr>
          <a:xfrm>
            <a:off x="4733716" y="1476439"/>
            <a:ext cx="3994093" cy="4320000"/>
          </a:xfrm>
          <a:prstGeom prst="rect">
            <a:avLst/>
          </a:prstGeom>
          <a:noFill/>
        </p:spPr>
        <p:txBody>
          <a:bodyPr/>
          <a:lstStyle>
            <a:lvl1pPr>
              <a:defRPr sz="2000">
                <a:solidFill>
                  <a:schemeClr val="accent1">
                    <a:lumMod val="50000"/>
                  </a:schemeClr>
                </a:solidFill>
              </a:defRPr>
            </a:lvl1pPr>
            <a:lvl2pPr>
              <a:defRPr sz="1800">
                <a:solidFill>
                  <a:schemeClr val="accent1">
                    <a:lumMod val="50000"/>
                  </a:schemeClr>
                </a:solidFill>
              </a:defRPr>
            </a:lvl2pPr>
            <a:lvl3pPr>
              <a:defRPr sz="1600">
                <a:solidFill>
                  <a:schemeClr val="accent1">
                    <a:lumMod val="50000"/>
                  </a:schemeClr>
                </a:solidFill>
              </a:defRPr>
            </a:lvl3pPr>
            <a:lvl4pPr>
              <a:defRPr sz="1400">
                <a:solidFill>
                  <a:schemeClr val="accent1">
                    <a:lumMod val="50000"/>
                  </a:schemeClr>
                </a:solidFill>
              </a:defRPr>
            </a:lvl4pPr>
            <a:lvl5pPr>
              <a:defRPr sz="1400">
                <a:solidFill>
                  <a:schemeClr val="accent1">
                    <a:lumMod val="50000"/>
                  </a:schemeClr>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6"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accent1">
                    <a:lumMod val="50000"/>
                  </a:schemeClr>
                </a:solidFill>
                <a:latin typeface="Calibri Light" panose="020F0302020204030204" pitchFamily="34" charset="0"/>
              </a:defRPr>
            </a:lvl1pPr>
          </a:lstStyle>
          <a:p>
            <a:r>
              <a:rPr lang="en-US" smtClean="0"/>
              <a:t>Enter your footer text here</a:t>
            </a:r>
            <a:endParaRPr lang="en-US" dirty="0"/>
          </a:p>
        </p:txBody>
      </p:sp>
      <p:sp>
        <p:nvSpPr>
          <p:cNvPr id="17"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accent1">
                    <a:lumMod val="50000"/>
                  </a:schemeClr>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167642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895" cy="1073122"/>
          </a:xfrm>
        </p:spPr>
        <p:txBody>
          <a:bodyPr/>
          <a:lstStyle>
            <a:lvl1pPr>
              <a:defRPr>
                <a:solidFill>
                  <a:schemeClr val="accent1">
                    <a:lumMod val="50000"/>
                  </a:schemeClr>
                </a:solidFill>
              </a:defRPr>
            </a:lvl1pPr>
          </a:lstStyle>
          <a:p>
            <a:r>
              <a:rPr lang="de-DE" dirty="0" smtClean="0"/>
              <a:t>TITELMASTERFORMAT DURCH KLICKEN BEARBEITEN</a:t>
            </a:r>
            <a:endParaRPr lang="en-US" dirty="0"/>
          </a:p>
        </p:txBody>
      </p:sp>
      <p:sp>
        <p:nvSpPr>
          <p:cNvPr id="13" name="Textplatzhalter 12"/>
          <p:cNvSpPr>
            <a:spLocks noGrp="1"/>
          </p:cNvSpPr>
          <p:nvPr>
            <p:ph type="body" sz="quarter" idx="13" hasCustomPrompt="1"/>
          </p:nvPr>
        </p:nvSpPr>
        <p:spPr>
          <a:xfrm>
            <a:off x="387240" y="942478"/>
            <a:ext cx="8351895" cy="541474"/>
          </a:xfrm>
          <a:prstGeom prst="rect">
            <a:avLst/>
          </a:prstGeom>
        </p:spPr>
        <p:txBody>
          <a:bodyPr vert="horz" lIns="10800" tIns="0" rIns="0" bIns="0" rtlCol="0" anchor="t" anchorCtr="0">
            <a:noAutofit/>
          </a:bodyPr>
          <a:lstStyle>
            <a:lvl1pPr>
              <a:defRPr lang="en-US" noProof="1">
                <a:solidFill>
                  <a:schemeClr val="accent1">
                    <a:lumMod val="50000"/>
                  </a:schemeClr>
                </a:solidFill>
              </a:defRPr>
            </a:lvl1pPr>
          </a:lstStyle>
          <a:p>
            <a:pPr marL="0" lvl="0" indent="0">
              <a:buNone/>
            </a:pPr>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14" name="Inhaltsplatzhalter 2"/>
          <p:cNvSpPr>
            <a:spLocks noGrp="1"/>
          </p:cNvSpPr>
          <p:nvPr>
            <p:ph idx="15"/>
          </p:nvPr>
        </p:nvSpPr>
        <p:spPr>
          <a:xfrm>
            <a:off x="387239" y="1483952"/>
            <a:ext cx="3994093" cy="4320000"/>
          </a:xfrm>
          <a:prstGeom prst="rect">
            <a:avLst/>
          </a:prstGeom>
          <a:noFill/>
        </p:spPr>
        <p:txBody>
          <a:bodyPr/>
          <a:lstStyle>
            <a:lvl1pPr>
              <a:defRPr sz="2000">
                <a:solidFill>
                  <a:schemeClr val="accent1">
                    <a:lumMod val="50000"/>
                  </a:schemeClr>
                </a:solidFill>
              </a:defRPr>
            </a:lvl1pPr>
            <a:lvl2pPr>
              <a:defRPr sz="1800">
                <a:solidFill>
                  <a:schemeClr val="accent1">
                    <a:lumMod val="50000"/>
                  </a:schemeClr>
                </a:solidFill>
              </a:defRPr>
            </a:lvl2pPr>
            <a:lvl3pPr>
              <a:defRPr sz="1600">
                <a:solidFill>
                  <a:schemeClr val="accent1">
                    <a:lumMod val="50000"/>
                  </a:schemeClr>
                </a:solidFill>
              </a:defRPr>
            </a:lvl3pPr>
            <a:lvl4pPr>
              <a:defRPr sz="1400">
                <a:solidFill>
                  <a:schemeClr val="accent1">
                    <a:lumMod val="50000"/>
                  </a:schemeClr>
                </a:solidFill>
              </a:defRPr>
            </a:lvl4pPr>
            <a:lvl5pPr>
              <a:defRPr sz="1400">
                <a:solidFill>
                  <a:schemeClr val="accent1">
                    <a:lumMod val="50000"/>
                  </a:schemeClr>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6"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accent1">
                    <a:lumMod val="50000"/>
                  </a:schemeClr>
                </a:solidFill>
                <a:latin typeface="Calibri Light" panose="020F0302020204030204" pitchFamily="34" charset="0"/>
              </a:defRPr>
            </a:lvl1pPr>
          </a:lstStyle>
          <a:p>
            <a:r>
              <a:rPr lang="en-US" smtClean="0"/>
              <a:t>Enter your footer text here</a:t>
            </a:r>
            <a:endParaRPr lang="en-US" dirty="0"/>
          </a:p>
        </p:txBody>
      </p:sp>
      <p:sp>
        <p:nvSpPr>
          <p:cNvPr id="17"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accent1">
                    <a:lumMod val="50000"/>
                  </a:schemeClr>
                </a:solidFill>
              </a:defRPr>
            </a:lvl1pPr>
          </a:lstStyle>
          <a:p>
            <a:fld id="{75A4F164-3A46-4CEE-A25C-CA523D5E42F3}" type="slidenum">
              <a:rPr lang="en-US" smtClean="0"/>
              <a:pPr/>
              <a:t>‹#›</a:t>
            </a:fld>
            <a:endParaRPr lang="en-US" dirty="0"/>
          </a:p>
        </p:txBody>
      </p:sp>
      <p:sp>
        <p:nvSpPr>
          <p:cNvPr id="8" name="Bildplatzhalter 2"/>
          <p:cNvSpPr>
            <a:spLocks noGrp="1"/>
          </p:cNvSpPr>
          <p:nvPr>
            <p:ph type="pic" sz="quarter" idx="16"/>
          </p:nvPr>
        </p:nvSpPr>
        <p:spPr>
          <a:xfrm>
            <a:off x="4733717" y="1483952"/>
            <a:ext cx="4410283" cy="4320000"/>
          </a:xfrm>
          <a:prstGeom prst="rect">
            <a:avLst/>
          </a:prstGeom>
          <a:solidFill>
            <a:schemeClr val="bg1">
              <a:lumMod val="85000"/>
            </a:schemeClr>
          </a:solidFill>
        </p:spPr>
        <p:txBody>
          <a:bodyPr/>
          <a:lstStyle>
            <a:lvl1pPr marL="0" indent="0">
              <a:buNone/>
              <a:defRPr>
                <a:solidFill>
                  <a:schemeClr val="bg1">
                    <a:lumMod val="85000"/>
                  </a:schemeClr>
                </a:solidFill>
              </a:defRPr>
            </a:lvl1pPr>
          </a:lstStyle>
          <a:p>
            <a:endParaRPr lang="en-US"/>
          </a:p>
        </p:txBody>
      </p:sp>
    </p:spTree>
    <p:extLst>
      <p:ext uri="{BB962C8B-B14F-4D97-AF65-F5344CB8AC3E}">
        <p14:creationId xmlns:p14="http://schemas.microsoft.com/office/powerpoint/2010/main" val="285291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87240" y="410830"/>
            <a:ext cx="8351895" cy="1073122"/>
          </a:xfrm>
        </p:spPr>
        <p:txBody>
          <a:bodyPr vert="horz" lIns="0" tIns="0" rIns="0" bIns="0" rtlCol="0" anchor="t" anchorCtr="0">
            <a:normAutofit/>
          </a:bodyPr>
          <a:lstStyle>
            <a:lvl1pPr>
              <a:defRPr lang="en-US" dirty="0">
                <a:solidFill>
                  <a:schemeClr val="accent1">
                    <a:lumMod val="50000"/>
                  </a:schemeClr>
                </a:solidFill>
              </a:defRPr>
            </a:lvl1pPr>
          </a:lstStyle>
          <a:p>
            <a:pPr lvl="0"/>
            <a:r>
              <a:rPr lang="de-DE" dirty="0" smtClean="0"/>
              <a:t>TITELMASTERFORMAT DURCH KLICKEN BEARBEITEN</a:t>
            </a:r>
            <a:endParaRPr lang="en-US" dirty="0"/>
          </a:p>
        </p:txBody>
      </p:sp>
      <p:sp>
        <p:nvSpPr>
          <p:cNvPr id="6" name="Textplatzhalter 12"/>
          <p:cNvSpPr>
            <a:spLocks noGrp="1"/>
          </p:cNvSpPr>
          <p:nvPr>
            <p:ph type="body" sz="quarter" idx="13" hasCustomPrompt="1"/>
          </p:nvPr>
        </p:nvSpPr>
        <p:spPr>
          <a:xfrm>
            <a:off x="387240" y="942478"/>
            <a:ext cx="8350940" cy="541474"/>
          </a:xfrm>
          <a:prstGeom prst="rect">
            <a:avLst/>
          </a:prstGeom>
        </p:spPr>
        <p:txBody>
          <a:bodyPr vert="horz" lIns="10800" tIns="0" rIns="0" bIns="0" rtlCol="0" anchor="t" anchorCtr="0">
            <a:noAutofit/>
          </a:bodyPr>
          <a:lstStyle>
            <a:lvl1pPr>
              <a:defRPr lang="en-US" noProof="1">
                <a:solidFill>
                  <a:schemeClr val="accent1">
                    <a:lumMod val="50000"/>
                  </a:schemeClr>
                </a:solidFill>
              </a:defRPr>
            </a:lvl1pPr>
          </a:lstStyle>
          <a:p>
            <a:pPr marL="0" lvl="0" indent="0">
              <a:buNone/>
            </a:pPr>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11"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accent1">
                    <a:lumMod val="50000"/>
                  </a:schemeClr>
                </a:solidFill>
                <a:latin typeface="Calibri Light" panose="020F0302020204030204" pitchFamily="34" charset="0"/>
              </a:defRPr>
            </a:lvl1pPr>
          </a:lstStyle>
          <a:p>
            <a:r>
              <a:rPr lang="en-US" smtClean="0"/>
              <a:t>Enter your footer text here</a:t>
            </a:r>
            <a:endParaRPr lang="en-US" dirty="0"/>
          </a:p>
        </p:txBody>
      </p:sp>
      <p:sp>
        <p:nvSpPr>
          <p:cNvPr id="12"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accent1">
                    <a:lumMod val="50000"/>
                  </a:schemeClr>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20241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accent1">
                    <a:lumMod val="50000"/>
                  </a:schemeClr>
                </a:solidFill>
                <a:latin typeface="Calibri Light" panose="020F0302020204030204" pitchFamily="34" charset="0"/>
              </a:defRPr>
            </a:lvl1pPr>
          </a:lstStyle>
          <a:p>
            <a:r>
              <a:rPr lang="en-US" smtClean="0"/>
              <a:t>Enter your footer text here</a:t>
            </a:r>
            <a:endParaRPr lang="en-US" dirty="0"/>
          </a:p>
        </p:txBody>
      </p:sp>
      <p:sp>
        <p:nvSpPr>
          <p:cNvPr id="9"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accent1">
                    <a:lumMod val="50000"/>
                  </a:schemeClr>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60386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7" name="Rechteck 6"/>
          <p:cNvSpPr/>
          <p:nvPr userDrawn="1"/>
        </p:nvSpPr>
        <p:spPr bwMode="auto">
          <a:xfrm flipV="1">
            <a:off x="1" y="5803200"/>
            <a:ext cx="9143998" cy="1054800"/>
          </a:xfrm>
          <a:prstGeom prst="rect">
            <a:avLst/>
          </a:prstGeom>
          <a:solidFill>
            <a:srgbClr val="EAEAEA"/>
          </a:solidFill>
          <a:ln w="15875" cap="flat">
            <a:noFill/>
            <a:prstDash val="solid"/>
            <a:miter lim="800000"/>
            <a:headEnd/>
            <a:tailEnd/>
          </a:ln>
        </p:spPr>
        <p:txBody>
          <a:bodyPr vert="horz" wrap="square" lIns="91431" tIns="45715" rIns="91431" bIns="45715" numCol="1" anchor="t" anchorCtr="0" compatLnSpc="1">
            <a:prstTxWarp prst="textNoShape">
              <a:avLst/>
            </a:prstTxWarp>
          </a:bodyPr>
          <a:lstStyle/>
          <a:p>
            <a:endParaRPr lang="de-DE" dirty="0">
              <a:solidFill>
                <a:prstClr val="black"/>
              </a:solidFill>
            </a:endParaRPr>
          </a:p>
        </p:txBody>
      </p:sp>
      <p:sp>
        <p:nvSpPr>
          <p:cNvPr id="9" name="Rechteck 8"/>
          <p:cNvSpPr/>
          <p:nvPr userDrawn="1"/>
        </p:nvSpPr>
        <p:spPr bwMode="auto">
          <a:xfrm>
            <a:off x="1" y="0"/>
            <a:ext cx="9143998" cy="5803200"/>
          </a:xfrm>
          <a:prstGeom prst="rect">
            <a:avLst/>
          </a:prstGeom>
          <a:solidFill>
            <a:srgbClr val="262626"/>
          </a:solidFill>
          <a:ln w="15875" cap="flat">
            <a:noFill/>
            <a:prstDash val="solid"/>
            <a:miter lim="800000"/>
            <a:headEnd/>
            <a:tailEnd/>
          </a:ln>
        </p:spPr>
        <p:txBody>
          <a:bodyPr vert="horz" wrap="square" lIns="91431" tIns="45715" rIns="91431" bIns="45715" numCol="1" anchor="t" anchorCtr="0" compatLnSpc="1">
            <a:prstTxWarp prst="textNoShape">
              <a:avLst/>
            </a:prstTxWarp>
          </a:bodyPr>
          <a:lstStyle/>
          <a:p>
            <a:endParaRPr lang="de-DE" dirty="0">
              <a:solidFill>
                <a:prstClr val="black"/>
              </a:solidFill>
            </a:endParaRPr>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pPr/>
              <a:t>‹#›</a:t>
            </a:fld>
            <a:endParaRPr lang="en-US" dirty="0"/>
          </a:p>
        </p:txBody>
      </p:sp>
      <p:sp>
        <p:nvSpPr>
          <p:cNvPr id="13" name="Titel 1"/>
          <p:cNvSpPr>
            <a:spLocks noGrp="1"/>
          </p:cNvSpPr>
          <p:nvPr>
            <p:ph type="title"/>
          </p:nvPr>
        </p:nvSpPr>
        <p:spPr>
          <a:xfrm>
            <a:off x="783384" y="1"/>
            <a:ext cx="7577234" cy="3741441"/>
          </a:xfrm>
        </p:spPr>
        <p:txBody>
          <a:bodyPr anchor="b" anchorCtr="0">
            <a:noAutofit/>
          </a:bodyPr>
          <a:lstStyle>
            <a:lvl1pPr algn="l">
              <a:lnSpc>
                <a:spcPct val="80000"/>
              </a:lnSpc>
              <a:defRPr sz="7000" b="0" cap="all">
                <a:solidFill>
                  <a:srgbClr val="FFFFFF"/>
                </a:solidFill>
                <a:latin typeface="Bebas Neue" pitchFamily="34" charset="0"/>
              </a:defRPr>
            </a:lvl1pPr>
          </a:lstStyle>
          <a:p>
            <a:r>
              <a:rPr lang="en-US" dirty="0" smtClean="0"/>
              <a:t>Click to edit Master title style</a:t>
            </a:r>
            <a:endParaRPr lang="en-US" dirty="0"/>
          </a:p>
        </p:txBody>
      </p:sp>
      <p:sp>
        <p:nvSpPr>
          <p:cNvPr id="14" name="Textplatzhalter 2"/>
          <p:cNvSpPr>
            <a:spLocks noGrp="1"/>
          </p:cNvSpPr>
          <p:nvPr>
            <p:ph type="body" idx="1" hasCustomPrompt="1"/>
          </p:nvPr>
        </p:nvSpPr>
        <p:spPr>
          <a:xfrm>
            <a:off x="783384" y="3741442"/>
            <a:ext cx="7577234" cy="2061759"/>
          </a:xfrm>
        </p:spPr>
        <p:txBody>
          <a:bodyPr anchor="t" anchorCtr="0"/>
          <a:lstStyle>
            <a:lvl1pPr marL="0" indent="0" algn="l">
              <a:lnSpc>
                <a:spcPct val="80000"/>
              </a:lnSpc>
              <a:buNone/>
              <a:defRPr sz="3200">
                <a:solidFill>
                  <a:srgbClr val="B2B2B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subtitle style</a:t>
            </a:r>
          </a:p>
          <a:p>
            <a:pPr lvl="0"/>
            <a:endParaRPr lang="de-DE" dirty="0" smtClean="0"/>
          </a:p>
        </p:txBody>
      </p:sp>
    </p:spTree>
    <p:extLst>
      <p:ext uri="{BB962C8B-B14F-4D97-AF65-F5344CB8AC3E}">
        <p14:creationId xmlns:p14="http://schemas.microsoft.com/office/powerpoint/2010/main" val="33250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LIDE 3">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099" cy="1073122"/>
          </a:xfrm>
        </p:spPr>
        <p:txBody>
          <a:bodyPr/>
          <a:lstStyle/>
          <a:p>
            <a:r>
              <a:rPr lang="de-DE" dirty="0" smtClean="0"/>
              <a:t>RECOMMENDED TEMPLATES</a:t>
            </a:r>
            <a:endParaRPr lang="en-US" dirty="0"/>
          </a:p>
        </p:txBody>
      </p:sp>
      <p:sp>
        <p:nvSpPr>
          <p:cNvPr id="3" name="Inhaltsplatzhalter 2"/>
          <p:cNvSpPr>
            <a:spLocks noGrp="1"/>
          </p:cNvSpPr>
          <p:nvPr>
            <p:ph idx="1" hasCustomPrompt="1"/>
          </p:nvPr>
        </p:nvSpPr>
        <p:spPr>
          <a:xfrm>
            <a:off x="387240" y="4908430"/>
            <a:ext cx="4022435" cy="405442"/>
          </a:xfrm>
          <a:noFill/>
        </p:spPr>
        <p:txBody>
          <a:bodyPr/>
          <a:lstStyle>
            <a:lvl1pPr marL="0" indent="0">
              <a:buNone/>
              <a:defRPr sz="2800">
                <a:latin typeface="Bebas Neue" panose="020B0506020202020201" pitchFamily="34" charset="0"/>
              </a:defRPr>
            </a:lvl1pPr>
          </a:lstStyle>
          <a:p>
            <a:pPr lvl="0"/>
            <a:r>
              <a:rPr lang="en-US" dirty="0" smtClean="0"/>
              <a:t>Click to edit Master title style</a:t>
            </a:r>
            <a:r>
              <a:rPr lang="de-DE" dirty="0" smtClean="0"/>
              <a:t> </a:t>
            </a:r>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pPr/>
              <a:t>‹#›</a:t>
            </a:fld>
            <a:endParaRPr lang="en-US" dirty="0"/>
          </a:p>
        </p:txBody>
      </p:sp>
      <p:sp>
        <p:nvSpPr>
          <p:cNvPr id="13" name="Textplatzhalter 12"/>
          <p:cNvSpPr>
            <a:spLocks noGrp="1"/>
          </p:cNvSpPr>
          <p:nvPr>
            <p:ph type="body" sz="quarter" idx="13" hasCustomPrompt="1"/>
          </p:nvPr>
        </p:nvSpPr>
        <p:spPr>
          <a:xfrm>
            <a:off x="387240" y="942478"/>
            <a:ext cx="8350940" cy="541474"/>
          </a:xfrm>
        </p:spPr>
        <p:txBody>
          <a:bodyPr lIns="10800" anchor="t" anchorCtr="0"/>
          <a:lstStyle>
            <a:lvl1pPr marL="0" marR="0" indent="0" algn="l" defTabSz="914400" rtl="0" eaLnBrk="1" fontAlgn="auto" latinLnBrk="0" hangingPunct="1">
              <a:lnSpc>
                <a:spcPct val="100000"/>
              </a:lnSpc>
              <a:spcBef>
                <a:spcPts val="0"/>
              </a:spcBef>
              <a:spcAft>
                <a:spcPts val="1000"/>
              </a:spcAft>
              <a:buClrTx/>
              <a:buSzTx/>
              <a:buFont typeface="Wingdings" panose="05000000000000000000" pitchFamily="2" charset="2"/>
              <a:buNone/>
              <a:tabLst/>
              <a:defRPr sz="2000">
                <a:solidFill>
                  <a:srgbClr val="7F7F7F"/>
                </a:solidFill>
              </a:defRPr>
            </a:lvl1pPr>
          </a:lstStyle>
          <a:p>
            <a:r>
              <a:rPr lang="en-US" dirty="0" smtClean="0"/>
              <a:t>Browse through a wide range.</a:t>
            </a:r>
          </a:p>
          <a:p>
            <a:endParaRPr lang="en-US" noProof="1">
              <a:latin typeface="Calibri Light" panose="020F0302020204030204" pitchFamily="34" charset="0"/>
            </a:endParaRPr>
          </a:p>
        </p:txBody>
      </p:sp>
      <p:sp>
        <p:nvSpPr>
          <p:cNvPr id="4" name="Picture Placeholder 3"/>
          <p:cNvSpPr>
            <a:spLocks noGrp="1"/>
          </p:cNvSpPr>
          <p:nvPr>
            <p:ph type="pic" sz="quarter" idx="14"/>
          </p:nvPr>
        </p:nvSpPr>
        <p:spPr>
          <a:xfrm>
            <a:off x="387350" y="1664899"/>
            <a:ext cx="4022725" cy="3063066"/>
          </a:xfrm>
        </p:spPr>
        <p:txBody>
          <a:bodyPr/>
          <a:lstStyle/>
          <a:p>
            <a:endParaRPr lang="en-US"/>
          </a:p>
        </p:txBody>
      </p:sp>
      <p:sp>
        <p:nvSpPr>
          <p:cNvPr id="10" name="Picture Placeholder 3"/>
          <p:cNvSpPr>
            <a:spLocks noGrp="1"/>
          </p:cNvSpPr>
          <p:nvPr>
            <p:ph type="pic" sz="quarter" idx="16"/>
          </p:nvPr>
        </p:nvSpPr>
        <p:spPr>
          <a:xfrm>
            <a:off x="4715614" y="1664899"/>
            <a:ext cx="4022725" cy="3063066"/>
          </a:xfrm>
        </p:spPr>
        <p:txBody>
          <a:bodyPr/>
          <a:lstStyle/>
          <a:p>
            <a:endParaRPr lang="en-US"/>
          </a:p>
        </p:txBody>
      </p:sp>
      <p:sp>
        <p:nvSpPr>
          <p:cNvPr id="11" name="Inhaltsplatzhalter 2"/>
          <p:cNvSpPr>
            <a:spLocks noGrp="1"/>
          </p:cNvSpPr>
          <p:nvPr>
            <p:ph idx="17"/>
          </p:nvPr>
        </p:nvSpPr>
        <p:spPr>
          <a:xfrm>
            <a:off x="387240" y="5357008"/>
            <a:ext cx="4022435" cy="405442"/>
          </a:xfrm>
          <a:noFill/>
        </p:spPr>
        <p:txBody>
          <a:bodyPr/>
          <a:lstStyle>
            <a:lvl1pPr marL="0" indent="0">
              <a:buNone/>
              <a:defRPr sz="1600"/>
            </a:lvl1pPr>
          </a:lstStyle>
          <a:p>
            <a:pPr lvl="0"/>
            <a:r>
              <a:rPr lang="en-US" dirty="0" smtClean="0"/>
              <a:t>Click to edit Master text styles</a:t>
            </a:r>
          </a:p>
          <a:p>
            <a:pPr lvl="0"/>
            <a:endParaRPr lang="en-US" dirty="0"/>
          </a:p>
        </p:txBody>
      </p:sp>
      <p:sp>
        <p:nvSpPr>
          <p:cNvPr id="12" name="Inhaltsplatzhalter 2"/>
          <p:cNvSpPr>
            <a:spLocks noGrp="1"/>
          </p:cNvSpPr>
          <p:nvPr>
            <p:ph idx="18"/>
          </p:nvPr>
        </p:nvSpPr>
        <p:spPr>
          <a:xfrm>
            <a:off x="4715904" y="5357008"/>
            <a:ext cx="4022435" cy="405442"/>
          </a:xfrm>
          <a:noFill/>
        </p:spPr>
        <p:txBody>
          <a:bodyPr/>
          <a:lstStyle>
            <a:lvl1pPr marL="0" indent="0">
              <a:buNone/>
              <a:defRPr sz="1600"/>
            </a:lvl1pPr>
          </a:lstStyle>
          <a:p>
            <a:pPr lvl="0"/>
            <a:r>
              <a:rPr lang="en-US" dirty="0" smtClean="0"/>
              <a:t>Click to edit Master text styles</a:t>
            </a:r>
          </a:p>
        </p:txBody>
      </p:sp>
      <p:sp>
        <p:nvSpPr>
          <p:cNvPr id="14" name="Inhaltsplatzhalter 2"/>
          <p:cNvSpPr>
            <a:spLocks noGrp="1"/>
          </p:cNvSpPr>
          <p:nvPr>
            <p:ph idx="19" hasCustomPrompt="1"/>
          </p:nvPr>
        </p:nvSpPr>
        <p:spPr>
          <a:xfrm>
            <a:off x="4715904" y="4908430"/>
            <a:ext cx="4022435" cy="405442"/>
          </a:xfrm>
          <a:noFill/>
        </p:spPr>
        <p:txBody>
          <a:bodyPr/>
          <a:lstStyle>
            <a:lvl1pPr marL="0" indent="0">
              <a:buNone/>
              <a:defRPr sz="2800">
                <a:latin typeface="Bebas Neue" panose="020B0506020202020201" pitchFamily="34"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16556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IMAG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bwMode="gray">
          <a:xfrm>
            <a:off x="0" y="0"/>
            <a:ext cx="9144000" cy="6858000"/>
          </a:xfrm>
          <a:solidFill>
            <a:schemeClr val="bg1">
              <a:lumMod val="85000"/>
            </a:schemeClr>
          </a:solidFill>
        </p:spPr>
        <p:txBody>
          <a:bodyPr lIns="144000" tIns="144000" rIns="144000" bIns="144000"/>
          <a:lstStyle>
            <a:lvl1pPr marL="0" indent="0">
              <a:buNone/>
              <a:defRPr/>
            </a:lvl1pPr>
          </a:lstStyle>
          <a:p>
            <a:endParaRPr lang="en-US" dirty="0"/>
          </a:p>
        </p:txBody>
      </p:sp>
      <p:sp>
        <p:nvSpPr>
          <p:cNvPr id="5" name="Date Placeholder 4"/>
          <p:cNvSpPr>
            <a:spLocks noGrp="1"/>
          </p:cNvSpPr>
          <p:nvPr>
            <p:ph type="dt" sz="half" idx="10"/>
          </p:nvPr>
        </p:nvSpPr>
        <p:spPr>
          <a:xfrm>
            <a:off x="7658197" y="6084000"/>
            <a:ext cx="1080141" cy="360000"/>
          </a:xfrm>
          <a:prstGeom prst="rect">
            <a:avLst/>
          </a:prstGeom>
        </p:spPr>
        <p:txBody>
          <a:bodyPr/>
          <a:lstStyle/>
          <a:p>
            <a:fld id="{27FC3DAB-407D-4279-8EB6-232635B61438}" type="datetimeFigureOut">
              <a:rPr lang="en-US">
                <a:solidFill>
                  <a:prstClr val="black"/>
                </a:solidFill>
              </a:rPr>
              <a:pPr/>
              <a:t>7/3/2017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EFE82-39F2-4F47-8A0C-D5AB3496FA5C}" type="slidenum">
              <a:rPr lang="en-US" smtClean="0"/>
              <a:pPr/>
              <a:t>‹#›</a:t>
            </a:fld>
            <a:endParaRPr lang="en-US"/>
          </a:p>
        </p:txBody>
      </p:sp>
    </p:spTree>
    <p:extLst>
      <p:ext uri="{BB962C8B-B14F-4D97-AF65-F5344CB8AC3E}">
        <p14:creationId xmlns:p14="http://schemas.microsoft.com/office/powerpoint/2010/main" val="235216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895" cy="1073122"/>
          </a:xfrm>
        </p:spPr>
        <p:txBody>
          <a:bodyPr vert="horz" lIns="0" tIns="0" rIns="0" bIns="0" rtlCol="0" anchor="t" anchorCtr="0">
            <a:normAutofit/>
          </a:bodyPr>
          <a:lstStyle>
            <a:lvl1pPr>
              <a:defRPr lang="en-US" dirty="0"/>
            </a:lvl1pPr>
          </a:lstStyle>
          <a:p>
            <a:pPr lvl="0"/>
            <a:r>
              <a:rPr lang="de-DE" dirty="0" smtClean="0"/>
              <a:t>TITELMASTERFORMAT DURCH KLICKEN BEARBEITEN</a:t>
            </a:r>
            <a:endParaRPr lang="en-US" dirty="0"/>
          </a:p>
        </p:txBody>
      </p:sp>
      <p:sp>
        <p:nvSpPr>
          <p:cNvPr id="13" name="Textplatzhalter 12"/>
          <p:cNvSpPr>
            <a:spLocks noGrp="1"/>
          </p:cNvSpPr>
          <p:nvPr>
            <p:ph type="body" sz="quarter" idx="13" hasCustomPrompt="1"/>
          </p:nvPr>
        </p:nvSpPr>
        <p:spPr>
          <a:xfrm>
            <a:off x="387240" y="942478"/>
            <a:ext cx="8351895" cy="541474"/>
          </a:xfrm>
        </p:spPr>
        <p:txBody>
          <a:bodyPr lIns="10800" anchor="t" anchorCtr="0"/>
          <a:lstStyle>
            <a:lvl1pPr marL="0" indent="0">
              <a:buNone/>
              <a:defRPr>
                <a:solidFill>
                  <a:schemeClr val="tx1"/>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14"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dirty="0" smtClean="0"/>
              <a:t>Enter your footer text here</a:t>
            </a:r>
            <a:endParaRPr lang="en-US" dirty="0"/>
          </a:p>
        </p:txBody>
      </p:sp>
      <p:sp>
        <p:nvSpPr>
          <p:cNvPr id="15"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
        <p:nvSpPr>
          <p:cNvPr id="17" name="Inhaltsplatzhalter 2"/>
          <p:cNvSpPr>
            <a:spLocks noGrp="1"/>
          </p:cNvSpPr>
          <p:nvPr>
            <p:ph idx="1"/>
          </p:nvPr>
        </p:nvSpPr>
        <p:spPr>
          <a:xfrm>
            <a:off x="387239" y="1483952"/>
            <a:ext cx="8351895" cy="4320000"/>
          </a:xfrm>
          <a:noFill/>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122606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895" cy="1073122"/>
          </a:xfrm>
        </p:spPr>
        <p:txBody>
          <a:bodyPr vert="horz" lIns="0" tIns="0" rIns="0" bIns="0" rtlCol="0" anchor="t" anchorCtr="0">
            <a:normAutofit/>
          </a:bodyPr>
          <a:lstStyle>
            <a:lvl1pPr>
              <a:defRPr lang="en-US" dirty="0"/>
            </a:lvl1pPr>
          </a:lstStyle>
          <a:p>
            <a:pPr lvl="0"/>
            <a:r>
              <a:rPr lang="de-DE" dirty="0" smtClean="0"/>
              <a:t>TITELMASTERFORMAT DURCH KLICKEN BEARBEITEN</a:t>
            </a:r>
            <a:endParaRPr lang="en-US" dirty="0"/>
          </a:p>
        </p:txBody>
      </p:sp>
      <p:sp>
        <p:nvSpPr>
          <p:cNvPr id="13" name="Textplatzhalter 12"/>
          <p:cNvSpPr>
            <a:spLocks noGrp="1"/>
          </p:cNvSpPr>
          <p:nvPr>
            <p:ph type="body" sz="quarter" idx="13" hasCustomPrompt="1"/>
          </p:nvPr>
        </p:nvSpPr>
        <p:spPr>
          <a:xfrm>
            <a:off x="387240" y="942478"/>
            <a:ext cx="8351895" cy="541474"/>
          </a:xfrm>
        </p:spPr>
        <p:txBody>
          <a:bodyPr lIns="10800" anchor="t" anchorCtr="0"/>
          <a:lstStyle>
            <a:lvl1pPr marL="0" indent="0">
              <a:buNone/>
              <a:defRPr>
                <a:solidFill>
                  <a:schemeClr val="tx1"/>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14"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15"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
        <p:nvSpPr>
          <p:cNvPr id="17" name="Inhaltsplatzhalter 2"/>
          <p:cNvSpPr>
            <a:spLocks noGrp="1"/>
          </p:cNvSpPr>
          <p:nvPr>
            <p:ph idx="1"/>
          </p:nvPr>
        </p:nvSpPr>
        <p:spPr>
          <a:xfrm>
            <a:off x="387239" y="1483952"/>
            <a:ext cx="6345826" cy="4320000"/>
          </a:xfrm>
          <a:noFill/>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202714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895" cy="1073122"/>
          </a:xfrm>
        </p:spPr>
        <p:txBody>
          <a:bodyPr vert="horz" lIns="0" tIns="0" rIns="0" bIns="0" rtlCol="0" anchor="t" anchorCtr="0">
            <a:normAutofit/>
          </a:bodyPr>
          <a:lstStyle>
            <a:lvl1pPr>
              <a:defRPr lang="en-US" dirty="0"/>
            </a:lvl1pPr>
          </a:lstStyle>
          <a:p>
            <a:pPr lvl="0"/>
            <a:r>
              <a:rPr lang="de-DE" dirty="0" smtClean="0"/>
              <a:t>TITELMASTERFORMAT DURCH KLICKEN BEARBEITEN</a:t>
            </a:r>
            <a:endParaRPr lang="en-US" dirty="0"/>
          </a:p>
        </p:txBody>
      </p:sp>
      <p:sp>
        <p:nvSpPr>
          <p:cNvPr id="13" name="Textplatzhalter 12"/>
          <p:cNvSpPr>
            <a:spLocks noGrp="1"/>
          </p:cNvSpPr>
          <p:nvPr>
            <p:ph type="body" sz="quarter" idx="13" hasCustomPrompt="1"/>
          </p:nvPr>
        </p:nvSpPr>
        <p:spPr>
          <a:xfrm>
            <a:off x="387240" y="942478"/>
            <a:ext cx="8351895" cy="541474"/>
          </a:xfrm>
        </p:spPr>
        <p:txBody>
          <a:bodyPr lIns="10800" anchor="t" anchorCtr="0"/>
          <a:lstStyle>
            <a:lvl1pPr marL="0" indent="0">
              <a:buNone/>
              <a:defRPr>
                <a:solidFill>
                  <a:schemeClr val="tx1"/>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14" name="Inhaltsplatzhalter 2"/>
          <p:cNvSpPr>
            <a:spLocks noGrp="1"/>
          </p:cNvSpPr>
          <p:nvPr>
            <p:ph idx="15"/>
          </p:nvPr>
        </p:nvSpPr>
        <p:spPr>
          <a:xfrm>
            <a:off x="387239" y="1483952"/>
            <a:ext cx="3994093" cy="4320000"/>
          </a:xfrm>
          <a:noFill/>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5" name="Inhaltsplatzhalter 2"/>
          <p:cNvSpPr>
            <a:spLocks noGrp="1"/>
          </p:cNvSpPr>
          <p:nvPr>
            <p:ph idx="16"/>
          </p:nvPr>
        </p:nvSpPr>
        <p:spPr>
          <a:xfrm>
            <a:off x="4733716" y="1476439"/>
            <a:ext cx="3994093" cy="4320000"/>
          </a:xfrm>
          <a:noFill/>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6"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dirty="0" smtClean="0"/>
              <a:t>Enter your footer text here</a:t>
            </a:r>
            <a:endParaRPr lang="en-US" dirty="0"/>
          </a:p>
        </p:txBody>
      </p:sp>
      <p:sp>
        <p:nvSpPr>
          <p:cNvPr id="17"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106057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895" cy="1073122"/>
          </a:xfrm>
        </p:spPr>
        <p:txBody>
          <a:bodyPr vert="horz" lIns="0" tIns="0" rIns="0" bIns="0" rtlCol="0" anchor="t" anchorCtr="0">
            <a:normAutofit/>
          </a:bodyPr>
          <a:lstStyle>
            <a:lvl1pPr>
              <a:defRPr lang="en-US" dirty="0"/>
            </a:lvl1pPr>
          </a:lstStyle>
          <a:p>
            <a:pPr lvl="0"/>
            <a:r>
              <a:rPr lang="de-DE" dirty="0" smtClean="0"/>
              <a:t>TITELMASTERFORMAT DURCH KLICKEN BEARBEITEN</a:t>
            </a:r>
            <a:endParaRPr lang="en-US" dirty="0"/>
          </a:p>
        </p:txBody>
      </p:sp>
      <p:sp>
        <p:nvSpPr>
          <p:cNvPr id="13" name="Textplatzhalter 12"/>
          <p:cNvSpPr>
            <a:spLocks noGrp="1"/>
          </p:cNvSpPr>
          <p:nvPr>
            <p:ph type="body" sz="quarter" idx="13" hasCustomPrompt="1"/>
          </p:nvPr>
        </p:nvSpPr>
        <p:spPr>
          <a:xfrm>
            <a:off x="387240" y="942478"/>
            <a:ext cx="8351895" cy="541474"/>
          </a:xfrm>
        </p:spPr>
        <p:txBody>
          <a:bodyPr lIns="10800" anchor="t" anchorCtr="0"/>
          <a:lstStyle>
            <a:lvl1pPr marL="0" indent="0">
              <a:buNone/>
              <a:defRPr>
                <a:solidFill>
                  <a:schemeClr val="tx1"/>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14" name="Inhaltsplatzhalter 2"/>
          <p:cNvSpPr>
            <a:spLocks noGrp="1"/>
          </p:cNvSpPr>
          <p:nvPr>
            <p:ph idx="15"/>
          </p:nvPr>
        </p:nvSpPr>
        <p:spPr>
          <a:xfrm>
            <a:off x="387239" y="1483952"/>
            <a:ext cx="3994093" cy="4320000"/>
          </a:xfrm>
          <a:noFill/>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6"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17"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
        <p:nvSpPr>
          <p:cNvPr id="8" name="Bildplatzhalter 2"/>
          <p:cNvSpPr>
            <a:spLocks noGrp="1"/>
          </p:cNvSpPr>
          <p:nvPr>
            <p:ph type="pic" sz="quarter" idx="16"/>
          </p:nvPr>
        </p:nvSpPr>
        <p:spPr>
          <a:xfrm>
            <a:off x="4733717" y="1483952"/>
            <a:ext cx="4410283" cy="4320000"/>
          </a:xfrm>
          <a:solidFill>
            <a:schemeClr val="bg1">
              <a:lumMod val="85000"/>
            </a:schemeClr>
          </a:solidFill>
        </p:spPr>
        <p:txBody>
          <a:bodyPr/>
          <a:lstStyle>
            <a:lvl1pPr marL="0" indent="0">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87481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87240" y="410830"/>
            <a:ext cx="8351895" cy="1073122"/>
          </a:xfrm>
        </p:spPr>
        <p:txBody>
          <a:bodyPr vert="horz" lIns="0" tIns="0" rIns="0" bIns="0" rtlCol="0" anchor="t" anchorCtr="0">
            <a:normAutofit/>
          </a:bodyPr>
          <a:lstStyle>
            <a:lvl1pPr>
              <a:defRPr lang="en-US" dirty="0"/>
            </a:lvl1pPr>
          </a:lstStyle>
          <a:p>
            <a:pPr lvl="0"/>
            <a:r>
              <a:rPr lang="de-DE" dirty="0" smtClean="0"/>
              <a:t>TITELMASTERFORMAT DURCH KLICKEN BEARBEITEN</a:t>
            </a:r>
            <a:endParaRPr lang="en-US" dirty="0"/>
          </a:p>
        </p:txBody>
      </p:sp>
      <p:sp>
        <p:nvSpPr>
          <p:cNvPr id="6" name="Textplatzhalter 12"/>
          <p:cNvSpPr>
            <a:spLocks noGrp="1"/>
          </p:cNvSpPr>
          <p:nvPr>
            <p:ph type="body" sz="quarter" idx="13" hasCustomPrompt="1"/>
          </p:nvPr>
        </p:nvSpPr>
        <p:spPr>
          <a:xfrm>
            <a:off x="387240" y="942478"/>
            <a:ext cx="8350940" cy="541474"/>
          </a:xfrm>
        </p:spPr>
        <p:txBody>
          <a:bodyPr lIns="10800" anchor="t" anchorCtr="0"/>
          <a:lstStyle>
            <a:lvl1pPr marL="0" indent="0">
              <a:buNone/>
              <a:defRPr>
                <a:solidFill>
                  <a:schemeClr val="tx1"/>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11"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12"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267910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9"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392910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2">
    <p:spTree>
      <p:nvGrpSpPr>
        <p:cNvPr id="1" name=""/>
        <p:cNvGrpSpPr/>
        <p:nvPr/>
      </p:nvGrpSpPr>
      <p:grpSpPr>
        <a:xfrm>
          <a:off x="0" y="0"/>
          <a:ext cx="0" cy="0"/>
          <a:chOff x="0" y="0"/>
          <a:chExt cx="0" cy="0"/>
        </a:xfrm>
      </p:grpSpPr>
      <p:sp>
        <p:nvSpPr>
          <p:cNvPr id="8"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9"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27543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5" name="Gruppieren 134"/>
          <p:cNvGrpSpPr/>
          <p:nvPr userDrawn="1"/>
        </p:nvGrpSpPr>
        <p:grpSpPr>
          <a:xfrm>
            <a:off x="0" y="-372423"/>
            <a:ext cx="9153598" cy="7224074"/>
            <a:chOff x="3036815" y="-372423"/>
            <a:chExt cx="9153598" cy="7224074"/>
          </a:xfrm>
        </p:grpSpPr>
        <p:grpSp>
          <p:nvGrpSpPr>
            <p:cNvPr id="136" name="Gruppieren 135"/>
            <p:cNvGrpSpPr/>
            <p:nvPr userDrawn="1"/>
          </p:nvGrpSpPr>
          <p:grpSpPr>
            <a:xfrm>
              <a:off x="8469852" y="-372423"/>
              <a:ext cx="3557487" cy="2031571"/>
              <a:chOff x="8469852" y="-372423"/>
              <a:chExt cx="3557487" cy="2031571"/>
            </a:xfrm>
          </p:grpSpPr>
          <p:grpSp>
            <p:nvGrpSpPr>
              <p:cNvPr id="138" name="Gruppieren 137"/>
              <p:cNvGrpSpPr/>
              <p:nvPr userDrawn="1"/>
            </p:nvGrpSpPr>
            <p:grpSpPr>
              <a:xfrm>
                <a:off x="9963722" y="-372423"/>
                <a:ext cx="2063617" cy="2031571"/>
                <a:chOff x="9963722" y="-372423"/>
                <a:chExt cx="2063617" cy="2031571"/>
              </a:xfrm>
            </p:grpSpPr>
            <p:sp>
              <p:nvSpPr>
                <p:cNvPr id="147" name="Rechteck 136"/>
                <p:cNvSpPr/>
                <p:nvPr userDrawn="1"/>
              </p:nvSpPr>
              <p:spPr>
                <a:xfrm>
                  <a:off x="10351275" y="0"/>
                  <a:ext cx="1676064" cy="1294816"/>
                </a:xfrm>
                <a:custGeom>
                  <a:avLst/>
                  <a:gdLst/>
                  <a:ahLst/>
                  <a:cxnLst/>
                  <a:rect l="l" t="t" r="r" b="b"/>
                  <a:pathLst>
                    <a:path w="1676064" h="1294816">
                      <a:moveTo>
                        <a:pt x="768328" y="1294665"/>
                      </a:moveTo>
                      <a:lnTo>
                        <a:pt x="768221" y="1294816"/>
                      </a:lnTo>
                      <a:lnTo>
                        <a:pt x="384220" y="1294741"/>
                      </a:lnTo>
                      <a:close/>
                      <a:moveTo>
                        <a:pt x="56" y="1294584"/>
                      </a:moveTo>
                      <a:lnTo>
                        <a:pt x="113" y="1294664"/>
                      </a:lnTo>
                      <a:lnTo>
                        <a:pt x="0" y="1294664"/>
                      </a:lnTo>
                      <a:close/>
                      <a:moveTo>
                        <a:pt x="908268" y="0"/>
                      </a:moveTo>
                      <a:lnTo>
                        <a:pt x="1676064" y="0"/>
                      </a:lnTo>
                      <a:lnTo>
                        <a:pt x="768385" y="1294584"/>
                      </a:lnTo>
                      <a:lnTo>
                        <a:pt x="384221" y="746988"/>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Flussdiagramm: Daten 6"/>
                <p:cNvSpPr/>
                <p:nvPr userDrawn="1"/>
              </p:nvSpPr>
              <p:spPr>
                <a:xfrm rot="14100000">
                  <a:off x="9263120" y="328179"/>
                  <a:ext cx="2031571" cy="630368"/>
                </a:xfrm>
                <a:custGeom>
                  <a:avLst/>
                  <a:gdLst/>
                  <a:ahLst/>
                  <a:cxnLst/>
                  <a:rect l="l" t="t" r="r" b="b"/>
                  <a:pathLst>
                    <a:path w="2031571" h="630368">
                      <a:moveTo>
                        <a:pt x="440695" y="990"/>
                      </a:moveTo>
                      <a:lnTo>
                        <a:pt x="220318" y="315588"/>
                      </a:lnTo>
                      <a:lnTo>
                        <a:pt x="440509" y="991"/>
                      </a:lnTo>
                      <a:close/>
                      <a:moveTo>
                        <a:pt x="99" y="630367"/>
                      </a:moveTo>
                      <a:lnTo>
                        <a:pt x="0" y="630368"/>
                      </a:lnTo>
                      <a:lnTo>
                        <a:pt x="65" y="630275"/>
                      </a:lnTo>
                      <a:close/>
                      <a:moveTo>
                        <a:pt x="2031571" y="0"/>
                      </a:moveTo>
                      <a:lnTo>
                        <a:pt x="1591184" y="628938"/>
                      </a:lnTo>
                      <a:lnTo>
                        <a:pt x="669011" y="629766"/>
                      </a:lnTo>
                      <a:lnTo>
                        <a:pt x="440794" y="991"/>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9" name="Flussdiagramm: Daten 6"/>
                <p:cNvSpPr/>
                <p:nvPr userDrawn="1"/>
              </p:nvSpPr>
              <p:spPr>
                <a:xfrm rot="7500000" flipH="1">
                  <a:off x="10466464" y="886437"/>
                  <a:ext cx="668945" cy="629378"/>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39" name="Gruppieren 138"/>
              <p:cNvGrpSpPr/>
              <p:nvPr userDrawn="1"/>
            </p:nvGrpSpPr>
            <p:grpSpPr>
              <a:xfrm>
                <a:off x="8469852" y="-203236"/>
                <a:ext cx="1164785" cy="1176456"/>
                <a:chOff x="8469852" y="-203236"/>
                <a:chExt cx="1164785" cy="1176456"/>
              </a:xfrm>
            </p:grpSpPr>
            <p:sp>
              <p:nvSpPr>
                <p:cNvPr id="144" name="Rechteck 141"/>
                <p:cNvSpPr/>
                <p:nvPr userDrawn="1"/>
              </p:nvSpPr>
              <p:spPr>
                <a:xfrm>
                  <a:off x="8711434" y="0"/>
                  <a:ext cx="923203" cy="777996"/>
                </a:xfrm>
                <a:custGeom>
                  <a:avLst/>
                  <a:gdLst/>
                  <a:ahLst/>
                  <a:cxnLst/>
                  <a:rect l="l" t="t" r="r" b="b"/>
                  <a:pathLst>
                    <a:path w="923203" h="777996">
                      <a:moveTo>
                        <a:pt x="377775" y="777921"/>
                      </a:moveTo>
                      <a:lnTo>
                        <a:pt x="377723" y="777996"/>
                      </a:lnTo>
                      <a:lnTo>
                        <a:pt x="188914" y="777959"/>
                      </a:lnTo>
                      <a:close/>
                      <a:moveTo>
                        <a:pt x="27" y="777881"/>
                      </a:moveTo>
                      <a:lnTo>
                        <a:pt x="55" y="777921"/>
                      </a:lnTo>
                      <a:lnTo>
                        <a:pt x="0" y="777921"/>
                      </a:lnTo>
                      <a:close/>
                      <a:moveTo>
                        <a:pt x="545748" y="0"/>
                      </a:moveTo>
                      <a:lnTo>
                        <a:pt x="923203" y="0"/>
                      </a:lnTo>
                      <a:lnTo>
                        <a:pt x="377803" y="777882"/>
                      </a:lnTo>
                      <a:lnTo>
                        <a:pt x="188915" y="50863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45" name="Flussdiagramm: Daten 6"/>
                <p:cNvSpPr/>
                <p:nvPr userDrawn="1"/>
              </p:nvSpPr>
              <p:spPr>
                <a:xfrm rot="14100000">
                  <a:off x="8036650" y="229966"/>
                  <a:ext cx="1176456" cy="310052"/>
                </a:xfrm>
                <a:custGeom>
                  <a:avLst/>
                  <a:gdLst/>
                  <a:ahLst/>
                  <a:cxnLst/>
                  <a:rect l="l" t="t" r="r" b="b"/>
                  <a:pathLst>
                    <a:path w="1176456" h="310052">
                      <a:moveTo>
                        <a:pt x="216683" y="598"/>
                      </a:moveTo>
                      <a:lnTo>
                        <a:pt x="108326" y="155280"/>
                      </a:lnTo>
                      <a:lnTo>
                        <a:pt x="216592" y="597"/>
                      </a:lnTo>
                      <a:close/>
                      <a:moveTo>
                        <a:pt x="49" y="310052"/>
                      </a:moveTo>
                      <a:lnTo>
                        <a:pt x="0" y="310052"/>
                      </a:lnTo>
                      <a:lnTo>
                        <a:pt x="32" y="310008"/>
                      </a:lnTo>
                      <a:close/>
                      <a:moveTo>
                        <a:pt x="1176456" y="0"/>
                      </a:moveTo>
                      <a:lnTo>
                        <a:pt x="959958" y="309190"/>
                      </a:lnTo>
                      <a:lnTo>
                        <a:pt x="328941" y="309757"/>
                      </a:lnTo>
                      <a:lnTo>
                        <a:pt x="216731" y="59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6" name="Flussdiagramm: Daten 6"/>
                <p:cNvSpPr/>
                <p:nvPr userDrawn="1"/>
              </p:nvSpPr>
              <p:spPr>
                <a:xfrm rot="7500000" flipH="1">
                  <a:off x="8768070" y="577201"/>
                  <a:ext cx="328909" cy="309456"/>
                </a:xfrm>
                <a:custGeom>
                  <a:avLst/>
                  <a:gdLst/>
                  <a:ahLst/>
                  <a:cxnLst/>
                  <a:rect l="l" t="t" r="r" b="b"/>
                  <a:pathLst>
                    <a:path w="328909" h="309456">
                      <a:moveTo>
                        <a:pt x="108294" y="154684"/>
                      </a:moveTo>
                      <a:lnTo>
                        <a:pt x="0" y="309410"/>
                      </a:lnTo>
                      <a:lnTo>
                        <a:pt x="16" y="309456"/>
                      </a:lnTo>
                      <a:lnTo>
                        <a:pt x="328909" y="309160"/>
                      </a:lnTo>
                      <a:lnTo>
                        <a:pt x="216699" y="0"/>
                      </a:lnTo>
                      <a:lnTo>
                        <a:pt x="216651"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40" name="Gruppieren 139"/>
              <p:cNvGrpSpPr/>
              <p:nvPr userDrawn="1"/>
            </p:nvGrpSpPr>
            <p:grpSpPr>
              <a:xfrm>
                <a:off x="9790486" y="-254075"/>
                <a:ext cx="1139526" cy="1012205"/>
                <a:chOff x="9790486" y="-254075"/>
                <a:chExt cx="1139526" cy="1012205"/>
              </a:xfrm>
            </p:grpSpPr>
            <p:sp>
              <p:nvSpPr>
                <p:cNvPr id="141" name="Rechteck 138"/>
                <p:cNvSpPr/>
                <p:nvPr userDrawn="1"/>
              </p:nvSpPr>
              <p:spPr>
                <a:xfrm>
                  <a:off x="9913387" y="0"/>
                  <a:ext cx="1016625" cy="512124"/>
                </a:xfrm>
                <a:custGeom>
                  <a:avLst/>
                  <a:gdLst/>
                  <a:ahLst/>
                  <a:cxnLst/>
                  <a:rect l="l" t="t" r="r" b="b"/>
                  <a:pathLst>
                    <a:path w="1016625" h="512124">
                      <a:moveTo>
                        <a:pt x="657647" y="511994"/>
                      </a:moveTo>
                      <a:lnTo>
                        <a:pt x="657556" y="512124"/>
                      </a:lnTo>
                      <a:lnTo>
                        <a:pt x="328872" y="512059"/>
                      </a:lnTo>
                      <a:close/>
                      <a:moveTo>
                        <a:pt x="48" y="511925"/>
                      </a:moveTo>
                      <a:lnTo>
                        <a:pt x="96" y="511994"/>
                      </a:lnTo>
                      <a:lnTo>
                        <a:pt x="0" y="511994"/>
                      </a:lnTo>
                      <a:close/>
                      <a:moveTo>
                        <a:pt x="359187" y="0"/>
                      </a:moveTo>
                      <a:lnTo>
                        <a:pt x="1016625" y="0"/>
                      </a:lnTo>
                      <a:lnTo>
                        <a:pt x="657696" y="511925"/>
                      </a:lnTo>
                      <a:lnTo>
                        <a:pt x="328872" y="43212"/>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42" name="Flussdiagramm: Daten 6"/>
                <p:cNvSpPr/>
                <p:nvPr userDrawn="1"/>
              </p:nvSpPr>
              <p:spPr>
                <a:xfrm rot="14100000">
                  <a:off x="9553938" y="-17527"/>
                  <a:ext cx="1012205" cy="539109"/>
                </a:xfrm>
                <a:custGeom>
                  <a:avLst/>
                  <a:gdLst/>
                  <a:ahLst/>
                  <a:cxnLst/>
                  <a:rect l="l" t="t" r="r" b="b"/>
                  <a:pathLst>
                    <a:path w="1012205" h="539109">
                      <a:moveTo>
                        <a:pt x="377213" y="396"/>
                      </a:moveTo>
                      <a:lnTo>
                        <a:pt x="188581" y="269674"/>
                      </a:lnTo>
                      <a:lnTo>
                        <a:pt x="377052" y="396"/>
                      </a:lnTo>
                      <a:close/>
                      <a:moveTo>
                        <a:pt x="86" y="539109"/>
                      </a:moveTo>
                      <a:lnTo>
                        <a:pt x="0" y="539109"/>
                      </a:lnTo>
                      <a:lnTo>
                        <a:pt x="57" y="539030"/>
                      </a:lnTo>
                      <a:close/>
                      <a:moveTo>
                        <a:pt x="1012205" y="0"/>
                      </a:moveTo>
                      <a:lnTo>
                        <a:pt x="635116" y="538539"/>
                      </a:lnTo>
                      <a:lnTo>
                        <a:pt x="572637" y="538595"/>
                      </a:lnTo>
                      <a:lnTo>
                        <a:pt x="377297" y="396"/>
                      </a:lnTo>
                      <a:close/>
                    </a:path>
                  </a:pathLst>
                </a:cu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3" name="Flussdiagramm: Daten 6"/>
                <p:cNvSpPr/>
                <p:nvPr userDrawn="1"/>
              </p:nvSpPr>
              <p:spPr>
                <a:xfrm rot="7500000" flipH="1">
                  <a:off x="10011983" y="162573"/>
                  <a:ext cx="572582" cy="538714"/>
                </a:xfrm>
                <a:custGeom>
                  <a:avLst/>
                  <a:gdLst/>
                  <a:ahLst/>
                  <a:cxnLst/>
                  <a:rect l="l" t="t" r="r" b="b"/>
                  <a:pathLst>
                    <a:path w="572582" h="538714">
                      <a:moveTo>
                        <a:pt x="188525" y="269280"/>
                      </a:moveTo>
                      <a:lnTo>
                        <a:pt x="0" y="538634"/>
                      </a:lnTo>
                      <a:lnTo>
                        <a:pt x="29" y="538714"/>
                      </a:lnTo>
                      <a:lnTo>
                        <a:pt x="572582" y="538199"/>
                      </a:lnTo>
                      <a:lnTo>
                        <a:pt x="377240" y="0"/>
                      </a:lnTo>
                      <a:lnTo>
                        <a:pt x="377156"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sp>
          <p:nvSpPr>
            <p:cNvPr id="137" name="Rechteck 136"/>
            <p:cNvSpPr/>
            <p:nvPr userDrawn="1"/>
          </p:nvSpPr>
          <p:spPr>
            <a:xfrm>
              <a:off x="3036815" y="1"/>
              <a:ext cx="9153598" cy="6851650"/>
            </a:xfrm>
            <a:prstGeom prst="rect">
              <a:avLst/>
            </a:prstGeom>
            <a:gradFill>
              <a:gsLst>
                <a:gs pos="13000">
                  <a:schemeClr val="bg1"/>
                </a:gs>
                <a:gs pos="100000">
                  <a:schemeClr val="bg1">
                    <a:alpha val="58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a:t>
              </a:r>
              <a:endParaRPr lang="de-DE" dirty="0"/>
            </a:p>
          </p:txBody>
        </p:sp>
      </p:grpSp>
      <p:sp>
        <p:nvSpPr>
          <p:cNvPr id="5" name="Fußzeilenplatzhalter 4"/>
          <p:cNvSpPr>
            <a:spLocks noGrp="1"/>
          </p:cNvSpPr>
          <p:nvPr userDrawn="1">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6" name="Foliennummernplatzhalter 5"/>
          <p:cNvSpPr>
            <a:spLocks noGrp="1"/>
          </p:cNvSpPr>
          <p:nvPr userDrawn="1">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
        <p:nvSpPr>
          <p:cNvPr id="2" name="Titelplatzhalter 1"/>
          <p:cNvSpPr>
            <a:spLocks noGrp="1"/>
          </p:cNvSpPr>
          <p:nvPr userDrawn="1">
            <p:ph type="title"/>
          </p:nvPr>
        </p:nvSpPr>
        <p:spPr>
          <a:xfrm>
            <a:off x="387240" y="410830"/>
            <a:ext cx="8351895" cy="1073122"/>
          </a:xfrm>
          <a:prstGeom prst="rect">
            <a:avLst/>
          </a:prstGeom>
        </p:spPr>
        <p:txBody>
          <a:bodyPr vert="horz" lIns="0" tIns="0" rIns="0" bIns="0" rtlCol="0" anchor="t" anchorCtr="0">
            <a:normAutofit/>
          </a:bodyPr>
          <a:lstStyle/>
          <a:p>
            <a:pPr lvl="0"/>
            <a:r>
              <a:rPr lang="de-DE" dirty="0" smtClean="0"/>
              <a:t>TITELMASTERFORMAT DURCH KLICKEN BEARBEITEN</a:t>
            </a:r>
            <a:endParaRPr lang="en-US" dirty="0"/>
          </a:p>
        </p:txBody>
      </p:sp>
      <p:sp>
        <p:nvSpPr>
          <p:cNvPr id="3" name="Textplatzhalter 2"/>
          <p:cNvSpPr>
            <a:spLocks noGrp="1"/>
          </p:cNvSpPr>
          <p:nvPr userDrawn="1">
            <p:ph type="body" idx="1"/>
          </p:nvPr>
        </p:nvSpPr>
        <p:spPr>
          <a:xfrm>
            <a:off x="387240" y="1483952"/>
            <a:ext cx="8351895" cy="4321536"/>
          </a:xfrm>
          <a:prstGeom prst="rect">
            <a:avLst/>
          </a:prstGeom>
        </p:spPr>
        <p:txBody>
          <a:bodyPr vert="horz" lIns="1080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1187222015"/>
      </p:ext>
    </p:extLst>
  </p:cSld>
  <p:clrMap bg1="lt1" tx1="dk1" bg2="lt2" tx2="dk2" accent1="accent1" accent2="accent2" accent3="accent3" accent4="accent4" accent5="accent5" accent6="accent6" hlink="hlink" folHlink="folHlink"/>
  <p:sldLayoutIdLst>
    <p:sldLayoutId id="2147483708" r:id="rId1"/>
    <p:sldLayoutId id="2147483700" r:id="rId2"/>
    <p:sldLayoutId id="2147483701" r:id="rId3"/>
    <p:sldLayoutId id="2147483709" r:id="rId4"/>
    <p:sldLayoutId id="2147483710" r:id="rId5"/>
    <p:sldLayoutId id="2147483681" r:id="rId6"/>
    <p:sldLayoutId id="2147483679" r:id="rId7"/>
    <p:sldLayoutId id="2147483680" r:id="rId8"/>
    <p:sldLayoutId id="2147483731" r:id="rId9"/>
    <p:sldLayoutId id="214748368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lang="en-US" sz="3200" b="0" kern="1200" dirty="0">
          <a:solidFill>
            <a:schemeClr val="tx1"/>
          </a:solidFill>
          <a:latin typeface="+mj-lt"/>
          <a:ea typeface="+mj-ea"/>
          <a:cs typeface="+mj-cs"/>
        </a:defRPr>
      </a:lvl1pPr>
    </p:titleStyle>
    <p:body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000" kern="1200">
          <a:solidFill>
            <a:schemeClr val="tx1"/>
          </a:solidFill>
          <a:latin typeface="Calibri Light" panose="020F0302020204030204" pitchFamily="34" charset="0"/>
          <a:ea typeface="+mn-ea"/>
          <a:cs typeface="+mn-cs"/>
        </a:defRPr>
      </a:lvl1pPr>
      <a:lvl2pPr marL="808038" indent="-273050" algn="l" defTabSz="914400" rtl="0" eaLnBrk="1" latinLnBrk="0" hangingPunct="1">
        <a:lnSpc>
          <a:spcPct val="90000"/>
        </a:lnSpc>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2pPr>
      <a:lvl3pPr marL="1081088"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3pPr>
      <a:lvl4pPr marL="1436688" indent="-177800"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Calibri Light" panose="020F0302020204030204" pitchFamily="34" charset="0"/>
          <a:ea typeface="+mn-ea"/>
          <a:cs typeface="+mn-cs"/>
        </a:defRPr>
      </a:lvl4pPr>
      <a:lvl5pPr marL="1793875" indent="-179388"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3" name="Gruppieren 122"/>
          <p:cNvGrpSpPr/>
          <p:nvPr userDrawn="1"/>
        </p:nvGrpSpPr>
        <p:grpSpPr>
          <a:xfrm>
            <a:off x="0" y="-372423"/>
            <a:ext cx="9153598" cy="7224074"/>
            <a:chOff x="3036815" y="-372423"/>
            <a:chExt cx="9153598" cy="7224074"/>
          </a:xfrm>
        </p:grpSpPr>
        <p:grpSp>
          <p:nvGrpSpPr>
            <p:cNvPr id="124" name="Gruppieren 123"/>
            <p:cNvGrpSpPr/>
            <p:nvPr userDrawn="1"/>
          </p:nvGrpSpPr>
          <p:grpSpPr>
            <a:xfrm>
              <a:off x="8469852" y="-372423"/>
              <a:ext cx="3557487" cy="2031571"/>
              <a:chOff x="8469852" y="-372423"/>
              <a:chExt cx="3557487" cy="2031571"/>
            </a:xfrm>
          </p:grpSpPr>
          <p:grpSp>
            <p:nvGrpSpPr>
              <p:cNvPr id="126" name="Gruppieren 125"/>
              <p:cNvGrpSpPr/>
              <p:nvPr userDrawn="1"/>
            </p:nvGrpSpPr>
            <p:grpSpPr>
              <a:xfrm>
                <a:off x="9963722" y="-372423"/>
                <a:ext cx="2063617" cy="2031571"/>
                <a:chOff x="9963722" y="-372423"/>
                <a:chExt cx="2063617" cy="2031571"/>
              </a:xfrm>
            </p:grpSpPr>
            <p:sp>
              <p:nvSpPr>
                <p:cNvPr id="135" name="Rechteck 136"/>
                <p:cNvSpPr/>
                <p:nvPr userDrawn="1"/>
              </p:nvSpPr>
              <p:spPr>
                <a:xfrm>
                  <a:off x="10351275" y="0"/>
                  <a:ext cx="1676064" cy="1294816"/>
                </a:xfrm>
                <a:custGeom>
                  <a:avLst/>
                  <a:gdLst/>
                  <a:ahLst/>
                  <a:cxnLst/>
                  <a:rect l="l" t="t" r="r" b="b"/>
                  <a:pathLst>
                    <a:path w="1676064" h="1294816">
                      <a:moveTo>
                        <a:pt x="768328" y="1294665"/>
                      </a:moveTo>
                      <a:lnTo>
                        <a:pt x="768221" y="1294816"/>
                      </a:lnTo>
                      <a:lnTo>
                        <a:pt x="384220" y="1294741"/>
                      </a:lnTo>
                      <a:close/>
                      <a:moveTo>
                        <a:pt x="56" y="1294584"/>
                      </a:moveTo>
                      <a:lnTo>
                        <a:pt x="113" y="1294664"/>
                      </a:lnTo>
                      <a:lnTo>
                        <a:pt x="0" y="1294664"/>
                      </a:lnTo>
                      <a:close/>
                      <a:moveTo>
                        <a:pt x="908268" y="0"/>
                      </a:moveTo>
                      <a:lnTo>
                        <a:pt x="1676064" y="0"/>
                      </a:lnTo>
                      <a:lnTo>
                        <a:pt x="768385" y="1294584"/>
                      </a:lnTo>
                      <a:lnTo>
                        <a:pt x="384221" y="746988"/>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6" name="Flussdiagramm: Daten 6"/>
                <p:cNvSpPr/>
                <p:nvPr userDrawn="1"/>
              </p:nvSpPr>
              <p:spPr>
                <a:xfrm rot="14100000">
                  <a:off x="9263120" y="328179"/>
                  <a:ext cx="2031571" cy="630368"/>
                </a:xfrm>
                <a:custGeom>
                  <a:avLst/>
                  <a:gdLst/>
                  <a:ahLst/>
                  <a:cxnLst/>
                  <a:rect l="l" t="t" r="r" b="b"/>
                  <a:pathLst>
                    <a:path w="2031571" h="630368">
                      <a:moveTo>
                        <a:pt x="440695" y="990"/>
                      </a:moveTo>
                      <a:lnTo>
                        <a:pt x="220318" y="315588"/>
                      </a:lnTo>
                      <a:lnTo>
                        <a:pt x="440509" y="991"/>
                      </a:lnTo>
                      <a:close/>
                      <a:moveTo>
                        <a:pt x="99" y="630367"/>
                      </a:moveTo>
                      <a:lnTo>
                        <a:pt x="0" y="630368"/>
                      </a:lnTo>
                      <a:lnTo>
                        <a:pt x="65" y="630275"/>
                      </a:lnTo>
                      <a:close/>
                      <a:moveTo>
                        <a:pt x="2031571" y="0"/>
                      </a:moveTo>
                      <a:lnTo>
                        <a:pt x="1591184" y="628938"/>
                      </a:lnTo>
                      <a:lnTo>
                        <a:pt x="669011" y="629766"/>
                      </a:lnTo>
                      <a:lnTo>
                        <a:pt x="440794" y="991"/>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7" name="Flussdiagramm: Daten 6"/>
                <p:cNvSpPr/>
                <p:nvPr userDrawn="1"/>
              </p:nvSpPr>
              <p:spPr>
                <a:xfrm rot="7500000" flipH="1">
                  <a:off x="10466464" y="886437"/>
                  <a:ext cx="668945" cy="629378"/>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27" name="Gruppieren 126"/>
              <p:cNvGrpSpPr/>
              <p:nvPr userDrawn="1"/>
            </p:nvGrpSpPr>
            <p:grpSpPr>
              <a:xfrm>
                <a:off x="8469852" y="-203236"/>
                <a:ext cx="1164785" cy="1176456"/>
                <a:chOff x="8469852" y="-203236"/>
                <a:chExt cx="1164785" cy="1176456"/>
              </a:xfrm>
            </p:grpSpPr>
            <p:sp>
              <p:nvSpPr>
                <p:cNvPr id="132" name="Rechteck 141"/>
                <p:cNvSpPr/>
                <p:nvPr userDrawn="1"/>
              </p:nvSpPr>
              <p:spPr>
                <a:xfrm>
                  <a:off x="8711434" y="0"/>
                  <a:ext cx="923203" cy="777996"/>
                </a:xfrm>
                <a:custGeom>
                  <a:avLst/>
                  <a:gdLst/>
                  <a:ahLst/>
                  <a:cxnLst/>
                  <a:rect l="l" t="t" r="r" b="b"/>
                  <a:pathLst>
                    <a:path w="923203" h="777996">
                      <a:moveTo>
                        <a:pt x="377775" y="777921"/>
                      </a:moveTo>
                      <a:lnTo>
                        <a:pt x="377723" y="777996"/>
                      </a:lnTo>
                      <a:lnTo>
                        <a:pt x="188914" y="777959"/>
                      </a:lnTo>
                      <a:close/>
                      <a:moveTo>
                        <a:pt x="27" y="777881"/>
                      </a:moveTo>
                      <a:lnTo>
                        <a:pt x="55" y="777921"/>
                      </a:lnTo>
                      <a:lnTo>
                        <a:pt x="0" y="777921"/>
                      </a:lnTo>
                      <a:close/>
                      <a:moveTo>
                        <a:pt x="545748" y="0"/>
                      </a:moveTo>
                      <a:lnTo>
                        <a:pt x="923203" y="0"/>
                      </a:lnTo>
                      <a:lnTo>
                        <a:pt x="377803" y="777882"/>
                      </a:lnTo>
                      <a:lnTo>
                        <a:pt x="188915" y="50863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33" name="Flussdiagramm: Daten 6"/>
                <p:cNvSpPr/>
                <p:nvPr userDrawn="1"/>
              </p:nvSpPr>
              <p:spPr>
                <a:xfrm rot="14100000">
                  <a:off x="8036650" y="229966"/>
                  <a:ext cx="1176456" cy="310052"/>
                </a:xfrm>
                <a:custGeom>
                  <a:avLst/>
                  <a:gdLst/>
                  <a:ahLst/>
                  <a:cxnLst/>
                  <a:rect l="l" t="t" r="r" b="b"/>
                  <a:pathLst>
                    <a:path w="1176456" h="310052">
                      <a:moveTo>
                        <a:pt x="216683" y="598"/>
                      </a:moveTo>
                      <a:lnTo>
                        <a:pt x="108326" y="155280"/>
                      </a:lnTo>
                      <a:lnTo>
                        <a:pt x="216592" y="597"/>
                      </a:lnTo>
                      <a:close/>
                      <a:moveTo>
                        <a:pt x="49" y="310052"/>
                      </a:moveTo>
                      <a:lnTo>
                        <a:pt x="0" y="310052"/>
                      </a:lnTo>
                      <a:lnTo>
                        <a:pt x="32" y="310008"/>
                      </a:lnTo>
                      <a:close/>
                      <a:moveTo>
                        <a:pt x="1176456" y="0"/>
                      </a:moveTo>
                      <a:lnTo>
                        <a:pt x="959958" y="309190"/>
                      </a:lnTo>
                      <a:lnTo>
                        <a:pt x="328941" y="309757"/>
                      </a:lnTo>
                      <a:lnTo>
                        <a:pt x="216731" y="59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4" name="Flussdiagramm: Daten 6"/>
                <p:cNvSpPr/>
                <p:nvPr userDrawn="1"/>
              </p:nvSpPr>
              <p:spPr>
                <a:xfrm rot="7500000" flipH="1">
                  <a:off x="8768070" y="577201"/>
                  <a:ext cx="328909" cy="309456"/>
                </a:xfrm>
                <a:custGeom>
                  <a:avLst/>
                  <a:gdLst/>
                  <a:ahLst/>
                  <a:cxnLst/>
                  <a:rect l="l" t="t" r="r" b="b"/>
                  <a:pathLst>
                    <a:path w="328909" h="309456">
                      <a:moveTo>
                        <a:pt x="108294" y="154684"/>
                      </a:moveTo>
                      <a:lnTo>
                        <a:pt x="0" y="309410"/>
                      </a:lnTo>
                      <a:lnTo>
                        <a:pt x="16" y="309456"/>
                      </a:lnTo>
                      <a:lnTo>
                        <a:pt x="328909" y="309160"/>
                      </a:lnTo>
                      <a:lnTo>
                        <a:pt x="216699" y="0"/>
                      </a:lnTo>
                      <a:lnTo>
                        <a:pt x="216651"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28" name="Gruppieren 127"/>
              <p:cNvGrpSpPr/>
              <p:nvPr userDrawn="1"/>
            </p:nvGrpSpPr>
            <p:grpSpPr>
              <a:xfrm>
                <a:off x="9790486" y="-254075"/>
                <a:ext cx="1139526" cy="1012205"/>
                <a:chOff x="9790486" y="-254075"/>
                <a:chExt cx="1139526" cy="1012205"/>
              </a:xfrm>
            </p:grpSpPr>
            <p:sp>
              <p:nvSpPr>
                <p:cNvPr id="129" name="Rechteck 138"/>
                <p:cNvSpPr/>
                <p:nvPr userDrawn="1"/>
              </p:nvSpPr>
              <p:spPr>
                <a:xfrm>
                  <a:off x="9913387" y="0"/>
                  <a:ext cx="1016625" cy="512124"/>
                </a:xfrm>
                <a:custGeom>
                  <a:avLst/>
                  <a:gdLst/>
                  <a:ahLst/>
                  <a:cxnLst/>
                  <a:rect l="l" t="t" r="r" b="b"/>
                  <a:pathLst>
                    <a:path w="1016625" h="512124">
                      <a:moveTo>
                        <a:pt x="657647" y="511994"/>
                      </a:moveTo>
                      <a:lnTo>
                        <a:pt x="657556" y="512124"/>
                      </a:lnTo>
                      <a:lnTo>
                        <a:pt x="328872" y="512059"/>
                      </a:lnTo>
                      <a:close/>
                      <a:moveTo>
                        <a:pt x="48" y="511925"/>
                      </a:moveTo>
                      <a:lnTo>
                        <a:pt x="96" y="511994"/>
                      </a:lnTo>
                      <a:lnTo>
                        <a:pt x="0" y="511994"/>
                      </a:lnTo>
                      <a:close/>
                      <a:moveTo>
                        <a:pt x="359187" y="0"/>
                      </a:moveTo>
                      <a:lnTo>
                        <a:pt x="1016625" y="0"/>
                      </a:lnTo>
                      <a:lnTo>
                        <a:pt x="657696" y="511925"/>
                      </a:lnTo>
                      <a:lnTo>
                        <a:pt x="328872" y="43212"/>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30" name="Flussdiagramm: Daten 6"/>
                <p:cNvSpPr/>
                <p:nvPr userDrawn="1"/>
              </p:nvSpPr>
              <p:spPr>
                <a:xfrm rot="14100000">
                  <a:off x="9553938" y="-17527"/>
                  <a:ext cx="1012205" cy="539109"/>
                </a:xfrm>
                <a:custGeom>
                  <a:avLst/>
                  <a:gdLst/>
                  <a:ahLst/>
                  <a:cxnLst/>
                  <a:rect l="l" t="t" r="r" b="b"/>
                  <a:pathLst>
                    <a:path w="1012205" h="539109">
                      <a:moveTo>
                        <a:pt x="377213" y="396"/>
                      </a:moveTo>
                      <a:lnTo>
                        <a:pt x="188581" y="269674"/>
                      </a:lnTo>
                      <a:lnTo>
                        <a:pt x="377052" y="396"/>
                      </a:lnTo>
                      <a:close/>
                      <a:moveTo>
                        <a:pt x="86" y="539109"/>
                      </a:moveTo>
                      <a:lnTo>
                        <a:pt x="0" y="539109"/>
                      </a:lnTo>
                      <a:lnTo>
                        <a:pt x="57" y="539030"/>
                      </a:lnTo>
                      <a:close/>
                      <a:moveTo>
                        <a:pt x="1012205" y="0"/>
                      </a:moveTo>
                      <a:lnTo>
                        <a:pt x="635116" y="538539"/>
                      </a:lnTo>
                      <a:lnTo>
                        <a:pt x="572637" y="538595"/>
                      </a:lnTo>
                      <a:lnTo>
                        <a:pt x="377297" y="396"/>
                      </a:lnTo>
                      <a:close/>
                    </a:path>
                  </a:pathLst>
                </a:cu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1" name="Flussdiagramm: Daten 6"/>
                <p:cNvSpPr/>
                <p:nvPr userDrawn="1"/>
              </p:nvSpPr>
              <p:spPr>
                <a:xfrm rot="7500000" flipH="1">
                  <a:off x="10011983" y="162573"/>
                  <a:ext cx="572582" cy="538714"/>
                </a:xfrm>
                <a:custGeom>
                  <a:avLst/>
                  <a:gdLst/>
                  <a:ahLst/>
                  <a:cxnLst/>
                  <a:rect l="l" t="t" r="r" b="b"/>
                  <a:pathLst>
                    <a:path w="572582" h="538714">
                      <a:moveTo>
                        <a:pt x="188525" y="269280"/>
                      </a:moveTo>
                      <a:lnTo>
                        <a:pt x="0" y="538634"/>
                      </a:lnTo>
                      <a:lnTo>
                        <a:pt x="29" y="538714"/>
                      </a:lnTo>
                      <a:lnTo>
                        <a:pt x="572582" y="538199"/>
                      </a:lnTo>
                      <a:lnTo>
                        <a:pt x="377240" y="0"/>
                      </a:lnTo>
                      <a:lnTo>
                        <a:pt x="377156"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sp>
          <p:nvSpPr>
            <p:cNvPr id="125" name="Rechteck 124"/>
            <p:cNvSpPr/>
            <p:nvPr userDrawn="1"/>
          </p:nvSpPr>
          <p:spPr>
            <a:xfrm>
              <a:off x="3036815" y="1"/>
              <a:ext cx="9153598" cy="6851650"/>
            </a:xfrm>
            <a:prstGeom prst="rect">
              <a:avLst/>
            </a:prstGeom>
            <a:gradFill>
              <a:gsLst>
                <a:gs pos="13000">
                  <a:schemeClr val="bg1"/>
                </a:gs>
                <a:gs pos="100000">
                  <a:schemeClr val="bg1">
                    <a:alpha val="58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a:t>
              </a:r>
              <a:endParaRPr lang="de-DE" dirty="0"/>
            </a:p>
          </p:txBody>
        </p:sp>
      </p:grpSp>
      <p:sp>
        <p:nvSpPr>
          <p:cNvPr id="5"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6"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
        <p:nvSpPr>
          <p:cNvPr id="3" name="Textplatzhalter 2"/>
          <p:cNvSpPr>
            <a:spLocks noGrp="1"/>
          </p:cNvSpPr>
          <p:nvPr>
            <p:ph type="body" idx="1"/>
          </p:nvPr>
        </p:nvSpPr>
        <p:spPr>
          <a:xfrm>
            <a:off x="387240" y="1483952"/>
            <a:ext cx="8351895" cy="4321536"/>
          </a:xfrm>
          <a:prstGeom prst="rect">
            <a:avLst/>
          </a:prstGeom>
        </p:spPr>
        <p:txBody>
          <a:bodyPr vert="horz" lIns="1080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2" name="Titelplatzhalter 1"/>
          <p:cNvSpPr>
            <a:spLocks noGrp="1"/>
          </p:cNvSpPr>
          <p:nvPr>
            <p:ph type="title"/>
          </p:nvPr>
        </p:nvSpPr>
        <p:spPr>
          <a:xfrm>
            <a:off x="387240" y="410830"/>
            <a:ext cx="8351895" cy="1073122"/>
          </a:xfrm>
          <a:prstGeom prst="rect">
            <a:avLst/>
          </a:prstGeom>
        </p:spPr>
        <p:txBody>
          <a:bodyPr vert="horz" lIns="0" tIns="0" rIns="0" bIns="0" rtlCol="0" anchor="t" anchorCtr="0">
            <a:normAutofit/>
          </a:bodyPr>
          <a:lstStyle/>
          <a:p>
            <a:pPr lvl="0"/>
            <a:r>
              <a:rPr lang="de-DE" dirty="0" smtClean="0"/>
              <a:t>TITELMASTERFORMAT DURCH KLICKEN BEARBEITEN</a:t>
            </a:r>
            <a:endParaRPr lang="en-US" dirty="0"/>
          </a:p>
        </p:txBody>
      </p:sp>
    </p:spTree>
    <p:extLst>
      <p:ext uri="{BB962C8B-B14F-4D97-AF65-F5344CB8AC3E}">
        <p14:creationId xmlns:p14="http://schemas.microsoft.com/office/powerpoint/2010/main" val="231328724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lang="en-US" sz="3200" b="0" kern="1200" dirty="0">
          <a:solidFill>
            <a:schemeClr val="tx1"/>
          </a:solidFill>
          <a:latin typeface="+mj-lt"/>
          <a:ea typeface="+mj-ea"/>
          <a:cs typeface="+mj-cs"/>
        </a:defRPr>
      </a:lvl1pPr>
    </p:titleStyle>
    <p:body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000" kern="1200">
          <a:solidFill>
            <a:schemeClr val="tx1"/>
          </a:solidFill>
          <a:latin typeface="Calibri Light" panose="020F0302020204030204" pitchFamily="34" charset="0"/>
          <a:ea typeface="+mn-ea"/>
          <a:cs typeface="+mn-cs"/>
        </a:defRPr>
      </a:lvl1pPr>
      <a:lvl2pPr marL="808038" indent="-273050" algn="l" defTabSz="914400" rtl="0" eaLnBrk="1" latinLnBrk="0" hangingPunct="1">
        <a:lnSpc>
          <a:spcPct val="90000"/>
        </a:lnSpc>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2pPr>
      <a:lvl3pPr marL="1081088"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3pPr>
      <a:lvl4pPr marL="1436688" indent="-177800"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Calibri Light" panose="020F0302020204030204" pitchFamily="34" charset="0"/>
          <a:ea typeface="+mn-ea"/>
          <a:cs typeface="+mn-cs"/>
        </a:defRPr>
      </a:lvl4pPr>
      <a:lvl5pPr marL="1793875" indent="-179388"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4" name="Gruppieren 123"/>
          <p:cNvGrpSpPr/>
          <p:nvPr userDrawn="1"/>
        </p:nvGrpSpPr>
        <p:grpSpPr>
          <a:xfrm>
            <a:off x="0" y="-372423"/>
            <a:ext cx="9153598" cy="7224074"/>
            <a:chOff x="3036815" y="-372423"/>
            <a:chExt cx="9153598" cy="7224074"/>
          </a:xfrm>
        </p:grpSpPr>
        <p:grpSp>
          <p:nvGrpSpPr>
            <p:cNvPr id="125" name="Gruppieren 124"/>
            <p:cNvGrpSpPr/>
            <p:nvPr userDrawn="1"/>
          </p:nvGrpSpPr>
          <p:grpSpPr>
            <a:xfrm>
              <a:off x="8469852" y="-372423"/>
              <a:ext cx="3557487" cy="2031571"/>
              <a:chOff x="8469852" y="-372423"/>
              <a:chExt cx="3557487" cy="2031571"/>
            </a:xfrm>
          </p:grpSpPr>
          <p:grpSp>
            <p:nvGrpSpPr>
              <p:cNvPr id="127" name="Gruppieren 126"/>
              <p:cNvGrpSpPr/>
              <p:nvPr userDrawn="1"/>
            </p:nvGrpSpPr>
            <p:grpSpPr>
              <a:xfrm>
                <a:off x="9963722" y="-372423"/>
                <a:ext cx="2063617" cy="2031571"/>
                <a:chOff x="9963722" y="-372423"/>
                <a:chExt cx="2063617" cy="2031571"/>
              </a:xfrm>
            </p:grpSpPr>
            <p:sp>
              <p:nvSpPr>
                <p:cNvPr id="136" name="Rechteck 136"/>
                <p:cNvSpPr/>
                <p:nvPr userDrawn="1"/>
              </p:nvSpPr>
              <p:spPr>
                <a:xfrm>
                  <a:off x="10351275" y="0"/>
                  <a:ext cx="1676064" cy="1294816"/>
                </a:xfrm>
                <a:custGeom>
                  <a:avLst/>
                  <a:gdLst/>
                  <a:ahLst/>
                  <a:cxnLst/>
                  <a:rect l="l" t="t" r="r" b="b"/>
                  <a:pathLst>
                    <a:path w="1676064" h="1294816">
                      <a:moveTo>
                        <a:pt x="768328" y="1294665"/>
                      </a:moveTo>
                      <a:lnTo>
                        <a:pt x="768221" y="1294816"/>
                      </a:lnTo>
                      <a:lnTo>
                        <a:pt x="384220" y="1294741"/>
                      </a:lnTo>
                      <a:close/>
                      <a:moveTo>
                        <a:pt x="56" y="1294584"/>
                      </a:moveTo>
                      <a:lnTo>
                        <a:pt x="113" y="1294664"/>
                      </a:lnTo>
                      <a:lnTo>
                        <a:pt x="0" y="1294664"/>
                      </a:lnTo>
                      <a:close/>
                      <a:moveTo>
                        <a:pt x="908268" y="0"/>
                      </a:moveTo>
                      <a:lnTo>
                        <a:pt x="1676064" y="0"/>
                      </a:lnTo>
                      <a:lnTo>
                        <a:pt x="768385" y="1294584"/>
                      </a:lnTo>
                      <a:lnTo>
                        <a:pt x="384221" y="746988"/>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7" name="Flussdiagramm: Daten 6"/>
                <p:cNvSpPr/>
                <p:nvPr userDrawn="1"/>
              </p:nvSpPr>
              <p:spPr>
                <a:xfrm rot="14100000">
                  <a:off x="9263120" y="328179"/>
                  <a:ext cx="2031571" cy="630368"/>
                </a:xfrm>
                <a:custGeom>
                  <a:avLst/>
                  <a:gdLst/>
                  <a:ahLst/>
                  <a:cxnLst/>
                  <a:rect l="l" t="t" r="r" b="b"/>
                  <a:pathLst>
                    <a:path w="2031571" h="630368">
                      <a:moveTo>
                        <a:pt x="440695" y="990"/>
                      </a:moveTo>
                      <a:lnTo>
                        <a:pt x="220318" y="315588"/>
                      </a:lnTo>
                      <a:lnTo>
                        <a:pt x="440509" y="991"/>
                      </a:lnTo>
                      <a:close/>
                      <a:moveTo>
                        <a:pt x="99" y="630367"/>
                      </a:moveTo>
                      <a:lnTo>
                        <a:pt x="0" y="630368"/>
                      </a:lnTo>
                      <a:lnTo>
                        <a:pt x="65" y="630275"/>
                      </a:lnTo>
                      <a:close/>
                      <a:moveTo>
                        <a:pt x="2031571" y="0"/>
                      </a:moveTo>
                      <a:lnTo>
                        <a:pt x="1591184" y="628938"/>
                      </a:lnTo>
                      <a:lnTo>
                        <a:pt x="669011" y="629766"/>
                      </a:lnTo>
                      <a:lnTo>
                        <a:pt x="440794" y="991"/>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8" name="Flussdiagramm: Daten 6"/>
                <p:cNvSpPr/>
                <p:nvPr userDrawn="1"/>
              </p:nvSpPr>
              <p:spPr>
                <a:xfrm rot="7500000" flipH="1">
                  <a:off x="10466464" y="886437"/>
                  <a:ext cx="668945" cy="629378"/>
                </a:xfrm>
                <a:custGeom>
                  <a:avLst/>
                  <a:gdLst/>
                  <a:ahLst/>
                  <a:cxnLst/>
                  <a:rect l="l" t="t" r="r" b="b"/>
                  <a:pathLst>
                    <a:path w="668945" h="629378">
                      <a:moveTo>
                        <a:pt x="220252" y="314599"/>
                      </a:moveTo>
                      <a:lnTo>
                        <a:pt x="0" y="629286"/>
                      </a:lnTo>
                      <a:lnTo>
                        <a:pt x="33" y="629378"/>
                      </a:lnTo>
                      <a:lnTo>
                        <a:pt x="668945" y="628777"/>
                      </a:lnTo>
                      <a:lnTo>
                        <a:pt x="440728" y="0"/>
                      </a:lnTo>
                      <a:lnTo>
                        <a:pt x="440630" y="0"/>
                      </a:lnTo>
                      <a:close/>
                    </a:path>
                  </a:pathLst>
                </a:cu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28" name="Gruppieren 127"/>
              <p:cNvGrpSpPr/>
              <p:nvPr userDrawn="1"/>
            </p:nvGrpSpPr>
            <p:grpSpPr>
              <a:xfrm>
                <a:off x="8469852" y="-203236"/>
                <a:ext cx="1164785" cy="1176456"/>
                <a:chOff x="8469852" y="-203236"/>
                <a:chExt cx="1164785" cy="1176456"/>
              </a:xfrm>
            </p:grpSpPr>
            <p:sp>
              <p:nvSpPr>
                <p:cNvPr id="133" name="Rechteck 141"/>
                <p:cNvSpPr/>
                <p:nvPr userDrawn="1"/>
              </p:nvSpPr>
              <p:spPr>
                <a:xfrm>
                  <a:off x="8711434" y="0"/>
                  <a:ext cx="923203" cy="777996"/>
                </a:xfrm>
                <a:custGeom>
                  <a:avLst/>
                  <a:gdLst/>
                  <a:ahLst/>
                  <a:cxnLst/>
                  <a:rect l="l" t="t" r="r" b="b"/>
                  <a:pathLst>
                    <a:path w="923203" h="777996">
                      <a:moveTo>
                        <a:pt x="377775" y="777921"/>
                      </a:moveTo>
                      <a:lnTo>
                        <a:pt x="377723" y="777996"/>
                      </a:lnTo>
                      <a:lnTo>
                        <a:pt x="188914" y="777959"/>
                      </a:lnTo>
                      <a:close/>
                      <a:moveTo>
                        <a:pt x="27" y="777881"/>
                      </a:moveTo>
                      <a:lnTo>
                        <a:pt x="55" y="777921"/>
                      </a:lnTo>
                      <a:lnTo>
                        <a:pt x="0" y="777921"/>
                      </a:lnTo>
                      <a:close/>
                      <a:moveTo>
                        <a:pt x="545748" y="0"/>
                      </a:moveTo>
                      <a:lnTo>
                        <a:pt x="923203" y="0"/>
                      </a:lnTo>
                      <a:lnTo>
                        <a:pt x="377803" y="777882"/>
                      </a:lnTo>
                      <a:lnTo>
                        <a:pt x="188915" y="50863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34" name="Flussdiagramm: Daten 6"/>
                <p:cNvSpPr/>
                <p:nvPr userDrawn="1"/>
              </p:nvSpPr>
              <p:spPr>
                <a:xfrm rot="14100000">
                  <a:off x="8036650" y="229966"/>
                  <a:ext cx="1176456" cy="310052"/>
                </a:xfrm>
                <a:custGeom>
                  <a:avLst/>
                  <a:gdLst/>
                  <a:ahLst/>
                  <a:cxnLst/>
                  <a:rect l="l" t="t" r="r" b="b"/>
                  <a:pathLst>
                    <a:path w="1176456" h="310052">
                      <a:moveTo>
                        <a:pt x="216683" y="598"/>
                      </a:moveTo>
                      <a:lnTo>
                        <a:pt x="108326" y="155280"/>
                      </a:lnTo>
                      <a:lnTo>
                        <a:pt x="216592" y="597"/>
                      </a:lnTo>
                      <a:close/>
                      <a:moveTo>
                        <a:pt x="49" y="310052"/>
                      </a:moveTo>
                      <a:lnTo>
                        <a:pt x="0" y="310052"/>
                      </a:lnTo>
                      <a:lnTo>
                        <a:pt x="32" y="310008"/>
                      </a:lnTo>
                      <a:close/>
                      <a:moveTo>
                        <a:pt x="1176456" y="0"/>
                      </a:moveTo>
                      <a:lnTo>
                        <a:pt x="959958" y="309190"/>
                      </a:lnTo>
                      <a:lnTo>
                        <a:pt x="328941" y="309757"/>
                      </a:lnTo>
                      <a:lnTo>
                        <a:pt x="216731" y="59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5" name="Flussdiagramm: Daten 6"/>
                <p:cNvSpPr/>
                <p:nvPr userDrawn="1"/>
              </p:nvSpPr>
              <p:spPr>
                <a:xfrm rot="7500000" flipH="1">
                  <a:off x="8768070" y="577201"/>
                  <a:ext cx="328909" cy="309456"/>
                </a:xfrm>
                <a:custGeom>
                  <a:avLst/>
                  <a:gdLst/>
                  <a:ahLst/>
                  <a:cxnLst/>
                  <a:rect l="l" t="t" r="r" b="b"/>
                  <a:pathLst>
                    <a:path w="328909" h="309456">
                      <a:moveTo>
                        <a:pt x="108294" y="154684"/>
                      </a:moveTo>
                      <a:lnTo>
                        <a:pt x="0" y="309410"/>
                      </a:lnTo>
                      <a:lnTo>
                        <a:pt x="16" y="309456"/>
                      </a:lnTo>
                      <a:lnTo>
                        <a:pt x="328909" y="309160"/>
                      </a:lnTo>
                      <a:lnTo>
                        <a:pt x="216699" y="0"/>
                      </a:lnTo>
                      <a:lnTo>
                        <a:pt x="216651"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29" name="Gruppieren 128"/>
              <p:cNvGrpSpPr/>
              <p:nvPr userDrawn="1"/>
            </p:nvGrpSpPr>
            <p:grpSpPr>
              <a:xfrm>
                <a:off x="9790486" y="-254075"/>
                <a:ext cx="1139526" cy="1012205"/>
                <a:chOff x="9790486" y="-254075"/>
                <a:chExt cx="1139526" cy="1012205"/>
              </a:xfrm>
            </p:grpSpPr>
            <p:sp>
              <p:nvSpPr>
                <p:cNvPr id="130" name="Rechteck 138"/>
                <p:cNvSpPr/>
                <p:nvPr userDrawn="1"/>
              </p:nvSpPr>
              <p:spPr>
                <a:xfrm>
                  <a:off x="9913387" y="0"/>
                  <a:ext cx="1016625" cy="512124"/>
                </a:xfrm>
                <a:custGeom>
                  <a:avLst/>
                  <a:gdLst/>
                  <a:ahLst/>
                  <a:cxnLst/>
                  <a:rect l="l" t="t" r="r" b="b"/>
                  <a:pathLst>
                    <a:path w="1016625" h="512124">
                      <a:moveTo>
                        <a:pt x="657647" y="511994"/>
                      </a:moveTo>
                      <a:lnTo>
                        <a:pt x="657556" y="512124"/>
                      </a:lnTo>
                      <a:lnTo>
                        <a:pt x="328872" y="512059"/>
                      </a:lnTo>
                      <a:close/>
                      <a:moveTo>
                        <a:pt x="48" y="511925"/>
                      </a:moveTo>
                      <a:lnTo>
                        <a:pt x="96" y="511994"/>
                      </a:lnTo>
                      <a:lnTo>
                        <a:pt x="0" y="511994"/>
                      </a:lnTo>
                      <a:close/>
                      <a:moveTo>
                        <a:pt x="359187" y="0"/>
                      </a:moveTo>
                      <a:lnTo>
                        <a:pt x="1016625" y="0"/>
                      </a:lnTo>
                      <a:lnTo>
                        <a:pt x="657696" y="511925"/>
                      </a:lnTo>
                      <a:lnTo>
                        <a:pt x="328872" y="43212"/>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131" name="Flussdiagramm: Daten 6"/>
                <p:cNvSpPr/>
                <p:nvPr userDrawn="1"/>
              </p:nvSpPr>
              <p:spPr>
                <a:xfrm rot="14100000">
                  <a:off x="9553938" y="-17527"/>
                  <a:ext cx="1012205" cy="539109"/>
                </a:xfrm>
                <a:custGeom>
                  <a:avLst/>
                  <a:gdLst/>
                  <a:ahLst/>
                  <a:cxnLst/>
                  <a:rect l="l" t="t" r="r" b="b"/>
                  <a:pathLst>
                    <a:path w="1012205" h="539109">
                      <a:moveTo>
                        <a:pt x="377213" y="396"/>
                      </a:moveTo>
                      <a:lnTo>
                        <a:pt x="188581" y="269674"/>
                      </a:lnTo>
                      <a:lnTo>
                        <a:pt x="377052" y="396"/>
                      </a:lnTo>
                      <a:close/>
                      <a:moveTo>
                        <a:pt x="86" y="539109"/>
                      </a:moveTo>
                      <a:lnTo>
                        <a:pt x="0" y="539109"/>
                      </a:lnTo>
                      <a:lnTo>
                        <a:pt x="57" y="539030"/>
                      </a:lnTo>
                      <a:close/>
                      <a:moveTo>
                        <a:pt x="1012205" y="0"/>
                      </a:moveTo>
                      <a:lnTo>
                        <a:pt x="635116" y="538539"/>
                      </a:lnTo>
                      <a:lnTo>
                        <a:pt x="572637" y="538595"/>
                      </a:lnTo>
                      <a:lnTo>
                        <a:pt x="377297" y="396"/>
                      </a:lnTo>
                      <a:close/>
                    </a:path>
                  </a:pathLst>
                </a:cu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2" name="Flussdiagramm: Daten 6"/>
                <p:cNvSpPr/>
                <p:nvPr userDrawn="1"/>
              </p:nvSpPr>
              <p:spPr>
                <a:xfrm rot="7500000" flipH="1">
                  <a:off x="10011983" y="162573"/>
                  <a:ext cx="572582" cy="538714"/>
                </a:xfrm>
                <a:custGeom>
                  <a:avLst/>
                  <a:gdLst/>
                  <a:ahLst/>
                  <a:cxnLst/>
                  <a:rect l="l" t="t" r="r" b="b"/>
                  <a:pathLst>
                    <a:path w="572582" h="538714">
                      <a:moveTo>
                        <a:pt x="188525" y="269280"/>
                      </a:moveTo>
                      <a:lnTo>
                        <a:pt x="0" y="538634"/>
                      </a:lnTo>
                      <a:lnTo>
                        <a:pt x="29" y="538714"/>
                      </a:lnTo>
                      <a:lnTo>
                        <a:pt x="572582" y="538199"/>
                      </a:lnTo>
                      <a:lnTo>
                        <a:pt x="377240" y="0"/>
                      </a:lnTo>
                      <a:lnTo>
                        <a:pt x="377156"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sp>
          <p:nvSpPr>
            <p:cNvPr id="126" name="Rechteck 125"/>
            <p:cNvSpPr/>
            <p:nvPr userDrawn="1"/>
          </p:nvSpPr>
          <p:spPr>
            <a:xfrm>
              <a:off x="3036815" y="1"/>
              <a:ext cx="9153598" cy="6851650"/>
            </a:xfrm>
            <a:prstGeom prst="rect">
              <a:avLst/>
            </a:prstGeom>
            <a:gradFill>
              <a:gsLst>
                <a:gs pos="13000">
                  <a:schemeClr val="bg1"/>
                </a:gs>
                <a:gs pos="100000">
                  <a:schemeClr val="bg1">
                    <a:alpha val="58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a:t>
              </a:r>
              <a:endParaRPr lang="de-DE" dirty="0"/>
            </a:p>
          </p:txBody>
        </p:sp>
      </p:grpSp>
      <p:sp>
        <p:nvSpPr>
          <p:cNvPr id="2" name="Titelplatzhalter 1"/>
          <p:cNvSpPr>
            <a:spLocks noGrp="1"/>
          </p:cNvSpPr>
          <p:nvPr userDrawn="1">
            <p:ph type="title"/>
          </p:nvPr>
        </p:nvSpPr>
        <p:spPr>
          <a:xfrm>
            <a:off x="387240" y="410830"/>
            <a:ext cx="8351895" cy="1073122"/>
          </a:xfrm>
          <a:prstGeom prst="rect">
            <a:avLst/>
          </a:prstGeom>
        </p:spPr>
        <p:txBody>
          <a:bodyPr vert="horz" lIns="0" tIns="0" rIns="0" bIns="0" rtlCol="0" anchor="t" anchorCtr="0">
            <a:normAutofit/>
          </a:bodyPr>
          <a:lstStyle/>
          <a:p>
            <a:pPr lvl="0"/>
            <a:r>
              <a:rPr lang="de-DE" dirty="0" smtClean="0"/>
              <a:t>TITELMASTERFORMAT DURCH KLICKEN BEARBEITEN</a:t>
            </a:r>
            <a:endParaRPr lang="en-US" dirty="0"/>
          </a:p>
        </p:txBody>
      </p:sp>
      <p:sp>
        <p:nvSpPr>
          <p:cNvPr id="5" name="Fußzeilenplatzhalter 4"/>
          <p:cNvSpPr>
            <a:spLocks noGrp="1"/>
          </p:cNvSpPr>
          <p:nvPr userDrawn="1">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accent1">
                    <a:lumMod val="50000"/>
                  </a:schemeClr>
                </a:solidFill>
                <a:latin typeface="Calibri Light" panose="020F0302020204030204" pitchFamily="34" charset="0"/>
              </a:defRPr>
            </a:lvl1pPr>
          </a:lstStyle>
          <a:p>
            <a:r>
              <a:rPr lang="en-US" smtClean="0"/>
              <a:t>Enter your footer text here</a:t>
            </a:r>
            <a:endParaRPr lang="en-US" dirty="0"/>
          </a:p>
        </p:txBody>
      </p:sp>
      <p:sp>
        <p:nvSpPr>
          <p:cNvPr id="6" name="Foliennummernplatzhalter 5"/>
          <p:cNvSpPr>
            <a:spLocks noGrp="1"/>
          </p:cNvSpPr>
          <p:nvPr userDrawn="1">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accent1">
                    <a:lumMod val="50000"/>
                  </a:schemeClr>
                </a:solidFill>
              </a:defRPr>
            </a:lvl1pPr>
          </a:lstStyle>
          <a:p>
            <a:fld id="{75A4F164-3A46-4CEE-A25C-CA523D5E42F3}" type="slidenum">
              <a:rPr lang="en-US" smtClean="0"/>
              <a:pPr/>
              <a:t>‹#›</a:t>
            </a:fld>
            <a:endParaRPr lang="en-US" dirty="0"/>
          </a:p>
        </p:txBody>
      </p:sp>
      <p:sp>
        <p:nvSpPr>
          <p:cNvPr id="123" name="Textplatzhalter 2"/>
          <p:cNvSpPr>
            <a:spLocks noGrp="1"/>
          </p:cNvSpPr>
          <p:nvPr>
            <p:ph type="body" idx="1"/>
          </p:nvPr>
        </p:nvSpPr>
        <p:spPr>
          <a:xfrm>
            <a:off x="387240" y="1483952"/>
            <a:ext cx="8351895" cy="4321536"/>
          </a:xfrm>
          <a:prstGeom prst="rect">
            <a:avLst/>
          </a:prstGeom>
        </p:spPr>
        <p:txBody>
          <a:bodyPr vert="horz" lIns="1080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54036564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lang="en-US" sz="3200" b="0" kern="1200" dirty="0">
          <a:solidFill>
            <a:schemeClr val="accent1">
              <a:lumMod val="50000"/>
            </a:schemeClr>
          </a:solidFill>
          <a:latin typeface="+mj-lt"/>
          <a:ea typeface="+mj-ea"/>
          <a:cs typeface="+mj-cs"/>
        </a:defRPr>
      </a:lvl1pPr>
    </p:titleStyle>
    <p:body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000" kern="1200">
          <a:solidFill>
            <a:schemeClr val="accent1">
              <a:lumMod val="50000"/>
            </a:schemeClr>
          </a:solidFill>
          <a:latin typeface="Calibri Light" panose="020F0302020204030204" pitchFamily="34" charset="0"/>
          <a:ea typeface="+mn-ea"/>
          <a:cs typeface="+mn-cs"/>
        </a:defRPr>
      </a:lvl1pPr>
      <a:lvl2pPr marL="808038" indent="-273050" algn="l" defTabSz="914400" rtl="0" eaLnBrk="1" latinLnBrk="0" hangingPunct="1">
        <a:lnSpc>
          <a:spcPct val="90000"/>
        </a:lnSpc>
        <a:spcBef>
          <a:spcPts val="0"/>
        </a:spcBef>
        <a:spcAft>
          <a:spcPts val="1000"/>
        </a:spcAft>
        <a:buFont typeface="Symbol" panose="05050102010706020507" pitchFamily="18" charset="2"/>
        <a:buChar char="-"/>
        <a:defRPr sz="1800" kern="1200">
          <a:solidFill>
            <a:schemeClr val="accent1">
              <a:lumMod val="50000"/>
            </a:schemeClr>
          </a:solidFill>
          <a:latin typeface="Calibri Light" panose="020F0302020204030204" pitchFamily="34" charset="0"/>
          <a:ea typeface="+mn-ea"/>
          <a:cs typeface="+mn-cs"/>
        </a:defRPr>
      </a:lvl2pPr>
      <a:lvl3pPr marL="1081088"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accent1">
              <a:lumMod val="50000"/>
            </a:schemeClr>
          </a:solidFill>
          <a:latin typeface="Calibri Light" panose="020F0302020204030204" pitchFamily="34" charset="0"/>
          <a:ea typeface="+mn-ea"/>
          <a:cs typeface="+mn-cs"/>
        </a:defRPr>
      </a:lvl3pPr>
      <a:lvl4pPr marL="1436688" indent="-177800"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accent1">
              <a:lumMod val="50000"/>
            </a:schemeClr>
          </a:solidFill>
          <a:latin typeface="Calibri Light" panose="020F0302020204030204" pitchFamily="34" charset="0"/>
          <a:ea typeface="+mn-ea"/>
          <a:cs typeface="+mn-cs"/>
        </a:defRPr>
      </a:lvl4pPr>
      <a:lvl5pPr marL="1793875" indent="-179388"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accent1">
              <a:lumMod val="50000"/>
            </a:schemeClr>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87240" y="410830"/>
            <a:ext cx="8351099" cy="1073122"/>
          </a:xfrm>
          <a:prstGeom prst="rect">
            <a:avLst/>
          </a:prstGeom>
        </p:spPr>
        <p:txBody>
          <a:bodyPr vert="horz" lIns="0" tIns="0" rIns="0" bIns="0" rtlCol="0" anchor="t" anchorCtr="0">
            <a:normAutofit/>
          </a:bodyPr>
          <a:lstStyle/>
          <a:p>
            <a:r>
              <a:rPr lang="en-US" dirty="0" smtClean="0"/>
              <a:t>Click to edit Master title style</a:t>
            </a:r>
            <a:r>
              <a:rPr lang="de-DE" dirty="0" smtClean="0"/>
              <a:t> </a:t>
            </a:r>
            <a:endParaRPr lang="en-US" dirty="0"/>
          </a:p>
        </p:txBody>
      </p:sp>
      <p:sp>
        <p:nvSpPr>
          <p:cNvPr id="3" name="Textplatzhalter 2"/>
          <p:cNvSpPr>
            <a:spLocks noGrp="1"/>
          </p:cNvSpPr>
          <p:nvPr>
            <p:ph type="body" idx="1"/>
          </p:nvPr>
        </p:nvSpPr>
        <p:spPr>
          <a:xfrm>
            <a:off x="387240" y="1483952"/>
            <a:ext cx="8351099" cy="4247998"/>
          </a:xfrm>
          <a:prstGeom prst="rect">
            <a:avLst/>
          </a:prstGeom>
        </p:spPr>
        <p:txBody>
          <a:bodyPr vert="horz" lIns="10800" tIns="0" rIns="0" bIns="0" rtlCol="0">
            <a:noAutofit/>
          </a:bodyPr>
          <a:lstStyle/>
          <a:p>
            <a:pPr lvl="0"/>
            <a:r>
              <a:rPr lang="en-US" dirty="0" smtClean="0"/>
              <a:t>Click to edit Master text styles</a:t>
            </a:r>
          </a:p>
          <a:p>
            <a:pPr lvl="0"/>
            <a:endParaRPr lang="de-DE"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5" name="Fußzeilenplatzhalter 4"/>
          <p:cNvSpPr>
            <a:spLocks noGrp="1"/>
          </p:cNvSpPr>
          <p:nvPr>
            <p:ph type="ftr" sz="quarter" idx="3"/>
          </p:nvPr>
        </p:nvSpPr>
        <p:spPr>
          <a:xfrm>
            <a:off x="1335295" y="6152561"/>
            <a:ext cx="5122280" cy="360000"/>
          </a:xfrm>
          <a:prstGeom prst="rect">
            <a:avLst/>
          </a:prstGeom>
        </p:spPr>
        <p:txBody>
          <a:bodyPr vert="horz" lIns="0" tIns="0" rIns="0" bIns="0" rtlCol="0" anchor="b" anchorCtr="0"/>
          <a:lstStyle>
            <a:lvl1pPr algn="ctr">
              <a:defRPr sz="1200">
                <a:solidFill>
                  <a:srgbClr val="7F7F7F"/>
                </a:solidFill>
              </a:defRPr>
            </a:lvl1pPr>
          </a:lstStyle>
          <a:p>
            <a:endParaRPr lang="en-US" dirty="0"/>
          </a:p>
        </p:txBody>
      </p:sp>
      <p:sp>
        <p:nvSpPr>
          <p:cNvPr id="6" name="Foliennummernplatzhalter 5"/>
          <p:cNvSpPr>
            <a:spLocks noGrp="1"/>
          </p:cNvSpPr>
          <p:nvPr>
            <p:ph type="sldNum" sz="quarter" idx="4"/>
          </p:nvPr>
        </p:nvSpPr>
        <p:spPr>
          <a:xfrm>
            <a:off x="387240" y="6152561"/>
            <a:ext cx="685820" cy="360000"/>
          </a:xfrm>
          <a:prstGeom prst="rect">
            <a:avLst/>
          </a:prstGeom>
        </p:spPr>
        <p:txBody>
          <a:bodyPr vert="horz" lIns="0" tIns="0" rIns="0" bIns="0" rtlCol="0" anchor="b" anchorCtr="0"/>
          <a:lstStyle>
            <a:lvl1pPr algn="l">
              <a:defRPr sz="1200">
                <a:solidFill>
                  <a:srgbClr val="7F7F7F"/>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38655682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200" b="0" kern="1200">
          <a:solidFill>
            <a:schemeClr val="tx1"/>
          </a:solidFill>
          <a:latin typeface="+mj-lt"/>
          <a:ea typeface="+mj-ea"/>
          <a:cs typeface="+mj-cs"/>
        </a:defRPr>
      </a:lvl1pPr>
    </p:titleStyle>
    <p:bodyStyle>
      <a:lvl1pPr marL="273050" indent="-273050" algn="l" defTabSz="914400" rtl="0" eaLnBrk="1" latinLnBrk="0" hangingPunct="1">
        <a:spcBef>
          <a:spcPts val="0"/>
        </a:spcBef>
        <a:spcAft>
          <a:spcPts val="1000"/>
        </a:spcAft>
        <a:buFont typeface="Wingdings" panose="05000000000000000000" pitchFamily="2" charset="2"/>
        <a:buChar char="§"/>
        <a:defRPr sz="22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20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185057" y="40832"/>
            <a:ext cx="8175561" cy="3268426"/>
          </a:xfrm>
        </p:spPr>
        <p:txBody>
          <a:bodyPr/>
          <a:lstStyle/>
          <a:p>
            <a:r>
              <a:rPr lang="en-US" sz="4800" dirty="0" smtClean="0"/>
              <a:t>The </a:t>
            </a:r>
            <a:r>
              <a:rPr lang="en-US" sz="4800" dirty="0" err="1" smtClean="0"/>
              <a:t>Dis</a:t>
            </a:r>
            <a:r>
              <a:rPr lang="en-US" sz="4800" dirty="0" err="1"/>
              <a:t>C</a:t>
            </a:r>
            <a:r>
              <a:rPr lang="en-US" sz="4800" dirty="0" err="1" smtClean="0"/>
              <a:t>rete</a:t>
            </a:r>
            <a:r>
              <a:rPr lang="en-US" sz="4800" dirty="0" smtClean="0"/>
              <a:t>-Continual </a:t>
            </a:r>
            <a:r>
              <a:rPr lang="en-US" sz="4800" dirty="0"/>
              <a:t>Finite Element Method </a:t>
            </a:r>
            <a:r>
              <a:rPr lang="en-US" sz="4800" dirty="0" smtClean="0"/>
              <a:t/>
            </a:r>
            <a:br>
              <a:rPr lang="en-US" sz="4800" dirty="0" smtClean="0"/>
            </a:br>
            <a:r>
              <a:rPr lang="en-US" sz="4800" dirty="0" smtClean="0"/>
              <a:t>in </a:t>
            </a:r>
            <a:r>
              <a:rPr lang="en-US" sz="4800" dirty="0"/>
              <a:t>Engineering</a:t>
            </a:r>
          </a:p>
        </p:txBody>
      </p:sp>
      <p:sp>
        <p:nvSpPr>
          <p:cNvPr id="4" name="Textplatzhalter 3"/>
          <p:cNvSpPr>
            <a:spLocks noGrp="1"/>
          </p:cNvSpPr>
          <p:nvPr>
            <p:ph type="body" idx="1"/>
          </p:nvPr>
        </p:nvSpPr>
        <p:spPr bwMode="blackGray">
          <a:xfrm>
            <a:off x="348346" y="3513767"/>
            <a:ext cx="8665025" cy="2061759"/>
          </a:xfrm>
        </p:spPr>
        <p:txBody>
          <a:bodyPr/>
          <a:lstStyle/>
          <a:p>
            <a:pPr marL="0" indent="0">
              <a:buNone/>
            </a:pPr>
            <a:r>
              <a:rPr lang="en-US" sz="2800" b="1" dirty="0" smtClean="0">
                <a:solidFill>
                  <a:srgbClr val="C00000"/>
                </a:solidFill>
              </a:rPr>
              <a:t>Prof. </a:t>
            </a:r>
            <a:r>
              <a:rPr lang="en-US" sz="2800" b="1" i="1" dirty="0" smtClean="0">
                <a:solidFill>
                  <a:srgbClr val="C00000"/>
                </a:solidFill>
              </a:rPr>
              <a:t>Pavel A. </a:t>
            </a:r>
            <a:r>
              <a:rPr lang="en-US" sz="2800" b="1" i="1" dirty="0" err="1" smtClean="0">
                <a:solidFill>
                  <a:srgbClr val="C00000"/>
                </a:solidFill>
              </a:rPr>
              <a:t>Akimov</a:t>
            </a:r>
            <a:r>
              <a:rPr lang="ru-RU" sz="2800" b="1" i="1" dirty="0" smtClean="0">
                <a:solidFill>
                  <a:srgbClr val="C00000"/>
                </a:solidFill>
              </a:rPr>
              <a:t>,</a:t>
            </a:r>
            <a:r>
              <a:rPr lang="en-US" sz="2800" b="1" i="1" smtClean="0">
                <a:solidFill>
                  <a:srgbClr val="C00000"/>
                </a:solidFill>
              </a:rPr>
              <a:t> </a:t>
            </a:r>
            <a:r>
              <a:rPr lang="en-US" sz="2800" b="1" smtClean="0">
                <a:solidFill>
                  <a:srgbClr val="C00000"/>
                </a:solidFill>
              </a:rPr>
              <a:t>Mr. </a:t>
            </a:r>
            <a:r>
              <a:rPr lang="en-US" sz="2800" b="1" i="1" smtClean="0">
                <a:solidFill>
                  <a:srgbClr val="C00000"/>
                </a:solidFill>
              </a:rPr>
              <a:t>Oleg </a:t>
            </a:r>
            <a:r>
              <a:rPr lang="en-US" sz="2800" b="1" i="1" dirty="0" smtClean="0">
                <a:solidFill>
                  <a:srgbClr val="C00000"/>
                </a:solidFill>
              </a:rPr>
              <a:t>A. </a:t>
            </a:r>
            <a:r>
              <a:rPr lang="en-US" sz="2800" b="1" i="1" dirty="0" err="1" smtClean="0">
                <a:solidFill>
                  <a:srgbClr val="C00000"/>
                </a:solidFill>
              </a:rPr>
              <a:t>Negrozov</a:t>
            </a:r>
            <a:endParaRPr lang="en-US" sz="2800" b="1" i="1" dirty="0" smtClean="0">
              <a:solidFill>
                <a:srgbClr val="C00000"/>
              </a:solidFill>
            </a:endParaRPr>
          </a:p>
          <a:p>
            <a:pPr>
              <a:spcAft>
                <a:spcPts val="0"/>
              </a:spcAft>
            </a:pPr>
            <a:r>
              <a:rPr lang="en-US" sz="2000" i="1" dirty="0"/>
              <a:t>Research &amp; Development Center </a:t>
            </a:r>
            <a:r>
              <a:rPr lang="en-US" sz="2000" i="1" dirty="0" smtClean="0"/>
              <a:t>“</a:t>
            </a:r>
            <a:r>
              <a:rPr lang="en-US" sz="2000" i="1" dirty="0" err="1"/>
              <a:t>StaDyO</a:t>
            </a:r>
            <a:r>
              <a:rPr lang="en-US" sz="2000" i="1" dirty="0"/>
              <a:t>”, Moscow</a:t>
            </a:r>
            <a:r>
              <a:rPr lang="en-US" sz="2000" i="1" dirty="0" smtClean="0"/>
              <a:t>, Russia </a:t>
            </a:r>
          </a:p>
          <a:p>
            <a:pPr>
              <a:spcAft>
                <a:spcPts val="0"/>
              </a:spcAft>
            </a:pPr>
            <a:r>
              <a:rPr lang="en-US" sz="2000" i="1" dirty="0" smtClean="0"/>
              <a:t>National Research Moscow State University of Civil Engineering, Moscow, Russia</a:t>
            </a:r>
          </a:p>
          <a:p>
            <a:endParaRPr lang="en-US" sz="100" i="1" dirty="0" smtClean="0"/>
          </a:p>
          <a:p>
            <a:r>
              <a:rPr lang="en-US" sz="1600" b="1" dirty="0" smtClean="0">
                <a:solidFill>
                  <a:srgbClr val="002060"/>
                </a:solidFill>
                <a:effectLst>
                  <a:outerShdw blurRad="38100" dist="38100" dir="2700000" algn="tl">
                    <a:srgbClr val="000000">
                      <a:alpha val="43137"/>
                    </a:srgbClr>
                  </a:outerShdw>
                </a:effectLst>
                <a:latin typeface="Garamond" panose="02020404030301010803" pitchFamily="18" charset="0"/>
              </a:rPr>
              <a:t>International </a:t>
            </a:r>
            <a:r>
              <a:rPr lang="en-US" sz="1600" b="1" dirty="0">
                <a:solidFill>
                  <a:srgbClr val="002060"/>
                </a:solidFill>
                <a:effectLst>
                  <a:outerShdw blurRad="38100" dist="38100" dir="2700000" algn="tl">
                    <a:srgbClr val="000000">
                      <a:alpha val="43137"/>
                    </a:srgbClr>
                  </a:outerShdw>
                </a:effectLst>
                <a:latin typeface="Garamond" panose="02020404030301010803" pitchFamily="18" charset="0"/>
              </a:rPr>
              <a:t>Conference </a:t>
            </a:r>
            <a:r>
              <a:rPr lang="en-US" sz="1600" b="1" dirty="0" smtClean="0">
                <a:solidFill>
                  <a:srgbClr val="002060"/>
                </a:solidFill>
                <a:effectLst>
                  <a:outerShdw blurRad="38100" dist="38100" dir="2700000" algn="tl">
                    <a:srgbClr val="000000">
                      <a:alpha val="43137"/>
                    </a:srgbClr>
                  </a:outerShdw>
                </a:effectLst>
                <a:latin typeface="Garamond" panose="02020404030301010803" pitchFamily="18" charset="0"/>
              </a:rPr>
              <a:t>“</a:t>
            </a:r>
            <a:r>
              <a:rPr lang="en-US" sz="1600" b="1" dirty="0">
                <a:solidFill>
                  <a:srgbClr val="002060"/>
                </a:solidFill>
                <a:effectLst>
                  <a:outerShdw blurRad="38100" dist="38100" dir="2700000" algn="tl">
                    <a:srgbClr val="000000">
                      <a:alpha val="43137"/>
                    </a:srgbClr>
                  </a:outerShdw>
                </a:effectLst>
                <a:latin typeface="Garamond" panose="02020404030301010803" pitchFamily="18" charset="0"/>
              </a:rPr>
              <a:t>Mathematical Modeling </a:t>
            </a:r>
            <a:r>
              <a:rPr lang="en-US" sz="1600" b="1" dirty="0" smtClean="0">
                <a:solidFill>
                  <a:srgbClr val="002060"/>
                </a:solidFill>
                <a:effectLst>
                  <a:outerShdw blurRad="38100" dist="38100" dir="2700000" algn="tl">
                    <a:srgbClr val="000000">
                      <a:alpha val="43137"/>
                    </a:srgbClr>
                  </a:outerShdw>
                </a:effectLst>
                <a:latin typeface="Garamond" panose="02020404030301010803" pitchFamily="18" charset="0"/>
              </a:rPr>
              <a:t>and </a:t>
            </a:r>
            <a:r>
              <a:rPr lang="en-US" sz="1600" b="1" dirty="0">
                <a:solidFill>
                  <a:srgbClr val="002060"/>
                </a:solidFill>
                <a:effectLst>
                  <a:outerShdw blurRad="38100" dist="38100" dir="2700000" algn="tl">
                    <a:srgbClr val="000000">
                      <a:alpha val="43137"/>
                    </a:srgbClr>
                  </a:outerShdw>
                </a:effectLst>
                <a:latin typeface="Garamond" panose="02020404030301010803" pitchFamily="18" charset="0"/>
              </a:rPr>
              <a:t>Computational </a:t>
            </a:r>
            <a:r>
              <a:rPr lang="en-US" sz="1600" b="1" dirty="0" smtClean="0">
                <a:solidFill>
                  <a:srgbClr val="002060"/>
                </a:solidFill>
                <a:effectLst>
                  <a:outerShdw blurRad="38100" dist="38100" dir="2700000" algn="tl">
                    <a:srgbClr val="000000">
                      <a:alpha val="43137"/>
                    </a:srgbClr>
                  </a:outerShdw>
                </a:effectLst>
                <a:latin typeface="Garamond" panose="02020404030301010803" pitchFamily="18" charset="0"/>
              </a:rPr>
              <a:t>Physics</a:t>
            </a:r>
            <a:r>
              <a:rPr lang="en-US" sz="1600" b="1" dirty="0">
                <a:solidFill>
                  <a:srgbClr val="002060"/>
                </a:solidFill>
                <a:effectLst>
                  <a:outerShdw blurRad="38100" dist="38100" dir="2700000" algn="tl">
                    <a:srgbClr val="000000">
                      <a:alpha val="43137"/>
                    </a:srgbClr>
                  </a:outerShdw>
                </a:effectLst>
                <a:latin typeface="Garamond" panose="02020404030301010803" pitchFamily="18" charset="0"/>
              </a:rPr>
              <a:t>, 2017” </a:t>
            </a:r>
            <a:r>
              <a:rPr lang="en-US" sz="1600" b="1" dirty="0" smtClean="0">
                <a:solidFill>
                  <a:srgbClr val="002060"/>
                </a:solidFill>
                <a:effectLst>
                  <a:outerShdw blurRad="38100" dist="38100" dir="2700000" algn="tl">
                    <a:srgbClr val="000000">
                      <a:alpha val="43137"/>
                    </a:srgbClr>
                  </a:outerShdw>
                </a:effectLst>
                <a:latin typeface="Garamond" panose="02020404030301010803" pitchFamily="18" charset="0"/>
              </a:rPr>
              <a:t>(</a:t>
            </a:r>
            <a:r>
              <a:rPr lang="en-US" sz="1600" b="1" dirty="0">
                <a:solidFill>
                  <a:srgbClr val="002060"/>
                </a:solidFill>
                <a:effectLst>
                  <a:outerShdw blurRad="38100" dist="38100" dir="2700000" algn="tl">
                    <a:srgbClr val="000000">
                      <a:alpha val="43137"/>
                    </a:srgbClr>
                  </a:outerShdw>
                </a:effectLst>
                <a:latin typeface="Garamond" panose="02020404030301010803" pitchFamily="18" charset="0"/>
              </a:rPr>
              <a:t>MMCP2017)</a:t>
            </a:r>
          </a:p>
        </p:txBody>
      </p:sp>
      <p:pic>
        <p:nvPicPr>
          <p:cNvPr id="6" name="Picture 6" descr="LOGO24"/>
          <p:cNvPicPr>
            <a:picLocks noChangeAspect="1" noChangeArrowheads="1"/>
          </p:cNvPicPr>
          <p:nvPr/>
        </p:nvPicPr>
        <p:blipFill>
          <a:blip r:embed="rId3" cstate="print"/>
          <a:srcRect/>
          <a:stretch>
            <a:fillRect/>
          </a:stretch>
        </p:blipFill>
        <p:spPr bwMode="auto">
          <a:xfrm>
            <a:off x="231103" y="202164"/>
            <a:ext cx="891572" cy="108000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060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137885" y="33461"/>
            <a:ext cx="8919027" cy="1751796"/>
          </a:xfrm>
        </p:spPr>
        <p:txBody>
          <a:bodyPr>
            <a:normAutofit/>
          </a:bodyPr>
          <a:lstStyle/>
          <a:p>
            <a:r>
              <a:rPr lang="en-US" sz="3100" b="1" cap="all" dirty="0" smtClean="0">
                <a:solidFill>
                  <a:srgbClr val="C00000"/>
                </a:solidFill>
                <a:effectLst>
                  <a:outerShdw blurRad="38100" dist="38100" dir="2700000" algn="tl">
                    <a:srgbClr val="000000">
                      <a:alpha val="43137"/>
                    </a:srgbClr>
                  </a:outerShdw>
                </a:effectLst>
              </a:rPr>
              <a:t>Analytical </a:t>
            </a:r>
            <a:r>
              <a:rPr lang="en-US" sz="3100" b="1" cap="all" dirty="0">
                <a:solidFill>
                  <a:srgbClr val="C00000"/>
                </a:solidFill>
                <a:effectLst>
                  <a:outerShdw blurRad="38100" dist="38100" dir="2700000" algn="tl">
                    <a:srgbClr val="000000">
                      <a:alpha val="43137"/>
                    </a:srgbClr>
                  </a:outerShdw>
                </a:effectLst>
              </a:rPr>
              <a:t>Solution </a:t>
            </a:r>
            <a:r>
              <a:rPr lang="en-US" sz="3100" b="1" cap="all" dirty="0" smtClean="0">
                <a:solidFill>
                  <a:srgbClr val="C00000"/>
                </a:solidFill>
                <a:effectLst>
                  <a:outerShdw blurRad="38100" dist="38100" dir="2700000" algn="tl">
                    <a:srgbClr val="000000">
                      <a:alpha val="43137"/>
                    </a:srgbClr>
                  </a:outerShdw>
                </a:effectLst>
              </a:rPr>
              <a:t/>
            </a:r>
            <a:br>
              <a:rPr lang="en-US" sz="3100" b="1" cap="all" dirty="0" smtClean="0">
                <a:solidFill>
                  <a:srgbClr val="C00000"/>
                </a:solidFill>
                <a:effectLst>
                  <a:outerShdw blurRad="38100" dist="38100" dir="2700000" algn="tl">
                    <a:srgbClr val="000000">
                      <a:alpha val="43137"/>
                    </a:srgbClr>
                  </a:outerShdw>
                </a:effectLst>
              </a:rPr>
            </a:br>
            <a:r>
              <a:rPr lang="en-US" sz="3100" b="1" cap="all" dirty="0" smtClean="0">
                <a:solidFill>
                  <a:srgbClr val="C00000"/>
                </a:solidFill>
                <a:effectLst>
                  <a:outerShdw blurRad="38100" dist="38100" dir="2700000" algn="tl">
                    <a:srgbClr val="000000">
                      <a:alpha val="43137"/>
                    </a:srgbClr>
                  </a:outerShdw>
                </a:effectLst>
              </a:rPr>
              <a:t>of </a:t>
            </a:r>
            <a:r>
              <a:rPr lang="en-US" sz="3100" b="1" cap="all" dirty="0">
                <a:solidFill>
                  <a:srgbClr val="C00000"/>
                </a:solidFill>
                <a:effectLst>
                  <a:outerShdw blurRad="38100" dist="38100" dir="2700000" algn="tl">
                    <a:srgbClr val="000000">
                      <a:alpha val="43137"/>
                    </a:srgbClr>
                  </a:outerShdw>
                </a:effectLst>
              </a:rPr>
              <a:t>Multipoint Boundary </a:t>
            </a:r>
            <a:r>
              <a:rPr lang="en-US" sz="3100" b="1" cap="all" dirty="0" smtClean="0">
                <a:solidFill>
                  <a:srgbClr val="C00000"/>
                </a:solidFill>
                <a:effectLst>
                  <a:outerShdw blurRad="38100" dist="38100" dir="2700000" algn="tl">
                    <a:srgbClr val="000000">
                      <a:alpha val="43137"/>
                    </a:srgbClr>
                  </a:outerShdw>
                </a:effectLst>
              </a:rPr>
              <a:t/>
            </a:r>
            <a:br>
              <a:rPr lang="en-US" sz="3100" b="1" cap="all" dirty="0" smtClean="0">
                <a:solidFill>
                  <a:srgbClr val="C00000"/>
                </a:solidFill>
                <a:effectLst>
                  <a:outerShdw blurRad="38100" dist="38100" dir="2700000" algn="tl">
                    <a:srgbClr val="000000">
                      <a:alpha val="43137"/>
                    </a:srgbClr>
                  </a:outerShdw>
                </a:effectLst>
              </a:rPr>
            </a:br>
            <a:r>
              <a:rPr lang="en-US" sz="3100" b="1" cap="all" dirty="0" smtClean="0">
                <a:solidFill>
                  <a:srgbClr val="C00000"/>
                </a:solidFill>
                <a:effectLst>
                  <a:outerShdw blurRad="38100" dist="38100" dir="2700000" algn="tl">
                    <a:srgbClr val="000000">
                      <a:alpha val="43137"/>
                    </a:srgbClr>
                  </a:outerShdw>
                </a:effectLst>
              </a:rPr>
              <a:t>Problems of </a:t>
            </a:r>
            <a:r>
              <a:rPr lang="en-US" sz="3100" b="1" cap="all" dirty="0">
                <a:solidFill>
                  <a:srgbClr val="C00000"/>
                </a:solidFill>
                <a:effectLst>
                  <a:outerShdw blurRad="38100" dist="38100" dir="2700000" algn="tl">
                    <a:srgbClr val="000000">
                      <a:alpha val="43137"/>
                    </a:srgbClr>
                  </a:outerShdw>
                </a:effectLst>
              </a:rPr>
              <a:t>Structural Analysis</a:t>
            </a:r>
            <a:r>
              <a:rPr lang="en-US" sz="3100" b="1" dirty="0">
                <a:solidFill>
                  <a:srgbClr val="C00000"/>
                </a:solidFill>
                <a:effectLst>
                  <a:outerShdw blurRad="38100" dist="38100" dir="2700000" algn="tl">
                    <a:srgbClr val="000000">
                      <a:alpha val="43137"/>
                    </a:srgbClr>
                  </a:outerShdw>
                </a:effectLst>
              </a:rPr>
              <a:t> </a:t>
            </a:r>
            <a:r>
              <a:rPr lang="en-US" b="1" dirty="0" smtClean="0">
                <a:solidFill>
                  <a:srgbClr val="C00000"/>
                </a:solidFill>
                <a:effectLst>
                  <a:outerShdw blurRad="38100" dist="38100" dir="2700000" algn="tl">
                    <a:srgbClr val="000000">
                      <a:alpha val="43137"/>
                    </a:srgbClr>
                  </a:outerShdw>
                </a:effectLst>
              </a:rPr>
              <a:t/>
            </a:r>
            <a:br>
              <a:rPr lang="en-US" b="1" dirty="0" smtClean="0">
                <a:solidFill>
                  <a:srgbClr val="C00000"/>
                </a:solidFill>
                <a:effectLst>
                  <a:outerShdw blurRad="38100" dist="38100" dir="2700000" algn="tl">
                    <a:srgbClr val="000000">
                      <a:alpha val="43137"/>
                    </a:srgbClr>
                  </a:outerShdw>
                </a:effectLst>
              </a:rPr>
            </a:br>
            <a:r>
              <a:rPr lang="en-US" sz="2000" b="1" dirty="0" smtClean="0">
                <a:solidFill>
                  <a:srgbClr val="C00000"/>
                </a:solidFill>
                <a:effectLst>
                  <a:outerShdw blurRad="38100" dist="38100" dir="2700000" algn="tl">
                    <a:srgbClr val="000000">
                      <a:alpha val="43137"/>
                    </a:srgbClr>
                  </a:outerShdw>
                </a:effectLst>
              </a:rPr>
              <a:t>for </a:t>
            </a:r>
            <a:r>
              <a:rPr lang="en-US" sz="2000" b="1" dirty="0">
                <a:solidFill>
                  <a:srgbClr val="C00000"/>
                </a:solidFill>
                <a:effectLst>
                  <a:outerShdw blurRad="38100" dist="38100" dir="2700000" algn="tl">
                    <a:srgbClr val="000000">
                      <a:alpha val="43137"/>
                    </a:srgbClr>
                  </a:outerShdw>
                </a:effectLst>
              </a:rPr>
              <a:t>Systems of Ordinary Differential Equations </a:t>
            </a:r>
            <a:r>
              <a:rPr lang="en-US" sz="2000" b="1" dirty="0" smtClean="0">
                <a:solidFill>
                  <a:srgbClr val="C00000"/>
                </a:solidFill>
                <a:effectLst>
                  <a:outerShdw blurRad="38100" dist="38100" dir="2700000" algn="tl">
                    <a:srgbClr val="000000">
                      <a:alpha val="43137"/>
                    </a:srgbClr>
                  </a:outerShdw>
                </a:effectLst>
              </a:rPr>
              <a:t>with </a:t>
            </a:r>
            <a:r>
              <a:rPr lang="en-US" sz="2000" b="1" dirty="0">
                <a:solidFill>
                  <a:srgbClr val="C00000"/>
                </a:solidFill>
                <a:effectLst>
                  <a:outerShdw blurRad="38100" dist="38100" dir="2700000" algn="tl">
                    <a:srgbClr val="000000">
                      <a:alpha val="43137"/>
                    </a:srgbClr>
                  </a:outerShdw>
                </a:effectLst>
              </a:rPr>
              <a:t>Piecewise Constant Coefficients</a:t>
            </a:r>
          </a:p>
        </p:txBody>
      </p:sp>
      <p:pic>
        <p:nvPicPr>
          <p:cNvPr id="4" name="Рисунок 3"/>
          <p:cNvPicPr>
            <a:picLocks noChangeAspect="1"/>
          </p:cNvPicPr>
          <p:nvPr/>
        </p:nvPicPr>
        <p:blipFill>
          <a:blip r:embed="rId2"/>
          <a:stretch>
            <a:fillRect/>
          </a:stretch>
        </p:blipFill>
        <p:spPr>
          <a:xfrm>
            <a:off x="178856" y="2218838"/>
            <a:ext cx="8820000" cy="3493387"/>
          </a:xfrm>
          <a:prstGeom prst="rect">
            <a:avLst/>
          </a:prstGeom>
        </p:spPr>
      </p:pic>
    </p:spTree>
    <p:extLst>
      <p:ext uri="{BB962C8B-B14F-4D97-AF65-F5344CB8AC3E}">
        <p14:creationId xmlns:p14="http://schemas.microsoft.com/office/powerpoint/2010/main" val="348356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137885" y="33461"/>
            <a:ext cx="8919027" cy="1751796"/>
          </a:xfrm>
        </p:spPr>
        <p:txBody>
          <a:bodyPr>
            <a:normAutofit/>
          </a:bodyPr>
          <a:lstStyle/>
          <a:p>
            <a:r>
              <a:rPr lang="en-US" sz="3100" b="1" cap="all" dirty="0" smtClean="0">
                <a:solidFill>
                  <a:srgbClr val="C00000"/>
                </a:solidFill>
                <a:effectLst>
                  <a:outerShdw blurRad="38100" dist="38100" dir="2700000" algn="tl">
                    <a:srgbClr val="000000">
                      <a:alpha val="43137"/>
                    </a:srgbClr>
                  </a:outerShdw>
                </a:effectLst>
              </a:rPr>
              <a:t>Analytical </a:t>
            </a:r>
            <a:r>
              <a:rPr lang="en-US" sz="3100" b="1" cap="all" dirty="0">
                <a:solidFill>
                  <a:srgbClr val="C00000"/>
                </a:solidFill>
                <a:effectLst>
                  <a:outerShdw blurRad="38100" dist="38100" dir="2700000" algn="tl">
                    <a:srgbClr val="000000">
                      <a:alpha val="43137"/>
                    </a:srgbClr>
                  </a:outerShdw>
                </a:effectLst>
              </a:rPr>
              <a:t>Solution </a:t>
            </a:r>
            <a:r>
              <a:rPr lang="en-US" sz="3100" b="1" cap="all" dirty="0" smtClean="0">
                <a:solidFill>
                  <a:srgbClr val="C00000"/>
                </a:solidFill>
                <a:effectLst>
                  <a:outerShdw blurRad="38100" dist="38100" dir="2700000" algn="tl">
                    <a:srgbClr val="000000">
                      <a:alpha val="43137"/>
                    </a:srgbClr>
                  </a:outerShdw>
                </a:effectLst>
              </a:rPr>
              <a:t/>
            </a:r>
            <a:br>
              <a:rPr lang="en-US" sz="3100" b="1" cap="all" dirty="0" smtClean="0">
                <a:solidFill>
                  <a:srgbClr val="C00000"/>
                </a:solidFill>
                <a:effectLst>
                  <a:outerShdw blurRad="38100" dist="38100" dir="2700000" algn="tl">
                    <a:srgbClr val="000000">
                      <a:alpha val="43137"/>
                    </a:srgbClr>
                  </a:outerShdw>
                </a:effectLst>
              </a:rPr>
            </a:br>
            <a:r>
              <a:rPr lang="en-US" sz="3100" b="1" cap="all" dirty="0" smtClean="0">
                <a:solidFill>
                  <a:srgbClr val="C00000"/>
                </a:solidFill>
                <a:effectLst>
                  <a:outerShdw blurRad="38100" dist="38100" dir="2700000" algn="tl">
                    <a:srgbClr val="000000">
                      <a:alpha val="43137"/>
                    </a:srgbClr>
                  </a:outerShdw>
                </a:effectLst>
              </a:rPr>
              <a:t>of </a:t>
            </a:r>
            <a:r>
              <a:rPr lang="en-US" sz="3100" b="1" cap="all" dirty="0">
                <a:solidFill>
                  <a:srgbClr val="C00000"/>
                </a:solidFill>
                <a:effectLst>
                  <a:outerShdw blurRad="38100" dist="38100" dir="2700000" algn="tl">
                    <a:srgbClr val="000000">
                      <a:alpha val="43137"/>
                    </a:srgbClr>
                  </a:outerShdw>
                </a:effectLst>
              </a:rPr>
              <a:t>Multipoint Boundary </a:t>
            </a:r>
            <a:r>
              <a:rPr lang="en-US" sz="3100" b="1" cap="all" dirty="0" smtClean="0">
                <a:solidFill>
                  <a:srgbClr val="C00000"/>
                </a:solidFill>
                <a:effectLst>
                  <a:outerShdw blurRad="38100" dist="38100" dir="2700000" algn="tl">
                    <a:srgbClr val="000000">
                      <a:alpha val="43137"/>
                    </a:srgbClr>
                  </a:outerShdw>
                </a:effectLst>
              </a:rPr>
              <a:t/>
            </a:r>
            <a:br>
              <a:rPr lang="en-US" sz="3100" b="1" cap="all" dirty="0" smtClean="0">
                <a:solidFill>
                  <a:srgbClr val="C00000"/>
                </a:solidFill>
                <a:effectLst>
                  <a:outerShdw blurRad="38100" dist="38100" dir="2700000" algn="tl">
                    <a:srgbClr val="000000">
                      <a:alpha val="43137"/>
                    </a:srgbClr>
                  </a:outerShdw>
                </a:effectLst>
              </a:rPr>
            </a:br>
            <a:r>
              <a:rPr lang="en-US" sz="3100" b="1" cap="all" dirty="0" smtClean="0">
                <a:solidFill>
                  <a:srgbClr val="C00000"/>
                </a:solidFill>
                <a:effectLst>
                  <a:outerShdw blurRad="38100" dist="38100" dir="2700000" algn="tl">
                    <a:srgbClr val="000000">
                      <a:alpha val="43137"/>
                    </a:srgbClr>
                  </a:outerShdw>
                </a:effectLst>
              </a:rPr>
              <a:t>Problems of </a:t>
            </a:r>
            <a:r>
              <a:rPr lang="en-US" sz="3100" b="1" cap="all" dirty="0">
                <a:solidFill>
                  <a:srgbClr val="C00000"/>
                </a:solidFill>
                <a:effectLst>
                  <a:outerShdw blurRad="38100" dist="38100" dir="2700000" algn="tl">
                    <a:srgbClr val="000000">
                      <a:alpha val="43137"/>
                    </a:srgbClr>
                  </a:outerShdw>
                </a:effectLst>
              </a:rPr>
              <a:t>Structural Analysis</a:t>
            </a:r>
            <a:r>
              <a:rPr lang="en-US" sz="3100" b="1" dirty="0">
                <a:solidFill>
                  <a:srgbClr val="C00000"/>
                </a:solidFill>
                <a:effectLst>
                  <a:outerShdw blurRad="38100" dist="38100" dir="2700000" algn="tl">
                    <a:srgbClr val="000000">
                      <a:alpha val="43137"/>
                    </a:srgbClr>
                  </a:outerShdw>
                </a:effectLst>
              </a:rPr>
              <a:t> </a:t>
            </a:r>
            <a:r>
              <a:rPr lang="en-US" b="1" dirty="0" smtClean="0">
                <a:solidFill>
                  <a:srgbClr val="C00000"/>
                </a:solidFill>
                <a:effectLst>
                  <a:outerShdw blurRad="38100" dist="38100" dir="2700000" algn="tl">
                    <a:srgbClr val="000000">
                      <a:alpha val="43137"/>
                    </a:srgbClr>
                  </a:outerShdw>
                </a:effectLst>
              </a:rPr>
              <a:t/>
            </a:r>
            <a:br>
              <a:rPr lang="en-US" b="1" dirty="0" smtClean="0">
                <a:solidFill>
                  <a:srgbClr val="C00000"/>
                </a:solidFill>
                <a:effectLst>
                  <a:outerShdw blurRad="38100" dist="38100" dir="2700000" algn="tl">
                    <a:srgbClr val="000000">
                      <a:alpha val="43137"/>
                    </a:srgbClr>
                  </a:outerShdw>
                </a:effectLst>
              </a:rPr>
            </a:br>
            <a:r>
              <a:rPr lang="en-US" sz="2000" b="1" dirty="0" smtClean="0">
                <a:solidFill>
                  <a:srgbClr val="C00000"/>
                </a:solidFill>
                <a:effectLst>
                  <a:outerShdw blurRad="38100" dist="38100" dir="2700000" algn="tl">
                    <a:srgbClr val="000000">
                      <a:alpha val="43137"/>
                    </a:srgbClr>
                  </a:outerShdw>
                </a:effectLst>
              </a:rPr>
              <a:t>for </a:t>
            </a:r>
            <a:r>
              <a:rPr lang="en-US" sz="2000" b="1" dirty="0">
                <a:solidFill>
                  <a:srgbClr val="C00000"/>
                </a:solidFill>
                <a:effectLst>
                  <a:outerShdw blurRad="38100" dist="38100" dir="2700000" algn="tl">
                    <a:srgbClr val="000000">
                      <a:alpha val="43137"/>
                    </a:srgbClr>
                  </a:outerShdw>
                </a:effectLst>
              </a:rPr>
              <a:t>Systems of Ordinary Differential Equations </a:t>
            </a:r>
            <a:r>
              <a:rPr lang="en-US" sz="2000" b="1" dirty="0" smtClean="0">
                <a:solidFill>
                  <a:srgbClr val="C00000"/>
                </a:solidFill>
                <a:effectLst>
                  <a:outerShdw blurRad="38100" dist="38100" dir="2700000" algn="tl">
                    <a:srgbClr val="000000">
                      <a:alpha val="43137"/>
                    </a:srgbClr>
                  </a:outerShdw>
                </a:effectLst>
              </a:rPr>
              <a:t>with </a:t>
            </a:r>
            <a:r>
              <a:rPr lang="en-US" sz="2000" b="1" dirty="0">
                <a:solidFill>
                  <a:srgbClr val="C00000"/>
                </a:solidFill>
                <a:effectLst>
                  <a:outerShdw blurRad="38100" dist="38100" dir="2700000" algn="tl">
                    <a:srgbClr val="000000">
                      <a:alpha val="43137"/>
                    </a:srgbClr>
                  </a:outerShdw>
                </a:effectLst>
              </a:rPr>
              <a:t>Piecewise Constant Coefficients</a:t>
            </a:r>
          </a:p>
        </p:txBody>
      </p:sp>
      <p:pic>
        <p:nvPicPr>
          <p:cNvPr id="3" name="Рисунок 2"/>
          <p:cNvPicPr>
            <a:picLocks noChangeAspect="1"/>
          </p:cNvPicPr>
          <p:nvPr/>
        </p:nvPicPr>
        <p:blipFill>
          <a:blip r:embed="rId2"/>
          <a:stretch>
            <a:fillRect/>
          </a:stretch>
        </p:blipFill>
        <p:spPr>
          <a:xfrm>
            <a:off x="171603" y="2265076"/>
            <a:ext cx="8820000" cy="3257606"/>
          </a:xfrm>
          <a:prstGeom prst="rect">
            <a:avLst/>
          </a:prstGeom>
        </p:spPr>
      </p:pic>
      <p:sp>
        <p:nvSpPr>
          <p:cNvPr id="5" name="Прямоугольник 4"/>
          <p:cNvSpPr/>
          <p:nvPr/>
        </p:nvSpPr>
        <p:spPr>
          <a:xfrm>
            <a:off x="732971" y="2982685"/>
            <a:ext cx="3106058" cy="76925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1880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137885" y="33461"/>
            <a:ext cx="8919027" cy="1751796"/>
          </a:xfrm>
        </p:spPr>
        <p:txBody>
          <a:bodyPr>
            <a:normAutofit/>
          </a:bodyPr>
          <a:lstStyle/>
          <a:p>
            <a:r>
              <a:rPr lang="en-US" sz="3100" b="1" cap="all" dirty="0" smtClean="0">
                <a:solidFill>
                  <a:srgbClr val="C00000"/>
                </a:solidFill>
                <a:effectLst>
                  <a:outerShdw blurRad="38100" dist="38100" dir="2700000" algn="tl">
                    <a:srgbClr val="000000">
                      <a:alpha val="43137"/>
                    </a:srgbClr>
                  </a:outerShdw>
                </a:effectLst>
              </a:rPr>
              <a:t>Analytical </a:t>
            </a:r>
            <a:r>
              <a:rPr lang="en-US" sz="3100" b="1" cap="all" dirty="0">
                <a:solidFill>
                  <a:srgbClr val="C00000"/>
                </a:solidFill>
                <a:effectLst>
                  <a:outerShdw blurRad="38100" dist="38100" dir="2700000" algn="tl">
                    <a:srgbClr val="000000">
                      <a:alpha val="43137"/>
                    </a:srgbClr>
                  </a:outerShdw>
                </a:effectLst>
              </a:rPr>
              <a:t>Solution </a:t>
            </a:r>
            <a:r>
              <a:rPr lang="en-US" sz="3100" b="1" cap="all" dirty="0" smtClean="0">
                <a:solidFill>
                  <a:srgbClr val="C00000"/>
                </a:solidFill>
                <a:effectLst>
                  <a:outerShdw blurRad="38100" dist="38100" dir="2700000" algn="tl">
                    <a:srgbClr val="000000">
                      <a:alpha val="43137"/>
                    </a:srgbClr>
                  </a:outerShdw>
                </a:effectLst>
              </a:rPr>
              <a:t/>
            </a:r>
            <a:br>
              <a:rPr lang="en-US" sz="3100" b="1" cap="all" dirty="0" smtClean="0">
                <a:solidFill>
                  <a:srgbClr val="C00000"/>
                </a:solidFill>
                <a:effectLst>
                  <a:outerShdw blurRad="38100" dist="38100" dir="2700000" algn="tl">
                    <a:srgbClr val="000000">
                      <a:alpha val="43137"/>
                    </a:srgbClr>
                  </a:outerShdw>
                </a:effectLst>
              </a:rPr>
            </a:br>
            <a:r>
              <a:rPr lang="en-US" sz="3100" b="1" cap="all" dirty="0" smtClean="0">
                <a:solidFill>
                  <a:srgbClr val="C00000"/>
                </a:solidFill>
                <a:effectLst>
                  <a:outerShdw blurRad="38100" dist="38100" dir="2700000" algn="tl">
                    <a:srgbClr val="000000">
                      <a:alpha val="43137"/>
                    </a:srgbClr>
                  </a:outerShdw>
                </a:effectLst>
              </a:rPr>
              <a:t>of </a:t>
            </a:r>
            <a:r>
              <a:rPr lang="en-US" sz="3100" b="1" cap="all" dirty="0">
                <a:solidFill>
                  <a:srgbClr val="C00000"/>
                </a:solidFill>
                <a:effectLst>
                  <a:outerShdw blurRad="38100" dist="38100" dir="2700000" algn="tl">
                    <a:srgbClr val="000000">
                      <a:alpha val="43137"/>
                    </a:srgbClr>
                  </a:outerShdw>
                </a:effectLst>
              </a:rPr>
              <a:t>Multipoint Boundary </a:t>
            </a:r>
            <a:r>
              <a:rPr lang="en-US" sz="3100" b="1" cap="all" dirty="0" smtClean="0">
                <a:solidFill>
                  <a:srgbClr val="C00000"/>
                </a:solidFill>
                <a:effectLst>
                  <a:outerShdw blurRad="38100" dist="38100" dir="2700000" algn="tl">
                    <a:srgbClr val="000000">
                      <a:alpha val="43137"/>
                    </a:srgbClr>
                  </a:outerShdw>
                </a:effectLst>
              </a:rPr>
              <a:t/>
            </a:r>
            <a:br>
              <a:rPr lang="en-US" sz="3100" b="1" cap="all" dirty="0" smtClean="0">
                <a:solidFill>
                  <a:srgbClr val="C00000"/>
                </a:solidFill>
                <a:effectLst>
                  <a:outerShdw blurRad="38100" dist="38100" dir="2700000" algn="tl">
                    <a:srgbClr val="000000">
                      <a:alpha val="43137"/>
                    </a:srgbClr>
                  </a:outerShdw>
                </a:effectLst>
              </a:rPr>
            </a:br>
            <a:r>
              <a:rPr lang="en-US" sz="3100" b="1" cap="all" dirty="0" smtClean="0">
                <a:solidFill>
                  <a:srgbClr val="C00000"/>
                </a:solidFill>
                <a:effectLst>
                  <a:outerShdw blurRad="38100" dist="38100" dir="2700000" algn="tl">
                    <a:srgbClr val="000000">
                      <a:alpha val="43137"/>
                    </a:srgbClr>
                  </a:outerShdw>
                </a:effectLst>
              </a:rPr>
              <a:t>Problems of </a:t>
            </a:r>
            <a:r>
              <a:rPr lang="en-US" sz="3100" b="1" cap="all" dirty="0">
                <a:solidFill>
                  <a:srgbClr val="C00000"/>
                </a:solidFill>
                <a:effectLst>
                  <a:outerShdw blurRad="38100" dist="38100" dir="2700000" algn="tl">
                    <a:srgbClr val="000000">
                      <a:alpha val="43137"/>
                    </a:srgbClr>
                  </a:outerShdw>
                </a:effectLst>
              </a:rPr>
              <a:t>Structural Analysis</a:t>
            </a:r>
            <a:r>
              <a:rPr lang="en-US" sz="3100" b="1" dirty="0">
                <a:solidFill>
                  <a:srgbClr val="C00000"/>
                </a:solidFill>
                <a:effectLst>
                  <a:outerShdw blurRad="38100" dist="38100" dir="2700000" algn="tl">
                    <a:srgbClr val="000000">
                      <a:alpha val="43137"/>
                    </a:srgbClr>
                  </a:outerShdw>
                </a:effectLst>
              </a:rPr>
              <a:t> </a:t>
            </a:r>
            <a:r>
              <a:rPr lang="en-US" b="1" dirty="0" smtClean="0">
                <a:solidFill>
                  <a:srgbClr val="C00000"/>
                </a:solidFill>
                <a:effectLst>
                  <a:outerShdw blurRad="38100" dist="38100" dir="2700000" algn="tl">
                    <a:srgbClr val="000000">
                      <a:alpha val="43137"/>
                    </a:srgbClr>
                  </a:outerShdw>
                </a:effectLst>
              </a:rPr>
              <a:t/>
            </a:r>
            <a:br>
              <a:rPr lang="en-US" b="1" dirty="0" smtClean="0">
                <a:solidFill>
                  <a:srgbClr val="C00000"/>
                </a:solidFill>
                <a:effectLst>
                  <a:outerShdw blurRad="38100" dist="38100" dir="2700000" algn="tl">
                    <a:srgbClr val="000000">
                      <a:alpha val="43137"/>
                    </a:srgbClr>
                  </a:outerShdw>
                </a:effectLst>
              </a:rPr>
            </a:br>
            <a:r>
              <a:rPr lang="en-US" sz="2000" b="1" dirty="0" smtClean="0">
                <a:solidFill>
                  <a:srgbClr val="C00000"/>
                </a:solidFill>
                <a:effectLst>
                  <a:outerShdw blurRad="38100" dist="38100" dir="2700000" algn="tl">
                    <a:srgbClr val="000000">
                      <a:alpha val="43137"/>
                    </a:srgbClr>
                  </a:outerShdw>
                </a:effectLst>
              </a:rPr>
              <a:t>for </a:t>
            </a:r>
            <a:r>
              <a:rPr lang="en-US" sz="2000" b="1" dirty="0">
                <a:solidFill>
                  <a:srgbClr val="C00000"/>
                </a:solidFill>
                <a:effectLst>
                  <a:outerShdw blurRad="38100" dist="38100" dir="2700000" algn="tl">
                    <a:srgbClr val="000000">
                      <a:alpha val="43137"/>
                    </a:srgbClr>
                  </a:outerShdw>
                </a:effectLst>
              </a:rPr>
              <a:t>Systems of Ordinary Differential Equations </a:t>
            </a:r>
            <a:r>
              <a:rPr lang="en-US" sz="2000" b="1" dirty="0" smtClean="0">
                <a:solidFill>
                  <a:srgbClr val="C00000"/>
                </a:solidFill>
                <a:effectLst>
                  <a:outerShdw blurRad="38100" dist="38100" dir="2700000" algn="tl">
                    <a:srgbClr val="000000">
                      <a:alpha val="43137"/>
                    </a:srgbClr>
                  </a:outerShdw>
                </a:effectLst>
              </a:rPr>
              <a:t>with </a:t>
            </a:r>
            <a:r>
              <a:rPr lang="en-US" sz="2000" b="1" dirty="0">
                <a:solidFill>
                  <a:srgbClr val="C00000"/>
                </a:solidFill>
                <a:effectLst>
                  <a:outerShdw blurRad="38100" dist="38100" dir="2700000" algn="tl">
                    <a:srgbClr val="000000">
                      <a:alpha val="43137"/>
                    </a:srgbClr>
                  </a:outerShdw>
                </a:effectLst>
              </a:rPr>
              <a:t>Piecewise Constant Coefficients</a:t>
            </a:r>
          </a:p>
        </p:txBody>
      </p:sp>
      <p:pic>
        <p:nvPicPr>
          <p:cNvPr id="4" name="Рисунок 3"/>
          <p:cNvPicPr>
            <a:picLocks noChangeAspect="1"/>
          </p:cNvPicPr>
          <p:nvPr/>
        </p:nvPicPr>
        <p:blipFill>
          <a:blip r:embed="rId2"/>
          <a:stretch>
            <a:fillRect/>
          </a:stretch>
        </p:blipFill>
        <p:spPr>
          <a:xfrm>
            <a:off x="180141" y="2211890"/>
            <a:ext cx="8820000" cy="3814746"/>
          </a:xfrm>
          <a:prstGeom prst="rect">
            <a:avLst/>
          </a:prstGeom>
        </p:spPr>
      </p:pic>
      <p:sp>
        <p:nvSpPr>
          <p:cNvPr id="5" name="Прямоугольник 4"/>
          <p:cNvSpPr/>
          <p:nvPr/>
        </p:nvSpPr>
        <p:spPr>
          <a:xfrm>
            <a:off x="820057" y="5275942"/>
            <a:ext cx="3280229" cy="3773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1519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137885" y="33461"/>
            <a:ext cx="8919027" cy="1751796"/>
          </a:xfrm>
        </p:spPr>
        <p:txBody>
          <a:bodyPr>
            <a:normAutofit/>
          </a:bodyPr>
          <a:lstStyle/>
          <a:p>
            <a:r>
              <a:rPr lang="en-US" sz="3100" b="1" cap="all" dirty="0" smtClean="0">
                <a:solidFill>
                  <a:srgbClr val="C00000"/>
                </a:solidFill>
                <a:effectLst>
                  <a:outerShdw blurRad="38100" dist="38100" dir="2700000" algn="tl">
                    <a:srgbClr val="000000">
                      <a:alpha val="43137"/>
                    </a:srgbClr>
                  </a:outerShdw>
                </a:effectLst>
              </a:rPr>
              <a:t>Analytical </a:t>
            </a:r>
            <a:r>
              <a:rPr lang="en-US" sz="3100" b="1" cap="all" dirty="0">
                <a:solidFill>
                  <a:srgbClr val="C00000"/>
                </a:solidFill>
                <a:effectLst>
                  <a:outerShdw blurRad="38100" dist="38100" dir="2700000" algn="tl">
                    <a:srgbClr val="000000">
                      <a:alpha val="43137"/>
                    </a:srgbClr>
                  </a:outerShdw>
                </a:effectLst>
              </a:rPr>
              <a:t>Solution </a:t>
            </a:r>
            <a:r>
              <a:rPr lang="en-US" sz="3100" b="1" cap="all" dirty="0" smtClean="0">
                <a:solidFill>
                  <a:srgbClr val="C00000"/>
                </a:solidFill>
                <a:effectLst>
                  <a:outerShdw blurRad="38100" dist="38100" dir="2700000" algn="tl">
                    <a:srgbClr val="000000">
                      <a:alpha val="43137"/>
                    </a:srgbClr>
                  </a:outerShdw>
                </a:effectLst>
              </a:rPr>
              <a:t/>
            </a:r>
            <a:br>
              <a:rPr lang="en-US" sz="3100" b="1" cap="all" dirty="0" smtClean="0">
                <a:solidFill>
                  <a:srgbClr val="C00000"/>
                </a:solidFill>
                <a:effectLst>
                  <a:outerShdw blurRad="38100" dist="38100" dir="2700000" algn="tl">
                    <a:srgbClr val="000000">
                      <a:alpha val="43137"/>
                    </a:srgbClr>
                  </a:outerShdw>
                </a:effectLst>
              </a:rPr>
            </a:br>
            <a:r>
              <a:rPr lang="en-US" sz="3100" b="1" cap="all" dirty="0" smtClean="0">
                <a:solidFill>
                  <a:srgbClr val="C00000"/>
                </a:solidFill>
                <a:effectLst>
                  <a:outerShdw blurRad="38100" dist="38100" dir="2700000" algn="tl">
                    <a:srgbClr val="000000">
                      <a:alpha val="43137"/>
                    </a:srgbClr>
                  </a:outerShdw>
                </a:effectLst>
              </a:rPr>
              <a:t>of </a:t>
            </a:r>
            <a:r>
              <a:rPr lang="en-US" sz="3100" b="1" cap="all" dirty="0">
                <a:solidFill>
                  <a:srgbClr val="C00000"/>
                </a:solidFill>
                <a:effectLst>
                  <a:outerShdw blurRad="38100" dist="38100" dir="2700000" algn="tl">
                    <a:srgbClr val="000000">
                      <a:alpha val="43137"/>
                    </a:srgbClr>
                  </a:outerShdw>
                </a:effectLst>
              </a:rPr>
              <a:t>Multipoint Boundary </a:t>
            </a:r>
            <a:r>
              <a:rPr lang="en-US" sz="3100" b="1" cap="all" dirty="0" smtClean="0">
                <a:solidFill>
                  <a:srgbClr val="C00000"/>
                </a:solidFill>
                <a:effectLst>
                  <a:outerShdw blurRad="38100" dist="38100" dir="2700000" algn="tl">
                    <a:srgbClr val="000000">
                      <a:alpha val="43137"/>
                    </a:srgbClr>
                  </a:outerShdw>
                </a:effectLst>
              </a:rPr>
              <a:t/>
            </a:r>
            <a:br>
              <a:rPr lang="en-US" sz="3100" b="1" cap="all" dirty="0" smtClean="0">
                <a:solidFill>
                  <a:srgbClr val="C00000"/>
                </a:solidFill>
                <a:effectLst>
                  <a:outerShdw blurRad="38100" dist="38100" dir="2700000" algn="tl">
                    <a:srgbClr val="000000">
                      <a:alpha val="43137"/>
                    </a:srgbClr>
                  </a:outerShdw>
                </a:effectLst>
              </a:rPr>
            </a:br>
            <a:r>
              <a:rPr lang="en-US" sz="3100" b="1" cap="all" dirty="0" smtClean="0">
                <a:solidFill>
                  <a:srgbClr val="C00000"/>
                </a:solidFill>
                <a:effectLst>
                  <a:outerShdw blurRad="38100" dist="38100" dir="2700000" algn="tl">
                    <a:srgbClr val="000000">
                      <a:alpha val="43137"/>
                    </a:srgbClr>
                  </a:outerShdw>
                </a:effectLst>
              </a:rPr>
              <a:t>Problems of </a:t>
            </a:r>
            <a:r>
              <a:rPr lang="en-US" sz="3100" b="1" cap="all" dirty="0">
                <a:solidFill>
                  <a:srgbClr val="C00000"/>
                </a:solidFill>
                <a:effectLst>
                  <a:outerShdw blurRad="38100" dist="38100" dir="2700000" algn="tl">
                    <a:srgbClr val="000000">
                      <a:alpha val="43137"/>
                    </a:srgbClr>
                  </a:outerShdw>
                </a:effectLst>
              </a:rPr>
              <a:t>Structural Analysis</a:t>
            </a:r>
            <a:r>
              <a:rPr lang="en-US" sz="3100" b="1" dirty="0">
                <a:solidFill>
                  <a:srgbClr val="C00000"/>
                </a:solidFill>
                <a:effectLst>
                  <a:outerShdw blurRad="38100" dist="38100" dir="2700000" algn="tl">
                    <a:srgbClr val="000000">
                      <a:alpha val="43137"/>
                    </a:srgbClr>
                  </a:outerShdw>
                </a:effectLst>
              </a:rPr>
              <a:t> </a:t>
            </a:r>
            <a:r>
              <a:rPr lang="en-US" b="1" dirty="0" smtClean="0">
                <a:solidFill>
                  <a:srgbClr val="C00000"/>
                </a:solidFill>
                <a:effectLst>
                  <a:outerShdw blurRad="38100" dist="38100" dir="2700000" algn="tl">
                    <a:srgbClr val="000000">
                      <a:alpha val="43137"/>
                    </a:srgbClr>
                  </a:outerShdw>
                </a:effectLst>
              </a:rPr>
              <a:t/>
            </a:r>
            <a:br>
              <a:rPr lang="en-US" b="1" dirty="0" smtClean="0">
                <a:solidFill>
                  <a:srgbClr val="C00000"/>
                </a:solidFill>
                <a:effectLst>
                  <a:outerShdw blurRad="38100" dist="38100" dir="2700000" algn="tl">
                    <a:srgbClr val="000000">
                      <a:alpha val="43137"/>
                    </a:srgbClr>
                  </a:outerShdw>
                </a:effectLst>
              </a:rPr>
            </a:br>
            <a:r>
              <a:rPr lang="en-US" sz="2000" b="1" dirty="0" smtClean="0">
                <a:solidFill>
                  <a:srgbClr val="C00000"/>
                </a:solidFill>
                <a:effectLst>
                  <a:outerShdw blurRad="38100" dist="38100" dir="2700000" algn="tl">
                    <a:srgbClr val="000000">
                      <a:alpha val="43137"/>
                    </a:srgbClr>
                  </a:outerShdw>
                </a:effectLst>
              </a:rPr>
              <a:t>for </a:t>
            </a:r>
            <a:r>
              <a:rPr lang="en-US" sz="2000" b="1" dirty="0">
                <a:solidFill>
                  <a:srgbClr val="C00000"/>
                </a:solidFill>
                <a:effectLst>
                  <a:outerShdw blurRad="38100" dist="38100" dir="2700000" algn="tl">
                    <a:srgbClr val="000000">
                      <a:alpha val="43137"/>
                    </a:srgbClr>
                  </a:outerShdw>
                </a:effectLst>
              </a:rPr>
              <a:t>Systems of Ordinary Differential Equations </a:t>
            </a:r>
            <a:r>
              <a:rPr lang="en-US" sz="2000" b="1" dirty="0" smtClean="0">
                <a:solidFill>
                  <a:srgbClr val="C00000"/>
                </a:solidFill>
                <a:effectLst>
                  <a:outerShdw blurRad="38100" dist="38100" dir="2700000" algn="tl">
                    <a:srgbClr val="000000">
                      <a:alpha val="43137"/>
                    </a:srgbClr>
                  </a:outerShdw>
                </a:effectLst>
              </a:rPr>
              <a:t>with </a:t>
            </a:r>
            <a:r>
              <a:rPr lang="en-US" sz="2000" b="1" dirty="0">
                <a:solidFill>
                  <a:srgbClr val="C00000"/>
                </a:solidFill>
                <a:effectLst>
                  <a:outerShdw blurRad="38100" dist="38100" dir="2700000" algn="tl">
                    <a:srgbClr val="000000">
                      <a:alpha val="43137"/>
                    </a:srgbClr>
                  </a:outerShdw>
                </a:effectLst>
              </a:rPr>
              <a:t>Piecewise Constant Coefficients</a:t>
            </a:r>
          </a:p>
        </p:txBody>
      </p:sp>
      <p:pic>
        <p:nvPicPr>
          <p:cNvPr id="3" name="Рисунок 2"/>
          <p:cNvPicPr>
            <a:picLocks noChangeAspect="1"/>
          </p:cNvPicPr>
          <p:nvPr/>
        </p:nvPicPr>
        <p:blipFill>
          <a:blip r:embed="rId2"/>
          <a:stretch>
            <a:fillRect/>
          </a:stretch>
        </p:blipFill>
        <p:spPr>
          <a:xfrm>
            <a:off x="181427" y="2134842"/>
            <a:ext cx="8820000" cy="4053474"/>
          </a:xfrm>
          <a:prstGeom prst="rect">
            <a:avLst/>
          </a:prstGeom>
        </p:spPr>
      </p:pic>
      <p:sp>
        <p:nvSpPr>
          <p:cNvPr id="6" name="Прямоугольник 5"/>
          <p:cNvSpPr/>
          <p:nvPr/>
        </p:nvSpPr>
        <p:spPr>
          <a:xfrm>
            <a:off x="732972" y="3693884"/>
            <a:ext cx="4303485" cy="6386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3134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137885" y="33461"/>
            <a:ext cx="8919027" cy="1751796"/>
          </a:xfrm>
        </p:spPr>
        <p:txBody>
          <a:bodyPr>
            <a:normAutofit/>
          </a:bodyPr>
          <a:lstStyle/>
          <a:p>
            <a:r>
              <a:rPr lang="en-US" sz="3100" b="1" cap="all" dirty="0" smtClean="0">
                <a:solidFill>
                  <a:srgbClr val="C00000"/>
                </a:solidFill>
                <a:effectLst>
                  <a:outerShdw blurRad="38100" dist="38100" dir="2700000" algn="tl">
                    <a:srgbClr val="000000">
                      <a:alpha val="43137"/>
                    </a:srgbClr>
                  </a:outerShdw>
                </a:effectLst>
              </a:rPr>
              <a:t>Analytical </a:t>
            </a:r>
            <a:r>
              <a:rPr lang="en-US" sz="3100" b="1" cap="all" dirty="0">
                <a:solidFill>
                  <a:srgbClr val="C00000"/>
                </a:solidFill>
                <a:effectLst>
                  <a:outerShdw blurRad="38100" dist="38100" dir="2700000" algn="tl">
                    <a:srgbClr val="000000">
                      <a:alpha val="43137"/>
                    </a:srgbClr>
                  </a:outerShdw>
                </a:effectLst>
              </a:rPr>
              <a:t>Solution </a:t>
            </a:r>
            <a:r>
              <a:rPr lang="en-US" sz="3100" b="1" cap="all" dirty="0" smtClean="0">
                <a:solidFill>
                  <a:srgbClr val="C00000"/>
                </a:solidFill>
                <a:effectLst>
                  <a:outerShdw blurRad="38100" dist="38100" dir="2700000" algn="tl">
                    <a:srgbClr val="000000">
                      <a:alpha val="43137"/>
                    </a:srgbClr>
                  </a:outerShdw>
                </a:effectLst>
              </a:rPr>
              <a:t/>
            </a:r>
            <a:br>
              <a:rPr lang="en-US" sz="3100" b="1" cap="all" dirty="0" smtClean="0">
                <a:solidFill>
                  <a:srgbClr val="C00000"/>
                </a:solidFill>
                <a:effectLst>
                  <a:outerShdw blurRad="38100" dist="38100" dir="2700000" algn="tl">
                    <a:srgbClr val="000000">
                      <a:alpha val="43137"/>
                    </a:srgbClr>
                  </a:outerShdw>
                </a:effectLst>
              </a:rPr>
            </a:br>
            <a:r>
              <a:rPr lang="en-US" sz="3100" b="1" cap="all" dirty="0" smtClean="0">
                <a:solidFill>
                  <a:srgbClr val="C00000"/>
                </a:solidFill>
                <a:effectLst>
                  <a:outerShdw blurRad="38100" dist="38100" dir="2700000" algn="tl">
                    <a:srgbClr val="000000">
                      <a:alpha val="43137"/>
                    </a:srgbClr>
                  </a:outerShdw>
                </a:effectLst>
              </a:rPr>
              <a:t>of </a:t>
            </a:r>
            <a:r>
              <a:rPr lang="en-US" sz="3100" b="1" cap="all" dirty="0">
                <a:solidFill>
                  <a:srgbClr val="C00000"/>
                </a:solidFill>
                <a:effectLst>
                  <a:outerShdw blurRad="38100" dist="38100" dir="2700000" algn="tl">
                    <a:srgbClr val="000000">
                      <a:alpha val="43137"/>
                    </a:srgbClr>
                  </a:outerShdw>
                </a:effectLst>
              </a:rPr>
              <a:t>Multipoint Boundary </a:t>
            </a:r>
            <a:r>
              <a:rPr lang="en-US" sz="3100" b="1" cap="all" dirty="0" smtClean="0">
                <a:solidFill>
                  <a:srgbClr val="C00000"/>
                </a:solidFill>
                <a:effectLst>
                  <a:outerShdw blurRad="38100" dist="38100" dir="2700000" algn="tl">
                    <a:srgbClr val="000000">
                      <a:alpha val="43137"/>
                    </a:srgbClr>
                  </a:outerShdw>
                </a:effectLst>
              </a:rPr>
              <a:t/>
            </a:r>
            <a:br>
              <a:rPr lang="en-US" sz="3100" b="1" cap="all" dirty="0" smtClean="0">
                <a:solidFill>
                  <a:srgbClr val="C00000"/>
                </a:solidFill>
                <a:effectLst>
                  <a:outerShdw blurRad="38100" dist="38100" dir="2700000" algn="tl">
                    <a:srgbClr val="000000">
                      <a:alpha val="43137"/>
                    </a:srgbClr>
                  </a:outerShdw>
                </a:effectLst>
              </a:rPr>
            </a:br>
            <a:r>
              <a:rPr lang="en-US" sz="3100" b="1" cap="all" dirty="0" smtClean="0">
                <a:solidFill>
                  <a:srgbClr val="C00000"/>
                </a:solidFill>
                <a:effectLst>
                  <a:outerShdw blurRad="38100" dist="38100" dir="2700000" algn="tl">
                    <a:srgbClr val="000000">
                      <a:alpha val="43137"/>
                    </a:srgbClr>
                  </a:outerShdw>
                </a:effectLst>
              </a:rPr>
              <a:t>Problems of </a:t>
            </a:r>
            <a:r>
              <a:rPr lang="en-US" sz="3100" b="1" cap="all" dirty="0">
                <a:solidFill>
                  <a:srgbClr val="C00000"/>
                </a:solidFill>
                <a:effectLst>
                  <a:outerShdw blurRad="38100" dist="38100" dir="2700000" algn="tl">
                    <a:srgbClr val="000000">
                      <a:alpha val="43137"/>
                    </a:srgbClr>
                  </a:outerShdw>
                </a:effectLst>
              </a:rPr>
              <a:t>Structural Analysis</a:t>
            </a:r>
            <a:r>
              <a:rPr lang="en-US" sz="3100" b="1" dirty="0">
                <a:solidFill>
                  <a:srgbClr val="C00000"/>
                </a:solidFill>
                <a:effectLst>
                  <a:outerShdw blurRad="38100" dist="38100" dir="2700000" algn="tl">
                    <a:srgbClr val="000000">
                      <a:alpha val="43137"/>
                    </a:srgbClr>
                  </a:outerShdw>
                </a:effectLst>
              </a:rPr>
              <a:t> </a:t>
            </a:r>
            <a:r>
              <a:rPr lang="en-US" b="1" dirty="0" smtClean="0">
                <a:solidFill>
                  <a:srgbClr val="C00000"/>
                </a:solidFill>
                <a:effectLst>
                  <a:outerShdw blurRad="38100" dist="38100" dir="2700000" algn="tl">
                    <a:srgbClr val="000000">
                      <a:alpha val="43137"/>
                    </a:srgbClr>
                  </a:outerShdw>
                </a:effectLst>
              </a:rPr>
              <a:t/>
            </a:r>
            <a:br>
              <a:rPr lang="en-US" b="1" dirty="0" smtClean="0">
                <a:solidFill>
                  <a:srgbClr val="C00000"/>
                </a:solidFill>
                <a:effectLst>
                  <a:outerShdw blurRad="38100" dist="38100" dir="2700000" algn="tl">
                    <a:srgbClr val="000000">
                      <a:alpha val="43137"/>
                    </a:srgbClr>
                  </a:outerShdw>
                </a:effectLst>
              </a:rPr>
            </a:br>
            <a:r>
              <a:rPr lang="en-US" sz="2000" b="1" dirty="0" smtClean="0">
                <a:solidFill>
                  <a:srgbClr val="C00000"/>
                </a:solidFill>
                <a:effectLst>
                  <a:outerShdw blurRad="38100" dist="38100" dir="2700000" algn="tl">
                    <a:srgbClr val="000000">
                      <a:alpha val="43137"/>
                    </a:srgbClr>
                  </a:outerShdw>
                </a:effectLst>
              </a:rPr>
              <a:t>for </a:t>
            </a:r>
            <a:r>
              <a:rPr lang="en-US" sz="2000" b="1" dirty="0">
                <a:solidFill>
                  <a:srgbClr val="C00000"/>
                </a:solidFill>
                <a:effectLst>
                  <a:outerShdw blurRad="38100" dist="38100" dir="2700000" algn="tl">
                    <a:srgbClr val="000000">
                      <a:alpha val="43137"/>
                    </a:srgbClr>
                  </a:outerShdw>
                </a:effectLst>
              </a:rPr>
              <a:t>Systems of Ordinary Differential Equations </a:t>
            </a:r>
            <a:r>
              <a:rPr lang="en-US" sz="2000" b="1" dirty="0" smtClean="0">
                <a:solidFill>
                  <a:srgbClr val="C00000"/>
                </a:solidFill>
                <a:effectLst>
                  <a:outerShdw blurRad="38100" dist="38100" dir="2700000" algn="tl">
                    <a:srgbClr val="000000">
                      <a:alpha val="43137"/>
                    </a:srgbClr>
                  </a:outerShdw>
                </a:effectLst>
              </a:rPr>
              <a:t>with </a:t>
            </a:r>
            <a:r>
              <a:rPr lang="en-US" sz="2000" b="1" dirty="0">
                <a:solidFill>
                  <a:srgbClr val="C00000"/>
                </a:solidFill>
                <a:effectLst>
                  <a:outerShdw blurRad="38100" dist="38100" dir="2700000" algn="tl">
                    <a:srgbClr val="000000">
                      <a:alpha val="43137"/>
                    </a:srgbClr>
                  </a:outerShdw>
                </a:effectLst>
              </a:rPr>
              <a:t>Piecewise Constant Coefficients</a:t>
            </a:r>
          </a:p>
        </p:txBody>
      </p:sp>
      <p:pic>
        <p:nvPicPr>
          <p:cNvPr id="5" name="Рисунок 4"/>
          <p:cNvPicPr>
            <a:picLocks noChangeAspect="1"/>
          </p:cNvPicPr>
          <p:nvPr/>
        </p:nvPicPr>
        <p:blipFill>
          <a:blip r:embed="rId2"/>
          <a:stretch>
            <a:fillRect/>
          </a:stretch>
        </p:blipFill>
        <p:spPr>
          <a:xfrm>
            <a:off x="137883" y="1770742"/>
            <a:ext cx="8820000" cy="5072813"/>
          </a:xfrm>
          <a:prstGeom prst="rect">
            <a:avLst/>
          </a:prstGeom>
        </p:spPr>
      </p:pic>
    </p:spTree>
    <p:extLst>
      <p:ext uri="{BB962C8B-B14F-4D97-AF65-F5344CB8AC3E}">
        <p14:creationId xmlns:p14="http://schemas.microsoft.com/office/powerpoint/2010/main" val="305060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137885" y="33461"/>
            <a:ext cx="8919027" cy="1751796"/>
          </a:xfrm>
        </p:spPr>
        <p:txBody>
          <a:bodyPr>
            <a:normAutofit/>
          </a:bodyPr>
          <a:lstStyle/>
          <a:p>
            <a:r>
              <a:rPr lang="en-US" sz="3100" b="1" cap="all" dirty="0" smtClean="0">
                <a:solidFill>
                  <a:srgbClr val="C00000"/>
                </a:solidFill>
                <a:effectLst>
                  <a:outerShdw blurRad="38100" dist="38100" dir="2700000" algn="tl">
                    <a:srgbClr val="000000">
                      <a:alpha val="43137"/>
                    </a:srgbClr>
                  </a:outerShdw>
                </a:effectLst>
              </a:rPr>
              <a:t>Analytical </a:t>
            </a:r>
            <a:r>
              <a:rPr lang="en-US" sz="3100" b="1" cap="all" dirty="0">
                <a:solidFill>
                  <a:srgbClr val="C00000"/>
                </a:solidFill>
                <a:effectLst>
                  <a:outerShdw blurRad="38100" dist="38100" dir="2700000" algn="tl">
                    <a:srgbClr val="000000">
                      <a:alpha val="43137"/>
                    </a:srgbClr>
                  </a:outerShdw>
                </a:effectLst>
              </a:rPr>
              <a:t>Solution </a:t>
            </a:r>
            <a:r>
              <a:rPr lang="en-US" sz="3100" b="1" cap="all" dirty="0" smtClean="0">
                <a:solidFill>
                  <a:srgbClr val="C00000"/>
                </a:solidFill>
                <a:effectLst>
                  <a:outerShdw blurRad="38100" dist="38100" dir="2700000" algn="tl">
                    <a:srgbClr val="000000">
                      <a:alpha val="43137"/>
                    </a:srgbClr>
                  </a:outerShdw>
                </a:effectLst>
              </a:rPr>
              <a:t/>
            </a:r>
            <a:br>
              <a:rPr lang="en-US" sz="3100" b="1" cap="all" dirty="0" smtClean="0">
                <a:solidFill>
                  <a:srgbClr val="C00000"/>
                </a:solidFill>
                <a:effectLst>
                  <a:outerShdw blurRad="38100" dist="38100" dir="2700000" algn="tl">
                    <a:srgbClr val="000000">
                      <a:alpha val="43137"/>
                    </a:srgbClr>
                  </a:outerShdw>
                </a:effectLst>
              </a:rPr>
            </a:br>
            <a:r>
              <a:rPr lang="en-US" sz="3100" b="1" cap="all" dirty="0" smtClean="0">
                <a:solidFill>
                  <a:srgbClr val="C00000"/>
                </a:solidFill>
                <a:effectLst>
                  <a:outerShdw blurRad="38100" dist="38100" dir="2700000" algn="tl">
                    <a:srgbClr val="000000">
                      <a:alpha val="43137"/>
                    </a:srgbClr>
                  </a:outerShdw>
                </a:effectLst>
              </a:rPr>
              <a:t>of </a:t>
            </a:r>
            <a:r>
              <a:rPr lang="en-US" sz="3100" b="1" cap="all" dirty="0">
                <a:solidFill>
                  <a:srgbClr val="C00000"/>
                </a:solidFill>
                <a:effectLst>
                  <a:outerShdw blurRad="38100" dist="38100" dir="2700000" algn="tl">
                    <a:srgbClr val="000000">
                      <a:alpha val="43137"/>
                    </a:srgbClr>
                  </a:outerShdw>
                </a:effectLst>
              </a:rPr>
              <a:t>Multipoint Boundary </a:t>
            </a:r>
            <a:r>
              <a:rPr lang="en-US" sz="3100" b="1" cap="all" dirty="0" smtClean="0">
                <a:solidFill>
                  <a:srgbClr val="C00000"/>
                </a:solidFill>
                <a:effectLst>
                  <a:outerShdw blurRad="38100" dist="38100" dir="2700000" algn="tl">
                    <a:srgbClr val="000000">
                      <a:alpha val="43137"/>
                    </a:srgbClr>
                  </a:outerShdw>
                </a:effectLst>
              </a:rPr>
              <a:t/>
            </a:r>
            <a:br>
              <a:rPr lang="en-US" sz="3100" b="1" cap="all" dirty="0" smtClean="0">
                <a:solidFill>
                  <a:srgbClr val="C00000"/>
                </a:solidFill>
                <a:effectLst>
                  <a:outerShdw blurRad="38100" dist="38100" dir="2700000" algn="tl">
                    <a:srgbClr val="000000">
                      <a:alpha val="43137"/>
                    </a:srgbClr>
                  </a:outerShdw>
                </a:effectLst>
              </a:rPr>
            </a:br>
            <a:r>
              <a:rPr lang="en-US" sz="3100" b="1" cap="all" dirty="0" smtClean="0">
                <a:solidFill>
                  <a:srgbClr val="C00000"/>
                </a:solidFill>
                <a:effectLst>
                  <a:outerShdw blurRad="38100" dist="38100" dir="2700000" algn="tl">
                    <a:srgbClr val="000000">
                      <a:alpha val="43137"/>
                    </a:srgbClr>
                  </a:outerShdw>
                </a:effectLst>
              </a:rPr>
              <a:t>Problems of </a:t>
            </a:r>
            <a:r>
              <a:rPr lang="en-US" sz="3100" b="1" cap="all" dirty="0">
                <a:solidFill>
                  <a:srgbClr val="C00000"/>
                </a:solidFill>
                <a:effectLst>
                  <a:outerShdw blurRad="38100" dist="38100" dir="2700000" algn="tl">
                    <a:srgbClr val="000000">
                      <a:alpha val="43137"/>
                    </a:srgbClr>
                  </a:outerShdw>
                </a:effectLst>
              </a:rPr>
              <a:t>Structural Analysis</a:t>
            </a:r>
            <a:r>
              <a:rPr lang="en-US" sz="3100" b="1" dirty="0">
                <a:solidFill>
                  <a:srgbClr val="C00000"/>
                </a:solidFill>
                <a:effectLst>
                  <a:outerShdw blurRad="38100" dist="38100" dir="2700000" algn="tl">
                    <a:srgbClr val="000000">
                      <a:alpha val="43137"/>
                    </a:srgbClr>
                  </a:outerShdw>
                </a:effectLst>
              </a:rPr>
              <a:t> </a:t>
            </a:r>
            <a:r>
              <a:rPr lang="en-US" b="1" dirty="0" smtClean="0">
                <a:solidFill>
                  <a:srgbClr val="C00000"/>
                </a:solidFill>
                <a:effectLst>
                  <a:outerShdw blurRad="38100" dist="38100" dir="2700000" algn="tl">
                    <a:srgbClr val="000000">
                      <a:alpha val="43137"/>
                    </a:srgbClr>
                  </a:outerShdw>
                </a:effectLst>
              </a:rPr>
              <a:t/>
            </a:r>
            <a:br>
              <a:rPr lang="en-US" b="1" dirty="0" smtClean="0">
                <a:solidFill>
                  <a:srgbClr val="C00000"/>
                </a:solidFill>
                <a:effectLst>
                  <a:outerShdw blurRad="38100" dist="38100" dir="2700000" algn="tl">
                    <a:srgbClr val="000000">
                      <a:alpha val="43137"/>
                    </a:srgbClr>
                  </a:outerShdw>
                </a:effectLst>
              </a:rPr>
            </a:br>
            <a:r>
              <a:rPr lang="en-US" sz="2000" b="1" dirty="0" smtClean="0">
                <a:solidFill>
                  <a:srgbClr val="C00000"/>
                </a:solidFill>
                <a:effectLst>
                  <a:outerShdw blurRad="38100" dist="38100" dir="2700000" algn="tl">
                    <a:srgbClr val="000000">
                      <a:alpha val="43137"/>
                    </a:srgbClr>
                  </a:outerShdw>
                </a:effectLst>
              </a:rPr>
              <a:t>for </a:t>
            </a:r>
            <a:r>
              <a:rPr lang="en-US" sz="2000" b="1" dirty="0">
                <a:solidFill>
                  <a:srgbClr val="C00000"/>
                </a:solidFill>
                <a:effectLst>
                  <a:outerShdw blurRad="38100" dist="38100" dir="2700000" algn="tl">
                    <a:srgbClr val="000000">
                      <a:alpha val="43137"/>
                    </a:srgbClr>
                  </a:outerShdw>
                </a:effectLst>
              </a:rPr>
              <a:t>Systems of Ordinary Differential Equations </a:t>
            </a:r>
            <a:r>
              <a:rPr lang="en-US" sz="2000" b="1" dirty="0" smtClean="0">
                <a:solidFill>
                  <a:srgbClr val="C00000"/>
                </a:solidFill>
                <a:effectLst>
                  <a:outerShdw blurRad="38100" dist="38100" dir="2700000" algn="tl">
                    <a:srgbClr val="000000">
                      <a:alpha val="43137"/>
                    </a:srgbClr>
                  </a:outerShdw>
                </a:effectLst>
              </a:rPr>
              <a:t>with </a:t>
            </a:r>
            <a:r>
              <a:rPr lang="en-US" sz="2000" b="1" dirty="0">
                <a:solidFill>
                  <a:srgbClr val="C00000"/>
                </a:solidFill>
                <a:effectLst>
                  <a:outerShdw blurRad="38100" dist="38100" dir="2700000" algn="tl">
                    <a:srgbClr val="000000">
                      <a:alpha val="43137"/>
                    </a:srgbClr>
                  </a:outerShdw>
                </a:effectLst>
              </a:rPr>
              <a:t>Piecewise Constant Coefficients</a:t>
            </a:r>
          </a:p>
        </p:txBody>
      </p:sp>
      <p:pic>
        <p:nvPicPr>
          <p:cNvPr id="3" name="Рисунок 2"/>
          <p:cNvPicPr>
            <a:picLocks noChangeAspect="1"/>
          </p:cNvPicPr>
          <p:nvPr/>
        </p:nvPicPr>
        <p:blipFill>
          <a:blip r:embed="rId2"/>
          <a:stretch>
            <a:fillRect/>
          </a:stretch>
        </p:blipFill>
        <p:spPr>
          <a:xfrm>
            <a:off x="146361" y="2079218"/>
            <a:ext cx="8820000" cy="4445487"/>
          </a:xfrm>
          <a:prstGeom prst="rect">
            <a:avLst/>
          </a:prstGeom>
        </p:spPr>
      </p:pic>
      <p:sp>
        <p:nvSpPr>
          <p:cNvPr id="6" name="Прямоугольник 5"/>
          <p:cNvSpPr/>
          <p:nvPr/>
        </p:nvSpPr>
        <p:spPr>
          <a:xfrm>
            <a:off x="740230" y="2503714"/>
            <a:ext cx="791028" cy="2975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2514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137885" y="33461"/>
            <a:ext cx="8919027" cy="1751796"/>
          </a:xfrm>
        </p:spPr>
        <p:txBody>
          <a:bodyPr>
            <a:normAutofit/>
          </a:bodyPr>
          <a:lstStyle/>
          <a:p>
            <a:r>
              <a:rPr lang="en-US" sz="3100" b="1" cap="all" dirty="0" smtClean="0">
                <a:solidFill>
                  <a:srgbClr val="C00000"/>
                </a:solidFill>
                <a:effectLst>
                  <a:outerShdw blurRad="38100" dist="38100" dir="2700000" algn="tl">
                    <a:srgbClr val="000000">
                      <a:alpha val="43137"/>
                    </a:srgbClr>
                  </a:outerShdw>
                </a:effectLst>
              </a:rPr>
              <a:t>Analytical </a:t>
            </a:r>
            <a:r>
              <a:rPr lang="en-US" sz="3100" b="1" cap="all" dirty="0">
                <a:solidFill>
                  <a:srgbClr val="C00000"/>
                </a:solidFill>
                <a:effectLst>
                  <a:outerShdw blurRad="38100" dist="38100" dir="2700000" algn="tl">
                    <a:srgbClr val="000000">
                      <a:alpha val="43137"/>
                    </a:srgbClr>
                  </a:outerShdw>
                </a:effectLst>
              </a:rPr>
              <a:t>Solution </a:t>
            </a:r>
            <a:r>
              <a:rPr lang="en-US" sz="3100" b="1" cap="all" dirty="0" smtClean="0">
                <a:solidFill>
                  <a:srgbClr val="C00000"/>
                </a:solidFill>
                <a:effectLst>
                  <a:outerShdw blurRad="38100" dist="38100" dir="2700000" algn="tl">
                    <a:srgbClr val="000000">
                      <a:alpha val="43137"/>
                    </a:srgbClr>
                  </a:outerShdw>
                </a:effectLst>
              </a:rPr>
              <a:t/>
            </a:r>
            <a:br>
              <a:rPr lang="en-US" sz="3100" b="1" cap="all" dirty="0" smtClean="0">
                <a:solidFill>
                  <a:srgbClr val="C00000"/>
                </a:solidFill>
                <a:effectLst>
                  <a:outerShdw blurRad="38100" dist="38100" dir="2700000" algn="tl">
                    <a:srgbClr val="000000">
                      <a:alpha val="43137"/>
                    </a:srgbClr>
                  </a:outerShdw>
                </a:effectLst>
              </a:rPr>
            </a:br>
            <a:r>
              <a:rPr lang="en-US" sz="3100" b="1" cap="all" dirty="0" smtClean="0">
                <a:solidFill>
                  <a:srgbClr val="C00000"/>
                </a:solidFill>
                <a:effectLst>
                  <a:outerShdw blurRad="38100" dist="38100" dir="2700000" algn="tl">
                    <a:srgbClr val="000000">
                      <a:alpha val="43137"/>
                    </a:srgbClr>
                  </a:outerShdw>
                </a:effectLst>
              </a:rPr>
              <a:t>of </a:t>
            </a:r>
            <a:r>
              <a:rPr lang="en-US" sz="3100" b="1" cap="all" dirty="0">
                <a:solidFill>
                  <a:srgbClr val="C00000"/>
                </a:solidFill>
                <a:effectLst>
                  <a:outerShdw blurRad="38100" dist="38100" dir="2700000" algn="tl">
                    <a:srgbClr val="000000">
                      <a:alpha val="43137"/>
                    </a:srgbClr>
                  </a:outerShdw>
                </a:effectLst>
              </a:rPr>
              <a:t>Multipoint Boundary </a:t>
            </a:r>
            <a:r>
              <a:rPr lang="en-US" sz="3100" b="1" cap="all" dirty="0" smtClean="0">
                <a:solidFill>
                  <a:srgbClr val="C00000"/>
                </a:solidFill>
                <a:effectLst>
                  <a:outerShdw blurRad="38100" dist="38100" dir="2700000" algn="tl">
                    <a:srgbClr val="000000">
                      <a:alpha val="43137"/>
                    </a:srgbClr>
                  </a:outerShdw>
                </a:effectLst>
              </a:rPr>
              <a:t/>
            </a:r>
            <a:br>
              <a:rPr lang="en-US" sz="3100" b="1" cap="all" dirty="0" smtClean="0">
                <a:solidFill>
                  <a:srgbClr val="C00000"/>
                </a:solidFill>
                <a:effectLst>
                  <a:outerShdw blurRad="38100" dist="38100" dir="2700000" algn="tl">
                    <a:srgbClr val="000000">
                      <a:alpha val="43137"/>
                    </a:srgbClr>
                  </a:outerShdw>
                </a:effectLst>
              </a:rPr>
            </a:br>
            <a:r>
              <a:rPr lang="en-US" sz="3100" b="1" cap="all" dirty="0" smtClean="0">
                <a:solidFill>
                  <a:srgbClr val="C00000"/>
                </a:solidFill>
                <a:effectLst>
                  <a:outerShdw blurRad="38100" dist="38100" dir="2700000" algn="tl">
                    <a:srgbClr val="000000">
                      <a:alpha val="43137"/>
                    </a:srgbClr>
                  </a:outerShdw>
                </a:effectLst>
              </a:rPr>
              <a:t>Problems of </a:t>
            </a:r>
            <a:r>
              <a:rPr lang="en-US" sz="3100" b="1" cap="all" dirty="0">
                <a:solidFill>
                  <a:srgbClr val="C00000"/>
                </a:solidFill>
                <a:effectLst>
                  <a:outerShdw blurRad="38100" dist="38100" dir="2700000" algn="tl">
                    <a:srgbClr val="000000">
                      <a:alpha val="43137"/>
                    </a:srgbClr>
                  </a:outerShdw>
                </a:effectLst>
              </a:rPr>
              <a:t>Structural Analysis</a:t>
            </a:r>
            <a:r>
              <a:rPr lang="en-US" sz="3100" b="1" dirty="0">
                <a:solidFill>
                  <a:srgbClr val="C00000"/>
                </a:solidFill>
                <a:effectLst>
                  <a:outerShdw blurRad="38100" dist="38100" dir="2700000" algn="tl">
                    <a:srgbClr val="000000">
                      <a:alpha val="43137"/>
                    </a:srgbClr>
                  </a:outerShdw>
                </a:effectLst>
              </a:rPr>
              <a:t> </a:t>
            </a:r>
            <a:r>
              <a:rPr lang="en-US" b="1" dirty="0" smtClean="0">
                <a:solidFill>
                  <a:srgbClr val="C00000"/>
                </a:solidFill>
                <a:effectLst>
                  <a:outerShdw blurRad="38100" dist="38100" dir="2700000" algn="tl">
                    <a:srgbClr val="000000">
                      <a:alpha val="43137"/>
                    </a:srgbClr>
                  </a:outerShdw>
                </a:effectLst>
              </a:rPr>
              <a:t/>
            </a:r>
            <a:br>
              <a:rPr lang="en-US" b="1" dirty="0" smtClean="0">
                <a:solidFill>
                  <a:srgbClr val="C00000"/>
                </a:solidFill>
                <a:effectLst>
                  <a:outerShdw blurRad="38100" dist="38100" dir="2700000" algn="tl">
                    <a:srgbClr val="000000">
                      <a:alpha val="43137"/>
                    </a:srgbClr>
                  </a:outerShdw>
                </a:effectLst>
              </a:rPr>
            </a:br>
            <a:r>
              <a:rPr lang="en-US" sz="2000" b="1" dirty="0" smtClean="0">
                <a:solidFill>
                  <a:srgbClr val="C00000"/>
                </a:solidFill>
                <a:effectLst>
                  <a:outerShdw blurRad="38100" dist="38100" dir="2700000" algn="tl">
                    <a:srgbClr val="000000">
                      <a:alpha val="43137"/>
                    </a:srgbClr>
                  </a:outerShdw>
                </a:effectLst>
              </a:rPr>
              <a:t>for </a:t>
            </a:r>
            <a:r>
              <a:rPr lang="en-US" sz="2000" b="1" dirty="0">
                <a:solidFill>
                  <a:srgbClr val="C00000"/>
                </a:solidFill>
                <a:effectLst>
                  <a:outerShdw blurRad="38100" dist="38100" dir="2700000" algn="tl">
                    <a:srgbClr val="000000">
                      <a:alpha val="43137"/>
                    </a:srgbClr>
                  </a:outerShdw>
                </a:effectLst>
              </a:rPr>
              <a:t>Systems of Ordinary Differential Equations </a:t>
            </a:r>
            <a:r>
              <a:rPr lang="en-US" sz="2000" b="1" dirty="0" smtClean="0">
                <a:solidFill>
                  <a:srgbClr val="C00000"/>
                </a:solidFill>
                <a:effectLst>
                  <a:outerShdw blurRad="38100" dist="38100" dir="2700000" algn="tl">
                    <a:srgbClr val="000000">
                      <a:alpha val="43137"/>
                    </a:srgbClr>
                  </a:outerShdw>
                </a:effectLst>
              </a:rPr>
              <a:t>with </a:t>
            </a:r>
            <a:r>
              <a:rPr lang="en-US" sz="2000" b="1" dirty="0">
                <a:solidFill>
                  <a:srgbClr val="C00000"/>
                </a:solidFill>
                <a:effectLst>
                  <a:outerShdw blurRad="38100" dist="38100" dir="2700000" algn="tl">
                    <a:srgbClr val="000000">
                      <a:alpha val="43137"/>
                    </a:srgbClr>
                  </a:outerShdw>
                </a:effectLst>
              </a:rPr>
              <a:t>Piecewise Constant Coefficients</a:t>
            </a:r>
          </a:p>
        </p:txBody>
      </p:sp>
      <p:pic>
        <p:nvPicPr>
          <p:cNvPr id="4" name="Рисунок 3"/>
          <p:cNvPicPr>
            <a:picLocks noChangeAspect="1"/>
          </p:cNvPicPr>
          <p:nvPr/>
        </p:nvPicPr>
        <p:blipFill>
          <a:blip r:embed="rId2"/>
          <a:stretch>
            <a:fillRect/>
          </a:stretch>
        </p:blipFill>
        <p:spPr>
          <a:xfrm>
            <a:off x="157404" y="2478002"/>
            <a:ext cx="8820000" cy="3219492"/>
          </a:xfrm>
          <a:prstGeom prst="rect">
            <a:avLst/>
          </a:prstGeom>
        </p:spPr>
      </p:pic>
    </p:spTree>
    <p:extLst>
      <p:ext uri="{BB962C8B-B14F-4D97-AF65-F5344CB8AC3E}">
        <p14:creationId xmlns:p14="http://schemas.microsoft.com/office/powerpoint/2010/main" val="226169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137885" y="33461"/>
            <a:ext cx="8919027" cy="1751796"/>
          </a:xfrm>
        </p:spPr>
        <p:txBody>
          <a:bodyPr>
            <a:normAutofit/>
          </a:bodyPr>
          <a:lstStyle/>
          <a:p>
            <a:r>
              <a:rPr lang="en-US" sz="3100" b="1" cap="all" dirty="0" smtClean="0">
                <a:solidFill>
                  <a:srgbClr val="C00000"/>
                </a:solidFill>
                <a:effectLst>
                  <a:outerShdw blurRad="38100" dist="38100" dir="2700000" algn="tl">
                    <a:srgbClr val="000000">
                      <a:alpha val="43137"/>
                    </a:srgbClr>
                  </a:outerShdw>
                </a:effectLst>
              </a:rPr>
              <a:t>Analytical </a:t>
            </a:r>
            <a:r>
              <a:rPr lang="en-US" sz="3100" b="1" cap="all" dirty="0">
                <a:solidFill>
                  <a:srgbClr val="C00000"/>
                </a:solidFill>
                <a:effectLst>
                  <a:outerShdw blurRad="38100" dist="38100" dir="2700000" algn="tl">
                    <a:srgbClr val="000000">
                      <a:alpha val="43137"/>
                    </a:srgbClr>
                  </a:outerShdw>
                </a:effectLst>
              </a:rPr>
              <a:t>Solution </a:t>
            </a:r>
            <a:r>
              <a:rPr lang="en-US" sz="3100" b="1" cap="all" dirty="0" smtClean="0">
                <a:solidFill>
                  <a:srgbClr val="C00000"/>
                </a:solidFill>
                <a:effectLst>
                  <a:outerShdw blurRad="38100" dist="38100" dir="2700000" algn="tl">
                    <a:srgbClr val="000000">
                      <a:alpha val="43137"/>
                    </a:srgbClr>
                  </a:outerShdw>
                </a:effectLst>
              </a:rPr>
              <a:t/>
            </a:r>
            <a:br>
              <a:rPr lang="en-US" sz="3100" b="1" cap="all" dirty="0" smtClean="0">
                <a:solidFill>
                  <a:srgbClr val="C00000"/>
                </a:solidFill>
                <a:effectLst>
                  <a:outerShdw blurRad="38100" dist="38100" dir="2700000" algn="tl">
                    <a:srgbClr val="000000">
                      <a:alpha val="43137"/>
                    </a:srgbClr>
                  </a:outerShdw>
                </a:effectLst>
              </a:rPr>
            </a:br>
            <a:r>
              <a:rPr lang="en-US" sz="3100" b="1" cap="all" dirty="0" smtClean="0">
                <a:solidFill>
                  <a:srgbClr val="C00000"/>
                </a:solidFill>
                <a:effectLst>
                  <a:outerShdw blurRad="38100" dist="38100" dir="2700000" algn="tl">
                    <a:srgbClr val="000000">
                      <a:alpha val="43137"/>
                    </a:srgbClr>
                  </a:outerShdw>
                </a:effectLst>
              </a:rPr>
              <a:t>of </a:t>
            </a:r>
            <a:r>
              <a:rPr lang="en-US" sz="3100" b="1" cap="all" dirty="0">
                <a:solidFill>
                  <a:srgbClr val="C00000"/>
                </a:solidFill>
                <a:effectLst>
                  <a:outerShdw blurRad="38100" dist="38100" dir="2700000" algn="tl">
                    <a:srgbClr val="000000">
                      <a:alpha val="43137"/>
                    </a:srgbClr>
                  </a:outerShdw>
                </a:effectLst>
              </a:rPr>
              <a:t>Multipoint Boundary </a:t>
            </a:r>
            <a:r>
              <a:rPr lang="en-US" sz="3100" b="1" cap="all" dirty="0" smtClean="0">
                <a:solidFill>
                  <a:srgbClr val="C00000"/>
                </a:solidFill>
                <a:effectLst>
                  <a:outerShdw blurRad="38100" dist="38100" dir="2700000" algn="tl">
                    <a:srgbClr val="000000">
                      <a:alpha val="43137"/>
                    </a:srgbClr>
                  </a:outerShdw>
                </a:effectLst>
              </a:rPr>
              <a:t/>
            </a:r>
            <a:br>
              <a:rPr lang="en-US" sz="3100" b="1" cap="all" dirty="0" smtClean="0">
                <a:solidFill>
                  <a:srgbClr val="C00000"/>
                </a:solidFill>
                <a:effectLst>
                  <a:outerShdw blurRad="38100" dist="38100" dir="2700000" algn="tl">
                    <a:srgbClr val="000000">
                      <a:alpha val="43137"/>
                    </a:srgbClr>
                  </a:outerShdw>
                </a:effectLst>
              </a:rPr>
            </a:br>
            <a:r>
              <a:rPr lang="en-US" sz="3100" b="1" cap="all" dirty="0" smtClean="0">
                <a:solidFill>
                  <a:srgbClr val="C00000"/>
                </a:solidFill>
                <a:effectLst>
                  <a:outerShdw blurRad="38100" dist="38100" dir="2700000" algn="tl">
                    <a:srgbClr val="000000">
                      <a:alpha val="43137"/>
                    </a:srgbClr>
                  </a:outerShdw>
                </a:effectLst>
              </a:rPr>
              <a:t>Problems of </a:t>
            </a:r>
            <a:r>
              <a:rPr lang="en-US" sz="3100" b="1" cap="all" dirty="0">
                <a:solidFill>
                  <a:srgbClr val="C00000"/>
                </a:solidFill>
                <a:effectLst>
                  <a:outerShdw blurRad="38100" dist="38100" dir="2700000" algn="tl">
                    <a:srgbClr val="000000">
                      <a:alpha val="43137"/>
                    </a:srgbClr>
                  </a:outerShdw>
                </a:effectLst>
              </a:rPr>
              <a:t>Structural Analysis</a:t>
            </a:r>
            <a:r>
              <a:rPr lang="en-US" sz="3100" b="1" dirty="0">
                <a:solidFill>
                  <a:srgbClr val="C00000"/>
                </a:solidFill>
                <a:effectLst>
                  <a:outerShdw blurRad="38100" dist="38100" dir="2700000" algn="tl">
                    <a:srgbClr val="000000">
                      <a:alpha val="43137"/>
                    </a:srgbClr>
                  </a:outerShdw>
                </a:effectLst>
              </a:rPr>
              <a:t> </a:t>
            </a:r>
            <a:r>
              <a:rPr lang="en-US" b="1" dirty="0" smtClean="0">
                <a:solidFill>
                  <a:srgbClr val="C00000"/>
                </a:solidFill>
                <a:effectLst>
                  <a:outerShdw blurRad="38100" dist="38100" dir="2700000" algn="tl">
                    <a:srgbClr val="000000">
                      <a:alpha val="43137"/>
                    </a:srgbClr>
                  </a:outerShdw>
                </a:effectLst>
              </a:rPr>
              <a:t/>
            </a:r>
            <a:br>
              <a:rPr lang="en-US" b="1" dirty="0" smtClean="0">
                <a:solidFill>
                  <a:srgbClr val="C00000"/>
                </a:solidFill>
                <a:effectLst>
                  <a:outerShdw blurRad="38100" dist="38100" dir="2700000" algn="tl">
                    <a:srgbClr val="000000">
                      <a:alpha val="43137"/>
                    </a:srgbClr>
                  </a:outerShdw>
                </a:effectLst>
              </a:rPr>
            </a:br>
            <a:r>
              <a:rPr lang="en-US" sz="2000" b="1" dirty="0" smtClean="0">
                <a:solidFill>
                  <a:srgbClr val="C00000"/>
                </a:solidFill>
                <a:effectLst>
                  <a:outerShdw blurRad="38100" dist="38100" dir="2700000" algn="tl">
                    <a:srgbClr val="000000">
                      <a:alpha val="43137"/>
                    </a:srgbClr>
                  </a:outerShdw>
                </a:effectLst>
              </a:rPr>
              <a:t>for </a:t>
            </a:r>
            <a:r>
              <a:rPr lang="en-US" sz="2000" b="1" dirty="0">
                <a:solidFill>
                  <a:srgbClr val="C00000"/>
                </a:solidFill>
                <a:effectLst>
                  <a:outerShdw blurRad="38100" dist="38100" dir="2700000" algn="tl">
                    <a:srgbClr val="000000">
                      <a:alpha val="43137"/>
                    </a:srgbClr>
                  </a:outerShdw>
                </a:effectLst>
              </a:rPr>
              <a:t>Systems of Ordinary Differential Equations </a:t>
            </a:r>
            <a:r>
              <a:rPr lang="en-US" sz="2000" b="1" dirty="0" smtClean="0">
                <a:solidFill>
                  <a:srgbClr val="C00000"/>
                </a:solidFill>
                <a:effectLst>
                  <a:outerShdw blurRad="38100" dist="38100" dir="2700000" algn="tl">
                    <a:srgbClr val="000000">
                      <a:alpha val="43137"/>
                    </a:srgbClr>
                  </a:outerShdw>
                </a:effectLst>
              </a:rPr>
              <a:t>with </a:t>
            </a:r>
            <a:r>
              <a:rPr lang="en-US" sz="2000" b="1" dirty="0">
                <a:solidFill>
                  <a:srgbClr val="C00000"/>
                </a:solidFill>
                <a:effectLst>
                  <a:outerShdw blurRad="38100" dist="38100" dir="2700000" algn="tl">
                    <a:srgbClr val="000000">
                      <a:alpha val="43137"/>
                    </a:srgbClr>
                  </a:outerShdw>
                </a:effectLst>
              </a:rPr>
              <a:t>Piecewise Constant Coefficients</a:t>
            </a:r>
          </a:p>
        </p:txBody>
      </p:sp>
      <p:pic>
        <p:nvPicPr>
          <p:cNvPr id="3" name="Рисунок 2"/>
          <p:cNvPicPr>
            <a:picLocks noChangeAspect="1"/>
          </p:cNvPicPr>
          <p:nvPr/>
        </p:nvPicPr>
        <p:blipFill>
          <a:blip r:embed="rId2"/>
          <a:stretch>
            <a:fillRect/>
          </a:stretch>
        </p:blipFill>
        <p:spPr>
          <a:xfrm>
            <a:off x="172884" y="2293155"/>
            <a:ext cx="8820000" cy="3528000"/>
          </a:xfrm>
          <a:prstGeom prst="rect">
            <a:avLst/>
          </a:prstGeom>
        </p:spPr>
      </p:pic>
    </p:spTree>
    <p:extLst>
      <p:ext uri="{BB962C8B-B14F-4D97-AF65-F5344CB8AC3E}">
        <p14:creationId xmlns:p14="http://schemas.microsoft.com/office/powerpoint/2010/main" val="352669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387241" y="345514"/>
            <a:ext cx="3945274" cy="460029"/>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COMPUTER REALIZATION</a:t>
            </a:r>
            <a:endParaRPr lang="en-US" b="1" dirty="0">
              <a:solidFill>
                <a:srgbClr val="C000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551" y="1440087"/>
            <a:ext cx="7118914" cy="533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73878" y="983144"/>
            <a:ext cx="1913673" cy="5863144"/>
          </a:xfrm>
          <a:prstGeom prst="rect">
            <a:avLst/>
          </a:prstGeom>
        </p:spPr>
        <p:txBody>
          <a:bodyPr wrap="square">
            <a:spAutoFit/>
          </a:bodyPr>
          <a:lstStyle/>
          <a:p>
            <a:r>
              <a:rPr lang="en-GB" sz="1500" spc="-20" dirty="0">
                <a:latin typeface="+mj-lt"/>
                <a:ea typeface="MS Mincho" panose="02020609040205080304" pitchFamily="49" charset="-128"/>
              </a:rPr>
              <a:t>Correct discrete-continual finite element method for analysis of structures with piecewise constant physical and geometrical parameters in one direction, considering in the distinctive paper, has been realized in software </a:t>
            </a:r>
            <a:r>
              <a:rPr lang="en-GB" sz="1500" b="1" spc="-20" dirty="0">
                <a:solidFill>
                  <a:srgbClr val="002060"/>
                </a:solidFill>
                <a:effectLst>
                  <a:outerShdw blurRad="38100" dist="38100" dir="2700000" algn="tl">
                    <a:srgbClr val="000000">
                      <a:alpha val="43137"/>
                    </a:srgbClr>
                  </a:outerShdw>
                </a:effectLst>
                <a:latin typeface="+mj-lt"/>
                <a:ea typeface="MS Mincho" panose="02020609040205080304" pitchFamily="49" charset="-128"/>
              </a:rPr>
              <a:t>DCFEM3Dpc</a:t>
            </a:r>
            <a:r>
              <a:rPr lang="en-GB" sz="1500" spc="-20" dirty="0">
                <a:latin typeface="+mj-lt"/>
                <a:ea typeface="MS Mincho" panose="02020609040205080304" pitchFamily="49" charset="-128"/>
              </a:rPr>
              <a:t>. Programming environment is </a:t>
            </a:r>
            <a:r>
              <a:rPr lang="en-GB" sz="1500" spc="-20" dirty="0" smtClean="0">
                <a:latin typeface="+mj-lt"/>
                <a:ea typeface="MS Mincho" panose="02020609040205080304" pitchFamily="49" charset="-128"/>
              </a:rPr>
              <a:t>Intel Parallel Studio 2016 XE. </a:t>
            </a:r>
            <a:r>
              <a:rPr lang="en-GB" sz="1500" spc="-20" dirty="0">
                <a:latin typeface="+mj-lt"/>
                <a:ea typeface="MS Mincho" panose="02020609040205080304" pitchFamily="49" charset="-128"/>
              </a:rPr>
              <a:t>Program is designed for Microsoft Windows </a:t>
            </a:r>
            <a:r>
              <a:rPr lang="en-GB" sz="1500" spc="-20" dirty="0" smtClean="0">
                <a:latin typeface="+mj-lt"/>
                <a:ea typeface="MS Mincho" panose="02020609040205080304" pitchFamily="49" charset="-128"/>
              </a:rPr>
              <a:t>8/8.1/10. </a:t>
            </a:r>
            <a:r>
              <a:rPr lang="en-GB" sz="1500" spc="-20" dirty="0">
                <a:latin typeface="+mj-lt"/>
                <a:ea typeface="MS Mincho" panose="02020609040205080304" pitchFamily="49" charset="-128"/>
              </a:rPr>
              <a:t>Test, model and practically important problems of structural analysis have been solved with the use of </a:t>
            </a:r>
            <a:r>
              <a:rPr lang="en-GB" sz="1500" b="1" spc="-20" dirty="0" smtClean="0">
                <a:solidFill>
                  <a:srgbClr val="002060"/>
                </a:solidFill>
                <a:effectLst>
                  <a:outerShdw blurRad="38100" dist="38100" dir="2700000" algn="tl">
                    <a:srgbClr val="000000">
                      <a:alpha val="43137"/>
                    </a:srgbClr>
                  </a:outerShdw>
                </a:effectLst>
                <a:latin typeface="+mj-lt"/>
                <a:ea typeface="MS Mincho" panose="02020609040205080304" pitchFamily="49" charset="-128"/>
              </a:rPr>
              <a:t>DCFEM3Dpc</a:t>
            </a:r>
            <a:r>
              <a:rPr lang="ru-RU" sz="1500" spc="-20" dirty="0" smtClean="0">
                <a:latin typeface="+mj-lt"/>
                <a:ea typeface="MS Mincho" panose="02020609040205080304" pitchFamily="49" charset="-128"/>
              </a:rPr>
              <a:t>.</a:t>
            </a:r>
            <a:endParaRPr lang="ru-RU" sz="1500" dirty="0">
              <a:latin typeface="+mj-lt"/>
            </a:endParaRPr>
          </a:p>
        </p:txBody>
      </p:sp>
    </p:spTree>
    <p:extLst>
      <p:ext uri="{BB962C8B-B14F-4D97-AF65-F5344CB8AC3E}">
        <p14:creationId xmlns:p14="http://schemas.microsoft.com/office/powerpoint/2010/main" val="100359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87087" y="73364"/>
            <a:ext cx="8982772" cy="1914478"/>
          </a:xfrm>
        </p:spPr>
        <p:txBody>
          <a:bodyPr>
            <a:noAutofit/>
          </a:bodyPr>
          <a:lstStyle/>
          <a:p>
            <a:r>
              <a:rPr lang="en-US" b="1" dirty="0" smtClean="0">
                <a:solidFill>
                  <a:srgbClr val="C00000"/>
                </a:solidFill>
                <a:effectLst>
                  <a:outerShdw blurRad="38100" dist="38100" dir="2700000" algn="tl">
                    <a:srgbClr val="000000">
                      <a:alpha val="43137"/>
                    </a:srgbClr>
                  </a:outerShdw>
                </a:effectLst>
              </a:rPr>
              <a:t>MULTILEVEL APPROACH TO STRUCTURAL ANALYSIS </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BASED ON COMBINED APPLICATION </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OF FINITE ELEMENT METHOD AND </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DISCRETE-CONTINUAL </a:t>
            </a:r>
            <a:r>
              <a:rPr lang="en-US" b="1" dirty="0">
                <a:solidFill>
                  <a:srgbClr val="C00000"/>
                </a:solidFill>
                <a:effectLst>
                  <a:outerShdw blurRad="38100" dist="38100" dir="2700000" algn="tl">
                    <a:srgbClr val="000000">
                      <a:alpha val="43137"/>
                    </a:srgbClr>
                  </a:outerShdw>
                </a:effectLst>
              </a:rPr>
              <a:t>FINITE ELEMENT METHOD</a:t>
            </a:r>
          </a:p>
        </p:txBody>
      </p:sp>
      <p:pic>
        <p:nvPicPr>
          <p:cNvPr id="17"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122273"/>
            <a:ext cx="738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Рисунок 17"/>
          <p:cNvPicPr/>
          <p:nvPr/>
        </p:nvPicPr>
        <p:blipFill>
          <a:blip r:embed="rId3" cstate="print">
            <a:extLst>
              <a:ext uri="{28A0092B-C50C-407E-A947-70E740481C1C}">
                <a14:useLocalDpi xmlns:a14="http://schemas.microsoft.com/office/drawing/2010/main" val="0"/>
              </a:ext>
            </a:extLst>
          </a:blip>
          <a:stretch>
            <a:fillRect/>
          </a:stretch>
        </p:blipFill>
        <p:spPr>
          <a:xfrm>
            <a:off x="443466" y="4513408"/>
            <a:ext cx="1403985" cy="400050"/>
          </a:xfrm>
          <a:prstGeom prst="rect">
            <a:avLst/>
          </a:prstGeom>
        </p:spPr>
      </p:pic>
      <p:pic>
        <p:nvPicPr>
          <p:cNvPr id="19" name="Рисунок 18"/>
          <p:cNvPicPr/>
          <p:nvPr/>
        </p:nvPicPr>
        <p:blipFill>
          <a:blip r:embed="rId4" cstate="print">
            <a:extLst>
              <a:ext uri="{28A0092B-C50C-407E-A947-70E740481C1C}">
                <a14:useLocalDpi xmlns:a14="http://schemas.microsoft.com/office/drawing/2010/main" val="0"/>
              </a:ext>
            </a:extLst>
          </a:blip>
          <a:stretch>
            <a:fillRect/>
          </a:stretch>
        </p:blipFill>
        <p:spPr>
          <a:xfrm>
            <a:off x="1961197" y="4581261"/>
            <a:ext cx="1403985" cy="817880"/>
          </a:xfrm>
          <a:prstGeom prst="rect">
            <a:avLst/>
          </a:prstGeom>
        </p:spPr>
      </p:pic>
      <p:pic>
        <p:nvPicPr>
          <p:cNvPr id="20" name="Рисунок 19"/>
          <p:cNvPicPr/>
          <p:nvPr/>
        </p:nvPicPr>
        <p:blipFill rotWithShape="1">
          <a:blip r:embed="rId5">
            <a:extLst>
              <a:ext uri="{28A0092B-C50C-407E-A947-70E740481C1C}">
                <a14:useLocalDpi xmlns:a14="http://schemas.microsoft.com/office/drawing/2010/main" val="0"/>
              </a:ext>
            </a:extLst>
          </a:blip>
          <a:srcRect/>
          <a:stretch/>
        </p:blipFill>
        <p:spPr bwMode="auto">
          <a:xfrm>
            <a:off x="2700020" y="4146061"/>
            <a:ext cx="1403985" cy="483870"/>
          </a:xfrm>
          <a:prstGeom prst="rect">
            <a:avLst/>
          </a:prstGeom>
          <a:ln>
            <a:noFill/>
          </a:ln>
          <a:extLst>
            <a:ext uri="{53640926-AAD7-44D8-BBD7-CCE9431645EC}">
              <a14:shadowObscured xmlns:a14="http://schemas.microsoft.com/office/drawing/2010/main"/>
            </a:ext>
          </a:extLst>
        </p:spPr>
      </p:pic>
      <p:pic>
        <p:nvPicPr>
          <p:cNvPr id="21" name="Рисунок 20"/>
          <p:cNvPicPr/>
          <p:nvPr/>
        </p:nvPicPr>
        <p:blipFill>
          <a:blip r:embed="rId6" cstate="print">
            <a:extLst>
              <a:ext uri="{28A0092B-C50C-407E-A947-70E740481C1C}">
                <a14:useLocalDpi xmlns:a14="http://schemas.microsoft.com/office/drawing/2010/main" val="0"/>
              </a:ext>
            </a:extLst>
          </a:blip>
          <a:stretch>
            <a:fillRect/>
          </a:stretch>
        </p:blipFill>
        <p:spPr>
          <a:xfrm>
            <a:off x="443465" y="5171268"/>
            <a:ext cx="1403985" cy="341630"/>
          </a:xfrm>
          <a:prstGeom prst="rect">
            <a:avLst/>
          </a:prstGeom>
        </p:spPr>
      </p:pic>
      <p:pic>
        <p:nvPicPr>
          <p:cNvPr id="22" name="Рисунок 21"/>
          <p:cNvPicPr/>
          <p:nvPr/>
        </p:nvPicPr>
        <p:blipFill>
          <a:blip r:embed="rId7" cstate="print">
            <a:extLst>
              <a:ext uri="{28A0092B-C50C-407E-A947-70E740481C1C}">
                <a14:useLocalDpi xmlns:a14="http://schemas.microsoft.com/office/drawing/2010/main" val="0"/>
              </a:ext>
            </a:extLst>
          </a:blip>
          <a:stretch>
            <a:fillRect/>
          </a:stretch>
        </p:blipFill>
        <p:spPr>
          <a:xfrm>
            <a:off x="443464" y="5770708"/>
            <a:ext cx="1403985" cy="469265"/>
          </a:xfrm>
          <a:prstGeom prst="rect">
            <a:avLst/>
          </a:prstGeom>
        </p:spPr>
      </p:pic>
      <p:pic>
        <p:nvPicPr>
          <p:cNvPr id="23" name="Рисунок 22"/>
          <p:cNvPicPr/>
          <p:nvPr/>
        </p:nvPicPr>
        <p:blipFill>
          <a:blip r:embed="rId8" cstate="print">
            <a:extLst>
              <a:ext uri="{28A0092B-C50C-407E-A947-70E740481C1C}">
                <a14:useLocalDpi xmlns:a14="http://schemas.microsoft.com/office/drawing/2010/main" val="0"/>
              </a:ext>
            </a:extLst>
          </a:blip>
          <a:stretch>
            <a:fillRect/>
          </a:stretch>
        </p:blipFill>
        <p:spPr>
          <a:xfrm>
            <a:off x="1929524" y="5439506"/>
            <a:ext cx="1403985" cy="1403985"/>
          </a:xfrm>
          <a:prstGeom prst="rect">
            <a:avLst/>
          </a:prstGeom>
        </p:spPr>
      </p:pic>
      <p:pic>
        <p:nvPicPr>
          <p:cNvPr id="36" name="Рисунок 35"/>
          <p:cNvPicPr/>
          <p:nvPr/>
        </p:nvPicPr>
        <p:blipFill>
          <a:blip r:embed="rId9">
            <a:extLst>
              <a:ext uri="{28A0092B-C50C-407E-A947-70E740481C1C}">
                <a14:useLocalDpi xmlns:a14="http://schemas.microsoft.com/office/drawing/2010/main" val="0"/>
              </a:ext>
            </a:extLst>
          </a:blip>
          <a:stretch>
            <a:fillRect/>
          </a:stretch>
        </p:blipFill>
        <p:spPr>
          <a:xfrm>
            <a:off x="3434894" y="4654376"/>
            <a:ext cx="1403985" cy="567055"/>
          </a:xfrm>
          <a:prstGeom prst="rect">
            <a:avLst/>
          </a:prstGeom>
        </p:spPr>
      </p:pic>
      <p:pic>
        <p:nvPicPr>
          <p:cNvPr id="37" name="Рисунок 36"/>
          <p:cNvPicPr/>
          <p:nvPr/>
        </p:nvPicPr>
        <p:blipFill rotWithShape="1">
          <a:blip r:embed="rId10">
            <a:extLst>
              <a:ext uri="{28A0092B-C50C-407E-A947-70E740481C1C}">
                <a14:useLocalDpi xmlns:a14="http://schemas.microsoft.com/office/drawing/2010/main" val="0"/>
              </a:ext>
            </a:extLst>
          </a:blip>
          <a:srcRect/>
          <a:stretch/>
        </p:blipFill>
        <p:spPr bwMode="auto">
          <a:xfrm>
            <a:off x="3570697" y="5440412"/>
            <a:ext cx="935990" cy="1331595"/>
          </a:xfrm>
          <a:prstGeom prst="rect">
            <a:avLst/>
          </a:prstGeom>
          <a:ln>
            <a:noFill/>
          </a:ln>
          <a:extLst>
            <a:ext uri="{53640926-AAD7-44D8-BBD7-CCE9431645EC}">
              <a14:shadowObscured xmlns:a14="http://schemas.microsoft.com/office/drawing/2010/main"/>
            </a:ext>
          </a:extLst>
        </p:spPr>
      </p:pic>
      <p:pic>
        <p:nvPicPr>
          <p:cNvPr id="38" name="Рисунок 37"/>
          <p:cNvPicPr>
            <a:picLocks noChangeAspect="1"/>
          </p:cNvPicPr>
          <p:nvPr/>
        </p:nvPicPr>
        <p:blipFill>
          <a:blip r:embed="rId11"/>
          <a:stretch>
            <a:fillRect/>
          </a:stretch>
        </p:blipFill>
        <p:spPr>
          <a:xfrm>
            <a:off x="4808697" y="5056383"/>
            <a:ext cx="3413760" cy="1798320"/>
          </a:xfrm>
          <a:prstGeom prst="rect">
            <a:avLst/>
          </a:prstGeom>
        </p:spPr>
      </p:pic>
      <p:pic>
        <p:nvPicPr>
          <p:cNvPr id="39" name="Рисунок 38"/>
          <p:cNvPicPr>
            <a:picLocks noChangeAspect="1"/>
          </p:cNvPicPr>
          <p:nvPr/>
        </p:nvPicPr>
        <p:blipFill>
          <a:blip r:embed="rId12"/>
          <a:stretch>
            <a:fillRect/>
          </a:stretch>
        </p:blipFill>
        <p:spPr>
          <a:xfrm>
            <a:off x="5471160" y="3741928"/>
            <a:ext cx="1798320" cy="1379220"/>
          </a:xfrm>
          <a:prstGeom prst="rect">
            <a:avLst/>
          </a:prstGeom>
        </p:spPr>
      </p:pic>
      <p:pic>
        <p:nvPicPr>
          <p:cNvPr id="40" name="Рисунок 39"/>
          <p:cNvPicPr>
            <a:picLocks noChangeAspect="1"/>
          </p:cNvPicPr>
          <p:nvPr/>
        </p:nvPicPr>
        <p:blipFill>
          <a:blip r:embed="rId13"/>
          <a:stretch>
            <a:fillRect/>
          </a:stretch>
        </p:blipFill>
        <p:spPr>
          <a:xfrm>
            <a:off x="7377975" y="4304939"/>
            <a:ext cx="1729740" cy="1432560"/>
          </a:xfrm>
          <a:prstGeom prst="rect">
            <a:avLst/>
          </a:prstGeom>
        </p:spPr>
      </p:pic>
      <p:sp>
        <p:nvSpPr>
          <p:cNvPr id="24" name="Inhaltsplatzhalter 5"/>
          <p:cNvSpPr txBox="1">
            <a:spLocks/>
          </p:cNvSpPr>
          <p:nvPr/>
        </p:nvSpPr>
        <p:spPr bwMode="blackGray">
          <a:xfrm>
            <a:off x="949372" y="2085306"/>
            <a:ext cx="7779014" cy="2066152"/>
          </a:xfrm>
          <a:prstGeom prst="rect">
            <a:avLst/>
          </a:prstGeom>
          <a:noFill/>
        </p:spPr>
        <p:txBody>
          <a:bodyPr vert="horz" lIns="10800" tIns="0" rIns="0" bIns="0" rtlCol="0">
            <a:no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000" kern="1200">
                <a:solidFill>
                  <a:schemeClr val="tx1"/>
                </a:solidFill>
                <a:latin typeface="Calibri Light" panose="020F0302020204030204" pitchFamily="34" charset="0"/>
                <a:ea typeface="+mn-ea"/>
                <a:cs typeface="+mn-cs"/>
              </a:defRPr>
            </a:lvl1pPr>
            <a:lvl2pPr marL="808038" indent="-273050" algn="l" defTabSz="914400" rtl="0" eaLnBrk="1" latinLnBrk="0" hangingPunct="1">
              <a:lnSpc>
                <a:spcPct val="90000"/>
              </a:lnSpc>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2pPr>
            <a:lvl3pPr marL="1081088"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3pPr>
            <a:lvl4pPr marL="1436688" indent="-177800"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Calibri Light" panose="020F0302020204030204" pitchFamily="34" charset="0"/>
                <a:ea typeface="+mn-ea"/>
                <a:cs typeface="+mn-cs"/>
              </a:defRPr>
            </a:lvl4pPr>
            <a:lvl5pPr marL="1793875" indent="-179388"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Discrete-continual finite element method (DCFEM) is reliable </a:t>
            </a:r>
            <a:r>
              <a:rPr lang="en-US" dirty="0"/>
              <a:t>basis for </a:t>
            </a:r>
            <a:r>
              <a:rPr lang="en-US" dirty="0" smtClean="0"/>
              <a:t>further </a:t>
            </a:r>
            <a:r>
              <a:rPr lang="en-US" dirty="0"/>
              <a:t>development and practical application for </a:t>
            </a:r>
            <a:r>
              <a:rPr lang="en-US" dirty="0" smtClean="0"/>
              <a:t>modelling of behavior of </a:t>
            </a:r>
            <a:r>
              <a:rPr lang="en-US" dirty="0"/>
              <a:t>a </a:t>
            </a:r>
            <a:r>
              <a:rPr lang="en-US" dirty="0" smtClean="0"/>
              <a:t>wide </a:t>
            </a:r>
            <a:r>
              <a:rPr lang="en-US" dirty="0"/>
              <a:t>class of </a:t>
            </a:r>
            <a:r>
              <a:rPr lang="en-US" dirty="0" smtClean="0"/>
              <a:t>structures, </a:t>
            </a:r>
            <a:r>
              <a:rPr lang="en-US" dirty="0"/>
              <a:t>by </a:t>
            </a:r>
            <a:r>
              <a:rPr lang="en-US" b="1" dirty="0">
                <a:solidFill>
                  <a:srgbClr val="002060"/>
                </a:solidFill>
                <a:effectLst>
                  <a:outerShdw blurRad="38100" dist="38100" dir="2700000" algn="tl">
                    <a:srgbClr val="000000">
                      <a:alpha val="43137"/>
                    </a:srgbClr>
                  </a:outerShdw>
                </a:effectLst>
              </a:rPr>
              <a:t>“integrating” </a:t>
            </a:r>
            <a:r>
              <a:rPr lang="en-US" b="1" dirty="0" smtClean="0">
                <a:solidFill>
                  <a:srgbClr val="002060"/>
                </a:solidFill>
                <a:effectLst>
                  <a:outerShdw blurRad="38100" dist="38100" dir="2700000" algn="tl">
                    <a:srgbClr val="000000">
                      <a:alpha val="43137"/>
                    </a:srgbClr>
                  </a:outerShdw>
                </a:effectLst>
              </a:rPr>
              <a:t>DCFEM </a:t>
            </a:r>
            <a:r>
              <a:rPr lang="en-US" b="1" dirty="0">
                <a:solidFill>
                  <a:srgbClr val="002060"/>
                </a:solidFill>
                <a:effectLst>
                  <a:outerShdw blurRad="38100" dist="38100" dir="2700000" algn="tl">
                    <a:srgbClr val="000000">
                      <a:alpha val="43137"/>
                    </a:srgbClr>
                  </a:outerShdw>
                </a:effectLst>
              </a:rPr>
              <a:t>as effective alternative </a:t>
            </a:r>
            <a:r>
              <a:rPr lang="en-US" b="1" dirty="0" smtClean="0">
                <a:solidFill>
                  <a:srgbClr val="002060"/>
                </a:solidFill>
                <a:effectLst>
                  <a:outerShdw blurRad="38100" dist="38100" dir="2700000" algn="tl">
                    <a:srgbClr val="000000">
                      <a:alpha val="43137"/>
                    </a:srgbClr>
                  </a:outerShdw>
                </a:effectLst>
              </a:rPr>
              <a:t>module </a:t>
            </a:r>
            <a:r>
              <a:rPr lang="en-US" b="1" dirty="0">
                <a:solidFill>
                  <a:srgbClr val="002060"/>
                </a:solidFill>
                <a:effectLst>
                  <a:outerShdw blurRad="38100" dist="38100" dir="2700000" algn="tl">
                    <a:srgbClr val="000000">
                      <a:alpha val="43137"/>
                    </a:srgbClr>
                  </a:outerShdw>
                </a:effectLst>
              </a:rPr>
              <a:t>into advanced finite / </a:t>
            </a:r>
            <a:r>
              <a:rPr lang="en-US" b="1" dirty="0" err="1">
                <a:solidFill>
                  <a:srgbClr val="002060"/>
                </a:solidFill>
                <a:effectLst>
                  <a:outerShdw blurRad="38100" dist="38100" dir="2700000" algn="tl">
                    <a:srgbClr val="000000">
                      <a:alpha val="43137"/>
                    </a:srgbClr>
                  </a:outerShdw>
                </a:effectLst>
              </a:rPr>
              <a:t>superelement</a:t>
            </a:r>
            <a:r>
              <a:rPr lang="en-US" b="1" dirty="0">
                <a:solidFill>
                  <a:srgbClr val="002060"/>
                </a:solidFill>
                <a:effectLst>
                  <a:outerShdw blurRad="38100" dist="38100" dir="2700000" algn="tl">
                    <a:srgbClr val="000000">
                      <a:alpha val="43137"/>
                    </a:srgbClr>
                  </a:outerShdw>
                </a:effectLst>
              </a:rPr>
              <a:t> software systems</a:t>
            </a:r>
            <a:r>
              <a:rPr lang="en-US" dirty="0" smtClean="0"/>
              <a:t>, which are used for analysis of typical </a:t>
            </a:r>
            <a:r>
              <a:rPr lang="en-US" dirty="0"/>
              <a:t>and </a:t>
            </a:r>
            <a:r>
              <a:rPr lang="en-US" dirty="0" smtClean="0"/>
              <a:t>unique </a:t>
            </a:r>
            <a:r>
              <a:rPr lang="en-US" dirty="0"/>
              <a:t>building structures, buildings and </a:t>
            </a:r>
            <a:r>
              <a:rPr lang="en-US" dirty="0" smtClean="0"/>
              <a:t>facilities </a:t>
            </a:r>
            <a:r>
              <a:rPr lang="en-US" dirty="0"/>
              <a:t>at the stages of their design and operation </a:t>
            </a:r>
            <a:r>
              <a:rPr lang="en-US" dirty="0" smtClean="0"/>
              <a:t>– structural health monitoring.</a:t>
            </a:r>
            <a:endParaRPr lang="en-US" dirty="0"/>
          </a:p>
        </p:txBody>
      </p:sp>
    </p:spTree>
    <p:extLst>
      <p:ext uri="{BB962C8B-B14F-4D97-AF65-F5344CB8AC3E}">
        <p14:creationId xmlns:p14="http://schemas.microsoft.com/office/powerpoint/2010/main" val="52790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387240" y="345514"/>
            <a:ext cx="8351895" cy="542537"/>
          </a:xfrm>
        </p:spPr>
        <p:txBody>
          <a:bodyPr>
            <a:normAutofit/>
          </a:bodyPr>
          <a:lstStyle/>
          <a:p>
            <a:r>
              <a:rPr lang="en-US" b="1" dirty="0" smtClean="0">
                <a:solidFill>
                  <a:srgbClr val="C00000"/>
                </a:solidFill>
                <a:effectLst>
                  <a:outerShdw blurRad="38100" dist="38100" dir="2700000" algn="tl">
                    <a:srgbClr val="000000">
                      <a:alpha val="43137"/>
                    </a:srgbClr>
                  </a:outerShdw>
                </a:effectLst>
              </a:rPr>
              <a:t>INTRODUCTION</a:t>
            </a:r>
            <a:endParaRPr lang="en-US" b="1"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190919" y="1311579"/>
            <a:ext cx="8832501" cy="5016758"/>
          </a:xfrm>
          <a:prstGeom prst="rect">
            <a:avLst/>
          </a:prstGeom>
        </p:spPr>
        <p:txBody>
          <a:bodyPr wrap="square">
            <a:spAutoFit/>
          </a:bodyPr>
          <a:lstStyle/>
          <a:p>
            <a:r>
              <a:rPr lang="en-GB" sz="2000" b="1" dirty="0" smtClean="0">
                <a:solidFill>
                  <a:srgbClr val="002060"/>
                </a:solidFill>
                <a:effectLst>
                  <a:outerShdw blurRad="38100" dist="38100" dir="2700000" algn="tl">
                    <a:srgbClr val="000000">
                      <a:alpha val="43137"/>
                    </a:srgbClr>
                  </a:outerShdw>
                </a:effectLst>
                <a:ea typeface="MS Mincho" panose="02020609040205080304" pitchFamily="49" charset="-128"/>
              </a:rPr>
              <a:t>Regularity (constancy, piecewise constancy) </a:t>
            </a:r>
            <a:r>
              <a:rPr lang="en-GB" sz="2000" b="1" dirty="0">
                <a:solidFill>
                  <a:srgbClr val="002060"/>
                </a:solidFill>
                <a:effectLst>
                  <a:outerShdw blurRad="38100" dist="38100" dir="2700000" algn="tl">
                    <a:srgbClr val="000000">
                      <a:alpha val="43137"/>
                    </a:srgbClr>
                  </a:outerShdw>
                </a:effectLst>
                <a:ea typeface="MS Mincho" panose="02020609040205080304" pitchFamily="49" charset="-128"/>
              </a:rPr>
              <a:t>of physical and geometrical parameters in one dimension</a:t>
            </a:r>
            <a:r>
              <a:rPr lang="en-GB" sz="2000" dirty="0">
                <a:ea typeface="MS Mincho" panose="02020609040205080304" pitchFamily="49" charset="-128"/>
              </a:rPr>
              <a:t> exists in various problems of analysis of structures and corresponding mathematical models. </a:t>
            </a:r>
            <a:endParaRPr lang="en-GB" sz="2000" dirty="0" smtClean="0">
              <a:ea typeface="MS Mincho" panose="02020609040205080304" pitchFamily="49" charset="-128"/>
            </a:endParaRPr>
          </a:p>
          <a:p>
            <a:r>
              <a:rPr lang="en-GB" sz="2000" dirty="0" smtClean="0">
                <a:ea typeface="MS Mincho" panose="02020609040205080304" pitchFamily="49" charset="-128"/>
              </a:rPr>
              <a:t>We </a:t>
            </a:r>
            <a:r>
              <a:rPr lang="en-GB" sz="2000" dirty="0">
                <a:ea typeface="MS Mincho" panose="02020609040205080304" pitchFamily="49" charset="-128"/>
              </a:rPr>
              <a:t>should mention here in particular such vital objects as beams, strip foundations, thin-walled bars, deep beams, plates, shells, high-rise buildings, extensional buildings, pipelines, rails, dams and others. </a:t>
            </a:r>
            <a:endParaRPr lang="en-GB" sz="2000" dirty="0" smtClean="0">
              <a:ea typeface="MS Mincho" panose="02020609040205080304" pitchFamily="49" charset="-128"/>
            </a:endParaRPr>
          </a:p>
          <a:p>
            <a:r>
              <a:rPr lang="en-GB" sz="2000" b="1" dirty="0" smtClean="0">
                <a:solidFill>
                  <a:srgbClr val="002060"/>
                </a:solidFill>
                <a:effectLst>
                  <a:outerShdw blurRad="38100" dist="38100" dir="2700000" algn="tl">
                    <a:srgbClr val="000000">
                      <a:alpha val="43137"/>
                    </a:srgbClr>
                  </a:outerShdw>
                </a:effectLst>
                <a:ea typeface="MS Mincho" panose="02020609040205080304" pitchFamily="49" charset="-128"/>
              </a:rPr>
              <a:t>Analytical </a:t>
            </a:r>
            <a:r>
              <a:rPr lang="en-GB" sz="2000" b="1" dirty="0">
                <a:solidFill>
                  <a:srgbClr val="002060"/>
                </a:solidFill>
                <a:effectLst>
                  <a:outerShdw blurRad="38100" dist="38100" dir="2700000" algn="tl">
                    <a:srgbClr val="000000">
                      <a:alpha val="43137"/>
                    </a:srgbClr>
                  </a:outerShdw>
                </a:effectLst>
                <a:ea typeface="MS Mincho" panose="02020609040205080304" pitchFamily="49" charset="-128"/>
              </a:rPr>
              <a:t>solution is apparently preferable in all aspects for qualitative analysis of calculation data</a:t>
            </a:r>
            <a:r>
              <a:rPr lang="en-GB" sz="2000" dirty="0">
                <a:ea typeface="MS Mincho" panose="02020609040205080304" pitchFamily="49" charset="-128"/>
              </a:rPr>
              <a:t>. It allows investigator to consider boundary effects when some components of solution are rapidly varying functions. Due to the abrupt decrease inside of mesh elements in many cases their rate of change can’t be adequately considered by conventional numerical methods while analytics enables study. Another feature of the proposing method is the absence of limitations on lengths of structures. </a:t>
            </a:r>
            <a:endParaRPr lang="en-GB" sz="2000" dirty="0" smtClean="0">
              <a:ea typeface="MS Mincho" panose="02020609040205080304" pitchFamily="49" charset="-128"/>
            </a:endParaRPr>
          </a:p>
          <a:p>
            <a:r>
              <a:rPr lang="en-GB" sz="2000" dirty="0" smtClean="0">
                <a:ea typeface="MS Mincho" panose="02020609040205080304" pitchFamily="49" charset="-128"/>
              </a:rPr>
              <a:t>In </a:t>
            </a:r>
            <a:r>
              <a:rPr lang="en-GB" sz="2000" dirty="0">
                <a:ea typeface="MS Mincho" panose="02020609040205080304" pitchFamily="49" charset="-128"/>
              </a:rPr>
              <a:t>this context discrete-continual finite element method </a:t>
            </a:r>
            <a:r>
              <a:rPr lang="en-GB" sz="2000" dirty="0" smtClean="0">
                <a:ea typeface="MS Mincho" panose="02020609040205080304" pitchFamily="49" charset="-128"/>
              </a:rPr>
              <a:t>is </a:t>
            </a:r>
            <a:r>
              <a:rPr lang="en-GB" sz="2000" dirty="0">
                <a:ea typeface="MS Mincho" panose="02020609040205080304" pitchFamily="49" charset="-128"/>
              </a:rPr>
              <a:t>peculiarly relevant. Generally, </a:t>
            </a:r>
            <a:r>
              <a:rPr lang="en-GB" sz="2000" b="1" dirty="0">
                <a:solidFill>
                  <a:srgbClr val="002060"/>
                </a:solidFill>
                <a:effectLst>
                  <a:outerShdw blurRad="38100" dist="38100" dir="2700000" algn="tl">
                    <a:srgbClr val="000000">
                      <a:alpha val="43137"/>
                    </a:srgbClr>
                  </a:outerShdw>
                </a:effectLst>
                <a:ea typeface="MS Mincho" panose="02020609040205080304" pitchFamily="49" charset="-128"/>
              </a:rPr>
              <a:t>semianalytical formulation are contemporary mathematical models which currently becoming available for computer realization</a:t>
            </a:r>
            <a:r>
              <a:rPr lang="en-GB" sz="2000" dirty="0">
                <a:ea typeface="MS Mincho" panose="02020609040205080304" pitchFamily="49" charset="-128"/>
              </a:rPr>
              <a:t>.</a:t>
            </a:r>
            <a:endParaRPr lang="ru-RU" dirty="0"/>
          </a:p>
        </p:txBody>
      </p:sp>
    </p:spTree>
    <p:extLst>
      <p:ext uri="{BB962C8B-B14F-4D97-AF65-F5344CB8AC3E}">
        <p14:creationId xmlns:p14="http://schemas.microsoft.com/office/powerpoint/2010/main" val="248866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87087" y="73364"/>
            <a:ext cx="8982772" cy="1407093"/>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MULTILEVEL APPROACH TO STRUCTURAL ANALYSIS BASED ON COMBINED APPLICATION OF FINITE ELEMENT METHOD AND DISCRETE-CONTINUAL </a:t>
            </a:r>
            <a:r>
              <a:rPr lang="en-US" b="1" dirty="0">
                <a:solidFill>
                  <a:srgbClr val="C00000"/>
                </a:solidFill>
                <a:effectLst>
                  <a:outerShdw blurRad="38100" dist="38100" dir="2700000" algn="tl">
                    <a:srgbClr val="000000">
                      <a:alpha val="43137"/>
                    </a:srgbClr>
                  </a:outerShdw>
                </a:effectLst>
              </a:rPr>
              <a:t>FINITE ELEMENT METHOD</a:t>
            </a:r>
          </a:p>
        </p:txBody>
      </p:sp>
      <p:sp>
        <p:nvSpPr>
          <p:cNvPr id="24" name="TextBox 7"/>
          <p:cNvSpPr txBox="1"/>
          <p:nvPr/>
        </p:nvSpPr>
        <p:spPr>
          <a:xfrm>
            <a:off x="2246154" y="1503494"/>
            <a:ext cx="4319354" cy="697230"/>
          </a:xfrm>
          <a:prstGeom prst="roundRect">
            <a:avLst/>
          </a:prstGeom>
          <a:gradFill>
            <a:gsLst>
              <a:gs pos="0">
                <a:srgbClr val="128842"/>
              </a:gs>
              <a:gs pos="80000">
                <a:srgbClr val="31B16E"/>
              </a:gs>
              <a:gs pos="100000">
                <a:srgbClr val="38D847"/>
              </a:gs>
            </a:gsLst>
          </a:gradFill>
          <a:ln/>
        </p:spPr>
        <p:style>
          <a:lnRef idx="0">
            <a:schemeClr val="accent2"/>
          </a:lnRef>
          <a:fillRef idx="3">
            <a:schemeClr val="accent2"/>
          </a:fillRef>
          <a:effectRef idx="3">
            <a:schemeClr val="accent2"/>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000" b="1" dirty="0" smtClean="0">
                <a:solidFill>
                  <a:srgbClr val="FFFFFF"/>
                </a:solidFill>
              </a:rPr>
              <a:t>Initial modelling </a:t>
            </a:r>
            <a:r>
              <a:rPr lang="en-US" sz="2000" b="1" dirty="0">
                <a:solidFill>
                  <a:srgbClr val="FFFFFF"/>
                </a:solidFill>
              </a:rPr>
              <a:t>object</a:t>
            </a:r>
            <a:r>
              <a:rPr lang="ru-RU" sz="2000" b="1" dirty="0" smtClean="0">
                <a:solidFill>
                  <a:srgbClr val="FFFFFF"/>
                </a:solidFill>
              </a:rPr>
              <a:t/>
            </a:r>
            <a:br>
              <a:rPr lang="ru-RU" sz="2000" b="1" dirty="0" smtClean="0">
                <a:solidFill>
                  <a:srgbClr val="FFFFFF"/>
                </a:solidFill>
              </a:rPr>
            </a:br>
            <a:r>
              <a:rPr lang="ru-RU" sz="2000" b="1" dirty="0" smtClean="0">
                <a:solidFill>
                  <a:srgbClr val="FFFFFF"/>
                </a:solidFill>
              </a:rPr>
              <a:t>(</a:t>
            </a:r>
            <a:r>
              <a:rPr lang="en-US" sz="2000" b="1" dirty="0" smtClean="0">
                <a:solidFill>
                  <a:srgbClr val="FFFFFF"/>
                </a:solidFill>
              </a:rPr>
              <a:t>structure</a:t>
            </a:r>
            <a:r>
              <a:rPr lang="ru-RU" sz="2000" b="1" dirty="0" smtClean="0">
                <a:solidFill>
                  <a:srgbClr val="FFFFFF"/>
                </a:solidFill>
              </a:rPr>
              <a:t>, </a:t>
            </a:r>
            <a:r>
              <a:rPr lang="en-US" sz="2000" b="1" dirty="0" smtClean="0">
                <a:solidFill>
                  <a:srgbClr val="FFFFFF"/>
                </a:solidFill>
              </a:rPr>
              <a:t>building</a:t>
            </a:r>
            <a:r>
              <a:rPr lang="ru-RU" sz="2000" b="1" dirty="0" smtClean="0">
                <a:solidFill>
                  <a:srgbClr val="FFFFFF"/>
                </a:solidFill>
              </a:rPr>
              <a:t>, </a:t>
            </a:r>
            <a:r>
              <a:rPr lang="en-US" sz="2000" b="1" dirty="0" smtClean="0">
                <a:solidFill>
                  <a:srgbClr val="FFFFFF"/>
                </a:solidFill>
              </a:rPr>
              <a:t>facility</a:t>
            </a:r>
            <a:r>
              <a:rPr lang="ru-RU" sz="2000" b="1" dirty="0" smtClean="0">
                <a:solidFill>
                  <a:srgbClr val="FFFFFF"/>
                </a:solidFill>
              </a:rPr>
              <a:t>)</a:t>
            </a:r>
            <a:endParaRPr lang="ru-RU" sz="100" b="1" dirty="0">
              <a:solidFill>
                <a:srgbClr val="FFFFFF"/>
              </a:solidFill>
            </a:endParaRPr>
          </a:p>
        </p:txBody>
      </p:sp>
      <p:sp>
        <p:nvSpPr>
          <p:cNvPr id="25" name="TextBox 7"/>
          <p:cNvSpPr txBox="1"/>
          <p:nvPr/>
        </p:nvSpPr>
        <p:spPr>
          <a:xfrm>
            <a:off x="85914" y="2521131"/>
            <a:ext cx="4320480" cy="997535"/>
          </a:xfrm>
          <a:prstGeom prst="roundRect">
            <a:avLst/>
          </a:prstGeom>
          <a:solidFill>
            <a:schemeClr val="accent1">
              <a:lumMod val="90000"/>
            </a:schemeClr>
          </a:solidFill>
          <a:ln>
            <a:solidFill>
              <a:srgbClr val="000099"/>
            </a:solidFill>
          </a:ln>
        </p:spPr>
        <p:style>
          <a:lnRef idx="0">
            <a:schemeClr val="accent2"/>
          </a:lnRef>
          <a:fillRef idx="3">
            <a:schemeClr val="accent2"/>
          </a:fillRef>
          <a:effectRef idx="3">
            <a:schemeClr val="accent2"/>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ru-RU" sz="100" dirty="0" smtClean="0">
                <a:solidFill>
                  <a:schemeClr val="tx1"/>
                </a:solidFill>
              </a:rPr>
              <a:t>.</a:t>
            </a:r>
            <a:r>
              <a:rPr lang="ru-RU" sz="2000" dirty="0" smtClean="0">
                <a:solidFill>
                  <a:schemeClr val="tx1"/>
                </a:solidFill>
              </a:rPr>
              <a:t> </a:t>
            </a:r>
            <a:endParaRPr lang="ru-RU" sz="100" dirty="0">
              <a:solidFill>
                <a:schemeClr val="tx1"/>
              </a:solidFill>
            </a:endParaRPr>
          </a:p>
        </p:txBody>
      </p:sp>
      <p:sp>
        <p:nvSpPr>
          <p:cNvPr id="26" name="TextBox 58"/>
          <p:cNvSpPr txBox="1">
            <a:spLocks noChangeArrowheads="1"/>
          </p:cNvSpPr>
          <p:nvPr/>
        </p:nvSpPr>
        <p:spPr bwMode="auto">
          <a:xfrm>
            <a:off x="229234" y="2595337"/>
            <a:ext cx="40052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ru-RU" sz="1800" dirty="0">
                <a:solidFill>
                  <a:schemeClr val="bg1"/>
                </a:solidFill>
              </a:rPr>
              <a:t>Fragments with regular </a:t>
            </a:r>
            <a:r>
              <a:rPr lang="en-US" altLang="ru-RU" sz="1800" dirty="0" smtClean="0">
                <a:solidFill>
                  <a:schemeClr val="bg1"/>
                </a:solidFill>
              </a:rPr>
              <a:t>physical and geometric </a:t>
            </a:r>
            <a:r>
              <a:rPr lang="en-US" altLang="ru-RU" sz="1800" dirty="0">
                <a:solidFill>
                  <a:schemeClr val="bg1"/>
                </a:solidFill>
              </a:rPr>
              <a:t>parameters along </a:t>
            </a:r>
            <a:r>
              <a:rPr lang="en-US" altLang="ru-RU" sz="1800" dirty="0" smtClean="0">
                <a:solidFill>
                  <a:schemeClr val="bg1"/>
                </a:solidFill>
              </a:rPr>
              <a:t/>
            </a:r>
            <a:br>
              <a:rPr lang="en-US" altLang="ru-RU" sz="1800" dirty="0" smtClean="0">
                <a:solidFill>
                  <a:schemeClr val="bg1"/>
                </a:solidFill>
              </a:rPr>
            </a:br>
            <a:r>
              <a:rPr lang="en-US" altLang="ru-RU" sz="1800" dirty="0" smtClean="0">
                <a:solidFill>
                  <a:schemeClr val="bg1"/>
                </a:solidFill>
              </a:rPr>
              <a:t>one </a:t>
            </a:r>
            <a:r>
              <a:rPr lang="en-US" altLang="ru-RU" sz="1800" dirty="0">
                <a:solidFill>
                  <a:schemeClr val="bg1"/>
                </a:solidFill>
              </a:rPr>
              <a:t>of the directions</a:t>
            </a:r>
            <a:endParaRPr lang="ru-RU" altLang="ru-RU" sz="1800" dirty="0">
              <a:solidFill>
                <a:schemeClr val="bg1"/>
              </a:solidFill>
            </a:endParaRPr>
          </a:p>
        </p:txBody>
      </p:sp>
      <p:sp>
        <p:nvSpPr>
          <p:cNvPr id="27" name="Стрелка вниз 26"/>
          <p:cNvSpPr/>
          <p:nvPr/>
        </p:nvSpPr>
        <p:spPr>
          <a:xfrm>
            <a:off x="2852738" y="2220685"/>
            <a:ext cx="935037" cy="281397"/>
          </a:xfrm>
          <a:prstGeom prst="downArrow">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28" name="TextBox 7"/>
          <p:cNvSpPr txBox="1"/>
          <p:nvPr/>
        </p:nvSpPr>
        <p:spPr>
          <a:xfrm>
            <a:off x="4631051" y="2521132"/>
            <a:ext cx="2398399" cy="1035635"/>
          </a:xfrm>
          <a:prstGeom prst="roundRect">
            <a:avLst/>
          </a:prstGeom>
          <a:solidFill>
            <a:schemeClr val="accent1">
              <a:lumMod val="90000"/>
            </a:schemeClr>
          </a:solidFill>
          <a:ln>
            <a:solidFill>
              <a:srgbClr val="000099"/>
            </a:solidFill>
          </a:ln>
        </p:spPr>
        <p:style>
          <a:lnRef idx="0">
            <a:schemeClr val="accent2"/>
          </a:lnRef>
          <a:fillRef idx="3">
            <a:schemeClr val="accent2"/>
          </a:fillRef>
          <a:effectRef idx="3">
            <a:schemeClr val="accent2"/>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ru-RU" sz="100" dirty="0" smtClean="0">
                <a:solidFill>
                  <a:schemeClr val="tx1"/>
                </a:solidFill>
              </a:rPr>
              <a:t>.</a:t>
            </a:r>
            <a:r>
              <a:rPr lang="ru-RU" sz="2000" dirty="0" smtClean="0">
                <a:solidFill>
                  <a:schemeClr val="tx1"/>
                </a:solidFill>
              </a:rPr>
              <a:t> </a:t>
            </a:r>
            <a:endParaRPr lang="ru-RU" sz="100" dirty="0">
              <a:solidFill>
                <a:schemeClr val="tx1"/>
              </a:solidFill>
            </a:endParaRPr>
          </a:p>
        </p:txBody>
      </p:sp>
      <p:sp>
        <p:nvSpPr>
          <p:cNvPr id="29" name="TextBox 58"/>
          <p:cNvSpPr txBox="1">
            <a:spLocks noChangeArrowheads="1"/>
          </p:cNvSpPr>
          <p:nvPr/>
        </p:nvSpPr>
        <p:spPr bwMode="auto">
          <a:xfrm>
            <a:off x="4698171" y="2881087"/>
            <a:ext cx="22550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800" dirty="0" smtClean="0">
                <a:solidFill>
                  <a:schemeClr val="bg1"/>
                </a:solidFill>
              </a:rPr>
              <a:t>Other fragments</a:t>
            </a:r>
            <a:endParaRPr lang="ru-RU" altLang="ru-RU" sz="1800" dirty="0">
              <a:solidFill>
                <a:schemeClr val="bg1"/>
              </a:solidFill>
            </a:endParaRPr>
          </a:p>
        </p:txBody>
      </p:sp>
      <p:sp>
        <p:nvSpPr>
          <p:cNvPr id="30" name="Стрелка вниз 29"/>
          <p:cNvSpPr/>
          <p:nvPr/>
        </p:nvSpPr>
        <p:spPr>
          <a:xfrm>
            <a:off x="5169025" y="2220685"/>
            <a:ext cx="935037" cy="289017"/>
          </a:xfrm>
          <a:prstGeom prst="downArrow">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pic>
        <p:nvPicPr>
          <p:cNvPr id="31" name="Picture 205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6954" y="1520510"/>
            <a:ext cx="1471813" cy="3168000"/>
          </a:xfrm>
          <a:prstGeom prst="rect">
            <a:avLst/>
          </a:prstGeom>
          <a:noFill/>
          <a:ln>
            <a:noFill/>
          </a:ln>
          <a:extLst/>
        </p:spPr>
      </p:pic>
      <p:sp>
        <p:nvSpPr>
          <p:cNvPr id="32" name="Овальная выноска 31"/>
          <p:cNvSpPr/>
          <p:nvPr/>
        </p:nvSpPr>
        <p:spPr>
          <a:xfrm rot="16200000">
            <a:off x="5426938" y="2678283"/>
            <a:ext cx="817797" cy="2653930"/>
          </a:xfrm>
          <a:prstGeom prst="wedgeEllipseCallout">
            <a:avLst>
              <a:gd name="adj1" fmla="val 60853"/>
              <a:gd name="adj2" fmla="val 75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3" name="Text Box 18"/>
          <p:cNvSpPr txBox="1">
            <a:spLocks noChangeArrowheads="1"/>
          </p:cNvSpPr>
          <p:nvPr/>
        </p:nvSpPr>
        <p:spPr bwMode="auto">
          <a:xfrm>
            <a:off x="4411314" y="3813518"/>
            <a:ext cx="28821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cademy Italic" pitchFamily="2" charset="0"/>
              </a:defRPr>
            </a:lvl1pPr>
            <a:lvl2pPr marL="742950" indent="-285750" eaLnBrk="0" hangingPunct="0">
              <a:defRPr sz="1600">
                <a:solidFill>
                  <a:schemeClr val="tx1"/>
                </a:solidFill>
                <a:latin typeface="Academy Italic" pitchFamily="2" charset="0"/>
              </a:defRPr>
            </a:lvl2pPr>
            <a:lvl3pPr marL="1143000" indent="-228600" eaLnBrk="0" hangingPunct="0">
              <a:defRPr sz="1600">
                <a:solidFill>
                  <a:schemeClr val="tx1"/>
                </a:solidFill>
                <a:latin typeface="Academy Italic" pitchFamily="2" charset="0"/>
              </a:defRPr>
            </a:lvl3pPr>
            <a:lvl4pPr marL="1600200" indent="-228600" eaLnBrk="0" hangingPunct="0">
              <a:defRPr sz="1600">
                <a:solidFill>
                  <a:schemeClr val="tx1"/>
                </a:solidFill>
                <a:latin typeface="Academy Italic" pitchFamily="2" charset="0"/>
              </a:defRPr>
            </a:lvl4pPr>
            <a:lvl5pPr marL="2057400" indent="-228600" eaLnBrk="0" hangingPunct="0">
              <a:defRPr sz="1600">
                <a:solidFill>
                  <a:schemeClr val="tx1"/>
                </a:solidFill>
                <a:latin typeface="Academy Italic" pitchFamily="2" charset="0"/>
              </a:defRPr>
            </a:lvl5pPr>
            <a:lvl6pPr marL="2514600" indent="-228600" eaLnBrk="0" fontAlgn="base" hangingPunct="0">
              <a:spcBef>
                <a:spcPct val="0"/>
              </a:spcBef>
              <a:spcAft>
                <a:spcPct val="0"/>
              </a:spcAft>
              <a:defRPr sz="1600">
                <a:solidFill>
                  <a:schemeClr val="tx1"/>
                </a:solidFill>
                <a:latin typeface="Academy Italic" pitchFamily="2" charset="0"/>
              </a:defRPr>
            </a:lvl6pPr>
            <a:lvl7pPr marL="2971800" indent="-228600" eaLnBrk="0" fontAlgn="base" hangingPunct="0">
              <a:spcBef>
                <a:spcPct val="0"/>
              </a:spcBef>
              <a:spcAft>
                <a:spcPct val="0"/>
              </a:spcAft>
              <a:defRPr sz="1600">
                <a:solidFill>
                  <a:schemeClr val="tx1"/>
                </a:solidFill>
                <a:latin typeface="Academy Italic" pitchFamily="2" charset="0"/>
              </a:defRPr>
            </a:lvl7pPr>
            <a:lvl8pPr marL="3429000" indent="-228600" eaLnBrk="0" fontAlgn="base" hangingPunct="0">
              <a:spcBef>
                <a:spcPct val="0"/>
              </a:spcBef>
              <a:spcAft>
                <a:spcPct val="0"/>
              </a:spcAft>
              <a:defRPr sz="1600">
                <a:solidFill>
                  <a:schemeClr val="tx1"/>
                </a:solidFill>
                <a:latin typeface="Academy Italic" pitchFamily="2" charset="0"/>
              </a:defRPr>
            </a:lvl8pPr>
            <a:lvl9pPr marL="3886200" indent="-228600" eaLnBrk="0" fontAlgn="base" hangingPunct="0">
              <a:spcBef>
                <a:spcPct val="0"/>
              </a:spcBef>
              <a:spcAft>
                <a:spcPct val="0"/>
              </a:spcAft>
              <a:defRPr sz="1600">
                <a:solidFill>
                  <a:schemeClr val="tx1"/>
                </a:solidFill>
                <a:latin typeface="Academy Italic" pitchFamily="2" charset="0"/>
              </a:defRPr>
            </a:lvl9pPr>
          </a:lstStyle>
          <a:p>
            <a:pPr algn="ctr" eaLnBrk="1" hangingPunct="1">
              <a:spcBef>
                <a:spcPts val="0"/>
              </a:spcBef>
              <a:defRPr/>
            </a:pPr>
            <a:r>
              <a:rPr lang="en-US" sz="2400" b="1" i="1" dirty="0" smtClean="0">
                <a:effectLst>
                  <a:outerShdw blurRad="38100" dist="38100" dir="2700000" algn="tl">
                    <a:srgbClr val="000000">
                      <a:alpha val="43137"/>
                    </a:srgbClr>
                  </a:outerShdw>
                </a:effectLst>
              </a:rPr>
              <a:t>Finite element method</a:t>
            </a:r>
            <a:endParaRPr lang="ru-RU" sz="2400" b="1" i="1" dirty="0" smtClean="0"/>
          </a:p>
        </p:txBody>
      </p:sp>
      <p:sp>
        <p:nvSpPr>
          <p:cNvPr id="34" name="Овальная выноска 33"/>
          <p:cNvSpPr/>
          <p:nvPr/>
        </p:nvSpPr>
        <p:spPr>
          <a:xfrm rot="16200000">
            <a:off x="1822967" y="2054400"/>
            <a:ext cx="817796" cy="3923476"/>
          </a:xfrm>
          <a:prstGeom prst="wedgeEllipseCallout">
            <a:avLst>
              <a:gd name="adj1" fmla="val 60853"/>
              <a:gd name="adj2" fmla="val 75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5" name="Text Box 18"/>
          <p:cNvSpPr txBox="1">
            <a:spLocks noChangeArrowheads="1"/>
          </p:cNvSpPr>
          <p:nvPr/>
        </p:nvSpPr>
        <p:spPr bwMode="auto">
          <a:xfrm>
            <a:off x="232595" y="3715838"/>
            <a:ext cx="40019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cademy Italic" pitchFamily="2" charset="0"/>
              </a:defRPr>
            </a:lvl1pPr>
            <a:lvl2pPr marL="742950" indent="-285750" eaLnBrk="0" hangingPunct="0">
              <a:defRPr sz="1600">
                <a:solidFill>
                  <a:schemeClr val="tx1"/>
                </a:solidFill>
                <a:latin typeface="Academy Italic" pitchFamily="2" charset="0"/>
              </a:defRPr>
            </a:lvl2pPr>
            <a:lvl3pPr marL="1143000" indent="-228600" eaLnBrk="0" hangingPunct="0">
              <a:defRPr sz="1600">
                <a:solidFill>
                  <a:schemeClr val="tx1"/>
                </a:solidFill>
                <a:latin typeface="Academy Italic" pitchFamily="2" charset="0"/>
              </a:defRPr>
            </a:lvl3pPr>
            <a:lvl4pPr marL="1600200" indent="-228600" eaLnBrk="0" hangingPunct="0">
              <a:defRPr sz="1600">
                <a:solidFill>
                  <a:schemeClr val="tx1"/>
                </a:solidFill>
                <a:latin typeface="Academy Italic" pitchFamily="2" charset="0"/>
              </a:defRPr>
            </a:lvl4pPr>
            <a:lvl5pPr marL="2057400" indent="-228600" eaLnBrk="0" hangingPunct="0">
              <a:defRPr sz="1600">
                <a:solidFill>
                  <a:schemeClr val="tx1"/>
                </a:solidFill>
                <a:latin typeface="Academy Italic" pitchFamily="2" charset="0"/>
              </a:defRPr>
            </a:lvl5pPr>
            <a:lvl6pPr marL="2514600" indent="-228600" eaLnBrk="0" fontAlgn="base" hangingPunct="0">
              <a:spcBef>
                <a:spcPct val="0"/>
              </a:spcBef>
              <a:spcAft>
                <a:spcPct val="0"/>
              </a:spcAft>
              <a:defRPr sz="1600">
                <a:solidFill>
                  <a:schemeClr val="tx1"/>
                </a:solidFill>
                <a:latin typeface="Academy Italic" pitchFamily="2" charset="0"/>
              </a:defRPr>
            </a:lvl6pPr>
            <a:lvl7pPr marL="2971800" indent="-228600" eaLnBrk="0" fontAlgn="base" hangingPunct="0">
              <a:spcBef>
                <a:spcPct val="0"/>
              </a:spcBef>
              <a:spcAft>
                <a:spcPct val="0"/>
              </a:spcAft>
              <a:defRPr sz="1600">
                <a:solidFill>
                  <a:schemeClr val="tx1"/>
                </a:solidFill>
                <a:latin typeface="Academy Italic" pitchFamily="2" charset="0"/>
              </a:defRPr>
            </a:lvl7pPr>
            <a:lvl8pPr marL="3429000" indent="-228600" eaLnBrk="0" fontAlgn="base" hangingPunct="0">
              <a:spcBef>
                <a:spcPct val="0"/>
              </a:spcBef>
              <a:spcAft>
                <a:spcPct val="0"/>
              </a:spcAft>
              <a:defRPr sz="1600">
                <a:solidFill>
                  <a:schemeClr val="tx1"/>
                </a:solidFill>
                <a:latin typeface="Academy Italic" pitchFamily="2" charset="0"/>
              </a:defRPr>
            </a:lvl8pPr>
            <a:lvl9pPr marL="3886200" indent="-228600" eaLnBrk="0" fontAlgn="base" hangingPunct="0">
              <a:spcBef>
                <a:spcPct val="0"/>
              </a:spcBef>
              <a:spcAft>
                <a:spcPct val="0"/>
              </a:spcAft>
              <a:defRPr sz="1600">
                <a:solidFill>
                  <a:schemeClr val="tx1"/>
                </a:solidFill>
                <a:latin typeface="Academy Italic" pitchFamily="2" charset="0"/>
              </a:defRPr>
            </a:lvl9pPr>
          </a:lstStyle>
          <a:p>
            <a:pPr algn="ctr" eaLnBrk="1" hangingPunct="1">
              <a:spcBef>
                <a:spcPts val="0"/>
              </a:spcBef>
              <a:defRPr/>
            </a:pPr>
            <a:r>
              <a:rPr lang="en-US" sz="2400" b="1" i="1" dirty="0" smtClean="0">
                <a:effectLst>
                  <a:outerShdw blurRad="38100" dist="38100" dir="2700000" algn="tl">
                    <a:srgbClr val="000000">
                      <a:alpha val="43137"/>
                    </a:srgbClr>
                  </a:outerShdw>
                </a:effectLst>
              </a:rPr>
              <a:t>Discrete-continual finite element method</a:t>
            </a:r>
            <a:endParaRPr lang="ru-RU" sz="2400" b="1" i="1" dirty="0" smtClean="0"/>
          </a:p>
        </p:txBody>
      </p:sp>
      <p:sp>
        <p:nvSpPr>
          <p:cNvPr id="41" name="TextBox 40"/>
          <p:cNvSpPr txBox="1"/>
          <p:nvPr/>
        </p:nvSpPr>
        <p:spPr>
          <a:xfrm>
            <a:off x="192930" y="4715831"/>
            <a:ext cx="8756760" cy="471488"/>
          </a:xfrm>
          <a:prstGeom prst="rect">
            <a:avLst/>
          </a:prstGeom>
          <a:solidFill>
            <a:srgbClr val="7832AC"/>
          </a:solidFill>
          <a:ln/>
        </p:spPr>
        <p:style>
          <a:lnRef idx="0">
            <a:schemeClr val="accent2"/>
          </a:lnRef>
          <a:fillRef idx="3">
            <a:schemeClr val="accent2"/>
          </a:fillRef>
          <a:effectRef idx="3">
            <a:schemeClr val="accent2"/>
          </a:effectRef>
          <a:fontRef idx="minor">
            <a:schemeClr val="lt1"/>
          </a:fontRef>
        </p:style>
        <p:txBody>
          <a:bodyPr anchor="ctr" anchorCtr="1"/>
          <a:lstStyle/>
          <a:p>
            <a:pPr algn="ctr">
              <a:defRPr/>
            </a:pPr>
            <a:r>
              <a:rPr lang="en-US" sz="2000" b="1" dirty="0">
                <a:solidFill>
                  <a:srgbClr val="FFFFFF"/>
                </a:solidFill>
                <a:cs typeface="Arial" charset="0"/>
              </a:rPr>
              <a:t>Integrated hierarchically constructed </a:t>
            </a:r>
            <a:r>
              <a:rPr lang="en-US" sz="2000" b="1" dirty="0" smtClean="0">
                <a:solidFill>
                  <a:srgbClr val="FFFFFF"/>
                </a:solidFill>
                <a:cs typeface="Arial" charset="0"/>
              </a:rPr>
              <a:t>design model</a:t>
            </a:r>
            <a:endParaRPr lang="ru-RU" sz="2000" b="1" dirty="0">
              <a:solidFill>
                <a:srgbClr val="FFFFFF"/>
              </a:solidFill>
              <a:cs typeface="Arial" charset="0"/>
            </a:endParaRPr>
          </a:p>
        </p:txBody>
      </p:sp>
      <p:sp>
        <p:nvSpPr>
          <p:cNvPr id="42" name="Стрелка вниз 41"/>
          <p:cNvSpPr/>
          <p:nvPr/>
        </p:nvSpPr>
        <p:spPr>
          <a:xfrm>
            <a:off x="1778635" y="4422273"/>
            <a:ext cx="935037" cy="272593"/>
          </a:xfrm>
          <a:prstGeom prst="downArrow">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43" name="Стрелка вниз 42"/>
          <p:cNvSpPr/>
          <p:nvPr/>
        </p:nvSpPr>
        <p:spPr>
          <a:xfrm>
            <a:off x="5363082" y="4422273"/>
            <a:ext cx="935037" cy="264740"/>
          </a:xfrm>
          <a:prstGeom prst="downArrow">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44" name="Inhaltsplatzhalter 5"/>
          <p:cNvSpPr txBox="1">
            <a:spLocks/>
          </p:cNvSpPr>
          <p:nvPr/>
        </p:nvSpPr>
        <p:spPr bwMode="blackGray">
          <a:xfrm>
            <a:off x="178501" y="5325003"/>
            <a:ext cx="8905100" cy="1563570"/>
          </a:xfrm>
          <a:prstGeom prst="rect">
            <a:avLst/>
          </a:prstGeom>
          <a:noFill/>
        </p:spPr>
        <p:txBody>
          <a:bodyPr vert="horz" lIns="10800" tIns="0" rIns="0" bIns="0" rtlCol="0">
            <a:no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000" kern="1200">
                <a:solidFill>
                  <a:schemeClr val="tx1"/>
                </a:solidFill>
                <a:latin typeface="Calibri Light" panose="020F0302020204030204" pitchFamily="34" charset="0"/>
                <a:ea typeface="+mn-ea"/>
                <a:cs typeface="+mn-cs"/>
              </a:defRPr>
            </a:lvl1pPr>
            <a:lvl2pPr marL="808038" indent="-273050" algn="l" defTabSz="914400" rtl="0" eaLnBrk="1" latinLnBrk="0" hangingPunct="1">
              <a:lnSpc>
                <a:spcPct val="90000"/>
              </a:lnSpc>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2pPr>
            <a:lvl3pPr marL="1081088"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3pPr>
            <a:lvl4pPr marL="1436688" indent="-177800"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Calibri Light" panose="020F0302020204030204" pitchFamily="34" charset="0"/>
                <a:ea typeface="+mn-ea"/>
                <a:cs typeface="+mn-cs"/>
              </a:defRPr>
            </a:lvl4pPr>
            <a:lvl5pPr marL="1793875" indent="-179388" algn="l" defTabSz="914400" rtl="0" eaLnBrk="1" latinLnBrk="0" hangingPunct="1">
              <a:lnSpc>
                <a:spcPct val="90000"/>
              </a:lnSpc>
              <a:spcBef>
                <a:spcPts val="0"/>
              </a:spcBef>
              <a:spcAft>
                <a:spcPts val="1000"/>
              </a:spcAft>
              <a:buFont typeface="Symbol" panose="05050102010706020507" pitchFamily="18" charset="2"/>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1800" b="1" spc="-20" dirty="0">
                <a:solidFill>
                  <a:srgbClr val="0070C0"/>
                </a:solidFill>
                <a:effectLst>
                  <a:outerShdw blurRad="38100" dist="38100" dir="2700000" algn="tl">
                    <a:srgbClr val="000000">
                      <a:alpha val="43137"/>
                    </a:srgbClr>
                  </a:outerShdw>
                </a:effectLst>
                <a:latin typeface="+mn-lt"/>
                <a:ea typeface="Calibri" panose="020F0502020204030204" pitchFamily="34" charset="0"/>
              </a:rPr>
              <a:t>Main advantages of the method</a:t>
            </a:r>
            <a:r>
              <a:rPr lang="ru-RU" sz="1800" b="1" spc="-20" dirty="0">
                <a:solidFill>
                  <a:srgbClr val="0070C0"/>
                </a:solidFill>
                <a:effectLst>
                  <a:outerShdw blurRad="38100" dist="38100" dir="2700000" algn="tl">
                    <a:srgbClr val="000000">
                      <a:alpha val="43137"/>
                    </a:srgbClr>
                  </a:outerShdw>
                </a:effectLst>
                <a:latin typeface="+mn-lt"/>
                <a:ea typeface="Calibri" panose="020F0502020204030204" pitchFamily="34" charset="0"/>
              </a:rPr>
              <a:t>:</a:t>
            </a:r>
          </a:p>
          <a:p>
            <a:pPr>
              <a:spcAft>
                <a:spcPts val="600"/>
              </a:spcAft>
            </a:pPr>
            <a:r>
              <a:rPr lang="en-US" sz="1800" dirty="0">
                <a:latin typeface="+mn-lt"/>
              </a:rPr>
              <a:t>A wide range of applicability of the </a:t>
            </a:r>
            <a:r>
              <a:rPr lang="en-US" sz="1800" dirty="0" smtClean="0">
                <a:latin typeface="+mn-lt"/>
              </a:rPr>
              <a:t>method</a:t>
            </a:r>
            <a:r>
              <a:rPr lang="ru-RU" sz="1800" dirty="0" smtClean="0">
                <a:latin typeface="+mn-lt"/>
              </a:rPr>
              <a:t>;</a:t>
            </a:r>
          </a:p>
          <a:p>
            <a:pPr>
              <a:spcAft>
                <a:spcPts val="600"/>
              </a:spcAft>
            </a:pPr>
            <a:r>
              <a:rPr lang="en-US" sz="1800" dirty="0">
                <a:latin typeface="+mn-lt"/>
              </a:rPr>
              <a:t>High accuracy of determination of </a:t>
            </a:r>
            <a:r>
              <a:rPr lang="en-US" sz="1800" dirty="0" smtClean="0">
                <a:latin typeface="+mn-lt"/>
              </a:rPr>
              <a:t>parameters of stress-strain state </a:t>
            </a:r>
            <a:r>
              <a:rPr lang="en-US" sz="1800" dirty="0">
                <a:latin typeface="+mn-lt"/>
              </a:rPr>
              <a:t>in fragments with regular physical and geometric characteristics along one of the directions</a:t>
            </a:r>
            <a:r>
              <a:rPr lang="ru-RU" sz="1800" dirty="0" smtClean="0">
                <a:latin typeface="+mn-lt"/>
              </a:rPr>
              <a:t>;</a:t>
            </a:r>
          </a:p>
          <a:p>
            <a:pPr>
              <a:spcAft>
                <a:spcPts val="600"/>
              </a:spcAft>
            </a:pPr>
            <a:r>
              <a:rPr lang="en-US" sz="1800" dirty="0">
                <a:latin typeface="+mn-lt"/>
              </a:rPr>
              <a:t>Orientation to implementation in the computational software systems of industrial type</a:t>
            </a:r>
            <a:endParaRPr lang="ru-RU" sz="1800" dirty="0" smtClean="0">
              <a:latin typeface="+mn-lt"/>
            </a:endParaRPr>
          </a:p>
          <a:p>
            <a:pPr>
              <a:spcAft>
                <a:spcPts val="600"/>
              </a:spcAft>
            </a:pPr>
            <a:endParaRPr lang="ru-RU" sz="1800" dirty="0">
              <a:latin typeface="+mn-lt"/>
            </a:endParaRPr>
          </a:p>
        </p:txBody>
      </p:sp>
    </p:spTree>
    <p:extLst>
      <p:ext uri="{BB962C8B-B14F-4D97-AF65-F5344CB8AC3E}">
        <p14:creationId xmlns:p14="http://schemas.microsoft.com/office/powerpoint/2010/main" val="8617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932" y="3989590"/>
            <a:ext cx="5940773" cy="1322595"/>
          </a:xfrm>
        </p:spPr>
        <p:txBody>
          <a:bodyPr/>
          <a:lstStyle/>
          <a:p>
            <a:r>
              <a:rPr lang="en-US" dirty="0" smtClean="0"/>
              <a:t>THANK YOU </a:t>
            </a:r>
            <a:br>
              <a:rPr lang="en-US" dirty="0" smtClean="0"/>
            </a:br>
            <a:r>
              <a:rPr lang="en-US" dirty="0" smtClean="0"/>
              <a:t>FOR YOUR ATTENTION!</a:t>
            </a:r>
            <a:endParaRPr lang="en-US" dirty="0"/>
          </a:p>
        </p:txBody>
      </p:sp>
      <p:pic>
        <p:nvPicPr>
          <p:cNvPr id="4" name="Picture 6" descr="LOGO24"/>
          <p:cNvPicPr>
            <a:picLocks noChangeAspect="1" noChangeArrowheads="1"/>
          </p:cNvPicPr>
          <p:nvPr/>
        </p:nvPicPr>
        <p:blipFill>
          <a:blip r:embed="rId3" cstate="print"/>
          <a:srcRect/>
          <a:stretch>
            <a:fillRect/>
          </a:stretch>
        </p:blipFill>
        <p:spPr bwMode="auto">
          <a:xfrm>
            <a:off x="129932" y="5505703"/>
            <a:ext cx="945577" cy="1145419"/>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1809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387240" y="345514"/>
            <a:ext cx="8351895" cy="900482"/>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OPERATIONAL CONTINUAL </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FORMULATION OF THE PROBLEM</a:t>
            </a:r>
            <a:endParaRPr lang="en-US" b="1" dirty="0">
              <a:solidFill>
                <a:srgbClr val="C00000"/>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stretch>
            <a:fillRect/>
          </a:stretch>
        </p:blipFill>
        <p:spPr>
          <a:xfrm>
            <a:off x="181481" y="1361986"/>
            <a:ext cx="8820000" cy="5405391"/>
          </a:xfrm>
          <a:prstGeom prst="rect">
            <a:avLst/>
          </a:prstGeom>
        </p:spPr>
      </p:pic>
    </p:spTree>
    <p:extLst>
      <p:ext uri="{BB962C8B-B14F-4D97-AF65-F5344CB8AC3E}">
        <p14:creationId xmlns:p14="http://schemas.microsoft.com/office/powerpoint/2010/main" val="176572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387240" y="345514"/>
            <a:ext cx="8351895" cy="900482"/>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OPERATIONAL CONTINUAL </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FORMULATION OF THE PROBLEM</a:t>
            </a:r>
            <a:endParaRPr lang="en-US" b="1" dirty="0">
              <a:solidFill>
                <a:srgbClr val="C00000"/>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stretch>
            <a:fillRect/>
          </a:stretch>
        </p:blipFill>
        <p:spPr>
          <a:xfrm>
            <a:off x="180867" y="1813051"/>
            <a:ext cx="8820000" cy="4506570"/>
          </a:xfrm>
          <a:prstGeom prst="rect">
            <a:avLst/>
          </a:prstGeom>
        </p:spPr>
      </p:pic>
      <p:sp>
        <p:nvSpPr>
          <p:cNvPr id="5" name="Прямоугольник 4"/>
          <p:cNvSpPr/>
          <p:nvPr/>
        </p:nvSpPr>
        <p:spPr>
          <a:xfrm>
            <a:off x="732971" y="2213428"/>
            <a:ext cx="3744686" cy="3773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8282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387240" y="345514"/>
            <a:ext cx="8351895" cy="900482"/>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OPERATIONAL CONTINUAL </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FORMULATION OF THE PROBLEM</a:t>
            </a:r>
            <a:endParaRPr lang="en-US" b="1" dirty="0">
              <a:solidFill>
                <a:srgbClr val="C00000"/>
              </a:solidFill>
              <a:effectLst>
                <a:outerShdw blurRad="38100" dist="38100" dir="2700000" algn="tl">
                  <a:srgbClr val="000000">
                    <a:alpha val="43137"/>
                  </a:srgbClr>
                </a:outerShdw>
              </a:effectLst>
            </a:endParaRPr>
          </a:p>
        </p:txBody>
      </p:sp>
      <p:pic>
        <p:nvPicPr>
          <p:cNvPr id="6" name="Рисунок 5"/>
          <p:cNvPicPr>
            <a:picLocks noChangeAspect="1"/>
          </p:cNvPicPr>
          <p:nvPr/>
        </p:nvPicPr>
        <p:blipFill>
          <a:blip r:embed="rId2"/>
          <a:stretch>
            <a:fillRect/>
          </a:stretch>
        </p:blipFill>
        <p:spPr>
          <a:xfrm>
            <a:off x="139000" y="1483706"/>
            <a:ext cx="8820000" cy="5225240"/>
          </a:xfrm>
          <a:prstGeom prst="rect">
            <a:avLst/>
          </a:prstGeom>
        </p:spPr>
      </p:pic>
    </p:spTree>
    <p:extLst>
      <p:ext uri="{BB962C8B-B14F-4D97-AF65-F5344CB8AC3E}">
        <p14:creationId xmlns:p14="http://schemas.microsoft.com/office/powerpoint/2010/main" val="281007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387240" y="345514"/>
            <a:ext cx="8351895" cy="900482"/>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OPERATIONAL CONTINUAL </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FORMULATION OF THE PROBLEM</a:t>
            </a:r>
            <a:endParaRPr lang="en-US" b="1" dirty="0">
              <a:solidFill>
                <a:srgbClr val="C00000"/>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stretch>
            <a:fillRect/>
          </a:stretch>
        </p:blipFill>
        <p:spPr>
          <a:xfrm>
            <a:off x="188686" y="1529476"/>
            <a:ext cx="8820000" cy="4985776"/>
          </a:xfrm>
          <a:prstGeom prst="rect">
            <a:avLst/>
          </a:prstGeom>
        </p:spPr>
      </p:pic>
      <p:sp>
        <p:nvSpPr>
          <p:cNvPr id="5" name="Прямоугольник 4"/>
          <p:cNvSpPr/>
          <p:nvPr/>
        </p:nvSpPr>
        <p:spPr>
          <a:xfrm>
            <a:off x="718457" y="5355769"/>
            <a:ext cx="5421086" cy="116673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5351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387240" y="345514"/>
            <a:ext cx="8351895" cy="900482"/>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DISCRETE-CONTINUAL </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FORMULATION OF THE PROBLEM</a:t>
            </a:r>
            <a:endParaRPr lang="en-US" b="1" dirty="0">
              <a:solidFill>
                <a:srgbClr val="C00000"/>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stretch>
            <a:fillRect/>
          </a:stretch>
        </p:blipFill>
        <p:spPr>
          <a:xfrm>
            <a:off x="169701" y="1473450"/>
            <a:ext cx="8820000" cy="5114064"/>
          </a:xfrm>
          <a:prstGeom prst="rect">
            <a:avLst/>
          </a:prstGeom>
        </p:spPr>
      </p:pic>
    </p:spTree>
    <p:extLst>
      <p:ext uri="{BB962C8B-B14F-4D97-AF65-F5344CB8AC3E}">
        <p14:creationId xmlns:p14="http://schemas.microsoft.com/office/powerpoint/2010/main" val="338896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387240" y="345514"/>
            <a:ext cx="8351895" cy="900482"/>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DISCRETE-CONTINUAL </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FORMULATION OF THE PROBLEM</a:t>
            </a:r>
            <a:endParaRPr lang="en-US" b="1" dirty="0">
              <a:solidFill>
                <a:srgbClr val="C00000"/>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stretch>
            <a:fillRect/>
          </a:stretch>
        </p:blipFill>
        <p:spPr>
          <a:xfrm>
            <a:off x="153187" y="1924108"/>
            <a:ext cx="8820000" cy="3882335"/>
          </a:xfrm>
          <a:prstGeom prst="rect">
            <a:avLst/>
          </a:prstGeom>
        </p:spPr>
      </p:pic>
      <p:sp>
        <p:nvSpPr>
          <p:cNvPr id="5" name="Прямоугольник 4"/>
          <p:cNvSpPr/>
          <p:nvPr/>
        </p:nvSpPr>
        <p:spPr>
          <a:xfrm>
            <a:off x="711200" y="2698534"/>
            <a:ext cx="4891314" cy="10679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8823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blackGray">
          <a:xfrm>
            <a:off x="137885" y="33461"/>
            <a:ext cx="8919027" cy="1751796"/>
          </a:xfrm>
        </p:spPr>
        <p:txBody>
          <a:bodyPr>
            <a:normAutofit/>
          </a:bodyPr>
          <a:lstStyle/>
          <a:p>
            <a:r>
              <a:rPr lang="en-US" sz="3100" b="1" cap="all" dirty="0" smtClean="0">
                <a:solidFill>
                  <a:srgbClr val="C00000"/>
                </a:solidFill>
                <a:effectLst>
                  <a:outerShdw blurRad="38100" dist="38100" dir="2700000" algn="tl">
                    <a:srgbClr val="000000">
                      <a:alpha val="43137"/>
                    </a:srgbClr>
                  </a:outerShdw>
                </a:effectLst>
              </a:rPr>
              <a:t>Analytical </a:t>
            </a:r>
            <a:r>
              <a:rPr lang="en-US" sz="3100" b="1" cap="all" dirty="0">
                <a:solidFill>
                  <a:srgbClr val="C00000"/>
                </a:solidFill>
                <a:effectLst>
                  <a:outerShdw blurRad="38100" dist="38100" dir="2700000" algn="tl">
                    <a:srgbClr val="000000">
                      <a:alpha val="43137"/>
                    </a:srgbClr>
                  </a:outerShdw>
                </a:effectLst>
              </a:rPr>
              <a:t>Solution </a:t>
            </a:r>
            <a:r>
              <a:rPr lang="en-US" sz="3100" b="1" cap="all" dirty="0" smtClean="0">
                <a:solidFill>
                  <a:srgbClr val="C00000"/>
                </a:solidFill>
                <a:effectLst>
                  <a:outerShdw blurRad="38100" dist="38100" dir="2700000" algn="tl">
                    <a:srgbClr val="000000">
                      <a:alpha val="43137"/>
                    </a:srgbClr>
                  </a:outerShdw>
                </a:effectLst>
              </a:rPr>
              <a:t/>
            </a:r>
            <a:br>
              <a:rPr lang="en-US" sz="3100" b="1" cap="all" dirty="0" smtClean="0">
                <a:solidFill>
                  <a:srgbClr val="C00000"/>
                </a:solidFill>
                <a:effectLst>
                  <a:outerShdw blurRad="38100" dist="38100" dir="2700000" algn="tl">
                    <a:srgbClr val="000000">
                      <a:alpha val="43137"/>
                    </a:srgbClr>
                  </a:outerShdw>
                </a:effectLst>
              </a:rPr>
            </a:br>
            <a:r>
              <a:rPr lang="en-US" sz="3100" b="1" cap="all" dirty="0" smtClean="0">
                <a:solidFill>
                  <a:srgbClr val="C00000"/>
                </a:solidFill>
                <a:effectLst>
                  <a:outerShdw blurRad="38100" dist="38100" dir="2700000" algn="tl">
                    <a:srgbClr val="000000">
                      <a:alpha val="43137"/>
                    </a:srgbClr>
                  </a:outerShdw>
                </a:effectLst>
              </a:rPr>
              <a:t>of </a:t>
            </a:r>
            <a:r>
              <a:rPr lang="en-US" sz="3100" b="1" cap="all" dirty="0">
                <a:solidFill>
                  <a:srgbClr val="C00000"/>
                </a:solidFill>
                <a:effectLst>
                  <a:outerShdw blurRad="38100" dist="38100" dir="2700000" algn="tl">
                    <a:srgbClr val="000000">
                      <a:alpha val="43137"/>
                    </a:srgbClr>
                  </a:outerShdw>
                </a:effectLst>
              </a:rPr>
              <a:t>Multipoint Boundary </a:t>
            </a:r>
            <a:r>
              <a:rPr lang="en-US" sz="3100" b="1" cap="all" dirty="0" smtClean="0">
                <a:solidFill>
                  <a:srgbClr val="C00000"/>
                </a:solidFill>
                <a:effectLst>
                  <a:outerShdw blurRad="38100" dist="38100" dir="2700000" algn="tl">
                    <a:srgbClr val="000000">
                      <a:alpha val="43137"/>
                    </a:srgbClr>
                  </a:outerShdw>
                </a:effectLst>
              </a:rPr>
              <a:t/>
            </a:r>
            <a:br>
              <a:rPr lang="en-US" sz="3100" b="1" cap="all" dirty="0" smtClean="0">
                <a:solidFill>
                  <a:srgbClr val="C00000"/>
                </a:solidFill>
                <a:effectLst>
                  <a:outerShdw blurRad="38100" dist="38100" dir="2700000" algn="tl">
                    <a:srgbClr val="000000">
                      <a:alpha val="43137"/>
                    </a:srgbClr>
                  </a:outerShdw>
                </a:effectLst>
              </a:rPr>
            </a:br>
            <a:r>
              <a:rPr lang="en-US" sz="3100" b="1" cap="all" dirty="0" smtClean="0">
                <a:solidFill>
                  <a:srgbClr val="C00000"/>
                </a:solidFill>
                <a:effectLst>
                  <a:outerShdw blurRad="38100" dist="38100" dir="2700000" algn="tl">
                    <a:srgbClr val="000000">
                      <a:alpha val="43137"/>
                    </a:srgbClr>
                  </a:outerShdw>
                </a:effectLst>
              </a:rPr>
              <a:t>Problems of </a:t>
            </a:r>
            <a:r>
              <a:rPr lang="en-US" sz="3100" b="1" cap="all" dirty="0">
                <a:solidFill>
                  <a:srgbClr val="C00000"/>
                </a:solidFill>
                <a:effectLst>
                  <a:outerShdw blurRad="38100" dist="38100" dir="2700000" algn="tl">
                    <a:srgbClr val="000000">
                      <a:alpha val="43137"/>
                    </a:srgbClr>
                  </a:outerShdw>
                </a:effectLst>
              </a:rPr>
              <a:t>Structural Analysis</a:t>
            </a:r>
            <a:r>
              <a:rPr lang="en-US" sz="3100" b="1" dirty="0">
                <a:solidFill>
                  <a:srgbClr val="C00000"/>
                </a:solidFill>
                <a:effectLst>
                  <a:outerShdw blurRad="38100" dist="38100" dir="2700000" algn="tl">
                    <a:srgbClr val="000000">
                      <a:alpha val="43137"/>
                    </a:srgbClr>
                  </a:outerShdw>
                </a:effectLst>
              </a:rPr>
              <a:t> </a:t>
            </a:r>
            <a:r>
              <a:rPr lang="en-US" b="1" dirty="0" smtClean="0">
                <a:solidFill>
                  <a:srgbClr val="C00000"/>
                </a:solidFill>
                <a:effectLst>
                  <a:outerShdw blurRad="38100" dist="38100" dir="2700000" algn="tl">
                    <a:srgbClr val="000000">
                      <a:alpha val="43137"/>
                    </a:srgbClr>
                  </a:outerShdw>
                </a:effectLst>
              </a:rPr>
              <a:t/>
            </a:r>
            <a:br>
              <a:rPr lang="en-US" b="1" dirty="0" smtClean="0">
                <a:solidFill>
                  <a:srgbClr val="C00000"/>
                </a:solidFill>
                <a:effectLst>
                  <a:outerShdw blurRad="38100" dist="38100" dir="2700000" algn="tl">
                    <a:srgbClr val="000000">
                      <a:alpha val="43137"/>
                    </a:srgbClr>
                  </a:outerShdw>
                </a:effectLst>
              </a:rPr>
            </a:br>
            <a:r>
              <a:rPr lang="en-US" sz="2000" b="1" dirty="0" smtClean="0">
                <a:solidFill>
                  <a:srgbClr val="C00000"/>
                </a:solidFill>
                <a:effectLst>
                  <a:outerShdw blurRad="38100" dist="38100" dir="2700000" algn="tl">
                    <a:srgbClr val="000000">
                      <a:alpha val="43137"/>
                    </a:srgbClr>
                  </a:outerShdw>
                </a:effectLst>
              </a:rPr>
              <a:t>for </a:t>
            </a:r>
            <a:r>
              <a:rPr lang="en-US" sz="2000" b="1" dirty="0">
                <a:solidFill>
                  <a:srgbClr val="C00000"/>
                </a:solidFill>
                <a:effectLst>
                  <a:outerShdw blurRad="38100" dist="38100" dir="2700000" algn="tl">
                    <a:srgbClr val="000000">
                      <a:alpha val="43137"/>
                    </a:srgbClr>
                  </a:outerShdw>
                </a:effectLst>
              </a:rPr>
              <a:t>Systems of Ordinary Differential Equations </a:t>
            </a:r>
            <a:r>
              <a:rPr lang="en-US" sz="2000" b="1" dirty="0" smtClean="0">
                <a:solidFill>
                  <a:srgbClr val="C00000"/>
                </a:solidFill>
                <a:effectLst>
                  <a:outerShdw blurRad="38100" dist="38100" dir="2700000" algn="tl">
                    <a:srgbClr val="000000">
                      <a:alpha val="43137"/>
                    </a:srgbClr>
                  </a:outerShdw>
                </a:effectLst>
              </a:rPr>
              <a:t>with </a:t>
            </a:r>
            <a:r>
              <a:rPr lang="en-US" sz="2000" b="1" dirty="0">
                <a:solidFill>
                  <a:srgbClr val="C00000"/>
                </a:solidFill>
                <a:effectLst>
                  <a:outerShdw blurRad="38100" dist="38100" dir="2700000" algn="tl">
                    <a:srgbClr val="000000">
                      <a:alpha val="43137"/>
                    </a:srgbClr>
                  </a:outerShdw>
                </a:effectLst>
              </a:rPr>
              <a:t>Piecewise Constant Coefficients</a:t>
            </a:r>
          </a:p>
        </p:txBody>
      </p:sp>
      <p:sp>
        <p:nvSpPr>
          <p:cNvPr id="9" name="Прямоугольник 8"/>
          <p:cNvSpPr/>
          <p:nvPr/>
        </p:nvSpPr>
        <p:spPr>
          <a:xfrm>
            <a:off x="202640" y="1921008"/>
            <a:ext cx="8832501" cy="4524315"/>
          </a:xfrm>
          <a:prstGeom prst="rect">
            <a:avLst/>
          </a:prstGeom>
        </p:spPr>
        <p:txBody>
          <a:bodyPr wrap="square">
            <a:spAutoFit/>
          </a:bodyPr>
          <a:lstStyle/>
          <a:p>
            <a:r>
              <a:rPr lang="en-US" sz="2000" b="1" dirty="0" smtClean="0">
                <a:solidFill>
                  <a:srgbClr val="002060"/>
                </a:solidFill>
                <a:effectLst>
                  <a:outerShdw blurRad="38100" dist="38100" dir="2700000" algn="tl">
                    <a:srgbClr val="000000">
                      <a:alpha val="43137"/>
                    </a:srgbClr>
                  </a:outerShdw>
                </a:effectLst>
                <a:ea typeface="MS Mincho" panose="02020609040205080304" pitchFamily="49" charset="-128"/>
              </a:rPr>
              <a:t>Solution </a:t>
            </a:r>
            <a:r>
              <a:rPr lang="en-US" sz="2000" b="1" dirty="0">
                <a:solidFill>
                  <a:srgbClr val="002060"/>
                </a:solidFill>
                <a:effectLst>
                  <a:outerShdw blurRad="38100" dist="38100" dir="2700000" algn="tl">
                    <a:srgbClr val="000000">
                      <a:alpha val="43137"/>
                    </a:srgbClr>
                  </a:outerShdw>
                </a:effectLst>
                <a:ea typeface="MS Mincho" panose="02020609040205080304" pitchFamily="49" charset="-128"/>
              </a:rPr>
              <a:t>of considering multipoint boundary problem of structural analysis is accentuated by numerous factors</a:t>
            </a:r>
            <a:r>
              <a:rPr lang="en-US" sz="2000" dirty="0">
                <a:ea typeface="MS Mincho" panose="02020609040205080304" pitchFamily="49" charset="-128"/>
              </a:rPr>
              <a:t>. </a:t>
            </a:r>
            <a:endParaRPr lang="ru-RU" sz="2000" dirty="0" smtClean="0">
              <a:ea typeface="MS Mincho" panose="02020609040205080304" pitchFamily="49" charset="-128"/>
            </a:endParaRPr>
          </a:p>
          <a:p>
            <a:r>
              <a:rPr lang="en-US" sz="2000" dirty="0" smtClean="0">
                <a:ea typeface="MS Mincho" panose="02020609040205080304" pitchFamily="49" charset="-128"/>
              </a:rPr>
              <a:t>They </a:t>
            </a:r>
            <a:r>
              <a:rPr lang="en-US" sz="2000" dirty="0">
                <a:ea typeface="MS Mincho" panose="02020609040205080304" pitchFamily="49" charset="-128"/>
              </a:rPr>
              <a:t>include </a:t>
            </a:r>
            <a:r>
              <a:rPr lang="en-US" sz="2000" b="1" dirty="0" smtClean="0">
                <a:solidFill>
                  <a:srgbClr val="002060"/>
                </a:solidFill>
                <a:effectLst>
                  <a:outerShdw blurRad="38100" dist="38100" dir="2700000" algn="tl">
                    <a:srgbClr val="000000">
                      <a:alpha val="43137"/>
                    </a:srgbClr>
                  </a:outerShdw>
                </a:effectLst>
                <a:ea typeface="MS Mincho" panose="02020609040205080304" pitchFamily="49" charset="-128"/>
              </a:rPr>
              <a:t>boundary effects (stiff systems)</a:t>
            </a:r>
            <a:r>
              <a:rPr lang="en-US" sz="2000" dirty="0" smtClean="0">
                <a:ea typeface="MS Mincho" panose="02020609040205080304" pitchFamily="49" charset="-128"/>
              </a:rPr>
              <a:t> and </a:t>
            </a:r>
            <a:r>
              <a:rPr lang="en-US" sz="2000" b="1" dirty="0">
                <a:solidFill>
                  <a:srgbClr val="002060"/>
                </a:solidFill>
                <a:effectLst>
                  <a:outerShdw blurRad="38100" dist="38100" dir="2700000" algn="tl">
                    <a:srgbClr val="000000">
                      <a:alpha val="43137"/>
                    </a:srgbClr>
                  </a:outerShdw>
                </a:effectLst>
                <a:ea typeface="MS Mincho" panose="02020609040205080304" pitchFamily="49" charset="-128"/>
              </a:rPr>
              <a:t>considerable number of differential equations</a:t>
            </a:r>
            <a:r>
              <a:rPr lang="en-US" sz="2000" dirty="0">
                <a:ea typeface="MS Mincho" panose="02020609040205080304" pitchFamily="49" charset="-128"/>
              </a:rPr>
              <a:t> (several thousands). Moreover, matrices of coefficients of a system normally have </a:t>
            </a:r>
            <a:r>
              <a:rPr lang="en-US" sz="2000" b="1" dirty="0">
                <a:solidFill>
                  <a:srgbClr val="002060"/>
                </a:solidFill>
                <a:effectLst>
                  <a:outerShdw blurRad="38100" dist="38100" dir="2700000" algn="tl">
                    <a:srgbClr val="000000">
                      <a:alpha val="43137"/>
                    </a:srgbClr>
                  </a:outerShdw>
                </a:effectLst>
                <a:ea typeface="MS Mincho" panose="02020609040205080304" pitchFamily="49" charset="-128"/>
              </a:rPr>
              <a:t>eigenvalues of opposite signs </a:t>
            </a:r>
            <a:r>
              <a:rPr lang="en-US" sz="2000" dirty="0">
                <a:ea typeface="MS Mincho" panose="02020609040205080304" pitchFamily="49" charset="-128"/>
              </a:rPr>
              <a:t>and corresponding </a:t>
            </a:r>
            <a:r>
              <a:rPr lang="en-US" sz="2000" b="1" dirty="0">
                <a:solidFill>
                  <a:srgbClr val="002060"/>
                </a:solidFill>
                <a:effectLst>
                  <a:outerShdw blurRad="38100" dist="38100" dir="2700000" algn="tl">
                    <a:srgbClr val="000000">
                      <a:alpha val="43137"/>
                    </a:srgbClr>
                  </a:outerShdw>
                </a:effectLst>
                <a:ea typeface="MS Mincho" panose="02020609040205080304" pitchFamily="49" charset="-128"/>
              </a:rPr>
              <a:t>Jordan matrices are not diagonal</a:t>
            </a:r>
            <a:r>
              <a:rPr lang="en-US" sz="2000" dirty="0">
                <a:ea typeface="MS Mincho" panose="02020609040205080304" pitchFamily="49" charset="-128"/>
              </a:rPr>
              <a:t>. </a:t>
            </a:r>
            <a:endParaRPr lang="ru-RU" sz="2000" dirty="0" smtClean="0">
              <a:ea typeface="MS Mincho" panose="02020609040205080304" pitchFamily="49" charset="-128"/>
            </a:endParaRPr>
          </a:p>
          <a:p>
            <a:endParaRPr lang="ru-RU" sz="800" dirty="0" smtClean="0">
              <a:ea typeface="MS Mincho" panose="02020609040205080304" pitchFamily="49" charset="-128"/>
            </a:endParaRPr>
          </a:p>
          <a:p>
            <a:r>
              <a:rPr lang="en-US" sz="2000" b="1" dirty="0" smtClean="0">
                <a:solidFill>
                  <a:srgbClr val="002060"/>
                </a:solidFill>
                <a:effectLst>
                  <a:outerShdw blurRad="38100" dist="38100" dir="2700000" algn="tl">
                    <a:srgbClr val="000000">
                      <a:alpha val="43137"/>
                    </a:srgbClr>
                  </a:outerShdw>
                </a:effectLst>
                <a:ea typeface="MS Mincho" panose="02020609040205080304" pitchFamily="49" charset="-128"/>
              </a:rPr>
              <a:t>Special </a:t>
            </a:r>
            <a:r>
              <a:rPr lang="en-US" sz="2000" b="1" dirty="0">
                <a:solidFill>
                  <a:srgbClr val="002060"/>
                </a:solidFill>
                <a:effectLst>
                  <a:outerShdw blurRad="38100" dist="38100" dir="2700000" algn="tl">
                    <a:srgbClr val="000000">
                      <a:alpha val="43137"/>
                    </a:srgbClr>
                  </a:outerShdw>
                </a:effectLst>
                <a:ea typeface="MS Mincho" panose="02020609040205080304" pitchFamily="49" charset="-128"/>
              </a:rPr>
              <a:t>method of solution of multipoint boundary problems for systems of ordinary differential equations with piecewise constant coefficients in structural analysis has been developed. </a:t>
            </a:r>
            <a:r>
              <a:rPr lang="ru-RU" sz="2000" dirty="0" smtClean="0">
                <a:ea typeface="MS Mincho" panose="02020609040205080304" pitchFamily="49" charset="-128"/>
              </a:rPr>
              <a:t/>
            </a:r>
            <a:br>
              <a:rPr lang="ru-RU" sz="2000" dirty="0" smtClean="0">
                <a:ea typeface="MS Mincho" panose="02020609040205080304" pitchFamily="49" charset="-128"/>
              </a:rPr>
            </a:br>
            <a:r>
              <a:rPr lang="en-US" sz="2000" dirty="0" smtClean="0">
                <a:ea typeface="MS Mincho" panose="02020609040205080304" pitchFamily="49" charset="-128"/>
              </a:rPr>
              <a:t>Not </a:t>
            </a:r>
            <a:r>
              <a:rPr lang="en-US" sz="2000" dirty="0">
                <a:ea typeface="MS Mincho" panose="02020609040205080304" pitchFamily="49" charset="-128"/>
              </a:rPr>
              <a:t>only does it overcome all difficulties mentioned above but its major peculiarities also include universality, computer-oriented algorithm, computational stability, optimal conditionality of resultant systems and partial Jordan decomposition of matrix of coefficient, eliminating necessity of calculation of root vectors.</a:t>
            </a:r>
            <a:endParaRPr lang="en-GB" sz="2000" dirty="0" smtClean="0">
              <a:ea typeface="MS Mincho" panose="02020609040205080304" pitchFamily="49" charset="-128"/>
            </a:endParaRPr>
          </a:p>
        </p:txBody>
      </p:sp>
    </p:spTree>
    <p:extLst>
      <p:ext uri="{BB962C8B-B14F-4D97-AF65-F5344CB8AC3E}">
        <p14:creationId xmlns:p14="http://schemas.microsoft.com/office/powerpoint/2010/main" val="349125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LOAD">
  <a:themeElements>
    <a:clrScheme name="Benutzerdefiniert 2">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ESENTATIONLOAD">
  <a:themeElements>
    <a:clrScheme name="Benutzerdefiniert 2">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LOAD">
  <a:themeElements>
    <a:clrScheme name="Benutzerdefiniert 2">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PRESENTATIONLOAD">
  <a:themeElements>
    <a:clrScheme name="Benutzerdefiniert 2">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1717</TotalTime>
  <Words>582</Words>
  <Application>Microsoft Office PowerPoint</Application>
  <PresentationFormat>Экран (4:3)</PresentationFormat>
  <Paragraphs>52</Paragraphs>
  <Slides>21</Slides>
  <Notes>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4</vt:i4>
      </vt:variant>
      <vt:variant>
        <vt:lpstr>Заголовки слайдов</vt:lpstr>
      </vt:variant>
      <vt:variant>
        <vt:i4>21</vt:i4>
      </vt:variant>
    </vt:vector>
  </HeadingPairs>
  <TitlesOfParts>
    <vt:vector size="34" baseType="lpstr">
      <vt:lpstr>MS Mincho</vt:lpstr>
      <vt:lpstr>Calibri</vt:lpstr>
      <vt:lpstr>Bebas Neue</vt:lpstr>
      <vt:lpstr>Wingdings</vt:lpstr>
      <vt:lpstr>Academy Italic</vt:lpstr>
      <vt:lpstr>Garamond</vt:lpstr>
      <vt:lpstr>Symbol</vt:lpstr>
      <vt:lpstr>Arial</vt:lpstr>
      <vt:lpstr>Calibri Light</vt:lpstr>
      <vt:lpstr>PRESENTATIONLOAD</vt:lpstr>
      <vt:lpstr>2_PRESENTATIONLOAD</vt:lpstr>
      <vt:lpstr>1_PRESENTATIONLOAD</vt:lpstr>
      <vt:lpstr>3_PRESENTATIONLOAD</vt:lpstr>
      <vt:lpstr>The DisCrete-Continual Finite Element Method  in Engineering</vt:lpstr>
      <vt:lpstr>INTRODUCTION</vt:lpstr>
      <vt:lpstr>OPERATIONAL CONTINUAL  FORMULATION OF THE PROBLEM</vt:lpstr>
      <vt:lpstr>OPERATIONAL CONTINUAL  FORMULATION OF THE PROBLEM</vt:lpstr>
      <vt:lpstr>OPERATIONAL CONTINUAL  FORMULATION OF THE PROBLEM</vt:lpstr>
      <vt:lpstr>OPERATIONAL CONTINUAL  FORMULATION OF THE PROBLEM</vt:lpstr>
      <vt:lpstr>DISCRETE-CONTINUAL  FORMULATION OF THE PROBLEM</vt:lpstr>
      <vt:lpstr>DISCRETE-CONTINUAL  FORMULATION OF THE PROBLEM</vt:lpstr>
      <vt:lpstr>Analytical Solution  of Multipoint Boundary  Problems of Structural Analysis  for Systems of Ordinary Differential Equations with Piecewise Constant Coefficients</vt:lpstr>
      <vt:lpstr>Analytical Solution  of Multipoint Boundary  Problems of Structural Analysis  for Systems of Ordinary Differential Equations with Piecewise Constant Coefficients</vt:lpstr>
      <vt:lpstr>Analytical Solution  of Multipoint Boundary  Problems of Structural Analysis  for Systems of Ordinary Differential Equations with Piecewise Constant Coefficients</vt:lpstr>
      <vt:lpstr>Analytical Solution  of Multipoint Boundary  Problems of Structural Analysis  for Systems of Ordinary Differential Equations with Piecewise Constant Coefficients</vt:lpstr>
      <vt:lpstr>Analytical Solution  of Multipoint Boundary  Problems of Structural Analysis  for Systems of Ordinary Differential Equations with Piecewise Constant Coefficients</vt:lpstr>
      <vt:lpstr>Analytical Solution  of Multipoint Boundary  Problems of Structural Analysis  for Systems of Ordinary Differential Equations with Piecewise Constant Coefficients</vt:lpstr>
      <vt:lpstr>Analytical Solution  of Multipoint Boundary  Problems of Structural Analysis  for Systems of Ordinary Differential Equations with Piecewise Constant Coefficients</vt:lpstr>
      <vt:lpstr>Analytical Solution  of Multipoint Boundary  Problems of Structural Analysis  for Systems of Ordinary Differential Equations with Piecewise Constant Coefficients</vt:lpstr>
      <vt:lpstr>Analytical Solution  of Multipoint Boundary  Problems of Structural Analysis  for Systems of Ordinary Differential Equations with Piecewise Constant Coefficients</vt:lpstr>
      <vt:lpstr>COMPUTER REALIZATION</vt:lpstr>
      <vt:lpstr>MULTILEVEL APPROACH TO STRUCTURAL ANALYSIS  BASED ON COMBINED APPLICATION  OF FINITE ELEMENT METHOD AND  DISCRETE-CONTINUAL FINITE ELEMENT METHOD</vt:lpstr>
      <vt:lpstr>MULTILEVEL APPROACH TO STRUCTURAL ANALYSIS BASED ON COMBINED APPLICATION OF FINITE ELEMENT METHOD AND DISCRETE-CONTINUAL FINITE ELEMENT METHOD</vt:lpstr>
      <vt:lpstr>THANK YOU  FOR YOUR ATTENTION!</vt:lpstr>
    </vt:vector>
  </TitlesOfParts>
  <Company>PresentationLoad GmbH</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PowerPoint Template</dc:title>
  <dc:creator>PresentationLoad</dc:creator>
  <dc:description>PresentationLoad.com</dc:description>
  <cp:lastModifiedBy>x</cp:lastModifiedBy>
  <cp:revision>1359</cp:revision>
  <dcterms:created xsi:type="dcterms:W3CDTF">2010-05-21T10:35:54Z</dcterms:created>
  <dcterms:modified xsi:type="dcterms:W3CDTF">2017-07-02T22:11:23Z</dcterms:modified>
</cp:coreProperties>
</file>