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528" r:id="rId2"/>
    <p:sldId id="529" r:id="rId3"/>
    <p:sldId id="530" r:id="rId4"/>
    <p:sldId id="531" r:id="rId5"/>
    <p:sldId id="533" r:id="rId6"/>
    <p:sldId id="532" r:id="rId7"/>
    <p:sldId id="534" r:id="rId8"/>
    <p:sldId id="535" r:id="rId9"/>
    <p:sldId id="536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170CF4"/>
    <a:srgbClr val="408000"/>
    <a:srgbClr val="66CCFF"/>
    <a:srgbClr val="E9A317"/>
    <a:srgbClr val="E0F010"/>
    <a:srgbClr val="CC66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146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85221" units="1/cm"/>
          <inkml:channelProperty channel="Y" name="resolution" value="36.86007" units="1/cm"/>
          <inkml:channelProperty channel="T" name="resolution" value="1" units="1/dev"/>
        </inkml:channelProperties>
      </inkml:inkSource>
      <inkml:timestamp xml:id="ts0" timeString="2020-07-12T11:26:16.934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27 0,'25'0'156,"24"0"-156,-24 0 16,74 24 0,-50-24-16,0 25 15,-24-25 1,0 0-16,-1 0 15,26 0-15,-26 0 16,50 0-16,-24 0 16,-26 0-1,1 0-15,0 0 16,-1 0-16,26 0 31,-26 0-15,1 0 15,49 0 0,-25 0-15,-24 0 15,24 0-15,-24 0-1,49 0 17,-50 0-17,26 0 1,-26 0-16,26 0 16,-26 0-1,1 0-15,0 0 16,-1 0-1,26 0 17,-1 0-17,0 0 1,-24 0-16,24 0 31,-24 0-31,49 0 47,-49 0-31,24 0-1,0 25 1,-24-25 15,0 0-15,271 0 140,-272 0-140,75 0 62,-75 0-63,1 0-15,0 0 0,-1 0 16,26-25 0,-26 25-1,75 0 63,-50-25-31,-24 25-15,0 0-17,24 0 32,-24-24-31,-1 24 15,1 0-31,49-25 47,-49 25 0,24 0-32,-24 0 1,-1 0-16,1 0 31,24 0-31,-24 0 31,24 0 32,25 0-32,-24 0 16,-26 0-31,1 0-1,0 0 1,-1 0-16,1 0 31,0 0-15,-1 0-1,1 0-15,0 0 16,-1 0-16,1 0 16,24 25-1,0-25 48,1 0-48,-1 0 1,-24 24 0,-1-24-1,26 0 48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85221" units="1/cm"/>
          <inkml:channelProperty channel="Y" name="resolution" value="36.86007" units="1/cm"/>
          <inkml:channelProperty channel="T" name="resolution" value="1" units="1/dev"/>
        </inkml:channelProperties>
      </inkml:inkSource>
      <inkml:timestamp xml:id="ts0" timeString="2020-07-12T11:28:27.213"/>
    </inkml:context>
    <inkml:brush xml:id="br0">
      <inkml:brushProperty name="width" value="0.2" units="cm"/>
      <inkml:brushProperty name="height" value="0.4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3056 44 0,'-13'0'62,"0"0"-46,0 0-16,-1 0 16,-12 0-1,13 0 1,-14 0-16,14 0 31,-27 0-15,-13 0 46,40 0-30,0 0-32,0 0 15,-14 0 1,14 0-1,0 0 1,-40 0 47,40 0-48,-1 0 1,-12 0-1,13 0 1,-14 0 0,14 0-1,0 0 1,-14 0 0,1 0 15,-1-13-16,14 0 1,0 13-16,-13 0 16,12 0-1,-12 0 1,13 0 0,-1-14-1,1 14 1,0 0-1,0 0 17,-1 0-17,1 0 1,0 0-16,0 0 16,-14 0-16,1 0 15,13 0 1,-14 0-16,14 0 31,-13 0 0,12 0-15,1 0-16,0 0 16,0 0-1,-1 0-15,1 0 16,0 0-1,0 0 1,-1 0 0,1 0 15,-13 0-15,26 14-1,-13-14-15,-14 0 31,14 0-15,0 0 15,-1 0-31,1 0 32,-13 0-17,-1 0 1,1 0-1,13 0 1,-1 0 0,1 0-1,0 0-15,0 0 16,-1 0 0,1 0-1,-13 0-15,12 0 31,-12 0 32,0 0-63,12 0 31,1 0-31,0 0 16,-14 13-1,14-13-15,-13 0 32,-14 26-17,27-26 1,0 0-16,-1 0 16,1 0-16,-13 0 15,12 14 16,1-14-15,0 0-16,-13 0 47,12 0-47,1 0 31,0 0-31,0 0 16,-1 0-1,1 0 1,0 0-16,-14 0 16,14 0-16,0 0 15,0 0 1,0 0-16,-1 0 16,1 0-1,0 0-15,0 0 31,-1 0-15,-12 0 0,13-14-1,-1 14-15,-12 0 32,13 0-17,0 0-15,-1 0 16,1 0-16,-13 0 15,12 0 1,1 0 0,0 0-1,0 0 1,-14 0 0,14 0-16,0 0 15,-14 0 1,14 0-16,-13 0 47,12 0-32,1 0-15,0 0 16,0 0 0,0 0-16,-1 0 0,-12 0 15,13 0 1,-1 0-1,-12 0 1,-1 0 0,1 0-1,13 0-15,-27 0 32,27 0-32,-27 0 46,14 0-30,-1 0 0,14 0-16,0 0 15,0 0 1,-1 0-16,1 0 16,0 0-1,-14 0 48,14 0-63,-13 0 15,12 0-15,1 0 16,0 0 0,0 0 15,0 0 0,-1 0-31,1 0 31,-13 0-15,12 0-16,-12 0 16,13 0-1,0 0-15,-14 0 78,14 0-62,-14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85221" units="1/cm"/>
          <inkml:channelProperty channel="Y" name="resolution" value="36.86007" units="1/cm"/>
          <inkml:channelProperty channel="T" name="resolution" value="1" units="1/dev"/>
        </inkml:channelProperties>
      </inkml:inkSource>
      <inkml:timestamp xml:id="ts0" timeString="2020-07-12T11:28:42.385"/>
    </inkml:context>
    <inkml:brush xml:id="br0">
      <inkml:brushProperty name="width" value="0.2" units="cm"/>
      <inkml:brushProperty name="height" value="0.4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35 0,'14'0'125,"-1"0"-110,0 0-15,14 0 16,-14 0-1,0 0 1,0 0 15,0 0-31,14-13 16,-14 13 0,0 0-16,1 0 31,-1 0-16,0 0 17,0 0-17,0 0-15,1 0 16,-1 0 0,0 0-1,0 0-15,1 0 31,12 0-15,-13 0 0,27 0-16,0-13 15,-27 13 1,0 0-16,0 0 16,1 0-16,12 0 15,-13 0-15,40 0 31,-26 0-31,-14 0 0,27 0 16,-27 0 0,0 0-16,0 0 0,27 0 15,-27 0 32,14 0-47,-1 0 0,-13 0 16,1 0-16,12 0 15,-13 0-15,27 0 32,0 0-17,-27 0 1,0 0 0,0 0-1,1 0 1,12 0-16,-13 0 15,0 0-15,1 0 16,-1 0-16,27 13 16,-40 0-1,26-13-15,-13 0 16,14 0 0,-14 0-1,0 0-15,14 0 0,-14 0 31,0 0-31,0 0 16,1 0 0,-1 0-16,0 0 15,0 0-15,14 0 16,-14 0-16,13 0 16,-12 0-16,12 0 15,1 0 1,-14 0-16,0 0 15,13 0-15,1 0 16,-1 0-16,14 0 16,-27 0-1,1 0-15,25 0 16,-26 0-16,14 0 0,-14 0 47,0 0-47,14 0 15,13 0 1,-14 0 0,14 13-1,-27-13-15,0 0 0,27 0 32,-27 0-32,14 0 15,-14 0-15,13 0 16,-13 0-1,14 0 1,-1 0 0,-12 0-1,-1 0-15,13 0 16,-12 0-16,12 0 16,0 0-1,1 0-15,-14 0 0,27 0 16,-27 0-16,0 0 15,14 0 1,-14 0-16,13 0 0,1 0 16,-14 0-1,27 0 1,-14 0-16,-13 0 16,14 0-16,-14 0 15,0 0-15,14 0 16,-14 0-16,14 0 15,-14 0-15,0 0 16,0 0-16,0 0 16,1 0-16,12 0 15,-13 0 1,1 0-16,38 0 16,-38 0-1,-1 0-15,27 0 16,-14 0-16,1 0 15,-14 0 1,0 0-16,0 0 16,0 0-16,1 0 0,25 0 15,-25 0 1,12 0-16,1 0 16,-14 0-16,0 0 0,13 0 15,1 0 1,-1 0-16,41 0 15,-54 0-15,13 0 16,27 0 0,-40 0-16,1 0 0,-1 0 15,0 0-15,0 0 16,1 0 0,-1 14-16,0-14 15,13 13-15,-12-13 16,39 13-1,-27-13-15,0 0 0,14 13 16,-13-13-16,-14 0 31,13 0-15,-12 0 15,12 0-31,27 0 16,-40 0-1,14 0-15,12 0 16,-25 0-16,-1 0 16,26 0-16,-12 0 15,13 0 1,-27 0-16,0 0 16,27 0-1,-14 0-15,1 0 16,-1 0-1,1 0 1,-1 0-16,0 0 16,-12 0-1,-1 0-15,0 0 16,0 0-16,27-13 31,-27 13-31,14-13 16,-1 13-1,14-13-15,-27 13 16,0 0-16,40 0 16,-39 0-1,12 0 1,0 0-16,27 0 16,-39 0-16,12 0 15,40 0 1,-26 0-16,-14 0 0,14 0 15,0 0-15,-27 0 16,0 0 0,0 0-16,1-14 15,-1 1-15,0 13 16,0 0 0,1 0-16,-1 0 15,0 0-15,0 0 16,0 0-1,1 0 17,-1 0-17,0 0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85221" units="1/cm"/>
          <inkml:channelProperty channel="Y" name="resolution" value="36.86007" units="1/cm"/>
          <inkml:channelProperty channel="T" name="resolution" value="1" units="1/dev"/>
        </inkml:channelProperties>
      </inkml:inkSource>
      <inkml:timestamp xml:id="ts0" timeString="2020-07-12T11:28:44.449"/>
    </inkml:context>
    <inkml:brush xml:id="br0">
      <inkml:brushProperty name="width" value="0.2" units="cm"/>
      <inkml:brushProperty name="height" value="0.4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0,'0'13'16,"67"-13"0,-15 0-1,-12 0-15,40 0 16,-54 0-16,0 0 0,27 0 16,-26 0-1,-1 0 1,-13 0-1,80 0 48,-40 0 31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85221" units="1/cm"/>
          <inkml:channelProperty channel="Y" name="resolution" value="36.86007" units="1/cm"/>
          <inkml:channelProperty channel="T" name="resolution" value="1" units="1/dev"/>
        </inkml:channelProperties>
      </inkml:inkSource>
      <inkml:timestamp xml:id="ts0" timeString="2020-07-12T11:28:54.224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0,'14'0'47,"12"0"-47,-13 0 16,27 0-16,-27 0 15,14 0-15,-1 0 16,-13 0-16,14 0 16,-14 0-1,0 0 1,27 0 0,-27 0-16,14 0 15,-1 0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85221" units="1/cm"/>
          <inkml:channelProperty channel="Y" name="resolution" value="36.86007" units="1/cm"/>
          <inkml:channelProperty channel="T" name="resolution" value="1" units="1/dev"/>
        </inkml:channelProperties>
      </inkml:inkSource>
      <inkml:timestamp xml:id="ts0" timeString="2020-07-12T11:28:58.040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0,'0'26'47,"13"-26"16,0 14-48,1-14 1,-1 0-16,0 0 15,0 0-15,14 13 16,-1-13-16,-12 13 16,12-13-16,-13 0 15,0 0-15,27 0 16,-27 0-16,1 0 16,12 13-1,-26 0-15,13-13 16,1 0-1,-1 0-15,13 0 0,1 14 16,12-14 0,14 0-1,-40 0-15,1 0 16,12 13-16,-13-13 16,14 0-1,-1 0-15,27 0 16,-40 0-1,1 0-15,-1 0 16,13 13-16,-12 0 16,12-13-1,-13 0-15,27 0 32,-14 0-32,27 0 15,-39 0 1,-1 0-16,13 0 0,14 0 15,-27 0-15,14 0 16,26 0 0,-27 0-16,0 0 0,27 0 31,-13 0-15,-27 0-16,27 0 0,-27 0 0,14 0 15,26 27-15,-27-1 16,1-26-1,-1 0-15,-13 0 0,0 0 16,14 0 0,-14 0-16,0 0 0,14 0 15,-14 0-15,0 0 16,27 0 0,-27 0-16,14 0 15,-14 0 1,13 0-1,1 0-15,26 0 16,-40 0 0,13 0-16,27 0 15,-39 0-15,12 0 16,0 0-16,-12 0 16,-1 0-16,27 0 15,-14 0-15,1 0 16,25 0-16,-38 0 15,-1 0-15,13 0 16,-12 0 0,25 0-1,-26 0-15,1 0 0,25 0 16,-25 0 0,12 0-16,27 0 15,-40 0-15,27 0 16,-27 0-1,0 0-15,1 0 16,-1 0-16,0 0 0,14 0 16,-1 0-1,-13 0-15,14 0 32,-14 0-32,0 0 0,14 0 15,-14 0-15,0 0 0,14 0 16,-14 0-1,26 0-15,-25 0 16,-1-13-16,13 13 16,1 0-16,13 0 31,-14 0-31,-13 0 16,14 0-1,26 0 1,-40 0-16,26 0 0,67 0 15,-66 0-15,-14 0 16,80 0 0,-92 0-16,25 0 15,1 0-15,-27 0 16,0 0-16,14 0 16,-14 0-1,13 0-15,-12 0 16,12 0-16,-13 0 15,67 0-15,-14 0 16,-40 0-16,67 0 16,-80 0-16,27 0 15,13 0-15,-27 0 16,1 0-16,-1 0 16,-13 0-1,14 0 1,-1 0-16,1 0 0,26 0 15,-14 0 1,-12 0-16,65 0 16,-78 0-16,25 0 0,1 0 15,-27 0 1,14 0-16,-1 0 31,-13 0-31,14 0 16,39 0-16,-26 0 15,-1 0-15,67 0 16,-79 0-16,12 0 16,67 0-1,-40 0-15,-26 0 0,26 0 16,-26 0-16,-27 0 16,53 0-1,-39 0-15,-14 0 0,53 0 16,-39 0-16,-14 0 15,40 0 1,-27 0-16,-13 0 0,80 0 16,-80 0-16,27 0 15,26 0 1,-39 0-16,-14 0 16,26 0-16,-12 0 15,-1 0-15,-12 0 16,-1 0-16,13 0 15,-12 0-15,-1 0 16,0 0-16,13 0 16,-12 0-1,12 0-15,40 0 16,-53 0-16,14 0 16,13 0-16,-27 0 15,13 0 1,-12 0-16,-14-13 15,26 0 1,-13 13-16,0 0 31,1 0-31,12 0 16,-13 0 62,1 0-78,12-14 47,-13 14-16,1 0-15,-1 0-16,0 0 15,0-13 1,14 13 47,-14 0-48,13 0-15,-12 0 16,12 0-1,-13 0 1,1 0 0,12 0-1,0 0 157,-12 0-94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85221" units="1/cm"/>
          <inkml:channelProperty channel="Y" name="resolution" value="36.86007" units="1/cm"/>
          <inkml:channelProperty channel="T" name="resolution" value="1" units="1/dev"/>
        </inkml:channelProperties>
      </inkml:inkSource>
      <inkml:timestamp xml:id="ts0" timeString="2020-07-12T11:29:00.307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0,'14'0'46,"-1"0"-46,40 0 16,-14 13 0,-12-13-16,65 0 15,-65 27-15,-14-27 0,67 0 16,-54 0 0,14 13-1,-27-13-15,27 0 31,-27 0-31,26 0 16,-25 0 0,25 0-1,-25 0-15,-1 0 0,13 0 16,-12 0-16,-1 0 16,13 0-1,1 0-15,-1 0 16,1 0 15,-14 0-31,0 0 0,0 0 16,1 0-16,-1 0 15,40 0 1,-40 0-16,0 0 0,40 0 16,-27 0-1,-12 0-15,25 0 16,-12 0-16,-1 0 15,27 0-15,-40 0 16,14 0-16,26 0 16,-40 0-16,27 0 15,13 0-15,-40 0 16,0 0-16,0 0 16,1 0-16,-1 0 15,0 0 1,27 0-16,-27 0 31,0 0-31,14 0 16,-1 0-1,27 0 142,-26 0-126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85221" units="1/cm"/>
          <inkml:channelProperty channel="Y" name="resolution" value="36.86007" units="1/cm"/>
          <inkml:channelProperty channel="T" name="resolution" value="1" units="1/dev"/>
        </inkml:channelProperties>
      </inkml:inkSource>
      <inkml:timestamp xml:id="ts0" timeString="2020-07-12T11:29:03.123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0 162 0,'39'0'0,"-25"0"16,-1 0-16,13 0 15,-12 0 1,12 0 0,-13 0-1,14 0-15,-1 0 16,14 0 0,-27 0-16,0 0 15,14 0-15,-14 0 16,0 0-1,0 0-15,1 0 16,12 0-16,-13 0 16,14 0-1,-14 0-15,13 0 16,1 0-16,-14 0 16,14 0-16,-1 0 15,-13 0 1,14 0-1,-14-14-15,27 14 16,-14 0 0,1 0-1,-1 0 17,1 0-17,-14 0-15,-13-13 0,39 13 16,-25 0-1,12-13 1,-13 13 0,1 0-1,-1 0-15,0 0 0,0 0 16,0-13-16,14 13 16,-1 0-1,-12 0-15,-1 0 0,13 0 16,-12-14-1,-1 14 1,0 0-16,40 0 16,-27 0-16,27 0 31,-39 0-31,25 0 0,1 0 16,-27 0-16,27 0 15,-27 0 1,0 0-1,1-13-15,-1 13 16,0-13-16,0 13 16,14 0-1,-1 0-15,-13 0 16,67-13 31,-54 13-32,-13 0 1,14 0-16,13 0 16,-14 0-16,-13 0 0,27 0 15,-27 0 1,0 0-16,40 0 16,-39 0-16,-1 0 0,26 0 15,-12 0 1,-1 0-16,27 0 15,-26 0-15,12 0 0,14 0 16,-26 0 0,-1 0-16,40 0 15,-39 0 1,-14 0-16,40 0 16,-27 0-16,-12 0 0,39 0 15,-40 0-15,0 0 16,53 0-1,-53 0-15,14 0 0,26 0 16,-40 0-16,14 0 16,25-27-1,-38 27-15,-1 0 0,27 0 16,-27 0-16,0 0 16,0 0-1,1 0-15,-1 0 0,0 0 16,0 0-16,14 0 15,12 0 1,-25 0-16,12 0 16,27 0-16,-27 0 15,1 0-15,13 0 16,-14 0-16,0 0 16,-12 0-1,25 0-15,28 0 16,-15 0-16,-12 0 15,53 0-15,-54 0 16,14 0-16,53 0 16,-66 0-16,-27 0 15,40 0 1,-27 0-16,-12 0 0,25-13 16,-25 13-1,39 0 1,-40 0-16,13 0 0,67 0 15,-80 0 1,27 0-16,-1 0 16,-25 0-1,12 0 1,27 0 31,-13 0-32,-27 0-15,0 0 16,27 0 0,-14 0-16,-12 0 15,12 0 1,-13 0 0,14 0-16,-1 0 15,-13 0 1,1 0-1,12 0 1,1 0 0,-14 0-16,0 0 0,13 0 15,-12 0 1,-1 0-16,13 0 16,1 0-16,-1 0 0,14 0 15,-27 0 1,0 0-16,14 0 15,13 0-15,-14 0 0,14 0 16,-14 0 0,-13 0-16,40 0 15,-39 0-15,12 0 16,14 0-16,-27 0 16,13 0-1,-12 0 1,12 0-1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85221" units="1/cm"/>
          <inkml:channelProperty channel="Y" name="resolution" value="36.86007" units="1/cm"/>
          <inkml:channelProperty channel="T" name="resolution" value="1" units="1/dev"/>
        </inkml:channelProperties>
      </inkml:inkSource>
      <inkml:timestamp xml:id="ts0" timeString="2020-07-12T11:29:05.407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0 122 0,'26'0'79,"0"0"-79,1 0 15,26 0 1,-27 0-16,1 0 31,-14 0-31,0 0 31,14 0-15,12 0 15,-25 0 32,-1 0-48,0 0-15,0 0 16,14 0 46,-40 0 173,-1 0-220,1-14-15,0 14 16,0 0-16,-1 0 16,-25-26-1,12 26 1,14 0 0,-27-13-1,27 13-15,-13-13 16,12 13-1,1 0 1,0-14 0,0 14-1,-14 0 1,14 0 31,-13 0 125,65 0 62,-12 0-218,-14-13-16,53 0 15,-39 13-15,12 0 32,-26 0-17,1-13 1,-1 13-1,0 0-15,0 0 16,1 0 0,-1 0-16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85221" units="1/cm"/>
          <inkml:channelProperty channel="Y" name="resolution" value="36.86007" units="1/cm"/>
          <inkml:channelProperty channel="T" name="resolution" value="1" units="1/dev"/>
        </inkml:channelProperties>
      </inkml:inkSource>
      <inkml:timestamp xml:id="ts0" timeString="2020-07-12T11:26:16.934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27 0,'25'0'156,"24"0"-156,-24 0 16,74 24 0,-50-24-16,0 25 15,-24-25 1,0 0-16,-1 0 15,26 0-15,-26 0 16,50 0-16,-24 0 16,-26 0-1,1 0-15,0 0 16,-1 0-16,26 0 31,-26 0-15,1 0 15,49 0 0,-25 0-15,-24 0 15,24 0-15,-24 0-1,49 0 17,-50 0-17,26 0 1,-26 0-16,26 0 16,-26 0-1,1 0-15,0 0 16,-1 0-1,26 0 17,-1 0-17,0 0 1,-24 0-16,24 0 31,-24 0-31,49 0 47,-49 0-31,24 0-1,0 25 1,-24-25 15,0 0-15,271 0 140,-272 0-140,75 0 62,-75 0-63,1 0-15,0 0 0,-1 0 16,26-25 0,-26 25-1,75 0 63,-50-25-31,-24 25-15,0 0-17,24 0 32,-24-24-31,-1 24 15,1 0-31,49-25 47,-49 25 0,24 0-32,-24 0 1,-1 0-16,1 0 31,24 0-31,-24 0 31,24 0 32,25 0-32,-24 0 16,-26 0-31,1 0-1,0 0 1,-1 0-16,1 0 31,0 0-15,-1 0-1,1 0-15,0 0 16,-1 0-16,1 0 16,24 25-1,0-25 48,1 0-48,-1 0 1,-24 24 0,-1-24-1,26 0 48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85221" units="1/cm"/>
          <inkml:channelProperty channel="Y" name="resolution" value="36.86007" units="1/cm"/>
          <inkml:channelProperty channel="T" name="resolution" value="1" units="1/dev"/>
        </inkml:channelProperties>
      </inkml:inkSource>
      <inkml:timestamp xml:id="ts0" timeString="2020-07-12T11:26:20.391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77 0,'24'0'47,"26"0"-47,-26 0 16,50 0-1,-24 0-15,-26 0 0,50 0 16,-49 0-16,24 0 31,1 0-31,-26 0 0,26 0 16,-26 25-1,1-25 1,98 0 62,-73-25-62,-1 25 46,-24 0-62,-1 0 16,1 0-1,0 0 1,-1 0 0,1 0-1,0-25 1,24 25 0,0-24-1,50 24 32,-75 0-31,1 0-16,24-25 15,1 25 1,-26 0 15,26 0-15,-26 0-1,26 0-15,-26 0 0,1 0 16,0 0 0,-1 0-16,1 0 172,24 0-157,-24 0 1,0 0-16,-1 0 15,1 0-15,24 0 16,-24 0 0,24 25-16,1-25 31,-1 24-31,-24-24 16,-1 0-1,1 0-15,0 0 16,24 0-1,0 0 1,-24 0 0,24 0-16,-24 0 31,-25 25-31,25-25 0,-1 0 31,1 0-15,24 0 46,-24 0-15,24 0-31,0 0 78,-24 0-79,0 0 79,24 25 0,-24-25-79,-1 0 17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85221" units="1/cm"/>
          <inkml:channelProperty channel="Y" name="resolution" value="36.86007" units="1/cm"/>
          <inkml:channelProperty channel="T" name="resolution" value="1" units="1/dev"/>
        </inkml:channelProperties>
      </inkml:inkSource>
      <inkml:timestamp xml:id="ts0" timeString="2020-07-12T11:26:20.391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77 0,'24'0'47,"26"0"-47,-26 0 16,50 0-1,-24 0-15,-26 0 0,50 0 16,-49 0-16,24 0 31,1 0-31,-26 0 0,26 0 16,-26 25-1,1-25 1,98 0 62,-73-25-62,-1 25 46,-24 0-62,-1 0 16,1 0-1,0 0 1,-1 0 0,1 0-1,0-25 1,24 25 0,0-24-1,50 24 32,-75 0-31,1 0-16,24-25 15,1 25 1,-26 0 15,26 0-15,-26 0-1,26 0-15,-26 0 0,1 0 16,0 0 0,-1 0-16,1 0 172,24 0-157,-24 0 1,0 0-16,-1 0 15,1 0-15,24 0 16,-24 0 0,24 25-16,1-25 31,-1 24-31,-24-24 16,-1 0-1,1 0-15,0 0 16,24 0-1,0 0 1,-24 0 0,24 0-16,-24 0 31,-25 25-31,25-25 0,-1 0 31,1 0-15,24 0 46,-24 0-15,24 0-31,0 0 78,-24 0-79,0 0 79,24 25 0,-24-25-79,-1 0 17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85221" units="1/cm"/>
          <inkml:channelProperty channel="Y" name="resolution" value="36.86007" units="1/cm"/>
          <inkml:channelProperty channel="T" name="resolution" value="1" units="1/dev"/>
        </inkml:channelProperties>
      </inkml:inkSource>
      <inkml:timestamp xml:id="ts0" timeString="2020-07-12T11:26:31.324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0 162 0,'24'0'187,"1"0"-187,24 0 16,-24 0-1,24 0 1,-24 0-16,24 0 31,-24 0-15,74 0 62,-50 0-62,-24 0 15,-1-25-31,1 0 16,24 25 30,1 0-14,-1-24-17,-25 24-15,26 0 32,-26-25-17,1 25 32,0 0-31,-1 0-16,50 0 15,-74-25 1,25 25 15,0 0-15,-1 0-1,1 0 32,0 0-15,-1 0-17,1 0 1,0 0-1,-1 0 1,75 0 47,-50 0-17,-24 0-30,0 25 0,-1-25-16,1 25 15,24-25 1,-24 0 46,24 0-30,-49 24-32,25-24 47,0 0-16,-1 0 0,1 0-15,0 0-1,-1 0 1,26 0 0,-26 0-1,1 0 16,0 0-31,-1 0 16,1 0 15,0 0-15,-1 0 0,1 0 15,24 0 0,-24 0 32,-1 0-48,1 0 16,0 0 16,49 0 31,-50 0-46,1 0-17,0 0 17,24 0-17,-24 0 1,24 0-1,-24 0 17,24 0-17,-24 0 17,-1 0-1,1 0-16,0 0-15,-1 0 63,1 0-47,24 0 77,-24 0-93,0 0 47,-1 0-31,50 0 62,-24 0-78,-26 0 31,1 0-15,0 0-1,-1 0 17,1 25-17,0-25-15,-1 0 32,50 0-1,-49 25-16,0-25-15,-1 0 16,26 0 0,-26 0-1,50 24 17,-49-24-17,-1 0-15,1 25 16,0-25-1,-1 0-15,1 0 16,0 0 0,24 0-16,-24 0 31,-1 0-15,1 0-16,0 0 15,24 0 1,-49 25-1,25-25-15,-1 0 16,1 0 15,0 0 1,-1 0-17,75 0 48,-25 0-1,-49 0-46,24 0 46,99-99 32,-99 99 94,-73-25 374,-1 25-531,25-24-15,-25 24 0,1 0-1,-1 0 1,0 0-16,1 0 15,24-25 1,-25 25-16,0 0 16,1 0 15,-1 0-31,0 0 16,1 0 15,-1 0-16,0 0 1,-24-25 15,24 25 1,1 0 14,-1 0-30,0-24 0,-24 24-1,24 0 1,-24 0 31,24 0-16,1 0-31,-1 0 16,-24 0-1,-1 0 17,26 0-32,-26 0 15,26 0 1,-1 0-1,0 0-15,1 0 16,-25 0 0,24 0 62,0 0-63,25 24-15,-24-24 16,-1 0 0,0 25-1,-24 24 17,0-24 61,24-25-77,0 0 0,-24 0 15,24 0-16,1 0-15,-1 0 16,-24 0 0,24 0-16,0 0 31,1 0-31,-1 0 16,0 0-1,1 0 1,-1 0-1,0 0 1,-24 0 0,0 0 15,24 0-15,0 0-1,-24 0 1,24 0-1,-24 0 1,24 0 15,-24 0-15,24 0 0,-24 0-1,0 0 1,-25 25-1,49-25 1,1 0-16,-1 0 16,-24 0-1,24 0-15,-24 0 16,24 0 0,-49 0-1,25 0-15,24 0 16,-49 0-16,49 0 15,-24 0-15,0 0 0,24 0 16,0 0-16,-24 0 16,24 0-1,1 0-15,-1 0 16,0 0-16,1 0 16,-1 0-1,0 0-15,1 0 31,-1 0-15,0 0-16,1 0 16,-1 0-1,-24 0-15,-1 0 16,26 0-16,-50 0 16,49 0-1,-24 0 1,24 0-16,0 0 15,1 0 1,-25 0 0,24 0-16,-24 0 31,24 0-31,0 0 16,1 0-1,-50 0 1,49 0-16,-24 0 15,24 0-15,0 24 16,-24-24 0,24 0-16,1 0 0,-1 0 47,0 0-32,1 0 1,-26 0 124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85221" units="1/cm"/>
          <inkml:channelProperty channel="Y" name="resolution" value="36.86007" units="1/cm"/>
          <inkml:channelProperty channel="T" name="resolution" value="1" units="1/dev"/>
        </inkml:channelProperties>
      </inkml:inkSource>
      <inkml:timestamp xml:id="ts0" timeString="2020-07-12T11:26:37.484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85221" units="1/cm"/>
          <inkml:channelProperty channel="Y" name="resolution" value="36.86007" units="1/cm"/>
          <inkml:channelProperty channel="T" name="resolution" value="1" units="1/dev"/>
        </inkml:channelProperties>
      </inkml:inkSource>
      <inkml:timestamp xml:id="ts0" timeString="2020-07-12T11:27:16.346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3501 60 0,'-24'0'171,"-1"0"-155,0 0-16,1 0 16,-1 0-1,0 0 1,1 0-16,-1 0 16,0 0-1,-24 0 16,0 0-15,24 0 0,0-25-1,1 25 1,-1 0 0,-49-24 46,50 24-46,-50 0 77,49 0-77,0 0 0,1 0-1,-1 0 1,-24 0 0,24 0 15,-24 0-31,24 0 15,-24 0 17,24 0 15,-74 0 15,25 0 1,0 0-32,50 24 0,-1-24-31,0 0 31,1 0 1,-1 0-32,-24 0 31,24 0 0,-24 25-15,24-25 15,0 0-31,1 0 16,24 24-16,-25-24 62,0 0-62,-49 0 47,50 0-47,-1 0 16,0 25-16,1-25 46,24 25-30,-25-25 0,0 0-1,1 0 17,-1 0-32,1 0 15,-1 0 1,-24 0 31,24 0-47,-24 24 31,24-24-15,-24 0 15,24 0-31,0 0 62,1 0-46,-1 0 0,0 0 15,-24 0 16,24 0-47,-49 0 62,50 0-46,-1 0-1,-24 0 32,24 0-47,0 0 16,-49 0 15,50 0-31,-1 0 31,0 0-15,1 0 15,-26 0-15,26 0 0,-1 0-1,0 0 16,1 0 1,-1 0-17,0 0 1,1 0 46,-1 0-62,0 0 16,1 0 0,-1 0-16,0 0 15,-24 0 48,25 0-63,-1 0 15,0 0 1,1 0 0,-1 0 31,0 0-32,1 0-15,-1 0 31,-24 0-15,24 0 15,0 0-31,25-24 0,-24 24 16,-1 0 15,0 0-31,-24 0 63,24-25 30,1 25-77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85221" units="1/cm"/>
          <inkml:channelProperty channel="Y" name="resolution" value="36.86007" units="1/cm"/>
          <inkml:channelProperty channel="T" name="resolution" value="1" units="1/dev"/>
        </inkml:channelProperties>
      </inkml:inkSource>
      <inkml:timestamp xml:id="ts0" timeString="2020-07-12T11:27:20.382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6017 58 0,'-99'0'16,"75"0"15,-1 0-15,0 0-16,1 0 15,-100 0-15,50 0 16,25 0-16,-99 0 16,74 0-16,25 0 15,-25-25-15,-99 25 16,99 0-16,25 0 16,-25 0-16,49 0 15,0 0-15,1-24 16,-1 24-1,1 0 17,-1 0-32,0 0 15,1 0 17,-1 0-32,0 0 62,1 0-46,-1 0-1,0 0 17,-24 0-17,24 0 1,1 0-16,-1 0 15,0 0-15,1 0 32,-1 0-32,0 0 15,1 0-15,-1 0 16,0 0 0,-24 0-1,24 0 16,-24 0-15,24 0 0,1 0-1,-1 0 1,-24 0 62,-1 0-62,26 0-1,-1 0 1,0 0-16,-24 24 31,24-24-15,1 0-1,-26 0 1,26 0 0,-26 0-1,26 0 1,-26 0-16,26 0 47,-26 25-47,26-25 31,-25 0-15,24 0-1,-24 0-15,24 0 16,-24 0 15,24 25-15,-24-25 15,24 0-15,0 0-1,1 0 1,-1 0-16,-24 0 31,24 0-31,-24 24 16,24-24-1,-24 0 1,24 0 15,-24 0-31,24 0 32,-24 0-17,24 0 16,-24 0 1,24 0-17,-24 0 1,24 0 0,0 0 30,1 0-30,-1 0 0,-24 0-1,24 0-15,-24 0 16,-1 0 0,26 0-1,-1 0 16,0 0-31,1 0 16,-25 0-16,24 0 16,0 0-1,1 0-15,-1 0 16,0 0 15,1 0-15,-1 0-1,0 0 1,1 0-16,-1 0 16,0 0-16,1 0 15,-1 0 1,0 0 31,1 0-32,-1 0 1,0 0 0,1 0-1,-26 0 1,26 0 0,-1 0-1,-49 0 16,49 0-15,-24 0 0,24 0-16,-24 0 31,24 0-15,-73 0 46,73 0-62,-24 0 16,24 0 15,0 0-31,1 0 16,-1 0-1,0 0 32,1 0-31,-1 0-1,0 0 1,-24 0 0,24 0-1,1 0-15,-1 0 31,1 0 16,-1 0-31,-24 0 15,24 0-31,-24 0 16,-1 0-1,26 0 17,-1 0-17,0 0 1,1 0 0,-1 0-16,0 0 15,1 0 1,-26 0-1,26 0 17,-1 0-17,0 0-15,1 0 32,-1 0-32,0 0 15,1 0 16,-1 0-15,0 0 0,1 0-1,-1 0-15,0 0 16,1 0 15,-1 0-15,0 0 15,1 0-31,-26 0 16,26 0 15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85221" units="1/cm"/>
          <inkml:channelProperty channel="Y" name="resolution" value="36.86007" units="1/cm"/>
          <inkml:channelProperty channel="T" name="resolution" value="1" units="1/dev"/>
        </inkml:channelProperties>
      </inkml:inkSource>
      <inkml:timestamp xml:id="ts0" timeString="2020-07-12T11:27:52.212"/>
    </inkml:context>
    <inkml:brush xml:id="br0">
      <inkml:brushProperty name="width" value="0.2" units="cm"/>
      <inkml:brushProperty name="height" value="0.4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2712 0 0,'-52'0'47,"38"0"-32,1 0-15,0 0 32,-14 0-17,14 0 32,0 0-47,0 0 16,-1 0-1,1 0 1,0 0 0,-13 0 15,12 0-31,-12 13 31,13-13-31,-1 0 16,1 0-1,0 0-15,0 0 16,-27 0 0,27 26-16,0-26 0,-14 0 15,14 0 1,-14 0-16,14 0 16,0 0-16,0 0 0,-1 0 15,1 0 1,0 0-16,0 0 15,0 0-15,-1 0 0,1 0 16,0 0 0,0 0-16,-1 0 15,1 0 1,0 0 0,0 0-1,0 0 1,-27 0-1,27 0-15,-1 0 16,1 0-16,0 0 16,0 0-1,-14 0-15,1 0 16,13 0-16,-1 0 31,1 0-31,0 0 0,-14 0 16,14 0-1,-13 0 1,-1 0-16,-12 0 16,25 0-16,1 0 15,-27 0 1,27 0-16,0 0 0,0 14 16,0-14-16,-14 0 31,14 0-31,-14 0 15,1 0 1,-1 0-16,-12 26 16,26-26-16,-1 0 15,1 0 1,0 0 0,0 0-16,-1 0 15,1 0-15,0 0 16,0 0-16,-27 0 15,27 0 1,0 0 15,-1 0-31,1 0 0,-27 0 32,27 0-32,0 0 15,-14 0-15,14 0 16,0 0 15,0 0-15,0 0-16,-1 0 15,1 0 1,-13 0-16,12 0 31,1 0-31,-13 0 16,-1 0-1,1 0-15,13 0 16,-1 0-16,-12 0 16,13 0-16,-1 0 15,-12 0 1,13 0 0,-14 0-1,14 13 1,-13 1-16,12-14 15,-12 0 1,13 0 0,-14 0-1,14 0 1,-13 0 0,-1 26-16,1-26 15,-1 0 16,14 0-15,0 0-16,-1 0 16,1 0-16,0 0 15,-13 0 1,12 13 0,1-13-16,0 0 0,0 0 15,-1 0 1,-12 0-1,13 0 1,-14 13 0,1 1-1,13-14 1,-1 0-16,1 0 16,0 0-16,-14 0 15,14 0-15,-26 0 16,25 0-1,1 0 1,0 0 0,0 0 15,-1 0-31,1 0 16,0 0-1,0 0 141,-1 0-140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85221" units="1/cm"/>
          <inkml:channelProperty channel="Y" name="resolution" value="36.86007" units="1/cm"/>
          <inkml:channelProperty channel="T" name="resolution" value="1" units="1/dev"/>
        </inkml:channelProperties>
      </inkml:inkSource>
      <inkml:timestamp xml:id="ts0" timeString="2020-07-12T11:28:21.834"/>
    </inkml:context>
    <inkml:brush xml:id="br0">
      <inkml:brushProperty name="width" value="0.2" units="cm"/>
      <inkml:brushProperty name="height" value="0.4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2699 28 0,'-26'0'375,"13"0"-328,-1 13-47,-12-13 78,-14 13-31,-26-13 31,53 0-62,0 0 0,-1 0-1,-12 0 32,13 0-16,-14 0 16,14 0-31,0 0-1,-1 0-15,1 0 16,-26 0 47,25 0-48,1 0 1,0 0-1,0 0-15,-14 0 32,14 0-1,0 0-15,-14 0-1,1 0 1,13 0-1,-14 0 1,14 0-16,-14 0 16,14 0-1,-13 0 1,13 0 15,-14 0-15,14 0-1,0 0 1,-1 0-16,1 0 16,-13 0-16,-14-13 31,27 13 0,-14 0-15,14 0-1,0 0 1,0 0-16,-14 0 16,14 0-16,-14 0 15,-12-13 17,26 13-1,-1 0-16,1 0-15,0 0 32,0 0-32,-1 0 15,1 0 1,0 0 0,0 0-16,0 0 31,-1 0 0,1 0-15,0 0-16,0 0 0,-1 0 31,1 0 31,0-14-30,0 14-17,-14 0 17,14 0-17,-13 0 1,12 0-1,-12 0-15,13 0 16,-14 0 15,14 0-15,-14 0-16,14 0 31,-13 0-15,13 0-1,-14 0 1,14 0 0,-14 0-1,14 0 1,0 0-16,0 0 0,-1 0 16,1 0-16,0 0 15,0 0 1,0 0-16,-1 0 15,1 0 17,0 0-17,0 0-15,-1 0 0,-25 0 32,12 0-32,14 0 0,0 0 15,0 0 1,-1 0-16,1 0 15,0 0 1,0 0 0,-1-13-1,-12 13 32,13 0-47,-14 0 16,14 0 15,-13 0-31,12 0 16,-12 0 15,13 0 0,-1 0 0,-12 0-15,13 0 0,0 0-1,13 13-15,-27-13 78,14 0-62,0 0 0,-1 0-1,1 0-15,0 0 16,0 14 0,-1-14 30,14 13-30,-13-13 0,0 0-1,0 0 17,0 0-17,-1 0 1,1 13-1,0-13-15,0 0 16,-1 0 0,1 13 15,0-13-15,0 0-1,-14 0-15,14 0 16,-13 0-1,12 0-15,1 0 16,0 0 0,0 0-16,-1 0 15,1 0-15,0 0 16,0 0-16,0 0 16,-1 0-16,1 0 31,-13 0 0,12 0 16,-25 0 281,25 0-265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85221" units="1/cm"/>
          <inkml:channelProperty channel="Y" name="resolution" value="36.86007" units="1/cm"/>
          <inkml:channelProperty channel="T" name="resolution" value="1" units="1/dev"/>
        </inkml:channelProperties>
      </inkml:inkSource>
      <inkml:timestamp xml:id="ts0" timeString="2020-07-12T11:28:27.213"/>
    </inkml:context>
    <inkml:brush xml:id="br0">
      <inkml:brushProperty name="width" value="0.2" units="cm"/>
      <inkml:brushProperty name="height" value="0.4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3056 44 0,'-13'0'62,"0"0"-46,0 0-16,-1 0 16,-12 0-1,13 0 1,-14 0-16,14 0 31,-27 0-15,-13 0 46,40 0-30,0 0-32,0 0 15,-14 0 1,14 0-1,0 0 1,-40 0 47,40 0-48,-1 0 1,-12 0-1,13 0 1,-14 0 0,14 0-1,0 0 1,-14 0 0,1 0 15,-1-13-16,14 0 1,0 13-16,-13 0 16,12 0-1,-12 0 1,13 0 0,-1-14-1,1 14 1,0 0-1,0 0 17,-1 0-17,1 0 1,0 0-16,0 0 16,-14 0-16,1 0 15,13 0 1,-14 0-16,14 0 31,-13 0 0,12 0-15,1 0-16,0 0 16,0 0-1,-1 0-15,1 0 16,0 0-1,0 0 1,-1 0 0,1 0 15,-13 0-15,26 14-1,-13-14-15,-14 0 31,14 0-15,0 0 15,-1 0-31,1 0 32,-13 0-17,-1 0 1,1 0-1,13 0 1,-1 0 0,1 0-1,0 0-15,0 0 16,-1 0 0,1 0-1,-13 0-15,12 0 31,-12 0 32,0 0-63,12 0 31,1 0-31,0 0 16,-14 13-1,14-13-15,-13 0 32,-14 26-17,27-26 1,0 0-16,-1 0 16,1 0-16,-13 0 15,12 14 16,1-14-15,0 0-16,-13 0 47,12 0-47,1 0 31,0 0-31,0 0 16,-1 0-1,1 0 1,0 0-16,-14 0 16,14 0-16,0 0 15,0 0 1,0 0-16,-1 0 16,1 0-1,0 0-15,0 0 31,-1 0-15,-12 0 0,13-14-1,-1 14-15,-12 0 32,13 0-17,0 0-15,-1 0 16,1 0-16,-13 0 15,12 0 1,1 0 0,0 0-1,0 0 1,-14 0 0,14 0-16,0 0 15,-14 0 1,14 0-16,-13 0 47,12 0-32,1 0-15,0 0 16,0 0 0,0 0-16,-1 0 0,-12 0 15,13 0 1,-1 0-1,-12 0 1,-1 0 0,1 0-1,13 0-15,-27 0 32,27 0-32,-27 0 46,14 0-30,-1 0 0,14 0-16,0 0 15,0 0 1,-1 0-16,1 0 16,0 0-1,-14 0 48,14 0-63,-13 0 15,12 0-15,1 0 16,0 0 0,0 0 15,0 0 0,-1 0-31,1 0 31,-13 0-15,12 0-16,-12 0 16,13 0-1,0 0-15,-14 0 78,14 0-62,-14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85221" units="1/cm"/>
          <inkml:channelProperty channel="Y" name="resolution" value="36.86007" units="1/cm"/>
          <inkml:channelProperty channel="T" name="resolution" value="1" units="1/dev"/>
        </inkml:channelProperties>
      </inkml:inkSource>
      <inkml:timestamp xml:id="ts0" timeString="2020-07-12T11:28:42.385"/>
    </inkml:context>
    <inkml:brush xml:id="br0">
      <inkml:brushProperty name="width" value="0.2" units="cm"/>
      <inkml:brushProperty name="height" value="0.4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35 0,'14'0'125,"-1"0"-110,0 0-15,14 0 16,-14 0-1,0 0 1,0 0 15,0 0-31,14-13 16,-14 13 0,0 0-16,1 0 31,-1 0-16,0 0 17,0 0-17,0 0-15,1 0 16,-1 0 0,0 0-1,0 0-15,1 0 31,12 0-15,-13 0 0,27 0-16,0-13 15,-27 13 1,0 0-16,0 0 16,1 0-16,12 0 15,-13 0-15,40 0 31,-26 0-31,-14 0 0,27 0 16,-27 0 0,0 0-16,0 0 0,27 0 15,-27 0 32,14 0-47,-1 0 0,-13 0 16,1 0-16,12 0 15,-13 0-15,27 0 32,0 0-17,-27 0 1,0 0 0,0 0-1,1 0 1,12 0-16,-13 0 15,0 0-15,1 0 16,-1 0-16,27 13 16,-40 0-1,26-13-15,-13 0 16,14 0 0,-14 0-1,0 0-15,14 0 0,-14 0 31,0 0-31,0 0 16,1 0 0,-1 0-16,0 0 15,0 0-15,14 0 16,-14 0-16,13 0 16,-12 0-16,12 0 15,1 0 1,-14 0-16,0 0 15,13 0-15,1 0 16,-1 0-16,14 0 16,-27 0-1,1 0-15,25 0 16,-26 0-16,14 0 0,-14 0 47,0 0-47,14 0 15,13 0 1,-14 0 0,14 13-1,-27-13-15,0 0 0,27 0 32,-27 0-32,14 0 15,-14 0-15,13 0 16,-13 0-1,14 0 1,-1 0 0,-12 0-1,-1 0-15,13 0 16,-12 0-16,12 0 16,0 0-1,1 0-15,-14 0 0,27 0 16,-27 0-16,0 0 15,14 0 1,-14 0-16,13 0 0,1 0 16,-14 0-1,27 0 1,-14 0-16,-13 0 16,14 0-16,-14 0 15,0 0-15,14 0 16,-14 0-16,14 0 15,-14 0-15,0 0 16,0 0-16,0 0 16,1 0-16,12 0 15,-13 0 1,1 0-16,38 0 16,-38 0-1,-1 0-15,27 0 16,-14 0-16,1 0 15,-14 0 1,0 0-16,0 0 16,0 0-16,1 0 0,25 0 15,-25 0 1,12 0-16,1 0 16,-14 0-16,0 0 0,13 0 15,1 0 1,-1 0-16,41 0 15,-54 0-15,13 0 16,27 0 0,-40 0-16,1 0 0,-1 0 15,0 0-15,0 0 16,1 0 0,-1 14-16,0-14 15,13 13-15,-12-13 16,39 13-1,-27-13-15,0 0 0,14 13 16,-13-13-16,-14 0 31,13 0-15,-12 0 15,12 0-31,27 0 16,-40 0-1,14 0-15,12 0 16,-25 0-16,-1 0 16,26 0-16,-12 0 15,13 0 1,-27 0-16,0 0 16,27 0-1,-14 0-15,1 0 16,-1 0-1,1 0 1,-1 0-16,0 0 16,-12 0-1,-1 0-15,0 0 16,0 0-16,27-13 31,-27 13-31,14-13 16,-1 13-1,14-13-15,-27 13 16,0 0-16,40 0 16,-39 0-1,12 0 1,0 0-16,27 0 16,-39 0-16,12 0 15,40 0 1,-26 0-16,-14 0 0,14 0 15,0 0-15,-27 0 16,0 0 0,0 0-16,1-14 15,-1 1-15,0 13 16,0 0 0,1 0-16,-1 0 15,0 0-15,0 0 16,0 0-1,1 0 17,-1 0-17,0 0 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85221" units="1/cm"/>
          <inkml:channelProperty channel="Y" name="resolution" value="36.86007" units="1/cm"/>
          <inkml:channelProperty channel="T" name="resolution" value="1" units="1/dev"/>
        </inkml:channelProperties>
      </inkml:inkSource>
      <inkml:timestamp xml:id="ts0" timeString="2020-07-12T11:28:44.449"/>
    </inkml:context>
    <inkml:brush xml:id="br0">
      <inkml:brushProperty name="width" value="0.2" units="cm"/>
      <inkml:brushProperty name="height" value="0.4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0,'0'13'16,"67"-13"0,-15 0-1,-12 0-15,40 0 16,-54 0-16,0 0 0,27 0 16,-26 0-1,-1 0 1,-13 0-1,80 0 48,-40 0 31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85221" units="1/cm"/>
          <inkml:channelProperty channel="Y" name="resolution" value="36.86007" units="1/cm"/>
          <inkml:channelProperty channel="T" name="resolution" value="1" units="1/dev"/>
        </inkml:channelProperties>
      </inkml:inkSource>
      <inkml:timestamp xml:id="ts0" timeString="2020-07-12T11:28:54.224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0,'14'0'47,"12"0"-47,-13 0 16,27 0-16,-27 0 15,14 0-15,-1 0 16,-13 0-16,14 0 16,-14 0-1,0 0 1,27 0 0,-27 0-16,14 0 15,-1 0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85221" units="1/cm"/>
          <inkml:channelProperty channel="Y" name="resolution" value="36.86007" units="1/cm"/>
          <inkml:channelProperty channel="T" name="resolution" value="1" units="1/dev"/>
        </inkml:channelProperties>
      </inkml:inkSource>
      <inkml:timestamp xml:id="ts0" timeString="2020-07-12T11:26:31.324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0 162 0,'24'0'187,"1"0"-187,24 0 16,-24 0-1,24 0 1,-24 0-16,24 0 31,-24 0-15,74 0 62,-50 0-62,-24 0 15,-1-25-31,1 0 16,24 25 30,1 0-14,-1-24-17,-25 24-15,26 0 32,-26-25-17,1 25 32,0 0-31,-1 0-16,50 0 15,-74-25 1,25 25 15,0 0-15,-1 0-1,1 0 32,0 0-15,-1 0-17,1 0 1,0 0-1,-1 0 1,75 0 47,-50 0-17,-24 0-30,0 25 0,-1-25-16,1 25 15,24-25 1,-24 0 46,24 0-30,-49 24-32,25-24 47,0 0-16,-1 0 0,1 0-15,0 0-1,-1 0 1,26 0 0,-26 0-1,1 0 16,0 0-31,-1 0 16,1 0 15,0 0-15,-1 0 0,1 0 15,24 0 0,-24 0 32,-1 0-48,1 0 16,0 0 16,49 0 31,-50 0-46,1 0-17,0 0 17,24 0-17,-24 0 1,24 0-1,-24 0 17,24 0-17,-24 0 17,-1 0-1,1 0-16,0 0-15,-1 0 63,1 0-47,24 0 77,-24 0-93,0 0 47,-1 0-31,50 0 62,-24 0-78,-26 0 31,1 0-15,0 0-1,-1 0 17,1 25-17,0-25-15,-1 0 32,50 0-1,-49 25-16,0-25-15,-1 0 16,26 0 0,-26 0-1,50 24 17,-49-24-17,-1 0-15,1 25 16,0-25-1,-1 0-15,1 0 16,0 0 0,24 0-16,-24 0 31,-1 0-15,1 0-16,0 0 15,24 0 1,-49 25-1,25-25-15,-1 0 16,1 0 15,0 0 1,-1 0-17,75 0 48,-25 0-1,-49 0-46,24 0 46,99-99 32,-99 99 94,-73-25 374,-1 25-531,25-24-15,-25 24 0,1 0-1,-1 0 1,0 0-16,1 0 15,24-25 1,-25 25-16,0 0 16,1 0 15,-1 0-31,0 0 16,1 0 15,-1 0-16,0 0 1,-24-25 15,24 25 1,1 0 14,-1 0-30,0-24 0,-24 24-1,24 0 1,-24 0 31,24 0-16,1 0-31,-1 0 16,-24 0-1,-1 0 17,26 0-32,-26 0 15,26 0 1,-1 0-1,0 0-15,1 0 16,-25 0 0,24 0 62,0 0-63,25 24-15,-24-24 16,-1 0 0,0 25-1,-24 24 17,0-24 61,24-25-77,0 0 0,-24 0 15,24 0-16,1 0-15,-1 0 16,-24 0 0,24 0-16,0 0 31,1 0-31,-1 0 16,0 0-1,1 0 1,-1 0-1,0 0 1,-24 0 0,0 0 15,24 0-15,0 0-1,-24 0 1,24 0-1,-24 0 1,24 0 15,-24 0-15,24 0 0,-24 0-1,0 0 1,-25 25-1,49-25 1,1 0-16,-1 0 16,-24 0-1,24 0-15,-24 0 16,24 0 0,-49 0-1,25 0-15,24 0 16,-49 0-16,49 0 15,-24 0-15,0 0 0,24 0 16,0 0-16,-24 0 16,24 0-1,1 0-15,-1 0 16,0 0-16,1 0 16,-1 0-1,0 0-15,1 0 31,-1 0-15,0 0-16,1 0 16,-1 0-1,-24 0-15,-1 0 16,26 0-16,-50 0 16,49 0-1,-24 0 1,24 0-16,0 0 15,1 0 1,-25 0 0,24 0-16,-24 0 31,24 0-31,0 0 16,1 0-1,-50 0 1,49 0-16,-24 0 15,24 0-15,0 24 16,-24-24 0,24 0-16,1 0 0,-1 0 47,0 0-32,1 0 1,-26 0 124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85221" units="1/cm"/>
          <inkml:channelProperty channel="Y" name="resolution" value="36.86007" units="1/cm"/>
          <inkml:channelProperty channel="T" name="resolution" value="1" units="1/dev"/>
        </inkml:channelProperties>
      </inkml:inkSource>
      <inkml:timestamp xml:id="ts0" timeString="2020-07-12T11:28:58.040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0,'0'26'47,"13"-26"16,0 14-48,1-14 1,-1 0-16,0 0 15,0 0-15,14 13 16,-1-13-16,-12 13 16,12-13-16,-13 0 15,0 0-15,27 0 16,-27 0-16,1 0 16,12 13-1,-26 0-15,13-13 16,1 0-1,-1 0-15,13 0 0,1 14 16,12-14 0,14 0-1,-40 0-15,1 0 16,12 13-16,-13-13 16,14 0-1,-1 0-15,27 0 16,-40 0-1,1 0-15,-1 0 16,13 13-16,-12 0 16,12-13-1,-13 0-15,27 0 32,-14 0-32,27 0 15,-39 0 1,-1 0-16,13 0 0,14 0 15,-27 0-15,14 0 16,26 0 0,-27 0-16,0 0 0,27 0 31,-13 0-15,-27 0-16,27 0 0,-27 0 0,14 0 15,26 27-15,-27-1 16,1-26-1,-1 0-15,-13 0 0,0 0 16,14 0 0,-14 0-16,0 0 0,14 0 15,-14 0-15,0 0 16,27 0 0,-27 0-16,14 0 15,-14 0 1,13 0-1,1 0-15,26 0 16,-40 0 0,13 0-16,27 0 15,-39 0-15,12 0 16,0 0-16,-12 0 16,-1 0-16,27 0 15,-14 0-15,1 0 16,25 0-16,-38 0 15,-1 0-15,13 0 16,-12 0 0,25 0-1,-26 0-15,1 0 0,25 0 16,-25 0 0,12 0-16,27 0 15,-40 0-15,27 0 16,-27 0-1,0 0-15,1 0 16,-1 0-16,0 0 0,14 0 16,-1 0-1,-13 0-15,14 0 32,-14 0-32,0 0 0,14 0 15,-14 0-15,0 0 0,14 0 16,-14 0-1,26 0-15,-25 0 16,-1-13-16,13 13 16,1 0-16,13 0 31,-14 0-31,-13 0 16,14 0-1,26 0 1,-40 0-16,26 0 0,67 0 15,-66 0-15,-14 0 16,80 0 0,-92 0-16,25 0 15,1 0-15,-27 0 16,0 0-16,14 0 16,-14 0-1,13 0-15,-12 0 16,12 0-16,-13 0 15,67 0-15,-14 0 16,-40 0-16,67 0 16,-80 0-16,27 0 15,13 0-15,-27 0 16,1 0-16,-1 0 16,-13 0-1,14 0 1,-1 0-16,1 0 0,26 0 15,-14 0 1,-12 0-16,65 0 16,-78 0-16,25 0 0,1 0 15,-27 0 1,14 0-16,-1 0 31,-13 0-31,14 0 16,39 0-16,-26 0 15,-1 0-15,67 0 16,-79 0-16,12 0 16,67 0-1,-40 0-15,-26 0 0,26 0 16,-26 0-16,-27 0 16,53 0-1,-39 0-15,-14 0 0,53 0 16,-39 0-16,-14 0 15,40 0 1,-27 0-16,-13 0 0,80 0 16,-80 0-16,27 0 15,26 0 1,-39 0-16,-14 0 16,26 0-16,-12 0 15,-1 0-15,-12 0 16,-1 0-16,13 0 15,-12 0-15,-1 0 16,0 0-16,13 0 16,-12 0-1,12 0-15,40 0 16,-53 0-16,14 0 16,13 0-16,-27 0 15,13 0 1,-12 0-16,-14-13 15,26 0 1,-13 13-16,0 0 31,1 0-31,12 0 16,-13 0 62,1 0-78,12-14 47,-13 14-16,1 0-15,-1 0-16,0 0 15,0-13 1,14 13 47,-14 0-48,13 0-15,-12 0 16,12 0-1,-13 0 1,1 0 0,12 0-1,0 0 157,-12 0-94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85221" units="1/cm"/>
          <inkml:channelProperty channel="Y" name="resolution" value="36.86007" units="1/cm"/>
          <inkml:channelProperty channel="T" name="resolution" value="1" units="1/dev"/>
        </inkml:channelProperties>
      </inkml:inkSource>
      <inkml:timestamp xml:id="ts0" timeString="2020-07-12T11:29:00.307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0,'14'0'46,"-1"0"-46,40 0 16,-14 13 0,-12-13-16,65 0 15,-65 27-15,-14-27 0,67 0 16,-54 0 0,14 13-1,-27-13-15,27 0 31,-27 0-31,26 0 16,-25 0 0,25 0-1,-25 0-15,-1 0 0,13 0 16,-12 0-16,-1 0 16,13 0-1,1 0-15,-1 0 16,1 0 15,-14 0-31,0 0 0,0 0 16,1 0-16,-1 0 15,40 0 1,-40 0-16,0 0 0,40 0 16,-27 0-1,-12 0-15,25 0 16,-12 0-16,-1 0 15,27 0-15,-40 0 16,14 0-16,26 0 16,-40 0-16,27 0 15,13 0-15,-40 0 16,0 0-16,0 0 16,1 0-16,-1 0 15,0 0 1,27 0-16,-27 0 31,0 0-31,14 0 16,-1 0-1,27 0 142,-26 0-126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85221" units="1/cm"/>
          <inkml:channelProperty channel="Y" name="resolution" value="36.86007" units="1/cm"/>
          <inkml:channelProperty channel="T" name="resolution" value="1" units="1/dev"/>
        </inkml:channelProperties>
      </inkml:inkSource>
      <inkml:timestamp xml:id="ts0" timeString="2020-07-12T11:29:03.123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0 162 0,'39'0'0,"-25"0"16,-1 0-16,13 0 15,-12 0 1,12 0 0,-13 0-1,14 0-15,-1 0 16,14 0 0,-27 0-16,0 0 15,14 0-15,-14 0 16,0 0-1,0 0-15,1 0 16,12 0-16,-13 0 16,14 0-1,-14 0-15,13 0 16,1 0-16,-14 0 16,14 0-16,-1 0 15,-13 0 1,14 0-1,-14-14-15,27 14 16,-14 0 0,1 0-1,-1 0 17,1 0-17,-14 0-15,-13-13 0,39 13 16,-25 0-1,12-13 1,-13 13 0,1 0-1,-1 0-15,0 0 0,0 0 16,0-13-16,14 13 16,-1 0-1,-12 0-15,-1 0 0,13 0 16,-12-14-1,-1 14 1,0 0-16,40 0 16,-27 0-16,27 0 31,-39 0-31,25 0 0,1 0 16,-27 0-16,27 0 15,-27 0 1,0 0-1,1-13-15,-1 13 16,0-13-16,0 13 16,14 0-1,-1 0-15,-13 0 16,67-13 31,-54 13-32,-13 0 1,14 0-16,13 0 16,-14 0-16,-13 0 0,27 0 15,-27 0 1,0 0-16,40 0 16,-39 0-16,-1 0 0,26 0 15,-12 0 1,-1 0-16,27 0 15,-26 0-15,12 0 0,14 0 16,-26 0 0,-1 0-16,40 0 15,-39 0 1,-14 0-16,40 0 16,-27 0-16,-12 0 0,39 0 15,-40 0-15,0 0 16,53 0-1,-53 0-15,14 0 0,26 0 16,-40 0-16,14 0 16,25-27-1,-38 27-15,-1 0 0,27 0 16,-27 0-16,0 0 16,0 0-1,1 0-15,-1 0 0,0 0 16,0 0-16,14 0 15,12 0 1,-25 0-16,12 0 16,27 0-16,-27 0 15,1 0-15,13 0 16,-14 0-16,0 0 16,-12 0-1,25 0-15,28 0 16,-15 0-16,-12 0 15,53 0-15,-54 0 16,14 0-16,53 0 16,-66 0-16,-27 0 15,40 0 1,-27 0-16,-12 0 0,25-13 16,-25 13-1,39 0 1,-40 0-16,13 0 0,67 0 15,-80 0 1,27 0-16,-1 0 16,-25 0-1,12 0 1,27 0 31,-13 0-32,-27 0-15,0 0 16,27 0 0,-14 0-16,-12 0 15,12 0 1,-13 0 0,14 0-16,-1 0 15,-13 0 1,1 0-1,12 0 1,1 0 0,-14 0-16,0 0 0,13 0 15,-12 0 1,-1 0-16,13 0 16,1 0-16,-1 0 0,14 0 15,-27 0 1,0 0-16,14 0 15,13 0-15,-14 0 0,14 0 16,-14 0 0,-13 0-16,40 0 15,-39 0-15,12 0 16,14 0-16,-27 0 16,13 0-1,-12 0 1,12 0-1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85221" units="1/cm"/>
          <inkml:channelProperty channel="Y" name="resolution" value="36.86007" units="1/cm"/>
          <inkml:channelProperty channel="T" name="resolution" value="1" units="1/dev"/>
        </inkml:channelProperties>
      </inkml:inkSource>
      <inkml:timestamp xml:id="ts0" timeString="2020-07-12T11:29:05.407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0 122 0,'26'0'79,"0"0"-79,1 0 15,26 0 1,-27 0-16,1 0 31,-14 0-31,0 0 31,14 0-15,12 0 15,-25 0 32,-1 0-48,0 0-15,0 0 16,14 0 46,-40 0 173,-1 0-220,1-14-15,0 14 16,0 0-16,-1 0 16,-25-26-1,12 26 1,14 0 0,-27-13-1,27 13-15,-13-13 16,12 13-1,1 0 1,0-14 0,0 14-1,-14 0 1,14 0 31,-13 0 125,65 0 62,-12 0-218,-14-13-16,53 0 15,-39 13-15,12 0 32,-26 0-17,1-13 1,-1 13-1,0 0-15,0 0 16,1 0 0,-1 0-16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85221" units="1/cm"/>
          <inkml:channelProperty channel="Y" name="resolution" value="36.86007" units="1/cm"/>
          <inkml:channelProperty channel="T" name="resolution" value="1" units="1/dev"/>
        </inkml:channelProperties>
      </inkml:inkSource>
      <inkml:timestamp xml:id="ts0" timeString="2020-07-12T18:16:05.070"/>
    </inkml:context>
    <inkml:brush xml:id="br0">
      <inkml:brushProperty name="width" value="0.2" units="cm"/>
      <inkml:brushProperty name="height" value="0.4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0 50 0,'0'21'172,"21"-21"-140,0 0-17,1 0 1,-1 0-1,0 0 1,0 0 0,0 0-16,22 0 15,-1 0 17,-21 0-17,0 0-15,0 0 16,22 0-1,-1 0-15,0 0 16,-20 0 0,-1-21-1,0 21 32,0 0-47,0 0 0,0 0 16,1 0-1,-1 0 32,0 0-31,0 0 0,0 0-16,0 0 15,22 0 1,-1 0 15,-21 0-15,0 0-1,1 0 1,-1 0-16,0 0 16,0 0-1,0 0 32,0 0-31,1 0-1,20 0 1,-21 0-16,21 0 16,-20 0-1,-1 0 1,0 0-16,0 0 15,0 0 17,0 0-32,1 0 15,-1 0-15,21 0 32,-21 0 14,0 0-46,1 0 0,-1 0 16,21 0 0,-21 0 15,-21-21-31,21 21 16,1 0-1,-1-22-15,21 22 16,-21 0-1,22 0 1,-1 0 15,0 0-15,-21 0 0,1 0-1,-1 0-15,0 0 16,0 0-1,0 0 1,0 0 31,1 0-47,-1 0 78,0 0-78,0 0 16,0 0 31,0 0-16,1 0-16,-1 0 17,21 0-17,-21 0-15,22 22 32,-22-22-32,42 21 15,-42-21 16,1 21-15,-1-21 47,0 0-32,21 0 0,-21 0 16,22 0-31,-22 0-1,0 0 1,0 0-1,0 0-15,1 0 16,-1 0-16,0 0 16,21 0-1,-21 0-15,1 0 47,-1 0-31,0 0-16,0 0 31,0 0-15,0 0-1,1 0 17,-1 0-17,0 0 1,0 0-1,21 0 48,22 0-32,-1 0 47,-41 0-46,-1 0-32,0 0 15,0 0 16,21 0 48,-20 0-48,-1 0-16,21-21 64,-21 21-33,0 0-30,1 0 0,-1 0 15,0 0-15,0 0-16,0 0 15,0 0 1,1 0-16,-22-21 31,21 21-31,0 0 16,0 0 31,0 0-32,22 0 63,-1 0 16,-21 0-94,0 0 31,0 0-31,1 0 16,-1 0 0,0 0-1,0 0 1,21 0 31,43 21 0,-64-21-16,0 0-31,22 0 15,126 42 95,-42-42-32,-106 0-47,22 0 0,20 21 16,-42-21-47,0 0 16,1 0 0,-1 0-1,0 0 1,21 0-16,1 0 62,-22 0-46,0 0 0,0 0 15,0 0-16,0 0 17,1 0-17,-1 0 17,0 0-17,0 0 1,0 0-1,22 0 1,-22 0 0,0 0 31,0 0-16,0 0-16,0 0 17,22 0-17,-1 0 32,-21 0-47,0 0 16,1 0-1,-1 0 1,0 0 15,0 0-31,0 0 16,0 0 46,1 0-62,-1 0 16,0 0 0,0 0-16,0 0 15,0 0 1,1 0-16,-1 0 16,0 0 30,0 0-30,0 0 15,0 0-15,1 0 0,-1 0 30,0 0-46,0 0 16,0 0-16,0 0 16,1 0-1,-1 0-15,0 0 16,21 0 0,-21 0-1,22 0 1,-22 0-1,0 0 1,0 0-16,0-21 31,22 21-15,-1 0 0,-21 0-1,0 0 1,22 0 15,-22 0-31,0 0 16,0 0 31,0-21-32,64 21 126,-64 0-126,0 0 1,1 0 0,20 0 15,-21 0-15,21 0 15,1 21-16,-1-21 1,-21 0 0,-21 21-1,21-21-15,1 0 16,41 0 46,-42 21-30,22-21-1,-22 0-15,-21 22-1,21-22-15,21 0 63,22 0-32,-43 0 0,0 0-15,64-22 46,-43 22-46,-42-21 0,21 0-16,0 21 15,1 0 1,-1 0 46,0 0-46,21 0 15,-21 0-31,1 0 94,20 0-94,-21 0 16,21 0-1,-20 0 1,20 0 15,-21 0 16,21 0-16,-20 0 0,-1 0-15,21 0-16,-21 0 16,22 0-1,-22 0 1,21 0 0,-21 0-16,0 0 15,22 0 1,-22 0 31,0 0-47,0 0 31,22 0 16,-22 0-47,21 0 15,-21 0 1,22 0 0,-22 0-1,0 0 1,21 0-16,1 0 31,-22 0-15,21 0-16,-21 0 15,22 0 1,-22 0 15,21 0-15,-21 0 0,22 0-1,-22 0 1,21 0 15,43 0 16,-64 0-31,0 0-16,0 0 15,0 0-15,1 0 16,20 0-1,0 0 17,-21 0-32,1 0 15,20 0 1,-21 0-16,0 0 16,0 0-16,22 0 15,-22 0-15,0 0 16,0 0 15,0 0-31,1 0 0,-1 0 31,21 0-15,0 0 15,-20 0-15,20 0-16,-21 0 15,0 0 1,43 0 31,-43 0-31,0 0-16,0 21 15,22-21 1,-22 0 31,21 0-47,0 0 31,-20 0-31,-1 0 0,21 0 31,-21 0-31,22 43 16,-22-43-1,0 0-15,0 0 16,0 0 0,43 0 62,-43 0-63,0 0 1,0 0-16,0 0 16,22 0 93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85221" units="1/cm"/>
          <inkml:channelProperty channel="Y" name="resolution" value="36.86007" units="1/cm"/>
          <inkml:channelProperty channel="T" name="resolution" value="1" units="1/dev"/>
        </inkml:channelProperties>
      </inkml:inkSource>
      <inkml:timestamp xml:id="ts0" timeString="2020-07-12T18:16:17.912"/>
    </inkml:context>
    <inkml:brush xml:id="br0">
      <inkml:brushProperty name="width" value="0.2" units="cm"/>
      <inkml:brushProperty name="height" value="0.4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0 52 0,'0'42'15,"64"-42"1,-22 0-16,0 0 16,85 21-16,-84-21 15,41 0 1,-62 0-16,20 0 15,-21 0 1,21 0-16,22 0 16,-22 0-16,22 0 31,-22 0-31,-21 0 16,43 0-1,-22 0-15,0 0 16,1 0-1,-22 0 1,21 21 0,-21-21-1,22 0 1,-22 0-16,21 0 16,1 0-1,-22 0-15,0 0 16,0 0-16,21 0 15,-20 0 1,20 0 0,0 0-1,1 0-15,-22 0 32,0 0-17,0 0-15,21 0 16,-20 0 15,20 0-31,-21 0 0,0 0 16,0 0-1,43 0 1,-43 0-16,0 0 31,0 0-31,22 0 16,-22 0-16,0 0 15,0 0 1,0 0-16,1 0 0,-1 0 16,0 0-1,0 0-15,21 0 16,-20 0-16,20-21 16,-21 21-1,43 0 1,-43-21-16,0 21 15,21 0-15,-21 0 16,43 0-16,-22 0 16,-21 0-1,1-21 1,-1 21-16,0 0 16,0 0-1,21-21-15,-20 21 31,-1 0-31,0 0 16,0 0-16,0 0 16,0 0-16,22 0 15,-22 0 1,0 0 0,0 0-16,0 0 15,1 0-15,20 0 0,-21 0 16,21 0-1,-42-22-15,22 22 16,20 0 0,-21 0-1,21 0 1,1 0-16,-22 0 16,0 0-16,21 0 15,-20 0-15,-1 0 16,21 0-16,-21 0 15,22 0 1,-1 0 0,-21 0-16,0 0 15,0 0-15,1 0 0,20 0 32,-21 0-32,21-21 15,1 21 1,-22 0-1,21 0-15,-21 0 16,1 0-16,20 0 16,-21 0-1,21 0-15,-20 0 0,-1 0 32,0 0-32,0 0 15,21 0 1,-20 0-16,41 0 15,-21 0 1,1 0 0,-1 0-1,-21 0 1,22 0 15,-22 0-15,0 0-16,0 0 0,0 0 31,0 0-31,1 0 16,-1 0-16,42 0 15,-42 0 1,1 0 0,-1 0-16,0 0 15,0 0 1,0 0-16,0 0 0,22 0 15,-22 0-15,0 0 16,0 0 0,43 0-16,-43 0 47,21 0-32,-21 0 1,22 0-16,-1 0 15,-21 0 1,0 0 0,22 0-1,-22 0 1,21 0 0,-21 0-1,22 0 1,-1 0-1,-21 0-15,0 0 16,1 0-16,-1 21 47,0-21-16,0 0-15,0 0-16,0 0 0,1 0 15,-1 0 1,0 0 0,0 0 31,21 0-47,-20 0 15,-1 0 1,0 0-16,42 0 15,-41 0 1,-1 0-16,0 0 16,0 0-1,0 0 17,0 0-17,1 0-15,-1 0 16,21 0 31,-21 0-47,0 0 15,-21 22-15,22-22 16,20 0 0,-21 0-1,0 0 1,0 0-16,1 0 15,-1 0 1,0 0 0,0 0-1,21 0-15,-20 0 0,-1 0 16,0 0 0,0 0-16,21 0 31,-20 0-16,-1 21 1,0-21 0,0 0-16,43 0 15,-64 21 1,42-21 15,-21 0-15,21 0 15,-20 0-31,-1 0 16,0 0-16,21 0 15,-21 0-15,1 0 0,-1 0 16,21 0 0,-21 0-16,43 0 15,-22 0 1,0-21-1,-20 21 1,-1 0-16,0 0 0,0 0 16,0 0-16,22 0 15,-1 0 1,0 0 15,-21 0-31,43 0 16,-43 0-16,0 0 15,43 0-15,-43 0 16,0 0-16,0-43 16,0 43 15,1 0-15,-1 0-1,0 0-15,0 0 31,43 0-31,-43 0 0,0 0 0,0 0 0,21 0 32,-20 0-17,20 0 17,-21 0-32,0 0 15,0 0 1,1 0-1,-1 0-15,21 0 16,-21 0 0,0 0-1,1 0-15,-1 0 16,21 0-16,-21-21 16,22 21-16,-1 0 15,0 0-15,22 0 31,-1 0-31,-42 0 16,1 0 15,20 0-31,-21 0 16,0 0 0,0 0-16,1 0 31,20 0-16,-21 0 17,21 0-17,-20 0 1,20 0 0,-21 0-16,21 0 31,1 0-16,-22 0-15,21 0 16,1 0-16,-1 0 16,85 0-16,-85 0 15,1 0-15,62 0 16,-41 0-16,-43 0 16,21 0-16,22 0 15,-22 0-15,1 0 16,-22 0-1,0 0 1,0 0-16,0 0 16,0 0-1,22 0-15,-22 0 16,21 0 0,-21 0 62,22 0-47,-22 0 78,21 0-77,-21 0-32,22 0 31,-1 0 0,0 0-31,1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85221" units="1/cm"/>
          <inkml:channelProperty channel="Y" name="resolution" value="36.86007" units="1/cm"/>
          <inkml:channelProperty channel="T" name="resolution" value="1" units="1/dev"/>
        </inkml:channelProperties>
      </inkml:inkSource>
      <inkml:timestamp xml:id="ts0" timeString="2020-07-12T18:16:19.070"/>
    </inkml:context>
    <inkml:brush xml:id="br0">
      <inkml:brushProperty name="width" value="0.2" units="cm"/>
      <inkml:brushProperty name="height" value="0.4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381 25 0,'0'-21'63,"-21"21"-47,-22 0-16,1 0 0,-21 0 15,41 0-15,-20 0 16,-21 0-1,20 0-15,22 0 16,0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85221" units="1/cm"/>
          <inkml:channelProperty channel="Y" name="resolution" value="36.86007" units="1/cm"/>
          <inkml:channelProperty channel="T" name="resolution" value="1" units="1/dev"/>
        </inkml:channelProperties>
      </inkml:inkSource>
      <inkml:timestamp xml:id="ts0" timeString="2020-07-12T18:16:31.109"/>
    </inkml:context>
    <inkml:brush xml:id="br0">
      <inkml:brushProperty name="width" value="0.2" units="cm"/>
      <inkml:brushProperty name="height" value="0.4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0 31 0,'43'0'15,"-22"0"-15,0 0 16,0 0 0,0 0-16,1 0 15,-1 0 1,0 0 0,0 0-16,0 0 15,22 0 1,-1 0-1,-21 0 1,21 0 0,1 21-1,20-21 17,-20 0-32,-22 0 31,21 0-31,-21 0 15,22 21 1,-1-21 0,21 0-1,-41 0-15,-1 22 0,42-1 16,-42-21 0,1 0-1,20 0 32,-21 0-47,21 0 16,1 0-1,-22 0 48,0 0-48,21 0 1,22 0 0,-22 0-16,-21-21 15,43 21-15,-22 0 16,-21 0-16,85-43 16,-85 43-1,1 0-15,-1-21 16,0 21-1,0 0-15,0 0 32,0 0-17,1 0-15,-1 0 16,0-21 0,0 21-16,0 0 31,22 0 0,-22 0 0,21 0-31,-21 0 0,0 0 16,22 0 0,-22 0-16,21 0 15,1 0 1,-1 0 62,-21 0-62,0 0-1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85221" units="1/cm"/>
          <inkml:channelProperty channel="Y" name="resolution" value="36.86007" units="1/cm"/>
          <inkml:channelProperty channel="T" name="resolution" value="1" units="1/dev"/>
        </inkml:channelProperties>
      </inkml:inkSource>
      <inkml:timestamp xml:id="ts0" timeString="2020-07-12T18:16:33.847"/>
    </inkml:context>
    <inkml:brush xml:id="br0">
      <inkml:brushProperty name="width" value="0.2" units="cm"/>
      <inkml:brushProperty name="height" value="0.4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3048 96 0,'-42'0'0,"21"0"16,-22 0-1,22 0-15,0 0 31,-21 21-31,20-21 16,1 0 0,0 0-1,0 0 1,0 0-16,0 0 0,-1 0 31,1 0-31,0 0 16,0 0-16,0 0 15,-22 0 1,1 0-16,21 0 16,-21 0-16,20 0 15,-20 0 1,21 0-16,0 0 0,0 0 16,-1 0-1,1 21 1,0-21-16,0 0 31,0 0-31,-22 0 16,1 0-1,21 0 1,0 0 0,0 0-1,-22 21-15,1-21 16,21 0-1,-22 0 1,1 0 0,21 0-16,0 0 15,0 0 17,-1 0-17,1 0 1,-21 0-1,21 0-15,-22 0 16,22 0 0,0 0-1,0 0 1,0 0-16,0 0 16,-1 0-16,1 0 15,0 0 1,0 0-1,0 0 17,0 0-32,-22-21 15,-20 21 1,42 0 0,-43-21-1,43 21-15,0 0 0,0-21 16,-1 21-1,1 0-15,0 0 16,0 0-16,-21 0 31,20 0-15,1-21-16,0-1 16,0 22-1,-21 0-15,-1 0 16,1 0-1,21-21-15,0 21 0,-22-21 16,22 21-16,0 0 16,-21 0-1,20 0-15,1 0 16,0 0-16,0 0 16,0 0-1,-22 0 1,22 0-16,0 0 15,-21 0 1,21 0 0,-1 0 15,1 0-15,0 0-16,0 0 15,0 0 1,0 0-16,-1 0 15,1 0 1,0 0 0,0 0-16,0 0 31,-22 0-15,22 21-1,-21-21 1,21 0-1,-22 0 17,22 0-1,0 0 16,21 21 187,21-21-218,0 0-16,43 0 15,-22 0 1,43 0 0,-43 0-16,1 43 15,41-43-15,-63 0 16,1 0-16,83 21 16,-83-21-1,-1 21-15,21-21 16,0 0-16,22 21 15,-43-21 1,0 0-16,22 0 16,-22 0-16,21 0 31,-21 0-31,22 0 47,-22 0-47,0 0 31,0 0-15,0 0-16,43 0 78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85221" units="1/cm"/>
          <inkml:channelProperty channel="Y" name="resolution" value="36.86007" units="1/cm"/>
          <inkml:channelProperty channel="T" name="resolution" value="1" units="1/dev"/>
        </inkml:channelProperties>
      </inkml:inkSource>
      <inkml:timestamp xml:id="ts0" timeString="2020-07-12T18:16:57.006"/>
    </inkml:context>
    <inkml:brush xml:id="br0">
      <inkml:brushProperty name="width" value="0.2" units="cm"/>
      <inkml:brushProperty name="height" value="0.4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0 120 0,'21'0'16,"22"0"15,-22 0-16,85 0 95,-22 0-48,-41 0-46,-22 0 0,21 0 15,1 0-16,-22 0-15,21 0 16,-21 0 0,0 21-1,1-21 1,41 0 31,-42 0-32,0 0-15,1 0 16,-1 0-16,0 0 16,0 0-16,0 0 15,0 0 1,128 42 93,-128-42-93,0 0-16,0 0 16,21 0-1,-20 0-15,-1 0 16,21 0-1,-21 0 1,0 0-16,1 0 31,-1 0-31,21 0 16,-21 0-16,22 0 16,-22 0-1,42 0 1,-20 0-1,-22 0 1,21 0 0,-21 0-1,0 0-15,1 0 16,20 0 0,0-21-16,-21 21 46,22-21-46,-22 21 0,0-21 47,0 21-31,0 0 15,64-43 16,-64 43-31,0 0-1,22 0 1,-1-21 15,-21 21-31,0 0 31,22 0 1,-1 0-17,-21 0 1,22 0 0,-22 0-16,0 0 15,0 0-15,21 0 31,1-21-31,-22 21 32,21 0-17,-21 0 1,1 0-16,-1 0 0,0 0 31,0 0-15,0 0-1,22 0 1,-22 0 0,21 0-1,0 0-15,1 0 16,-22 0 0,0 0-16,21 0 0,-20 0 15,-1 0 1,0 0-16,21 0 15,-21 0-15,22 0 16,-22 0 0,42 0-1,-41 0-15,20 0 16,-21-21 0,0 21-16,22 0 15,-22 0-15,0 0 0,21 0 16,-21 0-1,1 0-15,20 0 16,-21 0 0,0 0-1,22 0-15,-22 0 16,0 0 0,0 0-1,0 0-15,0 0 0,22 0 16,-22 0-1,21 0 1,1 0-16,-1 0 31,0 0-15,-21 0-16,22 0 16,-1 0-1,-21 0-15,64 0 16,-64 0-16,21 0 15,43 0-15,-64 0 16,0 0-16,64 21 0,-64-21 16,43 0-1,-43 0-15,0 21 0,64-21 16,-43 0 0,-21 0-16,64 21 15,-64-21-15,21 0 0,43 0 16,-64 0-1,22 21-15,-1 1 16,-21-22-16,0 0 16,0 0-16,22 0 15,-22 0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85221" units="1/cm"/>
          <inkml:channelProperty channel="Y" name="resolution" value="36.86007" units="1/cm"/>
          <inkml:channelProperty channel="T" name="resolution" value="1" units="1/dev"/>
        </inkml:channelProperties>
      </inkml:inkSource>
      <inkml:timestamp xml:id="ts0" timeString="2020-07-12T11:26:34.763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3008 0 0,'-49'0'63,"24"0"-63,0 0 31,1 0-31,-1 0 16,0 0-1,1 0 1,-1 0-16,-24 0 16,24 0-1,0 0-15,1 0 16,-1 0-1,1 0 1,-75 0 62,50 0-78,24 0 47,0 25-31,1-25-1,-1 0 1,0 0-16,1 0 31,-1 0-15,0 0-1,1 0-15,-26 0 32,26 25-32,-1-25 31,-24 0 0,24 0-15,0 0-16,1 0 15,-1 24 1,0-24 0,1 0-1,-1 0 1,0 0 0,1 0-1,-26 0 1,26 0-1,-1 0 1,0 0 0,1 0-1,-1 0 17,0 0-17,1 0-15,-1 0 16,0 0-16,1 0 15,-1 0 1,0 0 0,1 0-1,-1 0 1,-24 0 15,24 0-31,0 0 16,1 0-1,-1 0-15,1 0 16,-1 0-16,0 0 16,1 0-1,-1 0-15,0 0 16,-24 0 0,24 0-1,-24 0-15,24 0 16,-24 0-1,24 0 1,-24 0 0,24 0-1,-24 0-15,49 25 16,-25-25 0,1 0-16,-1 0 15,0 0 1,-24 0-1,24 0 1,-24 0 15,24 0-15,-24 0 0,24 0 15,-24 0 0,24 0-15,-24 0 15,24 0-15,1 0-1,-1 0-15,0 0 16,1 0-1,-1 0-15,0 0 16,1 0-16,-1 0 16,0 0 46,1 0-46,-1 0-16,1 0 31,-1 0-31,0 0 16,1 0 77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85221" units="1/cm"/>
          <inkml:channelProperty channel="Y" name="resolution" value="36.86007" units="1/cm"/>
          <inkml:channelProperty channel="T" name="resolution" value="1" units="1/dev"/>
        </inkml:channelProperties>
      </inkml:inkSource>
      <inkml:timestamp xml:id="ts0" timeString="2020-07-12T11:26:34.763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3008 0 0,'-49'0'63,"24"0"-63,0 0 31,1 0-31,-1 0 16,0 0-1,1 0 1,-1 0-16,-24 0 16,24 0-1,0 0-15,1 0 16,-1 0-1,1 0 1,-75 0 62,50 0-78,24 0 47,0 25-31,1-25-1,-1 0 1,0 0-16,1 0 31,-1 0-15,0 0-1,1 0-15,-26 0 32,26 25-32,-1-25 31,-24 0 0,24 0-15,0 0-16,1 0 15,-1 24 1,0-24 0,1 0-1,-1 0 1,0 0 0,1 0-1,-26 0 1,26 0-1,-1 0 1,0 0 0,1 0-1,-1 0 17,0 0-17,1 0-15,-1 0 16,0 0-16,1 0 15,-1 0 1,0 0 0,1 0-1,-1 0 1,-24 0 15,24 0-31,0 0 16,1 0-1,-1 0-15,1 0 16,-1 0-16,0 0 16,1 0-1,-1 0-15,0 0 16,-24 0 0,24 0-1,-24 0-15,24 0 16,-24 0-1,24 0 1,-24 0 0,24 0-1,-24 0-15,49 25 16,-25-25 0,1 0-16,-1 0 15,0 0 1,-24 0-1,24 0 1,-24 0 15,24 0-15,-24 0 0,24 0 15,-24 0 0,24 0-15,-24 0 15,24 0-15,1 0-1,-1 0-15,0 0 16,1 0-1,-1 0-15,0 0 16,1 0-16,-1 0 16,0 0 46,1 0-46,-1 0-16,1 0 31,-1 0-31,0 0 16,1 0 77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85221" units="1/cm"/>
          <inkml:channelProperty channel="Y" name="resolution" value="36.86007" units="1/cm"/>
          <inkml:channelProperty channel="T" name="resolution" value="1" units="1/dev"/>
        </inkml:channelProperties>
      </inkml:inkSource>
      <inkml:timestamp xml:id="ts0" timeString="2020-07-13T19:03:10.030"/>
    </inkml:context>
    <inkml:brush xml:id="br0">
      <inkml:brushProperty name="width" value="0.2" units="cm"/>
      <inkml:brushProperty name="height" value="0.4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0 261 0,'148'0'16,"-74"0"-16,24 0 0,50 0 16,-98 0-16,-1 0 15,99 0 1,-123 0-16,49 0 0,0 0 15,-50 0 1,1 0-16,49 0 16,-25 0-16,0 0 0,50 0 15,-25 0 1,-25-25-16,50 25 16,-74 0-16,-1 0 15,26 0-15,-26 0 16,50 0-1,-49 0 1,74 0-16,-50 0 16,0 0-16,75 0 15,-50 0-15,-25 0 16,99 0-16,-123 0 16,48-24-16,100-1 15,-124 25-15,1 0 16,98-25-1,-99 25-15,0-24 0,75 24 16,-100-25-16,26 25 16,24-25-1,-50 25-15,75 0 16,-50 0-16,-24 0 16,98 0-1,-24 0-15,-25 0 16,148 0-16,-124 0 15,-24 0-15,99 0 16,-99 0-16,0 0 16,49 0-16,-73 0 15,-26 0-15,75 0 16,0-49-16,24 49 16,-74 0-1,-24 0-15,73 0 16,-48 0-1,-26 0-15,75 0 16,-50 0-16,1 0 0,24 0 16,-25 0-1,-24 0-15,98 25 16,-49-25-16,-49 0 0,73 0 16,-48 0-1,-26 0-15,124 0 16,-74 0-16,-25 0 0,99 0 15,-74 0 1,-24 0-16,98 0 16,-99 0-16,-24 0 15,123 0 1,-99 0-16,-24 0 31,73 0-15,-48 0-16,24 0 0,49 0 15,-49-25-15,-25 25 16,50 0 0,-75-25-16,26 25 0,24 0 15,0 0-15,-25 0 16,25 0 0,-25 0-16,-24 0 15,74 0-15,-50 0 16,-24 0-16,49 0 62,24 0-46,75 0-16,-74 0 16,-25 0-16,49 0 15,-74 0-15,0 0 16,1 0-1,24 0 17,-50 0-32,124 0 15,-74 0-15,0 0 0,50 50 16,-50-50 0,-25 0-16,50 0 15,-75 0-15,26 0 31,-26 0-31,50 24 16,-24-24-16,24 0 16,0 25-1,-1-25-15,-48 25 0,74-1 16,-50-24-16,25 0 16,25 0-1,-50 0-15,-24 0 16,49 0 78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85221" units="1/cm"/>
          <inkml:channelProperty channel="Y" name="resolution" value="36.86007" units="1/cm"/>
          <inkml:channelProperty channel="T" name="resolution" value="1" units="1/dev"/>
        </inkml:channelProperties>
      </inkml:inkSource>
      <inkml:timestamp xml:id="ts0" timeString="2020-07-13T19:03:08.221"/>
    </inkml:context>
    <inkml:brush xml:id="br0">
      <inkml:brushProperty name="width" value="0.2" units="cm"/>
      <inkml:brushProperty name="height" value="0.4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0 159 0,'25'0'47,"-1"0"-32,1 0-15,0 0 0,-1 0 16,26 0 0,-1 0-16,25 0 15,-25 0-15,-24 0 16,49 0-1,-25 49-15,0-49 0,25 0 16,-49 0 0,24 0-16,50 0 15,-50 25-15,1-25 16,48 0-16,-73 0 16,24 0-16,25 25 15,-24-25 1,-26 0-1,50 0 1,0 0-16,0 0 16,50 0-16,-75 0 15,0 0-15,124 0 16,-149 0-16,1 0 31,123 0-15,-99 0-1,1 0-15,73 0 16,-74 0-16,-24 0 16,98 0-16,-73 0 15,-26 0-15,50 0 32,-49 0-17,24 0-15,-24 0 16,24 0-1,-24 0 1,0 0-16,-1 0 0,124 24 16,-74-24-16,0 0 15,123 0 1,-98 0-16,0 0 0,98 50 16,-123-50-16,0 0 15,99 0 1,-99 0-16,-25 0 0,123 0 15,-98 0 1,0 0-16,124 0 16,-100 0-16,1 0 15,98 0-15,-73 0 16,-50 0-16,123 0 16,-123 0-16,-50 0 15,100 0-15,-50 0 16,-25 0-16,74 0 15,-73 0-15,-1 0 16,50 0-16,-25 0 16,-25 0-16,124 0 15,-99 0 1,24 0-16,75-25 16,-124 0-16,99 25 15,-74-24 1,-25 24-16,99 0 15,-98 0-15,24 0 16,49 0-16,-49 0 16,0 0-16,148 0 15,-123 0-15,-1 0 16,198 0-16,-173 0 16,-24 0-16,197 0 15,-197 0-15,24 0 16,99 0-1,-148 0-15,24 0 0,124 0 16,-123 0-16,-50 0 16,247 0-1,-172 0-15,-26 0 0,198 0 16,-173 0-16,1 0 16,98 0-1,-148 0-15,0 0 0,123-50 16,-123 50-1,0 0-15,123 0 16,-98 0-16,-50 0 16,148 0-16,-73 0 15,-26 0-15,124 0 16,-123 0-16,-25 0 16,99 0-16,-50-24 15,-49 24-15,98-25 16,-98-24-16,0 49 15,148-25-15,-123 0 16,-25 25-16,74-24 16,-49 24-16,-25 0 15,73 0 1,-48 0-16,-25-25 16,74 25-16,-99 0 15,25 0-15,50 0 16,-26 0-16,-73 0 15,172 0-15,-123 0 16,0 0-16,99 0 16,-124 0-16,0 0 15,50 0-15,-50 0 16,-24 0-16,98 0 16,-73 0-16,24 0 15,24 0-15,-73 0 16,24 0-16,50 0 15,-74 0-15,-1 0 16,50 0-16,-24 0 16,-1 0-1,-24 0 1,-1 0-16,1 25 141,-74-1-95,49 1-46,-25-25 0,-24 25 16,-1 24-16,26-49 16,-75 25-1,25-1-15,-25 26 16,75-26-16,-26-24 16,1 25-1,-25 24-15,25-49 16,24 0-16,0 0 0,-24 25 15,24-25 1,-24 0-16,24 0 16,-49 0-16,1 25 15,48-25-15,-74 24 16,25-24-16,50 0 16,-124 0-16,74 0 15,0 0-15,0 0 16,-50 0-16,100 0 15,-1 0 17,-123 0-32,99 0 15,-50 0-15,-172 0 16,197 0 0,-49 0-16,-173 0 15,172 0-15,-24 0 0,-172 0 16,172 0-1,25 0-15,-272 0 16,247 0-16,-49 25 0,-124-25 16,124 0-1,74 0-15,-247 0 16,246 0-16,-24 0 0,-246 0 31,221 0-31,75 0 0,-248 0 16,248 0-16,-50 0 15,-148 0 1,197 0-16,-24 0 0,-222 25 16,246-25-16,0 24 15,-197 50 1,148-74-16,50 0 16,-173 50-16,172-50 0,25 0 15,-123 0 1,98 0-16,-24 49 0,-99-49 15,148 25 1,-25-25-16,-147 0 16,98 0-16,74 0 15,-148 0-15,123 0 16,0 0-16,-221 0 16,197 0-16,24 0 15,-148 0-15,149 0 16,24 0-16,-148 0 15,172-25-15,1 25 16,-148 0-16,172 0 16,0 0-1,-24 0-15,-25 0 16,25 0-16,-99 0 16,74 0-16,-25 0 0,-24-25 15,49 25 1,0 0-16,-74 0 15,49 0-15,25 0 0,-98 0 16,122 0 0,-24 0-16,-49 0 15,99 0-15,-26 0 0,-73 0 16,74 0 0,-1 0-16,-122 0 15,147 0-15,-49 0 16,-49 0-1,49 0-15,0 0 0,-74 0 16,49 0-16,50 0 16,-74 0-1,73 0-15,-24 0 0,0 0 16,50 0 0,-26 0-16,-73 0 15,49 0-15,0 0 0,-49 0 16,98 0-1,-49 0-15,-25 0 16,75 0 0,-26 0-16,26 0 15,-1 0-15,-24 0 16,-1 0-16,26 0 16,-50 25-16,49-25 15,1 0-15,-26 0 47,50 25 31,0-1-78,0 1 16,-24-25-16,24 74 125,24-49-125,1-25 0,73 24 15,-24-24 1,-49 0-16,148 74 16,-124-74-16,25 0 0,49 25 15,-49-25 1,0 25-16,74-25 16,-74 0-16,0 0 0,74 0 15,-98 0 1,-1 0-16,25 0 15,-25 0-15,-24 0 16,49 0-16,0 0 16,-25 0-16,50 0 15,-25 24-15,0-24 16,74 0-16,-74 0 16,0 0-16,74 0 15,-74 0-15,-25 25 16,74 0-1,-98-25-15,24 0 0,0 24 16,50-24 0,-25 0-16,0 0 15,0 0-15,-25 0 16,124 0 15,-99 0-15,0 0-16,99 0 15,-99 0-15,-25 0 16,148 0-16,-148 0 16,25 0-16,74 0 15,-74 0-15,0 0 16,74 0-16,-98 0 16,24 0-16,123 0 15,-98 0 1,-1 0-16,149 0 15,-149 0-15,-48 0 0,147-24 16,-123 24 0,-25 0-16,124 0 15,-148 0-15,24 0 0,50 0 16,-50 0 0,-24 0-16,73 0 15,-48 0-15,48 0 16,-49 0-1,-24 0-15,123 0 16,-123 0-16,49 0 16,24 0-16,-48 0 15,-1 0-15,25-25 16,-49 25-16,-1 0 16,26 0-1,-26 0-15,26 0 0,24 0 16,-25 0-16,25 0 15,99 0 1,-124 0-16,25 0 0,24 0 16,-24 0-1,-74-25 48,-49 25-48,24 0 1,-48-24-16,-51 24 16,75-50-16,0 50 15,-99 0-15,98-24 16,-24 24-16,-148-25 16,198 0-1,-75 25-15,-148 0 16,173-24-16,0 24 0,-49 0 15,49-50 1,50 50-16,-100 0 16,50 0-16,0 0 0,-148 0 15,124 0 1,-26 0-16,-147 0 16,25 0-16,122 0 15,26 0-15,-50 0 16,74 0-16,-25 0 15,-172 0-15,172 0 16,0 0-16,-196 0 16,171 50-16,26-50 15,-223 0-15,222 0 16,1 0-16,-100 0 16,124 0-16,-24 0 15,-149 0 1,149 0-16,24 0 0,-124-25 15,124 25 1,0-25-16,-98-49 16,98 74-16,0 0 15,-74 0-15,25 0 16,49 0-16,-124 0 16,124 0-16,25 0 15,-124 0-15,124 0 16,0 0-16,-25 0 15,49 0 1,-49 0 0,49 0-16,-24 0 15,24 0 1,-24 0 0,24 0-16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85221" units="1/cm"/>
          <inkml:channelProperty channel="Y" name="resolution" value="36.86007" units="1/cm"/>
          <inkml:channelProperty channel="T" name="resolution" value="1" units="1/dev"/>
        </inkml:channelProperties>
      </inkml:inkSource>
      <inkml:timestamp xml:id="ts0" timeString="2020-07-13T19:03:14.610"/>
    </inkml:context>
    <inkml:brush xml:id="br0">
      <inkml:brushProperty name="width" value="0.2" units="cm"/>
      <inkml:brushProperty name="height" value="0.4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2540 253 0,'24'0'110,"26"-25"-95,24 25-15,123 0 16,-98 0-16,-25 0 15,98 0-15,-122 0 16,24 0-16,24 0 16,-49 0-1,-24 0-15,49 0 16,0 0-16,-25 0 0,124 0 16,-148 0-1,73 0-15,100 0 16,-149 0-16,0 0 0,99 0 15,-74 0 1,-49 0-16,49 0 16,0 0-16,49 0 15,-74 0 1,1 0-16,98 0 16,-124 0-16,1 0 15,24 0 1,75 0-1,-50 0-15,-25 0 16,124 0 0,-99 0-16,24-25 0,50 25 31,-98 0-31,-1 0 0,49 0 16,-48 0-16,-26 0 15,124 0 1,-98 0-16,-1 0 0,74 0 47,1-24-32,-75 24 1,0 0-16,50 0 16,-25 0-16,-49 0 0,73 0 15,-48 0 1,24 0-16,49 0 15,-99 0-15,50 0 16,50 0-16,-50 0 16,0 0-16,49 0 15,-24 0-15,-50 0 16,124 0-16,-75 0 16,-24 0-16,74 0 15,-74 0-15,-25 0 16,25 0-16,-49 0 15,0 0-15,49 0 16,-50 0 0,26 0-16,48 0 15,-73 0-15,49 0 16,25 0-16,-75 0 16,75 0-16,74 0 15,-124 0-15,25 0 16,0 0-16,-49 0 15,24 0-15,-24 0 16,49 0 15,-25 0-31,0 0 16,0 0-16,-24 0 16,49 0-1,-49 0-15,24 0 16,-24 0-1,-1 0-15,26 0 16,-26 0-16,1 0 0,24 0 16,-24 0-1,0 0-15,-1 0 16,1 0-16,24 0 31,1 0-15,-26 0-16,1 0 0,0-25 15,-1 0-15,1 25 16,0 0-16,-1 0 16,-24-24 31,-24 24-47,-1 0 15,-98 0-15,49-25 16,24 25-16,-122-25 15,122 25-15,1 0 16,-25-49 0,49 49-16,-24 0 15,24 0 1,1 0-16,-26 0 16,26 0-16,-25 0 15,-50 0-15,74 0 16,-49 0-1,50 0-15,-26 0 32,26 0-17,-1 0 1,-74 49 0,75-49-16,-26 0 0,-98 0 15,124 0-15,-50 25 16,-25 0-1,50-25-15,-1 0 0,-24 24 16,-24 1 0,73-25-16,-49 0 15,0 25-15,50-25 0,-100 24 16,75-24 0,-25 0-16,-49 25 15,49-25-15,0 25 0,-99-25 16,99 0-16,25 0 15,-99 24-15,98-24 16,1 25-16,-99-25 16,99 25-16,0-25 15,-99 0-15,74 0 16,24 0-16,-98 0 16,99 0-1,-25 0-15,-74 0 16,99 0-16,-1 0 15,-172 0 17,148 0-17,-147 0-15,147 0 16,-25 0-16,-98 0 16,98 0-16,25 0 15,-99 0-15,124 0 16,-25 0-16,-74 0 15,74 0-15,49 0 32,-48 0-32,-125 0 15,50 0-15,74 0 16,-148 0 0,148 0-16,-24 0 0,-124 0 15,148 0 1,-25 0-16,-123 0 15,148 0-15,-24 0 0,-75 0 16,99 0 0,-25 0-16,-123 0 15,173 0-15,-25 0 16,-148 0-16,148 0 16,-24 0-16,-149 0 15,222 0-15,-73 0 16,-1 0-16,50 0 15,-1 0-15,-24 24 16,50-24 0,-26 0-1,26 0-15,-1 0 0,-49 0 16,25 0-16,-1 0 16,-48 0-1,73 0-15,-24 0 16,0 0-16,24 0 15,0 0-15,75 0 94,-26 0-94,99-49 16,-49 49-16,0 0 15,74-25 1,-74 25-16,0 0 0,25 0 16,-74 0-1,49 0 32,-50 0-47,26 0 0,-26 0 16,1 0-1,24 0 1,-24 0-16,49 0 0,49-24 16,-49 24-1,0 0-15,49 0 16,-73 0-16,24 0 0,0 0 16,-25 0-1,-24 0-15,73 0 16,-73 0-16,24 0 0,124 0 15,-148 0-15,49 0 16,49 0 0,-49 0-16,-49 0 0,73 0 15,-73 0-15,24 0 16,-73 0 78,-50 0-79,0 0-15,49 0 16,-74 0-16,-24-50 16,49 50-16,-123-24 15,98-1-15,25 25 16,-123-25-16,98-24 15,50 49-15,-124 0 16,124 0-16,0 0 16,-99 0-16,74 0 15,24 0-15,-122 0 16,98 0 0,0 0-16,-99 0 15,148 0-15,-49 0 0,-24 0 16,48 0-1,26 0-15,-25 0 16,24 0-16,-24 0 0,-25 0 16,24 0-1,-24 0-15,-74 0 16,99 0-16,0 0 0,-25 0 16,49 0-1,0 0-15,-24 0 16,24 0 15,1 0-15,-1 0-16,-24 0 15,24 0 1,-24 0-16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85221" units="1/cm"/>
          <inkml:channelProperty channel="Y" name="resolution" value="36.86007" units="1/cm"/>
          <inkml:channelProperty channel="T" name="resolution" value="1" units="1/dev"/>
        </inkml:channelProperties>
      </inkml:inkSource>
      <inkml:timestamp xml:id="ts0" timeString="2020-07-13T19:03:25.990"/>
    </inkml:context>
    <inkml:brush xml:id="br0">
      <inkml:brushProperty name="width" value="0.2" units="cm"/>
      <inkml:brushProperty name="height" value="0.4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25 200 0,'24'0'16,"75"-49"-1,-74 49-15,73 0 16,-24 0 0,-49 0-16,49-25 31,-49 25-15,49 0-16,24 0 15,-24 0-15,0 0 16,173 0-16,-148 0 15,-25 0-15,147 0 16,-147 0-16,-24 0 16,122 0-16,-122-24 15,-1 24-15,74 0 16,-98 0-16,24 0 16,75 0-1,-50 0-15,-25 0 0,74 0 16,-98 0-1,49 0-15,49 0 16,-24 49-16,-50-49 0,99 0 16,-123 0-1,24 0-15,50 0 16,-75 0-16,50 0 0,50 25 16,-100-25-1,50 0-15,25 24 16,-50-24-16,1 0 15,73 0-15,-49 0 16,0 0-16,123 0 16,-148 0-16,25 0 15,99 0-15,-124 0 16,50 0-16,74 0 16,-124 0-16,25 0 15,49 0 1,-73 0-16,-1 0 0,99 0 15,-99 0-15,0 0 16,75 0 0,-75 0-16,0 0 15,50 0-15,-50 0 16,25 0-16,50 0 16,-75 0-16,25 0 15,99 0-15,-124 0 16,25 0-16,49 0 15,-49 0-15,-25 0 16,99 0-16,-98 0 16,24 0-16,74 0 15,-99 0-15,25 0 16,49 0 0,-24 0-16,-25 0 0,148-24 15,-148-1 1,24 25-16,174 0 15,-174-25-15,-24 1 0,198 24 16,-198-25 0,24 25-16,149 0 15,-149 0-15,-24 0 0,50 0 16,-50 0 0,-50 0-16,124 0 15,-98 0-15,24 0 16,74 0-16,-74 0 15,0 0-15,123 0 16,-148 0-16,1 0 16,97-25-1,-97 25-15,48 0 16,-73 0-16,49 0 16,49 0-1,-49 0-15,0 0 0,74 0 16,-74 0-16,0 0 15,74 0 1,-74 0-16,0 0 16,49 0-16,-98 0 15,24 0-15,99 0 16,-98 0-16,-26 0 16,149 0-16,-99 25 15,0-25-15,173 0 16,-124 0-16,25 0 15,148 0-15,-222 0 16,24 0-16,1 0 16,-74 0-16,-1 0 15,26 0-15,-1 0 16,0 0-16,25 0 16,0 0-1,-24 0-15,122 0 16,-122 0-16,24 0 0,73 25 15,-73-25 1,0 0-16,50 0 16,-50 0-16,0 0 0,24 0 15,-73 49 1,0-49-16,24 0 16,0 0-16,25 0 31,-49 0-31,24 0 15,-24 0-15,0 0 16,24 0 0,-98 0 77,24 0-93,-74 0 16,50 0 0,0 0-16,-25 0 15,0 0 1,0 0 0,49 0-16,-74 0 15,75 0-15,-26 0 16,-48 0-16,24 0 15,-25 0 1,50 0-16,24 0 16,-49 0-16,50 0 15,-26 0-15,-48 0 16,73 0 0,0 0-16,-49 0 15,0 0-15,25 0 16,-99 0-16,74 0 15,25 0-15,-124 0 16,148 0-16,-24 0 16,-25 0-16,25 0 15,-25 0-15,-49 0 16,49 0-16,-99 25 16,148-25-1,-49 0-15,-49 24 16,0 26-16,24-50 31,50 0-31,-25 0 0,-25 0 16,50 0-16,-1 0 15,-73 0 1,74 0-16,0 0 0,-75 0 16,50 0-1,0 24-15,-49-24 16,49 25-16,25-25 0,-149 0 15,124 49 1,25-49-16,-99 0 16,99 0-16,-1 25 15,-73 0-15,99-25 16,-1 0-16,-74 0 16,75 0-16,-50 0 15,-25 0-15,25 0 16,49 0-16,-147 0 15,98 0-15,0 0 16,-74 0 0,74 0-16,0 0 0,-124 0 15,100 0 1,24 0-16,-99 0 16,75 0-16,24 0 15,-124 0-15,149 0 16,0 0-16,-99 0 15,74 0-15,0 0 16,-74 0-16,49 0 16,25 0-16,-172 74 15,147-74-15,25 24 16,-99-24-16,99 0 16,25 0-16,-74 0 15,98 0-15,-24 0 16,-50 25-1,74-25-15,1 0 0,-75 0 16,50 0 0,-25 0-16,-49 0 15,24 0-15,-24 0 16,-124-49-16,173 49 16,-49-25-16,-99 25 15,148 0 1,0-25-16,-99 25 15,124 0-15,-25 0 0,-49-24 16,49 24 0,0 0-16,-74 0 15,74 0-15,-25 0 0,-172 0 16,148 0 0,49 0-16,-198 0 15,174 0-15,24 0 0,49 0 78,-49-25-78,0 25 0,-74-25 16,74 25-16,-123-24 31,123-1-31,-25-24 0,-73 24 16,73 0-16,25 25 15,-123-24 1,123 24-16,0-25 0,-25 0 16,50 25-1,24 0-15,-49 0 16,25 0 0,-50-49-16,50 49 15,-25 0-15,-49 0 16,24-25-16,50 25 15,-50-24-15,74 24 16,-24 0-16,0 0 16,-1 0-16,26 0 15,-26 0-15,1 0 16,-25 0 0,25 0-1,24-25 1,-24 25 15,24 0-15,-24 0-16,24 0 15,-24 0 32,24 0-31,0 0-16,1 0 15,-1 0 17,0 0-1,-24 49-15,24-24-1,1-25 1,-1 25-1,99-25 142,-25 0-142,-24 0-15,98 0 16,-49 0-16,-49 0 0,24 0 16,1 0-1,-26 0-15,1 0 16,24 0-16,1 0 15,24 24 1,49-24 0,-74 0-16,25 0 15,50 25 1,-50-25-16,-50 0 0,50 0 16,-49 0-16,24 0 31,-24 0-31,24 0 15,-24 0 1,-1 0 0,26 25-16,-1-25 15,0 24 1,1-24-16,24 0 16,-25 0-16,50 0 15,-75 0 1,1 0-16,0 0 15,24 0-15,-24 0 16,-1 25 0,1-25-16,24 0 15,1 0-15,-1 0 32,-24 0-17,-1 0 1,-122 0 62,73 0-62,-49 0-16,-74 0 15,74 0-15,49 0 0,-98 0 16,74 0-1,24 0-15,-24 0 16,-1 0-16,1 0 16,-25 0-1,49 0-15,-24 0 0,-49 0 16,73 0-16,-24 0 16,-25 0-1,24 0-15,1 0 16,24 0-16,-24 0 31,24 0-31,-24 0 16,24 0-16,1 0 15,-26 0 1,26 0 0,-26 0-16,26 0 15,-26 0 1,26 0-1,-26 49-15,26-49 16,-26 0 0,26 0-1,-1 0-15,0 0 16,25 25 0,-24-25-16,-1 0 15,0 0-15,1 0 16,-1 0-16,0 0 0,1 0 15,-1 0 1,0 0-16,1 0 94,24-25 0,0 1-79,0-1 1,0 0-1,0 1 17,0-1-32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85221" units="1/cm"/>
          <inkml:channelProperty channel="Y" name="resolution" value="36.86007" units="1/cm"/>
          <inkml:channelProperty channel="T" name="resolution" value="1" units="1/dev"/>
        </inkml:channelProperties>
      </inkml:inkSource>
      <inkml:timestamp xml:id="ts0" timeString="2020-07-13T19:03:28.990"/>
    </inkml:context>
    <inkml:brush xml:id="br0">
      <inkml:brushProperty name="width" value="0.2" units="cm"/>
      <inkml:brushProperty name="height" value="0.4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0 412 0,'99'0'47,"-50"0"-47,25 0 15,0 0-15,-25 0 16,50 0-16,-50 0 15,0 0-15,75 0 16,-100 0-16,75 0 16,-25 0-1,25 0 1,-50 0-16,0 0 16,99 0-16,-98 0 15,-1 0-15,0 0 16,1 0-16,-26 0 15,50 0 1,-49 0-16,-1 0 0,26 0 16,-1 0-1,-24 0-15,73 0 16,-24 0-16,25 0 16,-50 0-1,1 0-15,48-50 16,-48 50-16,-1 0 15,0 0 1,25 0 0,-49 0-1,24 0-15,1 0 16,-26 0-16,26 0 16,24 0-16,-50 0 15,26 0-15,23 0 16,-48 0-16,98 0 15,-73 0-15,-26 0 16,75 0-16,-50 0 16,1 0-16,24 0 15,-50 0 1,50 0 0,-49 0-16,0 0 15,49 0-15,-50 0 16,26 0-16,48 0 15,-73 0-15,24 0 16,1 0-16,-1 0 16,-24 0-16,24 0 15,-24 0-15,-1 0 16,26 0-16,-26 0 16,25 0-16,25 0 15,-49 0-15,24 0 16,1 0-1,24 0-15,0 0 16,-50 0 0,1 0-16,74 0 15,-50 0-15,50 0 16,-75 0-16,1 0 0,49 0 16,-49 0-1,24 0-15,50 0 16,-75 0-16,124 0 15,-123 0 1,0 0-16,48 0 16,-23 0-16,-1 0 15,50 0-15,-50 0 16,-24 0-16,49 0 16,-50 0-16,1 0 15,74 0 1,-75 0-16,50 0 0,50 0 15,-75 0 1,0 0-16,50 0 16,0-24-16,24-1 15,-98 25 1,49 0-16,-25 0 16,-25 0 30,1 0-46,24-25 32,1 25-17,24 0-15,-50 0 16,50 0 0,-24 0-16,-1 0 15,-24 0 1,-1 0-16,50 0 15,-49 0-15,49 0 16,-25 0 0,-24 0-16,49 0 15,-25 0-15,25 0 16,-24 0 0,48 0-1,-48 0-15,-1 0 16,49 0-16,-73 0 15,24-24-15,25 24 16,-49 0-16,0 0 16,49 0-16,-50 0 15,1 0-15,49 0 16,-25 0-16,1 0 16,-1 0-1,-24 0-15,-1 0 0,26 0 16,-26 0-16,1 0 15,24 0 1,1 0-16,-26 0 16,26 0-16,24 0 15,-25 0-15,0 0 16,1 0-16,-1 0 16,25 0-16,-25 0 15,0 0 1,-24 0-16,0 0 15,-1 0-15,26 0 16,48 0 0,-48 0-1,73 0 1,-49 0-16,0 0 16,-49 0-1,-1 0-15,26 0 16,-26 0-16,1 0 0,49 0 15,-25 0 1,-24 0-16,49 0 16,-25 0-16,1 0 0,48 0 15,-48 0 1,73 0 0,-99 0-16,1 0 15,74 0-15,-50 0 16,-24 0-16,49 0 15,-25 0-15,0 0 16,50 0 0,-50 0-16,1 0 0,48 0 15,-24 0-15,0 0 16,50 0 0,-75 0-16,0 0 0,75 0 15,-51 0-15,-48 0 16,49 0-1,-25 0 1,-24 0-16,24 0 16,50 0-1,-74 0 1,73 0-16,-48 0 16,-26 0-16,26 0 15,-26 0-15,1 0 16,0 0-1,-1 0 1,1 0-16,24 0 16,25 0-1,-49 0-15,24 0 0,-24 0 16,49 0 0,-25 0-16,1 0 0,24 0 15,-25 0-15,-25 0 16,26 0-1,48 0-15,-48 0 16,-26 0-16,75 0 16,-25 0-16,-49 0 0,73 0 15,-48 0 1,-26 0-16,1 0 16,0 0-16,-1 0 15,1-25 1,24 25 109,1 0-94,-26 0 0,26 0-15,-1 25 0,-24-25-16,-1 0 15,50 49-15,-49-24 16,0-1-16,24-24 15,-24 74 95,-25-49-79,0 0-31,-25-25 16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85221" units="1/cm"/>
          <inkml:channelProperty channel="Y" name="resolution" value="36.86007" units="1/cm"/>
          <inkml:channelProperty channel="T" name="resolution" value="1" units="1/dev"/>
        </inkml:channelProperties>
      </inkml:inkSource>
      <inkml:timestamp xml:id="ts0" timeString="2020-07-13T19:03:32.325"/>
    </inkml:context>
    <inkml:brush xml:id="br0">
      <inkml:brushProperty name="width" value="0.2" units="cm"/>
      <inkml:brushProperty name="height" value="0.4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1233 25 0,'-49'-25'16,"24"25"-1,1 0-15,-1 0 16,0 0 15,-73 25-15,73 0-16,0-25 16,-24 24 30,0-24-46,24 0 16,0 0 156,1 0-172,-1 0 16,-24 0 15,24 0-16,0 0 1,-49 0 0,25 0-16,-25 0 15,49 0-15,1 0 16,-25 0 0,24 0-16,-49 0 15,0 0 173,49 0-173,-24 0 1,24 0 0,-24 74-1,24-74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85221" units="1/cm"/>
          <inkml:channelProperty channel="Y" name="resolution" value="36.86007" units="1/cm"/>
          <inkml:channelProperty channel="T" name="resolution" value="1" units="1/dev"/>
        </inkml:channelProperties>
      </inkml:inkSource>
      <inkml:timestamp xml:id="ts0" timeString="2020-07-12T11:26:37.484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85221" units="1/cm"/>
          <inkml:channelProperty channel="Y" name="resolution" value="36.86007" units="1/cm"/>
          <inkml:channelProperty channel="T" name="resolution" value="1" units="1/dev"/>
        </inkml:channelProperties>
      </inkml:inkSource>
      <inkml:timestamp xml:id="ts0" timeString="2020-07-12T11:27:16.346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3501 60 0,'-24'0'171,"-1"0"-155,0 0-16,1 0 16,-1 0-1,0 0 1,1 0-16,-1 0 16,0 0-1,-24 0 16,0 0-15,24 0 0,0-25-1,1 25 1,-1 0 0,-49-24 46,50 24-46,-50 0 77,49 0-77,0 0 0,1 0-1,-1 0 1,-24 0 0,24 0 15,-24 0-31,24 0 15,-24 0 17,24 0 15,-74 0 15,25 0 1,0 0-32,50 24 0,-1-24-31,0 0 31,1 0 1,-1 0-32,-24 0 31,24 0 0,-24 25-15,24-25 15,0 0-31,1 0 16,24 24-16,-25-24 62,0 0-62,-49 0 47,50 0-47,-1 0 16,0 25-16,1-25 46,24 25-30,-25-25 0,0 0-1,1 0 17,-1 0-32,1 0 15,-1 0 1,-24 0 31,24 0-47,-24 24 31,24-24-15,-24 0 15,24 0-31,0 0 62,1 0-46,-1 0 0,0 0 15,-24 0 16,24 0-47,-49 0 62,50 0-46,-1 0-1,-24 0 32,24 0-47,0 0 16,-49 0 15,50 0-31,-1 0 31,0 0-15,1 0 15,-26 0-15,26 0 0,-1 0-1,0 0 16,1 0 1,-1 0-17,0 0 1,1 0 46,-1 0-62,0 0 16,1 0 0,-1 0-16,0 0 15,-24 0 48,25 0-63,-1 0 15,0 0 1,1 0 0,-1 0 31,0 0-32,1 0-15,-1 0 31,-24 0-15,24 0 15,0 0-31,25-24 0,-24 24 16,-1 0 15,0 0-31,-24 0 63,24-25 30,1 25-77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85221" units="1/cm"/>
          <inkml:channelProperty channel="Y" name="resolution" value="36.86007" units="1/cm"/>
          <inkml:channelProperty channel="T" name="resolution" value="1" units="1/dev"/>
        </inkml:channelProperties>
      </inkml:inkSource>
      <inkml:timestamp xml:id="ts0" timeString="2020-07-12T11:27:20.382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6017 58 0,'-99'0'16,"75"0"15,-1 0-15,0 0-16,1 0 15,-100 0-15,50 0 16,25 0-16,-99 0 16,74 0-16,25 0 15,-25-25-15,-99 25 16,99 0-16,25 0 16,-25 0-16,49 0 15,0 0-15,1-24 16,-1 24-1,1 0 17,-1 0-32,0 0 15,1 0 17,-1 0-32,0 0 62,1 0-46,-1 0-1,0 0 17,-24 0-17,24 0 1,1 0-16,-1 0 15,0 0-15,1 0 32,-1 0-32,0 0 15,1 0-15,-1 0 16,0 0 0,-24 0-1,24 0 16,-24 0-15,24 0 0,1 0-1,-1 0 1,-24 0 62,-1 0-62,26 0-1,-1 0 1,0 0-16,-24 24 31,24-24-15,1 0-1,-26 0 1,26 0 0,-26 0-1,26 0 1,-26 0-16,26 0 47,-26 25-47,26-25 31,-25 0-15,24 0-1,-24 0-15,24 0 16,-24 0 15,24 25-15,-24-25 15,24 0-15,0 0-1,1 0 1,-1 0-16,-24 0 31,24 0-31,-24 24 16,24-24-1,-24 0 1,24 0 15,-24 0-31,24 0 32,-24 0-17,24 0 16,-24 0 1,24 0-17,-24 0 1,24 0 0,0 0 30,1 0-30,-1 0 0,-24 0-1,24 0-15,-24 0 16,-1 0 0,26 0-1,-1 0 16,0 0-31,1 0 16,-25 0-16,24 0 16,0 0-1,1 0-15,-1 0 16,0 0 15,1 0-15,-1 0-1,0 0 1,1 0-16,-1 0 16,0 0-16,1 0 15,-1 0 1,0 0 31,1 0-32,-1 0 1,0 0 0,1 0-1,-26 0 1,26 0 0,-1 0-1,-49 0 16,49 0-15,-24 0 0,24 0-16,-24 0 31,24 0-15,-73 0 46,73 0-62,-24 0 16,24 0 15,0 0-31,1 0 16,-1 0-1,0 0 32,1 0-31,-1 0-1,0 0 1,-24 0 0,24 0-1,1 0-15,-1 0 31,1 0 16,-1 0-31,-24 0 15,24 0-31,-24 0 16,-1 0-1,26 0 17,-1 0-17,0 0 1,1 0 0,-1 0-16,0 0 15,1 0 1,-26 0-1,26 0 17,-1 0-17,0 0-15,1 0 32,-1 0-32,0 0 15,1 0 16,-1 0-15,0 0 0,1 0-1,-1 0-15,0 0 16,1 0 15,-1 0-15,0 0 15,1 0-31,-26 0 16,26 0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85221" units="1/cm"/>
          <inkml:channelProperty channel="Y" name="resolution" value="36.86007" units="1/cm"/>
          <inkml:channelProperty channel="T" name="resolution" value="1" units="1/dev"/>
        </inkml:channelProperties>
      </inkml:inkSource>
      <inkml:timestamp xml:id="ts0" timeString="2020-07-12T11:27:52.212"/>
    </inkml:context>
    <inkml:brush xml:id="br0">
      <inkml:brushProperty name="width" value="0.2" units="cm"/>
      <inkml:brushProperty name="height" value="0.4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2712 0 0,'-52'0'47,"38"0"-32,1 0-15,0 0 32,-14 0-17,14 0 32,0 0-47,0 0 16,-1 0-1,1 0 1,0 0 0,-13 0 15,12 0-31,-12 13 31,13-13-31,-1 0 16,1 0-1,0 0-15,0 0 16,-27 0 0,27 26-16,0-26 0,-14 0 15,14 0 1,-14 0-16,14 0 16,0 0-16,0 0 0,-1 0 15,1 0 1,0 0-16,0 0 15,0 0-15,-1 0 0,1 0 16,0 0 0,0 0-16,-1 0 15,1 0 1,0 0 0,0 0-1,0 0 1,-27 0-1,27 0-15,-1 0 16,1 0-16,0 0 16,0 0-1,-14 0-15,1 0 16,13 0-16,-1 0 31,1 0-31,0 0 0,-14 0 16,14 0-1,-13 0 1,-1 0-16,-12 0 16,25 0-16,1 0 15,-27 0 1,27 0-16,0 0 0,0 14 16,0-14-16,-14 0 31,14 0-31,-14 0 15,1 0 1,-1 0-16,-12 26 16,26-26-16,-1 0 15,1 0 1,0 0 0,0 0-16,-1 0 15,1 0-15,0 0 16,0 0-16,-27 0 15,27 0 1,0 0 15,-1 0-31,1 0 0,-27 0 32,27 0-32,0 0 15,-14 0-15,14 0 16,0 0 15,0 0-15,0 0-16,-1 0 15,1 0 1,-13 0-16,12 0 31,1 0-31,-13 0 16,-1 0-1,1 0-15,13 0 16,-1 0-16,-12 0 16,13 0-16,-1 0 15,-12 0 1,13 0 0,-14 0-1,14 13 1,-13 1-16,12-14 15,-12 0 1,13 0 0,-14 0-1,14 0 1,-13 0 0,-1 26-16,1-26 15,-1 0 16,14 0-15,0 0-16,-1 0 16,1 0-16,0 0 15,-13 0 1,12 13 0,1-13-16,0 0 0,0 0 15,-1 0 1,-12 0-1,13 0 1,-14 13 0,1 1-1,13-14 1,-1 0-16,1 0 16,0 0-16,-14 0 15,14 0-15,-26 0 16,25 0-1,1 0 1,0 0 0,0 0 15,-1 0-31,1 0 16,0 0-1,0 0 141,-1 0-140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85221" units="1/cm"/>
          <inkml:channelProperty channel="Y" name="resolution" value="36.86007" units="1/cm"/>
          <inkml:channelProperty channel="T" name="resolution" value="1" units="1/dev"/>
        </inkml:channelProperties>
      </inkml:inkSource>
      <inkml:timestamp xml:id="ts0" timeString="2020-07-12T11:28:21.834"/>
    </inkml:context>
    <inkml:brush xml:id="br0">
      <inkml:brushProperty name="width" value="0.2" units="cm"/>
      <inkml:brushProperty name="height" value="0.4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2699 28 0,'-26'0'375,"13"0"-328,-1 13-47,-12-13 78,-14 13-31,-26-13 31,53 0-62,0 0 0,-1 0-1,-12 0 32,13 0-16,-14 0 16,14 0-31,0 0-1,-1 0-15,1 0 16,-26 0 47,25 0-48,1 0 1,0 0-1,0 0-15,-14 0 32,14 0-1,0 0-15,-14 0-1,1 0 1,13 0-1,-14 0 1,14 0-16,-14 0 16,14 0-1,-13 0 1,13 0 15,-14 0-15,14 0-1,0 0 1,-1 0-16,1 0 16,-13 0-16,-14-13 31,27 13 0,-14 0-15,14 0-1,0 0 1,0 0-16,-14 0 16,14 0-16,-14 0 15,-12-13 17,26 13-1,-1 0-16,1 0-15,0 0 32,0 0-32,-1 0 15,1 0 1,0 0 0,0 0-16,0 0 31,-1 0 0,1 0-15,0 0-16,0 0 0,-1 0 31,1 0 31,0-14-30,0 14-17,-14 0 17,14 0-17,-13 0 1,12 0-1,-12 0-15,13 0 16,-14 0 15,14 0-15,-14 0-16,14 0 31,-13 0-15,13 0-1,-14 0 1,14 0 0,-14 0-1,14 0 1,0 0-16,0 0 0,-1 0 16,1 0-16,0 0 15,0 0 1,0 0-16,-1 0 15,1 0 17,0 0-17,0 0-15,-1 0 0,-25 0 32,12 0-32,14 0 0,0 0 15,0 0 1,-1 0-16,1 0 15,0 0 1,0 0 0,-1-13-1,-12 13 32,13 0-47,-14 0 16,14 0 15,-13 0-31,12 0 16,-12 0 15,13 0 0,-1 0 0,-12 0-15,13 0 0,0 0-1,13 13-15,-27-13 78,14 0-62,0 0 0,-1 0-1,1 0-15,0 0 16,0 14 0,-1-14 30,14 13-30,-13-13 0,0 0-1,0 0 17,0 0-17,-1 0 1,1 13-1,0-13-15,0 0 16,-1 0 0,1 13 15,0-13-15,0 0-1,-14 0-15,14 0 16,-13 0-1,12 0-15,1 0 16,0 0 0,0 0-16,-1 0 15,1 0-15,0 0 16,0 0-16,0 0 16,-1 0-16,1 0 31,-13 0 0,12 0 16,-25 0 281,25 0-265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7CAA107-4CC5-4D00-8958-E3F258A66DFB}" type="datetimeFigureOut">
              <a:rPr lang="ru-RU"/>
              <a:pPr>
                <a:defRPr/>
              </a:pPr>
              <a:t>13.07.2020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FFD15B0-99E6-40E4-AD55-149BB4FC05D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171E8-E716-4EA7-91F2-076ACEAB4EE4}" type="datetime1">
              <a:rPr lang="ru-RU"/>
              <a:pPr>
                <a:defRPr/>
              </a:pPr>
              <a:t>13.07.2020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774DB-8201-4ABA-8F51-4102916A1F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4BF28-3DA4-4599-A9E3-F822397FB621}" type="datetime1">
              <a:rPr lang="ru-RU"/>
              <a:pPr>
                <a:defRPr/>
              </a:pPr>
              <a:t>13.07.2020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8C6FA-4543-466D-8E63-F08E207990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54232-774B-459C-A797-ED351569C683}" type="datetime1">
              <a:rPr lang="ru-RU"/>
              <a:pPr>
                <a:defRPr/>
              </a:pPr>
              <a:t>13.07.2020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28F5E-2594-4870-88C2-36BABA24466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BB473-F4B4-4A3B-83CF-40A36E512C51}" type="datetime1">
              <a:rPr lang="ru-RU"/>
              <a:pPr>
                <a:defRPr/>
              </a:pPr>
              <a:t>13.07.2020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99686-5729-4DBD-9470-FE5012490D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D976B-53AD-41C7-8D55-40C8866231B5}" type="datetime1">
              <a:rPr lang="ru-RU"/>
              <a:pPr>
                <a:defRPr/>
              </a:pPr>
              <a:t>13.07.2020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77963-4828-48B7-B82F-9AA9B8EAD0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7C806-F23B-41C5-B7E2-8DC1B99C0B44}" type="datetime1">
              <a:rPr lang="ru-RU"/>
              <a:pPr>
                <a:defRPr/>
              </a:pPr>
              <a:t>13.07.2020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DBEB8-64A1-4D53-9A66-938B0E17B04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71E15-5ADB-49C3-97B9-4192334C4318}" type="datetime1">
              <a:rPr lang="ru-RU"/>
              <a:pPr>
                <a:defRPr/>
              </a:pPr>
              <a:t>13.07.2020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A6B68-0D95-44CD-BB6E-8A1CCBA0CA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5D367-DEE2-427A-BE45-292DE64BCD93}" type="datetime1">
              <a:rPr lang="ru-RU"/>
              <a:pPr>
                <a:defRPr/>
              </a:pPr>
              <a:t>13.07.2020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8384B-E5AE-425C-BA1D-D7F2E162DA4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3D122-792A-4760-9BB9-8935C752E4C7}" type="datetime1">
              <a:rPr lang="ru-RU"/>
              <a:pPr>
                <a:defRPr/>
              </a:pPr>
              <a:t>13.07.2020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32E0F-2E2B-450B-978D-44E3203C9B6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0A3E5-E50E-4534-893B-E0D44A476FA8}" type="datetime1">
              <a:rPr lang="ru-RU"/>
              <a:pPr>
                <a:defRPr/>
              </a:pPr>
              <a:t>13.07.2020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E7F42-BA42-4DF9-8B4B-68E752288C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AF531-6125-4EFC-B482-13E6243D0995}" type="datetime1">
              <a:rPr lang="ru-RU"/>
              <a:pPr>
                <a:defRPr/>
              </a:pPr>
              <a:t>13.07.2020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40704-E3A9-4645-AF2B-669D417EAF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E0BCDDB-6F69-4BF3-8022-4A4DDB1A6E95}" type="datetime1">
              <a:rPr lang="ru-RU"/>
              <a:pPr>
                <a:defRPr/>
              </a:pPr>
              <a:t>13.07.2020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C0301DA-11BD-4578-8BB8-E14B23BD019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Arial" charset="0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.xml"/><Relationship Id="rId18" Type="http://schemas.openxmlformats.org/officeDocument/2006/relationships/image" Target="../media/image11.emf"/><Relationship Id="rId26" Type="http://schemas.openxmlformats.org/officeDocument/2006/relationships/image" Target="../media/image15.emf"/><Relationship Id="rId39" Type="http://schemas.openxmlformats.org/officeDocument/2006/relationships/customXml" Target="../ink/ink17.xml"/><Relationship Id="rId21" Type="http://schemas.openxmlformats.org/officeDocument/2006/relationships/customXml" Target="../ink/ink8.xml"/><Relationship Id="rId34" Type="http://schemas.openxmlformats.org/officeDocument/2006/relationships/image" Target="../media/image19.emf"/><Relationship Id="rId7" Type="http://schemas.openxmlformats.org/officeDocument/2006/relationships/customXml" Target="../ink/ink1.xml"/><Relationship Id="rId12" Type="http://schemas.openxmlformats.org/officeDocument/2006/relationships/image" Target="../media/image8.emf"/><Relationship Id="rId17" Type="http://schemas.openxmlformats.org/officeDocument/2006/relationships/customXml" Target="../ink/ink6.xml"/><Relationship Id="rId25" Type="http://schemas.openxmlformats.org/officeDocument/2006/relationships/customXml" Target="../ink/ink10.xml"/><Relationship Id="rId33" Type="http://schemas.openxmlformats.org/officeDocument/2006/relationships/customXml" Target="../ink/ink14.xml"/><Relationship Id="rId38" Type="http://schemas.openxmlformats.org/officeDocument/2006/relationships/image" Target="../media/image21.emf"/><Relationship Id="rId2" Type="http://schemas.openxmlformats.org/officeDocument/2006/relationships/image" Target="../media/image2.png"/><Relationship Id="rId16" Type="http://schemas.openxmlformats.org/officeDocument/2006/relationships/image" Target="../media/image10.emf"/><Relationship Id="rId20" Type="http://schemas.openxmlformats.org/officeDocument/2006/relationships/image" Target="../media/image12.emf"/><Relationship Id="rId29" Type="http://schemas.openxmlformats.org/officeDocument/2006/relationships/customXml" Target="../ink/ink1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11" Type="http://schemas.openxmlformats.org/officeDocument/2006/relationships/customXml" Target="../ink/ink3.xml"/><Relationship Id="rId24" Type="http://schemas.openxmlformats.org/officeDocument/2006/relationships/image" Target="../media/image14.emf"/><Relationship Id="rId32" Type="http://schemas.openxmlformats.org/officeDocument/2006/relationships/image" Target="../media/image18.emf"/><Relationship Id="rId37" Type="http://schemas.openxmlformats.org/officeDocument/2006/relationships/customXml" Target="../ink/ink16.xml"/><Relationship Id="rId40" Type="http://schemas.openxmlformats.org/officeDocument/2006/relationships/image" Target="../media/image22.emf"/><Relationship Id="rId5" Type="http://schemas.openxmlformats.org/officeDocument/2006/relationships/image" Target="../media/image4.png"/><Relationship Id="rId15" Type="http://schemas.openxmlformats.org/officeDocument/2006/relationships/customXml" Target="../ink/ink5.xml"/><Relationship Id="rId23" Type="http://schemas.openxmlformats.org/officeDocument/2006/relationships/customXml" Target="../ink/ink9.xml"/><Relationship Id="rId28" Type="http://schemas.openxmlformats.org/officeDocument/2006/relationships/image" Target="../media/image16.emf"/><Relationship Id="rId36" Type="http://schemas.openxmlformats.org/officeDocument/2006/relationships/image" Target="../media/image20.emf"/><Relationship Id="rId10" Type="http://schemas.openxmlformats.org/officeDocument/2006/relationships/image" Target="../media/image7.emf"/><Relationship Id="rId19" Type="http://schemas.openxmlformats.org/officeDocument/2006/relationships/customXml" Target="../ink/ink7.xml"/><Relationship Id="rId31" Type="http://schemas.openxmlformats.org/officeDocument/2006/relationships/customXml" Target="../ink/ink13.xml"/><Relationship Id="rId4" Type="http://schemas.openxmlformats.org/officeDocument/2006/relationships/image" Target="../media/image1.png"/><Relationship Id="rId9" Type="http://schemas.openxmlformats.org/officeDocument/2006/relationships/customXml" Target="../ink/ink2.xml"/><Relationship Id="rId14" Type="http://schemas.openxmlformats.org/officeDocument/2006/relationships/image" Target="../media/image9.emf"/><Relationship Id="rId22" Type="http://schemas.openxmlformats.org/officeDocument/2006/relationships/image" Target="../media/image13.emf"/><Relationship Id="rId27" Type="http://schemas.openxmlformats.org/officeDocument/2006/relationships/customXml" Target="../ink/ink11.xml"/><Relationship Id="rId30" Type="http://schemas.openxmlformats.org/officeDocument/2006/relationships/image" Target="../media/image17.emf"/><Relationship Id="rId35" Type="http://schemas.openxmlformats.org/officeDocument/2006/relationships/customXml" Target="../ink/ink15.xml"/><Relationship Id="rId8" Type="http://schemas.openxmlformats.org/officeDocument/2006/relationships/image" Target="../media/image6.emf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5.emf"/><Relationship Id="rId21" Type="http://schemas.openxmlformats.org/officeDocument/2006/relationships/customXml" Target="../ink/ink24.xml"/><Relationship Id="rId34" Type="http://schemas.openxmlformats.org/officeDocument/2006/relationships/image" Target="../media/image19.emf"/><Relationship Id="rId42" Type="http://schemas.openxmlformats.org/officeDocument/2006/relationships/image" Target="../media/image23.emf"/><Relationship Id="rId47" Type="http://schemas.openxmlformats.org/officeDocument/2006/relationships/customXml" Target="../ink/ink36.xml"/><Relationship Id="rId55" Type="http://schemas.openxmlformats.org/officeDocument/2006/relationships/customXml" Target="../ink/ink38.xml"/><Relationship Id="rId63" Type="http://schemas.openxmlformats.org/officeDocument/2006/relationships/image" Target="../media/image28.png"/><Relationship Id="rId68" Type="http://schemas.openxmlformats.org/officeDocument/2006/relationships/customXml" Target="../ink/ink44.xml"/><Relationship Id="rId7" Type="http://schemas.openxmlformats.org/officeDocument/2006/relationships/customXml" Target="../ink/ink18.xml"/><Relationship Id="rId71" Type="http://schemas.openxmlformats.org/officeDocument/2006/relationships/image" Target="../media/image35.emf"/><Relationship Id="rId2" Type="http://schemas.openxmlformats.org/officeDocument/2006/relationships/image" Target="../media/image2.png"/><Relationship Id="rId16" Type="http://schemas.openxmlformats.org/officeDocument/2006/relationships/image" Target="../media/image10.emf"/><Relationship Id="rId29" Type="http://schemas.openxmlformats.org/officeDocument/2006/relationships/customXml" Target="../ink/ink28.xml"/><Relationship Id="rId11" Type="http://schemas.openxmlformats.org/officeDocument/2006/relationships/customXml" Target="../ink/ink20.xml"/><Relationship Id="rId24" Type="http://schemas.openxmlformats.org/officeDocument/2006/relationships/image" Target="../media/image14.emf"/><Relationship Id="rId32" Type="http://schemas.openxmlformats.org/officeDocument/2006/relationships/image" Target="../media/image18.emf"/><Relationship Id="rId37" Type="http://schemas.openxmlformats.org/officeDocument/2006/relationships/customXml" Target="../ink/ink32.xml"/><Relationship Id="rId40" Type="http://schemas.openxmlformats.org/officeDocument/2006/relationships/image" Target="../media/image22.emf"/><Relationship Id="rId58" Type="http://schemas.openxmlformats.org/officeDocument/2006/relationships/image" Target="../media/image31.emf"/><Relationship Id="rId66" Type="http://schemas.openxmlformats.org/officeDocument/2006/relationships/customXml" Target="../ink/ink43.xml"/><Relationship Id="rId5" Type="http://schemas.openxmlformats.org/officeDocument/2006/relationships/image" Target="../media/image4.png"/><Relationship Id="rId61" Type="http://schemas.openxmlformats.org/officeDocument/2006/relationships/customXml" Target="../ink/ink41.xml"/><Relationship Id="rId19" Type="http://schemas.openxmlformats.org/officeDocument/2006/relationships/customXml" Target="../ink/ink23.xml"/><Relationship Id="rId22" Type="http://schemas.openxmlformats.org/officeDocument/2006/relationships/image" Target="../media/image13.emf"/><Relationship Id="rId27" Type="http://schemas.openxmlformats.org/officeDocument/2006/relationships/customXml" Target="../ink/ink27.xml"/><Relationship Id="rId30" Type="http://schemas.openxmlformats.org/officeDocument/2006/relationships/image" Target="../media/image17.emf"/><Relationship Id="rId35" Type="http://schemas.openxmlformats.org/officeDocument/2006/relationships/customXml" Target="../ink/ink31.xml"/><Relationship Id="rId43" Type="http://schemas.openxmlformats.org/officeDocument/2006/relationships/customXml" Target="../ink/ink35.xml"/><Relationship Id="rId48" Type="http://schemas.openxmlformats.org/officeDocument/2006/relationships/image" Target="../media/image26.emf"/><Relationship Id="rId56" Type="http://schemas.openxmlformats.org/officeDocument/2006/relationships/image" Target="../media/image30.emf"/><Relationship Id="rId64" Type="http://schemas.openxmlformats.org/officeDocument/2006/relationships/customXml" Target="../ink/ink42.xml"/><Relationship Id="rId69" Type="http://schemas.openxmlformats.org/officeDocument/2006/relationships/image" Target="../media/image34.emf"/><Relationship Id="rId8" Type="http://schemas.openxmlformats.org/officeDocument/2006/relationships/image" Target="../media/image60.emf"/><Relationship Id="rId72" Type="http://schemas.openxmlformats.org/officeDocument/2006/relationships/customXml" Target="../ink/ink46.xml"/><Relationship Id="rId3" Type="http://schemas.openxmlformats.org/officeDocument/2006/relationships/image" Target="../media/image3.png"/><Relationship Id="rId12" Type="http://schemas.openxmlformats.org/officeDocument/2006/relationships/image" Target="../media/image8.emf"/><Relationship Id="rId17" Type="http://schemas.openxmlformats.org/officeDocument/2006/relationships/customXml" Target="../ink/ink22.xml"/><Relationship Id="rId25" Type="http://schemas.openxmlformats.org/officeDocument/2006/relationships/customXml" Target="../ink/ink26.xml"/><Relationship Id="rId33" Type="http://schemas.openxmlformats.org/officeDocument/2006/relationships/customXml" Target="../ink/ink30.xml"/><Relationship Id="rId38" Type="http://schemas.openxmlformats.org/officeDocument/2006/relationships/image" Target="../media/image21.emf"/><Relationship Id="rId46" Type="http://schemas.openxmlformats.org/officeDocument/2006/relationships/image" Target="../media/image25.emf"/><Relationship Id="rId59" Type="http://schemas.openxmlformats.org/officeDocument/2006/relationships/customXml" Target="../ink/ink40.xml"/><Relationship Id="rId67" Type="http://schemas.openxmlformats.org/officeDocument/2006/relationships/image" Target="../media/image33.emf"/><Relationship Id="rId20" Type="http://schemas.openxmlformats.org/officeDocument/2006/relationships/image" Target="../media/image12.emf"/><Relationship Id="rId41" Type="http://schemas.openxmlformats.org/officeDocument/2006/relationships/customXml" Target="../ink/ink34.xml"/><Relationship Id="rId54" Type="http://schemas.openxmlformats.org/officeDocument/2006/relationships/image" Target="../media/image29.emf"/><Relationship Id="rId62" Type="http://schemas.openxmlformats.org/officeDocument/2006/relationships/image" Target="../media/image27.emf"/><Relationship Id="rId70" Type="http://schemas.openxmlformats.org/officeDocument/2006/relationships/customXml" Target="../ink/ink4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23" Type="http://schemas.openxmlformats.org/officeDocument/2006/relationships/customXml" Target="../ink/ink25.xml"/><Relationship Id="rId28" Type="http://schemas.openxmlformats.org/officeDocument/2006/relationships/image" Target="../media/image160.emf"/><Relationship Id="rId36" Type="http://schemas.openxmlformats.org/officeDocument/2006/relationships/image" Target="../media/image20.emf"/><Relationship Id="rId49" Type="http://schemas.openxmlformats.org/officeDocument/2006/relationships/customXml" Target="../ink/ink37.xml"/><Relationship Id="rId57" Type="http://schemas.openxmlformats.org/officeDocument/2006/relationships/customXml" Target="../ink/ink39.xml"/><Relationship Id="rId10" Type="http://schemas.openxmlformats.org/officeDocument/2006/relationships/image" Target="../media/image7.emf"/><Relationship Id="rId31" Type="http://schemas.openxmlformats.org/officeDocument/2006/relationships/customXml" Target="../ink/ink29.xml"/><Relationship Id="rId60" Type="http://schemas.openxmlformats.org/officeDocument/2006/relationships/image" Target="../media/image24.emf"/><Relationship Id="rId65" Type="http://schemas.openxmlformats.org/officeDocument/2006/relationships/image" Target="../media/image32.emf"/><Relationship Id="rId73" Type="http://schemas.openxmlformats.org/officeDocument/2006/relationships/image" Target="../media/image36.emf"/><Relationship Id="rId4" Type="http://schemas.openxmlformats.org/officeDocument/2006/relationships/image" Target="../media/image1.png"/><Relationship Id="rId9" Type="http://schemas.openxmlformats.org/officeDocument/2006/relationships/customXml" Target="../ink/ink19.xml"/><Relationship Id="rId13" Type="http://schemas.openxmlformats.org/officeDocument/2006/relationships/customXml" Target="../ink/ink21.xml"/><Relationship Id="rId18" Type="http://schemas.openxmlformats.org/officeDocument/2006/relationships/image" Target="../media/image11.emf"/><Relationship Id="rId39" Type="http://schemas.openxmlformats.org/officeDocument/2006/relationships/customXml" Target="../ink/ink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7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8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9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0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NICA_header_blue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25"/>
            <a:ext cx="9144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 Box 2"/>
          <p:cNvSpPr txBox="1">
            <a:spLocks noChangeArrowheads="1"/>
          </p:cNvSpPr>
          <p:nvPr/>
        </p:nvSpPr>
        <p:spPr bwMode="auto">
          <a:xfrm>
            <a:off x="-29344" y="1705159"/>
            <a:ext cx="91440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ru-RU" altLang="ru-RU" sz="3600" b="1" dirty="0">
                <a:solidFill>
                  <a:srgbClr val="003366"/>
                </a:solidFill>
                <a:latin typeface="Comic Sans MS" pitchFamily="66" charset="0"/>
              </a:rPr>
              <a:t>Планы проведения ускорительных сеансов на комплексе ЛФВЭ </a:t>
            </a:r>
          </a:p>
          <a:p>
            <a:pPr marL="342900" indent="-342900" algn="ctr">
              <a:spcBef>
                <a:spcPct val="50000"/>
              </a:spcBef>
            </a:pPr>
            <a:r>
              <a:rPr lang="ru-RU" altLang="ru-RU" sz="3600" b="1" dirty="0">
                <a:solidFill>
                  <a:srgbClr val="003366"/>
                </a:solidFill>
                <a:latin typeface="Comic Sans MS" pitchFamily="66" charset="0"/>
              </a:rPr>
              <a:t>в 2020-2021гг.</a:t>
            </a:r>
            <a:endParaRPr lang="en-US" altLang="ru-RU" sz="3600" b="1" dirty="0">
              <a:solidFill>
                <a:srgbClr val="003366"/>
              </a:solidFill>
              <a:latin typeface="Comic Sans MS" pitchFamily="66" charset="0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2A600D7E-D4D4-4C88-9F49-768BD9F7B2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9344" y="4065448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ru-RU" altLang="ru-RU" sz="2400" b="1" dirty="0">
                <a:solidFill>
                  <a:srgbClr val="003366"/>
                </a:solidFill>
                <a:latin typeface="Comic Sans MS" pitchFamily="66" charset="0"/>
              </a:rPr>
              <a:t>14 июля 2020</a:t>
            </a:r>
          </a:p>
          <a:p>
            <a:pPr marL="342900" indent="-342900" algn="ctr">
              <a:spcBef>
                <a:spcPct val="50000"/>
              </a:spcBef>
            </a:pPr>
            <a:r>
              <a:rPr lang="ru-RU" altLang="ru-RU" sz="2400" b="1" dirty="0">
                <a:solidFill>
                  <a:srgbClr val="003366"/>
                </a:solidFill>
                <a:latin typeface="Comic Sans MS" pitchFamily="66" charset="0"/>
              </a:rPr>
              <a:t>Координационный комитет проекта </a:t>
            </a:r>
            <a:r>
              <a:rPr lang="en-US" altLang="ru-RU" sz="2400" b="1" dirty="0">
                <a:solidFill>
                  <a:srgbClr val="003366"/>
                </a:solidFill>
                <a:latin typeface="Comic Sans MS" pitchFamily="66" charset="0"/>
              </a:rPr>
              <a:t>NICA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A5F04B06-8419-4C1E-AE69-264D0598B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248" y="5338082"/>
            <a:ext cx="20882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ru-RU" altLang="ru-RU" sz="2400" b="1" dirty="0">
                <a:solidFill>
                  <a:srgbClr val="003366"/>
                </a:solidFill>
                <a:latin typeface="Comic Sans MS" pitchFamily="66" charset="0"/>
              </a:rPr>
              <a:t>А. Бутенко</a:t>
            </a:r>
            <a:endParaRPr lang="en-US" altLang="ru-RU" sz="2400" b="1" dirty="0">
              <a:solidFill>
                <a:srgbClr val="003366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uppieren">
            <a:extLst>
              <a:ext uri="{FF2B5EF4-FFF2-40B4-BE49-F238E27FC236}">
                <a16:creationId xmlns:a16="http://schemas.microsoft.com/office/drawing/2014/main" id="{C1153404-5216-4C9F-8813-85AD8607C2D9}"/>
              </a:ext>
            </a:extLst>
          </p:cNvPr>
          <p:cNvGrpSpPr>
            <a:grpSpLocks/>
          </p:cNvGrpSpPr>
          <p:nvPr/>
        </p:nvGrpSpPr>
        <p:grpSpPr bwMode="auto">
          <a:xfrm>
            <a:off x="165100" y="6278563"/>
            <a:ext cx="8797925" cy="568325"/>
            <a:chOff x="0" y="0"/>
            <a:chExt cx="8799077" cy="567611"/>
          </a:xfrm>
        </p:grpSpPr>
        <p:pic>
          <p:nvPicPr>
            <p:cNvPr id="38" name="JINR_logo_alpha.png" descr="JINR_logo_alpha.png">
              <a:extLst>
                <a:ext uri="{FF2B5EF4-FFF2-40B4-BE49-F238E27FC236}">
                  <a16:creationId xmlns:a16="http://schemas.microsoft.com/office/drawing/2014/main" id="{AA0A7838-7F4B-4ED2-8B93-AA3CAE451A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4684" y="0"/>
              <a:ext cx="624393" cy="54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39" name="NICA_logo_alpha.png" descr="NICA_logo_alpha.png">
              <a:extLst>
                <a:ext uri="{FF2B5EF4-FFF2-40B4-BE49-F238E27FC236}">
                  <a16:creationId xmlns:a16="http://schemas.microsoft.com/office/drawing/2014/main" id="{327857C3-EB7D-4DC2-969A-C6DCBC60D6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4554"/>
              <a:ext cx="926575" cy="473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pic>
        <p:nvPicPr>
          <p:cNvPr id="2050" name="Picture 3" descr="NICA_header_blue.t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47625"/>
            <a:ext cx="9144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5" cstate="print"/>
          <a:srcRect l="1781" t="985" r="3822" b="1890"/>
          <a:stretch/>
        </p:blipFill>
        <p:spPr bwMode="auto">
          <a:xfrm>
            <a:off x="396396" y="877639"/>
            <a:ext cx="3949848" cy="5680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6" cstate="print"/>
          <a:srcRect l="2732" t="-46" r="1709" b="32954"/>
          <a:stretch>
            <a:fillRect/>
          </a:stretch>
        </p:blipFill>
        <p:spPr bwMode="auto">
          <a:xfrm rot="120000">
            <a:off x="4710657" y="1068685"/>
            <a:ext cx="3998470" cy="3921935"/>
          </a:xfrm>
          <a:prstGeom prst="rect">
            <a:avLst/>
          </a:prstGeom>
          <a:ln>
            <a:noFill/>
          </a:ln>
          <a:effectLst/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Рукописный ввод 7">
                <a:extLst>
                  <a:ext uri="{FF2B5EF4-FFF2-40B4-BE49-F238E27FC236}">
                    <a16:creationId xmlns:a16="http://schemas.microsoft.com/office/drawing/2014/main" id="{34875187-C5F1-4311-AF19-6DE391CFFDED}"/>
                  </a:ext>
                </a:extLst>
              </p14:cNvPr>
              <p14:cNvContentPartPr/>
              <p14:nvPr/>
            </p14:nvContentPartPr>
            <p14:xfrm>
              <a:off x="674822" y="2680962"/>
              <a:ext cx="1350000" cy="37440"/>
            </p14:xfrm>
          </p:contentPart>
        </mc:Choice>
        <mc:Fallback>
          <p:pic>
            <p:nvPicPr>
              <p:cNvPr id="8" name="Рукописный ввод 7">
                <a:extLst>
                  <a:ext uri="{FF2B5EF4-FFF2-40B4-BE49-F238E27FC236}">
                    <a16:creationId xmlns:a16="http://schemas.microsoft.com/office/drawing/2014/main" id="{34875187-C5F1-4311-AF19-6DE391CFFDE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8822" y="2608962"/>
                <a:ext cx="142164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Рукописный ввод 8">
                <a:extLst>
                  <a:ext uri="{FF2B5EF4-FFF2-40B4-BE49-F238E27FC236}">
                    <a16:creationId xmlns:a16="http://schemas.microsoft.com/office/drawing/2014/main" id="{4CC6C864-9072-473D-98CA-8CB18953236D}"/>
                  </a:ext>
                </a:extLst>
              </p14:cNvPr>
              <p14:cNvContentPartPr/>
              <p14:nvPr/>
            </p14:nvContentPartPr>
            <p14:xfrm>
              <a:off x="3258182" y="2662242"/>
              <a:ext cx="950040" cy="37440"/>
            </p14:xfrm>
          </p:contentPart>
        </mc:Choice>
        <mc:Fallback xmlns="">
          <p:pic>
            <p:nvPicPr>
              <p:cNvPr id="9" name="Рукописный ввод 8">
                <a:extLst>
                  <a:ext uri="{FF2B5EF4-FFF2-40B4-BE49-F238E27FC236}">
                    <a16:creationId xmlns:a16="http://schemas.microsoft.com/office/drawing/2014/main" id="{4CC6C864-9072-473D-98CA-8CB18953236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222182" y="2590242"/>
                <a:ext cx="102168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Рукописный ввод 9">
                <a:extLst>
                  <a:ext uri="{FF2B5EF4-FFF2-40B4-BE49-F238E27FC236}">
                    <a16:creationId xmlns:a16="http://schemas.microsoft.com/office/drawing/2014/main" id="{B47BA050-5D49-48BB-A3EB-D47C97E502A2}"/>
                  </a:ext>
                </a:extLst>
              </p14:cNvPr>
              <p14:cNvContentPartPr/>
              <p14:nvPr/>
            </p14:nvContentPartPr>
            <p14:xfrm>
              <a:off x="674822" y="3945642"/>
              <a:ext cx="1500480" cy="87840"/>
            </p14:xfrm>
          </p:contentPart>
        </mc:Choice>
        <mc:Fallback xmlns="">
          <p:pic>
            <p:nvPicPr>
              <p:cNvPr id="10" name="Рукописный ввод 9">
                <a:extLst>
                  <a:ext uri="{FF2B5EF4-FFF2-40B4-BE49-F238E27FC236}">
                    <a16:creationId xmlns:a16="http://schemas.microsoft.com/office/drawing/2014/main" id="{B47BA050-5D49-48BB-A3EB-D47C97E502A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38822" y="3873642"/>
                <a:ext cx="157212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Рукописный ввод 10">
                <a:extLst>
                  <a:ext uri="{FF2B5EF4-FFF2-40B4-BE49-F238E27FC236}">
                    <a16:creationId xmlns:a16="http://schemas.microsoft.com/office/drawing/2014/main" id="{81F10E99-F83F-4E77-BB4A-86D6B7B33F5B}"/>
                  </a:ext>
                </a:extLst>
              </p14:cNvPr>
              <p14:cNvContentPartPr/>
              <p14:nvPr/>
            </p14:nvContentPartPr>
            <p14:xfrm>
              <a:off x="3160622" y="3932682"/>
              <a:ext cx="1083240" cy="37800"/>
            </p14:xfrm>
          </p:contentPart>
        </mc:Choice>
        <mc:Fallback xmlns="">
          <p:pic>
            <p:nvPicPr>
              <p:cNvPr id="11" name="Рукописный ввод 10">
                <a:extLst>
                  <a:ext uri="{FF2B5EF4-FFF2-40B4-BE49-F238E27FC236}">
                    <a16:creationId xmlns:a16="http://schemas.microsoft.com/office/drawing/2014/main" id="{81F10E99-F83F-4E77-BB4A-86D6B7B33F5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124622" y="3860682"/>
                <a:ext cx="115488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Рукописный ввод 11">
                <a:extLst>
                  <a:ext uri="{FF2B5EF4-FFF2-40B4-BE49-F238E27FC236}">
                    <a16:creationId xmlns:a16="http://schemas.microsoft.com/office/drawing/2014/main" id="{25ADF8C8-4D50-49A0-9D46-92AA2239A0B6}"/>
                  </a:ext>
                </a:extLst>
              </p14:cNvPr>
              <p14:cNvContentPartPr/>
              <p14:nvPr/>
            </p14:nvContentPartPr>
            <p14:xfrm>
              <a:off x="3178262" y="2680962"/>
              <a:ext cx="360" cy="360"/>
            </p14:xfrm>
          </p:contentPart>
        </mc:Choice>
        <mc:Fallback xmlns="">
          <p:pic>
            <p:nvPicPr>
              <p:cNvPr id="12" name="Рукописный ввод 11">
                <a:extLst>
                  <a:ext uri="{FF2B5EF4-FFF2-40B4-BE49-F238E27FC236}">
                    <a16:creationId xmlns:a16="http://schemas.microsoft.com/office/drawing/2014/main" id="{25ADF8C8-4D50-49A0-9D46-92AA2239A0B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142262" y="2608962"/>
                <a:ext cx="72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Рукописный ввод 14">
                <a:extLst>
                  <a:ext uri="{FF2B5EF4-FFF2-40B4-BE49-F238E27FC236}">
                    <a16:creationId xmlns:a16="http://schemas.microsoft.com/office/drawing/2014/main" id="{444BDE8E-5EC8-41EF-8720-921EEBAAAC58}"/>
                  </a:ext>
                </a:extLst>
              </p14:cNvPr>
              <p14:cNvContentPartPr/>
              <p14:nvPr/>
            </p14:nvContentPartPr>
            <p14:xfrm>
              <a:off x="3027422" y="5074242"/>
              <a:ext cx="1260720" cy="64800"/>
            </p14:xfrm>
          </p:contentPart>
        </mc:Choice>
        <mc:Fallback xmlns="">
          <p:pic>
            <p:nvPicPr>
              <p:cNvPr id="15" name="Рукописный ввод 14">
                <a:extLst>
                  <a:ext uri="{FF2B5EF4-FFF2-40B4-BE49-F238E27FC236}">
                    <a16:creationId xmlns:a16="http://schemas.microsoft.com/office/drawing/2014/main" id="{444BDE8E-5EC8-41EF-8720-921EEBAAAC5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991422" y="5002242"/>
                <a:ext cx="133236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" name="Рукописный ввод 15">
                <a:extLst>
                  <a:ext uri="{FF2B5EF4-FFF2-40B4-BE49-F238E27FC236}">
                    <a16:creationId xmlns:a16="http://schemas.microsoft.com/office/drawing/2014/main" id="{15B17857-2AAC-4758-ADB4-38CB29B86F82}"/>
                  </a:ext>
                </a:extLst>
              </p14:cNvPr>
              <p14:cNvContentPartPr/>
              <p14:nvPr/>
            </p14:nvContentPartPr>
            <p14:xfrm>
              <a:off x="568262" y="5119242"/>
              <a:ext cx="2166480" cy="50760"/>
            </p14:xfrm>
          </p:contentPart>
        </mc:Choice>
        <mc:Fallback xmlns="">
          <p:pic>
            <p:nvPicPr>
              <p:cNvPr id="16" name="Рукописный ввод 15">
                <a:extLst>
                  <a:ext uri="{FF2B5EF4-FFF2-40B4-BE49-F238E27FC236}">
                    <a16:creationId xmlns:a16="http://schemas.microsoft.com/office/drawing/2014/main" id="{15B17857-2AAC-4758-ADB4-38CB29B86F8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32262" y="5047242"/>
                <a:ext cx="223812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Рукописный ввод 19">
                <a:extLst>
                  <a:ext uri="{FF2B5EF4-FFF2-40B4-BE49-F238E27FC236}">
                    <a16:creationId xmlns:a16="http://schemas.microsoft.com/office/drawing/2014/main" id="{A3284F4E-FB88-444E-B80A-50B2A01708EE}"/>
                  </a:ext>
                </a:extLst>
              </p14:cNvPr>
              <p14:cNvContentPartPr/>
              <p14:nvPr/>
            </p14:nvContentPartPr>
            <p14:xfrm>
              <a:off x="3290723" y="5219805"/>
              <a:ext cx="976680" cy="62640"/>
            </p14:xfrm>
          </p:contentPart>
        </mc:Choice>
        <mc:Fallback xmlns="">
          <p:pic>
            <p:nvPicPr>
              <p:cNvPr id="20" name="Рукописный ввод 19">
                <a:extLst>
                  <a:ext uri="{FF2B5EF4-FFF2-40B4-BE49-F238E27FC236}">
                    <a16:creationId xmlns:a16="http://schemas.microsoft.com/office/drawing/2014/main" id="{A3284F4E-FB88-444E-B80A-50B2A01708E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254723" y="5147805"/>
                <a:ext cx="104832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Рукописный ввод 22">
                <a:extLst>
                  <a:ext uri="{FF2B5EF4-FFF2-40B4-BE49-F238E27FC236}">
                    <a16:creationId xmlns:a16="http://schemas.microsoft.com/office/drawing/2014/main" id="{FF632117-83AA-4D26-9040-D73DBFCBAFC6}"/>
                  </a:ext>
                </a:extLst>
              </p14:cNvPr>
              <p14:cNvContentPartPr/>
              <p14:nvPr/>
            </p14:nvContentPartPr>
            <p14:xfrm>
              <a:off x="1723860" y="5290725"/>
              <a:ext cx="972000" cy="26640"/>
            </p14:xfrm>
          </p:contentPart>
        </mc:Choice>
        <mc:Fallback xmlns="">
          <p:pic>
            <p:nvPicPr>
              <p:cNvPr id="23" name="Рукописный ввод 22">
                <a:extLst>
                  <a:ext uri="{FF2B5EF4-FFF2-40B4-BE49-F238E27FC236}">
                    <a16:creationId xmlns:a16="http://schemas.microsoft.com/office/drawing/2014/main" id="{FF632117-83AA-4D26-9040-D73DBFCBAFC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687860" y="5218725"/>
                <a:ext cx="104364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4" name="Рукописный ввод 23">
                <a:extLst>
                  <a:ext uri="{FF2B5EF4-FFF2-40B4-BE49-F238E27FC236}">
                    <a16:creationId xmlns:a16="http://schemas.microsoft.com/office/drawing/2014/main" id="{ADFF0F49-4008-4DE8-8919-359048F75C18}"/>
                  </a:ext>
                </a:extLst>
              </p14:cNvPr>
              <p14:cNvContentPartPr/>
              <p14:nvPr/>
            </p14:nvContentPartPr>
            <p14:xfrm>
              <a:off x="599940" y="5294325"/>
              <a:ext cx="1100520" cy="27720"/>
            </p14:xfrm>
          </p:contentPart>
        </mc:Choice>
        <mc:Fallback xmlns="">
          <p:pic>
            <p:nvPicPr>
              <p:cNvPr id="24" name="Рукописный ввод 23">
                <a:extLst>
                  <a:ext uri="{FF2B5EF4-FFF2-40B4-BE49-F238E27FC236}">
                    <a16:creationId xmlns:a16="http://schemas.microsoft.com/office/drawing/2014/main" id="{ADFF0F49-4008-4DE8-8919-359048F75C1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63940" y="5222325"/>
                <a:ext cx="117216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5" name="Рукописный ввод 24">
                <a:extLst>
                  <a:ext uri="{FF2B5EF4-FFF2-40B4-BE49-F238E27FC236}">
                    <a16:creationId xmlns:a16="http://schemas.microsoft.com/office/drawing/2014/main" id="{F245067E-3942-4A7A-BBD5-F014C6D5AD63}"/>
                  </a:ext>
                </a:extLst>
              </p14:cNvPr>
              <p14:cNvContentPartPr/>
              <p14:nvPr/>
            </p14:nvContentPartPr>
            <p14:xfrm>
              <a:off x="4815543" y="1972638"/>
              <a:ext cx="1824480" cy="38880"/>
            </p14:xfrm>
          </p:contentPart>
        </mc:Choice>
        <mc:Fallback>
          <p:pic>
            <p:nvPicPr>
              <p:cNvPr id="25" name="Рукописный ввод 24">
                <a:extLst>
                  <a:ext uri="{FF2B5EF4-FFF2-40B4-BE49-F238E27FC236}">
                    <a16:creationId xmlns:a16="http://schemas.microsoft.com/office/drawing/2014/main" id="{F245067E-3942-4A7A-BBD5-F014C6D5AD6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779543" y="1900638"/>
                <a:ext cx="189612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6" name="Рукописный ввод 25">
                <a:extLst>
                  <a:ext uri="{FF2B5EF4-FFF2-40B4-BE49-F238E27FC236}">
                    <a16:creationId xmlns:a16="http://schemas.microsoft.com/office/drawing/2014/main" id="{8FBDFE43-AF28-4A13-9EB2-0A2CC554B0C7}"/>
                  </a:ext>
                </a:extLst>
              </p14:cNvPr>
              <p14:cNvContentPartPr/>
              <p14:nvPr/>
            </p14:nvContentPartPr>
            <p14:xfrm>
              <a:off x="7557945" y="1995450"/>
              <a:ext cx="200520" cy="5400"/>
            </p14:xfrm>
          </p:contentPart>
        </mc:Choice>
        <mc:Fallback xmlns="">
          <p:pic>
            <p:nvPicPr>
              <p:cNvPr id="26" name="Рукописный ввод 25">
                <a:extLst>
                  <a:ext uri="{FF2B5EF4-FFF2-40B4-BE49-F238E27FC236}">
                    <a16:creationId xmlns:a16="http://schemas.microsoft.com/office/drawing/2014/main" id="{8FBDFE43-AF28-4A13-9EB2-0A2CC554B0C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521945" y="1923450"/>
                <a:ext cx="27216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8" name="Рукописный ввод 27">
                <a:extLst>
                  <a:ext uri="{FF2B5EF4-FFF2-40B4-BE49-F238E27FC236}">
                    <a16:creationId xmlns:a16="http://schemas.microsoft.com/office/drawing/2014/main" id="{2A56F1AA-6E34-4294-8688-CBEA8623A8AE}"/>
                  </a:ext>
                </a:extLst>
              </p14:cNvPr>
              <p14:cNvContentPartPr/>
              <p14:nvPr/>
            </p14:nvContentPartPr>
            <p14:xfrm>
              <a:off x="4857585" y="1685850"/>
              <a:ext cx="119520" cy="360"/>
            </p14:xfrm>
          </p:contentPart>
        </mc:Choice>
        <mc:Fallback xmlns="">
          <p:pic>
            <p:nvPicPr>
              <p:cNvPr id="28" name="Рукописный ввод 27">
                <a:extLst>
                  <a:ext uri="{FF2B5EF4-FFF2-40B4-BE49-F238E27FC236}">
                    <a16:creationId xmlns:a16="http://schemas.microsoft.com/office/drawing/2014/main" id="{2A56F1AA-6E34-4294-8688-CBEA8623A8A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821585" y="1613850"/>
                <a:ext cx="19116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9" name="Рукописный ввод 28">
                <a:extLst>
                  <a:ext uri="{FF2B5EF4-FFF2-40B4-BE49-F238E27FC236}">
                    <a16:creationId xmlns:a16="http://schemas.microsoft.com/office/drawing/2014/main" id="{A1A67C22-B6FD-4338-AD95-BD947D39F08B}"/>
                  </a:ext>
                </a:extLst>
              </p14:cNvPr>
              <p14:cNvContentPartPr/>
              <p14:nvPr/>
            </p14:nvContentPartPr>
            <p14:xfrm>
              <a:off x="5076825" y="1595490"/>
              <a:ext cx="2362680" cy="79200"/>
            </p14:xfrm>
          </p:contentPart>
        </mc:Choice>
        <mc:Fallback xmlns="">
          <p:pic>
            <p:nvPicPr>
              <p:cNvPr id="29" name="Рукописный ввод 28">
                <a:extLst>
                  <a:ext uri="{FF2B5EF4-FFF2-40B4-BE49-F238E27FC236}">
                    <a16:creationId xmlns:a16="http://schemas.microsoft.com/office/drawing/2014/main" id="{A1A67C22-B6FD-4338-AD95-BD947D39F08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040825" y="1523490"/>
                <a:ext cx="243432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0" name="Рукописный ввод 29">
                <a:extLst>
                  <a:ext uri="{FF2B5EF4-FFF2-40B4-BE49-F238E27FC236}">
                    <a16:creationId xmlns:a16="http://schemas.microsoft.com/office/drawing/2014/main" id="{4EF47076-D6B1-45C8-8718-0AB3A0DAAB82}"/>
                  </a:ext>
                </a:extLst>
              </p14:cNvPr>
              <p14:cNvContentPartPr/>
              <p14:nvPr/>
            </p14:nvContentPartPr>
            <p14:xfrm>
              <a:off x="5062425" y="1724010"/>
              <a:ext cx="586080" cy="25560"/>
            </p14:xfrm>
          </p:contentPart>
        </mc:Choice>
        <mc:Fallback xmlns="">
          <p:pic>
            <p:nvPicPr>
              <p:cNvPr id="30" name="Рукописный ввод 29">
                <a:extLst>
                  <a:ext uri="{FF2B5EF4-FFF2-40B4-BE49-F238E27FC236}">
                    <a16:creationId xmlns:a16="http://schemas.microsoft.com/office/drawing/2014/main" id="{4EF47076-D6B1-45C8-8718-0AB3A0DAAB82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026447" y="1653010"/>
                <a:ext cx="657676" cy="1672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1" name="Рукописный ввод 30">
                <a:extLst>
                  <a:ext uri="{FF2B5EF4-FFF2-40B4-BE49-F238E27FC236}">
                    <a16:creationId xmlns:a16="http://schemas.microsoft.com/office/drawing/2014/main" id="{E83AD8F3-711D-4572-8993-D936169A83CF}"/>
                  </a:ext>
                </a:extLst>
              </p14:cNvPr>
              <p14:cNvContentPartPr/>
              <p14:nvPr/>
            </p14:nvContentPartPr>
            <p14:xfrm>
              <a:off x="5548425" y="1594410"/>
              <a:ext cx="1857600" cy="58680"/>
            </p14:xfrm>
          </p:contentPart>
        </mc:Choice>
        <mc:Fallback xmlns="">
          <p:pic>
            <p:nvPicPr>
              <p:cNvPr id="31" name="Рукописный ввод 30">
                <a:extLst>
                  <a:ext uri="{FF2B5EF4-FFF2-40B4-BE49-F238E27FC236}">
                    <a16:creationId xmlns:a16="http://schemas.microsoft.com/office/drawing/2014/main" id="{E83AD8F3-711D-4572-8993-D936169A83CF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512425" y="1522410"/>
                <a:ext cx="192924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2" name="Рукописный ввод 31">
                <a:extLst>
                  <a:ext uri="{FF2B5EF4-FFF2-40B4-BE49-F238E27FC236}">
                    <a16:creationId xmlns:a16="http://schemas.microsoft.com/office/drawing/2014/main" id="{4E3F766F-7CA3-4036-94BC-944B19F13EA9}"/>
                  </a:ext>
                </a:extLst>
              </p14:cNvPr>
              <p14:cNvContentPartPr/>
              <p14:nvPr/>
            </p14:nvContentPartPr>
            <p14:xfrm>
              <a:off x="7582065" y="1651650"/>
              <a:ext cx="128880" cy="44280"/>
            </p14:xfrm>
          </p:contentPart>
        </mc:Choice>
        <mc:Fallback xmlns="">
          <p:pic>
            <p:nvPicPr>
              <p:cNvPr id="32" name="Рукописный ввод 31">
                <a:extLst>
                  <a:ext uri="{FF2B5EF4-FFF2-40B4-BE49-F238E27FC236}">
                    <a16:creationId xmlns:a16="http://schemas.microsoft.com/office/drawing/2014/main" id="{4E3F766F-7CA3-4036-94BC-944B19F13EA9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546065" y="1579650"/>
                <a:ext cx="200520" cy="187920"/>
              </a:xfrm>
              <a:prstGeom prst="rect">
                <a:avLst/>
              </a:prstGeom>
            </p:spPr>
          </p:pic>
        </mc:Fallback>
      </mc:AlternateContent>
      <p:sp>
        <p:nvSpPr>
          <p:cNvPr id="36" name="Text Box 2">
            <a:extLst>
              <a:ext uri="{FF2B5EF4-FFF2-40B4-BE49-F238E27FC236}">
                <a16:creationId xmlns:a16="http://schemas.microsoft.com/office/drawing/2014/main" id="{EEDE51E6-B093-46F7-9FF5-6702FAC3D0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altLang="ru-RU" sz="2800" b="1" dirty="0">
                <a:solidFill>
                  <a:srgbClr val="003366"/>
                </a:solidFill>
                <a:latin typeface="Comic Sans MS" pitchFamily="66" charset="0"/>
              </a:rPr>
              <a:t>Этапы реализации проекта </a:t>
            </a:r>
            <a:r>
              <a:rPr lang="en-US" altLang="ru-RU" sz="3600" b="1" dirty="0">
                <a:solidFill>
                  <a:srgbClr val="003366"/>
                </a:solidFill>
                <a:latin typeface="Comic Sans MS" pitchFamily="66" charset="0"/>
              </a:rPr>
              <a:t>NICA</a:t>
            </a:r>
            <a:r>
              <a:rPr lang="ru-RU" altLang="ru-RU" sz="3600" b="1" dirty="0">
                <a:solidFill>
                  <a:srgbClr val="003366"/>
                </a:solidFill>
                <a:latin typeface="Comic Sans MS" pitchFamily="66" charset="0"/>
              </a:rPr>
              <a:t> </a:t>
            </a:r>
            <a:endParaRPr lang="en-US" altLang="ru-RU" sz="3600" b="1" dirty="0">
              <a:solidFill>
                <a:srgbClr val="003366"/>
              </a:solidFill>
              <a:latin typeface="Comic Sans MS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868066-6350-4577-AF2A-41FF23BE7DA0}"/>
              </a:ext>
            </a:extLst>
          </p:cNvPr>
          <p:cNvSpPr txBox="1"/>
          <p:nvPr/>
        </p:nvSpPr>
        <p:spPr>
          <a:xfrm>
            <a:off x="1619943" y="2754081"/>
            <a:ext cx="290512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Запуск Бустера с пучком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014AFB5-50BA-4EE9-BA53-9E76EBBB2C72}"/>
              </a:ext>
            </a:extLst>
          </p:cNvPr>
          <p:cNvSpPr txBox="1"/>
          <p:nvPr/>
        </p:nvSpPr>
        <p:spPr>
          <a:xfrm>
            <a:off x="1367982" y="4005079"/>
            <a:ext cx="319855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Бустер + канал в </a:t>
            </a:r>
            <a:r>
              <a:rPr lang="ru-RU" dirty="0" err="1"/>
              <a:t>Нуклотрон</a:t>
            </a:r>
            <a:endParaRPr lang="ru-RU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AAF711B-2173-4C6E-9824-5D19E5C2AE23}"/>
              </a:ext>
            </a:extLst>
          </p:cNvPr>
          <p:cNvSpPr txBox="1"/>
          <p:nvPr/>
        </p:nvSpPr>
        <p:spPr>
          <a:xfrm>
            <a:off x="1043608" y="5381550"/>
            <a:ext cx="424847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Запуск Бустера + </a:t>
            </a:r>
            <a:r>
              <a:rPr lang="ru-RU" dirty="0" err="1"/>
              <a:t>Нуклотрон</a:t>
            </a:r>
            <a:r>
              <a:rPr lang="ru-RU" dirty="0"/>
              <a:t> с пучком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F6358CB-4DFE-4BC3-A0C1-B96CFFE6E55C}"/>
              </a:ext>
            </a:extLst>
          </p:cNvPr>
          <p:cNvSpPr txBox="1"/>
          <p:nvPr/>
        </p:nvSpPr>
        <p:spPr>
          <a:xfrm>
            <a:off x="1052229" y="5735907"/>
            <a:ext cx="4248472" cy="369332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Сеанс на </a:t>
            </a:r>
            <a:r>
              <a:rPr lang="en-US" dirty="0"/>
              <a:t>BM@N</a:t>
            </a:r>
            <a:r>
              <a:rPr lang="ru-RU" dirty="0"/>
              <a:t> с тяжелыми ионами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81FFD55-8444-4FC5-A21C-FFED7049C163}"/>
              </a:ext>
            </a:extLst>
          </p:cNvPr>
          <p:cNvSpPr txBox="1"/>
          <p:nvPr/>
        </p:nvSpPr>
        <p:spPr>
          <a:xfrm>
            <a:off x="5292080" y="1210626"/>
            <a:ext cx="385935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Технологический пуск коллайдера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239C50E-6371-47E2-9778-DE60C96DD4AB}"/>
              </a:ext>
            </a:extLst>
          </p:cNvPr>
          <p:cNvSpPr txBox="1"/>
          <p:nvPr/>
        </p:nvSpPr>
        <p:spPr>
          <a:xfrm>
            <a:off x="5300701" y="2089100"/>
            <a:ext cx="3850732" cy="369332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Сеанс коллайдера с пучком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3" grpId="0" animBg="1"/>
      <p:bldP spid="34" grpId="0" animBg="1"/>
      <p:bldP spid="35" grpId="0" animBg="1"/>
      <p:bldP spid="40" grpId="0" animBg="1"/>
      <p:bldP spid="4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NICA_header_blue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25"/>
            <a:ext cx="9144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altLang="ru-RU" sz="2800" b="1" dirty="0">
                <a:solidFill>
                  <a:srgbClr val="003366"/>
                </a:solidFill>
                <a:latin typeface="Comic Sans MS" pitchFamily="66" charset="0"/>
              </a:rPr>
              <a:t>Планы проведения ускорительных сеансов на комплексе проекта </a:t>
            </a:r>
            <a:r>
              <a:rPr lang="en-US" altLang="ru-RU" sz="3600" b="1" dirty="0">
                <a:solidFill>
                  <a:srgbClr val="003366"/>
                </a:solidFill>
                <a:latin typeface="Comic Sans MS" pitchFamily="66" charset="0"/>
              </a:rPr>
              <a:t>NICA</a:t>
            </a:r>
            <a:r>
              <a:rPr lang="ru-RU" altLang="ru-RU" sz="3600" b="1" dirty="0">
                <a:solidFill>
                  <a:srgbClr val="003366"/>
                </a:solidFill>
                <a:latin typeface="Comic Sans MS" pitchFamily="66" charset="0"/>
              </a:rPr>
              <a:t> </a:t>
            </a:r>
            <a:endParaRPr lang="en-US" altLang="ru-RU" sz="3600" b="1" dirty="0">
              <a:solidFill>
                <a:srgbClr val="003366"/>
              </a:solidFill>
              <a:latin typeface="Comic Sans MS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F19092-58D7-441C-AE56-9D59F4BA92DE}"/>
              </a:ext>
            </a:extLst>
          </p:cNvPr>
          <p:cNvSpPr txBox="1"/>
          <p:nvPr/>
        </p:nvSpPr>
        <p:spPr>
          <a:xfrm>
            <a:off x="62880" y="1077218"/>
            <a:ext cx="9018240" cy="535531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r>
              <a:rPr lang="ru-RU" dirty="0">
                <a:solidFill>
                  <a:srgbClr val="002060"/>
                </a:solidFill>
              </a:rPr>
              <a:t>Первый ускорительный сеанс Бустера с пучком </a:t>
            </a:r>
            <a:r>
              <a:rPr lang="en-US" b="1" i="1" dirty="0">
                <a:solidFill>
                  <a:srgbClr val="002060"/>
                </a:solidFill>
              </a:rPr>
              <a:t>He</a:t>
            </a:r>
            <a:r>
              <a:rPr lang="en-US" b="1" i="1" baseline="30000" dirty="0">
                <a:solidFill>
                  <a:srgbClr val="002060"/>
                </a:solidFill>
              </a:rPr>
              <a:t>1+</a:t>
            </a:r>
            <a:r>
              <a:rPr lang="ru-RU" baseline="30000" dirty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	</a:t>
            </a:r>
          </a:p>
          <a:p>
            <a:pPr lvl="8">
              <a:buClr>
                <a:srgbClr val="FF0000"/>
              </a:buClr>
              <a:defRPr/>
            </a:pPr>
            <a:r>
              <a:rPr lang="ru-RU" dirty="0">
                <a:solidFill>
                  <a:srgbClr val="002060"/>
                </a:solidFill>
              </a:rPr>
              <a:t>	</a:t>
            </a:r>
            <a:r>
              <a:rPr lang="ru-RU" b="1" i="1" dirty="0">
                <a:solidFill>
                  <a:srgbClr val="FF0000"/>
                </a:solidFill>
              </a:rPr>
              <a:t>Август - Октябрь 2020   </a:t>
            </a:r>
            <a:r>
              <a:rPr lang="ru-RU" b="1" i="1" dirty="0">
                <a:solidFill>
                  <a:srgbClr val="170CF4"/>
                </a:solidFill>
              </a:rPr>
              <a:t>2 месяца</a:t>
            </a:r>
          </a:p>
          <a:p>
            <a:pPr lvl="8">
              <a:buClr>
                <a:srgbClr val="FF0000"/>
              </a:buClr>
              <a:defRPr/>
            </a:pPr>
            <a:r>
              <a:rPr lang="ru-RU" b="1" i="1" dirty="0">
                <a:solidFill>
                  <a:srgbClr val="FF0000"/>
                </a:solidFill>
              </a:rPr>
              <a:t>		</a:t>
            </a:r>
            <a:r>
              <a:rPr lang="ru-RU" dirty="0">
                <a:solidFill>
                  <a:srgbClr val="002060"/>
                </a:solidFill>
              </a:rPr>
              <a:t>		</a:t>
            </a:r>
            <a:endParaRPr lang="en-US" dirty="0">
              <a:solidFill>
                <a:srgbClr val="002060"/>
              </a:solidFill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r>
              <a:rPr lang="ru-RU" dirty="0">
                <a:solidFill>
                  <a:srgbClr val="002060"/>
                </a:solidFill>
              </a:rPr>
              <a:t>Второй сеанс на Бустере с каналом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ru-RU" dirty="0">
                <a:solidFill>
                  <a:srgbClr val="002060"/>
                </a:solidFill>
              </a:rPr>
              <a:t>			перевода в </a:t>
            </a:r>
            <a:r>
              <a:rPr lang="ru-RU" dirty="0" err="1">
                <a:solidFill>
                  <a:srgbClr val="002060"/>
                </a:solidFill>
              </a:rPr>
              <a:t>Нуклотрон</a:t>
            </a:r>
            <a:r>
              <a:rPr lang="en-US" dirty="0">
                <a:solidFill>
                  <a:srgbClr val="002060"/>
                </a:solidFill>
              </a:rPr>
              <a:t>,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en-US" b="1" i="1" dirty="0">
                <a:solidFill>
                  <a:srgbClr val="002060"/>
                </a:solidFill>
              </a:rPr>
              <a:t>He</a:t>
            </a:r>
            <a:r>
              <a:rPr lang="en-US" b="1" i="1" baseline="30000" dirty="0">
                <a:solidFill>
                  <a:srgbClr val="002060"/>
                </a:solidFill>
              </a:rPr>
              <a:t>1+ </a:t>
            </a:r>
            <a:r>
              <a:rPr lang="ru-RU" dirty="0">
                <a:solidFill>
                  <a:srgbClr val="002060"/>
                </a:solidFill>
              </a:rPr>
              <a:t>	</a:t>
            </a:r>
          </a:p>
          <a:p>
            <a:pPr lvl="8">
              <a:buClr>
                <a:srgbClr val="FF0000"/>
              </a:buClr>
              <a:defRPr/>
            </a:pPr>
            <a:r>
              <a:rPr lang="ru-RU" dirty="0">
                <a:solidFill>
                  <a:srgbClr val="002060"/>
                </a:solidFill>
              </a:rPr>
              <a:t>	</a:t>
            </a:r>
            <a:r>
              <a:rPr lang="ru-RU" b="1" i="1" dirty="0">
                <a:solidFill>
                  <a:srgbClr val="FF0000"/>
                </a:solidFill>
              </a:rPr>
              <a:t>Февраль - Март 2021       </a:t>
            </a:r>
            <a:r>
              <a:rPr lang="ru-RU" b="1" i="1" dirty="0">
                <a:solidFill>
                  <a:srgbClr val="170CF4"/>
                </a:solidFill>
              </a:rPr>
              <a:t>1,3 месяца</a:t>
            </a:r>
          </a:p>
          <a:p>
            <a:pPr lvl="8">
              <a:buClr>
                <a:srgbClr val="FF0000"/>
              </a:buClr>
              <a:defRPr/>
            </a:pPr>
            <a:r>
              <a:rPr lang="ru-RU" b="1" i="1" dirty="0">
                <a:solidFill>
                  <a:srgbClr val="FF0000"/>
                </a:solidFill>
              </a:rPr>
              <a:t>		</a:t>
            </a:r>
            <a:endParaRPr lang="ru-RU" b="1" i="1" dirty="0">
              <a:solidFill>
                <a:srgbClr val="002060"/>
              </a:solidFill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r>
              <a:rPr lang="ru-RU" dirty="0">
                <a:solidFill>
                  <a:srgbClr val="002060"/>
                </a:solidFill>
              </a:rPr>
              <a:t>Третий сеанс на Бустере с  инжекцией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ru-RU" dirty="0">
                <a:solidFill>
                  <a:srgbClr val="002060"/>
                </a:solidFill>
              </a:rPr>
              <a:t>			и ускорением в </a:t>
            </a:r>
            <a:r>
              <a:rPr lang="ru-RU" dirty="0" err="1">
                <a:solidFill>
                  <a:srgbClr val="002060"/>
                </a:solidFill>
              </a:rPr>
              <a:t>Нуклотроне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b="1" i="1" dirty="0">
                <a:solidFill>
                  <a:srgbClr val="002060"/>
                </a:solidFill>
              </a:rPr>
              <a:t>He</a:t>
            </a:r>
            <a:r>
              <a:rPr lang="en-US" b="1" i="1" baseline="30000" dirty="0">
                <a:solidFill>
                  <a:srgbClr val="002060"/>
                </a:solidFill>
              </a:rPr>
              <a:t>1+</a:t>
            </a:r>
            <a:r>
              <a:rPr lang="en-US" b="1" i="1" dirty="0">
                <a:solidFill>
                  <a:srgbClr val="002060"/>
                </a:solidFill>
              </a:rPr>
              <a:t>, Kr, Bi ?...</a:t>
            </a:r>
            <a:endParaRPr lang="ru-RU" b="1" dirty="0">
              <a:solidFill>
                <a:srgbClr val="002060"/>
              </a:solidFill>
            </a:endParaRPr>
          </a:p>
          <a:p>
            <a:pPr lvl="8">
              <a:buClr>
                <a:srgbClr val="FF0000"/>
              </a:buClr>
              <a:defRPr/>
            </a:pPr>
            <a:r>
              <a:rPr lang="ru-RU" dirty="0">
                <a:solidFill>
                  <a:srgbClr val="002060"/>
                </a:solidFill>
              </a:rPr>
              <a:t>	</a:t>
            </a:r>
            <a:r>
              <a:rPr lang="ru-RU" b="1" i="1" dirty="0">
                <a:solidFill>
                  <a:srgbClr val="FF0000"/>
                </a:solidFill>
              </a:rPr>
              <a:t>Сентябрь - Октябрь 2021  </a:t>
            </a:r>
            <a:r>
              <a:rPr lang="ru-RU" b="1" i="1" dirty="0">
                <a:solidFill>
                  <a:srgbClr val="170CF4"/>
                </a:solidFill>
              </a:rPr>
              <a:t>20 дней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r>
              <a:rPr lang="ru-RU" dirty="0">
                <a:solidFill>
                  <a:srgbClr val="002060"/>
                </a:solidFill>
              </a:rPr>
              <a:t>Первый сеанс Бустера с </a:t>
            </a:r>
            <a:r>
              <a:rPr lang="ru-RU" dirty="0" err="1">
                <a:solidFill>
                  <a:srgbClr val="002060"/>
                </a:solidFill>
              </a:rPr>
              <a:t>Нуклотроном</a:t>
            </a:r>
            <a:r>
              <a:rPr lang="ru-RU" dirty="0">
                <a:solidFill>
                  <a:srgbClr val="002060"/>
                </a:solidFill>
              </a:rPr>
              <a:t> на </a:t>
            </a:r>
            <a:r>
              <a:rPr lang="en-US" dirty="0">
                <a:solidFill>
                  <a:srgbClr val="002060"/>
                </a:solidFill>
              </a:rPr>
              <a:t>BM@N</a:t>
            </a:r>
            <a:r>
              <a:rPr lang="ru-RU" dirty="0">
                <a:solidFill>
                  <a:srgbClr val="002060"/>
                </a:solidFill>
              </a:rPr>
              <a:t> (</a:t>
            </a:r>
            <a:r>
              <a:rPr lang="ru-RU" i="1" dirty="0">
                <a:solidFill>
                  <a:srgbClr val="002060"/>
                </a:solidFill>
              </a:rPr>
              <a:t>тяжелые ионы </a:t>
            </a:r>
            <a:r>
              <a:rPr lang="en-US" i="1" dirty="0">
                <a:solidFill>
                  <a:srgbClr val="002060"/>
                </a:solidFill>
              </a:rPr>
              <a:t>Kr, Bi?</a:t>
            </a:r>
            <a:r>
              <a:rPr lang="ru-RU" dirty="0">
                <a:solidFill>
                  <a:srgbClr val="002060"/>
                </a:solidFill>
              </a:rPr>
              <a:t>)	</a:t>
            </a:r>
          </a:p>
          <a:p>
            <a:pPr lvl="8">
              <a:buClr>
                <a:srgbClr val="FF0000"/>
              </a:buClr>
              <a:defRPr/>
            </a:pPr>
            <a:r>
              <a:rPr lang="ru-RU" dirty="0">
                <a:solidFill>
                  <a:srgbClr val="002060"/>
                </a:solidFill>
              </a:rPr>
              <a:t>	</a:t>
            </a:r>
            <a:r>
              <a:rPr lang="ru-RU" b="1" i="1" dirty="0">
                <a:solidFill>
                  <a:srgbClr val="FF0000"/>
                </a:solidFill>
              </a:rPr>
              <a:t>Октябрь - Декабрь 2021  </a:t>
            </a:r>
            <a:r>
              <a:rPr lang="ru-RU" b="1" i="1" dirty="0">
                <a:solidFill>
                  <a:srgbClr val="170CF4"/>
                </a:solidFill>
              </a:rPr>
              <a:t>1,7 месяца</a:t>
            </a:r>
          </a:p>
          <a:p>
            <a:pPr lvl="3">
              <a:buClr>
                <a:srgbClr val="FF0000"/>
              </a:buClr>
              <a:defRPr/>
            </a:pPr>
            <a:r>
              <a:rPr lang="ru-RU" b="1" i="1" dirty="0">
                <a:solidFill>
                  <a:srgbClr val="00FF00"/>
                </a:solidFill>
              </a:rPr>
              <a:t>-----------------------------------------------------------------------</a:t>
            </a:r>
          </a:p>
          <a:p>
            <a:pPr lvl="3">
              <a:buClr>
                <a:srgbClr val="FF0000"/>
              </a:buClr>
              <a:defRPr/>
            </a:pPr>
            <a:endParaRPr lang="ru-RU" b="1" i="1" dirty="0">
              <a:solidFill>
                <a:srgbClr val="00FF00"/>
              </a:solidFill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r>
              <a:rPr lang="ru-RU" dirty="0">
                <a:solidFill>
                  <a:srgbClr val="170CF4"/>
                </a:solidFill>
              </a:rPr>
              <a:t>Технологический пуск коллайдера </a:t>
            </a:r>
            <a:r>
              <a:rPr lang="en-US" dirty="0">
                <a:solidFill>
                  <a:srgbClr val="170CF4"/>
                </a:solidFill>
              </a:rPr>
              <a:t>NICA</a:t>
            </a:r>
            <a:r>
              <a:rPr lang="ru-RU" dirty="0">
                <a:solidFill>
                  <a:srgbClr val="170CF4"/>
                </a:solidFill>
              </a:rPr>
              <a:t>	</a:t>
            </a:r>
          </a:p>
          <a:p>
            <a:pPr lvl="8">
              <a:buClr>
                <a:srgbClr val="FF0000"/>
              </a:buClr>
              <a:defRPr/>
            </a:pPr>
            <a:r>
              <a:rPr lang="ru-RU" dirty="0">
                <a:solidFill>
                  <a:srgbClr val="002060"/>
                </a:solidFill>
              </a:rPr>
              <a:t>	</a:t>
            </a:r>
            <a:r>
              <a:rPr lang="ru-RU" b="1" i="1" dirty="0">
                <a:solidFill>
                  <a:srgbClr val="FF0000"/>
                </a:solidFill>
              </a:rPr>
              <a:t>Июль – Август  2022</a:t>
            </a:r>
          </a:p>
          <a:p>
            <a:pPr lvl="8">
              <a:buClr>
                <a:srgbClr val="FF0000"/>
              </a:buClr>
              <a:defRPr/>
            </a:pPr>
            <a:endParaRPr lang="ru-RU" b="1" i="1" dirty="0">
              <a:solidFill>
                <a:srgbClr val="FF0000"/>
              </a:solidFill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r>
              <a:rPr lang="ru-RU" dirty="0">
                <a:solidFill>
                  <a:srgbClr val="170CF4"/>
                </a:solidFill>
              </a:rPr>
              <a:t>Первый сеанс коллайдера (+Бустер + </a:t>
            </a:r>
            <a:r>
              <a:rPr lang="ru-RU" dirty="0" err="1">
                <a:solidFill>
                  <a:srgbClr val="170CF4"/>
                </a:solidFill>
              </a:rPr>
              <a:t>Нуклотрон</a:t>
            </a:r>
            <a:r>
              <a:rPr lang="ru-RU" dirty="0">
                <a:solidFill>
                  <a:srgbClr val="170CF4"/>
                </a:solidFill>
              </a:rPr>
              <a:t> + КТП)	</a:t>
            </a:r>
          </a:p>
          <a:p>
            <a:pPr lvl="8">
              <a:buClr>
                <a:srgbClr val="FF0000"/>
              </a:buClr>
              <a:defRPr/>
            </a:pPr>
            <a:r>
              <a:rPr lang="ru-RU" dirty="0">
                <a:solidFill>
                  <a:srgbClr val="002060"/>
                </a:solidFill>
              </a:rPr>
              <a:t>	</a:t>
            </a:r>
            <a:r>
              <a:rPr lang="ru-RU" b="1" i="1" dirty="0">
                <a:solidFill>
                  <a:srgbClr val="FF0000"/>
                </a:solidFill>
              </a:rPr>
              <a:t>Сентябрь - Ноябрь 2022</a:t>
            </a:r>
          </a:p>
        </p:txBody>
      </p:sp>
      <p:sp>
        <p:nvSpPr>
          <p:cNvPr id="2" name="Левая фигурная скобка 1">
            <a:extLst>
              <a:ext uri="{FF2B5EF4-FFF2-40B4-BE49-F238E27FC236}">
                <a16:creationId xmlns:a16="http://schemas.microsoft.com/office/drawing/2014/main" id="{4CB1CDEB-F011-405F-975D-D454D1DB6D2F}"/>
              </a:ext>
            </a:extLst>
          </p:cNvPr>
          <p:cNvSpPr/>
          <p:nvPr/>
        </p:nvSpPr>
        <p:spPr>
          <a:xfrm>
            <a:off x="331987" y="2969518"/>
            <a:ext cx="188640" cy="136815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Gruppieren">
            <a:extLst>
              <a:ext uri="{FF2B5EF4-FFF2-40B4-BE49-F238E27FC236}">
                <a16:creationId xmlns:a16="http://schemas.microsoft.com/office/drawing/2014/main" id="{ACFDB82D-4A51-4A16-AC2D-D2D55EB4B374}"/>
              </a:ext>
            </a:extLst>
          </p:cNvPr>
          <p:cNvGrpSpPr>
            <a:grpSpLocks/>
          </p:cNvGrpSpPr>
          <p:nvPr/>
        </p:nvGrpSpPr>
        <p:grpSpPr bwMode="auto">
          <a:xfrm>
            <a:off x="165100" y="6278563"/>
            <a:ext cx="8797925" cy="568325"/>
            <a:chOff x="0" y="0"/>
            <a:chExt cx="8799077" cy="567611"/>
          </a:xfrm>
        </p:grpSpPr>
        <p:pic>
          <p:nvPicPr>
            <p:cNvPr id="7" name="JINR_logo_alpha.png" descr="JINR_logo_alpha.png">
              <a:extLst>
                <a:ext uri="{FF2B5EF4-FFF2-40B4-BE49-F238E27FC236}">
                  <a16:creationId xmlns:a16="http://schemas.microsoft.com/office/drawing/2014/main" id="{1E8E2B93-4A07-4CC1-9784-1CE9EE5EB6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4684" y="0"/>
              <a:ext cx="624393" cy="54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8" name="NICA_logo_alpha.png" descr="NICA_logo_alpha.png">
              <a:extLst>
                <a:ext uri="{FF2B5EF4-FFF2-40B4-BE49-F238E27FC236}">
                  <a16:creationId xmlns:a16="http://schemas.microsoft.com/office/drawing/2014/main" id="{56E34FD8-98F7-4C69-B4F7-5E1A6B9CE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4554"/>
              <a:ext cx="926575" cy="473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05667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uppieren">
            <a:extLst>
              <a:ext uri="{FF2B5EF4-FFF2-40B4-BE49-F238E27FC236}">
                <a16:creationId xmlns:a16="http://schemas.microsoft.com/office/drawing/2014/main" id="{1913E8BE-8599-47F6-B882-3013A8F9390B}"/>
              </a:ext>
            </a:extLst>
          </p:cNvPr>
          <p:cNvGrpSpPr>
            <a:grpSpLocks/>
          </p:cNvGrpSpPr>
          <p:nvPr/>
        </p:nvGrpSpPr>
        <p:grpSpPr bwMode="auto">
          <a:xfrm>
            <a:off x="165100" y="6278563"/>
            <a:ext cx="8797925" cy="568325"/>
            <a:chOff x="0" y="0"/>
            <a:chExt cx="8799077" cy="567611"/>
          </a:xfrm>
        </p:grpSpPr>
        <p:pic>
          <p:nvPicPr>
            <p:cNvPr id="40" name="JINR_logo_alpha.png" descr="JINR_logo_alpha.png">
              <a:extLst>
                <a:ext uri="{FF2B5EF4-FFF2-40B4-BE49-F238E27FC236}">
                  <a16:creationId xmlns:a16="http://schemas.microsoft.com/office/drawing/2014/main" id="{0500953A-C242-4B4F-8C83-9F8E73E7E0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4684" y="0"/>
              <a:ext cx="624393" cy="54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41" name="NICA_logo_alpha.png" descr="NICA_logo_alpha.png">
              <a:extLst>
                <a:ext uri="{FF2B5EF4-FFF2-40B4-BE49-F238E27FC236}">
                  <a16:creationId xmlns:a16="http://schemas.microsoft.com/office/drawing/2014/main" id="{75162E59-A193-4E27-9968-FC56C04DF5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4554"/>
              <a:ext cx="926575" cy="473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pic>
        <p:nvPicPr>
          <p:cNvPr id="2050" name="Picture 3" descr="NICA_header_blue.t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47625"/>
            <a:ext cx="9144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5" cstate="print"/>
          <a:srcRect l="1781" t="985" r="3822" b="1890"/>
          <a:stretch/>
        </p:blipFill>
        <p:spPr bwMode="auto">
          <a:xfrm>
            <a:off x="395536" y="908720"/>
            <a:ext cx="3949848" cy="5680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6" cstate="print"/>
          <a:srcRect l="2732" t="-46" r="1709" b="32954"/>
          <a:stretch>
            <a:fillRect/>
          </a:stretch>
        </p:blipFill>
        <p:spPr bwMode="auto">
          <a:xfrm rot="120000">
            <a:off x="4710657" y="1068685"/>
            <a:ext cx="3998470" cy="3921935"/>
          </a:xfrm>
          <a:prstGeom prst="rect">
            <a:avLst/>
          </a:prstGeom>
          <a:ln>
            <a:noFill/>
          </a:ln>
          <a:effec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Рукописный ввод 7">
                <a:extLst>
                  <a:ext uri="{FF2B5EF4-FFF2-40B4-BE49-F238E27FC236}">
                    <a16:creationId xmlns:a16="http://schemas.microsoft.com/office/drawing/2014/main" id="{34875187-C5F1-4311-AF19-6DE391CFFDED}"/>
                  </a:ext>
                </a:extLst>
              </p14:cNvPr>
              <p14:cNvContentPartPr/>
              <p14:nvPr/>
            </p14:nvContentPartPr>
            <p14:xfrm>
              <a:off x="576902" y="2689242"/>
              <a:ext cx="1350000" cy="37440"/>
            </p14:xfrm>
          </p:contentPart>
        </mc:Choice>
        <mc:Fallback xmlns="">
          <p:pic>
            <p:nvPicPr>
              <p:cNvPr id="8" name="Рукописный ввод 7">
                <a:extLst>
                  <a:ext uri="{FF2B5EF4-FFF2-40B4-BE49-F238E27FC236}">
                    <a16:creationId xmlns:a16="http://schemas.microsoft.com/office/drawing/2014/main" id="{34875187-C5F1-4311-AF19-6DE391CFFDE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0902" y="2617242"/>
                <a:ext cx="142164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Рукописный ввод 8">
                <a:extLst>
                  <a:ext uri="{FF2B5EF4-FFF2-40B4-BE49-F238E27FC236}">
                    <a16:creationId xmlns:a16="http://schemas.microsoft.com/office/drawing/2014/main" id="{4CC6C864-9072-473D-98CA-8CB18953236D}"/>
                  </a:ext>
                </a:extLst>
              </p14:cNvPr>
              <p14:cNvContentPartPr/>
              <p14:nvPr/>
            </p14:nvContentPartPr>
            <p14:xfrm>
              <a:off x="3258182" y="2662242"/>
              <a:ext cx="950040" cy="37440"/>
            </p14:xfrm>
          </p:contentPart>
        </mc:Choice>
        <mc:Fallback xmlns="">
          <p:pic>
            <p:nvPicPr>
              <p:cNvPr id="9" name="Рукописный ввод 8">
                <a:extLst>
                  <a:ext uri="{FF2B5EF4-FFF2-40B4-BE49-F238E27FC236}">
                    <a16:creationId xmlns:a16="http://schemas.microsoft.com/office/drawing/2014/main" id="{4CC6C864-9072-473D-98CA-8CB18953236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222182" y="2590242"/>
                <a:ext cx="102168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Рукописный ввод 9">
                <a:extLst>
                  <a:ext uri="{FF2B5EF4-FFF2-40B4-BE49-F238E27FC236}">
                    <a16:creationId xmlns:a16="http://schemas.microsoft.com/office/drawing/2014/main" id="{B47BA050-5D49-48BB-A3EB-D47C97E502A2}"/>
                  </a:ext>
                </a:extLst>
              </p14:cNvPr>
              <p14:cNvContentPartPr/>
              <p14:nvPr/>
            </p14:nvContentPartPr>
            <p14:xfrm>
              <a:off x="674822" y="3945642"/>
              <a:ext cx="1500480" cy="87840"/>
            </p14:xfrm>
          </p:contentPart>
        </mc:Choice>
        <mc:Fallback xmlns="">
          <p:pic>
            <p:nvPicPr>
              <p:cNvPr id="10" name="Рукописный ввод 9">
                <a:extLst>
                  <a:ext uri="{FF2B5EF4-FFF2-40B4-BE49-F238E27FC236}">
                    <a16:creationId xmlns:a16="http://schemas.microsoft.com/office/drawing/2014/main" id="{B47BA050-5D49-48BB-A3EB-D47C97E502A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38822" y="3873642"/>
                <a:ext cx="157212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Рукописный ввод 11">
                <a:extLst>
                  <a:ext uri="{FF2B5EF4-FFF2-40B4-BE49-F238E27FC236}">
                    <a16:creationId xmlns:a16="http://schemas.microsoft.com/office/drawing/2014/main" id="{25ADF8C8-4D50-49A0-9D46-92AA2239A0B6}"/>
                  </a:ext>
                </a:extLst>
              </p14:cNvPr>
              <p14:cNvContentPartPr/>
              <p14:nvPr/>
            </p14:nvContentPartPr>
            <p14:xfrm>
              <a:off x="3178262" y="2680962"/>
              <a:ext cx="360" cy="360"/>
            </p14:xfrm>
          </p:contentPart>
        </mc:Choice>
        <mc:Fallback xmlns="">
          <p:pic>
            <p:nvPicPr>
              <p:cNvPr id="12" name="Рукописный ввод 11">
                <a:extLst>
                  <a:ext uri="{FF2B5EF4-FFF2-40B4-BE49-F238E27FC236}">
                    <a16:creationId xmlns:a16="http://schemas.microsoft.com/office/drawing/2014/main" id="{25ADF8C8-4D50-49A0-9D46-92AA2239A0B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142262" y="2608962"/>
                <a:ext cx="72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Рукописный ввод 14">
                <a:extLst>
                  <a:ext uri="{FF2B5EF4-FFF2-40B4-BE49-F238E27FC236}">
                    <a16:creationId xmlns:a16="http://schemas.microsoft.com/office/drawing/2014/main" id="{444BDE8E-5EC8-41EF-8720-921EEBAAAC58}"/>
                  </a:ext>
                </a:extLst>
              </p14:cNvPr>
              <p14:cNvContentPartPr/>
              <p14:nvPr/>
            </p14:nvContentPartPr>
            <p14:xfrm>
              <a:off x="3027422" y="5074242"/>
              <a:ext cx="1260720" cy="64800"/>
            </p14:xfrm>
          </p:contentPart>
        </mc:Choice>
        <mc:Fallback xmlns="">
          <p:pic>
            <p:nvPicPr>
              <p:cNvPr id="15" name="Рукописный ввод 14">
                <a:extLst>
                  <a:ext uri="{FF2B5EF4-FFF2-40B4-BE49-F238E27FC236}">
                    <a16:creationId xmlns:a16="http://schemas.microsoft.com/office/drawing/2014/main" id="{444BDE8E-5EC8-41EF-8720-921EEBAAAC5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991422" y="5002242"/>
                <a:ext cx="133236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" name="Рукописный ввод 15">
                <a:extLst>
                  <a:ext uri="{FF2B5EF4-FFF2-40B4-BE49-F238E27FC236}">
                    <a16:creationId xmlns:a16="http://schemas.microsoft.com/office/drawing/2014/main" id="{15B17857-2AAC-4758-ADB4-38CB29B86F82}"/>
                  </a:ext>
                </a:extLst>
              </p14:cNvPr>
              <p14:cNvContentPartPr/>
              <p14:nvPr/>
            </p14:nvContentPartPr>
            <p14:xfrm>
              <a:off x="568262" y="5119242"/>
              <a:ext cx="2166480" cy="50760"/>
            </p14:xfrm>
          </p:contentPart>
        </mc:Choice>
        <mc:Fallback xmlns="">
          <p:pic>
            <p:nvPicPr>
              <p:cNvPr id="16" name="Рукописный ввод 15">
                <a:extLst>
                  <a:ext uri="{FF2B5EF4-FFF2-40B4-BE49-F238E27FC236}">
                    <a16:creationId xmlns:a16="http://schemas.microsoft.com/office/drawing/2014/main" id="{15B17857-2AAC-4758-ADB4-38CB29B86F8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32262" y="5047242"/>
                <a:ext cx="223812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Рукописный ввод 19">
                <a:extLst>
                  <a:ext uri="{FF2B5EF4-FFF2-40B4-BE49-F238E27FC236}">
                    <a16:creationId xmlns:a16="http://schemas.microsoft.com/office/drawing/2014/main" id="{A3284F4E-FB88-444E-B80A-50B2A01708EE}"/>
                  </a:ext>
                </a:extLst>
              </p14:cNvPr>
              <p14:cNvContentPartPr/>
              <p14:nvPr/>
            </p14:nvContentPartPr>
            <p14:xfrm>
              <a:off x="3290723" y="5219805"/>
              <a:ext cx="976680" cy="62640"/>
            </p14:xfrm>
          </p:contentPart>
        </mc:Choice>
        <mc:Fallback xmlns="">
          <p:pic>
            <p:nvPicPr>
              <p:cNvPr id="20" name="Рукописный ввод 19">
                <a:extLst>
                  <a:ext uri="{FF2B5EF4-FFF2-40B4-BE49-F238E27FC236}">
                    <a16:creationId xmlns:a16="http://schemas.microsoft.com/office/drawing/2014/main" id="{A3284F4E-FB88-444E-B80A-50B2A01708E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254723" y="5147805"/>
                <a:ext cx="104832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Рукописный ввод 22">
                <a:extLst>
                  <a:ext uri="{FF2B5EF4-FFF2-40B4-BE49-F238E27FC236}">
                    <a16:creationId xmlns:a16="http://schemas.microsoft.com/office/drawing/2014/main" id="{FF632117-83AA-4D26-9040-D73DBFCBAFC6}"/>
                  </a:ext>
                </a:extLst>
              </p14:cNvPr>
              <p14:cNvContentPartPr/>
              <p14:nvPr/>
            </p14:nvContentPartPr>
            <p14:xfrm>
              <a:off x="1723860" y="5290725"/>
              <a:ext cx="972000" cy="26640"/>
            </p14:xfrm>
          </p:contentPart>
        </mc:Choice>
        <mc:Fallback xmlns="">
          <p:pic>
            <p:nvPicPr>
              <p:cNvPr id="23" name="Рукописный ввод 22">
                <a:extLst>
                  <a:ext uri="{FF2B5EF4-FFF2-40B4-BE49-F238E27FC236}">
                    <a16:creationId xmlns:a16="http://schemas.microsoft.com/office/drawing/2014/main" id="{FF632117-83AA-4D26-9040-D73DBFCBAFC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687860" y="5218725"/>
                <a:ext cx="104364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4" name="Рукописный ввод 23">
                <a:extLst>
                  <a:ext uri="{FF2B5EF4-FFF2-40B4-BE49-F238E27FC236}">
                    <a16:creationId xmlns:a16="http://schemas.microsoft.com/office/drawing/2014/main" id="{ADFF0F49-4008-4DE8-8919-359048F75C18}"/>
                  </a:ext>
                </a:extLst>
              </p14:cNvPr>
              <p14:cNvContentPartPr/>
              <p14:nvPr/>
            </p14:nvContentPartPr>
            <p14:xfrm>
              <a:off x="599940" y="5294325"/>
              <a:ext cx="1100520" cy="27720"/>
            </p14:xfrm>
          </p:contentPart>
        </mc:Choice>
        <mc:Fallback xmlns="">
          <p:pic>
            <p:nvPicPr>
              <p:cNvPr id="24" name="Рукописный ввод 23">
                <a:extLst>
                  <a:ext uri="{FF2B5EF4-FFF2-40B4-BE49-F238E27FC236}">
                    <a16:creationId xmlns:a16="http://schemas.microsoft.com/office/drawing/2014/main" id="{ADFF0F49-4008-4DE8-8919-359048F75C1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63940" y="5222325"/>
                <a:ext cx="117216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5" name="Рукописный ввод 24">
                <a:extLst>
                  <a:ext uri="{FF2B5EF4-FFF2-40B4-BE49-F238E27FC236}">
                    <a16:creationId xmlns:a16="http://schemas.microsoft.com/office/drawing/2014/main" id="{F245067E-3942-4A7A-BBD5-F014C6D5AD63}"/>
                  </a:ext>
                </a:extLst>
              </p14:cNvPr>
              <p14:cNvContentPartPr/>
              <p14:nvPr/>
            </p14:nvContentPartPr>
            <p14:xfrm>
              <a:off x="4876665" y="1963770"/>
              <a:ext cx="1824480" cy="38880"/>
            </p14:xfrm>
          </p:contentPart>
        </mc:Choice>
        <mc:Fallback xmlns="">
          <p:pic>
            <p:nvPicPr>
              <p:cNvPr id="25" name="Рукописный ввод 24">
                <a:extLst>
                  <a:ext uri="{FF2B5EF4-FFF2-40B4-BE49-F238E27FC236}">
                    <a16:creationId xmlns:a16="http://schemas.microsoft.com/office/drawing/2014/main" id="{F245067E-3942-4A7A-BBD5-F014C6D5AD6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840665" y="1891770"/>
                <a:ext cx="189612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6" name="Рукописный ввод 25">
                <a:extLst>
                  <a:ext uri="{FF2B5EF4-FFF2-40B4-BE49-F238E27FC236}">
                    <a16:creationId xmlns:a16="http://schemas.microsoft.com/office/drawing/2014/main" id="{8FBDFE43-AF28-4A13-9EB2-0A2CC554B0C7}"/>
                  </a:ext>
                </a:extLst>
              </p14:cNvPr>
              <p14:cNvContentPartPr/>
              <p14:nvPr/>
            </p14:nvContentPartPr>
            <p14:xfrm>
              <a:off x="7557945" y="1995450"/>
              <a:ext cx="200520" cy="5400"/>
            </p14:xfrm>
          </p:contentPart>
        </mc:Choice>
        <mc:Fallback xmlns="">
          <p:pic>
            <p:nvPicPr>
              <p:cNvPr id="26" name="Рукописный ввод 25">
                <a:extLst>
                  <a:ext uri="{FF2B5EF4-FFF2-40B4-BE49-F238E27FC236}">
                    <a16:creationId xmlns:a16="http://schemas.microsoft.com/office/drawing/2014/main" id="{8FBDFE43-AF28-4A13-9EB2-0A2CC554B0C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521945" y="1923450"/>
                <a:ext cx="27216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8" name="Рукописный ввод 27">
                <a:extLst>
                  <a:ext uri="{FF2B5EF4-FFF2-40B4-BE49-F238E27FC236}">
                    <a16:creationId xmlns:a16="http://schemas.microsoft.com/office/drawing/2014/main" id="{2A56F1AA-6E34-4294-8688-CBEA8623A8AE}"/>
                  </a:ext>
                </a:extLst>
              </p14:cNvPr>
              <p14:cNvContentPartPr/>
              <p14:nvPr/>
            </p14:nvContentPartPr>
            <p14:xfrm>
              <a:off x="4857585" y="1685850"/>
              <a:ext cx="119520" cy="360"/>
            </p14:xfrm>
          </p:contentPart>
        </mc:Choice>
        <mc:Fallback xmlns="">
          <p:pic>
            <p:nvPicPr>
              <p:cNvPr id="28" name="Рукописный ввод 27">
                <a:extLst>
                  <a:ext uri="{FF2B5EF4-FFF2-40B4-BE49-F238E27FC236}">
                    <a16:creationId xmlns:a16="http://schemas.microsoft.com/office/drawing/2014/main" id="{2A56F1AA-6E34-4294-8688-CBEA8623A8A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821585" y="1613850"/>
                <a:ext cx="19116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9" name="Рукописный ввод 28">
                <a:extLst>
                  <a:ext uri="{FF2B5EF4-FFF2-40B4-BE49-F238E27FC236}">
                    <a16:creationId xmlns:a16="http://schemas.microsoft.com/office/drawing/2014/main" id="{A1A67C22-B6FD-4338-AD95-BD947D39F08B}"/>
                  </a:ext>
                </a:extLst>
              </p14:cNvPr>
              <p14:cNvContentPartPr/>
              <p14:nvPr/>
            </p14:nvContentPartPr>
            <p14:xfrm>
              <a:off x="5076825" y="1595490"/>
              <a:ext cx="2362680" cy="79200"/>
            </p14:xfrm>
          </p:contentPart>
        </mc:Choice>
        <mc:Fallback xmlns="">
          <p:pic>
            <p:nvPicPr>
              <p:cNvPr id="29" name="Рукописный ввод 28">
                <a:extLst>
                  <a:ext uri="{FF2B5EF4-FFF2-40B4-BE49-F238E27FC236}">
                    <a16:creationId xmlns:a16="http://schemas.microsoft.com/office/drawing/2014/main" id="{A1A67C22-B6FD-4338-AD95-BD947D39F08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040825" y="1523490"/>
                <a:ext cx="243432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0" name="Рукописный ввод 29">
                <a:extLst>
                  <a:ext uri="{FF2B5EF4-FFF2-40B4-BE49-F238E27FC236}">
                    <a16:creationId xmlns:a16="http://schemas.microsoft.com/office/drawing/2014/main" id="{4EF47076-D6B1-45C8-8718-0AB3A0DAAB82}"/>
                  </a:ext>
                </a:extLst>
              </p14:cNvPr>
              <p14:cNvContentPartPr/>
              <p14:nvPr/>
            </p14:nvContentPartPr>
            <p14:xfrm>
              <a:off x="5062425" y="1724010"/>
              <a:ext cx="586080" cy="25560"/>
            </p14:xfrm>
          </p:contentPart>
        </mc:Choice>
        <mc:Fallback xmlns="">
          <p:pic>
            <p:nvPicPr>
              <p:cNvPr id="30" name="Рукописный ввод 29">
                <a:extLst>
                  <a:ext uri="{FF2B5EF4-FFF2-40B4-BE49-F238E27FC236}">
                    <a16:creationId xmlns:a16="http://schemas.microsoft.com/office/drawing/2014/main" id="{4EF47076-D6B1-45C8-8718-0AB3A0DAAB82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026447" y="1653010"/>
                <a:ext cx="657676" cy="1672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1" name="Рукописный ввод 30">
                <a:extLst>
                  <a:ext uri="{FF2B5EF4-FFF2-40B4-BE49-F238E27FC236}">
                    <a16:creationId xmlns:a16="http://schemas.microsoft.com/office/drawing/2014/main" id="{E83AD8F3-711D-4572-8993-D936169A83CF}"/>
                  </a:ext>
                </a:extLst>
              </p14:cNvPr>
              <p14:cNvContentPartPr/>
              <p14:nvPr/>
            </p14:nvContentPartPr>
            <p14:xfrm>
              <a:off x="5548425" y="1594410"/>
              <a:ext cx="1857600" cy="58680"/>
            </p14:xfrm>
          </p:contentPart>
        </mc:Choice>
        <mc:Fallback xmlns="">
          <p:pic>
            <p:nvPicPr>
              <p:cNvPr id="31" name="Рукописный ввод 30">
                <a:extLst>
                  <a:ext uri="{FF2B5EF4-FFF2-40B4-BE49-F238E27FC236}">
                    <a16:creationId xmlns:a16="http://schemas.microsoft.com/office/drawing/2014/main" id="{E83AD8F3-711D-4572-8993-D936169A83CF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512425" y="1522410"/>
                <a:ext cx="192924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2" name="Рукописный ввод 31">
                <a:extLst>
                  <a:ext uri="{FF2B5EF4-FFF2-40B4-BE49-F238E27FC236}">
                    <a16:creationId xmlns:a16="http://schemas.microsoft.com/office/drawing/2014/main" id="{4E3F766F-7CA3-4036-94BC-944B19F13EA9}"/>
                  </a:ext>
                </a:extLst>
              </p14:cNvPr>
              <p14:cNvContentPartPr/>
              <p14:nvPr/>
            </p14:nvContentPartPr>
            <p14:xfrm>
              <a:off x="7582065" y="1651650"/>
              <a:ext cx="128880" cy="44280"/>
            </p14:xfrm>
          </p:contentPart>
        </mc:Choice>
        <mc:Fallback xmlns="">
          <p:pic>
            <p:nvPicPr>
              <p:cNvPr id="32" name="Рукописный ввод 31">
                <a:extLst>
                  <a:ext uri="{FF2B5EF4-FFF2-40B4-BE49-F238E27FC236}">
                    <a16:creationId xmlns:a16="http://schemas.microsoft.com/office/drawing/2014/main" id="{4E3F766F-7CA3-4036-94BC-944B19F13EA9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546065" y="1579650"/>
                <a:ext cx="20052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" name="Рукописный ввод 3">
                <a:extLst>
                  <a:ext uri="{FF2B5EF4-FFF2-40B4-BE49-F238E27FC236}">
                    <a16:creationId xmlns:a16="http://schemas.microsoft.com/office/drawing/2014/main" id="{A72CFDCE-4469-425C-8DCC-9315CCAFB80E}"/>
                  </a:ext>
                </a:extLst>
              </p14:cNvPr>
              <p14:cNvContentPartPr/>
              <p14:nvPr/>
            </p14:nvContentPartPr>
            <p14:xfrm>
              <a:off x="586740" y="4615080"/>
              <a:ext cx="3505680" cy="57600"/>
            </p14:xfrm>
          </p:contentPart>
        </mc:Choice>
        <mc:Fallback xmlns="">
          <p:pic>
            <p:nvPicPr>
              <p:cNvPr id="4" name="Рукописный ввод 3">
                <a:extLst>
                  <a:ext uri="{FF2B5EF4-FFF2-40B4-BE49-F238E27FC236}">
                    <a16:creationId xmlns:a16="http://schemas.microsoft.com/office/drawing/2014/main" id="{A72CFDCE-4469-425C-8DCC-9315CCAFB80E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50740" y="4543080"/>
                <a:ext cx="357732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6" name="Рукописный ввод 5">
                <a:extLst>
                  <a:ext uri="{FF2B5EF4-FFF2-40B4-BE49-F238E27FC236}">
                    <a16:creationId xmlns:a16="http://schemas.microsoft.com/office/drawing/2014/main" id="{777BDE12-E99A-4CA5-A228-2328A7135F55}"/>
                  </a:ext>
                </a:extLst>
              </p14:cNvPr>
              <p14:cNvContentPartPr/>
              <p14:nvPr/>
            </p14:nvContentPartPr>
            <p14:xfrm>
              <a:off x="640020" y="5018280"/>
              <a:ext cx="3589560" cy="51120"/>
            </p14:xfrm>
          </p:contentPart>
        </mc:Choice>
        <mc:Fallback xmlns="">
          <p:pic>
            <p:nvPicPr>
              <p:cNvPr id="6" name="Рукописный ввод 5">
                <a:extLst>
                  <a:ext uri="{FF2B5EF4-FFF2-40B4-BE49-F238E27FC236}">
                    <a16:creationId xmlns:a16="http://schemas.microsoft.com/office/drawing/2014/main" id="{777BDE12-E99A-4CA5-A228-2328A7135F55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04020" y="4946280"/>
                <a:ext cx="366120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7" name="Рукописный ввод 6">
                <a:extLst>
                  <a:ext uri="{FF2B5EF4-FFF2-40B4-BE49-F238E27FC236}">
                    <a16:creationId xmlns:a16="http://schemas.microsoft.com/office/drawing/2014/main" id="{DCE0A3AC-36BB-4D8B-93F4-7CA34076317B}"/>
                  </a:ext>
                </a:extLst>
              </p14:cNvPr>
              <p14:cNvContentPartPr/>
              <p14:nvPr/>
            </p14:nvContentPartPr>
            <p14:xfrm>
              <a:off x="4053900" y="4631640"/>
              <a:ext cx="137520" cy="9360"/>
            </p14:xfrm>
          </p:contentPart>
        </mc:Choice>
        <mc:Fallback xmlns="">
          <p:pic>
            <p:nvPicPr>
              <p:cNvPr id="7" name="Рукописный ввод 6">
                <a:extLst>
                  <a:ext uri="{FF2B5EF4-FFF2-40B4-BE49-F238E27FC236}">
                    <a16:creationId xmlns:a16="http://schemas.microsoft.com/office/drawing/2014/main" id="{DCE0A3AC-36BB-4D8B-93F4-7CA34076317B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017900" y="4559640"/>
                <a:ext cx="20916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7" name="Рукописный ввод 16">
                <a:extLst>
                  <a:ext uri="{FF2B5EF4-FFF2-40B4-BE49-F238E27FC236}">
                    <a16:creationId xmlns:a16="http://schemas.microsoft.com/office/drawing/2014/main" id="{D88FDAB2-C651-4506-BD3D-5CE19922F463}"/>
                  </a:ext>
                </a:extLst>
              </p14:cNvPr>
              <p14:cNvContentPartPr/>
              <p14:nvPr/>
            </p14:nvContentPartPr>
            <p14:xfrm>
              <a:off x="1653420" y="4637040"/>
              <a:ext cx="770040" cy="42120"/>
            </p14:xfrm>
          </p:contentPart>
        </mc:Choice>
        <mc:Fallback xmlns="">
          <p:pic>
            <p:nvPicPr>
              <p:cNvPr id="17" name="Рукописный ввод 16">
                <a:extLst>
                  <a:ext uri="{FF2B5EF4-FFF2-40B4-BE49-F238E27FC236}">
                    <a16:creationId xmlns:a16="http://schemas.microsoft.com/office/drawing/2014/main" id="{D88FDAB2-C651-4506-BD3D-5CE19922F463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617420" y="4565040"/>
                <a:ext cx="84168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8" name="Рукописный ввод 17">
                <a:extLst>
                  <a:ext uri="{FF2B5EF4-FFF2-40B4-BE49-F238E27FC236}">
                    <a16:creationId xmlns:a16="http://schemas.microsoft.com/office/drawing/2014/main" id="{248F6669-BA95-4084-AE9C-E949A6481833}"/>
                  </a:ext>
                </a:extLst>
              </p14:cNvPr>
              <p14:cNvContentPartPr/>
              <p14:nvPr/>
            </p14:nvContentPartPr>
            <p14:xfrm>
              <a:off x="678180" y="4644240"/>
              <a:ext cx="1097640" cy="60840"/>
            </p14:xfrm>
          </p:contentPart>
        </mc:Choice>
        <mc:Fallback xmlns="">
          <p:pic>
            <p:nvPicPr>
              <p:cNvPr id="18" name="Рукописный ввод 17">
                <a:extLst>
                  <a:ext uri="{FF2B5EF4-FFF2-40B4-BE49-F238E27FC236}">
                    <a16:creationId xmlns:a16="http://schemas.microsoft.com/office/drawing/2014/main" id="{248F6669-BA95-4084-AE9C-E949A6481833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42180" y="4572240"/>
                <a:ext cx="116928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9" name="Рукописный ввод 18">
                <a:extLst>
                  <a:ext uri="{FF2B5EF4-FFF2-40B4-BE49-F238E27FC236}">
                    <a16:creationId xmlns:a16="http://schemas.microsoft.com/office/drawing/2014/main" id="{18EF3348-61A1-4EDA-B796-FBE979E404C6}"/>
                  </a:ext>
                </a:extLst>
              </p14:cNvPr>
              <p14:cNvContentPartPr/>
              <p14:nvPr/>
            </p14:nvContentPartPr>
            <p14:xfrm>
              <a:off x="2468820" y="4582320"/>
              <a:ext cx="1814040" cy="72360"/>
            </p14:xfrm>
          </p:contentPart>
        </mc:Choice>
        <mc:Fallback xmlns="">
          <p:pic>
            <p:nvPicPr>
              <p:cNvPr id="19" name="Рукописный ввод 18">
                <a:extLst>
                  <a:ext uri="{FF2B5EF4-FFF2-40B4-BE49-F238E27FC236}">
                    <a16:creationId xmlns:a16="http://schemas.microsoft.com/office/drawing/2014/main" id="{18EF3348-61A1-4EDA-B796-FBE979E404C6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432820" y="4510320"/>
                <a:ext cx="188568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60E967B0-DC30-43B1-A52A-DC58D181C089}"/>
              </a:ext>
            </a:extLst>
          </p:cNvPr>
          <p:cNvSpPr txBox="1"/>
          <p:nvPr/>
        </p:nvSpPr>
        <p:spPr>
          <a:xfrm>
            <a:off x="4766940" y="5019078"/>
            <a:ext cx="3777120" cy="1169551"/>
          </a:xfrm>
          <a:prstGeom prst="rect">
            <a:avLst/>
          </a:prstGeom>
          <a:noFill/>
          <a:ln>
            <a:solidFill>
              <a:srgbClr val="170CF4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>
                <a:highlight>
                  <a:srgbClr val="FF00FF"/>
                </a:highlight>
              </a:rPr>
              <a:t>Каналы транспортировки пучка в 205 корпусе до </a:t>
            </a:r>
            <a:r>
              <a:rPr lang="en-US" sz="1400" b="1" dirty="0">
                <a:highlight>
                  <a:srgbClr val="FF00FF"/>
                </a:highlight>
              </a:rPr>
              <a:t>BM@N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i="1" dirty="0"/>
              <a:t>Системы питания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i="1" dirty="0"/>
              <a:t>Вакуумная система </a:t>
            </a:r>
            <a:r>
              <a:rPr lang="ru-RU" sz="1400" i="1" dirty="0" err="1"/>
              <a:t>ионопроводов</a:t>
            </a:r>
            <a:endParaRPr lang="ru-RU" sz="1400" i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i="1" dirty="0"/>
              <a:t>Диагностика пучков, АСУ</a:t>
            </a:r>
          </a:p>
        </p:txBody>
      </p:sp>
      <p:sp>
        <p:nvSpPr>
          <p:cNvPr id="38" name="Text Box 2">
            <a:extLst>
              <a:ext uri="{FF2B5EF4-FFF2-40B4-BE49-F238E27FC236}">
                <a16:creationId xmlns:a16="http://schemas.microsoft.com/office/drawing/2014/main" id="{0A5D9999-2A1A-49A2-87E0-8A1C0C6CD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altLang="ru-RU" sz="2800" b="1" dirty="0">
                <a:solidFill>
                  <a:srgbClr val="003366"/>
                </a:solidFill>
                <a:latin typeface="Comic Sans MS" pitchFamily="66" charset="0"/>
              </a:rPr>
              <a:t>Этапы реализации проекта </a:t>
            </a:r>
            <a:r>
              <a:rPr lang="en-US" altLang="ru-RU" sz="3600" b="1" dirty="0">
                <a:solidFill>
                  <a:srgbClr val="003366"/>
                </a:solidFill>
                <a:latin typeface="Comic Sans MS" pitchFamily="66" charset="0"/>
              </a:rPr>
              <a:t>NICA</a:t>
            </a:r>
            <a:r>
              <a:rPr lang="ru-RU" altLang="ru-RU" sz="3600" b="1" dirty="0">
                <a:solidFill>
                  <a:srgbClr val="003366"/>
                </a:solidFill>
                <a:latin typeface="Comic Sans MS" pitchFamily="66" charset="0"/>
              </a:rPr>
              <a:t> </a:t>
            </a:r>
            <a:endParaRPr lang="en-US" altLang="ru-RU" sz="3600" b="1" dirty="0">
              <a:solidFill>
                <a:srgbClr val="003366"/>
              </a:solidFill>
              <a:latin typeface="Comic Sans MS" pitchFamily="66" charset="0"/>
            </a:endParaRPr>
          </a:p>
        </p:txBody>
      </p: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4E7628DD-E231-4B77-ACEE-0B14F6749BAE}"/>
              </a:ext>
            </a:extLst>
          </p:cNvPr>
          <p:cNvGrpSpPr/>
          <p:nvPr/>
        </p:nvGrpSpPr>
        <p:grpSpPr>
          <a:xfrm>
            <a:off x="2245995" y="3085564"/>
            <a:ext cx="6604860" cy="1350912"/>
            <a:chOff x="2245995" y="3085564"/>
            <a:chExt cx="6604860" cy="1350912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11" name="Рукописный ввод 10">
                  <a:extLst>
                    <a:ext uri="{FF2B5EF4-FFF2-40B4-BE49-F238E27FC236}">
                      <a16:creationId xmlns:a16="http://schemas.microsoft.com/office/drawing/2014/main" id="{81F10E99-F83F-4E77-BB4A-86D6B7B33F5B}"/>
                    </a:ext>
                  </a:extLst>
                </p14:cNvPr>
                <p14:cNvContentPartPr/>
                <p14:nvPr/>
              </p14:nvContentPartPr>
              <p14:xfrm>
                <a:off x="2910167" y="3902582"/>
                <a:ext cx="1083240" cy="37800"/>
              </p14:xfrm>
            </p:contentPart>
          </mc:Choice>
          <mc:Fallback>
            <p:pic>
              <p:nvPicPr>
                <p:cNvPr id="11" name="Рукописный ввод 10">
                  <a:extLst>
                    <a:ext uri="{FF2B5EF4-FFF2-40B4-BE49-F238E27FC236}">
                      <a16:creationId xmlns:a16="http://schemas.microsoft.com/office/drawing/2014/main" id="{81F10E99-F83F-4E77-BB4A-86D6B7B33F5B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874167" y="3830582"/>
                  <a:ext cx="11548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5" name="Рукописный ввод 34">
                  <a:extLst>
                    <a:ext uri="{FF2B5EF4-FFF2-40B4-BE49-F238E27FC236}">
                      <a16:creationId xmlns:a16="http://schemas.microsoft.com/office/drawing/2014/main" id="{C261E5C7-A566-4BBD-AA77-9C1BF6CE6F33}"/>
                    </a:ext>
                  </a:extLst>
                </p14:cNvPr>
                <p14:cNvContentPartPr/>
                <p14:nvPr/>
              </p14:nvContentPartPr>
              <p14:xfrm>
                <a:off x="3948767" y="3240556"/>
                <a:ext cx="3764520" cy="94320"/>
              </p14:xfrm>
            </p:contentPart>
          </mc:Choice>
          <mc:Fallback>
            <p:pic>
              <p:nvPicPr>
                <p:cNvPr id="35" name="Рукописный ввод 34">
                  <a:extLst>
                    <a:ext uri="{FF2B5EF4-FFF2-40B4-BE49-F238E27FC236}">
                      <a16:creationId xmlns:a16="http://schemas.microsoft.com/office/drawing/2014/main" id="{C261E5C7-A566-4BBD-AA77-9C1BF6CE6F3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912767" y="3168556"/>
                  <a:ext cx="3836160" cy="237960"/>
                </a:xfrm>
                <a:prstGeom prst="rect">
                  <a:avLst/>
                </a:prstGeom>
              </p:spPr>
            </p:pic>
          </mc:Fallback>
        </mc:AlternateContent>
        <p:pic>
          <p:nvPicPr>
            <p:cNvPr id="2" name="Рисунок 1">
              <a:extLst>
                <a:ext uri="{FF2B5EF4-FFF2-40B4-BE49-F238E27FC236}">
                  <a16:creationId xmlns:a16="http://schemas.microsoft.com/office/drawing/2014/main" id="{35B1F03C-F247-4325-8277-27FC44E032A5}"/>
                </a:ext>
              </a:extLst>
            </p:cNvPr>
            <p:cNvPicPr>
              <a:picLocks noChangeAspect="1"/>
            </p:cNvPicPr>
            <p:nvPr/>
          </p:nvPicPr>
          <p:blipFill>
            <a:blip r:embed="rId63"/>
            <a:stretch>
              <a:fillRect/>
            </a:stretch>
          </p:blipFill>
          <p:spPr>
            <a:xfrm>
              <a:off x="2245995" y="3085564"/>
              <a:ext cx="6604860" cy="132465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4" name="Рукописный ввод 33">
                  <a:extLst>
                    <a:ext uri="{FF2B5EF4-FFF2-40B4-BE49-F238E27FC236}">
                      <a16:creationId xmlns:a16="http://schemas.microsoft.com/office/drawing/2014/main" id="{D81FC1F9-1008-4378-BFF4-FEF999D96709}"/>
                    </a:ext>
                  </a:extLst>
                </p14:cNvPr>
                <p14:cNvContentPartPr/>
                <p14:nvPr/>
              </p14:nvContentPartPr>
              <p14:xfrm>
                <a:off x="2821247" y="3197356"/>
                <a:ext cx="5983920" cy="406080"/>
              </p14:xfrm>
            </p:contentPart>
          </mc:Choice>
          <mc:Fallback>
            <p:pic>
              <p:nvPicPr>
                <p:cNvPr id="34" name="Рукописный ввод 33">
                  <a:extLst>
                    <a:ext uri="{FF2B5EF4-FFF2-40B4-BE49-F238E27FC236}">
                      <a16:creationId xmlns:a16="http://schemas.microsoft.com/office/drawing/2014/main" id="{D81FC1F9-1008-4378-BFF4-FEF999D9670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785247" y="3125356"/>
                  <a:ext cx="6055560" cy="54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6" name="Рукописный ввод 35">
                  <a:extLst>
                    <a:ext uri="{FF2B5EF4-FFF2-40B4-BE49-F238E27FC236}">
                      <a16:creationId xmlns:a16="http://schemas.microsoft.com/office/drawing/2014/main" id="{E0430CA5-FF26-43E0-9182-C995914E89B6}"/>
                    </a:ext>
                  </a:extLst>
                </p14:cNvPr>
                <p14:cNvContentPartPr/>
                <p14:nvPr/>
              </p14:nvContentPartPr>
              <p14:xfrm>
                <a:off x="3975407" y="3225796"/>
                <a:ext cx="3853080" cy="132840"/>
              </p14:xfrm>
            </p:contentPart>
          </mc:Choice>
          <mc:Fallback>
            <p:pic>
              <p:nvPicPr>
                <p:cNvPr id="36" name="Рукописный ввод 35">
                  <a:extLst>
                    <a:ext uri="{FF2B5EF4-FFF2-40B4-BE49-F238E27FC236}">
                      <a16:creationId xmlns:a16="http://schemas.microsoft.com/office/drawing/2014/main" id="{E0430CA5-FF26-43E0-9182-C995914E89B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939407" y="3153796"/>
                  <a:ext cx="392472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2" name="Рукописный ввод 41">
                  <a:extLst>
                    <a:ext uri="{FF2B5EF4-FFF2-40B4-BE49-F238E27FC236}">
                      <a16:creationId xmlns:a16="http://schemas.microsoft.com/office/drawing/2014/main" id="{1DE44299-58E8-477E-979F-2A4813D76674}"/>
                    </a:ext>
                  </a:extLst>
                </p14:cNvPr>
                <p14:cNvContentPartPr/>
                <p14:nvPr/>
              </p14:nvContentPartPr>
              <p14:xfrm>
                <a:off x="2945447" y="4247836"/>
                <a:ext cx="5389200" cy="188640"/>
              </p14:xfrm>
            </p:contentPart>
          </mc:Choice>
          <mc:Fallback>
            <p:pic>
              <p:nvPicPr>
                <p:cNvPr id="42" name="Рукописный ввод 41">
                  <a:extLst>
                    <a:ext uri="{FF2B5EF4-FFF2-40B4-BE49-F238E27FC236}">
                      <a16:creationId xmlns:a16="http://schemas.microsoft.com/office/drawing/2014/main" id="{1DE44299-58E8-477E-979F-2A4813D7667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909447" y="4175836"/>
                  <a:ext cx="546084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3" name="Рукописный ввод 42">
                  <a:extLst>
                    <a:ext uri="{FF2B5EF4-FFF2-40B4-BE49-F238E27FC236}">
                      <a16:creationId xmlns:a16="http://schemas.microsoft.com/office/drawing/2014/main" id="{24A1705C-E242-407D-8A33-3BB52844F961}"/>
                    </a:ext>
                  </a:extLst>
                </p14:cNvPr>
                <p14:cNvContentPartPr/>
                <p14:nvPr/>
              </p14:nvContentPartPr>
              <p14:xfrm>
                <a:off x="3318407" y="4109596"/>
                <a:ext cx="5079600" cy="175320"/>
              </p14:xfrm>
            </p:contentPart>
          </mc:Choice>
          <mc:Fallback>
            <p:pic>
              <p:nvPicPr>
                <p:cNvPr id="43" name="Рукописный ввод 42">
                  <a:extLst>
                    <a:ext uri="{FF2B5EF4-FFF2-40B4-BE49-F238E27FC236}">
                      <a16:creationId xmlns:a16="http://schemas.microsoft.com/office/drawing/2014/main" id="{24A1705C-E242-407D-8A33-3BB52844F96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282407" y="4037596"/>
                  <a:ext cx="515124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4" name="Рукописный ввод 43">
                  <a:extLst>
                    <a:ext uri="{FF2B5EF4-FFF2-40B4-BE49-F238E27FC236}">
                      <a16:creationId xmlns:a16="http://schemas.microsoft.com/office/drawing/2014/main" id="{9C86B916-8DAE-4755-9729-96DAF94BE3B1}"/>
                    </a:ext>
                  </a:extLst>
                </p14:cNvPr>
                <p14:cNvContentPartPr/>
                <p14:nvPr/>
              </p14:nvContentPartPr>
              <p14:xfrm>
                <a:off x="2812247" y="3325516"/>
                <a:ext cx="444240" cy="53640"/>
              </p14:xfrm>
            </p:contentPart>
          </mc:Choice>
          <mc:Fallback>
            <p:pic>
              <p:nvPicPr>
                <p:cNvPr id="44" name="Рукописный ввод 43">
                  <a:extLst>
                    <a:ext uri="{FF2B5EF4-FFF2-40B4-BE49-F238E27FC236}">
                      <a16:creationId xmlns:a16="http://schemas.microsoft.com/office/drawing/2014/main" id="{9C86B916-8DAE-4755-9729-96DAF94BE3B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776247" y="3253516"/>
                  <a:ext cx="515880" cy="197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35417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">
            <a:extLst>
              <a:ext uri="{FF2B5EF4-FFF2-40B4-BE49-F238E27FC236}">
                <a16:creationId xmlns:a16="http://schemas.microsoft.com/office/drawing/2014/main" id="{F8171DB7-D1D9-425A-AA04-460BFA6E60DE}"/>
              </a:ext>
            </a:extLst>
          </p:cNvPr>
          <p:cNvGrpSpPr>
            <a:grpSpLocks/>
          </p:cNvGrpSpPr>
          <p:nvPr/>
        </p:nvGrpSpPr>
        <p:grpSpPr bwMode="auto">
          <a:xfrm>
            <a:off x="165100" y="6278563"/>
            <a:ext cx="8797925" cy="568325"/>
            <a:chOff x="0" y="0"/>
            <a:chExt cx="8799077" cy="567611"/>
          </a:xfrm>
        </p:grpSpPr>
        <p:pic>
          <p:nvPicPr>
            <p:cNvPr id="7" name="JINR_logo_alpha.png" descr="JINR_logo_alpha.png">
              <a:extLst>
                <a:ext uri="{FF2B5EF4-FFF2-40B4-BE49-F238E27FC236}">
                  <a16:creationId xmlns:a16="http://schemas.microsoft.com/office/drawing/2014/main" id="{C8848B9F-4274-4068-96D2-715E4D62E7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4684" y="0"/>
              <a:ext cx="624393" cy="54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8" name="NICA_logo_alpha.png" descr="NICA_logo_alpha.png">
              <a:extLst>
                <a:ext uri="{FF2B5EF4-FFF2-40B4-BE49-F238E27FC236}">
                  <a16:creationId xmlns:a16="http://schemas.microsoft.com/office/drawing/2014/main" id="{5F434F2B-3A43-41BF-9867-C77C011A4B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4554"/>
              <a:ext cx="926575" cy="473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pic>
        <p:nvPicPr>
          <p:cNvPr id="2050" name="Picture 3" descr="NICA_header_blue.t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47625"/>
            <a:ext cx="9144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7E7F39D-E83B-4DE4-B68D-2A2E868B42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2568" y="963088"/>
            <a:ext cx="7250510" cy="54378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AE9A6F-1908-4F69-BEB9-B0217CA7563B}"/>
              </a:ext>
            </a:extLst>
          </p:cNvPr>
          <p:cNvSpPr txBox="1"/>
          <p:nvPr/>
        </p:nvSpPr>
        <p:spPr>
          <a:xfrm>
            <a:off x="0" y="-5129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Слайд №26 из доклада на НТС ОИЯИ (июнь 2019)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AEC347-F74E-4B41-BB90-8A10C93FAB60}"/>
              </a:ext>
            </a:extLst>
          </p:cNvPr>
          <p:cNvSpPr txBox="1"/>
          <p:nvPr/>
        </p:nvSpPr>
        <p:spPr>
          <a:xfrm>
            <a:off x="539552" y="524436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u="sng" dirty="0"/>
              <a:t>Стартовый вариант плана от середины 2018г.</a:t>
            </a:r>
          </a:p>
        </p:txBody>
      </p:sp>
    </p:spTree>
    <p:extLst>
      <p:ext uri="{BB962C8B-B14F-4D97-AF65-F5344CB8AC3E}">
        <p14:creationId xmlns:p14="http://schemas.microsoft.com/office/powerpoint/2010/main" val="990954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">
            <a:extLst>
              <a:ext uri="{FF2B5EF4-FFF2-40B4-BE49-F238E27FC236}">
                <a16:creationId xmlns:a16="http://schemas.microsoft.com/office/drawing/2014/main" id="{892C1117-541D-48E9-936F-28946A6D4D13}"/>
              </a:ext>
            </a:extLst>
          </p:cNvPr>
          <p:cNvGrpSpPr>
            <a:grpSpLocks/>
          </p:cNvGrpSpPr>
          <p:nvPr/>
        </p:nvGrpSpPr>
        <p:grpSpPr bwMode="auto">
          <a:xfrm>
            <a:off x="165100" y="6278563"/>
            <a:ext cx="8797925" cy="568325"/>
            <a:chOff x="0" y="0"/>
            <a:chExt cx="8799077" cy="567611"/>
          </a:xfrm>
        </p:grpSpPr>
        <p:pic>
          <p:nvPicPr>
            <p:cNvPr id="9" name="JINR_logo_alpha.png" descr="JINR_logo_alpha.png">
              <a:extLst>
                <a:ext uri="{FF2B5EF4-FFF2-40B4-BE49-F238E27FC236}">
                  <a16:creationId xmlns:a16="http://schemas.microsoft.com/office/drawing/2014/main" id="{CD3D89E9-B3CD-4D2C-AA78-EF78E0C19E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4684" y="0"/>
              <a:ext cx="624393" cy="54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10" name="NICA_logo_alpha.png" descr="NICA_logo_alpha.png">
              <a:extLst>
                <a:ext uri="{FF2B5EF4-FFF2-40B4-BE49-F238E27FC236}">
                  <a16:creationId xmlns:a16="http://schemas.microsoft.com/office/drawing/2014/main" id="{7A80BD6E-41A2-4DC9-A82A-A64A5ADC7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4554"/>
              <a:ext cx="926575" cy="473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pic>
        <p:nvPicPr>
          <p:cNvPr id="2050" name="Picture 3" descr="NICA_header_blue.t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47625"/>
            <a:ext cx="9144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1B20DC4-81DA-4538-BA6B-07E9448967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782" y="868363"/>
            <a:ext cx="7371932" cy="55289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5EB297-0A57-464F-B4C2-82B3D08823BE}"/>
              </a:ext>
            </a:extLst>
          </p:cNvPr>
          <p:cNvSpPr txBox="1"/>
          <p:nvPr/>
        </p:nvSpPr>
        <p:spPr>
          <a:xfrm>
            <a:off x="0" y="-51296"/>
            <a:ext cx="9324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Слайд №28 из доклада на НТС ОИЯИ (июнь 2019)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BE6488-E855-4473-AE7D-2619C31E5F60}"/>
              </a:ext>
            </a:extLst>
          </p:cNvPr>
          <p:cNvSpPr txBox="1"/>
          <p:nvPr/>
        </p:nvSpPr>
        <p:spPr>
          <a:xfrm>
            <a:off x="539552" y="524436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u="sng" dirty="0"/>
              <a:t>оптимизированный вариант плана от середины 2019г.</a:t>
            </a:r>
          </a:p>
        </p:txBody>
      </p:sp>
    </p:spTree>
    <p:extLst>
      <p:ext uri="{BB962C8B-B14F-4D97-AF65-F5344CB8AC3E}">
        <p14:creationId xmlns:p14="http://schemas.microsoft.com/office/powerpoint/2010/main" val="2209564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">
            <a:extLst>
              <a:ext uri="{FF2B5EF4-FFF2-40B4-BE49-F238E27FC236}">
                <a16:creationId xmlns:a16="http://schemas.microsoft.com/office/drawing/2014/main" id="{E6FDA9C5-AE5B-4592-9AB5-95E08865D255}"/>
              </a:ext>
            </a:extLst>
          </p:cNvPr>
          <p:cNvGrpSpPr>
            <a:grpSpLocks/>
          </p:cNvGrpSpPr>
          <p:nvPr/>
        </p:nvGrpSpPr>
        <p:grpSpPr bwMode="auto">
          <a:xfrm>
            <a:off x="165100" y="6278563"/>
            <a:ext cx="8797925" cy="568325"/>
            <a:chOff x="0" y="0"/>
            <a:chExt cx="8799077" cy="567611"/>
          </a:xfrm>
        </p:grpSpPr>
        <p:pic>
          <p:nvPicPr>
            <p:cNvPr id="8" name="JINR_logo_alpha.png" descr="JINR_logo_alpha.png">
              <a:extLst>
                <a:ext uri="{FF2B5EF4-FFF2-40B4-BE49-F238E27FC236}">
                  <a16:creationId xmlns:a16="http://schemas.microsoft.com/office/drawing/2014/main" id="{79DA97E3-601D-464B-9AF5-9FB9063FFA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4684" y="0"/>
              <a:ext cx="624393" cy="54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9" name="NICA_logo_alpha.png" descr="NICA_logo_alpha.png">
              <a:extLst>
                <a:ext uri="{FF2B5EF4-FFF2-40B4-BE49-F238E27FC236}">
                  <a16:creationId xmlns:a16="http://schemas.microsoft.com/office/drawing/2014/main" id="{5684A109-C8FA-4D95-862F-F33DC8DCC2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4554"/>
              <a:ext cx="926575" cy="473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pic>
        <p:nvPicPr>
          <p:cNvPr id="2050" name="Picture 3" descr="NICA_header_blue.t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47625"/>
            <a:ext cx="9144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D1EE005-62F9-46A0-B852-2B5F9D4C4E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578" y="1046820"/>
            <a:ext cx="7176797" cy="53825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8DA48E-B528-497C-88A0-8D4A6FB80111}"/>
              </a:ext>
            </a:extLst>
          </p:cNvPr>
          <p:cNvSpPr txBox="1"/>
          <p:nvPr/>
        </p:nvSpPr>
        <p:spPr>
          <a:xfrm>
            <a:off x="0" y="-51296"/>
            <a:ext cx="903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Слайд №27 из доклада на НТС ОИЯИ (июнь 2019)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FE03A3-DBC1-4A20-BC59-4B2066447D1C}"/>
              </a:ext>
            </a:extLst>
          </p:cNvPr>
          <p:cNvSpPr txBox="1"/>
          <p:nvPr/>
        </p:nvSpPr>
        <p:spPr>
          <a:xfrm>
            <a:off x="539552" y="524436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u="sng" dirty="0" err="1"/>
              <a:t>Писсимистический</a:t>
            </a:r>
            <a:r>
              <a:rPr lang="ru-RU" sz="2000" b="1" i="1" u="sng" dirty="0"/>
              <a:t> вариант плана от июня 2019г.</a:t>
            </a:r>
          </a:p>
        </p:txBody>
      </p:sp>
    </p:spTree>
    <p:extLst>
      <p:ext uri="{BB962C8B-B14F-4D97-AF65-F5344CB8AC3E}">
        <p14:creationId xmlns:p14="http://schemas.microsoft.com/office/powerpoint/2010/main" val="111009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">
            <a:extLst>
              <a:ext uri="{FF2B5EF4-FFF2-40B4-BE49-F238E27FC236}">
                <a16:creationId xmlns:a16="http://schemas.microsoft.com/office/drawing/2014/main" id="{E6FDA9C5-AE5B-4592-9AB5-95E08865D255}"/>
              </a:ext>
            </a:extLst>
          </p:cNvPr>
          <p:cNvGrpSpPr>
            <a:grpSpLocks/>
          </p:cNvGrpSpPr>
          <p:nvPr/>
        </p:nvGrpSpPr>
        <p:grpSpPr bwMode="auto">
          <a:xfrm>
            <a:off x="165100" y="6278563"/>
            <a:ext cx="8797925" cy="568325"/>
            <a:chOff x="0" y="0"/>
            <a:chExt cx="8799077" cy="567611"/>
          </a:xfrm>
        </p:grpSpPr>
        <p:pic>
          <p:nvPicPr>
            <p:cNvPr id="8" name="JINR_logo_alpha.png" descr="JINR_logo_alpha.png">
              <a:extLst>
                <a:ext uri="{FF2B5EF4-FFF2-40B4-BE49-F238E27FC236}">
                  <a16:creationId xmlns:a16="http://schemas.microsoft.com/office/drawing/2014/main" id="{79DA97E3-601D-464B-9AF5-9FB9063FFA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4684" y="0"/>
              <a:ext cx="624393" cy="54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9" name="NICA_logo_alpha.png" descr="NICA_logo_alpha.png">
              <a:extLst>
                <a:ext uri="{FF2B5EF4-FFF2-40B4-BE49-F238E27FC236}">
                  <a16:creationId xmlns:a16="http://schemas.microsoft.com/office/drawing/2014/main" id="{5684A109-C8FA-4D95-862F-F33DC8DCC2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4554"/>
              <a:ext cx="926575" cy="473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pic>
        <p:nvPicPr>
          <p:cNvPr id="2050" name="Picture 3" descr="NICA_header_blue.t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47625"/>
            <a:ext cx="9144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8DA48E-B528-497C-88A0-8D4A6FB80111}"/>
              </a:ext>
            </a:extLst>
          </p:cNvPr>
          <p:cNvSpPr txBox="1"/>
          <p:nvPr/>
        </p:nvSpPr>
        <p:spPr>
          <a:xfrm>
            <a:off x="257599" y="-133058"/>
            <a:ext cx="87915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Ограничения по проведению ускорительных сеансов в части строительства </a:t>
            </a:r>
            <a:r>
              <a:rPr lang="ru-RU" sz="2800" b="1" dirty="0" err="1"/>
              <a:t>Зд</a:t>
            </a:r>
            <a:r>
              <a:rPr lang="ru-RU" sz="2800" b="1" dirty="0"/>
              <a:t>. 17.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74C783-7D36-4C76-9C2B-BFA50ABD645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476" t="20601" r="38188" b="3800"/>
          <a:stretch/>
        </p:blipFill>
        <p:spPr>
          <a:xfrm>
            <a:off x="1256980" y="1252929"/>
            <a:ext cx="6792814" cy="53161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FE03A3-DBC1-4A20-BC59-4B2066447D1C}"/>
              </a:ext>
            </a:extLst>
          </p:cNvPr>
          <p:cNvSpPr txBox="1"/>
          <p:nvPr/>
        </p:nvSpPr>
        <p:spPr>
          <a:xfrm>
            <a:off x="107504" y="898986"/>
            <a:ext cx="885552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>
                <a:solidFill>
                  <a:srgbClr val="170CF4"/>
                </a:solidFill>
              </a:rPr>
              <a:t>Установка приточной вентиляции П1 до отопительного сезона</a:t>
            </a:r>
          </a:p>
          <a:p>
            <a:endParaRPr lang="ru-RU" sz="2000" b="1" i="1" u="sng" dirty="0">
              <a:solidFill>
                <a:srgbClr val="FF0000"/>
              </a:solidFill>
            </a:endParaRPr>
          </a:p>
          <a:p>
            <a:r>
              <a:rPr lang="ru-RU" sz="2000" b="1" i="1" u="sng" dirty="0">
                <a:solidFill>
                  <a:srgbClr val="FF0000"/>
                </a:solidFill>
              </a:rPr>
              <a:t>Ограничение доступа </a:t>
            </a:r>
          </a:p>
          <a:p>
            <a:r>
              <a:rPr lang="ru-RU" sz="2000" b="1" i="1" u="sng" dirty="0">
                <a:solidFill>
                  <a:srgbClr val="FF0000"/>
                </a:solidFill>
              </a:rPr>
              <a:t>¼ зоны КТП </a:t>
            </a:r>
          </a:p>
          <a:p>
            <a:r>
              <a:rPr lang="ru-RU" sz="2000" b="1" i="1" u="sng" dirty="0">
                <a:solidFill>
                  <a:srgbClr val="FF0000"/>
                </a:solidFill>
              </a:rPr>
              <a:t>становится зоной запрета</a:t>
            </a:r>
          </a:p>
        </p:txBody>
      </p:sp>
      <p:sp>
        <p:nvSpPr>
          <p:cNvPr id="10" name="Полилиния 13">
            <a:extLst>
              <a:ext uri="{FF2B5EF4-FFF2-40B4-BE49-F238E27FC236}">
                <a16:creationId xmlns:a16="http://schemas.microsoft.com/office/drawing/2014/main" id="{67AB25DA-2A4F-402F-97DD-682BEBF708E2}"/>
              </a:ext>
            </a:extLst>
          </p:cNvPr>
          <p:cNvSpPr/>
          <p:nvPr/>
        </p:nvSpPr>
        <p:spPr>
          <a:xfrm rot="10800000">
            <a:off x="4139952" y="2231198"/>
            <a:ext cx="1658169" cy="1080119"/>
          </a:xfrm>
          <a:custGeom>
            <a:avLst/>
            <a:gdLst>
              <a:gd name="connsiteX0" fmla="*/ 2342226 w 3628008"/>
              <a:gd name="connsiteY0" fmla="*/ 28112 h 2503502"/>
              <a:gd name="connsiteX1" fmla="*/ 566692 w 3628008"/>
              <a:gd name="connsiteY1" fmla="*/ 480873 h 2503502"/>
              <a:gd name="connsiteX2" fmla="*/ 96175 w 3628008"/>
              <a:gd name="connsiteY2" fmla="*/ 1439662 h 2503502"/>
              <a:gd name="connsiteX3" fmla="*/ 1143740 w 3628008"/>
              <a:gd name="connsiteY3" fmla="*/ 2336306 h 2503502"/>
              <a:gd name="connsiteX4" fmla="*/ 2839375 w 3628008"/>
              <a:gd name="connsiteY4" fmla="*/ 2336306 h 2503502"/>
              <a:gd name="connsiteX5" fmla="*/ 3611732 w 3628008"/>
              <a:gd name="connsiteY5" fmla="*/ 1333130 h 2503502"/>
              <a:gd name="connsiteX6" fmla="*/ 2937030 w 3628008"/>
              <a:gd name="connsiteY6" fmla="*/ 463118 h 2503502"/>
              <a:gd name="connsiteX7" fmla="*/ 1552113 w 3628008"/>
              <a:gd name="connsiteY7" fmla="*/ 10357 h 250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28008" h="2503502">
                <a:moveTo>
                  <a:pt x="2342226" y="28112"/>
                </a:moveTo>
                <a:cubicBezTo>
                  <a:pt x="1641630" y="136863"/>
                  <a:pt x="941034" y="245615"/>
                  <a:pt x="566692" y="480873"/>
                </a:cubicBezTo>
                <a:cubicBezTo>
                  <a:pt x="192350" y="716131"/>
                  <a:pt x="0" y="1130423"/>
                  <a:pt x="96175" y="1439662"/>
                </a:cubicBezTo>
                <a:cubicBezTo>
                  <a:pt x="192350" y="1748901"/>
                  <a:pt x="686540" y="2186865"/>
                  <a:pt x="1143740" y="2336306"/>
                </a:cubicBezTo>
                <a:cubicBezTo>
                  <a:pt x="1600940" y="2485747"/>
                  <a:pt x="2428043" y="2503502"/>
                  <a:pt x="2839375" y="2336306"/>
                </a:cubicBezTo>
                <a:cubicBezTo>
                  <a:pt x="3250707" y="2169110"/>
                  <a:pt x="3595456" y="1645328"/>
                  <a:pt x="3611732" y="1333130"/>
                </a:cubicBezTo>
                <a:cubicBezTo>
                  <a:pt x="3628008" y="1020932"/>
                  <a:pt x="3280300" y="683580"/>
                  <a:pt x="2937030" y="463118"/>
                </a:cubicBezTo>
                <a:cubicBezTo>
                  <a:pt x="2593760" y="242656"/>
                  <a:pt x="1750381" y="0"/>
                  <a:pt x="1552113" y="10357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олилиния 13">
            <a:extLst>
              <a:ext uri="{FF2B5EF4-FFF2-40B4-BE49-F238E27FC236}">
                <a16:creationId xmlns:a16="http://schemas.microsoft.com/office/drawing/2014/main" id="{663D38A3-E060-4204-9677-27BCC7FE9C36}"/>
              </a:ext>
            </a:extLst>
          </p:cNvPr>
          <p:cNvSpPr/>
          <p:nvPr/>
        </p:nvSpPr>
        <p:spPr>
          <a:xfrm rot="1074783">
            <a:off x="4907696" y="2800645"/>
            <a:ext cx="423664" cy="376712"/>
          </a:xfrm>
          <a:custGeom>
            <a:avLst/>
            <a:gdLst>
              <a:gd name="connsiteX0" fmla="*/ 2342226 w 3628008"/>
              <a:gd name="connsiteY0" fmla="*/ 28112 h 2503502"/>
              <a:gd name="connsiteX1" fmla="*/ 566692 w 3628008"/>
              <a:gd name="connsiteY1" fmla="*/ 480873 h 2503502"/>
              <a:gd name="connsiteX2" fmla="*/ 96175 w 3628008"/>
              <a:gd name="connsiteY2" fmla="*/ 1439662 h 2503502"/>
              <a:gd name="connsiteX3" fmla="*/ 1143740 w 3628008"/>
              <a:gd name="connsiteY3" fmla="*/ 2336306 h 2503502"/>
              <a:gd name="connsiteX4" fmla="*/ 2839375 w 3628008"/>
              <a:gd name="connsiteY4" fmla="*/ 2336306 h 2503502"/>
              <a:gd name="connsiteX5" fmla="*/ 3611732 w 3628008"/>
              <a:gd name="connsiteY5" fmla="*/ 1333130 h 2503502"/>
              <a:gd name="connsiteX6" fmla="*/ 2937030 w 3628008"/>
              <a:gd name="connsiteY6" fmla="*/ 463118 h 2503502"/>
              <a:gd name="connsiteX7" fmla="*/ 1552113 w 3628008"/>
              <a:gd name="connsiteY7" fmla="*/ 10357 h 250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28008" h="2503502">
                <a:moveTo>
                  <a:pt x="2342226" y="28112"/>
                </a:moveTo>
                <a:cubicBezTo>
                  <a:pt x="1641630" y="136863"/>
                  <a:pt x="941034" y="245615"/>
                  <a:pt x="566692" y="480873"/>
                </a:cubicBezTo>
                <a:cubicBezTo>
                  <a:pt x="192350" y="716131"/>
                  <a:pt x="0" y="1130423"/>
                  <a:pt x="96175" y="1439662"/>
                </a:cubicBezTo>
                <a:cubicBezTo>
                  <a:pt x="192350" y="1748901"/>
                  <a:pt x="686540" y="2186865"/>
                  <a:pt x="1143740" y="2336306"/>
                </a:cubicBezTo>
                <a:cubicBezTo>
                  <a:pt x="1600940" y="2485747"/>
                  <a:pt x="2428043" y="2503502"/>
                  <a:pt x="2839375" y="2336306"/>
                </a:cubicBezTo>
                <a:cubicBezTo>
                  <a:pt x="3250707" y="2169110"/>
                  <a:pt x="3595456" y="1645328"/>
                  <a:pt x="3611732" y="1333130"/>
                </a:cubicBezTo>
                <a:cubicBezTo>
                  <a:pt x="3628008" y="1020932"/>
                  <a:pt x="3280300" y="683580"/>
                  <a:pt x="2937030" y="463118"/>
                </a:cubicBezTo>
                <a:cubicBezTo>
                  <a:pt x="2593760" y="242656"/>
                  <a:pt x="1750381" y="0"/>
                  <a:pt x="1552113" y="10357"/>
                </a:cubicBezTo>
              </a:path>
            </a:pathLst>
          </a:custGeom>
          <a:noFill/>
          <a:ln w="28575">
            <a:solidFill>
              <a:srgbClr val="170C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95E11328-F22C-4B58-96C1-5F9741DB9AD0}"/>
              </a:ext>
            </a:extLst>
          </p:cNvPr>
          <p:cNvCxnSpPr>
            <a:cxnSpLocks/>
          </p:cNvCxnSpPr>
          <p:nvPr/>
        </p:nvCxnSpPr>
        <p:spPr>
          <a:xfrm>
            <a:off x="4571111" y="1252929"/>
            <a:ext cx="515444" cy="1548923"/>
          </a:xfrm>
          <a:prstGeom prst="straightConnector1">
            <a:avLst/>
          </a:prstGeom>
          <a:ln w="28575">
            <a:solidFill>
              <a:srgbClr val="170CF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3C71671F-522D-403A-96D3-CC0358D731F3}"/>
              </a:ext>
            </a:extLst>
          </p:cNvPr>
          <p:cNvCxnSpPr>
            <a:cxnSpLocks/>
          </p:cNvCxnSpPr>
          <p:nvPr/>
        </p:nvCxnSpPr>
        <p:spPr>
          <a:xfrm>
            <a:off x="3059832" y="1846632"/>
            <a:ext cx="1226048" cy="62442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3368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NICA_header_blue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25"/>
            <a:ext cx="9144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altLang="ru-RU" sz="2800" b="1" dirty="0">
                <a:solidFill>
                  <a:srgbClr val="003366"/>
                </a:solidFill>
                <a:latin typeface="Comic Sans MS" pitchFamily="66" charset="0"/>
              </a:rPr>
              <a:t>Планы проведения ускорительных сеансов на комплексе проекта </a:t>
            </a:r>
            <a:r>
              <a:rPr lang="en-US" altLang="ru-RU" sz="3600" b="1" dirty="0">
                <a:solidFill>
                  <a:srgbClr val="003366"/>
                </a:solidFill>
                <a:latin typeface="Comic Sans MS" pitchFamily="66" charset="0"/>
              </a:rPr>
              <a:t>NICA</a:t>
            </a:r>
            <a:r>
              <a:rPr lang="ru-RU" altLang="ru-RU" sz="3600" b="1" dirty="0">
                <a:solidFill>
                  <a:srgbClr val="003366"/>
                </a:solidFill>
                <a:latin typeface="Comic Sans MS" pitchFamily="66" charset="0"/>
              </a:rPr>
              <a:t> </a:t>
            </a:r>
            <a:endParaRPr lang="en-US" altLang="ru-RU" sz="3600" b="1" dirty="0">
              <a:solidFill>
                <a:srgbClr val="003366"/>
              </a:solidFill>
              <a:latin typeface="Comic Sans MS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F19092-58D7-441C-AE56-9D59F4BA92DE}"/>
              </a:ext>
            </a:extLst>
          </p:cNvPr>
          <p:cNvSpPr txBox="1"/>
          <p:nvPr/>
        </p:nvSpPr>
        <p:spPr>
          <a:xfrm>
            <a:off x="62880" y="980771"/>
            <a:ext cx="9018240" cy="563231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r>
              <a:rPr lang="ru-RU" dirty="0">
                <a:solidFill>
                  <a:srgbClr val="002060"/>
                </a:solidFill>
              </a:rPr>
              <a:t>Первый ускорительный сеанс Бустера с пучком 	</a:t>
            </a:r>
          </a:p>
          <a:p>
            <a:pPr lvl="8">
              <a:buClr>
                <a:srgbClr val="FF0000"/>
              </a:buClr>
              <a:defRPr/>
            </a:pPr>
            <a:r>
              <a:rPr lang="ru-RU" dirty="0">
                <a:solidFill>
                  <a:srgbClr val="002060"/>
                </a:solidFill>
              </a:rPr>
              <a:t>	</a:t>
            </a:r>
            <a:r>
              <a:rPr lang="ru-RU" b="1" i="1" dirty="0">
                <a:solidFill>
                  <a:srgbClr val="FF0000"/>
                </a:solidFill>
              </a:rPr>
              <a:t>Август - Октябрь 2020   </a:t>
            </a:r>
            <a:r>
              <a:rPr lang="ru-RU" b="1" i="1" dirty="0">
                <a:solidFill>
                  <a:srgbClr val="170CF4"/>
                </a:solidFill>
              </a:rPr>
              <a:t>2 месяца</a:t>
            </a:r>
          </a:p>
          <a:p>
            <a:pPr lvl="8">
              <a:buClr>
                <a:srgbClr val="FF0000"/>
              </a:buClr>
              <a:defRPr/>
            </a:pPr>
            <a:r>
              <a:rPr lang="ru-RU" b="1" i="1" dirty="0">
                <a:solidFill>
                  <a:srgbClr val="FF0000"/>
                </a:solidFill>
              </a:rPr>
              <a:t>		</a:t>
            </a:r>
            <a:r>
              <a:rPr lang="ru-RU" dirty="0">
                <a:solidFill>
                  <a:srgbClr val="002060"/>
                </a:solidFill>
              </a:rPr>
              <a:t>		</a:t>
            </a:r>
            <a:endParaRPr lang="en-US" dirty="0">
              <a:solidFill>
                <a:srgbClr val="002060"/>
              </a:solidFill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r>
              <a:rPr lang="ru-RU" dirty="0">
                <a:solidFill>
                  <a:srgbClr val="002060"/>
                </a:solidFill>
              </a:rPr>
              <a:t>Второй сеанс на Бустере с выводом и каналом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ru-RU" dirty="0">
                <a:solidFill>
                  <a:srgbClr val="002060"/>
                </a:solidFill>
              </a:rPr>
              <a:t>			перевода в </a:t>
            </a:r>
            <a:r>
              <a:rPr lang="ru-RU" dirty="0" err="1">
                <a:solidFill>
                  <a:srgbClr val="002060"/>
                </a:solidFill>
              </a:rPr>
              <a:t>Нуклотрон</a:t>
            </a:r>
            <a:r>
              <a:rPr lang="ru-RU" dirty="0">
                <a:solidFill>
                  <a:srgbClr val="002060"/>
                </a:solidFill>
              </a:rPr>
              <a:t> 	</a:t>
            </a:r>
          </a:p>
          <a:p>
            <a:pPr lvl="8">
              <a:buClr>
                <a:srgbClr val="FF0000"/>
              </a:buClr>
              <a:defRPr/>
            </a:pPr>
            <a:r>
              <a:rPr lang="ru-RU" dirty="0">
                <a:solidFill>
                  <a:srgbClr val="002060"/>
                </a:solidFill>
              </a:rPr>
              <a:t>	</a:t>
            </a:r>
            <a:r>
              <a:rPr lang="ru-RU" b="1" i="1" dirty="0">
                <a:solidFill>
                  <a:srgbClr val="FF0000"/>
                </a:solidFill>
              </a:rPr>
              <a:t>Февраль - Март 2021       </a:t>
            </a:r>
            <a:r>
              <a:rPr lang="ru-RU" b="1" i="1" dirty="0">
                <a:solidFill>
                  <a:srgbClr val="170CF4"/>
                </a:solidFill>
              </a:rPr>
              <a:t>1,3 месяца</a:t>
            </a:r>
          </a:p>
          <a:p>
            <a:pPr lvl="8">
              <a:buClr>
                <a:srgbClr val="FF0000"/>
              </a:buClr>
              <a:defRPr/>
            </a:pPr>
            <a:r>
              <a:rPr lang="ru-RU" b="1" i="1" dirty="0">
                <a:solidFill>
                  <a:srgbClr val="FF0000"/>
                </a:solidFill>
              </a:rPr>
              <a:t>		</a:t>
            </a:r>
            <a:endParaRPr lang="ru-RU" b="1" i="1" dirty="0">
              <a:solidFill>
                <a:srgbClr val="002060"/>
              </a:solidFill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r>
              <a:rPr lang="ru-RU" dirty="0">
                <a:solidFill>
                  <a:srgbClr val="002060"/>
                </a:solidFill>
              </a:rPr>
              <a:t>Третий сеанс на Бустере с  инжекцией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ru-RU" dirty="0">
                <a:solidFill>
                  <a:srgbClr val="002060"/>
                </a:solidFill>
              </a:rPr>
              <a:t>			и ускорением в </a:t>
            </a:r>
            <a:r>
              <a:rPr lang="ru-RU" dirty="0" err="1">
                <a:solidFill>
                  <a:srgbClr val="002060"/>
                </a:solidFill>
              </a:rPr>
              <a:t>Нуклотроне</a:t>
            </a:r>
            <a:r>
              <a:rPr lang="ru-RU" dirty="0">
                <a:solidFill>
                  <a:srgbClr val="002060"/>
                </a:solidFill>
              </a:rPr>
              <a:t> 	</a:t>
            </a:r>
          </a:p>
          <a:p>
            <a:pPr lvl="8">
              <a:buClr>
                <a:srgbClr val="FF0000"/>
              </a:buClr>
              <a:defRPr/>
            </a:pPr>
            <a:r>
              <a:rPr lang="ru-RU" dirty="0">
                <a:solidFill>
                  <a:srgbClr val="002060"/>
                </a:solidFill>
              </a:rPr>
              <a:t>	</a:t>
            </a:r>
            <a:r>
              <a:rPr lang="ru-RU" b="1" i="1" dirty="0">
                <a:solidFill>
                  <a:srgbClr val="FF0000"/>
                </a:solidFill>
              </a:rPr>
              <a:t>Сентябрь - Октябрь 2021  </a:t>
            </a:r>
            <a:r>
              <a:rPr lang="ru-RU" b="1" i="1" dirty="0">
                <a:solidFill>
                  <a:srgbClr val="170CF4"/>
                </a:solidFill>
              </a:rPr>
              <a:t>20 дней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r>
              <a:rPr lang="ru-RU" dirty="0">
                <a:solidFill>
                  <a:srgbClr val="002060"/>
                </a:solidFill>
              </a:rPr>
              <a:t>Первый сеанс Бустера с </a:t>
            </a:r>
            <a:r>
              <a:rPr lang="ru-RU" dirty="0" err="1">
                <a:solidFill>
                  <a:srgbClr val="002060"/>
                </a:solidFill>
              </a:rPr>
              <a:t>Нуклотроном</a:t>
            </a:r>
            <a:r>
              <a:rPr lang="ru-RU" dirty="0">
                <a:solidFill>
                  <a:srgbClr val="002060"/>
                </a:solidFill>
              </a:rPr>
              <a:t> на </a:t>
            </a:r>
            <a:r>
              <a:rPr lang="en-US" dirty="0">
                <a:solidFill>
                  <a:srgbClr val="002060"/>
                </a:solidFill>
              </a:rPr>
              <a:t>BM@N</a:t>
            </a:r>
            <a:r>
              <a:rPr lang="ru-RU" dirty="0">
                <a:solidFill>
                  <a:srgbClr val="002060"/>
                </a:solidFill>
              </a:rPr>
              <a:t>	</a:t>
            </a:r>
          </a:p>
          <a:p>
            <a:pPr lvl="8">
              <a:buClr>
                <a:srgbClr val="FF0000"/>
              </a:buClr>
              <a:defRPr/>
            </a:pPr>
            <a:r>
              <a:rPr lang="ru-RU" dirty="0">
                <a:solidFill>
                  <a:srgbClr val="002060"/>
                </a:solidFill>
              </a:rPr>
              <a:t>	</a:t>
            </a:r>
            <a:r>
              <a:rPr lang="ru-RU" b="1" i="1" dirty="0">
                <a:solidFill>
                  <a:srgbClr val="FF0000"/>
                </a:solidFill>
              </a:rPr>
              <a:t>Октябрь - Декабрь 2021  </a:t>
            </a:r>
            <a:r>
              <a:rPr lang="ru-RU" b="1" i="1" dirty="0">
                <a:solidFill>
                  <a:srgbClr val="170CF4"/>
                </a:solidFill>
              </a:rPr>
              <a:t>1,7 месяца</a:t>
            </a:r>
          </a:p>
          <a:p>
            <a:pPr lvl="3">
              <a:buClr>
                <a:srgbClr val="FF0000"/>
              </a:buClr>
              <a:defRPr/>
            </a:pPr>
            <a:r>
              <a:rPr lang="ru-RU" b="1" i="1" dirty="0">
                <a:solidFill>
                  <a:srgbClr val="00FF00"/>
                </a:solidFill>
              </a:rPr>
              <a:t>-----------------------------------------------------------------------</a:t>
            </a:r>
          </a:p>
          <a:p>
            <a:pPr lvl="3">
              <a:buClr>
                <a:srgbClr val="FF0000"/>
              </a:buClr>
              <a:defRPr/>
            </a:pPr>
            <a:endParaRPr lang="en-US" b="1" i="1" dirty="0">
              <a:solidFill>
                <a:srgbClr val="00FF00"/>
              </a:solidFill>
            </a:endParaRPr>
          </a:p>
          <a:p>
            <a:pPr lvl="3">
              <a:buClr>
                <a:srgbClr val="FF0000"/>
              </a:buClr>
              <a:defRPr/>
            </a:pPr>
            <a:endParaRPr lang="ru-RU" b="1" i="1" dirty="0">
              <a:solidFill>
                <a:srgbClr val="00FF00"/>
              </a:solidFill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r>
              <a:rPr lang="ru-RU" dirty="0">
                <a:solidFill>
                  <a:srgbClr val="170CF4"/>
                </a:solidFill>
              </a:rPr>
              <a:t>Технологический пуск коллайдера </a:t>
            </a:r>
            <a:r>
              <a:rPr lang="en-US" dirty="0">
                <a:solidFill>
                  <a:srgbClr val="170CF4"/>
                </a:solidFill>
              </a:rPr>
              <a:t>NICA</a:t>
            </a:r>
            <a:r>
              <a:rPr lang="ru-RU" dirty="0">
                <a:solidFill>
                  <a:srgbClr val="170CF4"/>
                </a:solidFill>
              </a:rPr>
              <a:t>	</a:t>
            </a:r>
          </a:p>
          <a:p>
            <a:pPr lvl="8">
              <a:buClr>
                <a:srgbClr val="FF0000"/>
              </a:buClr>
              <a:defRPr/>
            </a:pPr>
            <a:r>
              <a:rPr lang="ru-RU" b="1" i="1" dirty="0">
                <a:solidFill>
                  <a:srgbClr val="FF0000"/>
                </a:solidFill>
              </a:rPr>
              <a:t>Июль – Август  2022</a:t>
            </a:r>
          </a:p>
          <a:p>
            <a:pPr lvl="8">
              <a:buClr>
                <a:srgbClr val="FF0000"/>
              </a:buClr>
              <a:defRPr/>
            </a:pPr>
            <a:endParaRPr lang="ru-RU" b="1" i="1" dirty="0">
              <a:solidFill>
                <a:srgbClr val="FF0000"/>
              </a:solidFill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r>
              <a:rPr lang="ru-RU" dirty="0">
                <a:solidFill>
                  <a:srgbClr val="170CF4"/>
                </a:solidFill>
              </a:rPr>
              <a:t>Первый сеанс коллайдера (+Бустер + </a:t>
            </a:r>
            <a:r>
              <a:rPr lang="ru-RU" dirty="0" err="1">
                <a:solidFill>
                  <a:srgbClr val="170CF4"/>
                </a:solidFill>
              </a:rPr>
              <a:t>Нуклотрон</a:t>
            </a:r>
            <a:r>
              <a:rPr lang="ru-RU" dirty="0">
                <a:solidFill>
                  <a:srgbClr val="170CF4"/>
                </a:solidFill>
              </a:rPr>
              <a:t> + КТП)	</a:t>
            </a:r>
          </a:p>
          <a:p>
            <a:pPr lvl="8">
              <a:buClr>
                <a:srgbClr val="FF0000"/>
              </a:buClr>
              <a:defRPr/>
            </a:pPr>
            <a:r>
              <a:rPr lang="ru-RU" b="1" i="1" dirty="0">
                <a:solidFill>
                  <a:srgbClr val="FF0000"/>
                </a:solidFill>
              </a:rPr>
              <a:t>Сентябрь - Ноябрь 2022</a:t>
            </a:r>
            <a:r>
              <a:rPr lang="en-US" b="1" i="1" dirty="0">
                <a:solidFill>
                  <a:srgbClr val="FF0000"/>
                </a:solidFill>
              </a:rPr>
              <a:t> &gt; </a:t>
            </a:r>
            <a:r>
              <a:rPr lang="ru-RU" b="1" i="1" dirty="0">
                <a:solidFill>
                  <a:srgbClr val="FF0000"/>
                </a:solidFill>
              </a:rPr>
              <a:t>…</a:t>
            </a:r>
          </a:p>
        </p:txBody>
      </p:sp>
      <p:sp>
        <p:nvSpPr>
          <p:cNvPr id="2" name="Левая фигурная скобка 1">
            <a:extLst>
              <a:ext uri="{FF2B5EF4-FFF2-40B4-BE49-F238E27FC236}">
                <a16:creationId xmlns:a16="http://schemas.microsoft.com/office/drawing/2014/main" id="{4CB1CDEB-F011-405F-975D-D454D1DB6D2F}"/>
              </a:ext>
            </a:extLst>
          </p:cNvPr>
          <p:cNvSpPr/>
          <p:nvPr/>
        </p:nvSpPr>
        <p:spPr>
          <a:xfrm>
            <a:off x="331987" y="2969518"/>
            <a:ext cx="188640" cy="136815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Gruppieren">
            <a:extLst>
              <a:ext uri="{FF2B5EF4-FFF2-40B4-BE49-F238E27FC236}">
                <a16:creationId xmlns:a16="http://schemas.microsoft.com/office/drawing/2014/main" id="{ACFDB82D-4A51-4A16-AC2D-D2D55EB4B374}"/>
              </a:ext>
            </a:extLst>
          </p:cNvPr>
          <p:cNvGrpSpPr>
            <a:grpSpLocks/>
          </p:cNvGrpSpPr>
          <p:nvPr/>
        </p:nvGrpSpPr>
        <p:grpSpPr bwMode="auto">
          <a:xfrm>
            <a:off x="165100" y="6278563"/>
            <a:ext cx="8797925" cy="568325"/>
            <a:chOff x="0" y="0"/>
            <a:chExt cx="8799077" cy="567611"/>
          </a:xfrm>
        </p:grpSpPr>
        <p:pic>
          <p:nvPicPr>
            <p:cNvPr id="7" name="JINR_logo_alpha.png" descr="JINR_logo_alpha.png">
              <a:extLst>
                <a:ext uri="{FF2B5EF4-FFF2-40B4-BE49-F238E27FC236}">
                  <a16:creationId xmlns:a16="http://schemas.microsoft.com/office/drawing/2014/main" id="{1E8E2B93-4A07-4CC1-9784-1CE9EE5EB6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4684" y="0"/>
              <a:ext cx="624393" cy="54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8" name="NICA_logo_alpha.png" descr="NICA_logo_alpha.png">
              <a:extLst>
                <a:ext uri="{FF2B5EF4-FFF2-40B4-BE49-F238E27FC236}">
                  <a16:creationId xmlns:a16="http://schemas.microsoft.com/office/drawing/2014/main" id="{56E34FD8-98F7-4C69-B4F7-5E1A6B9CE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4554"/>
              <a:ext cx="926575" cy="473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621D0D1-FCD2-404D-8EC8-F8F780B54F5B}"/>
              </a:ext>
            </a:extLst>
          </p:cNvPr>
          <p:cNvSpPr txBox="1"/>
          <p:nvPr/>
        </p:nvSpPr>
        <p:spPr>
          <a:xfrm>
            <a:off x="7092280" y="4337670"/>
            <a:ext cx="2051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170C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</a:rPr>
              <a:t>Итого: </a:t>
            </a:r>
            <a:r>
              <a:rPr lang="en-US" b="1" i="1" dirty="0">
                <a:solidFill>
                  <a:srgbClr val="170C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</a:rPr>
              <a:t>5</a:t>
            </a:r>
            <a:r>
              <a:rPr lang="ru-RU" b="1" i="1" dirty="0">
                <a:solidFill>
                  <a:srgbClr val="170C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</a:rPr>
              <a:t> </a:t>
            </a:r>
            <a:r>
              <a:rPr lang="ru-RU" b="1" i="1" dirty="0" err="1">
                <a:solidFill>
                  <a:srgbClr val="170C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</a:rPr>
              <a:t>мес</a:t>
            </a:r>
            <a:r>
              <a:rPr lang="ru-RU" b="1" i="1" dirty="0">
                <a:solidFill>
                  <a:srgbClr val="170C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</a:rPr>
              <a:t>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293BBD-75E0-4EB0-B4EC-57960D42EB28}"/>
              </a:ext>
            </a:extLst>
          </p:cNvPr>
          <p:cNvSpPr txBox="1"/>
          <p:nvPr/>
        </p:nvSpPr>
        <p:spPr>
          <a:xfrm>
            <a:off x="692696" y="4788883"/>
            <a:ext cx="806489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i="1" dirty="0"/>
              <a:t>Сдвижка сдачи этапов Зд.17 до 4х мес. Сдвижки по сеансам 5 мес.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3C4830-3A0E-4827-AB90-CDCD9B4E5CB1}"/>
              </a:ext>
            </a:extLst>
          </p:cNvPr>
          <p:cNvSpPr txBox="1"/>
          <p:nvPr/>
        </p:nvSpPr>
        <p:spPr>
          <a:xfrm>
            <a:off x="6256744" y="5385163"/>
            <a:ext cx="2347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>
                <a:highlight>
                  <a:srgbClr val="FFFF00"/>
                </a:highlight>
              </a:rPr>
              <a:t>-</a:t>
            </a:r>
            <a:r>
              <a:rPr lang="en-US" b="1" i="1" dirty="0">
                <a:highlight>
                  <a:srgbClr val="FFFF00"/>
                </a:highlight>
              </a:rPr>
              <a:t>&gt; </a:t>
            </a:r>
            <a:r>
              <a:rPr lang="ru-RU" b="1" i="1" dirty="0">
                <a:highlight>
                  <a:srgbClr val="FFFF00"/>
                </a:highlight>
              </a:rPr>
              <a:t>Декабрь 2022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565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42162</TotalTime>
  <Words>217</Words>
  <Application>Microsoft Office PowerPoint</Application>
  <PresentationFormat>Экран (4:3)</PresentationFormat>
  <Paragraphs>73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Comic Sans MS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КК NICA 2020</dc:title>
  <dc:creator>Бутенко</dc:creator>
  <cp:keywords>Сеансы планы</cp:keywords>
  <cp:lastModifiedBy>GrPC</cp:lastModifiedBy>
  <cp:revision>3398</cp:revision>
  <dcterms:created xsi:type="dcterms:W3CDTF">2013-05-21T13:42:21Z</dcterms:created>
  <dcterms:modified xsi:type="dcterms:W3CDTF">2020-07-13T19:27:47Z</dcterms:modified>
</cp:coreProperties>
</file>