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923" r:id="rId2"/>
    <p:sldId id="962" r:id="rId3"/>
    <p:sldId id="1192" r:id="rId4"/>
    <p:sldId id="1193" r:id="rId5"/>
    <p:sldId id="1194" r:id="rId6"/>
    <p:sldId id="1195" r:id="rId7"/>
    <p:sldId id="1196" r:id="rId8"/>
    <p:sldId id="1197" r:id="rId9"/>
    <p:sldId id="1198" r:id="rId10"/>
    <p:sldId id="1199" r:id="rId11"/>
    <p:sldId id="1200" r:id="rId12"/>
    <p:sldId id="1191" r:id="rId13"/>
    <p:sldId id="1202" r:id="rId14"/>
    <p:sldId id="1204" r:id="rId15"/>
    <p:sldId id="1201" r:id="rId16"/>
    <p:sldId id="10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FF0"/>
    <a:srgbClr val="F0FFF5"/>
    <a:srgbClr val="FF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92"/>
    <p:restoredTop sz="94656"/>
  </p:normalViewPr>
  <p:slideViewPr>
    <p:cSldViewPr snapToGrid="0" snapToObjects="1">
      <p:cViewPr varScale="1">
        <p:scale>
          <a:sx n="114" d="100"/>
          <a:sy n="114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B3425-44DC-3F40-ABB1-9AEB9D853271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21E7D-9BA3-0C46-AEE1-A06D2CC3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4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6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0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4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4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1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5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6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4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82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082C-24A7-B14F-94FF-866A6C77C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6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69001" y="908380"/>
            <a:ext cx="5717649" cy="2239844"/>
          </a:xfrm>
          <a:prstGeom prst="rect">
            <a:avLst/>
          </a:prstGeom>
          <a:solidFill>
            <a:srgbClr val="EFFCFD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организации деятельности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статусе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коллабораций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MPD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ОИЯИ 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1" y="3553426"/>
            <a:ext cx="793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0090"/>
                </a:solidFill>
              </a:rPr>
              <a:t>В. </a:t>
            </a:r>
            <a:r>
              <a:rPr lang="ru-RU" sz="2400" i="1" dirty="0" err="1">
                <a:solidFill>
                  <a:srgbClr val="000090"/>
                </a:solidFill>
              </a:rPr>
              <a:t>Кекелидзе</a:t>
            </a:r>
            <a:endParaRPr lang="en-US" sz="2400" i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4607" y="4521200"/>
            <a:ext cx="636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>
                <a:solidFill>
                  <a:srgbClr val="000090"/>
                </a:solidFill>
              </a:rPr>
              <a:t>Заседание Координационного Комитета проекта </a:t>
            </a:r>
            <a:r>
              <a:rPr lang="en-US" sz="2000" i="1" dirty="0">
                <a:solidFill>
                  <a:srgbClr val="000090"/>
                </a:solidFill>
              </a:rPr>
              <a:t>NICA</a:t>
            </a:r>
            <a:endParaRPr lang="ru-RU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>
                <a:solidFill>
                  <a:srgbClr val="000090"/>
                </a:solidFill>
              </a:rPr>
              <a:t>14 </a:t>
            </a:r>
            <a:r>
              <a:rPr lang="ru-RU" sz="2000" i="1" dirty="0">
                <a:solidFill>
                  <a:srgbClr val="000090"/>
                </a:solidFill>
              </a:rPr>
              <a:t>июля 20</a:t>
            </a:r>
            <a:r>
              <a:rPr lang="en-US" sz="2000" i="1" dirty="0">
                <a:solidFill>
                  <a:srgbClr val="000090"/>
                </a:solidFill>
              </a:rPr>
              <a:t>20</a:t>
            </a:r>
            <a:r>
              <a:rPr lang="ru-RU" sz="2000" i="1" dirty="0">
                <a:solidFill>
                  <a:srgbClr val="000090"/>
                </a:solidFill>
              </a:rPr>
              <a:t> года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1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E5132-607A-244F-B8FB-F96B19F1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7C82F-529A-E84C-953A-B1E75B88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328C5-709E-BF44-80F4-298DC7FE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10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9E17A-273E-9748-92AE-6BC71F1E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570"/>
            <a:ext cx="9144000" cy="53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1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E5132-607A-244F-B8FB-F96B19F1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7C82F-529A-E84C-953A-B1E75B88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328C5-709E-BF44-80F4-298DC7FE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11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4017C-4D10-394B-A0E9-132AD562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47"/>
            <a:ext cx="9144000" cy="56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C7F0B-5972-964D-9146-B620A3AC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95697"/>
            <a:ext cx="2133600" cy="476251"/>
          </a:xfrm>
        </p:spPr>
        <p:txBody>
          <a:bodyPr anchor="b"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9A84-6CA0-2C45-950F-68B24A9F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95697"/>
            <a:ext cx="2895600" cy="476251"/>
          </a:xfrm>
        </p:spPr>
        <p:txBody>
          <a:bodyPr anchor="b"/>
          <a:lstStyle/>
          <a:p>
            <a:pPr>
              <a:defRPr/>
            </a:pPr>
            <a:r>
              <a:rPr lang="uk-UA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E653-7B8C-8442-94FB-EF05677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95697"/>
            <a:ext cx="2133600" cy="476251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97CC1-6B29-114B-AAE8-E2F7E1B4D6F6}"/>
              </a:ext>
            </a:extLst>
          </p:cNvPr>
          <p:cNvSpPr/>
          <p:nvPr/>
        </p:nvSpPr>
        <p:spPr>
          <a:xfrm>
            <a:off x="568569" y="1972637"/>
            <a:ext cx="80068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BM@N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стран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институтов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</a:t>
            </a:r>
          </a:p>
          <a:p>
            <a:pPr algn="r"/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института подписали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MPD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    19 (</a:t>
            </a:r>
            <a:r>
              <a:rPr lang="en-US" sz="2000" b="1" i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стран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3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9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(</a:t>
            </a:r>
            <a:r>
              <a:rPr lang="ru-RU" sz="2000" b="1" i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институтов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498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участников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r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14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институтов подписали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MoU</a:t>
            </a:r>
          </a:p>
          <a:p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- 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в стадии формирования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Всего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 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страны,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8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институтов, более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600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участников,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десятки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рабочих групп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623B17-8BF2-EB4B-A926-3DBA77DE2A24}"/>
              </a:ext>
            </a:extLst>
          </p:cNvPr>
          <p:cNvSpPr txBox="1"/>
          <p:nvPr/>
        </p:nvSpPr>
        <p:spPr>
          <a:xfrm>
            <a:off x="679938" y="465065"/>
            <a:ext cx="7508098" cy="1200329"/>
          </a:xfrm>
          <a:prstGeom prst="rect">
            <a:avLst/>
          </a:prstGeom>
          <a:solidFill>
            <a:srgbClr val="C4FF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проведения экспериментов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комплексе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218B1-A02A-CF40-A233-FD191B155148}"/>
              </a:ext>
            </a:extLst>
          </p:cNvPr>
          <p:cNvSpPr txBox="1"/>
          <p:nvPr/>
        </p:nvSpPr>
        <p:spPr>
          <a:xfrm>
            <a:off x="679938" y="5377272"/>
            <a:ext cx="8006862" cy="1015663"/>
          </a:xfrm>
          <a:prstGeom prst="rect">
            <a:avLst/>
          </a:prstGeom>
          <a:solidFill>
            <a:srgbClr val="FFF9E5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огромный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материальный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еще больший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иал</a:t>
            </a:r>
          </a:p>
        </p:txBody>
      </p:sp>
    </p:spTree>
    <p:extLst>
      <p:ext uri="{BB962C8B-B14F-4D97-AF65-F5344CB8AC3E}">
        <p14:creationId xmlns:p14="http://schemas.microsoft.com/office/powerpoint/2010/main" val="383570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C7F0B-5972-964D-9146-B620A3AC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95697"/>
            <a:ext cx="2133600" cy="476251"/>
          </a:xfrm>
        </p:spPr>
        <p:txBody>
          <a:bodyPr anchor="b"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9A84-6CA0-2C45-950F-68B24A9F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95697"/>
            <a:ext cx="2895600" cy="476251"/>
          </a:xfrm>
        </p:spPr>
        <p:txBody>
          <a:bodyPr anchor="b"/>
          <a:lstStyle/>
          <a:p>
            <a:pPr>
              <a:defRPr/>
            </a:pPr>
            <a:r>
              <a:rPr lang="uk-UA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E653-7B8C-8442-94FB-EF05677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95697"/>
            <a:ext cx="2133600" cy="476251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DB2D4-E0D0-7042-8CB8-56331790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81" y="612217"/>
            <a:ext cx="6494749" cy="56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6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3B98-8A1E-3D4B-8807-CDD8409B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B628E-B0BA-1640-A2AA-89E349BA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49EBF-9F2C-CF44-836B-CDF43725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14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99FDBD-9C70-FA49-B0E5-024DF1DE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4" y="108465"/>
            <a:ext cx="7898626" cy="2483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FEA6-5684-524E-ABE3-2080FC686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26" y="2429018"/>
            <a:ext cx="7995424" cy="2499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A8188D-FA8D-7847-A0B2-27E3CE3C7C23}"/>
              </a:ext>
            </a:extLst>
          </p:cNvPr>
          <p:cNvSpPr/>
          <p:nvPr/>
        </p:nvSpPr>
        <p:spPr>
          <a:xfrm>
            <a:off x="616724" y="5032912"/>
            <a:ext cx="7898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Субсчет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коллаборации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аккумулирование взносов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 приобретение оборудования, материалов и работ.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Необходимо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определить условия открытия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 правила 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41591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C7F0B-5972-964D-9146-B620A3AC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95697"/>
            <a:ext cx="2133600" cy="476251"/>
          </a:xfrm>
        </p:spPr>
        <p:txBody>
          <a:bodyPr anchor="b"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9A84-6CA0-2C45-950F-68B24A9F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95697"/>
            <a:ext cx="2895600" cy="476251"/>
          </a:xfrm>
        </p:spPr>
        <p:txBody>
          <a:bodyPr anchor="b"/>
          <a:lstStyle/>
          <a:p>
            <a:pPr>
              <a:defRPr/>
            </a:pPr>
            <a:r>
              <a:rPr lang="uk-UA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E653-7B8C-8442-94FB-EF05677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95697"/>
            <a:ext cx="2133600" cy="476251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97CC1-6B29-114B-AAE8-E2F7E1B4D6F6}"/>
              </a:ext>
            </a:extLst>
          </p:cNvPr>
          <p:cNvSpPr/>
          <p:nvPr/>
        </p:nvSpPr>
        <p:spPr>
          <a:xfrm>
            <a:off x="312234" y="337664"/>
            <a:ext cx="8419171" cy="1631216"/>
          </a:xfrm>
          <a:prstGeom prst="rect">
            <a:avLst/>
          </a:prstGeom>
          <a:solidFill>
            <a:srgbClr val="FFF9E5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Условия создания и функционирования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финансово-контрольного комитета (ФКК)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Требуется определить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состав, мандат и регламент работы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CB22C-DAA9-6D4F-BA5C-BD0E8CAA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810" y="2987877"/>
            <a:ext cx="5298687" cy="35324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E9E283-7B01-5F4B-8880-B111A39BD9B8}"/>
              </a:ext>
            </a:extLst>
          </p:cNvPr>
          <p:cNvSpPr/>
          <p:nvPr/>
        </p:nvSpPr>
        <p:spPr>
          <a:xfrm>
            <a:off x="312233" y="2202819"/>
            <a:ext cx="8419171" cy="707886"/>
          </a:xfrm>
          <a:prstGeom prst="rect">
            <a:avLst/>
          </a:prstGeom>
          <a:solidFill>
            <a:srgbClr val="F0FFF5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рабочих мест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участвующим институтам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рабочим группам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BC2BB-3689-A645-8A13-939E6DA68DCA}"/>
              </a:ext>
            </a:extLst>
          </p:cNvPr>
          <p:cNvSpPr/>
          <p:nvPr/>
        </p:nvSpPr>
        <p:spPr>
          <a:xfrm>
            <a:off x="430297" y="3509051"/>
            <a:ext cx="3122783" cy="1323439"/>
          </a:xfrm>
          <a:prstGeom prst="rect">
            <a:avLst/>
          </a:prstGeom>
          <a:solidFill>
            <a:srgbClr val="C4FFF0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Требуется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lvl="1" algn="ct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как минимум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lvl="1" algn="ctr"/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lvl="1" algn="ct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60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офисов </a:t>
            </a:r>
          </a:p>
        </p:txBody>
      </p:sp>
    </p:spTree>
    <p:extLst>
      <p:ext uri="{BB962C8B-B14F-4D97-AF65-F5344CB8AC3E}">
        <p14:creationId xmlns:p14="http://schemas.microsoft.com/office/powerpoint/2010/main" val="223251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814926" y="2228671"/>
            <a:ext cx="32048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0090"/>
                </a:solidFill>
              </a:rPr>
              <a:t>Спасибо </a:t>
            </a:r>
          </a:p>
          <a:p>
            <a:pPr algn="ctr"/>
            <a:r>
              <a:rPr lang="ru-RU" sz="3600" b="1" dirty="0">
                <a:solidFill>
                  <a:srgbClr val="000090"/>
                </a:solidFill>
              </a:rPr>
              <a:t>за внимание!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4E63B-17AF-6449-9362-CCC13E69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</p:spTree>
    <p:extLst>
      <p:ext uri="{BB962C8B-B14F-4D97-AF65-F5344CB8AC3E}">
        <p14:creationId xmlns:p14="http://schemas.microsoft.com/office/powerpoint/2010/main" val="89691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4750"/>
            <a:ext cx="9144000" cy="4049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959" y="374831"/>
            <a:ext cx="8488081" cy="1631216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1-е учредительное собрание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MPD 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и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BM@N </a:t>
            </a:r>
            <a:r>
              <a:rPr lang="ru-RU" sz="2000" b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algn="r"/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Дубна, 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11-13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сформированы структуры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управления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и определены </a:t>
            </a:r>
          </a:p>
          <a:p>
            <a:pPr algn="r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члены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Правления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nstitutional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oard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согласованы 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Уставы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14 июля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AFD7A-FB8D-E24C-BDB1-954D0AC00986}"/>
              </a:ext>
            </a:extLst>
          </p:cNvPr>
          <p:cNvSpPr txBox="1"/>
          <p:nvPr/>
        </p:nvSpPr>
        <p:spPr>
          <a:xfrm>
            <a:off x="3020291" y="2327563"/>
            <a:ext cx="3934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совещание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коллабораций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20-21 апреля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23-24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2059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D4A9A-1D9B-DD42-A897-950E1A2A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8E4A-C1E0-054A-8BDB-A276E7C7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CF446-C67A-6B4F-886C-6BDC5A46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3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09FB5-E70F-4340-AF92-210285AC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32"/>
            <a:ext cx="9144000" cy="67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643B-B396-4741-9FCA-924D592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F282-656E-254D-BD50-1D0E9E79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93ED-7FEC-A748-91B2-6FE30B8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4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D2E9F9-0EF5-284E-90FD-FDDA9B76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24"/>
            <a:ext cx="9144000" cy="67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643B-B396-4741-9FCA-924D592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F282-656E-254D-BD50-1D0E9E79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93ED-7FEC-A748-91B2-6FE30B8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5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7ABAB-6C89-A647-8740-92267A84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518"/>
            <a:ext cx="9144000" cy="61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643B-B396-4741-9FCA-924D592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F282-656E-254D-BD50-1D0E9E79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93ED-7FEC-A748-91B2-6FE30B8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6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7ABAB-6C89-A647-8740-92267A84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518"/>
            <a:ext cx="9144000" cy="61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8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4A63E-1B7D-954B-BEDE-6A64CA61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6092D-B916-3A45-9B2B-3AFFB580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E53E7-6839-AE42-9498-68985D11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7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076C2-CF0E-3844-B8B9-836A92B9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13"/>
            <a:ext cx="9144000" cy="66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6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B8367-6D02-074A-BBCC-A7DC2EA6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77FA6-5508-4545-985C-C36B1000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236D9-523D-824C-BC16-65FAC6D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8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CEF25-6146-164D-9987-8AD292F66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713"/>
            <a:ext cx="9144000" cy="5544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CB24D-8548-A04E-9512-05E4F85E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7" y="656713"/>
            <a:ext cx="9144000" cy="55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7195-B945-D549-AF6B-B25F69C3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июля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D518-F03F-A846-A97B-24DA08B0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AE2BE-419C-DC47-8245-744BDE19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082C-24A7-B14F-94FF-866A6C77CC08}" type="slidenum">
              <a:rPr lang="ru-RU" smtClean="0"/>
              <a:t>9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30D75C-EE3E-0049-943D-D2C11E00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368"/>
            <a:ext cx="914400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2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380</Words>
  <Application>Microsoft Macintosh PowerPoint</Application>
  <PresentationFormat>On-screen Show (4:3)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Kekelidze</dc:creator>
  <cp:lastModifiedBy>Vladimir Kekelidze</cp:lastModifiedBy>
  <cp:revision>77</cp:revision>
  <dcterms:created xsi:type="dcterms:W3CDTF">2020-04-07T10:43:12Z</dcterms:created>
  <dcterms:modified xsi:type="dcterms:W3CDTF">2020-07-13T16:54:40Z</dcterms:modified>
</cp:coreProperties>
</file>