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326" r:id="rId4"/>
    <p:sldId id="375" r:id="rId5"/>
    <p:sldId id="293" r:id="rId6"/>
    <p:sldId id="263" r:id="rId7"/>
    <p:sldId id="378" r:id="rId8"/>
    <p:sldId id="379" r:id="rId9"/>
    <p:sldId id="377" r:id="rId10"/>
    <p:sldId id="391" r:id="rId11"/>
    <p:sldId id="356" r:id="rId12"/>
    <p:sldId id="388" r:id="rId13"/>
    <p:sldId id="394" r:id="rId14"/>
    <p:sldId id="382" r:id="rId15"/>
    <p:sldId id="383" r:id="rId16"/>
    <p:sldId id="384" r:id="rId17"/>
    <p:sldId id="389" r:id="rId18"/>
    <p:sldId id="390" r:id="rId19"/>
    <p:sldId id="385" r:id="rId20"/>
    <p:sldId id="386" r:id="rId21"/>
    <p:sldId id="317" r:id="rId22"/>
    <p:sldId id="392" r:id="rId23"/>
    <p:sldId id="387" r:id="rId24"/>
    <p:sldId id="376" r:id="rId25"/>
    <p:sldId id="367" r:id="rId26"/>
    <p:sldId id="357" r:id="rId27"/>
    <p:sldId id="358" r:id="rId28"/>
    <p:sldId id="359" r:id="rId29"/>
    <p:sldId id="346" r:id="rId30"/>
    <p:sldId id="347" r:id="rId31"/>
    <p:sldId id="348" r:id="rId32"/>
    <p:sldId id="349" r:id="rId33"/>
    <p:sldId id="320" r:id="rId34"/>
    <p:sldId id="374" r:id="rId35"/>
    <p:sldId id="323" r:id="rId36"/>
    <p:sldId id="325" r:id="rId37"/>
  </p:sldIdLst>
  <p:sldSz cx="9906000" cy="6858000" type="A4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974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8" name="Shape 4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341709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03263"/>
            <a:ext cx="4892675" cy="3386137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355" y="4371500"/>
            <a:ext cx="5037746" cy="40905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79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03263"/>
            <a:ext cx="4892675" cy="3386137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355" y="4371500"/>
            <a:ext cx="5037746" cy="40905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989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706438"/>
            <a:ext cx="4884737" cy="3381375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355" y="4371500"/>
            <a:ext cx="5037746" cy="408904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215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706438"/>
            <a:ext cx="4884737" cy="3381375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355" y="4371500"/>
            <a:ext cx="5037746" cy="408904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706438"/>
            <a:ext cx="4884737" cy="3381375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355" y="4371500"/>
            <a:ext cx="5037746" cy="408904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088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706438"/>
            <a:ext cx="4884737" cy="3381375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355" y="4371500"/>
            <a:ext cx="5037746" cy="408904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91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706438"/>
            <a:ext cx="4884737" cy="3381375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355" y="4371500"/>
            <a:ext cx="5037746" cy="408904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773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03263"/>
            <a:ext cx="4892675" cy="3386137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355" y="4371500"/>
            <a:ext cx="5037746" cy="40905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295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706438"/>
            <a:ext cx="4884737" cy="3381375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355" y="4371500"/>
            <a:ext cx="5039349" cy="408904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550862" y="9525"/>
            <a:ext cx="9336088" cy="579438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/>
            </a:pPr>
            <a:endParaRPr/>
          </a:p>
        </p:txBody>
      </p:sp>
      <p:pic>
        <p:nvPicPr>
          <p:cNvPr id="119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8575" y="0"/>
            <a:ext cx="579438" cy="588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JINR_col_label.png" descr="JINR_col_label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199562" y="0"/>
            <a:ext cx="723901" cy="612775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279400" y="6553200"/>
            <a:ext cx="9448800" cy="0"/>
          </a:xfrm>
          <a:prstGeom prst="line">
            <a:avLst/>
          </a:prstGeom>
          <a:ln w="25400">
            <a:solidFill>
              <a:srgbClr val="99CC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279400" y="6553200"/>
            <a:ext cx="9448800" cy="0"/>
          </a:xfrm>
          <a:prstGeom prst="line">
            <a:avLst/>
          </a:prstGeom>
          <a:ln w="25400">
            <a:solidFill>
              <a:srgbClr val="99CC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550862" y="9525"/>
            <a:ext cx="9336088" cy="579438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/>
            </a:pPr>
            <a:endParaRPr/>
          </a:p>
        </p:txBody>
      </p:sp>
      <p:pic>
        <p:nvPicPr>
          <p:cNvPr id="132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8575" y="0"/>
            <a:ext cx="579438" cy="588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JINR_col_label.png" descr="JINR_col_label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199562" y="0"/>
            <a:ext cx="723901" cy="612775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279400" y="6553200"/>
            <a:ext cx="9448800" cy="0"/>
          </a:xfrm>
          <a:prstGeom prst="line">
            <a:avLst/>
          </a:prstGeom>
          <a:ln w="25400">
            <a:solidFill>
              <a:srgbClr val="99CC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279400" y="6553200"/>
            <a:ext cx="9448800" cy="0"/>
          </a:xfrm>
          <a:prstGeom prst="line">
            <a:avLst/>
          </a:prstGeom>
          <a:ln w="25400">
            <a:solidFill>
              <a:srgbClr val="99CC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550862" y="9525"/>
            <a:ext cx="9336088" cy="579438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/>
            </a:pPr>
            <a:endParaRPr/>
          </a:p>
        </p:txBody>
      </p:sp>
      <p:pic>
        <p:nvPicPr>
          <p:cNvPr id="145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8575" y="0"/>
            <a:ext cx="579438" cy="588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JINR_col_label.png" descr="JINR_col_label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199562" y="0"/>
            <a:ext cx="723901" cy="612775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279400" y="6553200"/>
            <a:ext cx="9448800" cy="0"/>
          </a:xfrm>
          <a:prstGeom prst="line">
            <a:avLst/>
          </a:prstGeom>
          <a:ln w="25400">
            <a:solidFill>
              <a:srgbClr val="99CC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550862" y="9525"/>
            <a:ext cx="9336088" cy="579438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/>
            </a:pP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279400" y="6553200"/>
            <a:ext cx="9448800" cy="0"/>
          </a:xfrm>
          <a:prstGeom prst="line">
            <a:avLst/>
          </a:prstGeom>
          <a:ln w="25400">
            <a:solidFill>
              <a:srgbClr val="99CCFF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50" name="JINR_col_label.png" descr="JINR_col_label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199562" y="0"/>
            <a:ext cx="723901" cy="61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8575" y="0"/>
            <a:ext cx="579438" cy="588963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742950" cy="625475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/>
          <p:nvPr/>
        </p:nvSpPr>
        <p:spPr>
          <a:xfrm>
            <a:off x="495300" y="6597650"/>
            <a:ext cx="8915400" cy="0"/>
          </a:xfrm>
          <a:prstGeom prst="line">
            <a:avLst/>
          </a:prstGeom>
          <a:ln w="28575">
            <a:solidFill>
              <a:srgbClr val="3333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xfrm>
            <a:off x="39687" y="-26988"/>
            <a:ext cx="9906001" cy="647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b="0" i="0">
                <a:solidFill>
                  <a:srgbClr val="000000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xfrm>
            <a:off x="508000" y="1196975"/>
            <a:ext cx="8915400" cy="4525963"/>
          </a:xfrm>
          <a:prstGeom prst="rect">
            <a:avLst/>
          </a:prstGeom>
          <a:noFill/>
          <a:effectLst/>
        </p:spPr>
        <p:txBody>
          <a:bodyPr/>
          <a:lstStyle>
            <a:lvl1pPr>
              <a:buFont typeface="Wingdings"/>
              <a:buChar char="❖"/>
              <a:defRPr b="0">
                <a:solidFill>
                  <a:srgbClr val="000000"/>
                </a:solidFill>
              </a:defRPr>
            </a:lvl1pPr>
            <a:lvl2pPr>
              <a:buFont typeface="Wingdings"/>
              <a:buChar char="➢"/>
              <a:defRPr b="0">
                <a:solidFill>
                  <a:srgbClr val="000000"/>
                </a:solidFill>
              </a:defRPr>
            </a:lvl2pPr>
            <a:lvl3pPr>
              <a:buFont typeface="Wingdings"/>
              <a:buChar char="➢"/>
              <a:defRPr b="0">
                <a:solidFill>
                  <a:srgbClr val="000000"/>
                </a:solidFill>
              </a:defRPr>
            </a:lvl3pPr>
            <a:lvl4pPr>
              <a:buFont typeface="Wingdings"/>
              <a:buChar char="✓"/>
              <a:defRPr b="0">
                <a:solidFill>
                  <a:srgbClr val="000000"/>
                </a:solidFill>
              </a:defRPr>
            </a:lvl4pPr>
          </a:lstStyle>
          <a:p>
            <a:r>
              <a:t>  Образец текста</a:t>
            </a:r>
          </a:p>
          <a:p>
            <a:pPr lvl="1"/>
            <a:r>
              <a:t> Второй уровень</a:t>
            </a:r>
          </a:p>
          <a:p>
            <a:pPr lvl="2"/>
            <a:r>
              <a:t> Третий уровень</a:t>
            </a:r>
          </a:p>
          <a:p>
            <a:pPr lvl="3"/>
            <a:r>
              <a:t>  Четвертый уровень</a:t>
            </a:r>
          </a:p>
        </p:txBody>
      </p:sp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xfrm>
            <a:off x="9547587" y="6597650"/>
            <a:ext cx="358413" cy="35066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742950" cy="625475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495300" y="6597650"/>
            <a:ext cx="8915400" cy="0"/>
          </a:xfrm>
          <a:prstGeom prst="line">
            <a:avLst/>
          </a:prstGeom>
          <a:ln w="28575">
            <a:solidFill>
              <a:srgbClr val="3333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39687" y="-26988"/>
            <a:ext cx="9906001" cy="647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b="0" i="0">
                <a:solidFill>
                  <a:srgbClr val="000000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xfrm>
            <a:off x="508000" y="1196975"/>
            <a:ext cx="8915400" cy="4525963"/>
          </a:xfrm>
          <a:prstGeom prst="rect">
            <a:avLst/>
          </a:prstGeom>
          <a:noFill/>
          <a:effectLst/>
        </p:spPr>
        <p:txBody>
          <a:bodyPr/>
          <a:lstStyle>
            <a:lvl1pPr>
              <a:buFont typeface="Wingdings"/>
              <a:buChar char="❖"/>
              <a:defRPr b="0">
                <a:solidFill>
                  <a:srgbClr val="000000"/>
                </a:solidFill>
              </a:defRPr>
            </a:lvl1pPr>
            <a:lvl2pPr>
              <a:buFont typeface="Wingdings"/>
              <a:buChar char="➢"/>
              <a:defRPr b="0">
                <a:solidFill>
                  <a:srgbClr val="000000"/>
                </a:solidFill>
              </a:defRPr>
            </a:lvl2pPr>
            <a:lvl3pPr>
              <a:buFont typeface="Wingdings"/>
              <a:buChar char="➢"/>
              <a:defRPr b="0">
                <a:solidFill>
                  <a:srgbClr val="000000"/>
                </a:solidFill>
              </a:defRPr>
            </a:lvl3pPr>
            <a:lvl4pPr>
              <a:buFont typeface="Wingdings"/>
              <a:buChar char="✓"/>
              <a:defRPr b="0">
                <a:solidFill>
                  <a:srgbClr val="000000"/>
                </a:solidFill>
              </a:defRPr>
            </a:lvl4pPr>
          </a:lstStyle>
          <a:p>
            <a:r>
              <a:t>  Образец текста</a:t>
            </a:r>
          </a:p>
          <a:p>
            <a:pPr lvl="1"/>
            <a:r>
              <a:t> Второй уровень</a:t>
            </a:r>
          </a:p>
          <a:p>
            <a:pPr lvl="2"/>
            <a:r>
              <a:t> Третий уровень</a:t>
            </a:r>
          </a:p>
          <a:p>
            <a:pPr lvl="3"/>
            <a:r>
              <a:t>  Четвертый уровень</a:t>
            </a:r>
          </a:p>
        </p:txBody>
      </p:sp>
      <p:sp>
        <p:nvSpPr>
          <p:cNvPr id="175" name="Shape 175"/>
          <p:cNvSpPr>
            <a:spLocks noGrp="1"/>
          </p:cNvSpPr>
          <p:nvPr>
            <p:ph type="sldNum" sz="quarter" idx="2"/>
          </p:nvPr>
        </p:nvSpPr>
        <p:spPr>
          <a:xfrm>
            <a:off x="9547587" y="6597650"/>
            <a:ext cx="358413" cy="35066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742950" cy="625475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183"/>
          <p:cNvSpPr/>
          <p:nvPr/>
        </p:nvSpPr>
        <p:spPr>
          <a:xfrm>
            <a:off x="495300" y="6597650"/>
            <a:ext cx="8915400" cy="0"/>
          </a:xfrm>
          <a:prstGeom prst="line">
            <a:avLst/>
          </a:prstGeom>
          <a:ln w="28575">
            <a:solidFill>
              <a:srgbClr val="3333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xfrm>
            <a:off x="39687" y="-26988"/>
            <a:ext cx="9906001" cy="647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b="0" i="0">
                <a:solidFill>
                  <a:srgbClr val="000000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idx="1"/>
          </p:nvPr>
        </p:nvSpPr>
        <p:spPr>
          <a:xfrm>
            <a:off x="508000" y="1196975"/>
            <a:ext cx="8915400" cy="4525963"/>
          </a:xfrm>
          <a:prstGeom prst="rect">
            <a:avLst/>
          </a:prstGeom>
          <a:noFill/>
          <a:effectLst/>
        </p:spPr>
        <p:txBody>
          <a:bodyPr/>
          <a:lstStyle>
            <a:lvl1pPr>
              <a:buFont typeface="Wingdings"/>
              <a:buChar char="❖"/>
              <a:defRPr b="0">
                <a:solidFill>
                  <a:srgbClr val="000000"/>
                </a:solidFill>
              </a:defRPr>
            </a:lvl1pPr>
            <a:lvl2pPr>
              <a:buFont typeface="Wingdings"/>
              <a:buChar char="➢"/>
              <a:defRPr b="0">
                <a:solidFill>
                  <a:srgbClr val="000000"/>
                </a:solidFill>
              </a:defRPr>
            </a:lvl2pPr>
            <a:lvl3pPr>
              <a:buFont typeface="Wingdings"/>
              <a:buChar char="➢"/>
              <a:defRPr b="0">
                <a:solidFill>
                  <a:srgbClr val="000000"/>
                </a:solidFill>
              </a:defRPr>
            </a:lvl3pPr>
            <a:lvl4pPr>
              <a:buFont typeface="Wingdings"/>
              <a:buChar char="✓"/>
              <a:defRPr b="0">
                <a:solidFill>
                  <a:srgbClr val="000000"/>
                </a:solidFill>
              </a:defRPr>
            </a:lvl4pPr>
          </a:lstStyle>
          <a:p>
            <a:r>
              <a:t>  Образец текста</a:t>
            </a:r>
          </a:p>
          <a:p>
            <a:pPr lvl="1"/>
            <a:r>
              <a:t> Второй уровень</a:t>
            </a:r>
          </a:p>
          <a:p>
            <a:pPr lvl="2"/>
            <a:r>
              <a:t> Третий уровень</a:t>
            </a:r>
          </a:p>
          <a:p>
            <a:pPr lvl="3"/>
            <a:r>
              <a:t>  Четвертый уровень</a:t>
            </a:r>
          </a:p>
        </p:txBody>
      </p:sp>
      <p:sp>
        <p:nvSpPr>
          <p:cNvPr id="186" name="Shape 186"/>
          <p:cNvSpPr>
            <a:spLocks noGrp="1"/>
          </p:cNvSpPr>
          <p:nvPr>
            <p:ph type="sldNum" sz="quarter" idx="2"/>
          </p:nvPr>
        </p:nvSpPr>
        <p:spPr>
          <a:xfrm>
            <a:off x="9547587" y="6597650"/>
            <a:ext cx="358413" cy="35066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742950" cy="625475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/>
          <p:nvPr/>
        </p:nvSpPr>
        <p:spPr>
          <a:xfrm>
            <a:off x="495300" y="6597650"/>
            <a:ext cx="8915400" cy="0"/>
          </a:xfrm>
          <a:prstGeom prst="line">
            <a:avLst/>
          </a:prstGeom>
          <a:ln w="28575">
            <a:solidFill>
              <a:srgbClr val="3333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xfrm>
            <a:off x="39687" y="-26988"/>
            <a:ext cx="9906001" cy="647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b="0" i="0">
                <a:solidFill>
                  <a:srgbClr val="000000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196" name="Shape 196"/>
          <p:cNvSpPr>
            <a:spLocks noGrp="1"/>
          </p:cNvSpPr>
          <p:nvPr>
            <p:ph type="body" idx="1"/>
          </p:nvPr>
        </p:nvSpPr>
        <p:spPr>
          <a:xfrm>
            <a:off x="508000" y="1196975"/>
            <a:ext cx="8915400" cy="4525963"/>
          </a:xfrm>
          <a:prstGeom prst="rect">
            <a:avLst/>
          </a:prstGeom>
          <a:noFill/>
          <a:effectLst/>
        </p:spPr>
        <p:txBody>
          <a:bodyPr/>
          <a:lstStyle>
            <a:lvl1pPr>
              <a:buFont typeface="Wingdings"/>
              <a:buChar char="❖"/>
              <a:defRPr b="0">
                <a:solidFill>
                  <a:srgbClr val="000000"/>
                </a:solidFill>
              </a:defRPr>
            </a:lvl1pPr>
            <a:lvl2pPr>
              <a:buFont typeface="Wingdings"/>
              <a:buChar char="➢"/>
              <a:defRPr b="0">
                <a:solidFill>
                  <a:srgbClr val="000000"/>
                </a:solidFill>
              </a:defRPr>
            </a:lvl2pPr>
            <a:lvl3pPr>
              <a:buFont typeface="Wingdings"/>
              <a:buChar char="➢"/>
              <a:defRPr b="0">
                <a:solidFill>
                  <a:srgbClr val="000000"/>
                </a:solidFill>
              </a:defRPr>
            </a:lvl3pPr>
            <a:lvl4pPr>
              <a:buFont typeface="Wingdings"/>
              <a:buChar char="✓"/>
              <a:defRPr b="0">
                <a:solidFill>
                  <a:srgbClr val="000000"/>
                </a:solidFill>
              </a:defRPr>
            </a:lvl4pPr>
          </a:lstStyle>
          <a:p>
            <a:r>
              <a:t>  Образец текста</a:t>
            </a:r>
          </a:p>
          <a:p>
            <a:pPr lvl="1"/>
            <a:r>
              <a:t> Второй уровень</a:t>
            </a:r>
          </a:p>
          <a:p>
            <a:pPr lvl="2"/>
            <a:r>
              <a:t> Третий уровень</a:t>
            </a:r>
          </a:p>
          <a:p>
            <a:pPr lvl="3"/>
            <a:r>
              <a:t>  Четвертый уровень</a:t>
            </a:r>
          </a:p>
        </p:txBody>
      </p:sp>
      <p:sp>
        <p:nvSpPr>
          <p:cNvPr id="197" name="Shape 197"/>
          <p:cNvSpPr>
            <a:spLocks noGrp="1"/>
          </p:cNvSpPr>
          <p:nvPr>
            <p:ph type="sldNum" sz="quarter" idx="2"/>
          </p:nvPr>
        </p:nvSpPr>
        <p:spPr>
          <a:xfrm>
            <a:off x="9547587" y="6597650"/>
            <a:ext cx="358413" cy="35066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742950" cy="625475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hape 205"/>
          <p:cNvSpPr/>
          <p:nvPr/>
        </p:nvSpPr>
        <p:spPr>
          <a:xfrm>
            <a:off x="495300" y="6597650"/>
            <a:ext cx="8915400" cy="0"/>
          </a:xfrm>
          <a:prstGeom prst="line">
            <a:avLst/>
          </a:prstGeom>
          <a:ln w="28575">
            <a:solidFill>
              <a:srgbClr val="3333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title"/>
          </p:nvPr>
        </p:nvSpPr>
        <p:spPr>
          <a:xfrm>
            <a:off x="39687" y="-26988"/>
            <a:ext cx="9906001" cy="647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b="0" i="0">
                <a:solidFill>
                  <a:srgbClr val="000000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207" name="Shape 207"/>
          <p:cNvSpPr>
            <a:spLocks noGrp="1"/>
          </p:cNvSpPr>
          <p:nvPr>
            <p:ph type="body" idx="1"/>
          </p:nvPr>
        </p:nvSpPr>
        <p:spPr>
          <a:xfrm>
            <a:off x="508000" y="1196975"/>
            <a:ext cx="8915400" cy="4525963"/>
          </a:xfrm>
          <a:prstGeom prst="rect">
            <a:avLst/>
          </a:prstGeom>
          <a:noFill/>
          <a:effectLst/>
        </p:spPr>
        <p:txBody>
          <a:bodyPr/>
          <a:lstStyle>
            <a:lvl1pPr>
              <a:buFont typeface="Wingdings"/>
              <a:buChar char="❖"/>
              <a:defRPr b="0">
                <a:solidFill>
                  <a:srgbClr val="000000"/>
                </a:solidFill>
              </a:defRPr>
            </a:lvl1pPr>
            <a:lvl2pPr>
              <a:buFont typeface="Wingdings"/>
              <a:buChar char="➢"/>
              <a:defRPr b="0">
                <a:solidFill>
                  <a:srgbClr val="000000"/>
                </a:solidFill>
              </a:defRPr>
            </a:lvl2pPr>
            <a:lvl3pPr>
              <a:buFont typeface="Wingdings"/>
              <a:buChar char="➢"/>
              <a:defRPr b="0">
                <a:solidFill>
                  <a:srgbClr val="000000"/>
                </a:solidFill>
              </a:defRPr>
            </a:lvl3pPr>
            <a:lvl4pPr>
              <a:buFont typeface="Wingdings"/>
              <a:buChar char="✓"/>
              <a:defRPr b="0">
                <a:solidFill>
                  <a:srgbClr val="000000"/>
                </a:solidFill>
              </a:defRPr>
            </a:lvl4pPr>
          </a:lstStyle>
          <a:p>
            <a:r>
              <a:t>  Образец текста</a:t>
            </a:r>
          </a:p>
          <a:p>
            <a:pPr lvl="1"/>
            <a:r>
              <a:t> Второй уровень</a:t>
            </a:r>
          </a:p>
          <a:p>
            <a:pPr lvl="2"/>
            <a:r>
              <a:t> Третий уровень</a:t>
            </a:r>
          </a:p>
          <a:p>
            <a:pPr lvl="3"/>
            <a:r>
              <a:t>  Четвертый уровень</a:t>
            </a:r>
          </a:p>
        </p:txBody>
      </p:sp>
      <p:sp>
        <p:nvSpPr>
          <p:cNvPr id="208" name="Shape 208"/>
          <p:cNvSpPr>
            <a:spLocks noGrp="1"/>
          </p:cNvSpPr>
          <p:nvPr>
            <p:ph type="sldNum" sz="quarter" idx="2"/>
          </p:nvPr>
        </p:nvSpPr>
        <p:spPr>
          <a:xfrm>
            <a:off x="9547587" y="6597650"/>
            <a:ext cx="358413" cy="35066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742950" cy="625475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495300" y="6597650"/>
            <a:ext cx="8915400" cy="0"/>
          </a:xfrm>
          <a:prstGeom prst="line">
            <a:avLst/>
          </a:prstGeom>
          <a:ln w="28575">
            <a:solidFill>
              <a:srgbClr val="3333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39687" y="-26988"/>
            <a:ext cx="9906001" cy="647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b="0" i="0">
                <a:solidFill>
                  <a:srgbClr val="000000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idx="1"/>
          </p:nvPr>
        </p:nvSpPr>
        <p:spPr>
          <a:xfrm>
            <a:off x="508000" y="1196975"/>
            <a:ext cx="8915400" cy="4525963"/>
          </a:xfrm>
          <a:prstGeom prst="rect">
            <a:avLst/>
          </a:prstGeom>
          <a:noFill/>
          <a:effectLst/>
        </p:spPr>
        <p:txBody>
          <a:bodyPr/>
          <a:lstStyle>
            <a:lvl1pPr>
              <a:buFont typeface="Wingdings"/>
              <a:buChar char="❖"/>
              <a:defRPr b="0">
                <a:solidFill>
                  <a:srgbClr val="000000"/>
                </a:solidFill>
              </a:defRPr>
            </a:lvl1pPr>
            <a:lvl2pPr>
              <a:buFont typeface="Wingdings"/>
              <a:buChar char="➢"/>
              <a:defRPr b="0">
                <a:solidFill>
                  <a:srgbClr val="000000"/>
                </a:solidFill>
              </a:defRPr>
            </a:lvl2pPr>
            <a:lvl3pPr>
              <a:buFont typeface="Wingdings"/>
              <a:buChar char="➢"/>
              <a:defRPr b="0">
                <a:solidFill>
                  <a:srgbClr val="000000"/>
                </a:solidFill>
              </a:defRPr>
            </a:lvl3pPr>
            <a:lvl4pPr>
              <a:buFont typeface="Wingdings"/>
              <a:buChar char="✓"/>
              <a:defRPr b="0">
                <a:solidFill>
                  <a:srgbClr val="000000"/>
                </a:solidFill>
              </a:defRPr>
            </a:lvl4pPr>
          </a:lstStyle>
          <a:p>
            <a:r>
              <a:t>  Образец текста</a:t>
            </a:r>
          </a:p>
          <a:p>
            <a:pPr lvl="1"/>
            <a:r>
              <a:t> Второй уровень</a:t>
            </a:r>
          </a:p>
          <a:p>
            <a:pPr lvl="2"/>
            <a:r>
              <a:t> Третий уровень</a:t>
            </a:r>
          </a:p>
          <a:p>
            <a:pPr lvl="3"/>
            <a:r>
              <a:t>  Четвертый уровень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9547587" y="6597650"/>
            <a:ext cx="358413" cy="35066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742950" cy="625475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hape 227"/>
          <p:cNvSpPr/>
          <p:nvPr/>
        </p:nvSpPr>
        <p:spPr>
          <a:xfrm>
            <a:off x="495300" y="6597650"/>
            <a:ext cx="8915400" cy="0"/>
          </a:xfrm>
          <a:prstGeom prst="line">
            <a:avLst/>
          </a:prstGeom>
          <a:ln w="28575">
            <a:solidFill>
              <a:srgbClr val="3333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xfrm>
            <a:off x="39687" y="-26988"/>
            <a:ext cx="9906001" cy="647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b="0" i="0">
                <a:solidFill>
                  <a:srgbClr val="000000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229" name="Shape 229"/>
          <p:cNvSpPr>
            <a:spLocks noGrp="1"/>
          </p:cNvSpPr>
          <p:nvPr>
            <p:ph type="body" idx="1"/>
          </p:nvPr>
        </p:nvSpPr>
        <p:spPr>
          <a:xfrm>
            <a:off x="508000" y="1196975"/>
            <a:ext cx="8915400" cy="4525963"/>
          </a:xfrm>
          <a:prstGeom prst="rect">
            <a:avLst/>
          </a:prstGeom>
          <a:noFill/>
          <a:effectLst/>
        </p:spPr>
        <p:txBody>
          <a:bodyPr/>
          <a:lstStyle>
            <a:lvl1pPr>
              <a:buFont typeface="Wingdings"/>
              <a:buChar char="❖"/>
              <a:defRPr b="0">
                <a:solidFill>
                  <a:srgbClr val="000000"/>
                </a:solidFill>
              </a:defRPr>
            </a:lvl1pPr>
            <a:lvl2pPr>
              <a:buFont typeface="Wingdings"/>
              <a:buChar char="➢"/>
              <a:defRPr b="0">
                <a:solidFill>
                  <a:srgbClr val="000000"/>
                </a:solidFill>
              </a:defRPr>
            </a:lvl2pPr>
            <a:lvl3pPr>
              <a:buFont typeface="Wingdings"/>
              <a:buChar char="➢"/>
              <a:defRPr b="0">
                <a:solidFill>
                  <a:srgbClr val="000000"/>
                </a:solidFill>
              </a:defRPr>
            </a:lvl3pPr>
            <a:lvl4pPr>
              <a:buFont typeface="Wingdings"/>
              <a:buChar char="✓"/>
              <a:defRPr b="0">
                <a:solidFill>
                  <a:srgbClr val="000000"/>
                </a:solidFill>
              </a:defRPr>
            </a:lvl4pPr>
          </a:lstStyle>
          <a:p>
            <a:r>
              <a:t>  Образец текста</a:t>
            </a:r>
          </a:p>
          <a:p>
            <a:pPr lvl="1"/>
            <a:r>
              <a:t> Второй уровень</a:t>
            </a:r>
          </a:p>
          <a:p>
            <a:pPr lvl="2"/>
            <a:r>
              <a:t> Третий уровень</a:t>
            </a:r>
          </a:p>
          <a:p>
            <a:pPr lvl="3"/>
            <a:r>
              <a:t>  Четвертый уровень</a:t>
            </a:r>
          </a:p>
        </p:txBody>
      </p:sp>
      <p:sp>
        <p:nvSpPr>
          <p:cNvPr id="230" name="Shape 230"/>
          <p:cNvSpPr>
            <a:spLocks noGrp="1"/>
          </p:cNvSpPr>
          <p:nvPr>
            <p:ph type="sldNum" sz="quarter" idx="2"/>
          </p:nvPr>
        </p:nvSpPr>
        <p:spPr>
          <a:xfrm>
            <a:off x="9547587" y="6597650"/>
            <a:ext cx="358413" cy="35066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550862" y="9525"/>
            <a:ext cx="9336088" cy="579438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/>
            </a:pPr>
            <a:endParaRPr/>
          </a:p>
        </p:txBody>
      </p:sp>
      <p:pic>
        <p:nvPicPr>
          <p:cNvPr id="23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8575" y="0"/>
            <a:ext cx="579438" cy="588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JINR_col_label.png" descr="JINR_col_label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199562" y="0"/>
            <a:ext cx="723901" cy="612775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5"/>
          <p:cNvSpPr/>
          <p:nvPr/>
        </p:nvSpPr>
        <p:spPr>
          <a:xfrm>
            <a:off x="279400" y="6553200"/>
            <a:ext cx="9448800" cy="0"/>
          </a:xfrm>
          <a:prstGeom prst="line">
            <a:avLst/>
          </a:prstGeom>
          <a:ln w="25400">
            <a:solidFill>
              <a:srgbClr val="99CC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742950" cy="625475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/>
          <p:nvPr/>
        </p:nvSpPr>
        <p:spPr>
          <a:xfrm>
            <a:off x="495300" y="6597650"/>
            <a:ext cx="8915400" cy="0"/>
          </a:xfrm>
          <a:prstGeom prst="line">
            <a:avLst/>
          </a:prstGeom>
          <a:ln w="28575">
            <a:solidFill>
              <a:srgbClr val="3333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title"/>
          </p:nvPr>
        </p:nvSpPr>
        <p:spPr>
          <a:xfrm>
            <a:off x="39687" y="-26988"/>
            <a:ext cx="9906001" cy="647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b="0" i="0">
                <a:solidFill>
                  <a:srgbClr val="000000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240" name="Shape 240"/>
          <p:cNvSpPr>
            <a:spLocks noGrp="1"/>
          </p:cNvSpPr>
          <p:nvPr>
            <p:ph type="body" idx="1"/>
          </p:nvPr>
        </p:nvSpPr>
        <p:spPr>
          <a:xfrm>
            <a:off x="508000" y="1196975"/>
            <a:ext cx="8915400" cy="4525963"/>
          </a:xfrm>
          <a:prstGeom prst="rect">
            <a:avLst/>
          </a:prstGeom>
          <a:noFill/>
          <a:effectLst/>
        </p:spPr>
        <p:txBody>
          <a:bodyPr/>
          <a:lstStyle>
            <a:lvl1pPr>
              <a:buFont typeface="Wingdings"/>
              <a:buChar char="❖"/>
              <a:defRPr b="0">
                <a:solidFill>
                  <a:srgbClr val="000000"/>
                </a:solidFill>
              </a:defRPr>
            </a:lvl1pPr>
            <a:lvl2pPr>
              <a:buFont typeface="Wingdings"/>
              <a:buChar char="➢"/>
              <a:defRPr b="0">
                <a:solidFill>
                  <a:srgbClr val="000000"/>
                </a:solidFill>
              </a:defRPr>
            </a:lvl2pPr>
            <a:lvl3pPr>
              <a:buFont typeface="Wingdings"/>
              <a:buChar char="➢"/>
              <a:defRPr b="0">
                <a:solidFill>
                  <a:srgbClr val="000000"/>
                </a:solidFill>
              </a:defRPr>
            </a:lvl3pPr>
            <a:lvl4pPr>
              <a:buFont typeface="Wingdings"/>
              <a:buChar char="✓"/>
              <a:defRPr b="0">
                <a:solidFill>
                  <a:srgbClr val="000000"/>
                </a:solidFill>
              </a:defRPr>
            </a:lvl4pPr>
          </a:lstStyle>
          <a:p>
            <a:r>
              <a:t>  Образец текста</a:t>
            </a:r>
          </a:p>
          <a:p>
            <a:pPr lvl="1"/>
            <a:r>
              <a:t> Второй уровень</a:t>
            </a:r>
          </a:p>
          <a:p>
            <a:pPr lvl="2"/>
            <a:r>
              <a:t> Третий уровень</a:t>
            </a:r>
          </a:p>
          <a:p>
            <a:pPr lvl="3"/>
            <a:r>
              <a:t>  Четвертый уровень</a:t>
            </a:r>
          </a:p>
        </p:txBody>
      </p:sp>
      <p:sp>
        <p:nvSpPr>
          <p:cNvPr id="241" name="Shape 241"/>
          <p:cNvSpPr>
            <a:spLocks noGrp="1"/>
          </p:cNvSpPr>
          <p:nvPr>
            <p:ph type="sldNum" sz="quarter" idx="2"/>
          </p:nvPr>
        </p:nvSpPr>
        <p:spPr>
          <a:xfrm>
            <a:off x="9547587" y="6597650"/>
            <a:ext cx="358413" cy="35066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742950" cy="625475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hape 249"/>
          <p:cNvSpPr/>
          <p:nvPr/>
        </p:nvSpPr>
        <p:spPr>
          <a:xfrm>
            <a:off x="495300" y="6597650"/>
            <a:ext cx="8915400" cy="0"/>
          </a:xfrm>
          <a:prstGeom prst="line">
            <a:avLst/>
          </a:prstGeom>
          <a:ln w="28575">
            <a:solidFill>
              <a:srgbClr val="3333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xfrm>
            <a:off x="39687" y="-26988"/>
            <a:ext cx="9906001" cy="647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b="0" i="0">
                <a:solidFill>
                  <a:srgbClr val="000000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xfrm>
            <a:off x="508000" y="1196975"/>
            <a:ext cx="8915400" cy="4525963"/>
          </a:xfrm>
          <a:prstGeom prst="rect">
            <a:avLst/>
          </a:prstGeom>
          <a:noFill/>
          <a:effectLst/>
        </p:spPr>
        <p:txBody>
          <a:bodyPr/>
          <a:lstStyle>
            <a:lvl1pPr>
              <a:buFont typeface="Wingdings"/>
              <a:buChar char="❖"/>
              <a:defRPr b="0">
                <a:solidFill>
                  <a:srgbClr val="000000"/>
                </a:solidFill>
              </a:defRPr>
            </a:lvl1pPr>
            <a:lvl2pPr>
              <a:buFont typeface="Wingdings"/>
              <a:buChar char="➢"/>
              <a:defRPr b="0">
                <a:solidFill>
                  <a:srgbClr val="000000"/>
                </a:solidFill>
              </a:defRPr>
            </a:lvl2pPr>
            <a:lvl3pPr>
              <a:buFont typeface="Wingdings"/>
              <a:buChar char="➢"/>
              <a:defRPr b="0">
                <a:solidFill>
                  <a:srgbClr val="000000"/>
                </a:solidFill>
              </a:defRPr>
            </a:lvl3pPr>
            <a:lvl4pPr>
              <a:buFont typeface="Wingdings"/>
              <a:buChar char="✓"/>
              <a:defRPr b="0">
                <a:solidFill>
                  <a:srgbClr val="000000"/>
                </a:solidFill>
              </a:defRPr>
            </a:lvl4pPr>
          </a:lstStyle>
          <a:p>
            <a:r>
              <a:t>  Образец текста</a:t>
            </a:r>
          </a:p>
          <a:p>
            <a:pPr lvl="1"/>
            <a:r>
              <a:t> Второй уровень</a:t>
            </a:r>
          </a:p>
          <a:p>
            <a:pPr lvl="2"/>
            <a:r>
              <a:t> Третий уровень</a:t>
            </a:r>
          </a:p>
          <a:p>
            <a:pPr lvl="3"/>
            <a:r>
              <a:t>  Четвертый уровень</a:t>
            </a:r>
          </a:p>
        </p:txBody>
      </p:sp>
      <p:sp>
        <p:nvSpPr>
          <p:cNvPr id="252" name="Shape 252"/>
          <p:cNvSpPr>
            <a:spLocks noGrp="1"/>
          </p:cNvSpPr>
          <p:nvPr>
            <p:ph type="sldNum" sz="quarter" idx="2"/>
          </p:nvPr>
        </p:nvSpPr>
        <p:spPr>
          <a:xfrm>
            <a:off x="9547587" y="6597650"/>
            <a:ext cx="358413" cy="35066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742950" cy="625475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/>
        </p:nvSpPr>
        <p:spPr>
          <a:xfrm>
            <a:off x="495300" y="6597650"/>
            <a:ext cx="8915400" cy="0"/>
          </a:xfrm>
          <a:prstGeom prst="line">
            <a:avLst/>
          </a:prstGeom>
          <a:ln w="28575">
            <a:solidFill>
              <a:srgbClr val="3333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1" name="Shape 261"/>
          <p:cNvSpPr>
            <a:spLocks noGrp="1"/>
          </p:cNvSpPr>
          <p:nvPr>
            <p:ph type="title"/>
          </p:nvPr>
        </p:nvSpPr>
        <p:spPr>
          <a:xfrm>
            <a:off x="39687" y="-26988"/>
            <a:ext cx="9906001" cy="647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b="0" i="0">
                <a:solidFill>
                  <a:srgbClr val="000000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262" name="Shape 262"/>
          <p:cNvSpPr>
            <a:spLocks noGrp="1"/>
          </p:cNvSpPr>
          <p:nvPr>
            <p:ph type="body" idx="1"/>
          </p:nvPr>
        </p:nvSpPr>
        <p:spPr>
          <a:xfrm>
            <a:off x="508000" y="1196975"/>
            <a:ext cx="8915400" cy="4525963"/>
          </a:xfrm>
          <a:prstGeom prst="rect">
            <a:avLst/>
          </a:prstGeom>
          <a:noFill/>
          <a:effectLst/>
        </p:spPr>
        <p:txBody>
          <a:bodyPr/>
          <a:lstStyle>
            <a:lvl1pPr>
              <a:buFont typeface="Wingdings"/>
              <a:buChar char="❖"/>
              <a:defRPr b="0">
                <a:solidFill>
                  <a:srgbClr val="000000"/>
                </a:solidFill>
              </a:defRPr>
            </a:lvl1pPr>
            <a:lvl2pPr>
              <a:buFont typeface="Wingdings"/>
              <a:buChar char="➢"/>
              <a:defRPr b="0">
                <a:solidFill>
                  <a:srgbClr val="000000"/>
                </a:solidFill>
              </a:defRPr>
            </a:lvl2pPr>
            <a:lvl3pPr>
              <a:buFont typeface="Wingdings"/>
              <a:buChar char="➢"/>
              <a:defRPr b="0">
                <a:solidFill>
                  <a:srgbClr val="000000"/>
                </a:solidFill>
              </a:defRPr>
            </a:lvl3pPr>
            <a:lvl4pPr>
              <a:buFont typeface="Wingdings"/>
              <a:buChar char="✓"/>
              <a:defRPr b="0">
                <a:solidFill>
                  <a:srgbClr val="000000"/>
                </a:solidFill>
              </a:defRPr>
            </a:lvl4pPr>
          </a:lstStyle>
          <a:p>
            <a:r>
              <a:t>  Образец текста</a:t>
            </a:r>
          </a:p>
          <a:p>
            <a:pPr lvl="1"/>
            <a:r>
              <a:t> Второй уровень</a:t>
            </a:r>
          </a:p>
          <a:p>
            <a:pPr lvl="2"/>
            <a:r>
              <a:t> Третий уровень</a:t>
            </a:r>
          </a:p>
          <a:p>
            <a:pPr lvl="3"/>
            <a:r>
              <a:t>  Четвертый уровень</a:t>
            </a:r>
          </a:p>
        </p:txBody>
      </p:sp>
      <p:sp>
        <p:nvSpPr>
          <p:cNvPr id="263" name="Shape 263"/>
          <p:cNvSpPr>
            <a:spLocks noGrp="1"/>
          </p:cNvSpPr>
          <p:nvPr>
            <p:ph type="sldNum" sz="quarter" idx="2"/>
          </p:nvPr>
        </p:nvSpPr>
        <p:spPr>
          <a:xfrm>
            <a:off x="9547587" y="6597650"/>
            <a:ext cx="358413" cy="35066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742950" cy="625475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hape 271"/>
          <p:cNvSpPr/>
          <p:nvPr/>
        </p:nvSpPr>
        <p:spPr>
          <a:xfrm>
            <a:off x="495300" y="6597650"/>
            <a:ext cx="8915400" cy="0"/>
          </a:xfrm>
          <a:prstGeom prst="line">
            <a:avLst/>
          </a:prstGeom>
          <a:ln w="28575">
            <a:solidFill>
              <a:srgbClr val="3333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2" name="Shape 272"/>
          <p:cNvSpPr>
            <a:spLocks noGrp="1"/>
          </p:cNvSpPr>
          <p:nvPr>
            <p:ph type="title"/>
          </p:nvPr>
        </p:nvSpPr>
        <p:spPr>
          <a:xfrm>
            <a:off x="39687" y="-26988"/>
            <a:ext cx="9906001" cy="647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b="0" i="0">
                <a:solidFill>
                  <a:srgbClr val="000000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273" name="Shape 273"/>
          <p:cNvSpPr>
            <a:spLocks noGrp="1"/>
          </p:cNvSpPr>
          <p:nvPr>
            <p:ph type="body" idx="1"/>
          </p:nvPr>
        </p:nvSpPr>
        <p:spPr>
          <a:xfrm>
            <a:off x="508000" y="1196975"/>
            <a:ext cx="8915400" cy="4525963"/>
          </a:xfrm>
          <a:prstGeom prst="rect">
            <a:avLst/>
          </a:prstGeom>
          <a:noFill/>
          <a:effectLst/>
        </p:spPr>
        <p:txBody>
          <a:bodyPr/>
          <a:lstStyle>
            <a:lvl1pPr>
              <a:buFont typeface="Wingdings"/>
              <a:buChar char="❖"/>
              <a:defRPr b="0">
                <a:solidFill>
                  <a:srgbClr val="000000"/>
                </a:solidFill>
              </a:defRPr>
            </a:lvl1pPr>
            <a:lvl2pPr>
              <a:buFont typeface="Wingdings"/>
              <a:buChar char="➢"/>
              <a:defRPr b="0">
                <a:solidFill>
                  <a:srgbClr val="000000"/>
                </a:solidFill>
              </a:defRPr>
            </a:lvl2pPr>
            <a:lvl3pPr>
              <a:buFont typeface="Wingdings"/>
              <a:buChar char="➢"/>
              <a:defRPr b="0">
                <a:solidFill>
                  <a:srgbClr val="000000"/>
                </a:solidFill>
              </a:defRPr>
            </a:lvl3pPr>
            <a:lvl4pPr>
              <a:buFont typeface="Wingdings"/>
              <a:buChar char="✓"/>
              <a:defRPr b="0">
                <a:solidFill>
                  <a:srgbClr val="000000"/>
                </a:solidFill>
              </a:defRPr>
            </a:lvl4pPr>
          </a:lstStyle>
          <a:p>
            <a:r>
              <a:t>  Образец текста</a:t>
            </a:r>
          </a:p>
          <a:p>
            <a:pPr lvl="1"/>
            <a:r>
              <a:t> Второй уровень</a:t>
            </a:r>
          </a:p>
          <a:p>
            <a:pPr lvl="2"/>
            <a:r>
              <a:t> Третий уровень</a:t>
            </a:r>
          </a:p>
          <a:p>
            <a:pPr lvl="3"/>
            <a:r>
              <a:t>  Четвертый уровень</a:t>
            </a:r>
          </a:p>
        </p:txBody>
      </p:sp>
      <p:sp>
        <p:nvSpPr>
          <p:cNvPr id="274" name="Shape 274"/>
          <p:cNvSpPr>
            <a:spLocks noGrp="1"/>
          </p:cNvSpPr>
          <p:nvPr>
            <p:ph type="sldNum" sz="quarter" idx="2"/>
          </p:nvPr>
        </p:nvSpPr>
        <p:spPr>
          <a:xfrm>
            <a:off x="9547587" y="6597650"/>
            <a:ext cx="358413" cy="35066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742950" cy="625475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Shape 282"/>
          <p:cNvSpPr/>
          <p:nvPr/>
        </p:nvSpPr>
        <p:spPr>
          <a:xfrm>
            <a:off x="495300" y="6597650"/>
            <a:ext cx="8915400" cy="0"/>
          </a:xfrm>
          <a:prstGeom prst="line">
            <a:avLst/>
          </a:prstGeom>
          <a:ln w="28575">
            <a:solidFill>
              <a:srgbClr val="3333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3" name="Shape 283"/>
          <p:cNvSpPr>
            <a:spLocks noGrp="1"/>
          </p:cNvSpPr>
          <p:nvPr>
            <p:ph type="title"/>
          </p:nvPr>
        </p:nvSpPr>
        <p:spPr>
          <a:xfrm>
            <a:off x="39687" y="-26988"/>
            <a:ext cx="9906001" cy="647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b="0" i="0">
                <a:solidFill>
                  <a:srgbClr val="000000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284" name="Shape 284"/>
          <p:cNvSpPr>
            <a:spLocks noGrp="1"/>
          </p:cNvSpPr>
          <p:nvPr>
            <p:ph type="body" idx="1"/>
          </p:nvPr>
        </p:nvSpPr>
        <p:spPr>
          <a:xfrm>
            <a:off x="508000" y="1196975"/>
            <a:ext cx="8915400" cy="4525963"/>
          </a:xfrm>
          <a:prstGeom prst="rect">
            <a:avLst/>
          </a:prstGeom>
          <a:noFill/>
          <a:effectLst/>
        </p:spPr>
        <p:txBody>
          <a:bodyPr/>
          <a:lstStyle>
            <a:lvl1pPr>
              <a:buFont typeface="Wingdings"/>
              <a:buChar char="❖"/>
              <a:defRPr b="0">
                <a:solidFill>
                  <a:srgbClr val="000000"/>
                </a:solidFill>
              </a:defRPr>
            </a:lvl1pPr>
            <a:lvl2pPr>
              <a:buFont typeface="Wingdings"/>
              <a:buChar char="➢"/>
              <a:defRPr b="0">
                <a:solidFill>
                  <a:srgbClr val="000000"/>
                </a:solidFill>
              </a:defRPr>
            </a:lvl2pPr>
            <a:lvl3pPr>
              <a:buFont typeface="Wingdings"/>
              <a:buChar char="➢"/>
              <a:defRPr b="0">
                <a:solidFill>
                  <a:srgbClr val="000000"/>
                </a:solidFill>
              </a:defRPr>
            </a:lvl3pPr>
            <a:lvl4pPr>
              <a:buFont typeface="Wingdings"/>
              <a:buChar char="✓"/>
              <a:defRPr b="0">
                <a:solidFill>
                  <a:srgbClr val="000000"/>
                </a:solidFill>
              </a:defRPr>
            </a:lvl4pPr>
          </a:lstStyle>
          <a:p>
            <a:r>
              <a:t>  Образец текста</a:t>
            </a:r>
          </a:p>
          <a:p>
            <a:pPr lvl="1"/>
            <a:r>
              <a:t> Второй уровень</a:t>
            </a:r>
          </a:p>
          <a:p>
            <a:pPr lvl="2"/>
            <a:r>
              <a:t> Третий уровень</a:t>
            </a:r>
          </a:p>
          <a:p>
            <a:pPr lvl="3"/>
            <a:r>
              <a:t>  Четвертый уровень</a:t>
            </a:r>
          </a:p>
        </p:txBody>
      </p:sp>
      <p:sp>
        <p:nvSpPr>
          <p:cNvPr id="285" name="Shape 285"/>
          <p:cNvSpPr>
            <a:spLocks noGrp="1"/>
          </p:cNvSpPr>
          <p:nvPr>
            <p:ph type="sldNum" sz="quarter" idx="2"/>
          </p:nvPr>
        </p:nvSpPr>
        <p:spPr>
          <a:xfrm>
            <a:off x="9547587" y="6597650"/>
            <a:ext cx="358413" cy="35066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742950" cy="625475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Shape 293"/>
          <p:cNvSpPr/>
          <p:nvPr/>
        </p:nvSpPr>
        <p:spPr>
          <a:xfrm>
            <a:off x="495300" y="6597650"/>
            <a:ext cx="8915400" cy="0"/>
          </a:xfrm>
          <a:prstGeom prst="line">
            <a:avLst/>
          </a:prstGeom>
          <a:ln w="28575">
            <a:solidFill>
              <a:srgbClr val="3333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4" name="Shape 294"/>
          <p:cNvSpPr>
            <a:spLocks noGrp="1"/>
          </p:cNvSpPr>
          <p:nvPr>
            <p:ph type="title"/>
          </p:nvPr>
        </p:nvSpPr>
        <p:spPr>
          <a:xfrm>
            <a:off x="39687" y="-26988"/>
            <a:ext cx="9906001" cy="647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b="0" i="0">
                <a:solidFill>
                  <a:srgbClr val="000000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295" name="Shape 295"/>
          <p:cNvSpPr>
            <a:spLocks noGrp="1"/>
          </p:cNvSpPr>
          <p:nvPr>
            <p:ph type="body" idx="1"/>
          </p:nvPr>
        </p:nvSpPr>
        <p:spPr>
          <a:xfrm>
            <a:off x="508000" y="1196975"/>
            <a:ext cx="8915400" cy="4525963"/>
          </a:xfrm>
          <a:prstGeom prst="rect">
            <a:avLst/>
          </a:prstGeom>
          <a:noFill/>
          <a:effectLst/>
        </p:spPr>
        <p:txBody>
          <a:bodyPr/>
          <a:lstStyle>
            <a:lvl1pPr>
              <a:buFont typeface="Wingdings"/>
              <a:buChar char="❖"/>
              <a:defRPr b="0">
                <a:solidFill>
                  <a:srgbClr val="000000"/>
                </a:solidFill>
              </a:defRPr>
            </a:lvl1pPr>
            <a:lvl2pPr>
              <a:buFont typeface="Wingdings"/>
              <a:buChar char="➢"/>
              <a:defRPr b="0">
                <a:solidFill>
                  <a:srgbClr val="000000"/>
                </a:solidFill>
              </a:defRPr>
            </a:lvl2pPr>
            <a:lvl3pPr>
              <a:buFont typeface="Wingdings"/>
              <a:buChar char="➢"/>
              <a:defRPr b="0">
                <a:solidFill>
                  <a:srgbClr val="000000"/>
                </a:solidFill>
              </a:defRPr>
            </a:lvl3pPr>
            <a:lvl4pPr>
              <a:buFont typeface="Wingdings"/>
              <a:buChar char="✓"/>
              <a:defRPr b="0">
                <a:solidFill>
                  <a:srgbClr val="000000"/>
                </a:solidFill>
              </a:defRPr>
            </a:lvl4pPr>
          </a:lstStyle>
          <a:p>
            <a:r>
              <a:t>  Образец текста</a:t>
            </a:r>
          </a:p>
          <a:p>
            <a:pPr lvl="1"/>
            <a:r>
              <a:t> Второй уровень</a:t>
            </a:r>
          </a:p>
          <a:p>
            <a:pPr lvl="2"/>
            <a:r>
              <a:t> Третий уровень</a:t>
            </a:r>
          </a:p>
          <a:p>
            <a:pPr lvl="3"/>
            <a:r>
              <a:t>  Четвертый уровень</a:t>
            </a:r>
          </a:p>
        </p:txBody>
      </p:sp>
      <p:sp>
        <p:nvSpPr>
          <p:cNvPr id="296" name="Shape 296"/>
          <p:cNvSpPr>
            <a:spLocks noGrp="1"/>
          </p:cNvSpPr>
          <p:nvPr>
            <p:ph type="sldNum" sz="quarter" idx="2"/>
          </p:nvPr>
        </p:nvSpPr>
        <p:spPr>
          <a:xfrm>
            <a:off x="9547587" y="6597650"/>
            <a:ext cx="358413" cy="35066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742950" cy="625475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Shape 304"/>
          <p:cNvSpPr/>
          <p:nvPr/>
        </p:nvSpPr>
        <p:spPr>
          <a:xfrm>
            <a:off x="495300" y="6597650"/>
            <a:ext cx="8915400" cy="0"/>
          </a:xfrm>
          <a:prstGeom prst="line">
            <a:avLst/>
          </a:prstGeom>
          <a:ln w="28575">
            <a:solidFill>
              <a:srgbClr val="3333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5" name="Shape 305"/>
          <p:cNvSpPr>
            <a:spLocks noGrp="1"/>
          </p:cNvSpPr>
          <p:nvPr>
            <p:ph type="title"/>
          </p:nvPr>
        </p:nvSpPr>
        <p:spPr>
          <a:xfrm>
            <a:off x="39687" y="-26988"/>
            <a:ext cx="9906001" cy="647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b="0" i="0">
                <a:solidFill>
                  <a:srgbClr val="000000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306" name="Shape 306"/>
          <p:cNvSpPr>
            <a:spLocks noGrp="1"/>
          </p:cNvSpPr>
          <p:nvPr>
            <p:ph type="body" idx="1"/>
          </p:nvPr>
        </p:nvSpPr>
        <p:spPr>
          <a:xfrm>
            <a:off x="508000" y="1196975"/>
            <a:ext cx="8915400" cy="4525963"/>
          </a:xfrm>
          <a:prstGeom prst="rect">
            <a:avLst/>
          </a:prstGeom>
          <a:noFill/>
          <a:effectLst/>
        </p:spPr>
        <p:txBody>
          <a:bodyPr/>
          <a:lstStyle>
            <a:lvl1pPr>
              <a:buFont typeface="Wingdings"/>
              <a:buChar char="❖"/>
              <a:defRPr b="0">
                <a:solidFill>
                  <a:srgbClr val="000000"/>
                </a:solidFill>
              </a:defRPr>
            </a:lvl1pPr>
            <a:lvl2pPr>
              <a:buFont typeface="Wingdings"/>
              <a:buChar char="➢"/>
              <a:defRPr b="0">
                <a:solidFill>
                  <a:srgbClr val="000000"/>
                </a:solidFill>
              </a:defRPr>
            </a:lvl2pPr>
            <a:lvl3pPr>
              <a:buFont typeface="Wingdings"/>
              <a:buChar char="➢"/>
              <a:defRPr b="0">
                <a:solidFill>
                  <a:srgbClr val="000000"/>
                </a:solidFill>
              </a:defRPr>
            </a:lvl3pPr>
            <a:lvl4pPr>
              <a:buFont typeface="Wingdings"/>
              <a:buChar char="✓"/>
              <a:defRPr b="0">
                <a:solidFill>
                  <a:srgbClr val="000000"/>
                </a:solidFill>
              </a:defRPr>
            </a:lvl4pPr>
          </a:lstStyle>
          <a:p>
            <a:r>
              <a:t>  Образец текста</a:t>
            </a:r>
          </a:p>
          <a:p>
            <a:pPr lvl="1"/>
            <a:r>
              <a:t> Второй уровень</a:t>
            </a:r>
          </a:p>
          <a:p>
            <a:pPr lvl="2"/>
            <a:r>
              <a:t> Третий уровень</a:t>
            </a:r>
          </a:p>
          <a:p>
            <a:pPr lvl="3"/>
            <a:r>
              <a:t>  Четвертый уровень</a:t>
            </a:r>
          </a:p>
        </p:txBody>
      </p:sp>
      <p:sp>
        <p:nvSpPr>
          <p:cNvPr id="307" name="Shape 307"/>
          <p:cNvSpPr>
            <a:spLocks noGrp="1"/>
          </p:cNvSpPr>
          <p:nvPr>
            <p:ph type="sldNum" sz="quarter" idx="2"/>
          </p:nvPr>
        </p:nvSpPr>
        <p:spPr>
          <a:xfrm>
            <a:off x="9547587" y="6597650"/>
            <a:ext cx="358413" cy="35066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742950" cy="625475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Shape 315"/>
          <p:cNvSpPr/>
          <p:nvPr/>
        </p:nvSpPr>
        <p:spPr>
          <a:xfrm>
            <a:off x="495300" y="6597650"/>
            <a:ext cx="8915400" cy="0"/>
          </a:xfrm>
          <a:prstGeom prst="line">
            <a:avLst/>
          </a:prstGeom>
          <a:ln w="28575">
            <a:solidFill>
              <a:srgbClr val="3333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6" name="Shape 316"/>
          <p:cNvSpPr>
            <a:spLocks noGrp="1"/>
          </p:cNvSpPr>
          <p:nvPr>
            <p:ph type="title"/>
          </p:nvPr>
        </p:nvSpPr>
        <p:spPr>
          <a:xfrm>
            <a:off x="39687" y="-26988"/>
            <a:ext cx="9906001" cy="647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b="0" i="0">
                <a:solidFill>
                  <a:srgbClr val="000000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317" name="Shape 317"/>
          <p:cNvSpPr>
            <a:spLocks noGrp="1"/>
          </p:cNvSpPr>
          <p:nvPr>
            <p:ph type="body" idx="1"/>
          </p:nvPr>
        </p:nvSpPr>
        <p:spPr>
          <a:xfrm>
            <a:off x="508000" y="1196975"/>
            <a:ext cx="8915400" cy="4525963"/>
          </a:xfrm>
          <a:prstGeom prst="rect">
            <a:avLst/>
          </a:prstGeom>
          <a:noFill/>
          <a:effectLst/>
        </p:spPr>
        <p:txBody>
          <a:bodyPr/>
          <a:lstStyle>
            <a:lvl1pPr>
              <a:buFont typeface="Wingdings"/>
              <a:buChar char="❖"/>
              <a:defRPr b="0">
                <a:solidFill>
                  <a:srgbClr val="000000"/>
                </a:solidFill>
              </a:defRPr>
            </a:lvl1pPr>
            <a:lvl2pPr>
              <a:buFont typeface="Wingdings"/>
              <a:buChar char="➢"/>
              <a:defRPr b="0">
                <a:solidFill>
                  <a:srgbClr val="000000"/>
                </a:solidFill>
              </a:defRPr>
            </a:lvl2pPr>
            <a:lvl3pPr>
              <a:buFont typeface="Wingdings"/>
              <a:buChar char="➢"/>
              <a:defRPr b="0">
                <a:solidFill>
                  <a:srgbClr val="000000"/>
                </a:solidFill>
              </a:defRPr>
            </a:lvl3pPr>
            <a:lvl4pPr>
              <a:buFont typeface="Wingdings"/>
              <a:buChar char="✓"/>
              <a:defRPr b="0">
                <a:solidFill>
                  <a:srgbClr val="000000"/>
                </a:solidFill>
              </a:defRPr>
            </a:lvl4pPr>
          </a:lstStyle>
          <a:p>
            <a:r>
              <a:t>  Образец текста</a:t>
            </a:r>
          </a:p>
          <a:p>
            <a:pPr lvl="1"/>
            <a:r>
              <a:t> Второй уровень</a:t>
            </a:r>
          </a:p>
          <a:p>
            <a:pPr lvl="2"/>
            <a:r>
              <a:t> Третий уровень</a:t>
            </a:r>
          </a:p>
          <a:p>
            <a:pPr lvl="3"/>
            <a:r>
              <a:t>  Четвертый уровень</a:t>
            </a:r>
          </a:p>
        </p:txBody>
      </p:sp>
      <p:sp>
        <p:nvSpPr>
          <p:cNvPr id="318" name="Shape 318"/>
          <p:cNvSpPr>
            <a:spLocks noGrp="1"/>
          </p:cNvSpPr>
          <p:nvPr>
            <p:ph type="sldNum" sz="quarter" idx="2"/>
          </p:nvPr>
        </p:nvSpPr>
        <p:spPr>
          <a:xfrm>
            <a:off x="5943600" y="6356350"/>
            <a:ext cx="23114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742950" cy="625475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Shape 326"/>
          <p:cNvSpPr/>
          <p:nvPr/>
        </p:nvSpPr>
        <p:spPr>
          <a:xfrm>
            <a:off x="495300" y="6597650"/>
            <a:ext cx="8915400" cy="0"/>
          </a:xfrm>
          <a:prstGeom prst="line">
            <a:avLst/>
          </a:prstGeom>
          <a:ln w="28575">
            <a:solidFill>
              <a:srgbClr val="3333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7" name="Shape 327"/>
          <p:cNvSpPr>
            <a:spLocks noGrp="1"/>
          </p:cNvSpPr>
          <p:nvPr>
            <p:ph type="title"/>
          </p:nvPr>
        </p:nvSpPr>
        <p:spPr>
          <a:xfrm>
            <a:off x="39687" y="-26988"/>
            <a:ext cx="9906001" cy="647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b="0" i="0">
                <a:solidFill>
                  <a:srgbClr val="000000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328" name="Shape 328"/>
          <p:cNvSpPr>
            <a:spLocks noGrp="1"/>
          </p:cNvSpPr>
          <p:nvPr>
            <p:ph type="body" idx="1"/>
          </p:nvPr>
        </p:nvSpPr>
        <p:spPr>
          <a:xfrm>
            <a:off x="508000" y="1196975"/>
            <a:ext cx="8915400" cy="4525963"/>
          </a:xfrm>
          <a:prstGeom prst="rect">
            <a:avLst/>
          </a:prstGeom>
          <a:noFill/>
          <a:effectLst/>
        </p:spPr>
        <p:txBody>
          <a:bodyPr/>
          <a:lstStyle>
            <a:lvl1pPr>
              <a:buFont typeface="Wingdings"/>
              <a:buChar char="❖"/>
              <a:defRPr b="0">
                <a:solidFill>
                  <a:srgbClr val="000000"/>
                </a:solidFill>
              </a:defRPr>
            </a:lvl1pPr>
            <a:lvl2pPr>
              <a:buFont typeface="Wingdings"/>
              <a:buChar char="➢"/>
              <a:defRPr b="0">
                <a:solidFill>
                  <a:srgbClr val="000000"/>
                </a:solidFill>
              </a:defRPr>
            </a:lvl2pPr>
            <a:lvl3pPr>
              <a:buFont typeface="Wingdings"/>
              <a:buChar char="➢"/>
              <a:defRPr b="0">
                <a:solidFill>
                  <a:srgbClr val="000000"/>
                </a:solidFill>
              </a:defRPr>
            </a:lvl3pPr>
            <a:lvl4pPr>
              <a:buFont typeface="Wingdings"/>
              <a:buChar char="✓"/>
              <a:defRPr b="0">
                <a:solidFill>
                  <a:srgbClr val="000000"/>
                </a:solidFill>
              </a:defRPr>
            </a:lvl4pPr>
          </a:lstStyle>
          <a:p>
            <a:r>
              <a:t>  Образец текста</a:t>
            </a:r>
          </a:p>
          <a:p>
            <a:pPr lvl="1"/>
            <a:r>
              <a:t> Второй уровень</a:t>
            </a:r>
          </a:p>
          <a:p>
            <a:pPr lvl="2"/>
            <a:r>
              <a:t> Третий уровень</a:t>
            </a:r>
          </a:p>
          <a:p>
            <a:pPr lvl="3"/>
            <a:r>
              <a:t>  Четвертый уровень</a:t>
            </a:r>
          </a:p>
        </p:txBody>
      </p:sp>
      <p:sp>
        <p:nvSpPr>
          <p:cNvPr id="329" name="Shape 329"/>
          <p:cNvSpPr>
            <a:spLocks noGrp="1"/>
          </p:cNvSpPr>
          <p:nvPr>
            <p:ph type="sldNum" sz="quarter" idx="2"/>
          </p:nvPr>
        </p:nvSpPr>
        <p:spPr>
          <a:xfrm>
            <a:off x="5943600" y="6356350"/>
            <a:ext cx="23114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742950" cy="625475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Shape 337"/>
          <p:cNvSpPr/>
          <p:nvPr/>
        </p:nvSpPr>
        <p:spPr>
          <a:xfrm>
            <a:off x="495300" y="6597650"/>
            <a:ext cx="8915400" cy="0"/>
          </a:xfrm>
          <a:prstGeom prst="line">
            <a:avLst/>
          </a:prstGeom>
          <a:ln w="28575">
            <a:solidFill>
              <a:srgbClr val="3333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8" name="Shape 338"/>
          <p:cNvSpPr>
            <a:spLocks noGrp="1"/>
          </p:cNvSpPr>
          <p:nvPr>
            <p:ph type="title"/>
          </p:nvPr>
        </p:nvSpPr>
        <p:spPr>
          <a:xfrm>
            <a:off x="39687" y="-26988"/>
            <a:ext cx="9906001" cy="647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b="0" i="0">
                <a:solidFill>
                  <a:srgbClr val="000000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339" name="Shape 339"/>
          <p:cNvSpPr>
            <a:spLocks noGrp="1"/>
          </p:cNvSpPr>
          <p:nvPr>
            <p:ph type="body" idx="1"/>
          </p:nvPr>
        </p:nvSpPr>
        <p:spPr>
          <a:xfrm>
            <a:off x="508000" y="1196975"/>
            <a:ext cx="8915400" cy="4525963"/>
          </a:xfrm>
          <a:prstGeom prst="rect">
            <a:avLst/>
          </a:prstGeom>
          <a:noFill/>
          <a:effectLst/>
        </p:spPr>
        <p:txBody>
          <a:bodyPr/>
          <a:lstStyle>
            <a:lvl1pPr>
              <a:buFont typeface="Wingdings"/>
              <a:buChar char="❖"/>
              <a:defRPr b="0">
                <a:solidFill>
                  <a:srgbClr val="000000"/>
                </a:solidFill>
              </a:defRPr>
            </a:lvl1pPr>
            <a:lvl2pPr>
              <a:buFont typeface="Wingdings"/>
              <a:buChar char="➢"/>
              <a:defRPr b="0">
                <a:solidFill>
                  <a:srgbClr val="000000"/>
                </a:solidFill>
              </a:defRPr>
            </a:lvl2pPr>
            <a:lvl3pPr>
              <a:buFont typeface="Wingdings"/>
              <a:buChar char="➢"/>
              <a:defRPr b="0">
                <a:solidFill>
                  <a:srgbClr val="000000"/>
                </a:solidFill>
              </a:defRPr>
            </a:lvl3pPr>
            <a:lvl4pPr>
              <a:buFont typeface="Wingdings"/>
              <a:buChar char="✓"/>
              <a:defRPr b="0">
                <a:solidFill>
                  <a:srgbClr val="000000"/>
                </a:solidFill>
              </a:defRPr>
            </a:lvl4pPr>
          </a:lstStyle>
          <a:p>
            <a:r>
              <a:t>  Образец текста</a:t>
            </a:r>
          </a:p>
          <a:p>
            <a:pPr lvl="1"/>
            <a:r>
              <a:t> Второй уровень</a:t>
            </a:r>
          </a:p>
          <a:p>
            <a:pPr lvl="2"/>
            <a:r>
              <a:t> Третий уровень</a:t>
            </a:r>
          </a:p>
          <a:p>
            <a:pPr lvl="3"/>
            <a:r>
              <a:t>  Четвертый уровень</a:t>
            </a:r>
          </a:p>
        </p:txBody>
      </p:sp>
      <p:sp>
        <p:nvSpPr>
          <p:cNvPr id="340" name="Shape 340"/>
          <p:cNvSpPr>
            <a:spLocks noGrp="1"/>
          </p:cNvSpPr>
          <p:nvPr>
            <p:ph type="sldNum" sz="quarter" idx="2"/>
          </p:nvPr>
        </p:nvSpPr>
        <p:spPr>
          <a:xfrm>
            <a:off x="5943600" y="6356350"/>
            <a:ext cx="23114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550862" y="9525"/>
            <a:ext cx="9336088" cy="579438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/>
            </a:pPr>
            <a:endParaRPr/>
          </a:p>
        </p:txBody>
      </p:sp>
      <p:pic>
        <p:nvPicPr>
          <p:cNvPr id="35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8575" y="0"/>
            <a:ext cx="579438" cy="588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JINR_col_label.png" descr="JINR_col_label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199562" y="0"/>
            <a:ext cx="723901" cy="612775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37"/>
          <p:cNvSpPr/>
          <p:nvPr/>
        </p:nvSpPr>
        <p:spPr>
          <a:xfrm>
            <a:off x="279400" y="6553200"/>
            <a:ext cx="9448800" cy="0"/>
          </a:xfrm>
          <a:prstGeom prst="line">
            <a:avLst/>
          </a:prstGeom>
          <a:ln w="25400">
            <a:solidFill>
              <a:srgbClr val="99CC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742950" cy="625475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Shape 348"/>
          <p:cNvSpPr/>
          <p:nvPr/>
        </p:nvSpPr>
        <p:spPr>
          <a:xfrm>
            <a:off x="495300" y="6597650"/>
            <a:ext cx="8915400" cy="0"/>
          </a:xfrm>
          <a:prstGeom prst="line">
            <a:avLst/>
          </a:prstGeom>
          <a:ln w="28575">
            <a:solidFill>
              <a:srgbClr val="3333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9" name="Shape 349"/>
          <p:cNvSpPr>
            <a:spLocks noGrp="1"/>
          </p:cNvSpPr>
          <p:nvPr>
            <p:ph type="title"/>
          </p:nvPr>
        </p:nvSpPr>
        <p:spPr>
          <a:xfrm>
            <a:off x="39687" y="-26988"/>
            <a:ext cx="9906001" cy="647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b="0" i="0">
                <a:solidFill>
                  <a:srgbClr val="000000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350" name="Shape 350"/>
          <p:cNvSpPr>
            <a:spLocks noGrp="1"/>
          </p:cNvSpPr>
          <p:nvPr>
            <p:ph type="body" idx="1"/>
          </p:nvPr>
        </p:nvSpPr>
        <p:spPr>
          <a:xfrm>
            <a:off x="508000" y="1196975"/>
            <a:ext cx="8915400" cy="4525963"/>
          </a:xfrm>
          <a:prstGeom prst="rect">
            <a:avLst/>
          </a:prstGeom>
          <a:noFill/>
          <a:effectLst/>
        </p:spPr>
        <p:txBody>
          <a:bodyPr/>
          <a:lstStyle>
            <a:lvl1pPr>
              <a:buFont typeface="Wingdings"/>
              <a:buChar char="❖"/>
              <a:defRPr b="0">
                <a:solidFill>
                  <a:srgbClr val="000000"/>
                </a:solidFill>
              </a:defRPr>
            </a:lvl1pPr>
            <a:lvl2pPr>
              <a:buFont typeface="Wingdings"/>
              <a:buChar char="➢"/>
              <a:defRPr b="0">
                <a:solidFill>
                  <a:srgbClr val="000000"/>
                </a:solidFill>
              </a:defRPr>
            </a:lvl2pPr>
            <a:lvl3pPr>
              <a:buFont typeface="Wingdings"/>
              <a:buChar char="➢"/>
              <a:defRPr b="0">
                <a:solidFill>
                  <a:srgbClr val="000000"/>
                </a:solidFill>
              </a:defRPr>
            </a:lvl3pPr>
            <a:lvl4pPr>
              <a:buFont typeface="Wingdings"/>
              <a:buChar char="✓"/>
              <a:defRPr b="0">
                <a:solidFill>
                  <a:srgbClr val="000000"/>
                </a:solidFill>
              </a:defRPr>
            </a:lvl4pPr>
          </a:lstStyle>
          <a:p>
            <a:r>
              <a:t>  Образец текста</a:t>
            </a:r>
          </a:p>
          <a:p>
            <a:pPr lvl="1"/>
            <a:r>
              <a:t> Второй уровень</a:t>
            </a:r>
          </a:p>
          <a:p>
            <a:pPr lvl="2"/>
            <a:r>
              <a:t> Третий уровень</a:t>
            </a:r>
          </a:p>
          <a:p>
            <a:pPr lvl="3"/>
            <a:r>
              <a:t>  Четвертый уровень</a:t>
            </a:r>
          </a:p>
        </p:txBody>
      </p:sp>
      <p:sp>
        <p:nvSpPr>
          <p:cNvPr id="351" name="Shape 351"/>
          <p:cNvSpPr>
            <a:spLocks noGrp="1"/>
          </p:cNvSpPr>
          <p:nvPr>
            <p:ph type="sldNum" sz="quarter" idx="2"/>
          </p:nvPr>
        </p:nvSpPr>
        <p:spPr>
          <a:xfrm>
            <a:off x="5943600" y="6356350"/>
            <a:ext cx="23114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742950" cy="625475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Shape 359"/>
          <p:cNvSpPr/>
          <p:nvPr/>
        </p:nvSpPr>
        <p:spPr>
          <a:xfrm>
            <a:off x="495300" y="6597650"/>
            <a:ext cx="8915400" cy="0"/>
          </a:xfrm>
          <a:prstGeom prst="line">
            <a:avLst/>
          </a:prstGeom>
          <a:ln w="28575">
            <a:solidFill>
              <a:srgbClr val="3333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0" name="Shape 360"/>
          <p:cNvSpPr>
            <a:spLocks noGrp="1"/>
          </p:cNvSpPr>
          <p:nvPr>
            <p:ph type="title"/>
          </p:nvPr>
        </p:nvSpPr>
        <p:spPr>
          <a:xfrm>
            <a:off x="39687" y="-26988"/>
            <a:ext cx="9906001" cy="647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b="0" i="0">
                <a:solidFill>
                  <a:srgbClr val="000000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361" name="Shape 361"/>
          <p:cNvSpPr>
            <a:spLocks noGrp="1"/>
          </p:cNvSpPr>
          <p:nvPr>
            <p:ph type="body" idx="1"/>
          </p:nvPr>
        </p:nvSpPr>
        <p:spPr>
          <a:xfrm>
            <a:off x="508000" y="1196975"/>
            <a:ext cx="8915400" cy="4525963"/>
          </a:xfrm>
          <a:prstGeom prst="rect">
            <a:avLst/>
          </a:prstGeom>
          <a:noFill/>
          <a:effectLst/>
        </p:spPr>
        <p:txBody>
          <a:bodyPr/>
          <a:lstStyle>
            <a:lvl1pPr>
              <a:buFont typeface="Wingdings"/>
              <a:buChar char="❖"/>
              <a:defRPr b="0">
                <a:solidFill>
                  <a:srgbClr val="000000"/>
                </a:solidFill>
              </a:defRPr>
            </a:lvl1pPr>
            <a:lvl2pPr>
              <a:buFont typeface="Wingdings"/>
              <a:buChar char="➢"/>
              <a:defRPr b="0">
                <a:solidFill>
                  <a:srgbClr val="000000"/>
                </a:solidFill>
              </a:defRPr>
            </a:lvl2pPr>
            <a:lvl3pPr>
              <a:buFont typeface="Wingdings"/>
              <a:buChar char="➢"/>
              <a:defRPr b="0">
                <a:solidFill>
                  <a:srgbClr val="000000"/>
                </a:solidFill>
              </a:defRPr>
            </a:lvl3pPr>
            <a:lvl4pPr>
              <a:buFont typeface="Wingdings"/>
              <a:buChar char="✓"/>
              <a:defRPr b="0">
                <a:solidFill>
                  <a:srgbClr val="000000"/>
                </a:solidFill>
              </a:defRPr>
            </a:lvl4pPr>
          </a:lstStyle>
          <a:p>
            <a:r>
              <a:t>  Образец текста</a:t>
            </a:r>
          </a:p>
          <a:p>
            <a:pPr lvl="1"/>
            <a:r>
              <a:t> Второй уровень</a:t>
            </a:r>
          </a:p>
          <a:p>
            <a:pPr lvl="2"/>
            <a:r>
              <a:t> Третий уровень</a:t>
            </a:r>
          </a:p>
          <a:p>
            <a:pPr lvl="3"/>
            <a:r>
              <a:t>  Четвертый уровень</a:t>
            </a:r>
          </a:p>
        </p:txBody>
      </p:sp>
      <p:sp>
        <p:nvSpPr>
          <p:cNvPr id="362" name="Shape 362"/>
          <p:cNvSpPr>
            <a:spLocks noGrp="1"/>
          </p:cNvSpPr>
          <p:nvPr>
            <p:ph type="sldNum" sz="quarter" idx="2"/>
          </p:nvPr>
        </p:nvSpPr>
        <p:spPr>
          <a:xfrm>
            <a:off x="5943600" y="6356350"/>
            <a:ext cx="23114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742950" cy="625475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Shape 370"/>
          <p:cNvSpPr/>
          <p:nvPr/>
        </p:nvSpPr>
        <p:spPr>
          <a:xfrm>
            <a:off x="495300" y="6597650"/>
            <a:ext cx="8915400" cy="0"/>
          </a:xfrm>
          <a:prstGeom prst="line">
            <a:avLst/>
          </a:prstGeom>
          <a:ln w="28575">
            <a:solidFill>
              <a:srgbClr val="3333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71" name="Shape 371"/>
          <p:cNvSpPr>
            <a:spLocks noGrp="1"/>
          </p:cNvSpPr>
          <p:nvPr>
            <p:ph type="title"/>
          </p:nvPr>
        </p:nvSpPr>
        <p:spPr>
          <a:xfrm>
            <a:off x="39687" y="-26988"/>
            <a:ext cx="9906001" cy="647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b="0" i="0">
                <a:solidFill>
                  <a:srgbClr val="000000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372" name="Shape 372"/>
          <p:cNvSpPr>
            <a:spLocks noGrp="1"/>
          </p:cNvSpPr>
          <p:nvPr>
            <p:ph type="body" idx="1"/>
          </p:nvPr>
        </p:nvSpPr>
        <p:spPr>
          <a:xfrm>
            <a:off x="508000" y="1196975"/>
            <a:ext cx="8915400" cy="4525963"/>
          </a:xfrm>
          <a:prstGeom prst="rect">
            <a:avLst/>
          </a:prstGeom>
          <a:noFill/>
          <a:effectLst/>
        </p:spPr>
        <p:txBody>
          <a:bodyPr/>
          <a:lstStyle>
            <a:lvl1pPr>
              <a:buFont typeface="Wingdings"/>
              <a:buChar char="❖"/>
              <a:defRPr b="0">
                <a:solidFill>
                  <a:srgbClr val="000000"/>
                </a:solidFill>
              </a:defRPr>
            </a:lvl1pPr>
            <a:lvl2pPr>
              <a:buFont typeface="Wingdings"/>
              <a:buChar char="➢"/>
              <a:defRPr b="0">
                <a:solidFill>
                  <a:srgbClr val="000000"/>
                </a:solidFill>
              </a:defRPr>
            </a:lvl2pPr>
            <a:lvl3pPr>
              <a:buFont typeface="Wingdings"/>
              <a:buChar char="➢"/>
              <a:defRPr b="0">
                <a:solidFill>
                  <a:srgbClr val="000000"/>
                </a:solidFill>
              </a:defRPr>
            </a:lvl3pPr>
            <a:lvl4pPr>
              <a:buFont typeface="Wingdings"/>
              <a:buChar char="✓"/>
              <a:defRPr b="0">
                <a:solidFill>
                  <a:srgbClr val="000000"/>
                </a:solidFill>
              </a:defRPr>
            </a:lvl4pPr>
          </a:lstStyle>
          <a:p>
            <a:r>
              <a:t>  Образец текста</a:t>
            </a:r>
          </a:p>
          <a:p>
            <a:pPr lvl="1"/>
            <a:r>
              <a:t> Второй уровень</a:t>
            </a:r>
          </a:p>
          <a:p>
            <a:pPr lvl="2"/>
            <a:r>
              <a:t> Третий уровень</a:t>
            </a:r>
          </a:p>
          <a:p>
            <a:pPr lvl="3"/>
            <a:r>
              <a:t>  Четвертый уровень</a:t>
            </a:r>
          </a:p>
        </p:txBody>
      </p:sp>
      <p:sp>
        <p:nvSpPr>
          <p:cNvPr id="373" name="Shape 373"/>
          <p:cNvSpPr>
            <a:spLocks noGrp="1"/>
          </p:cNvSpPr>
          <p:nvPr>
            <p:ph type="sldNum" sz="quarter" idx="2"/>
          </p:nvPr>
        </p:nvSpPr>
        <p:spPr>
          <a:xfrm>
            <a:off x="5943600" y="6356350"/>
            <a:ext cx="23114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742950" cy="625475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Shape 381"/>
          <p:cNvSpPr/>
          <p:nvPr/>
        </p:nvSpPr>
        <p:spPr>
          <a:xfrm>
            <a:off x="495300" y="6597650"/>
            <a:ext cx="8915400" cy="0"/>
          </a:xfrm>
          <a:prstGeom prst="line">
            <a:avLst/>
          </a:prstGeom>
          <a:ln w="28575">
            <a:solidFill>
              <a:srgbClr val="3333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2" name="Shape 382"/>
          <p:cNvSpPr>
            <a:spLocks noGrp="1"/>
          </p:cNvSpPr>
          <p:nvPr>
            <p:ph type="title"/>
          </p:nvPr>
        </p:nvSpPr>
        <p:spPr>
          <a:xfrm>
            <a:off x="39687" y="-26988"/>
            <a:ext cx="9906001" cy="647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b="0" i="0">
                <a:solidFill>
                  <a:srgbClr val="000000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383" name="Shape 383"/>
          <p:cNvSpPr>
            <a:spLocks noGrp="1"/>
          </p:cNvSpPr>
          <p:nvPr>
            <p:ph type="body" idx="1"/>
          </p:nvPr>
        </p:nvSpPr>
        <p:spPr>
          <a:xfrm>
            <a:off x="508000" y="1196975"/>
            <a:ext cx="8915400" cy="4525963"/>
          </a:xfrm>
          <a:prstGeom prst="rect">
            <a:avLst/>
          </a:prstGeom>
          <a:noFill/>
          <a:effectLst/>
        </p:spPr>
        <p:txBody>
          <a:bodyPr/>
          <a:lstStyle>
            <a:lvl1pPr>
              <a:buFont typeface="Wingdings"/>
              <a:buChar char="❖"/>
              <a:defRPr b="0">
                <a:solidFill>
                  <a:srgbClr val="000000"/>
                </a:solidFill>
              </a:defRPr>
            </a:lvl1pPr>
            <a:lvl2pPr>
              <a:buFont typeface="Wingdings"/>
              <a:buChar char="➢"/>
              <a:defRPr b="0">
                <a:solidFill>
                  <a:srgbClr val="000000"/>
                </a:solidFill>
              </a:defRPr>
            </a:lvl2pPr>
            <a:lvl3pPr>
              <a:buFont typeface="Wingdings"/>
              <a:buChar char="➢"/>
              <a:defRPr b="0">
                <a:solidFill>
                  <a:srgbClr val="000000"/>
                </a:solidFill>
              </a:defRPr>
            </a:lvl3pPr>
            <a:lvl4pPr>
              <a:buFont typeface="Wingdings"/>
              <a:buChar char="✓"/>
              <a:defRPr b="0">
                <a:solidFill>
                  <a:srgbClr val="000000"/>
                </a:solidFill>
              </a:defRPr>
            </a:lvl4pPr>
          </a:lstStyle>
          <a:p>
            <a:r>
              <a:t>  Образец текста</a:t>
            </a:r>
          </a:p>
          <a:p>
            <a:pPr lvl="1"/>
            <a:r>
              <a:t> Второй уровень</a:t>
            </a:r>
          </a:p>
          <a:p>
            <a:pPr lvl="2"/>
            <a:r>
              <a:t> Третий уровень</a:t>
            </a:r>
          </a:p>
          <a:p>
            <a:pPr lvl="3"/>
            <a:r>
              <a:t>  Четвертый уровень</a:t>
            </a:r>
          </a:p>
        </p:txBody>
      </p:sp>
      <p:sp>
        <p:nvSpPr>
          <p:cNvPr id="384" name="Shape 384"/>
          <p:cNvSpPr>
            <a:spLocks noGrp="1"/>
          </p:cNvSpPr>
          <p:nvPr>
            <p:ph type="sldNum" sz="quarter" idx="2"/>
          </p:nvPr>
        </p:nvSpPr>
        <p:spPr>
          <a:xfrm>
            <a:off x="5943600" y="6356350"/>
            <a:ext cx="23114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742950" cy="625475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Shape 392"/>
          <p:cNvSpPr/>
          <p:nvPr/>
        </p:nvSpPr>
        <p:spPr>
          <a:xfrm>
            <a:off x="495300" y="6597650"/>
            <a:ext cx="8915400" cy="0"/>
          </a:xfrm>
          <a:prstGeom prst="line">
            <a:avLst/>
          </a:prstGeom>
          <a:ln w="28575">
            <a:solidFill>
              <a:srgbClr val="3333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3" name="Shape 393"/>
          <p:cNvSpPr>
            <a:spLocks noGrp="1"/>
          </p:cNvSpPr>
          <p:nvPr>
            <p:ph type="title"/>
          </p:nvPr>
        </p:nvSpPr>
        <p:spPr>
          <a:xfrm>
            <a:off x="39687" y="-26988"/>
            <a:ext cx="9906001" cy="647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b="0" i="0">
                <a:solidFill>
                  <a:srgbClr val="000000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394" name="Shape 394"/>
          <p:cNvSpPr>
            <a:spLocks noGrp="1"/>
          </p:cNvSpPr>
          <p:nvPr>
            <p:ph type="body" idx="1"/>
          </p:nvPr>
        </p:nvSpPr>
        <p:spPr>
          <a:xfrm>
            <a:off x="508000" y="1196975"/>
            <a:ext cx="8915400" cy="4525963"/>
          </a:xfrm>
          <a:prstGeom prst="rect">
            <a:avLst/>
          </a:prstGeom>
          <a:noFill/>
          <a:effectLst/>
        </p:spPr>
        <p:txBody>
          <a:bodyPr/>
          <a:lstStyle>
            <a:lvl1pPr>
              <a:buFont typeface="Wingdings"/>
              <a:buChar char="❖"/>
              <a:defRPr b="0">
                <a:solidFill>
                  <a:srgbClr val="000000"/>
                </a:solidFill>
              </a:defRPr>
            </a:lvl1pPr>
            <a:lvl2pPr>
              <a:buFont typeface="Wingdings"/>
              <a:buChar char="➢"/>
              <a:defRPr b="0">
                <a:solidFill>
                  <a:srgbClr val="000000"/>
                </a:solidFill>
              </a:defRPr>
            </a:lvl2pPr>
            <a:lvl3pPr>
              <a:buFont typeface="Wingdings"/>
              <a:buChar char="➢"/>
              <a:defRPr b="0">
                <a:solidFill>
                  <a:srgbClr val="000000"/>
                </a:solidFill>
              </a:defRPr>
            </a:lvl3pPr>
            <a:lvl4pPr>
              <a:buFont typeface="Wingdings"/>
              <a:buChar char="✓"/>
              <a:defRPr b="0">
                <a:solidFill>
                  <a:srgbClr val="000000"/>
                </a:solidFill>
              </a:defRPr>
            </a:lvl4pPr>
          </a:lstStyle>
          <a:p>
            <a:r>
              <a:t>  Образец текста</a:t>
            </a:r>
          </a:p>
          <a:p>
            <a:pPr lvl="1"/>
            <a:r>
              <a:t> Второй уровень</a:t>
            </a:r>
          </a:p>
          <a:p>
            <a:pPr lvl="2"/>
            <a:r>
              <a:t> Третий уровень</a:t>
            </a:r>
          </a:p>
          <a:p>
            <a:pPr lvl="3"/>
            <a:r>
              <a:t>  Четвертый уровень</a:t>
            </a:r>
          </a:p>
        </p:txBody>
      </p:sp>
      <p:sp>
        <p:nvSpPr>
          <p:cNvPr id="395" name="Shape 395"/>
          <p:cNvSpPr>
            <a:spLocks noGrp="1"/>
          </p:cNvSpPr>
          <p:nvPr>
            <p:ph type="sldNum" sz="quarter" idx="2"/>
          </p:nvPr>
        </p:nvSpPr>
        <p:spPr>
          <a:xfrm>
            <a:off x="5943600" y="6356350"/>
            <a:ext cx="23114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742950" cy="625475"/>
          </a:xfrm>
          <a:prstGeom prst="rect">
            <a:avLst/>
          </a:prstGeom>
          <a:ln w="12700">
            <a:miter lim="400000"/>
          </a:ln>
        </p:spPr>
      </p:pic>
      <p:sp>
        <p:nvSpPr>
          <p:cNvPr id="403" name="Shape 403"/>
          <p:cNvSpPr/>
          <p:nvPr/>
        </p:nvSpPr>
        <p:spPr>
          <a:xfrm>
            <a:off x="495300" y="6597650"/>
            <a:ext cx="8915400" cy="0"/>
          </a:xfrm>
          <a:prstGeom prst="line">
            <a:avLst/>
          </a:prstGeom>
          <a:ln w="28575">
            <a:solidFill>
              <a:srgbClr val="3333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4" name="Shape 404"/>
          <p:cNvSpPr>
            <a:spLocks noGrp="1"/>
          </p:cNvSpPr>
          <p:nvPr>
            <p:ph type="title"/>
          </p:nvPr>
        </p:nvSpPr>
        <p:spPr>
          <a:xfrm>
            <a:off x="39687" y="-26988"/>
            <a:ext cx="9906001" cy="647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b="0" i="0">
                <a:solidFill>
                  <a:srgbClr val="000000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405" name="Shape 405"/>
          <p:cNvSpPr>
            <a:spLocks noGrp="1"/>
          </p:cNvSpPr>
          <p:nvPr>
            <p:ph type="body" idx="1"/>
          </p:nvPr>
        </p:nvSpPr>
        <p:spPr>
          <a:xfrm>
            <a:off x="508000" y="1196975"/>
            <a:ext cx="8915400" cy="4525963"/>
          </a:xfrm>
          <a:prstGeom prst="rect">
            <a:avLst/>
          </a:prstGeom>
          <a:noFill/>
          <a:effectLst/>
        </p:spPr>
        <p:txBody>
          <a:bodyPr/>
          <a:lstStyle>
            <a:lvl1pPr>
              <a:buFont typeface="Wingdings"/>
              <a:buChar char="❖"/>
              <a:defRPr b="0">
                <a:solidFill>
                  <a:srgbClr val="000000"/>
                </a:solidFill>
              </a:defRPr>
            </a:lvl1pPr>
            <a:lvl2pPr>
              <a:buFont typeface="Wingdings"/>
              <a:buChar char="➢"/>
              <a:defRPr b="0">
                <a:solidFill>
                  <a:srgbClr val="000000"/>
                </a:solidFill>
              </a:defRPr>
            </a:lvl2pPr>
            <a:lvl3pPr>
              <a:buFont typeface="Wingdings"/>
              <a:buChar char="➢"/>
              <a:defRPr b="0">
                <a:solidFill>
                  <a:srgbClr val="000000"/>
                </a:solidFill>
              </a:defRPr>
            </a:lvl3pPr>
            <a:lvl4pPr>
              <a:buFont typeface="Wingdings"/>
              <a:buChar char="✓"/>
              <a:defRPr b="0">
                <a:solidFill>
                  <a:srgbClr val="000000"/>
                </a:solidFill>
              </a:defRPr>
            </a:lvl4pPr>
          </a:lstStyle>
          <a:p>
            <a:r>
              <a:t>  Образец текста</a:t>
            </a:r>
          </a:p>
          <a:p>
            <a:pPr lvl="1"/>
            <a:r>
              <a:t> Второй уровень</a:t>
            </a:r>
          </a:p>
          <a:p>
            <a:pPr lvl="2"/>
            <a:r>
              <a:t> Третий уровень</a:t>
            </a:r>
          </a:p>
          <a:p>
            <a:pPr lvl="3"/>
            <a:r>
              <a:t>  Четвертый уровень</a:t>
            </a:r>
          </a:p>
        </p:txBody>
      </p:sp>
      <p:sp>
        <p:nvSpPr>
          <p:cNvPr id="406" name="Shape 406"/>
          <p:cNvSpPr>
            <a:spLocks noGrp="1"/>
          </p:cNvSpPr>
          <p:nvPr>
            <p:ph type="sldNum" sz="quarter" idx="2"/>
          </p:nvPr>
        </p:nvSpPr>
        <p:spPr>
          <a:xfrm>
            <a:off x="5943600" y="6356350"/>
            <a:ext cx="23114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742950" cy="625475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Shape 414"/>
          <p:cNvSpPr/>
          <p:nvPr/>
        </p:nvSpPr>
        <p:spPr>
          <a:xfrm>
            <a:off x="495300" y="6597650"/>
            <a:ext cx="8915400" cy="0"/>
          </a:xfrm>
          <a:prstGeom prst="line">
            <a:avLst/>
          </a:prstGeom>
          <a:ln w="28575">
            <a:solidFill>
              <a:srgbClr val="3333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5" name="Shape 415"/>
          <p:cNvSpPr>
            <a:spLocks noGrp="1"/>
          </p:cNvSpPr>
          <p:nvPr>
            <p:ph type="title"/>
          </p:nvPr>
        </p:nvSpPr>
        <p:spPr>
          <a:xfrm>
            <a:off x="39687" y="-26988"/>
            <a:ext cx="9906001" cy="647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b="0" i="0">
                <a:solidFill>
                  <a:srgbClr val="000000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416" name="Shape 416"/>
          <p:cNvSpPr>
            <a:spLocks noGrp="1"/>
          </p:cNvSpPr>
          <p:nvPr>
            <p:ph type="body" idx="1"/>
          </p:nvPr>
        </p:nvSpPr>
        <p:spPr>
          <a:xfrm>
            <a:off x="508000" y="1196975"/>
            <a:ext cx="8915400" cy="4525963"/>
          </a:xfrm>
          <a:prstGeom prst="rect">
            <a:avLst/>
          </a:prstGeom>
          <a:noFill/>
          <a:effectLst/>
        </p:spPr>
        <p:txBody>
          <a:bodyPr/>
          <a:lstStyle>
            <a:lvl1pPr>
              <a:buFont typeface="Wingdings"/>
              <a:buChar char="❖"/>
              <a:defRPr b="0">
                <a:solidFill>
                  <a:srgbClr val="000000"/>
                </a:solidFill>
              </a:defRPr>
            </a:lvl1pPr>
            <a:lvl2pPr>
              <a:buFont typeface="Wingdings"/>
              <a:buChar char="➢"/>
              <a:defRPr b="0">
                <a:solidFill>
                  <a:srgbClr val="000000"/>
                </a:solidFill>
              </a:defRPr>
            </a:lvl2pPr>
            <a:lvl3pPr>
              <a:buFont typeface="Wingdings"/>
              <a:buChar char="➢"/>
              <a:defRPr b="0">
                <a:solidFill>
                  <a:srgbClr val="000000"/>
                </a:solidFill>
              </a:defRPr>
            </a:lvl3pPr>
            <a:lvl4pPr>
              <a:buFont typeface="Wingdings"/>
              <a:buChar char="✓"/>
              <a:defRPr b="0">
                <a:solidFill>
                  <a:srgbClr val="000000"/>
                </a:solidFill>
              </a:defRPr>
            </a:lvl4pPr>
          </a:lstStyle>
          <a:p>
            <a:r>
              <a:t>  Образец текста</a:t>
            </a:r>
          </a:p>
          <a:p>
            <a:pPr lvl="1"/>
            <a:r>
              <a:t> Второй уровень</a:t>
            </a:r>
          </a:p>
          <a:p>
            <a:pPr lvl="2"/>
            <a:r>
              <a:t> Третий уровень</a:t>
            </a:r>
          </a:p>
          <a:p>
            <a:pPr lvl="3"/>
            <a:r>
              <a:t>  Четвертый уровень</a:t>
            </a:r>
          </a:p>
        </p:txBody>
      </p:sp>
      <p:sp>
        <p:nvSpPr>
          <p:cNvPr id="417" name="Shape 417"/>
          <p:cNvSpPr>
            <a:spLocks noGrp="1"/>
          </p:cNvSpPr>
          <p:nvPr>
            <p:ph type="sldNum" sz="quarter" idx="2"/>
          </p:nvPr>
        </p:nvSpPr>
        <p:spPr>
          <a:xfrm>
            <a:off x="5943600" y="6356350"/>
            <a:ext cx="23114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742950" cy="625475"/>
          </a:xfrm>
          <a:prstGeom prst="rect">
            <a:avLst/>
          </a:prstGeom>
          <a:ln w="12700">
            <a:miter lim="400000"/>
          </a:ln>
        </p:spPr>
      </p:pic>
      <p:sp>
        <p:nvSpPr>
          <p:cNvPr id="425" name="Shape 425"/>
          <p:cNvSpPr/>
          <p:nvPr/>
        </p:nvSpPr>
        <p:spPr>
          <a:xfrm>
            <a:off x="495300" y="6597650"/>
            <a:ext cx="8915400" cy="0"/>
          </a:xfrm>
          <a:prstGeom prst="line">
            <a:avLst/>
          </a:prstGeom>
          <a:ln w="28575">
            <a:solidFill>
              <a:srgbClr val="3333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6" name="Shape 426"/>
          <p:cNvSpPr>
            <a:spLocks noGrp="1"/>
          </p:cNvSpPr>
          <p:nvPr>
            <p:ph type="title"/>
          </p:nvPr>
        </p:nvSpPr>
        <p:spPr>
          <a:xfrm>
            <a:off x="39687" y="-26988"/>
            <a:ext cx="9906001" cy="647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b="0" i="0">
                <a:solidFill>
                  <a:srgbClr val="000000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427" name="Shape 427"/>
          <p:cNvSpPr>
            <a:spLocks noGrp="1"/>
          </p:cNvSpPr>
          <p:nvPr>
            <p:ph type="body" idx="1"/>
          </p:nvPr>
        </p:nvSpPr>
        <p:spPr>
          <a:xfrm>
            <a:off x="508000" y="1196975"/>
            <a:ext cx="8915400" cy="4525963"/>
          </a:xfrm>
          <a:prstGeom prst="rect">
            <a:avLst/>
          </a:prstGeom>
          <a:noFill/>
          <a:effectLst/>
        </p:spPr>
        <p:txBody>
          <a:bodyPr/>
          <a:lstStyle>
            <a:lvl1pPr>
              <a:buFont typeface="Wingdings"/>
              <a:buChar char="❖"/>
              <a:defRPr b="0">
                <a:solidFill>
                  <a:srgbClr val="000000"/>
                </a:solidFill>
              </a:defRPr>
            </a:lvl1pPr>
            <a:lvl2pPr>
              <a:buFont typeface="Wingdings"/>
              <a:buChar char="➢"/>
              <a:defRPr b="0">
                <a:solidFill>
                  <a:srgbClr val="000000"/>
                </a:solidFill>
              </a:defRPr>
            </a:lvl2pPr>
            <a:lvl3pPr>
              <a:buFont typeface="Wingdings"/>
              <a:buChar char="➢"/>
              <a:defRPr b="0">
                <a:solidFill>
                  <a:srgbClr val="000000"/>
                </a:solidFill>
              </a:defRPr>
            </a:lvl3pPr>
            <a:lvl4pPr>
              <a:buFont typeface="Wingdings"/>
              <a:buChar char="✓"/>
              <a:defRPr b="0">
                <a:solidFill>
                  <a:srgbClr val="000000"/>
                </a:solidFill>
              </a:defRPr>
            </a:lvl4pPr>
          </a:lstStyle>
          <a:p>
            <a:r>
              <a:t>  Образец текста</a:t>
            </a:r>
          </a:p>
          <a:p>
            <a:pPr lvl="1"/>
            <a:r>
              <a:t> Второй уровень</a:t>
            </a:r>
          </a:p>
          <a:p>
            <a:pPr lvl="2"/>
            <a:r>
              <a:t> Третий уровень</a:t>
            </a:r>
          </a:p>
          <a:p>
            <a:pPr lvl="3"/>
            <a:r>
              <a:t>  Четвертый уровень</a:t>
            </a:r>
          </a:p>
        </p:txBody>
      </p:sp>
      <p:sp>
        <p:nvSpPr>
          <p:cNvPr id="428" name="Shape 428"/>
          <p:cNvSpPr>
            <a:spLocks noGrp="1"/>
          </p:cNvSpPr>
          <p:nvPr>
            <p:ph type="sldNum" sz="quarter" idx="2"/>
          </p:nvPr>
        </p:nvSpPr>
        <p:spPr>
          <a:xfrm>
            <a:off x="5943600" y="6356350"/>
            <a:ext cx="23114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742950" cy="625475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Shape 436"/>
          <p:cNvSpPr/>
          <p:nvPr/>
        </p:nvSpPr>
        <p:spPr>
          <a:xfrm>
            <a:off x="495300" y="6597650"/>
            <a:ext cx="8915400" cy="0"/>
          </a:xfrm>
          <a:prstGeom prst="line">
            <a:avLst/>
          </a:prstGeom>
          <a:ln w="28575">
            <a:solidFill>
              <a:srgbClr val="3333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7" name="Shape 437"/>
          <p:cNvSpPr>
            <a:spLocks noGrp="1"/>
          </p:cNvSpPr>
          <p:nvPr>
            <p:ph type="title"/>
          </p:nvPr>
        </p:nvSpPr>
        <p:spPr>
          <a:xfrm>
            <a:off x="39687" y="-26988"/>
            <a:ext cx="9906001" cy="647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b="0" i="0">
                <a:solidFill>
                  <a:srgbClr val="000000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438" name="Shape 438"/>
          <p:cNvSpPr>
            <a:spLocks noGrp="1"/>
          </p:cNvSpPr>
          <p:nvPr>
            <p:ph type="body" idx="1"/>
          </p:nvPr>
        </p:nvSpPr>
        <p:spPr>
          <a:xfrm>
            <a:off x="508000" y="1196975"/>
            <a:ext cx="8915400" cy="4525963"/>
          </a:xfrm>
          <a:prstGeom prst="rect">
            <a:avLst/>
          </a:prstGeom>
          <a:noFill/>
          <a:effectLst/>
        </p:spPr>
        <p:txBody>
          <a:bodyPr/>
          <a:lstStyle>
            <a:lvl1pPr>
              <a:buFont typeface="Wingdings"/>
              <a:buChar char="❖"/>
              <a:defRPr b="0">
                <a:solidFill>
                  <a:srgbClr val="000000"/>
                </a:solidFill>
              </a:defRPr>
            </a:lvl1pPr>
            <a:lvl2pPr>
              <a:buFont typeface="Wingdings"/>
              <a:buChar char="➢"/>
              <a:defRPr b="0">
                <a:solidFill>
                  <a:srgbClr val="000000"/>
                </a:solidFill>
              </a:defRPr>
            </a:lvl2pPr>
            <a:lvl3pPr>
              <a:buFont typeface="Wingdings"/>
              <a:buChar char="➢"/>
              <a:defRPr b="0">
                <a:solidFill>
                  <a:srgbClr val="000000"/>
                </a:solidFill>
              </a:defRPr>
            </a:lvl3pPr>
            <a:lvl4pPr>
              <a:buFont typeface="Wingdings"/>
              <a:buChar char="✓"/>
              <a:defRPr b="0">
                <a:solidFill>
                  <a:srgbClr val="000000"/>
                </a:solidFill>
              </a:defRPr>
            </a:lvl4pPr>
          </a:lstStyle>
          <a:p>
            <a:r>
              <a:t>  Образец текста</a:t>
            </a:r>
          </a:p>
          <a:p>
            <a:pPr lvl="1"/>
            <a:r>
              <a:t> Второй уровень</a:t>
            </a:r>
          </a:p>
          <a:p>
            <a:pPr lvl="2"/>
            <a:r>
              <a:t> Третий уровень</a:t>
            </a:r>
          </a:p>
          <a:p>
            <a:pPr lvl="3"/>
            <a:r>
              <a:t>  Четвертый уровень</a:t>
            </a:r>
          </a:p>
        </p:txBody>
      </p:sp>
      <p:sp>
        <p:nvSpPr>
          <p:cNvPr id="439" name="Shape 439"/>
          <p:cNvSpPr>
            <a:spLocks noGrp="1"/>
          </p:cNvSpPr>
          <p:nvPr>
            <p:ph type="sldNum" sz="quarter" idx="2"/>
          </p:nvPr>
        </p:nvSpPr>
        <p:spPr>
          <a:xfrm>
            <a:off x="5943600" y="6356350"/>
            <a:ext cx="23114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742950" cy="625475"/>
          </a:xfrm>
          <a:prstGeom prst="rect">
            <a:avLst/>
          </a:prstGeom>
          <a:ln w="12700">
            <a:miter lim="400000"/>
          </a:ln>
        </p:spPr>
      </p:pic>
      <p:sp>
        <p:nvSpPr>
          <p:cNvPr id="447" name="Shape 447"/>
          <p:cNvSpPr/>
          <p:nvPr/>
        </p:nvSpPr>
        <p:spPr>
          <a:xfrm>
            <a:off x="495300" y="6597650"/>
            <a:ext cx="8915400" cy="0"/>
          </a:xfrm>
          <a:prstGeom prst="line">
            <a:avLst/>
          </a:prstGeom>
          <a:ln w="28575">
            <a:solidFill>
              <a:srgbClr val="3333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8" name="Shape 448"/>
          <p:cNvSpPr>
            <a:spLocks noGrp="1"/>
          </p:cNvSpPr>
          <p:nvPr>
            <p:ph type="title"/>
          </p:nvPr>
        </p:nvSpPr>
        <p:spPr>
          <a:xfrm>
            <a:off x="39687" y="-26988"/>
            <a:ext cx="9906001" cy="647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b="0" i="0">
                <a:solidFill>
                  <a:srgbClr val="000000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449" name="Shape 449"/>
          <p:cNvSpPr>
            <a:spLocks noGrp="1"/>
          </p:cNvSpPr>
          <p:nvPr>
            <p:ph type="body" idx="1"/>
          </p:nvPr>
        </p:nvSpPr>
        <p:spPr>
          <a:xfrm>
            <a:off x="508000" y="1196975"/>
            <a:ext cx="8915400" cy="4525963"/>
          </a:xfrm>
          <a:prstGeom prst="rect">
            <a:avLst/>
          </a:prstGeom>
          <a:noFill/>
          <a:effectLst/>
        </p:spPr>
        <p:txBody>
          <a:bodyPr/>
          <a:lstStyle>
            <a:lvl1pPr>
              <a:buFont typeface="Wingdings"/>
              <a:buChar char="❖"/>
              <a:defRPr b="0">
                <a:solidFill>
                  <a:srgbClr val="000000"/>
                </a:solidFill>
              </a:defRPr>
            </a:lvl1pPr>
            <a:lvl2pPr>
              <a:buFont typeface="Wingdings"/>
              <a:buChar char="➢"/>
              <a:defRPr b="0">
                <a:solidFill>
                  <a:srgbClr val="000000"/>
                </a:solidFill>
              </a:defRPr>
            </a:lvl2pPr>
            <a:lvl3pPr>
              <a:buFont typeface="Wingdings"/>
              <a:buChar char="➢"/>
              <a:defRPr b="0">
                <a:solidFill>
                  <a:srgbClr val="000000"/>
                </a:solidFill>
              </a:defRPr>
            </a:lvl3pPr>
            <a:lvl4pPr>
              <a:buFont typeface="Wingdings"/>
              <a:buChar char="✓"/>
              <a:defRPr b="0">
                <a:solidFill>
                  <a:srgbClr val="000000"/>
                </a:solidFill>
              </a:defRPr>
            </a:lvl4pPr>
          </a:lstStyle>
          <a:p>
            <a:r>
              <a:t>  Образец текста</a:t>
            </a:r>
          </a:p>
          <a:p>
            <a:pPr lvl="1"/>
            <a:r>
              <a:t> Второй уровень</a:t>
            </a:r>
          </a:p>
          <a:p>
            <a:pPr lvl="2"/>
            <a:r>
              <a:t> Третий уровень</a:t>
            </a:r>
          </a:p>
          <a:p>
            <a:pPr lvl="3"/>
            <a:r>
              <a:t>  Четвертый уровень</a:t>
            </a:r>
          </a:p>
        </p:txBody>
      </p:sp>
      <p:sp>
        <p:nvSpPr>
          <p:cNvPr id="450" name="Shape 450"/>
          <p:cNvSpPr>
            <a:spLocks noGrp="1"/>
          </p:cNvSpPr>
          <p:nvPr>
            <p:ph type="sldNum" sz="quarter" idx="2"/>
          </p:nvPr>
        </p:nvSpPr>
        <p:spPr>
          <a:xfrm>
            <a:off x="5943600" y="6356350"/>
            <a:ext cx="23114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742950" cy="625475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/>
        </p:nvSpPr>
        <p:spPr>
          <a:xfrm>
            <a:off x="495300" y="6597650"/>
            <a:ext cx="8915400" cy="0"/>
          </a:xfrm>
          <a:prstGeom prst="line">
            <a:avLst/>
          </a:prstGeom>
          <a:ln w="28575">
            <a:solidFill>
              <a:srgbClr val="3333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39687" y="-26988"/>
            <a:ext cx="9906001" cy="647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b="0" i="0">
                <a:solidFill>
                  <a:srgbClr val="000000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508000" y="1196975"/>
            <a:ext cx="8915400" cy="4525963"/>
          </a:xfrm>
          <a:prstGeom prst="rect">
            <a:avLst/>
          </a:prstGeom>
          <a:noFill/>
          <a:effectLst/>
        </p:spPr>
        <p:txBody>
          <a:bodyPr/>
          <a:lstStyle>
            <a:lvl1pPr>
              <a:buFont typeface="Wingdings"/>
              <a:buChar char="❖"/>
              <a:defRPr b="0">
                <a:solidFill>
                  <a:srgbClr val="000000"/>
                </a:solidFill>
              </a:defRPr>
            </a:lvl1pPr>
            <a:lvl2pPr>
              <a:buFont typeface="Wingdings"/>
              <a:buChar char="➢"/>
              <a:defRPr b="0">
                <a:solidFill>
                  <a:srgbClr val="000000"/>
                </a:solidFill>
              </a:defRPr>
            </a:lvl2pPr>
            <a:lvl3pPr>
              <a:buFont typeface="Wingdings"/>
              <a:buChar char="➢"/>
              <a:defRPr b="0">
                <a:solidFill>
                  <a:srgbClr val="000000"/>
                </a:solidFill>
              </a:defRPr>
            </a:lvl3pPr>
            <a:lvl4pPr>
              <a:buFont typeface="Wingdings"/>
              <a:buChar char="✓"/>
              <a:defRPr b="0">
                <a:solidFill>
                  <a:srgbClr val="000000"/>
                </a:solidFill>
              </a:defRPr>
            </a:lvl4pPr>
          </a:lstStyle>
          <a:p>
            <a:r>
              <a:t>  Образец текста</a:t>
            </a:r>
          </a:p>
          <a:p>
            <a:pPr lvl="1"/>
            <a:r>
              <a:t> Второй уровень</a:t>
            </a:r>
          </a:p>
          <a:p>
            <a:pPr lvl="2"/>
            <a:r>
              <a:t> Третий уровень</a:t>
            </a:r>
          </a:p>
          <a:p>
            <a:pPr lvl="3"/>
            <a:r>
              <a:t>  Четвертый уровень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xfrm>
            <a:off x="9547587" y="6597650"/>
            <a:ext cx="358413" cy="35066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742950" cy="625475"/>
          </a:xfrm>
          <a:prstGeom prst="rect">
            <a:avLst/>
          </a:prstGeom>
          <a:ln w="12700">
            <a:miter lim="400000"/>
          </a:ln>
        </p:spPr>
      </p:pic>
      <p:sp>
        <p:nvSpPr>
          <p:cNvPr id="458" name="Shape 458"/>
          <p:cNvSpPr/>
          <p:nvPr/>
        </p:nvSpPr>
        <p:spPr>
          <a:xfrm>
            <a:off x="495300" y="6597650"/>
            <a:ext cx="8915400" cy="0"/>
          </a:xfrm>
          <a:prstGeom prst="line">
            <a:avLst/>
          </a:prstGeom>
          <a:ln w="28575">
            <a:solidFill>
              <a:srgbClr val="3333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9" name="Shape 459"/>
          <p:cNvSpPr>
            <a:spLocks noGrp="1"/>
          </p:cNvSpPr>
          <p:nvPr>
            <p:ph type="title"/>
          </p:nvPr>
        </p:nvSpPr>
        <p:spPr>
          <a:xfrm>
            <a:off x="39687" y="-26988"/>
            <a:ext cx="9906001" cy="647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b="0" i="0">
                <a:solidFill>
                  <a:srgbClr val="000000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460" name="Shape 460"/>
          <p:cNvSpPr>
            <a:spLocks noGrp="1"/>
          </p:cNvSpPr>
          <p:nvPr>
            <p:ph type="body" idx="1"/>
          </p:nvPr>
        </p:nvSpPr>
        <p:spPr>
          <a:xfrm>
            <a:off x="508000" y="1196975"/>
            <a:ext cx="8915400" cy="4525963"/>
          </a:xfrm>
          <a:prstGeom prst="rect">
            <a:avLst/>
          </a:prstGeom>
          <a:noFill/>
          <a:effectLst/>
        </p:spPr>
        <p:txBody>
          <a:bodyPr/>
          <a:lstStyle>
            <a:lvl1pPr>
              <a:buFont typeface="Wingdings"/>
              <a:buChar char="❖"/>
              <a:defRPr b="0">
                <a:solidFill>
                  <a:srgbClr val="000000"/>
                </a:solidFill>
              </a:defRPr>
            </a:lvl1pPr>
            <a:lvl2pPr>
              <a:buFont typeface="Wingdings"/>
              <a:buChar char="➢"/>
              <a:defRPr b="0">
                <a:solidFill>
                  <a:srgbClr val="000000"/>
                </a:solidFill>
              </a:defRPr>
            </a:lvl2pPr>
            <a:lvl3pPr>
              <a:buFont typeface="Wingdings"/>
              <a:buChar char="➢"/>
              <a:defRPr b="0">
                <a:solidFill>
                  <a:srgbClr val="000000"/>
                </a:solidFill>
              </a:defRPr>
            </a:lvl3pPr>
            <a:lvl4pPr>
              <a:buFont typeface="Wingdings"/>
              <a:buChar char="✓"/>
              <a:defRPr b="0">
                <a:solidFill>
                  <a:srgbClr val="000000"/>
                </a:solidFill>
              </a:defRPr>
            </a:lvl4pPr>
          </a:lstStyle>
          <a:p>
            <a:r>
              <a:t>  Образец текста</a:t>
            </a:r>
          </a:p>
          <a:p>
            <a:pPr lvl="1"/>
            <a:r>
              <a:t> Второй уровень</a:t>
            </a:r>
          </a:p>
          <a:p>
            <a:pPr lvl="2"/>
            <a:r>
              <a:t> Третий уровень</a:t>
            </a:r>
          </a:p>
          <a:p>
            <a:pPr lvl="3"/>
            <a:r>
              <a:t>  Четвертый уровень</a:t>
            </a:r>
          </a:p>
        </p:txBody>
      </p:sp>
      <p:sp>
        <p:nvSpPr>
          <p:cNvPr id="461" name="Shape 461"/>
          <p:cNvSpPr>
            <a:spLocks noGrp="1"/>
          </p:cNvSpPr>
          <p:nvPr>
            <p:ph type="sldNum" sz="quarter" idx="2"/>
          </p:nvPr>
        </p:nvSpPr>
        <p:spPr>
          <a:xfrm>
            <a:off x="5943600" y="6356350"/>
            <a:ext cx="23114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 userDrawn="1"/>
        </p:nvSpPr>
        <p:spPr bwMode="auto">
          <a:xfrm>
            <a:off x="279400" y="6553200"/>
            <a:ext cx="9448800" cy="0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8113"/>
            <a:ext cx="9620250" cy="493713"/>
          </a:xfrm>
          <a:prstGeom prst="rect">
            <a:avLst/>
          </a:prstGeom>
        </p:spPr>
        <p:txBody>
          <a:bodyPr/>
          <a:lstStyle>
            <a:lvl1pPr>
              <a:defRPr sz="3000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DB6605-58BB-7345-AF58-C1E13054959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-28575" y="6604000"/>
            <a:ext cx="9199563" cy="2254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I.Golutvin, S.Shmatov, A.Zarubin “JINR Participation in CMS / The First Data Taking and Analysis”, JINR PAC, January 14, 2010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979374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 userDrawn="1"/>
        </p:nvSpPr>
        <p:spPr bwMode="auto">
          <a:xfrm>
            <a:off x="279400" y="6553200"/>
            <a:ext cx="9448800" cy="0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261780-728E-2E41-ADA3-C45D9624CE6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-28575" y="6604000"/>
            <a:ext cx="9199563" cy="2254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I.Golutvin, S.Shmatov, A.Zarubin “JINR Participation in CMS / The First Data Taking and Analysis”, JINR PAC, January 14, 2010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281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742950" cy="625475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/>
        </p:nvSpPr>
        <p:spPr>
          <a:xfrm>
            <a:off x="495300" y="6597650"/>
            <a:ext cx="8915400" cy="0"/>
          </a:xfrm>
          <a:prstGeom prst="line">
            <a:avLst/>
          </a:prstGeom>
          <a:ln w="28575">
            <a:solidFill>
              <a:srgbClr val="3333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39687" y="-26988"/>
            <a:ext cx="9906001" cy="647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b="0" i="0">
                <a:solidFill>
                  <a:srgbClr val="000000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508000" y="1196975"/>
            <a:ext cx="8915400" cy="4525963"/>
          </a:xfrm>
          <a:prstGeom prst="rect">
            <a:avLst/>
          </a:prstGeom>
          <a:noFill/>
          <a:effectLst/>
        </p:spPr>
        <p:txBody>
          <a:bodyPr/>
          <a:lstStyle>
            <a:lvl1pPr>
              <a:buFont typeface="Wingdings"/>
              <a:buChar char="❖"/>
              <a:defRPr b="0">
                <a:solidFill>
                  <a:srgbClr val="000000"/>
                </a:solidFill>
              </a:defRPr>
            </a:lvl1pPr>
            <a:lvl2pPr>
              <a:buFont typeface="Wingdings"/>
              <a:buChar char="➢"/>
              <a:defRPr b="0">
                <a:solidFill>
                  <a:srgbClr val="000000"/>
                </a:solidFill>
              </a:defRPr>
            </a:lvl2pPr>
            <a:lvl3pPr>
              <a:buFont typeface="Wingdings"/>
              <a:buChar char="➢"/>
              <a:defRPr b="0">
                <a:solidFill>
                  <a:srgbClr val="000000"/>
                </a:solidFill>
              </a:defRPr>
            </a:lvl3pPr>
            <a:lvl4pPr>
              <a:buFont typeface="Wingdings"/>
              <a:buChar char="✓"/>
              <a:defRPr b="0">
                <a:solidFill>
                  <a:srgbClr val="000000"/>
                </a:solidFill>
              </a:defRPr>
            </a:lvl4pPr>
          </a:lstStyle>
          <a:p>
            <a:r>
              <a:t>  Образец текста</a:t>
            </a:r>
          </a:p>
          <a:p>
            <a:pPr lvl="1"/>
            <a:r>
              <a:t> Второй уровень</a:t>
            </a:r>
          </a:p>
          <a:p>
            <a:pPr lvl="2"/>
            <a:r>
              <a:t> Третий уровень</a:t>
            </a:r>
          </a:p>
          <a:p>
            <a:pPr lvl="3"/>
            <a:r>
              <a:t>  Четвертый уровень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xfrm>
            <a:off x="5943600" y="6356350"/>
            <a:ext cx="23114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279400" y="6553200"/>
            <a:ext cx="9448800" cy="0"/>
          </a:xfrm>
          <a:prstGeom prst="line">
            <a:avLst/>
          </a:prstGeom>
          <a:ln w="25400">
            <a:solidFill>
              <a:srgbClr val="99CCFF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77" name="JINR_col_label.png" descr="JINR_col_label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199562" y="0"/>
            <a:ext cx="723901" cy="61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image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8575" y="0"/>
            <a:ext cx="579438" cy="588963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279400" y="6553200"/>
            <a:ext cx="9448800" cy="0"/>
          </a:xfrm>
          <a:prstGeom prst="line">
            <a:avLst/>
          </a:prstGeom>
          <a:ln w="25400">
            <a:solidFill>
              <a:srgbClr val="99CC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550862" y="9525"/>
            <a:ext cx="9336088" cy="579438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/>
            </a:pPr>
            <a:endParaRPr/>
          </a:p>
        </p:txBody>
      </p:sp>
      <p:pic>
        <p:nvPicPr>
          <p:cNvPr id="103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8575" y="0"/>
            <a:ext cx="579438" cy="588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JINR_col_label.png" descr="JINR_col_label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199562" y="0"/>
            <a:ext cx="723901" cy="612775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05"/>
          <p:cNvSpPr/>
          <p:nvPr/>
        </p:nvSpPr>
        <p:spPr>
          <a:xfrm>
            <a:off x="279400" y="6553200"/>
            <a:ext cx="9448800" cy="0"/>
          </a:xfrm>
          <a:prstGeom prst="line">
            <a:avLst/>
          </a:prstGeom>
          <a:ln w="25400">
            <a:solidFill>
              <a:srgbClr val="99CC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550862" y="9525"/>
            <a:ext cx="9336088" cy="579438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00CCFF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/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279400" y="6553200"/>
            <a:ext cx="9448800" cy="0"/>
          </a:xfrm>
          <a:prstGeom prst="line">
            <a:avLst/>
          </a:prstGeom>
          <a:ln w="25400">
            <a:solidFill>
              <a:srgbClr val="99CCFF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08" name="JINR_col_label.png" descr="JINR_col_label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199562" y="0"/>
            <a:ext cx="723901" cy="61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8575" y="0"/>
            <a:ext cx="579438" cy="588963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png"/>
          <p:cNvPicPr>
            <a:picLocks noChangeAspect="1"/>
          </p:cNvPicPr>
          <p:nvPr/>
        </p:nvPicPr>
        <p:blipFill>
          <a:blip r:embed="rId44" cstate="print">
            <a:extLst/>
          </a:blip>
          <a:stretch>
            <a:fillRect/>
          </a:stretch>
        </p:blipFill>
        <p:spPr>
          <a:xfrm>
            <a:off x="-28575" y="0"/>
            <a:ext cx="579438" cy="588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JINR_col_label.png" descr="JINR_col_label"/>
          <p:cNvPicPr>
            <a:picLocks noChangeAspect="1"/>
          </p:cNvPicPr>
          <p:nvPr/>
        </p:nvPicPr>
        <p:blipFill>
          <a:blip r:embed="rId45" cstate="print">
            <a:extLst/>
          </a:blip>
          <a:stretch>
            <a:fillRect/>
          </a:stretch>
        </p:blipFill>
        <p:spPr>
          <a:xfrm>
            <a:off x="9199562" y="0"/>
            <a:ext cx="723901" cy="61277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/>
        </p:nvSpPr>
        <p:spPr>
          <a:xfrm>
            <a:off x="279400" y="6553200"/>
            <a:ext cx="9448800" cy="0"/>
          </a:xfrm>
          <a:prstGeom prst="line">
            <a:avLst/>
          </a:prstGeom>
          <a:ln w="25400">
            <a:solidFill>
              <a:srgbClr val="99CC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382587" y="781050"/>
            <a:ext cx="9345613" cy="5562600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ffectLst>
            <a:outerShdw blurRad="63500" dist="35921" dir="2700000" rotWithShape="0">
              <a:srgbClr val="80808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9433899" y="6577012"/>
            <a:ext cx="358414" cy="35066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1800" b="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1" u="none" strike="noStrike" cap="none" spc="0" baseline="0">
          <a:ln>
            <a:noFill/>
          </a:ln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1" u="none" strike="noStrike" cap="none" spc="0" baseline="0">
          <a:ln>
            <a:noFill/>
          </a:ln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1" u="none" strike="noStrike" cap="none" spc="0" baseline="0">
          <a:ln>
            <a:noFill/>
          </a:ln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1" u="none" strike="noStrike" cap="none" spc="0" baseline="0">
          <a:ln>
            <a:noFill/>
          </a:ln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1" u="none" strike="noStrike" cap="none" spc="0" baseline="0">
          <a:ln>
            <a:noFill/>
          </a:ln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1" u="none" strike="noStrike" cap="none" spc="0" baseline="0">
          <a:ln>
            <a:noFill/>
          </a:ln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1" u="none" strike="noStrike" cap="none" spc="0" baseline="0">
          <a:ln>
            <a:noFill/>
          </a:ln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1" u="none" strike="noStrike" cap="none" spc="0" baseline="0">
          <a:ln>
            <a:noFill/>
          </a:ln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1" u="none" strike="noStrike" cap="none" spc="0" baseline="0">
          <a:ln>
            <a:noFill/>
          </a:ln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1" i="0" u="none" strike="noStrike" cap="none" spc="0" baseline="0">
          <a:ln>
            <a:noFill/>
          </a:ln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1" i="0" u="none" strike="noStrike" cap="none" spc="0" baseline="0">
          <a:ln>
            <a:noFill/>
          </a:ln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1" i="0" u="none" strike="noStrike" cap="none" spc="0" baseline="0">
          <a:ln>
            <a:noFill/>
          </a:ln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1" i="0" u="none" strike="noStrike" cap="none" spc="0" baseline="0">
          <a:ln>
            <a:noFill/>
          </a:ln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1" i="0" u="none" strike="noStrike" cap="none" spc="0" baseline="0">
          <a:ln>
            <a:noFill/>
          </a:ln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1" i="0" u="none" strike="noStrike" cap="none" spc="0" baseline="0">
          <a:ln>
            <a:noFill/>
          </a:ln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1" i="0" u="none" strike="noStrike" cap="none" spc="0" baseline="0">
          <a:ln>
            <a:noFill/>
          </a:ln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1" i="0" u="none" strike="noStrike" cap="none" spc="0" baseline="0">
          <a:ln>
            <a:noFill/>
          </a:ln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1" i="0" u="none" strike="noStrike" cap="none" spc="0" baseline="0">
          <a:ln>
            <a:noFill/>
          </a:ln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http://cms-results.web.cern.ch/cms-results/public-results/preliminary-results/EXO-16-031/CMS-PAS-EXO-16-031_Figure_002-b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8.png"/><Relationship Id="rId5" Type="http://schemas.openxmlformats.org/officeDocument/2006/relationships/image" Target="http://cms-results.web.cern.ch/cms-results/public-results/preliminary-results/EXO-16-031/CMS-PAS-EXO-16-031_Figure_001-b.png" TargetMode="Externa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>
            <a:spLocks noGrp="1"/>
          </p:cNvSpPr>
          <p:nvPr>
            <p:ph type="sldNum" sz="quarter" idx="2"/>
          </p:nvPr>
        </p:nvSpPr>
        <p:spPr>
          <a:xfrm>
            <a:off x="9683926" y="6577012"/>
            <a:ext cx="203025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r">
              <a:defRPr sz="1400">
                <a:solidFill>
                  <a:srgbClr val="990000"/>
                </a:solidFill>
              </a:defRPr>
            </a:lvl1pPr>
          </a:lstStyle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471" name="Shape 471"/>
          <p:cNvSpPr>
            <a:spLocks noGrp="1"/>
          </p:cNvSpPr>
          <p:nvPr>
            <p:ph type="title" idx="4294967295"/>
          </p:nvPr>
        </p:nvSpPr>
        <p:spPr>
          <a:xfrm>
            <a:off x="561975" y="-1"/>
            <a:ext cx="8620125" cy="6302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txBody>
          <a:bodyPr>
            <a:normAutofit fontScale="90000"/>
          </a:bodyPr>
          <a:lstStyle/>
          <a:p>
            <a:endParaRPr/>
          </a:p>
        </p:txBody>
      </p:sp>
      <p:sp>
        <p:nvSpPr>
          <p:cNvPr id="472" name="Shape 472"/>
          <p:cNvSpPr/>
          <p:nvPr/>
        </p:nvSpPr>
        <p:spPr>
          <a:xfrm>
            <a:off x="-1" y="-9525"/>
            <a:ext cx="9906002" cy="6556667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ffectLst>
            <a:outerShdw blurRad="63500" dist="35921" dir="2700000" rotWithShape="0">
              <a:srgbClr val="80808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ts val="1000"/>
              </a:spcBef>
              <a:defRPr sz="800" b="0" i="1">
                <a:solidFill>
                  <a:srgbClr val="0000FF"/>
                </a:solidFill>
              </a:defRPr>
            </a:pPr>
            <a:endParaRPr dirty="0"/>
          </a:p>
          <a:p>
            <a:pPr algn="ctr">
              <a:lnSpc>
                <a:spcPct val="70000"/>
              </a:lnSpc>
              <a:spcBef>
                <a:spcPts val="1400"/>
              </a:spcBef>
              <a:defRPr sz="3000" b="0" i="1">
                <a:solidFill>
                  <a:srgbClr val="FF3300"/>
                </a:solidFill>
              </a:defRPr>
            </a:pPr>
            <a:r>
              <a:rPr lang="en-US" sz="3000" i="1" dirty="0"/>
              <a:t>Reports on the Scientific Results</a:t>
            </a:r>
          </a:p>
          <a:p>
            <a:pPr algn="ctr">
              <a:lnSpc>
                <a:spcPct val="70000"/>
              </a:lnSpc>
              <a:spcBef>
                <a:spcPts val="1400"/>
              </a:spcBef>
              <a:defRPr sz="3000" b="0" i="1">
                <a:solidFill>
                  <a:srgbClr val="FF3300"/>
                </a:solidFill>
              </a:defRPr>
            </a:pPr>
            <a:r>
              <a:rPr lang="en-US" sz="3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JINR Participation in </a:t>
            </a:r>
            <a:r>
              <a:rPr lang="en-US" sz="3000" i="1" dirty="0"/>
              <a:t>Compact Muon Solenoid at the LHC</a:t>
            </a:r>
          </a:p>
          <a:p>
            <a:pPr algn="ctr">
              <a:lnSpc>
                <a:spcPct val="70000"/>
              </a:lnSpc>
              <a:spcBef>
                <a:spcPts val="1400"/>
              </a:spcBef>
              <a:defRPr sz="3000" b="0" i="1">
                <a:solidFill>
                  <a:srgbClr val="FF3300"/>
                </a:solidFill>
              </a:defRPr>
            </a:pPr>
            <a:r>
              <a:rPr dirty="0">
                <a:solidFill>
                  <a:srgbClr val="000090"/>
                </a:solidFill>
              </a:rPr>
              <a:t>Topic 02-0-1083-2009/201</a:t>
            </a:r>
            <a:r>
              <a:rPr lang="en-US" dirty="0">
                <a:solidFill>
                  <a:srgbClr val="000090"/>
                </a:solidFill>
              </a:rPr>
              <a:t>9</a:t>
            </a:r>
            <a:endParaRPr dirty="0">
              <a:solidFill>
                <a:srgbClr val="000090"/>
              </a:solidFill>
            </a:endParaRPr>
          </a:p>
          <a:p>
            <a:pPr algn="ctr">
              <a:lnSpc>
                <a:spcPct val="70000"/>
              </a:lnSpc>
              <a:spcBef>
                <a:spcPts val="800"/>
              </a:spcBef>
              <a:defRPr sz="2000" b="0" i="1">
                <a:solidFill>
                  <a:srgbClr val="0000FF"/>
                </a:solidFill>
              </a:defRPr>
            </a:pPr>
            <a:endParaRPr dirty="0"/>
          </a:p>
          <a:p>
            <a:pPr algn="ctr">
              <a:lnSpc>
                <a:spcPct val="70000"/>
              </a:lnSpc>
              <a:spcBef>
                <a:spcPts val="800"/>
              </a:spcBef>
              <a:defRPr sz="2000" b="0" i="1">
                <a:solidFill>
                  <a:srgbClr val="0000FF"/>
                </a:solidFill>
              </a:defRPr>
            </a:pPr>
            <a:endParaRPr dirty="0"/>
          </a:p>
          <a:p>
            <a:pPr algn="ctr">
              <a:lnSpc>
                <a:spcPct val="70000"/>
              </a:lnSpc>
              <a:spcBef>
                <a:spcPts val="800"/>
              </a:spcBef>
              <a:defRPr sz="2400" b="0" i="1">
                <a:solidFill>
                  <a:srgbClr val="0000FF"/>
                </a:solidFill>
              </a:defRPr>
            </a:pPr>
            <a:endParaRPr dirty="0"/>
          </a:p>
          <a:p>
            <a:pPr algn="ctr">
              <a:lnSpc>
                <a:spcPct val="70000"/>
              </a:lnSpc>
              <a:spcBef>
                <a:spcPts val="800"/>
              </a:spcBef>
              <a:defRPr sz="2400" b="0" i="1">
                <a:solidFill>
                  <a:srgbClr val="0000FF"/>
                </a:solidFill>
              </a:defRPr>
            </a:pPr>
            <a:endParaRPr dirty="0"/>
          </a:p>
          <a:p>
            <a:pPr algn="ctr">
              <a:lnSpc>
                <a:spcPct val="70000"/>
              </a:lnSpc>
              <a:spcBef>
                <a:spcPts val="800"/>
              </a:spcBef>
              <a:defRPr sz="2400" b="0" i="1">
                <a:solidFill>
                  <a:srgbClr val="0000FF"/>
                </a:solidFill>
              </a:defRPr>
            </a:pPr>
            <a:endParaRPr dirty="0"/>
          </a:p>
          <a:p>
            <a:pPr algn="ctr">
              <a:lnSpc>
                <a:spcPct val="70000"/>
              </a:lnSpc>
              <a:spcBef>
                <a:spcPts val="800"/>
              </a:spcBef>
              <a:defRPr sz="1800" b="0" i="1">
                <a:solidFill>
                  <a:srgbClr val="0000FF"/>
                </a:solidFill>
              </a:defRPr>
            </a:pPr>
            <a:endParaRPr dirty="0"/>
          </a:p>
          <a:p>
            <a:pPr algn="ctr">
              <a:lnSpc>
                <a:spcPct val="70000"/>
              </a:lnSpc>
              <a:spcBef>
                <a:spcPts val="800"/>
              </a:spcBef>
              <a:defRPr sz="1800" b="0" i="1">
                <a:solidFill>
                  <a:srgbClr val="0000FF"/>
                </a:solidFill>
              </a:defRPr>
            </a:pPr>
            <a:endParaRPr dirty="0"/>
          </a:p>
          <a:p>
            <a:pPr algn="ctr">
              <a:lnSpc>
                <a:spcPct val="70000"/>
              </a:lnSpc>
              <a:spcBef>
                <a:spcPts val="800"/>
              </a:spcBef>
              <a:defRPr sz="2400" b="0" i="1">
                <a:solidFill>
                  <a:srgbClr val="0000FF"/>
                </a:solidFill>
              </a:defRPr>
            </a:pPr>
            <a:endParaRPr dirty="0"/>
          </a:p>
          <a:p>
            <a:pPr algn="ctr">
              <a:lnSpc>
                <a:spcPct val="70000"/>
              </a:lnSpc>
              <a:spcBef>
                <a:spcPts val="800"/>
              </a:spcBef>
              <a:defRPr sz="2400" b="0" i="1">
                <a:solidFill>
                  <a:srgbClr val="0000FF"/>
                </a:solidFill>
              </a:defRPr>
            </a:pPr>
            <a:endParaRPr dirty="0"/>
          </a:p>
          <a:p>
            <a:pPr algn="ctr">
              <a:lnSpc>
                <a:spcPct val="70000"/>
              </a:lnSpc>
              <a:spcBef>
                <a:spcPts val="800"/>
              </a:spcBef>
              <a:defRPr sz="2400" b="0" i="1">
                <a:solidFill>
                  <a:srgbClr val="0000FF"/>
                </a:solidFill>
              </a:defRPr>
            </a:pPr>
            <a:endParaRPr dirty="0"/>
          </a:p>
          <a:p>
            <a:pPr>
              <a:lnSpc>
                <a:spcPct val="70000"/>
              </a:lnSpc>
              <a:spcBef>
                <a:spcPts val="1100"/>
              </a:spcBef>
              <a:defRPr sz="2400" b="0" i="1">
                <a:solidFill>
                  <a:srgbClr val="0000FF"/>
                </a:solidFill>
              </a:defRPr>
            </a:pPr>
            <a:r>
              <a:rPr dirty="0"/>
              <a:t>                                 </a:t>
            </a:r>
            <a:r>
              <a:rPr sz="2000" dirty="0"/>
              <a:t>Igor Golutvin 	 - scientific leader</a:t>
            </a:r>
          </a:p>
          <a:p>
            <a:pPr>
              <a:lnSpc>
                <a:spcPct val="70000"/>
              </a:lnSpc>
              <a:spcBef>
                <a:spcPts val="1100"/>
              </a:spcBef>
              <a:defRPr sz="2400" b="0" i="1">
                <a:solidFill>
                  <a:srgbClr val="0000FF"/>
                </a:solidFill>
              </a:defRPr>
            </a:pPr>
            <a:r>
              <a:rPr dirty="0"/>
              <a:t>			</a:t>
            </a:r>
            <a:r>
              <a:rPr sz="2000" dirty="0"/>
              <a:t>Anatoly Zarubin - project leader</a:t>
            </a:r>
          </a:p>
          <a:p>
            <a:pPr>
              <a:lnSpc>
                <a:spcPct val="70000"/>
              </a:lnSpc>
              <a:spcBef>
                <a:spcPts val="1100"/>
              </a:spcBef>
              <a:defRPr sz="2400" b="0" i="1">
                <a:solidFill>
                  <a:srgbClr val="0000FF"/>
                </a:solidFill>
              </a:defRPr>
            </a:pPr>
            <a:r>
              <a:rPr dirty="0"/>
              <a:t>			</a:t>
            </a:r>
            <a:r>
              <a:rPr sz="2000" dirty="0"/>
              <a:t>Sergei Shmatov - physics coordinator</a:t>
            </a:r>
          </a:p>
          <a:p>
            <a:pPr lvl="1" algn="ctr">
              <a:lnSpc>
                <a:spcPct val="70000"/>
              </a:lnSpc>
              <a:spcBef>
                <a:spcPts val="900"/>
              </a:spcBef>
              <a:defRPr sz="2000" b="0" u="sng">
                <a:solidFill>
                  <a:srgbClr val="00B050"/>
                </a:solidFill>
              </a:defRPr>
            </a:pPr>
            <a:r>
              <a:rPr lang="en-US" dirty="0">
                <a:solidFill>
                  <a:srgbClr val="4F9500"/>
                </a:solidFill>
              </a:rPr>
              <a:t>Vadim </a:t>
            </a:r>
            <a:r>
              <a:rPr lang="en-US" dirty="0" err="1">
                <a:solidFill>
                  <a:srgbClr val="4F9500"/>
                </a:solidFill>
              </a:rPr>
              <a:t>Alexakhin</a:t>
            </a:r>
            <a:r>
              <a:rPr u="none" dirty="0">
                <a:solidFill>
                  <a:srgbClr val="FF3300"/>
                </a:solidFill>
              </a:rPr>
              <a:t>           JINR PAC, </a:t>
            </a:r>
            <a:r>
              <a:rPr lang="en-US" u="none" dirty="0">
                <a:solidFill>
                  <a:srgbClr val="FF3300"/>
                </a:solidFill>
              </a:rPr>
              <a:t>January</a:t>
            </a:r>
            <a:r>
              <a:rPr u="none" dirty="0">
                <a:solidFill>
                  <a:srgbClr val="FF3300"/>
                </a:solidFill>
              </a:rPr>
              <a:t> 1</a:t>
            </a:r>
            <a:r>
              <a:rPr lang="en-US" u="none" dirty="0">
                <a:solidFill>
                  <a:srgbClr val="FF3300"/>
                </a:solidFill>
              </a:rPr>
              <a:t>6,</a:t>
            </a:r>
            <a:r>
              <a:rPr u="none" dirty="0">
                <a:solidFill>
                  <a:srgbClr val="FF3300"/>
                </a:solidFill>
              </a:rPr>
              <a:t> 201</a:t>
            </a:r>
            <a:r>
              <a:rPr lang="en-US" u="none" dirty="0">
                <a:solidFill>
                  <a:srgbClr val="FF3300"/>
                </a:solidFill>
              </a:rPr>
              <a:t>7</a:t>
            </a:r>
            <a:endParaRPr dirty="0">
              <a:solidFill>
                <a:srgbClr val="FF3300"/>
              </a:solidFill>
            </a:endParaRPr>
          </a:p>
        </p:txBody>
      </p:sp>
      <p:pic>
        <p:nvPicPr>
          <p:cNvPr id="473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09562" y="1721013"/>
            <a:ext cx="4838647" cy="320068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74" name="JINR_col_label.png" descr="JINR_col_label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182100" y="17462"/>
            <a:ext cx="723900" cy="612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5" name="image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-19050" y="-9525"/>
            <a:ext cx="657225" cy="63023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5250664" y="2452076"/>
            <a:ext cx="3931436" cy="139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2200" b="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Project</a:t>
            </a:r>
            <a:r>
              <a:rPr lang="ru-RU" sz="2200" b="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200" b="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“CMS” (2010-2019)</a:t>
            </a:r>
          </a:p>
          <a:p>
            <a:pPr eaLnBrk="1" hangingPunct="1">
              <a:defRPr/>
            </a:pPr>
            <a:r>
              <a:rPr lang="en-US" sz="2200" b="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eaLnBrk="1" hangingPunct="1">
              <a:defRPr/>
            </a:pPr>
            <a:r>
              <a:rPr lang="en-US" sz="2200" b="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Project</a:t>
            </a:r>
            <a:r>
              <a:rPr lang="ru-RU" sz="2200" b="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200" b="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”Upgrade of the CMS Detector” (2013-201</a:t>
            </a:r>
            <a:r>
              <a:rPr lang="ru-RU" sz="2200" b="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9</a:t>
            </a:r>
            <a:r>
              <a:rPr lang="en-US" sz="2200" b="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ru-RU" sz="2200" b="0" kern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5"/>
          <p:cNvSpPr txBox="1">
            <a:spLocks/>
          </p:cNvSpPr>
          <p:nvPr/>
        </p:nvSpPr>
        <p:spPr bwMode="auto">
          <a:xfrm>
            <a:off x="9129714" y="6597650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7513B85-C923-4347-B7B6-079F40DC2E04}" type="slidenum">
              <a:rPr lang="ru-RU" altLang="ru-RU" sz="12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200">
              <a:solidFill>
                <a:schemeClr val="bg2"/>
              </a:solidFill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257194" y="1570052"/>
            <a:ext cx="4714058" cy="8524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ru-RU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News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6438719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9339263" y="6653213"/>
            <a:ext cx="547687" cy="21431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9pPr>
          </a:lstStyle>
          <a:p>
            <a:pPr algn="ctr"/>
            <a:fld id="{D6FBC571-0E71-6D4E-81D4-B82568B1BEC8}" type="slidenum">
              <a:rPr lang="ru-RU" b="1"/>
              <a:pPr algn="ctr"/>
              <a:t>11</a:t>
            </a:fld>
            <a:endParaRPr lang="ru-RU" b="1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51740" y="663002"/>
            <a:ext cx="9336946" cy="707886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1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</a:pPr>
            <a:r>
              <a:rPr lang="sv-SE" altLang="ru-RU" sz="2000" b="0" dirty="0">
                <a:solidFill>
                  <a:srgbClr val="008000"/>
                </a:solidFill>
              </a:rPr>
              <a:t>In accordance of decison of the </a:t>
            </a:r>
            <a:r>
              <a:rPr lang="en-US" altLang="ru-RU" sz="2000" b="0" dirty="0">
                <a:solidFill>
                  <a:srgbClr val="008000"/>
                </a:solidFill>
              </a:rPr>
              <a:t>CMS Muon System Management the </a:t>
            </a:r>
            <a:endParaRPr lang="sv-SE" altLang="ru-RU" sz="2000" b="0" dirty="0">
              <a:solidFill>
                <a:srgbClr val="008000"/>
              </a:solidFill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sv-SE" altLang="ru-RU" sz="2000" b="0" dirty="0">
                <a:solidFill>
                  <a:srgbClr val="008000"/>
                </a:solidFill>
              </a:rPr>
              <a:t>the Endcap Muon System Phase II Upgrade will be performed in</a:t>
            </a:r>
            <a:r>
              <a:rPr lang="ru-RU" altLang="ru-RU" sz="2000" b="0" dirty="0">
                <a:solidFill>
                  <a:srgbClr val="008000"/>
                </a:solidFill>
              </a:rPr>
              <a:t> </a:t>
            </a:r>
            <a:r>
              <a:rPr lang="en-US" altLang="ru-RU" sz="2000" b="0" dirty="0">
                <a:solidFill>
                  <a:srgbClr val="008000"/>
                </a:solidFill>
              </a:rPr>
              <a:t>two stages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7245" y="5080"/>
            <a:ext cx="89154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  <a:latin typeface="Arial" charset="0"/>
              </a:rPr>
              <a:t>Endcap Muon System Phase II Upgrade</a:t>
            </a:r>
            <a:endParaRPr lang="en-GB" sz="32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1589033"/>
            <a:ext cx="5720079" cy="2881367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9999" y="4627942"/>
            <a:ext cx="9336946" cy="1877437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1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altLang="ru-RU" sz="2000" b="0" dirty="0">
                <a:solidFill>
                  <a:srgbClr val="008000"/>
                </a:solidFill>
              </a:rPr>
              <a:t>Taking into account significant contribution of JINR and Minsk</a:t>
            </a:r>
            <a:r>
              <a:rPr lang="ru-RU" altLang="ru-RU" sz="2000" b="0" dirty="0">
                <a:solidFill>
                  <a:srgbClr val="008000"/>
                </a:solidFill>
              </a:rPr>
              <a:t> </a:t>
            </a:r>
            <a:r>
              <a:rPr lang="en-US" altLang="ru-RU" sz="2000" b="0" dirty="0">
                <a:solidFill>
                  <a:srgbClr val="008000"/>
                </a:solidFill>
              </a:rPr>
              <a:t>in the CMS Endcap Muon System Phase 1 Upgrade and high efficient operation of the upgraded </a:t>
            </a:r>
            <a:r>
              <a:rPr lang="en-US" altLang="ru-RU" sz="2000" b="0" dirty="0" err="1">
                <a:solidFill>
                  <a:srgbClr val="008000"/>
                </a:solidFill>
              </a:rPr>
              <a:t>muon</a:t>
            </a:r>
            <a:r>
              <a:rPr lang="en-US" altLang="ru-RU" sz="2000" b="0" dirty="0">
                <a:solidFill>
                  <a:srgbClr val="008000"/>
                </a:solidFill>
              </a:rPr>
              <a:t> system the CMS Muon System Management is asking the RDMS-DMS to contribute in the Muon System LS2 Upgrade</a:t>
            </a:r>
          </a:p>
          <a:p>
            <a:pPr lvl="1" algn="just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ru-RU" sz="1800" b="0" dirty="0">
                <a:solidFill>
                  <a:srgbClr val="008000"/>
                </a:solidFill>
              </a:rPr>
              <a:t>responsibility for design and construction of new Low Voltage Distribution Board (LVDB) for all 108 Muon inner rings (MEX/1) detectors</a:t>
            </a:r>
            <a:r>
              <a:rPr lang="ru-RU" altLang="ru-RU" sz="1800" b="0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93167" y="1690097"/>
            <a:ext cx="4201026" cy="287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6452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7245" y="15240"/>
            <a:ext cx="89154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  <a:latin typeface="Arial" charset="0"/>
              </a:rPr>
              <a:t>Endcap Muon System Phase II Upgrade</a:t>
            </a:r>
            <a:endParaRPr lang="en-GB" sz="32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9339263" y="6653213"/>
            <a:ext cx="547687" cy="21431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9pPr>
          </a:lstStyle>
          <a:p>
            <a:pPr algn="ctr"/>
            <a:fld id="{D6FBC571-0E71-6D4E-81D4-B82568B1BEC8}" type="slidenum">
              <a:rPr lang="ru-RU" b="1"/>
              <a:pPr algn="ctr"/>
              <a:t>12</a:t>
            </a:fld>
            <a:endParaRPr lang="ru-RU" b="1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4384" y="799755"/>
            <a:ext cx="5263897" cy="3908762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1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altLang="ru-RU" sz="2000" b="0" dirty="0">
                <a:solidFill>
                  <a:srgbClr val="008000"/>
                </a:solidFill>
              </a:rPr>
              <a:t>Expected RDMS-DMS contribution in LVDB construction and test is 76 </a:t>
            </a:r>
            <a:r>
              <a:rPr lang="en-US" altLang="ru-RU" sz="2000" b="0" dirty="0" err="1">
                <a:solidFill>
                  <a:srgbClr val="008000"/>
                </a:solidFill>
              </a:rPr>
              <a:t>kCHF</a:t>
            </a:r>
            <a:r>
              <a:rPr lang="en-US" altLang="ru-RU" sz="2000" b="0" dirty="0">
                <a:solidFill>
                  <a:srgbClr val="008000"/>
                </a:solidFill>
              </a:rPr>
              <a:t>:</a:t>
            </a:r>
          </a:p>
          <a:p>
            <a:pPr algn="just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ru-RU" sz="1800" b="0" dirty="0">
                <a:solidFill>
                  <a:srgbClr val="008000"/>
                </a:solidFill>
              </a:rPr>
              <a:t>62 </a:t>
            </a:r>
            <a:r>
              <a:rPr lang="en-US" altLang="ru-RU" sz="1800" b="0" dirty="0" err="1">
                <a:solidFill>
                  <a:srgbClr val="008000"/>
                </a:solidFill>
              </a:rPr>
              <a:t>kCHF</a:t>
            </a:r>
            <a:r>
              <a:rPr lang="en-US" altLang="ru-RU" sz="1800" b="0" dirty="0">
                <a:solidFill>
                  <a:srgbClr val="008000"/>
                </a:solidFill>
              </a:rPr>
              <a:t> for LVDB construction </a:t>
            </a:r>
          </a:p>
          <a:p>
            <a:pPr algn="just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ru-RU" sz="1800" b="0" dirty="0">
                <a:solidFill>
                  <a:srgbClr val="008000"/>
                </a:solidFill>
              </a:rPr>
              <a:t>14 </a:t>
            </a:r>
            <a:r>
              <a:rPr lang="en-US" altLang="ru-RU" sz="1800" b="0" dirty="0" err="1">
                <a:solidFill>
                  <a:srgbClr val="008000"/>
                </a:solidFill>
              </a:rPr>
              <a:t>kCHF</a:t>
            </a:r>
            <a:r>
              <a:rPr lang="ru-RU" altLang="ru-RU" sz="1800" b="0" dirty="0">
                <a:solidFill>
                  <a:srgbClr val="008000"/>
                </a:solidFill>
              </a:rPr>
              <a:t> </a:t>
            </a:r>
            <a:r>
              <a:rPr lang="en-US" altLang="ru-RU" sz="1800" b="0" dirty="0">
                <a:solidFill>
                  <a:srgbClr val="008000"/>
                </a:solidFill>
              </a:rPr>
              <a:t>for test stands in commissioning site </a:t>
            </a:r>
          </a:p>
          <a:p>
            <a:pPr lvl="1" algn="just" hangingPunct="1">
              <a:spcBef>
                <a:spcPct val="0"/>
              </a:spcBef>
            </a:pPr>
            <a:endParaRPr lang="en-US" altLang="ru-RU" sz="1800" b="0" dirty="0">
              <a:solidFill>
                <a:srgbClr val="008000"/>
              </a:solidFill>
            </a:endParaRPr>
          </a:p>
          <a:p>
            <a:pPr marL="0" indent="0" hangingPunct="1">
              <a:spcBef>
                <a:spcPct val="0"/>
              </a:spcBef>
              <a:buNone/>
            </a:pPr>
            <a:r>
              <a:rPr lang="en-US" altLang="ru-RU" sz="2000" b="0" dirty="0">
                <a:solidFill>
                  <a:srgbClr val="008000"/>
                </a:solidFill>
              </a:rPr>
              <a:t>This upgrade work is not included in the JINR Project ”Upgrade of the CMS Detector” (2013-2019) covered  period before Phase II.</a:t>
            </a:r>
          </a:p>
          <a:p>
            <a:pPr marL="0" indent="0" hangingPunct="1">
              <a:spcBef>
                <a:spcPct val="0"/>
              </a:spcBef>
              <a:buNone/>
            </a:pPr>
            <a:endParaRPr lang="en-US" altLang="ru-RU" sz="2000" b="0" dirty="0">
              <a:solidFill>
                <a:srgbClr val="008000"/>
              </a:solidFill>
            </a:endParaRPr>
          </a:p>
          <a:p>
            <a:pPr marL="0" indent="0" hangingPunct="1">
              <a:spcBef>
                <a:spcPct val="0"/>
              </a:spcBef>
              <a:buNone/>
            </a:pPr>
            <a:r>
              <a:rPr lang="en-US" altLang="ru-RU" sz="2000" b="0" dirty="0">
                <a:solidFill>
                  <a:srgbClr val="008000"/>
                </a:solidFill>
              </a:rPr>
              <a:t>This work needs extra fund for</a:t>
            </a:r>
          </a:p>
          <a:p>
            <a:pPr algn="just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ru-RU" sz="1800" b="0" dirty="0">
                <a:solidFill>
                  <a:srgbClr val="008000"/>
                </a:solidFill>
              </a:rPr>
              <a:t>design, R&amp;D, stands (from beginning of 2017): 			           18 </a:t>
            </a:r>
            <a:r>
              <a:rPr lang="en-US" altLang="ru-RU" sz="1800" b="0" dirty="0" err="1">
                <a:solidFill>
                  <a:srgbClr val="008000"/>
                </a:solidFill>
              </a:rPr>
              <a:t>kUSD</a:t>
            </a:r>
            <a:r>
              <a:rPr lang="en-US" altLang="ru-RU" sz="1800" b="0" dirty="0">
                <a:solidFill>
                  <a:srgbClr val="008000"/>
                </a:solidFill>
              </a:rPr>
              <a:t> </a:t>
            </a:r>
          </a:p>
          <a:p>
            <a:pPr algn="just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ru-RU" sz="1800" b="0" dirty="0">
                <a:solidFill>
                  <a:srgbClr val="008000"/>
                </a:solidFill>
              </a:rPr>
              <a:t>production</a:t>
            </a:r>
            <a:r>
              <a:rPr lang="ru-RU" altLang="ru-RU" sz="1800" b="0" dirty="0">
                <a:solidFill>
                  <a:srgbClr val="008000"/>
                </a:solidFill>
              </a:rPr>
              <a:t> (</a:t>
            </a:r>
            <a:r>
              <a:rPr lang="en-US" altLang="ru-RU" sz="1800" b="0" dirty="0">
                <a:solidFill>
                  <a:srgbClr val="008000"/>
                </a:solidFill>
              </a:rPr>
              <a:t>from end of 2017</a:t>
            </a:r>
            <a:r>
              <a:rPr lang="ru-RU" altLang="ru-RU" sz="1800" b="0" dirty="0">
                <a:solidFill>
                  <a:srgbClr val="008000"/>
                </a:solidFill>
              </a:rPr>
              <a:t>)</a:t>
            </a:r>
            <a:r>
              <a:rPr lang="en-US" altLang="ru-RU" sz="1800" b="0" dirty="0">
                <a:solidFill>
                  <a:srgbClr val="008000"/>
                </a:solidFill>
              </a:rPr>
              <a:t>: 50 </a:t>
            </a:r>
            <a:r>
              <a:rPr lang="en-US" altLang="ru-RU" sz="1800" b="0" dirty="0" err="1">
                <a:solidFill>
                  <a:srgbClr val="008000"/>
                </a:solidFill>
              </a:rPr>
              <a:t>kUSD</a:t>
            </a:r>
            <a:endParaRPr lang="ru-RU" altLang="ru-RU" sz="1800" b="0" dirty="0">
              <a:solidFill>
                <a:srgbClr val="C0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4798" y="5509941"/>
            <a:ext cx="5205094" cy="8573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ask Program Advisory Committee </a:t>
            </a:r>
          </a:p>
          <a:p>
            <a:pPr marL="0" indent="0" algn="ctr">
              <a:buNone/>
            </a:pPr>
            <a:r>
              <a:rPr lang="en-US" alt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support request for extra fund in 2017</a:t>
            </a:r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9770" y="799754"/>
            <a:ext cx="4219716" cy="545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9365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8"/>
          <p:cNvSpPr>
            <a:spLocks noChangeArrowheads="1"/>
          </p:cNvSpPr>
          <p:nvPr/>
        </p:nvSpPr>
        <p:spPr bwMode="auto">
          <a:xfrm>
            <a:off x="5645791" y="4151798"/>
            <a:ext cx="4152549" cy="2308324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000" dirty="0">
                <a:solidFill>
                  <a:srgbClr val="C00000"/>
                </a:solidFill>
                <a:latin typeface="Arial" charset="0"/>
              </a:rPr>
              <a:t>18 authors from JINR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(4 PhDs)  </a:t>
            </a:r>
            <a:r>
              <a:rPr lang="en-US" sz="2000" dirty="0">
                <a:solidFill>
                  <a:srgbClr val="C00000"/>
                </a:solidFill>
                <a:latin typeface="Arial" charset="0"/>
              </a:rPr>
              <a:t>+ 11 from DMS</a:t>
            </a:r>
          </a:p>
          <a:p>
            <a:pPr eaLnBrk="1" hangingPunct="1"/>
            <a:endParaRPr lang="en-US" sz="800" dirty="0">
              <a:solidFill>
                <a:srgbClr val="C00000"/>
              </a:solidFill>
              <a:latin typeface="Arial" charset="0"/>
            </a:endParaRPr>
          </a:p>
          <a:p>
            <a:pPr eaLnBrk="1" hangingPunct="1"/>
            <a:r>
              <a:rPr lang="en-US" sz="2000" dirty="0">
                <a:solidFill>
                  <a:srgbClr val="C00000"/>
                </a:solidFill>
                <a:latin typeface="Arial" charset="0"/>
              </a:rPr>
              <a:t>2 public papers and </a:t>
            </a:r>
            <a:r>
              <a:rPr lang="ru-RU" sz="2000" dirty="0">
                <a:solidFill>
                  <a:srgbClr val="C00000"/>
                </a:solidFill>
                <a:latin typeface="Arial" charset="0"/>
              </a:rPr>
              <a:t>6</a:t>
            </a:r>
            <a:r>
              <a:rPr lang="en-US" sz="2000" dirty="0">
                <a:solidFill>
                  <a:srgbClr val="C00000"/>
                </a:solidFill>
                <a:latin typeface="Arial" charset="0"/>
              </a:rPr>
              <a:t> CMS PAS</a:t>
            </a:r>
          </a:p>
          <a:p>
            <a:pPr eaLnBrk="1" hangingPunct="1"/>
            <a:br>
              <a:rPr lang="en-US" sz="800" dirty="0">
                <a:solidFill>
                  <a:srgbClr val="C00000"/>
                </a:solidFill>
                <a:latin typeface="Arial" charset="0"/>
              </a:rPr>
            </a:br>
            <a:r>
              <a:rPr lang="en-US" sz="2000" dirty="0">
                <a:solidFill>
                  <a:srgbClr val="C00000"/>
                </a:solidFill>
                <a:latin typeface="Arial" charset="0"/>
              </a:rPr>
              <a:t>32 talks for the CMS project in 2016 </a:t>
            </a:r>
          </a:p>
          <a:p>
            <a:pPr eaLnBrk="1" hangingPunct="1"/>
            <a:endParaRPr lang="en-US" sz="800" dirty="0">
              <a:solidFill>
                <a:srgbClr val="C00000"/>
              </a:solidFill>
              <a:latin typeface="Arial" charset="0"/>
            </a:endParaRPr>
          </a:p>
          <a:p>
            <a:pPr eaLnBrk="1" hangingPunct="1"/>
            <a:r>
              <a:rPr lang="en-US" sz="2000" dirty="0">
                <a:solidFill>
                  <a:srgbClr val="C00000"/>
                </a:solidFill>
                <a:latin typeface="Arial" charset="0"/>
              </a:rPr>
              <a:t>1 doctoral thesis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9075" y="713621"/>
            <a:ext cx="9686925" cy="1040285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>
            <a:spAutoFit/>
          </a:bodyPr>
          <a:lstStyle/>
          <a:p>
            <a:pPr marL="285750" indent="-285750" eaLnBrk="1" hangingPunct="1">
              <a:spcBef>
                <a:spcPct val="20000"/>
              </a:spcBef>
              <a:defRPr/>
            </a:pPr>
            <a:r>
              <a:rPr lang="en-GB" sz="2200" kern="0" dirty="0">
                <a:solidFill>
                  <a:srgbClr val="C00000"/>
                </a:solidFill>
                <a:latin typeface="Arial"/>
                <a:ea typeface="+mn-ea"/>
                <a:cs typeface="Arial" panose="020B0604020202020204" pitchFamily="34" charset="0"/>
              </a:rPr>
              <a:t>2012 data @ 8TeV analyses were finished (up to ~ 20 fb-1)</a:t>
            </a:r>
          </a:p>
          <a:p>
            <a:pPr marL="742950" lvl="1" indent="-285750" hangingPunct="1">
              <a:spcBef>
                <a:spcPct val="20000"/>
              </a:spcBef>
              <a:buFontTx/>
              <a:buChar char="–"/>
              <a:defRPr/>
            </a:pPr>
            <a:r>
              <a:rPr lang="en-GB" sz="1800" kern="0" dirty="0">
                <a:solidFill>
                  <a:srgbClr val="006600"/>
                </a:solidFill>
                <a:latin typeface="Arial"/>
                <a:ea typeface="+mn-ea"/>
                <a:cs typeface="Arial" panose="020B0604020202020204" pitchFamily="34" charset="0"/>
              </a:rPr>
              <a:t>Forward-backward asymmetry of </a:t>
            </a:r>
            <a:r>
              <a:rPr lang="en-GB" sz="1800" kern="0" dirty="0" err="1">
                <a:solidFill>
                  <a:srgbClr val="006600"/>
                </a:solidFill>
                <a:latin typeface="Arial"/>
                <a:ea typeface="+mn-ea"/>
                <a:cs typeface="Arial" panose="020B0604020202020204" pitchFamily="34" charset="0"/>
              </a:rPr>
              <a:t>Drell</a:t>
            </a:r>
            <a:r>
              <a:rPr lang="en-GB" sz="1800" kern="0" dirty="0">
                <a:solidFill>
                  <a:srgbClr val="006600"/>
                </a:solidFill>
                <a:latin typeface="Arial"/>
                <a:ea typeface="+mn-ea"/>
                <a:cs typeface="Arial" panose="020B0604020202020204" pitchFamily="34" charset="0"/>
              </a:rPr>
              <a:t>-Yan lepton pairs in pp collisions at 8 </a:t>
            </a:r>
            <a:r>
              <a:rPr lang="en-GB" sz="1800" kern="0" dirty="0" err="1">
                <a:solidFill>
                  <a:srgbClr val="006600"/>
                </a:solidFill>
                <a:latin typeface="Arial"/>
                <a:ea typeface="+mn-ea"/>
                <a:cs typeface="Arial" panose="020B0604020202020204" pitchFamily="34" charset="0"/>
              </a:rPr>
              <a:t>TeV</a:t>
            </a:r>
            <a:r>
              <a:rPr lang="en-GB" sz="1800" kern="0" dirty="0">
                <a:solidFill>
                  <a:srgbClr val="006600"/>
                </a:solidFill>
                <a:latin typeface="Arial"/>
                <a:ea typeface="+mn-ea"/>
                <a:cs typeface="Arial" panose="020B0604020202020204" pitchFamily="34" charset="0"/>
              </a:rPr>
              <a:t> (</a:t>
            </a:r>
            <a:r>
              <a:rPr lang="fr-FR" sz="1800" dirty="0" err="1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Eur</a:t>
            </a:r>
            <a:r>
              <a:rPr lang="fr-FR" sz="1800" dirty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. Phys. J. C 76, 325 (2016), arXiv:1601.04768.</a:t>
            </a:r>
            <a:r>
              <a:rPr lang="en-GB" sz="1800" kern="0" dirty="0">
                <a:solidFill>
                  <a:srgbClr val="006600"/>
                </a:solidFill>
                <a:latin typeface="Arial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47650" y="3175"/>
            <a:ext cx="8915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i="1" dirty="0">
                <a:solidFill>
                  <a:srgbClr val="002060"/>
                </a:solidFill>
                <a:latin typeface="Arial" charset="0"/>
              </a:rPr>
              <a:t>The JINR in CMS Physics Analyses of 2016</a:t>
            </a:r>
          </a:p>
        </p:txBody>
      </p:sp>
      <p:sp>
        <p:nvSpPr>
          <p:cNvPr id="14" name="Прямоугольник 8"/>
          <p:cNvSpPr/>
          <p:nvPr/>
        </p:nvSpPr>
        <p:spPr>
          <a:xfrm>
            <a:off x="372523" y="4512525"/>
            <a:ext cx="5029200" cy="1323975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2000" dirty="0">
                <a:solidFill>
                  <a:srgbClr val="C00000"/>
                </a:solidFill>
                <a:latin typeface="+mn-lt"/>
                <a:ea typeface="+mn-ea"/>
                <a:cs typeface="Arial" panose="020B0604020202020204" pitchFamily="34" charset="0"/>
              </a:rPr>
              <a:t>Above </a:t>
            </a:r>
            <a:r>
              <a:rPr lang="ru-RU" sz="2000" dirty="0">
                <a:solidFill>
                  <a:srgbClr val="C00000"/>
                </a:solidFill>
                <a:latin typeface="+mn-lt"/>
                <a:ea typeface="+mn-ea"/>
                <a:cs typeface="Arial" panose="020B0604020202020204" pitchFamily="34" charset="0"/>
              </a:rPr>
              <a:t>120</a:t>
            </a:r>
            <a:r>
              <a:rPr lang="en-US" sz="2000" dirty="0">
                <a:solidFill>
                  <a:srgbClr val="C00000"/>
                </a:solidFill>
                <a:latin typeface="+mn-lt"/>
                <a:ea typeface="+mn-ea"/>
                <a:cs typeface="Arial" panose="020B0604020202020204" pitchFamily="34" charset="0"/>
              </a:rPr>
              <a:t> papers </a:t>
            </a:r>
            <a:r>
              <a:rPr lang="en-US" sz="2000" dirty="0">
                <a:latin typeface="+mn-lt"/>
                <a:ea typeface="+mn-ea"/>
                <a:cs typeface="Arial" panose="020B0604020202020204" pitchFamily="34" charset="0"/>
              </a:rPr>
              <a:t>were accepted or submitted to J. High Energy Phys, Phys. Rev. </a:t>
            </a:r>
            <a:r>
              <a:rPr lang="en-US" sz="2000" dirty="0" err="1">
                <a:latin typeface="+mn-lt"/>
                <a:ea typeface="+mn-ea"/>
                <a:cs typeface="Arial" panose="020B0604020202020204" pitchFamily="34" charset="0"/>
              </a:rPr>
              <a:t>Lett</a:t>
            </a:r>
            <a:r>
              <a:rPr lang="en-US" sz="2000" dirty="0">
                <a:latin typeface="+mn-lt"/>
                <a:ea typeface="+mn-ea"/>
                <a:cs typeface="Arial" panose="020B0604020202020204" pitchFamily="34" charset="0"/>
              </a:rPr>
              <a:t>., Phys. </a:t>
            </a:r>
            <a:r>
              <a:rPr lang="en-US" sz="2000" dirty="0" err="1">
                <a:latin typeface="+mn-lt"/>
                <a:ea typeface="+mn-ea"/>
                <a:cs typeface="Arial" panose="020B0604020202020204" pitchFamily="34" charset="0"/>
              </a:rPr>
              <a:t>Lett</a:t>
            </a:r>
            <a:r>
              <a:rPr lang="en-US" sz="2000" dirty="0">
                <a:latin typeface="+mn-lt"/>
                <a:ea typeface="+mn-ea"/>
                <a:cs typeface="Arial" panose="020B0604020202020204" pitchFamily="34" charset="0"/>
              </a:rPr>
              <a:t>. B, Eur. Phys. J. based on data of Run1</a:t>
            </a:r>
            <a:endParaRPr lang="en-US" sz="1000" dirty="0"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Прямоугольник 9"/>
          <p:cNvSpPr/>
          <p:nvPr/>
        </p:nvSpPr>
        <p:spPr>
          <a:xfrm>
            <a:off x="249966" y="2087804"/>
            <a:ext cx="9710737" cy="1982081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>
            <a:spAutoFit/>
          </a:bodyPr>
          <a:lstStyle/>
          <a:p>
            <a:pPr marL="285750" indent="-285750" eaLnBrk="1" hangingPunct="1">
              <a:spcBef>
                <a:spcPct val="20000"/>
              </a:spcBef>
              <a:defRPr/>
            </a:pPr>
            <a:r>
              <a:rPr lang="en-GB" sz="2200" kern="0" dirty="0">
                <a:solidFill>
                  <a:srgbClr val="C00000"/>
                </a:solidFill>
                <a:latin typeface="Arial"/>
                <a:ea typeface="+mn-ea"/>
                <a:cs typeface="Arial" panose="020B0604020202020204" pitchFamily="34" charset="0"/>
              </a:rPr>
              <a:t>2015-2016 data  @ 13TeV (up to ~ 13 fb-1)</a:t>
            </a:r>
          </a:p>
          <a:p>
            <a:pPr marL="742950" lvl="1" indent="-285750" hangingPunct="1">
              <a:spcBef>
                <a:spcPct val="20000"/>
              </a:spcBef>
              <a:buFontTx/>
              <a:buChar char="–"/>
              <a:defRPr/>
            </a:pPr>
            <a:r>
              <a:rPr lang="en-GB" sz="1800" kern="0" dirty="0">
                <a:solidFill>
                  <a:srgbClr val="006600"/>
                </a:solidFill>
                <a:latin typeface="Arial"/>
                <a:ea typeface="+mn-ea"/>
                <a:cs typeface="Arial" panose="020B0604020202020204" pitchFamily="34" charset="0"/>
              </a:rPr>
              <a:t>Search for High-Mass Resonances Decaying to </a:t>
            </a:r>
            <a:r>
              <a:rPr lang="en-GB" sz="1800" kern="0" dirty="0" err="1">
                <a:solidFill>
                  <a:srgbClr val="006600"/>
                </a:solidFill>
                <a:latin typeface="Arial"/>
                <a:ea typeface="+mn-ea"/>
                <a:cs typeface="Arial" panose="020B0604020202020204" pitchFamily="34" charset="0"/>
              </a:rPr>
              <a:t>Dilepton</a:t>
            </a:r>
            <a:r>
              <a:rPr lang="en-GB" sz="1800" kern="0" dirty="0">
                <a:solidFill>
                  <a:srgbClr val="006600"/>
                </a:solidFill>
                <a:latin typeface="Arial"/>
                <a:ea typeface="+mn-ea"/>
                <a:cs typeface="Arial" panose="020B0604020202020204" pitchFamily="34" charset="0"/>
              </a:rPr>
              <a:t> Pairs in pp Collisions at 13 </a:t>
            </a:r>
            <a:r>
              <a:rPr lang="en-GB" sz="1800" kern="0" dirty="0" err="1">
                <a:solidFill>
                  <a:srgbClr val="006600"/>
                </a:solidFill>
                <a:latin typeface="Arial"/>
                <a:ea typeface="+mn-ea"/>
                <a:cs typeface="Arial" panose="020B0604020202020204" pitchFamily="34" charset="0"/>
              </a:rPr>
              <a:t>TeV</a:t>
            </a:r>
            <a:r>
              <a:rPr lang="en-GB" sz="1800" kern="0" dirty="0">
                <a:solidFill>
                  <a:srgbClr val="006600"/>
                </a:solidFill>
                <a:latin typeface="Arial"/>
                <a:ea typeface="+mn-ea"/>
                <a:cs typeface="Arial" panose="020B0604020202020204" pitchFamily="34" charset="0"/>
              </a:rPr>
              <a:t> (</a:t>
            </a:r>
            <a:r>
              <a:rPr lang="en-GB" sz="1800" dirty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arXiv:1609.05391</a:t>
            </a:r>
            <a:r>
              <a:rPr lang="en-GB" sz="1800" kern="0" dirty="0">
                <a:solidFill>
                  <a:srgbClr val="006600"/>
                </a:solidFill>
                <a:latin typeface="Arial"/>
                <a:ea typeface="+mn-ea"/>
                <a:cs typeface="Arial" panose="020B0604020202020204" pitchFamily="34" charset="0"/>
              </a:rPr>
              <a:t>)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GB" sz="1800" kern="0" dirty="0">
                <a:solidFill>
                  <a:srgbClr val="006600"/>
                </a:solidFill>
                <a:latin typeface="Arial"/>
                <a:ea typeface="+mn-ea"/>
                <a:cs typeface="Arial" panose="020B0604020202020204" pitchFamily="34" charset="0"/>
              </a:rPr>
              <a:t>Search for Microscopic Black Holes at 13 </a:t>
            </a:r>
            <a:r>
              <a:rPr lang="en-GB" sz="1800" kern="0" dirty="0" err="1">
                <a:solidFill>
                  <a:srgbClr val="006600"/>
                </a:solidFill>
                <a:latin typeface="Arial"/>
                <a:ea typeface="+mn-ea"/>
                <a:cs typeface="Arial" panose="020B0604020202020204" pitchFamily="34" charset="0"/>
              </a:rPr>
              <a:t>TeV</a:t>
            </a:r>
            <a:r>
              <a:rPr lang="en-GB" sz="1800" kern="0" dirty="0">
                <a:solidFill>
                  <a:srgbClr val="006600"/>
                </a:solidFill>
                <a:latin typeface="Arial"/>
                <a:ea typeface="+mn-ea"/>
                <a:cs typeface="Arial" panose="020B0604020202020204" pitchFamily="34" charset="0"/>
              </a:rPr>
              <a:t> (</a:t>
            </a:r>
            <a:r>
              <a:rPr lang="en-GB" sz="1800" kern="0" dirty="0">
                <a:solidFill>
                  <a:srgbClr val="FF0000"/>
                </a:solidFill>
                <a:latin typeface="Arial"/>
                <a:ea typeface="+mn-ea"/>
                <a:cs typeface="Arial" panose="020B0604020202020204" pitchFamily="34" charset="0"/>
              </a:rPr>
              <a:t>CMS-AN-15-130, CMS-EXO-15-007</a:t>
            </a:r>
            <a:r>
              <a:rPr lang="en-GB" sz="1800" kern="0" dirty="0">
                <a:solidFill>
                  <a:srgbClr val="006600"/>
                </a:solidFill>
                <a:latin typeface="Arial"/>
                <a:ea typeface="+mn-ea"/>
                <a:cs typeface="Arial" panose="020B0604020202020204" pitchFamily="34" charset="0"/>
              </a:rPr>
              <a:t>)</a:t>
            </a:r>
          </a:p>
          <a:p>
            <a:pPr marL="742950" lvl="1" indent="-285750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 err="1">
                <a:solidFill>
                  <a:srgbClr val="006600"/>
                </a:solidFill>
                <a:latin typeface="Arial"/>
                <a:ea typeface="+mn-ea"/>
                <a:cs typeface="Arial" panose="020B0604020202020204" pitchFamily="34" charset="0"/>
              </a:rPr>
              <a:t>Drell</a:t>
            </a:r>
            <a:r>
              <a:rPr lang="en-US" sz="1800" kern="0" dirty="0">
                <a:solidFill>
                  <a:srgbClr val="006600"/>
                </a:solidFill>
                <a:latin typeface="Arial"/>
                <a:ea typeface="+mn-ea"/>
                <a:cs typeface="Arial" panose="020B0604020202020204" pitchFamily="34" charset="0"/>
              </a:rPr>
              <a:t>-Yan pair production: x-sections, AFB </a:t>
            </a:r>
            <a:r>
              <a:rPr lang="en-US" sz="1800" kern="0" dirty="0" err="1">
                <a:solidFill>
                  <a:srgbClr val="006600"/>
                </a:solidFill>
                <a:latin typeface="Arial"/>
                <a:ea typeface="+mn-ea"/>
                <a:cs typeface="Arial" panose="020B0604020202020204" pitchFamily="34" charset="0"/>
              </a:rPr>
              <a:t>etc</a:t>
            </a:r>
            <a:r>
              <a:rPr lang="en-US" sz="1800" dirty="0">
                <a:solidFill>
                  <a:srgbClr val="006600"/>
                </a:solidFill>
                <a:ea typeface="+mn-ea"/>
                <a:cs typeface="Arial" panose="020B0604020202020204" pitchFamily="34" charset="0"/>
              </a:rPr>
              <a:t> (</a:t>
            </a:r>
            <a:r>
              <a:rPr lang="en-US" sz="1800" dirty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CMS PAS SMP-16-009</a:t>
            </a:r>
            <a:r>
              <a:rPr lang="en-US" sz="1800" dirty="0">
                <a:solidFill>
                  <a:srgbClr val="006600"/>
                </a:solidFill>
                <a:ea typeface="+mn-ea"/>
                <a:cs typeface="Arial" panose="020B0604020202020204" pitchFamily="34" charset="0"/>
              </a:rPr>
              <a:t>)</a:t>
            </a:r>
            <a:endParaRPr lang="ru-RU" sz="1800" kern="0" dirty="0">
              <a:solidFill>
                <a:srgbClr val="006600"/>
              </a:solidFill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6468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10223" y="3490583"/>
            <a:ext cx="2808287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400" b="0">
                <a:solidFill>
                  <a:srgbClr val="C00000"/>
                </a:solidFill>
              </a:rPr>
              <a:t>Di-muon Drell-Yan cross section </a:t>
            </a:r>
            <a:endParaRPr lang="ru-RU" altLang="ru-RU" sz="1400" b="0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263" y="2313625"/>
            <a:ext cx="3785113" cy="2952328"/>
          </a:xfrm>
          <a:prstGeom prst="rect">
            <a:avLst/>
          </a:prstGeom>
        </p:spPr>
      </p:pic>
      <p:sp>
        <p:nvSpPr>
          <p:cNvPr id="13" name="Прямоугольник 21"/>
          <p:cNvSpPr>
            <a:spLocks noChangeArrowheads="1"/>
          </p:cNvSpPr>
          <p:nvPr/>
        </p:nvSpPr>
        <p:spPr bwMode="auto">
          <a:xfrm>
            <a:off x="1429220" y="3076746"/>
            <a:ext cx="2157260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400" dirty="0">
                <a:solidFill>
                  <a:srgbClr val="C00000"/>
                </a:solidFill>
              </a:rPr>
              <a:t>CMS-PAS-SMP-16-009</a:t>
            </a:r>
            <a:endParaRPr lang="ru-RU" altLang="ru-RU" sz="14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05153" y="0"/>
            <a:ext cx="8208963" cy="61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hangingPunct="1">
              <a:defRPr/>
            </a:pPr>
            <a:r>
              <a:rPr lang="en-US" sz="2800" i="1" dirty="0">
                <a:solidFill>
                  <a:srgbClr val="002060"/>
                </a:solidFill>
                <a:latin typeface="Arial" charset="0"/>
              </a:rPr>
              <a:t>JINR Example: Standard Model @ 8 and 13 </a:t>
            </a:r>
            <a:r>
              <a:rPr lang="en-US" sz="2800" i="1" dirty="0" err="1">
                <a:solidFill>
                  <a:srgbClr val="002060"/>
                </a:solidFill>
                <a:latin typeface="Arial" charset="0"/>
              </a:rPr>
              <a:t>TeV</a:t>
            </a:r>
            <a:endParaRPr lang="en-US" sz="2800" i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5604" name="Text Box 16"/>
          <p:cNvSpPr txBox="1">
            <a:spLocks noChangeArrowheads="1"/>
          </p:cNvSpPr>
          <p:nvPr/>
        </p:nvSpPr>
        <p:spPr bwMode="auto">
          <a:xfrm>
            <a:off x="488951" y="5661026"/>
            <a:ext cx="8785225" cy="785813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5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000" b="0" dirty="0">
                <a:solidFill>
                  <a:srgbClr val="008000"/>
                </a:solidFill>
              </a:rPr>
              <a:t>SM remains to be strong: good agreement between data and theory,</a:t>
            </a:r>
          </a:p>
          <a:p>
            <a:pPr algn="ctr" eaLnBrk="1" hangingPunct="1">
              <a:spcBef>
                <a:spcPct val="25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000" b="0" dirty="0">
                <a:solidFill>
                  <a:srgbClr val="008000"/>
                </a:solidFill>
              </a:rPr>
              <a:t>consistence with 8 </a:t>
            </a:r>
            <a:r>
              <a:rPr lang="en-US" altLang="en-US" sz="2000" b="0" dirty="0" err="1">
                <a:solidFill>
                  <a:srgbClr val="008000"/>
                </a:solidFill>
              </a:rPr>
              <a:t>TeV</a:t>
            </a:r>
            <a:r>
              <a:rPr lang="en-US" altLang="en-US" sz="2000" b="0" dirty="0">
                <a:solidFill>
                  <a:srgbClr val="008000"/>
                </a:solidFill>
              </a:rPr>
              <a:t> data</a:t>
            </a:r>
          </a:p>
        </p:txBody>
      </p:sp>
      <p:sp>
        <p:nvSpPr>
          <p:cNvPr id="25607" name="Rectangle 10"/>
          <p:cNvSpPr>
            <a:spLocks noChangeArrowheads="1"/>
          </p:cNvSpPr>
          <p:nvPr/>
        </p:nvSpPr>
        <p:spPr bwMode="auto">
          <a:xfrm>
            <a:off x="992982" y="3339772"/>
            <a:ext cx="2808287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400" b="0" dirty="0">
                <a:solidFill>
                  <a:srgbClr val="C00000"/>
                </a:solidFill>
              </a:rPr>
              <a:t>Di-muon </a:t>
            </a:r>
            <a:r>
              <a:rPr lang="en-US" altLang="ru-RU" sz="1400" b="0" dirty="0" err="1">
                <a:solidFill>
                  <a:srgbClr val="C00000"/>
                </a:solidFill>
              </a:rPr>
              <a:t>Drell</a:t>
            </a:r>
            <a:r>
              <a:rPr lang="en-US" altLang="ru-RU" sz="1400" b="0" dirty="0">
                <a:solidFill>
                  <a:srgbClr val="C00000"/>
                </a:solidFill>
              </a:rPr>
              <a:t>-Yan cross section </a:t>
            </a:r>
            <a:endParaRPr lang="ru-RU" altLang="ru-RU" sz="1400" b="0" dirty="0">
              <a:solidFill>
                <a:srgbClr val="C00000"/>
              </a:solidFill>
            </a:endParaRP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488951" y="692151"/>
            <a:ext cx="9001125" cy="1477328"/>
          </a:xfrm>
          <a:prstGeom prst="rect">
            <a:avLst/>
          </a:prstGeom>
          <a:solidFill>
            <a:srgbClr val="FFFF00">
              <a:alpha val="30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5000"/>
              </a:spcBef>
              <a:buClr>
                <a:schemeClr val="tx1"/>
              </a:buClr>
              <a:defRPr/>
            </a:pPr>
            <a:r>
              <a:rPr lang="en-US" altLang="en-US" sz="2000" b="0" dirty="0">
                <a:solidFill>
                  <a:srgbClr val="008000"/>
                </a:solidFill>
              </a:rPr>
              <a:t>Conventional re-discovery SM @ 13 </a:t>
            </a:r>
            <a:r>
              <a:rPr lang="en-US" altLang="en-US" sz="2000" b="0" dirty="0" err="1">
                <a:solidFill>
                  <a:srgbClr val="008000"/>
                </a:solidFill>
              </a:rPr>
              <a:t>TeV</a:t>
            </a:r>
            <a:r>
              <a:rPr lang="en-US" altLang="en-US" sz="2000" b="0" dirty="0">
                <a:solidFill>
                  <a:srgbClr val="008000"/>
                </a:solidFill>
              </a:rPr>
              <a:t> (ex. with </a:t>
            </a:r>
            <a:r>
              <a:rPr lang="en-US" altLang="en-US" sz="2000" b="0" dirty="0" err="1">
                <a:solidFill>
                  <a:srgbClr val="008000"/>
                </a:solidFill>
              </a:rPr>
              <a:t>di-muons</a:t>
            </a:r>
            <a:r>
              <a:rPr lang="en-US" altLang="en-US" sz="2000" b="0" dirty="0">
                <a:solidFill>
                  <a:srgbClr val="008000"/>
                </a:solidFill>
              </a:rPr>
              <a:t> in final states )</a:t>
            </a:r>
          </a:p>
          <a:p>
            <a:pPr lvl="1" eaLnBrk="1" hangingPunct="1">
              <a:spcBef>
                <a:spcPct val="250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altLang="en-US" sz="2000" b="0" dirty="0">
                <a:solidFill>
                  <a:srgbClr val="008000"/>
                </a:solidFill>
              </a:rPr>
              <a:t> </a:t>
            </a:r>
            <a:r>
              <a:rPr lang="en-US" altLang="en-US" sz="1800" b="0" dirty="0">
                <a:solidFill>
                  <a:srgbClr val="008000"/>
                </a:solidFill>
              </a:rPr>
              <a:t>Detector performance, </a:t>
            </a:r>
          </a:p>
          <a:p>
            <a:pPr lvl="1" eaLnBrk="1" hangingPunct="1">
              <a:spcBef>
                <a:spcPct val="250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altLang="en-US" sz="1800" b="0" dirty="0">
                <a:solidFill>
                  <a:srgbClr val="008000"/>
                </a:solidFill>
              </a:rPr>
              <a:t> Monte-Carlo tunes </a:t>
            </a:r>
          </a:p>
          <a:p>
            <a:pPr lvl="1" eaLnBrk="1" hangingPunct="1">
              <a:spcBef>
                <a:spcPct val="250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altLang="en-US" sz="1800" b="0" dirty="0">
                <a:solidFill>
                  <a:srgbClr val="008000"/>
                </a:solidFill>
              </a:rPr>
              <a:t> Validation of Standard Model</a:t>
            </a:r>
            <a:endParaRPr lang="en-US" altLang="en-US" sz="2200" b="0" dirty="0">
              <a:solidFill>
                <a:srgbClr val="008000"/>
              </a:solidFill>
            </a:endParaRPr>
          </a:p>
        </p:txBody>
      </p:sp>
      <p:sp>
        <p:nvSpPr>
          <p:cNvPr id="25610" name="Номер слайда 5"/>
          <p:cNvSpPr txBox="1">
            <a:spLocks/>
          </p:cNvSpPr>
          <p:nvPr/>
        </p:nvSpPr>
        <p:spPr bwMode="auto">
          <a:xfrm>
            <a:off x="9129714" y="6597650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E86E88C-CEDC-4F53-956F-D202C9EFC0EA}" type="slidenum">
              <a:rPr lang="ru-RU" altLang="ru-RU" sz="12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200">
              <a:solidFill>
                <a:schemeClr val="bg2"/>
              </a:solidFill>
            </a:endParaRPr>
          </a:p>
        </p:txBody>
      </p:sp>
      <p:pic>
        <p:nvPicPr>
          <p:cNvPr id="77826" name="Picture 2" descr="http://cms-results.web.cern.ch/cms-results/public-results/publications/SMP-14-004/CMS-SMP-14-004_Figure_003-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259" y="2360689"/>
            <a:ext cx="4502572" cy="308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21"/>
          <p:cNvSpPr>
            <a:spLocks noChangeArrowheads="1"/>
          </p:cNvSpPr>
          <p:nvPr/>
        </p:nvSpPr>
        <p:spPr bwMode="auto">
          <a:xfrm>
            <a:off x="5071441" y="2752191"/>
            <a:ext cx="2157260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ru-RU" sz="1400" dirty="0">
                <a:solidFill>
                  <a:srgbClr val="C00000"/>
                </a:solidFill>
              </a:rPr>
              <a:t>EPJ C76, 325 (2016)</a:t>
            </a:r>
            <a:endParaRPr lang="ru-RU" altLang="ru-RU" sz="1400" dirty="0">
              <a:solidFill>
                <a:srgbClr val="C00000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6363334" y="3385286"/>
            <a:ext cx="1757209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400" b="0" dirty="0">
                <a:solidFill>
                  <a:srgbClr val="C00000"/>
                </a:solidFill>
              </a:rPr>
              <a:t>AFB asymmetry</a:t>
            </a:r>
            <a:endParaRPr lang="ru-RU" altLang="ru-RU" sz="1400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05811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0"/>
            <a:ext cx="91630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i="1" dirty="0">
                <a:solidFill>
                  <a:srgbClr val="002060"/>
                </a:solidFill>
                <a:latin typeface="Arial" charset="0"/>
              </a:rPr>
              <a:t>JINR Example: Higgs Boson @ 13 </a:t>
            </a:r>
            <a:r>
              <a:rPr lang="en-US" sz="3200" i="1" dirty="0" err="1">
                <a:solidFill>
                  <a:srgbClr val="002060"/>
                </a:solidFill>
                <a:latin typeface="Arial" charset="0"/>
              </a:rPr>
              <a:t>TeV</a:t>
            </a:r>
            <a:endParaRPr lang="en-US" sz="3200" i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2662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4" y="1174751"/>
            <a:ext cx="387667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2538413"/>
            <a:ext cx="2952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16"/>
          <p:cNvSpPr txBox="1">
            <a:spLocks noChangeArrowheads="1"/>
          </p:cNvSpPr>
          <p:nvPr/>
        </p:nvSpPr>
        <p:spPr bwMode="auto">
          <a:xfrm>
            <a:off x="557214" y="712788"/>
            <a:ext cx="8785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5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000" b="0">
                <a:solidFill>
                  <a:srgbClr val="008000"/>
                </a:solidFill>
              </a:rPr>
              <a:t>Higgs “discovery” decays to bosonic channels</a:t>
            </a:r>
          </a:p>
        </p:txBody>
      </p:sp>
      <p:sp>
        <p:nvSpPr>
          <p:cNvPr id="26631" name="Rectangle 1"/>
          <p:cNvSpPr>
            <a:spLocks noChangeArrowheads="1"/>
          </p:cNvSpPr>
          <p:nvPr/>
        </p:nvSpPr>
        <p:spPr bwMode="auto">
          <a:xfrm>
            <a:off x="920751" y="4851400"/>
            <a:ext cx="3311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</a:rPr>
              <a:t>Observ. (expect.) = </a:t>
            </a:r>
            <a:r>
              <a:rPr lang="el-GR" altLang="en-US" sz="1800" b="0">
                <a:solidFill>
                  <a:srgbClr val="FF0000"/>
                </a:solidFill>
              </a:rPr>
              <a:t>2.5 (3.4) σ</a:t>
            </a:r>
            <a:endParaRPr lang="en-GB" altLang="en-US" sz="1800" b="0">
              <a:solidFill>
                <a:srgbClr val="FF0000"/>
              </a:solidFill>
            </a:endParaRPr>
          </a:p>
        </p:txBody>
      </p:sp>
      <p:sp>
        <p:nvSpPr>
          <p:cNvPr id="26632" name="TextBox 1"/>
          <p:cNvSpPr txBox="1">
            <a:spLocks noChangeArrowheads="1"/>
          </p:cNvSpPr>
          <p:nvPr/>
        </p:nvSpPr>
        <p:spPr bwMode="auto">
          <a:xfrm>
            <a:off x="1587500" y="1606550"/>
            <a:ext cx="1550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H →ZZ →4l</a:t>
            </a:r>
            <a:endParaRPr lang="en-GB" altLang="en-US" sz="2000">
              <a:solidFill>
                <a:srgbClr val="FF0000"/>
              </a:solidFill>
            </a:endParaRPr>
          </a:p>
        </p:txBody>
      </p:sp>
      <p:sp>
        <p:nvSpPr>
          <p:cNvPr id="26633" name="Text Box 16"/>
          <p:cNvSpPr txBox="1">
            <a:spLocks noChangeArrowheads="1"/>
          </p:cNvSpPr>
          <p:nvPr/>
        </p:nvSpPr>
        <p:spPr bwMode="auto">
          <a:xfrm>
            <a:off x="415926" y="5464161"/>
            <a:ext cx="8785225" cy="1092607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5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000" b="0" dirty="0">
                <a:solidFill>
                  <a:srgbClr val="008000"/>
                </a:solidFill>
              </a:rPr>
              <a:t>SM Higgs is alive again (signal strength is agreed with SM)</a:t>
            </a:r>
          </a:p>
          <a:p>
            <a:pPr algn="ctr" eaLnBrk="1" hangingPunct="1">
              <a:spcBef>
                <a:spcPct val="25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000" b="0" dirty="0">
                <a:solidFill>
                  <a:srgbClr val="008000"/>
                </a:solidFill>
              </a:rPr>
              <a:t>Studies of Higgs properties and searches BSM Higgs boson searches </a:t>
            </a:r>
            <a:r>
              <a:rPr lang="en-US" altLang="en-US" sz="2000" b="0">
                <a:solidFill>
                  <a:srgbClr val="008000"/>
                </a:solidFill>
              </a:rPr>
              <a:t>are going o</a:t>
            </a:r>
            <a:r>
              <a:rPr lang="en-US" altLang="en-US" sz="2000" b="0">
                <a:solidFill>
                  <a:srgbClr val="008000"/>
                </a:solidFill>
              </a:rPr>
              <a:t>n</a:t>
            </a:r>
            <a:endParaRPr lang="en-US" altLang="en-US" sz="2000" b="0" dirty="0">
              <a:solidFill>
                <a:srgbClr val="008000"/>
              </a:solidFill>
            </a:endParaRPr>
          </a:p>
        </p:txBody>
      </p:sp>
      <p:pic>
        <p:nvPicPr>
          <p:cNvPr id="26634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1341439"/>
            <a:ext cx="44069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4808539" y="3644901"/>
            <a:ext cx="4427537" cy="1757363"/>
          </a:xfrm>
          <a:prstGeom prst="rect">
            <a:avLst/>
          </a:prstGeom>
          <a:solidFill>
            <a:srgbClr val="FFFF00">
              <a:alpha val="30000"/>
            </a:srgb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7A"/>
            </a:prstShdw>
          </a:effectLst>
        </p:spPr>
        <p:txBody>
          <a:bodyPr lIns="90000" tIns="46800" rIns="90000" bIns="46800"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1800" b="0" dirty="0">
                <a:solidFill>
                  <a:srgbClr val="184B81"/>
                </a:solidFill>
                <a:ea typeface="MS PGothic" pitchFamily="34" charset="-128"/>
              </a:rPr>
              <a:t>Studies of Higgs boson in ZZ →</a:t>
            </a:r>
            <a:r>
              <a:rPr lang="ru-RU" sz="1800" b="0" dirty="0">
                <a:solidFill>
                  <a:srgbClr val="184B81"/>
                </a:solidFill>
                <a:ea typeface="MS PGothic" pitchFamily="34" charset="-128"/>
              </a:rPr>
              <a:t> </a:t>
            </a:r>
            <a:r>
              <a:rPr lang="en-US" sz="1800" b="0" dirty="0">
                <a:solidFill>
                  <a:srgbClr val="184B81"/>
                </a:solidFill>
                <a:latin typeface="+mj-lt"/>
                <a:ea typeface="MS PGothic" pitchFamily="34" charset="-128"/>
              </a:rPr>
              <a:t>4l to confirm or despite Run 1 results </a:t>
            </a:r>
            <a:r>
              <a:rPr lang="en-US" sz="1800" b="0" dirty="0">
                <a:solidFill>
                  <a:srgbClr val="C00000"/>
                </a:solidFill>
                <a:latin typeface="+mj-lt"/>
                <a:ea typeface="MS Mincho" pitchFamily="49" charset="-128"/>
              </a:rPr>
              <a:t>(6.8</a:t>
            </a:r>
            <a:r>
              <a:rPr lang="ru-RU" sz="1800" b="0" dirty="0">
                <a:solidFill>
                  <a:srgbClr val="C00000"/>
                </a:solidFill>
                <a:latin typeface="+mj-lt"/>
                <a:ea typeface="MS Mincho" pitchFamily="49" charset="-128"/>
                <a:sym typeface="Symbol" pitchFamily="18" charset="2"/>
              </a:rPr>
              <a:t></a:t>
            </a:r>
            <a:r>
              <a:rPr lang="en-US" sz="1800" b="0" dirty="0">
                <a:solidFill>
                  <a:srgbClr val="C00000"/>
                </a:solidFill>
                <a:latin typeface="+mj-lt"/>
                <a:ea typeface="MS Mincho" pitchFamily="49" charset="-128"/>
                <a:sym typeface="Symbol" pitchFamily="18" charset="2"/>
              </a:rPr>
              <a:t> significance) </a:t>
            </a:r>
            <a:r>
              <a:rPr lang="en-US" sz="1800" b="0" dirty="0">
                <a:solidFill>
                  <a:srgbClr val="184B81"/>
                </a:solidFill>
                <a:latin typeface="+mj-lt"/>
                <a:ea typeface="MS PGothic" pitchFamily="34" charset="-128"/>
              </a:rPr>
              <a:t>: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1800" b="0" dirty="0">
                <a:solidFill>
                  <a:srgbClr val="184B81"/>
                </a:solidFill>
                <a:ea typeface="MS PGothic" pitchFamily="34" charset="-128"/>
              </a:rPr>
              <a:t> </a:t>
            </a:r>
            <a:r>
              <a:rPr lang="en-US" sz="1800" b="0" dirty="0">
                <a:solidFill>
                  <a:srgbClr val="184B81"/>
                </a:solidFill>
                <a:ea typeface="MS PGothic" pitchFamily="34" charset="-128"/>
              </a:rPr>
              <a:t>Spin: </a:t>
            </a:r>
            <a:r>
              <a:rPr lang="en-US" sz="1800" b="0" dirty="0">
                <a:solidFill>
                  <a:srgbClr val="C00000"/>
                </a:solidFill>
                <a:ea typeface="MS PGothic" pitchFamily="34" charset="-128"/>
              </a:rPr>
              <a:t>0</a:t>
            </a:r>
            <a:r>
              <a:rPr lang="en-US" sz="1800" b="0" baseline="30000" dirty="0">
                <a:solidFill>
                  <a:srgbClr val="C00000"/>
                </a:solidFill>
                <a:ea typeface="MS PGothic" pitchFamily="34" charset="-128"/>
              </a:rPr>
              <a:t>+ </a:t>
            </a:r>
            <a:r>
              <a:rPr lang="en-US" sz="1800" b="0" dirty="0">
                <a:solidFill>
                  <a:srgbClr val="C00000"/>
                </a:solidFill>
                <a:ea typeface="MS PGothic" pitchFamily="34" charset="-128"/>
              </a:rPr>
              <a:t>state</a:t>
            </a:r>
            <a:r>
              <a:rPr lang="en-US" sz="1800" b="0" dirty="0">
                <a:solidFill>
                  <a:srgbClr val="184B81"/>
                </a:solidFill>
                <a:ea typeface="MS PGothic" pitchFamily="34" charset="-128"/>
              </a:rPr>
              <a:t> (J</a:t>
            </a:r>
            <a:r>
              <a:rPr lang="en-US" sz="1800" b="0" baseline="30000" dirty="0">
                <a:solidFill>
                  <a:srgbClr val="184B81"/>
                </a:solidFill>
                <a:ea typeface="MS PGothic" pitchFamily="34" charset="-128"/>
              </a:rPr>
              <a:t>P</a:t>
            </a:r>
            <a:r>
              <a:rPr lang="en-US" sz="1800" b="0" dirty="0">
                <a:solidFill>
                  <a:srgbClr val="184B81"/>
                </a:solidFill>
                <a:ea typeface="MS PGothic" pitchFamily="34" charset="-128"/>
              </a:rPr>
              <a:t>)</a:t>
            </a:r>
            <a:endParaRPr lang="ru-RU" sz="1800" b="0" dirty="0">
              <a:solidFill>
                <a:srgbClr val="184B81"/>
              </a:solidFill>
              <a:ea typeface="MS PGothic" pitchFamily="34" charset="-128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1800" b="0" dirty="0">
                <a:solidFill>
                  <a:srgbClr val="184B81"/>
                </a:solidFill>
                <a:ea typeface="MS PGothic" pitchFamily="34" charset="-128"/>
              </a:rPr>
              <a:t> </a:t>
            </a:r>
            <a:r>
              <a:rPr lang="en-US" sz="1800" b="0" dirty="0">
                <a:solidFill>
                  <a:srgbClr val="184B81"/>
                </a:solidFill>
                <a:ea typeface="MS PGothic" pitchFamily="34" charset="-128"/>
              </a:rPr>
              <a:t>Width: </a:t>
            </a:r>
            <a:r>
              <a:rPr lang="en-US" sz="1800" b="0" dirty="0">
                <a:solidFill>
                  <a:srgbClr val="C00000"/>
                </a:solidFill>
                <a:ea typeface="MS PGothic" pitchFamily="34" charset="-128"/>
              </a:rPr>
              <a:t>&lt; 22 </a:t>
            </a:r>
            <a:r>
              <a:rPr lang="en-US" sz="1800" b="0" dirty="0" err="1">
                <a:solidFill>
                  <a:srgbClr val="C00000"/>
                </a:solidFill>
                <a:ea typeface="MS PGothic" pitchFamily="34" charset="-128"/>
              </a:rPr>
              <a:t>MeV</a:t>
            </a:r>
            <a:r>
              <a:rPr lang="ru-RU" sz="1800" b="0" dirty="0">
                <a:solidFill>
                  <a:srgbClr val="C00000"/>
                </a:solidFill>
                <a:ea typeface="MS PGothic" pitchFamily="34" charset="-128"/>
              </a:rPr>
              <a:t>  (</a:t>
            </a:r>
            <a:r>
              <a:rPr lang="en-US" sz="1800" b="0" dirty="0">
                <a:solidFill>
                  <a:srgbClr val="C00000"/>
                </a:solidFill>
                <a:ea typeface="MS PGothic" pitchFamily="34" charset="-128"/>
              </a:rPr>
              <a:t>4.15 </a:t>
            </a:r>
            <a:r>
              <a:rPr lang="en-US" sz="1800" b="0" dirty="0" err="1">
                <a:solidFill>
                  <a:srgbClr val="C00000"/>
                </a:solidFill>
                <a:ea typeface="MS PGothic" pitchFamily="34" charset="-128"/>
              </a:rPr>
              <a:t>MeV</a:t>
            </a:r>
            <a:r>
              <a:rPr lang="en-US" sz="1800" b="0" dirty="0">
                <a:solidFill>
                  <a:srgbClr val="C00000"/>
                </a:solidFill>
                <a:ea typeface="MS PGothic" pitchFamily="34" charset="-128"/>
              </a:rPr>
              <a:t> in SM)</a:t>
            </a:r>
            <a:endParaRPr lang="ru-RU" sz="1800" b="0" dirty="0">
              <a:solidFill>
                <a:srgbClr val="C00000"/>
              </a:solidFill>
              <a:ea typeface="MS PGothic" pitchFamily="34" charset="-128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1800" b="0" dirty="0">
                <a:solidFill>
                  <a:srgbClr val="C00000"/>
                </a:solidFill>
                <a:ea typeface="MS PGothic" pitchFamily="34" charset="-128"/>
              </a:rPr>
              <a:t> </a:t>
            </a:r>
            <a:r>
              <a:rPr lang="en-US" sz="1800" b="0" dirty="0">
                <a:solidFill>
                  <a:srgbClr val="184B81"/>
                </a:solidFill>
                <a:ea typeface="MS PGothic" pitchFamily="34" charset="-128"/>
              </a:rPr>
              <a:t>Signal </a:t>
            </a:r>
            <a:r>
              <a:rPr lang="en-US" sz="1800" b="0" dirty="0" err="1">
                <a:solidFill>
                  <a:srgbClr val="184B81"/>
                </a:solidFill>
                <a:ea typeface="MS PGothic" pitchFamily="34" charset="-128"/>
              </a:rPr>
              <a:t>Strenght</a:t>
            </a:r>
            <a:r>
              <a:rPr lang="en-US" sz="1800" b="0" dirty="0">
                <a:solidFill>
                  <a:srgbClr val="184B81"/>
                </a:solidFill>
                <a:ea typeface="MS PGothic" pitchFamily="34" charset="-128"/>
              </a:rPr>
              <a:t>:</a:t>
            </a:r>
            <a:r>
              <a:rPr lang="ru-RU" sz="1800" b="0" dirty="0">
                <a:solidFill>
                  <a:srgbClr val="184B81"/>
                </a:solidFill>
                <a:ea typeface="MS PGothic" pitchFamily="34" charset="-128"/>
              </a:rPr>
              <a:t> 1.0 ±0.29</a:t>
            </a:r>
            <a:endParaRPr lang="en-US" sz="1800" b="0" dirty="0">
              <a:solidFill>
                <a:srgbClr val="184B81"/>
              </a:solidFill>
              <a:ea typeface="MS PGothic" pitchFamily="34" charset="-128"/>
            </a:endParaRPr>
          </a:p>
        </p:txBody>
      </p:sp>
      <p:pic>
        <p:nvPicPr>
          <p:cNvPr id="26636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1557339"/>
            <a:ext cx="111601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4" y="1989139"/>
            <a:ext cx="1347787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9" name="Номер слайда 5"/>
          <p:cNvSpPr txBox="1">
            <a:spLocks/>
          </p:cNvSpPr>
          <p:nvPr/>
        </p:nvSpPr>
        <p:spPr bwMode="auto">
          <a:xfrm>
            <a:off x="9129714" y="6597650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7929966-6B03-4352-8282-2F5D7333BC75}" type="slidenum">
              <a:rPr lang="ru-RU" altLang="ru-RU" sz="12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2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90812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0"/>
            <a:ext cx="91630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hangingPunct="1">
              <a:defRPr/>
            </a:pPr>
            <a:r>
              <a:rPr lang="en-US" sz="3200" i="1" dirty="0">
                <a:solidFill>
                  <a:srgbClr val="002060"/>
                </a:solidFill>
                <a:latin typeface="Arial" charset="0"/>
              </a:rPr>
              <a:t>JINR Example: New Physics @ 13 </a:t>
            </a:r>
            <a:r>
              <a:rPr lang="en-US" sz="3200" i="1" dirty="0" err="1">
                <a:solidFill>
                  <a:srgbClr val="002060"/>
                </a:solidFill>
                <a:latin typeface="Arial" charset="0"/>
              </a:rPr>
              <a:t>TeV</a:t>
            </a:r>
            <a:r>
              <a:rPr lang="en-US" sz="3200" i="1" dirty="0">
                <a:solidFill>
                  <a:srgbClr val="002060"/>
                </a:solidFill>
                <a:latin typeface="Arial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17514" y="765175"/>
            <a:ext cx="8999537" cy="41846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rgbClr val="006600"/>
                </a:solidFill>
                <a:latin typeface="+mj-lt"/>
              </a:rPr>
              <a:t>  </a:t>
            </a:r>
            <a:r>
              <a:rPr lang="en-US" sz="2000" b="0" dirty="0">
                <a:solidFill>
                  <a:srgbClr val="006600"/>
                </a:solidFill>
                <a:latin typeface="+mj-lt"/>
              </a:rPr>
              <a:t>Di-</a:t>
            </a:r>
            <a:r>
              <a:rPr lang="en-US" sz="2000" b="0" dirty="0" err="1">
                <a:solidFill>
                  <a:srgbClr val="006600"/>
                </a:solidFill>
                <a:latin typeface="+mj-lt"/>
              </a:rPr>
              <a:t>muons</a:t>
            </a:r>
            <a:endParaRPr lang="ru-RU" sz="1800" b="0" dirty="0">
              <a:latin typeface="+mj-lt"/>
            </a:endParaRPr>
          </a:p>
          <a:p>
            <a:pPr algn="just" eaLnBrk="1" hangingPunct="1">
              <a:buFont typeface="Wingdings" pitchFamily="2" charset="2"/>
              <a:buChar char="q"/>
              <a:defRPr/>
            </a:pPr>
            <a:endParaRPr lang="ru-RU" sz="1800" dirty="0">
              <a:latin typeface="+mj-lt"/>
            </a:endParaRPr>
          </a:p>
          <a:p>
            <a:pPr algn="just" eaLnBrk="1" hangingPunct="1">
              <a:buFont typeface="Wingdings" pitchFamily="2" charset="2"/>
              <a:buChar char="q"/>
              <a:defRPr/>
            </a:pPr>
            <a:endParaRPr lang="ru-RU" sz="1800" dirty="0">
              <a:latin typeface="+mj-lt"/>
            </a:endParaRPr>
          </a:p>
          <a:p>
            <a:pPr algn="just" eaLnBrk="1" hangingPunct="1">
              <a:buFont typeface="Wingdings" pitchFamily="2" charset="2"/>
              <a:buChar char="q"/>
              <a:defRPr/>
            </a:pPr>
            <a:endParaRPr lang="ru-RU" sz="1800" dirty="0">
              <a:latin typeface="+mj-lt"/>
            </a:endParaRPr>
          </a:p>
          <a:p>
            <a:pPr algn="just" eaLnBrk="1" hangingPunct="1">
              <a:buFont typeface="Wingdings" pitchFamily="2" charset="2"/>
              <a:buChar char="q"/>
              <a:defRPr/>
            </a:pPr>
            <a:endParaRPr lang="ru-RU" sz="1800" dirty="0">
              <a:latin typeface="+mj-lt"/>
            </a:endParaRPr>
          </a:p>
          <a:p>
            <a:pPr algn="just" eaLnBrk="1" hangingPunct="1">
              <a:buFont typeface="Wingdings" pitchFamily="2" charset="2"/>
              <a:buChar char="q"/>
              <a:defRPr/>
            </a:pPr>
            <a:endParaRPr lang="ru-RU" sz="1800" dirty="0">
              <a:latin typeface="+mj-lt"/>
            </a:endParaRPr>
          </a:p>
          <a:p>
            <a:pPr algn="just" eaLnBrk="1" hangingPunct="1">
              <a:buFont typeface="Wingdings" pitchFamily="2" charset="2"/>
              <a:buChar char="q"/>
              <a:defRPr/>
            </a:pPr>
            <a:endParaRPr lang="ru-RU" sz="1800" dirty="0">
              <a:latin typeface="+mj-lt"/>
            </a:endParaRPr>
          </a:p>
          <a:p>
            <a:pPr algn="just" eaLnBrk="1" hangingPunct="1">
              <a:buFont typeface="Wingdings" pitchFamily="2" charset="2"/>
              <a:buChar char="q"/>
              <a:defRPr/>
            </a:pPr>
            <a:endParaRPr lang="ru-RU" sz="1800" b="0" dirty="0">
              <a:latin typeface="+mj-lt"/>
            </a:endParaRPr>
          </a:p>
          <a:p>
            <a:pPr algn="just" eaLnBrk="1" hangingPunct="1">
              <a:buFont typeface="Wingdings" pitchFamily="2" charset="2"/>
              <a:buChar char="q"/>
              <a:defRPr/>
            </a:pPr>
            <a:endParaRPr lang="ru-RU" sz="1800" b="0" dirty="0">
              <a:latin typeface="+mj-lt"/>
            </a:endParaRPr>
          </a:p>
          <a:p>
            <a:pPr algn="just" eaLnBrk="1" hangingPunct="1">
              <a:buFont typeface="Wingdings" pitchFamily="2" charset="2"/>
              <a:buChar char="q"/>
              <a:defRPr/>
            </a:pPr>
            <a:endParaRPr lang="ru-RU" sz="1800" b="0" dirty="0">
              <a:latin typeface="+mj-lt"/>
            </a:endParaRPr>
          </a:p>
          <a:p>
            <a:pPr algn="just" eaLnBrk="1" hangingPunct="1">
              <a:buFont typeface="Wingdings" pitchFamily="2" charset="2"/>
              <a:buChar char="q"/>
              <a:defRPr/>
            </a:pPr>
            <a:endParaRPr lang="ru-RU" sz="1800" b="0" dirty="0">
              <a:latin typeface="+mj-lt"/>
            </a:endParaRPr>
          </a:p>
          <a:p>
            <a:pPr algn="just" eaLnBrk="1" hangingPunct="1">
              <a:defRPr/>
            </a:pPr>
            <a:r>
              <a:rPr lang="en-GB" sz="1000" b="0" dirty="0">
                <a:latin typeface="Arial" charset="0"/>
              </a:rPr>
              <a:t>	</a:t>
            </a:r>
            <a:endParaRPr lang="ru-RU" sz="1000" b="0" dirty="0">
              <a:latin typeface="Arial" charset="0"/>
            </a:endParaRPr>
          </a:p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ru-RU" sz="1800" b="0" dirty="0">
                <a:solidFill>
                  <a:srgbClr val="006600"/>
                </a:solidFill>
                <a:latin typeface="Arial" charset="0"/>
              </a:rPr>
              <a:t>   </a:t>
            </a:r>
            <a:r>
              <a:rPr lang="en-US" sz="1800" b="0" dirty="0" err="1">
                <a:solidFill>
                  <a:srgbClr val="006600"/>
                </a:solidFill>
                <a:latin typeface="Arial" charset="0"/>
              </a:rPr>
              <a:t>Multijets</a:t>
            </a:r>
            <a:r>
              <a:rPr lang="en-US" sz="1800" b="0" dirty="0">
                <a:solidFill>
                  <a:srgbClr val="006600"/>
                </a:solidFill>
                <a:latin typeface="Arial" charset="0"/>
              </a:rPr>
              <a:t> (N</a:t>
            </a:r>
            <a:r>
              <a:rPr lang="en-US" sz="1800" b="0" baseline="-25000" dirty="0">
                <a:solidFill>
                  <a:srgbClr val="006600"/>
                </a:solidFill>
                <a:latin typeface="Arial" charset="0"/>
              </a:rPr>
              <a:t>jet</a:t>
            </a:r>
            <a:r>
              <a:rPr lang="en-US" sz="1800" b="0" dirty="0">
                <a:solidFill>
                  <a:srgbClr val="006600"/>
                </a:solidFill>
                <a:latin typeface="Arial" charset="0"/>
              </a:rPr>
              <a:t> up to 12 with S</a:t>
            </a:r>
            <a:r>
              <a:rPr lang="en-US" sz="1800" b="0" baseline="-25000" dirty="0">
                <a:solidFill>
                  <a:srgbClr val="006600"/>
                </a:solidFill>
                <a:latin typeface="Arial" charset="0"/>
              </a:rPr>
              <a:t>T</a:t>
            </a:r>
            <a:r>
              <a:rPr lang="en-US" sz="1800" b="0" dirty="0">
                <a:solidFill>
                  <a:srgbClr val="006600"/>
                </a:solidFill>
                <a:latin typeface="Arial" charset="0"/>
              </a:rPr>
              <a:t> = 5.48 </a:t>
            </a:r>
            <a:r>
              <a:rPr lang="en-US" sz="1800" b="0" dirty="0" err="1">
                <a:solidFill>
                  <a:srgbClr val="006600"/>
                </a:solidFill>
                <a:latin typeface="Arial" charset="0"/>
              </a:rPr>
              <a:t>TeV</a:t>
            </a:r>
            <a:r>
              <a:rPr lang="en-US" sz="1800" b="0" dirty="0">
                <a:solidFill>
                  <a:srgbClr val="006600"/>
                </a:solidFill>
                <a:latin typeface="Arial" charset="0"/>
              </a:rPr>
              <a:t>)</a:t>
            </a:r>
            <a:endParaRPr lang="ru-RU" sz="1800" b="0" dirty="0">
              <a:solidFill>
                <a:srgbClr val="006600"/>
              </a:solidFill>
              <a:latin typeface="Arial" charset="0"/>
            </a:endParaRPr>
          </a:p>
          <a:p>
            <a:pPr marL="285750" lvl="2" indent="-285750" algn="just" hangingPunct="1">
              <a:buFont typeface="Wingdings" pitchFamily="2" charset="2"/>
              <a:buChar char="q"/>
              <a:defRPr/>
            </a:pPr>
            <a:endParaRPr lang="ru-RU" sz="1800" dirty="0">
              <a:solidFill>
                <a:srgbClr val="006600"/>
              </a:solidFill>
              <a:latin typeface="+mj-lt"/>
            </a:endParaRPr>
          </a:p>
          <a:p>
            <a:pPr lvl="2" algn="just" hangingPunct="1">
              <a:defRPr/>
            </a:pPr>
            <a:r>
              <a:rPr lang="ru-RU" sz="1800" dirty="0">
                <a:solidFill>
                  <a:srgbClr val="006600"/>
                </a:solidFill>
                <a:latin typeface="+mj-lt"/>
              </a:rPr>
              <a:t> </a:t>
            </a:r>
            <a:endParaRPr lang="en-US" sz="1800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27652" name="Номер слайда 5"/>
          <p:cNvSpPr txBox="1">
            <a:spLocks/>
          </p:cNvSpPr>
          <p:nvPr/>
        </p:nvSpPr>
        <p:spPr bwMode="auto">
          <a:xfrm>
            <a:off x="9129714" y="6597650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1872DD6-8FEE-47C4-9921-29D08C613DB2}" type="slidenum">
              <a:rPr lang="ru-RU" altLang="ru-RU" sz="12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200">
              <a:solidFill>
                <a:schemeClr val="bg2"/>
              </a:solidFill>
            </a:endParaRPr>
          </a:p>
        </p:txBody>
      </p:sp>
      <p:pic>
        <p:nvPicPr>
          <p:cNvPr id="27654" name="Рисунок 13" descr="https://cms-results.web.cern.ch/cms-results/public-results/preliminary-results/EXO-15-007/CMS-PAS-EXO-15-007_Figure_003-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1" y="4005264"/>
            <a:ext cx="4321175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Прямоугольник 19"/>
          <p:cNvSpPr>
            <a:spLocks noChangeArrowheads="1"/>
          </p:cNvSpPr>
          <p:nvPr/>
        </p:nvSpPr>
        <p:spPr bwMode="auto">
          <a:xfrm>
            <a:off x="2073275" y="620713"/>
            <a:ext cx="7056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C00000"/>
                </a:solidFill>
              </a:rPr>
              <a:t>New  limits: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C00000"/>
                </a:solidFill>
              </a:rPr>
              <a:t>3.7 </a:t>
            </a:r>
            <a:r>
              <a:rPr lang="en-US" altLang="ru-RU" sz="1800" dirty="0" err="1">
                <a:solidFill>
                  <a:srgbClr val="C00000"/>
                </a:solidFill>
              </a:rPr>
              <a:t>TeV</a:t>
            </a:r>
            <a:r>
              <a:rPr lang="en-US" altLang="ru-RU" sz="1800" dirty="0">
                <a:solidFill>
                  <a:srgbClr val="C00000"/>
                </a:solidFill>
              </a:rPr>
              <a:t> for </a:t>
            </a:r>
            <a:r>
              <a:rPr lang="en-US" altLang="ru-RU" sz="1800" dirty="0" err="1">
                <a:solidFill>
                  <a:srgbClr val="C00000"/>
                </a:solidFill>
              </a:rPr>
              <a:t>Zssm</a:t>
            </a:r>
            <a:r>
              <a:rPr lang="en-US" altLang="ru-RU" sz="1800" dirty="0">
                <a:solidFill>
                  <a:srgbClr val="C00000"/>
                </a:solidFill>
              </a:rPr>
              <a:t> and 3.2 </a:t>
            </a:r>
            <a:r>
              <a:rPr lang="en-US" altLang="ru-RU" sz="1800" dirty="0" err="1">
                <a:solidFill>
                  <a:srgbClr val="C00000"/>
                </a:solidFill>
              </a:rPr>
              <a:t>TeV</a:t>
            </a:r>
            <a:r>
              <a:rPr lang="en-US" altLang="ru-RU" sz="1800" dirty="0">
                <a:solidFill>
                  <a:srgbClr val="C00000"/>
                </a:solidFill>
              </a:rPr>
              <a:t> for GUT Z’</a:t>
            </a:r>
            <a:endParaRPr lang="ru-RU" altLang="ru-RU" sz="1800" dirty="0">
              <a:solidFill>
                <a:srgbClr val="C00000"/>
              </a:solidFill>
            </a:endParaRPr>
          </a:p>
        </p:txBody>
      </p:sp>
      <p:pic>
        <p:nvPicPr>
          <p:cNvPr id="27659" name="Рисунок 11" descr="https://cms-results.web.cern.ch/cms-results/public-results/preliminary-results/EXO-15-007/CMS-PAS-EXO-15-007_Figure_0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1" y="4437064"/>
            <a:ext cx="352107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Прямоугольник 21"/>
          <p:cNvSpPr>
            <a:spLocks noChangeArrowheads="1"/>
          </p:cNvSpPr>
          <p:nvPr/>
        </p:nvSpPr>
        <p:spPr bwMode="auto">
          <a:xfrm>
            <a:off x="3584576" y="4500563"/>
            <a:ext cx="350996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C00000"/>
                </a:solidFill>
              </a:rPr>
              <a:t>Black Hole mass &gt; 8.7 TeV </a:t>
            </a:r>
            <a:endParaRPr lang="ru-RU" altLang="ru-RU" sz="1800">
              <a:solidFill>
                <a:srgbClr val="C00000"/>
              </a:solidFill>
            </a:endParaRPr>
          </a:p>
        </p:txBody>
      </p:sp>
      <p:pic>
        <p:nvPicPr>
          <p:cNvPr id="82946" name="Picture 2" descr="http://cms-results.web.cern.ch/cms-results/public-results/preliminary-results/EXO-16-031/CMS-PAS-EXO-16-031_Figure_001-b.png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4" y="1469548"/>
            <a:ext cx="3951286" cy="252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3" descr="http://cms-results.web.cern.ch/cms-results/public-results/preliminary-results/EXO-16-031/CMS-PAS-EXO-16-031_Figure_002-b.png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370" y="1312863"/>
            <a:ext cx="3970337" cy="268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10736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0663" y="630238"/>
            <a:ext cx="9666287" cy="5867400"/>
          </a:xfrm>
          <a:prstGeom prst="rect">
            <a:avLst/>
          </a:prstGeom>
          <a:solidFill>
            <a:srgbClr val="FFFF00">
              <a:alpha val="30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800" b="0" dirty="0">
                <a:solidFill>
                  <a:srgbClr val="0033CC"/>
                </a:solidFill>
                <a:ea typeface="ＭＳ Ｐゴシック" pitchFamily="1" charset="-128"/>
              </a:rPr>
              <a:t>CMS data processing and analysis within the Worldwide LHC Computing Grid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800" b="0" dirty="0">
                <a:solidFill>
                  <a:srgbClr val="0033CC"/>
                </a:solidFill>
                <a:ea typeface="ＭＳ Ｐゴシック" pitchFamily="1" charset="-128"/>
              </a:rPr>
              <a:t>(WLCG) is by means of the distributed computing centers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800" b="0" kern="0" dirty="0">
              <a:solidFill>
                <a:srgbClr val="0033CC"/>
              </a:solidFill>
              <a:latin typeface="+mn-lt"/>
              <a:ea typeface="ＭＳ Ｐゴシック" pitchFamily="1" charset="-128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800" b="0" kern="0" dirty="0">
                <a:solidFill>
                  <a:srgbClr val="0033CC"/>
                </a:solidFill>
                <a:latin typeface="+mn-lt"/>
                <a:ea typeface="ＭＳ Ｐゴシック" pitchFamily="1" charset="-128"/>
              </a:rPr>
              <a:t>The CMS Facilities in JINR include the Tier-1 and Tier-2 centers, and CMS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800" b="0" kern="0" dirty="0">
                <a:solidFill>
                  <a:srgbClr val="0033CC"/>
                </a:solidFill>
                <a:latin typeface="+mn-lt"/>
                <a:ea typeface="ＭＳ Ｐゴシック" pitchFamily="1" charset="-128"/>
              </a:rPr>
              <a:t>Regional Operation Center (CMS ROC)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800" b="0" kern="0" dirty="0">
                <a:solidFill>
                  <a:srgbClr val="0033CC"/>
                </a:solidFill>
                <a:latin typeface="+mn-lt"/>
                <a:ea typeface="ＭＳ Ｐゴシック" pitchFamily="1" charset="-128"/>
              </a:rPr>
              <a:t>	=&gt; to assists the RDMS aims to carry out full-scale researches in the field of particle physics at the nominal values of LHC energies and luminosity.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800" b="0" kern="0" dirty="0">
                <a:solidFill>
                  <a:srgbClr val="0033CC"/>
                </a:solidFill>
                <a:latin typeface="+mn-lt"/>
                <a:ea typeface="ＭＳ Ｐゴシック" pitchFamily="1" charset="-128"/>
              </a:rPr>
              <a:t> 	=&gt; to coordinate participation of RDMS Tier-2 centers in CMS Data  Processing and Analysis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1800" b="0" kern="0" dirty="0">
              <a:solidFill>
                <a:srgbClr val="0033CC"/>
              </a:solidFill>
              <a:latin typeface="+mn-lt"/>
              <a:ea typeface="ＭＳ Ｐゴシック" pitchFamily="1" charset="-128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b="0" kern="0" dirty="0">
                <a:solidFill>
                  <a:srgbClr val="0033CC"/>
                </a:solidFill>
                <a:latin typeface="+mn-lt"/>
                <a:ea typeface="ＭＳ Ｐゴシック" pitchFamily="1" charset="-128"/>
              </a:rPr>
              <a:t> 	</a:t>
            </a:r>
          </a:p>
        </p:txBody>
      </p:sp>
      <p:pic>
        <p:nvPicPr>
          <p:cNvPr id="89094" name="Picture 6" descr="http://accounting.egi.eu/graphcache/31543a26d03e0b03dc1b93e135005303577d447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214685"/>
            <a:ext cx="3725863" cy="325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2" name="Picture 4" descr="http://accounting.egi.eu/graphcache/5fccbe13ea726672f96cc5ce74c76300f9a4d14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1" y="3229066"/>
            <a:ext cx="4809245" cy="330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5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36513" y="25400"/>
            <a:ext cx="9942513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Arial" charset="0"/>
              </a:rPr>
              <a:t>JINR Facilities for Data Processing and Analysis</a:t>
            </a: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9339263" y="6653213"/>
            <a:ext cx="547687" cy="21431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9pPr>
          </a:lstStyle>
          <a:p>
            <a:pPr algn="ctr"/>
            <a:fld id="{D6FBC571-0E71-6D4E-81D4-B82568B1BEC8}" type="slidenum">
              <a:rPr lang="ru-RU" b="1"/>
              <a:pPr algn="ctr"/>
              <a:t>17</a:t>
            </a:fld>
            <a:endParaRPr lang="ru-RU" b="1"/>
          </a:p>
        </p:txBody>
      </p:sp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8748713" y="6337300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6BA0483-C762-4B46-A0A8-4DD91A64436E}" type="slidenum">
              <a:rPr lang="ru-RU" altLang="ru-RU" sz="12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200">
              <a:solidFill>
                <a:schemeClr val="bg2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65284" y="5902325"/>
            <a:ext cx="3743325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C00000"/>
                </a:solidFill>
              </a:rPr>
              <a:t>JINR Tier-1</a:t>
            </a:r>
            <a:r>
              <a:rPr lang="ru-RU" altLang="ru-RU" sz="1800" dirty="0">
                <a:solidFill>
                  <a:srgbClr val="C00000"/>
                </a:solidFill>
              </a:rPr>
              <a:t> </a:t>
            </a:r>
            <a:r>
              <a:rPr lang="en-US" altLang="ru-RU" sz="1800" dirty="0">
                <a:solidFill>
                  <a:srgbClr val="C00000"/>
                </a:solidFill>
              </a:rPr>
              <a:t>provides ~</a:t>
            </a:r>
            <a:r>
              <a:rPr lang="ru-RU" altLang="ru-RU" sz="1800" dirty="0">
                <a:solidFill>
                  <a:srgbClr val="C00000"/>
                </a:solidFill>
              </a:rPr>
              <a:t>9%</a:t>
            </a:r>
            <a:r>
              <a:rPr lang="en-US" altLang="ru-RU" sz="1800" dirty="0">
                <a:solidFill>
                  <a:srgbClr val="C00000"/>
                </a:solidFill>
              </a:rPr>
              <a:t> of  Tier-1 CMS performance</a:t>
            </a:r>
            <a:endParaRPr lang="ru-RU" altLang="ru-RU" sz="1800" dirty="0">
              <a:solidFill>
                <a:srgbClr val="C00000"/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932727" y="5929313"/>
            <a:ext cx="4565650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C00000"/>
                </a:solidFill>
              </a:rPr>
              <a:t>JINR Computing Center provides above </a:t>
            </a:r>
            <a:r>
              <a:rPr lang="ru-RU" altLang="ru-RU" sz="1800" dirty="0">
                <a:solidFill>
                  <a:srgbClr val="C00000"/>
                </a:solidFill>
              </a:rPr>
              <a:t>77%  </a:t>
            </a:r>
            <a:r>
              <a:rPr lang="en-US" altLang="ru-RU" sz="1800" dirty="0">
                <a:solidFill>
                  <a:srgbClr val="C00000"/>
                </a:solidFill>
              </a:rPr>
              <a:t>of RDMS Computing facilities </a:t>
            </a:r>
            <a:endParaRPr lang="ru-RU" altLang="ru-RU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11533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2" name="Picture 8" descr="http://dashb-cms-job-dev.cern.ch/tmp/RTTCKr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4" y="3857943"/>
            <a:ext cx="3823018" cy="286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0" name="Picture 6" descr="http://dashb-cms-job-dev.cern.ch/tmp/7NtrJ8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691" y="4030623"/>
            <a:ext cx="4341368" cy="260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05" y="1288733"/>
            <a:ext cx="4110736" cy="25692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44619" y="1433989"/>
            <a:ext cx="4668011" cy="2917507"/>
          </a:xfrm>
          <a:prstGeom prst="rect">
            <a:avLst/>
          </a:prstGeom>
        </p:spPr>
      </p:pic>
      <p:sp>
        <p:nvSpPr>
          <p:cNvPr id="17715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36513" y="25400"/>
            <a:ext cx="9942513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ru-RU" sz="3200" dirty="0">
                <a:solidFill>
                  <a:srgbClr val="002060"/>
                </a:solidFill>
                <a:latin typeface="Arial" charset="0"/>
              </a:rPr>
              <a:t>JINR Computing Performance in 2016</a:t>
            </a: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9339263" y="6653213"/>
            <a:ext cx="547687" cy="21431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9pPr>
          </a:lstStyle>
          <a:p>
            <a:pPr algn="ctr"/>
            <a:fld id="{D6FBC571-0E71-6D4E-81D4-B82568B1BEC8}" type="slidenum">
              <a:rPr lang="ru-RU" b="1"/>
              <a:pPr algn="ctr"/>
              <a:t>18</a:t>
            </a:fld>
            <a:endParaRPr lang="ru-RU" b="1"/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85725" y="651193"/>
            <a:ext cx="8569325" cy="68738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15000"/>
              </a:spcBef>
              <a:buFontTx/>
              <a:buNone/>
            </a:pPr>
            <a:r>
              <a:rPr lang="en-US" altLang="ru-RU" sz="1800">
                <a:solidFill>
                  <a:srgbClr val="184B81"/>
                </a:solidFill>
                <a:ea typeface="MS PGothic" panose="020B0600070205080204" pitchFamily="34" charset="-128"/>
              </a:rPr>
              <a:t>CMS Software and Computing infrastructure (including JINR Tier-1/Tier-2) </a:t>
            </a:r>
          </a:p>
          <a:p>
            <a:pPr algn="ctr">
              <a:spcBef>
                <a:spcPct val="15000"/>
              </a:spcBef>
              <a:buFontTx/>
              <a:buNone/>
            </a:pPr>
            <a:r>
              <a:rPr lang="en-US" altLang="ru-RU" sz="1800">
                <a:solidFill>
                  <a:srgbClr val="184B81"/>
                </a:solidFill>
                <a:ea typeface="MS PGothic" panose="020B0600070205080204" pitchFamily="34" charset="-128"/>
              </a:rPr>
              <a:t>are stable and relevant </a:t>
            </a: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4406900" y="2522855"/>
            <a:ext cx="4743450" cy="3698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800" b="0" dirty="0"/>
              <a:t>~ 7 PB was transferred to/from JINR Tier-1</a:t>
            </a:r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368668" y="1838643"/>
            <a:ext cx="4487127" cy="36933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sysClr val="windowText" lastClr="000000"/>
                </a:solidFill>
              </a:rPr>
              <a:t>Max transfer rate to </a:t>
            </a:r>
            <a:r>
              <a:rPr lang="en-US" sz="1800" b="0" kern="0" dirty="0" err="1">
                <a:solidFill>
                  <a:sysClr val="windowText" lastClr="000000"/>
                </a:solidFill>
              </a:rPr>
              <a:t>Dubna</a:t>
            </a:r>
            <a:r>
              <a:rPr lang="en-US" sz="1800" b="0" kern="0" dirty="0">
                <a:solidFill>
                  <a:sysClr val="windowText" lastClr="000000"/>
                </a:solidFill>
              </a:rPr>
              <a:t> ~ 489.96 MB/s</a:t>
            </a: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1049338" y="5005705"/>
            <a:ext cx="2555875" cy="646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kern="0" dirty="0">
                <a:solidFill>
                  <a:sysClr val="windowText" lastClr="000000"/>
                </a:solidFill>
              </a:rPr>
              <a:t>8</a:t>
            </a:r>
            <a:r>
              <a:rPr lang="en-US" sz="1800" b="0" kern="0" dirty="0">
                <a:solidFill>
                  <a:sysClr val="windowText" lastClr="000000"/>
                </a:solidFill>
              </a:rPr>
              <a:t> </a:t>
            </a:r>
            <a:r>
              <a:rPr lang="ru-RU" sz="1800" b="0" kern="0" dirty="0">
                <a:solidFill>
                  <a:sysClr val="windowText" lastClr="000000"/>
                </a:solidFill>
              </a:rPr>
              <a:t>040</a:t>
            </a:r>
            <a:r>
              <a:rPr lang="en-US" sz="1800" b="0" kern="0" dirty="0">
                <a:solidFill>
                  <a:sysClr val="windowText" lastClr="000000"/>
                </a:solidFill>
              </a:rPr>
              <a:t> </a:t>
            </a:r>
            <a:r>
              <a:rPr lang="ru-RU" sz="1800" b="0" kern="0" dirty="0">
                <a:solidFill>
                  <a:sysClr val="windowText" lastClr="000000"/>
                </a:solidFill>
              </a:rPr>
              <a:t>235 </a:t>
            </a:r>
            <a:r>
              <a:rPr lang="en-US" sz="1800" b="0" kern="0" dirty="0">
                <a:solidFill>
                  <a:sysClr val="windowText" lastClr="000000"/>
                </a:solidFill>
              </a:rPr>
              <a:t>jobs were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sysClr val="windowText" lastClr="000000"/>
                </a:solidFill>
              </a:rPr>
              <a:t>successfully completed</a:t>
            </a: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3987324" y="4893488"/>
            <a:ext cx="5351939" cy="36933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kern="0" dirty="0">
                <a:solidFill>
                  <a:sysClr val="windowText" lastClr="000000"/>
                </a:solidFill>
              </a:rPr>
              <a:t>79</a:t>
            </a:r>
            <a:r>
              <a:rPr lang="en-US" sz="1800" b="0" kern="0" dirty="0">
                <a:solidFill>
                  <a:sysClr val="windowText" lastClr="000000"/>
                </a:solidFill>
              </a:rPr>
              <a:t>.</a:t>
            </a:r>
            <a:r>
              <a:rPr lang="ru-RU" sz="1800" b="0" kern="0" dirty="0">
                <a:solidFill>
                  <a:sysClr val="windowText" lastClr="000000"/>
                </a:solidFill>
              </a:rPr>
              <a:t>06</a:t>
            </a:r>
            <a:r>
              <a:rPr lang="en-US" sz="1800" b="0" kern="0" dirty="0">
                <a:solidFill>
                  <a:sysClr val="windowText" lastClr="000000"/>
                </a:solidFill>
              </a:rPr>
              <a:t> % of jobs were completed successfully</a:t>
            </a:r>
          </a:p>
        </p:txBody>
      </p:sp>
      <p:sp>
        <p:nvSpPr>
          <p:cNvPr id="2" name="AutoShape 2" descr="https://cmsweb.cern.ch/phedex/graphs/quantity_cumulative?link=dest&amp;no_mss=true&amp;from_node=.%2A&amp;to_node=T1_RU_JINR&amp;conn=Prod%2FReader&amp;starttime=1452902400&amp;span=604800&amp;endtime=148435200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cmsweb.cern.ch/phedex/graphs/quantity_cumulative?link=dest&amp;no_mss=true&amp;from_node=.%2A&amp;to_node=T1_RU_JINR&amp;conn=Prod%2FReader&amp;starttime=1452902400&amp;span=604800&amp;endtime=1484352000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38599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0"/>
            <a:ext cx="9905999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i="1" dirty="0">
                <a:solidFill>
                  <a:srgbClr val="002060"/>
                </a:solidFill>
                <a:latin typeface="Arial" charset="0"/>
              </a:rPr>
              <a:t>Conclusions</a:t>
            </a:r>
          </a:p>
        </p:txBody>
      </p:sp>
      <p:sp>
        <p:nvSpPr>
          <p:cNvPr id="31754" name="Номер слайда 5"/>
          <p:cNvSpPr txBox="1">
            <a:spLocks/>
          </p:cNvSpPr>
          <p:nvPr/>
        </p:nvSpPr>
        <p:spPr bwMode="auto">
          <a:xfrm>
            <a:off x="9129714" y="6597650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037C9E3-3ED9-41A7-801F-462B450586C0}" type="slidenum">
              <a:rPr lang="ru-RU" altLang="ru-RU" sz="12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200">
              <a:solidFill>
                <a:schemeClr val="bg2"/>
              </a:solidFill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9422" y="682526"/>
            <a:ext cx="9709150" cy="353943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63500" dist="88900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JINR CMS team is well progressing in main Tasks:</a:t>
            </a:r>
          </a:p>
          <a:p>
            <a:pPr algn="ctr" eaLnBrk="0" hangingPunct="0">
              <a:defRPr/>
            </a:pPr>
            <a:endParaRPr lang="en-US" sz="2800" b="1" i="1" dirty="0">
              <a:solidFill>
                <a:srgbClr val="0033CC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 Run II data taking and  analysis at 13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TeV</a:t>
            </a:r>
            <a:endParaRPr lang="en-US" sz="2400" b="1" dirty="0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742950" lvl="1" indent="-285750" eaLnBrk="0" hangingPunct="0">
              <a:buFontTx/>
              <a:buChar char="•"/>
              <a:defRPr/>
            </a:pPr>
            <a:r>
              <a:rPr lang="en-US" sz="2400" dirty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at designed LHC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Lumi</a:t>
            </a:r>
            <a:r>
              <a:rPr lang="en-US" sz="2400" dirty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 and Energy</a:t>
            </a:r>
          </a:p>
          <a:p>
            <a:pPr marL="742950" lvl="1" indent="-285750" eaLnBrk="0" hangingPunct="0">
              <a:buFontTx/>
              <a:buChar char="•"/>
              <a:defRPr/>
            </a:pPr>
            <a:endParaRPr lang="en-US" dirty="0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0">
              <a:buFontTx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 Detector Operation and Maintenance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</a:p>
          <a:p>
            <a:pPr eaLnBrk="0" hangingPunct="0">
              <a:buFontTx/>
              <a:buChar char="•"/>
              <a:defRPr/>
            </a:pPr>
            <a:endParaRPr lang="en-US" b="1" dirty="0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0">
              <a:buFontTx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 Participation in Phase I Upgrade and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R&amp;D for Phase II at HL-   </a:t>
            </a:r>
          </a:p>
          <a:p>
            <a:pPr eaLnBrk="0">
              <a:defRPr/>
            </a:pP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  LHC 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for Muon and Calorimetry</a:t>
            </a:r>
          </a:p>
          <a:p>
            <a:pPr marL="742950" lvl="1" indent="-285750" eaLnBrk="0" hangingPunct="0">
              <a:buFontTx/>
              <a:buChar char="•"/>
              <a:defRPr/>
            </a:pPr>
            <a:r>
              <a:rPr lang="en-US" sz="2400" dirty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according to CMS TP, TDRs, and approved JINR Project</a:t>
            </a:r>
            <a:endParaRPr lang="en-US" sz="2400" b="1" dirty="0">
              <a:solidFill>
                <a:srgbClr val="0033CC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2243" y="4454554"/>
            <a:ext cx="9332758" cy="2075983"/>
          </a:xfrm>
        </p:spPr>
        <p:txBody>
          <a:bodyPr>
            <a:noAutofit/>
          </a:bodyPr>
          <a:lstStyle/>
          <a:p>
            <a:pPr marL="0" indent="0" eaLnBrk="0" hangingPunct="0">
              <a:spcBef>
                <a:spcPts val="0"/>
              </a:spcBef>
              <a:buSzTx/>
              <a:buFontTx/>
              <a:buChar char="•"/>
              <a:defRPr/>
            </a:pPr>
            <a:r>
              <a:rPr lang="en-US" altLang="ru-RU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   New Low Voltage Distribution Board (LVDB) for all 108 Muon   </a:t>
            </a:r>
          </a:p>
          <a:p>
            <a:pPr marL="0" indent="0" eaLnBrk="0" hangingPunct="0">
              <a:spcBef>
                <a:spcPts val="0"/>
              </a:spcBef>
              <a:buSzTx/>
              <a:buNone/>
              <a:defRPr/>
            </a:pPr>
            <a:r>
              <a:rPr lang="en-US" altLang="ru-RU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    inner rings (MEX/1) detectors will be installed during LS2</a:t>
            </a:r>
          </a:p>
          <a:p>
            <a:pPr marL="0" indent="0" algn="ctr">
              <a:buNone/>
            </a:pPr>
            <a:endParaRPr lang="en-US" alt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ask Program Advisory Committee </a:t>
            </a:r>
            <a:r>
              <a:rPr lang="en-US" altLang="ru-RU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support request </a:t>
            </a:r>
            <a:r>
              <a:rPr lang="en-US" alt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</a:p>
          <a:p>
            <a:pPr marL="0" indent="0" algn="ctr">
              <a:buNone/>
            </a:pPr>
            <a:r>
              <a:rPr lang="en-US" alt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fund in 2017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257324213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/>
          </p:cNvSpPr>
          <p:nvPr>
            <p:ph type="title" idx="4294967295"/>
          </p:nvPr>
        </p:nvSpPr>
        <p:spPr>
          <a:xfrm>
            <a:off x="228600" y="38100"/>
            <a:ext cx="9620250" cy="4937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t">
            <a:noAutofit/>
          </a:bodyPr>
          <a:lstStyle>
            <a:lvl1pPr defTabSz="740663">
              <a:defRPr sz="2916"/>
            </a:lvl1pPr>
          </a:lstStyle>
          <a:p>
            <a:pPr defTabSz="914400" eaLnBrk="0" hangingPunct="0"/>
            <a:r>
              <a:rPr sz="3200" dirty="0">
                <a:solidFill>
                  <a:srgbClr val="002060"/>
                </a:solidFill>
                <a:latin typeface="Arial" charset="0"/>
              </a:rPr>
              <a:t>Outline</a:t>
            </a:r>
          </a:p>
        </p:txBody>
      </p:sp>
      <p:sp>
        <p:nvSpPr>
          <p:cNvPr id="478" name="Shape 478"/>
          <p:cNvSpPr>
            <a:spLocks noGrp="1"/>
          </p:cNvSpPr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•"/>
            </a:pPr>
            <a:r>
              <a:rPr dirty="0"/>
              <a:t>JINR in </a:t>
            </a:r>
            <a:r>
              <a:rPr lang="en-US" dirty="0"/>
              <a:t>Run 2 Operations </a:t>
            </a:r>
          </a:p>
          <a:p>
            <a:pPr>
              <a:buChar char="•"/>
            </a:pPr>
            <a:endParaRPr lang="en-US" dirty="0"/>
          </a:p>
          <a:p>
            <a:pPr>
              <a:buChar char="•"/>
            </a:pPr>
            <a:r>
              <a:rPr dirty="0"/>
              <a:t>Participation in CMS upgrade</a:t>
            </a:r>
            <a:r>
              <a:rPr lang="ru-RU" dirty="0"/>
              <a:t> </a:t>
            </a:r>
            <a:r>
              <a:rPr lang="en-US" dirty="0"/>
              <a:t>of Phase I</a:t>
            </a:r>
            <a:endParaRPr dirty="0"/>
          </a:p>
          <a:p>
            <a:pPr>
              <a:buSzTx/>
              <a:buNone/>
            </a:pPr>
            <a:r>
              <a:rPr dirty="0"/>
              <a:t>	</a:t>
            </a:r>
            <a:r>
              <a:rPr sz="2800" dirty="0"/>
              <a:t>within approved project “JINR Upgrade Project for CMS Phase 1”</a:t>
            </a:r>
            <a:r>
              <a:rPr lang="en-US" sz="2800" dirty="0"/>
              <a:t> </a:t>
            </a:r>
            <a:r>
              <a:rPr lang="en-US" dirty="0"/>
              <a:t>and R&amp;D for Phase II</a:t>
            </a:r>
            <a:endParaRPr dirty="0"/>
          </a:p>
          <a:p>
            <a:pPr>
              <a:buChar char="•"/>
            </a:pPr>
            <a:endParaRPr lang="en-US" dirty="0"/>
          </a:p>
          <a:p>
            <a:pPr>
              <a:buChar char="•"/>
            </a:pPr>
            <a:r>
              <a:rPr dirty="0"/>
              <a:t>Participation in </a:t>
            </a:r>
            <a:r>
              <a:rPr lang="en-US" dirty="0"/>
              <a:t>P</a:t>
            </a:r>
            <a:r>
              <a:rPr dirty="0"/>
              <a:t>hysics </a:t>
            </a:r>
            <a:r>
              <a:rPr lang="en-US" dirty="0"/>
              <a:t>A</a:t>
            </a:r>
            <a:r>
              <a:rPr dirty="0"/>
              <a:t>nalysis</a:t>
            </a:r>
            <a:endParaRPr lang="en-US" dirty="0"/>
          </a:p>
          <a:p>
            <a:pPr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Computing and Data Processing</a:t>
            </a:r>
            <a:endParaRPr lang="ru-RU" dirty="0"/>
          </a:p>
          <a:p>
            <a:pPr>
              <a:buChar char="•"/>
            </a:pPr>
            <a:endParaRPr dirty="0"/>
          </a:p>
        </p:txBody>
      </p:sp>
      <p:sp>
        <p:nvSpPr>
          <p:cNvPr id="479" name="Shape 479"/>
          <p:cNvSpPr>
            <a:spLocks noGrp="1"/>
          </p:cNvSpPr>
          <p:nvPr>
            <p:ph type="sldNum" sz="quarter" idx="2"/>
          </p:nvPr>
        </p:nvSpPr>
        <p:spPr>
          <a:xfrm>
            <a:off x="9497468" y="6577012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5"/>
          <p:cNvSpPr txBox="1">
            <a:spLocks/>
          </p:cNvSpPr>
          <p:nvPr/>
        </p:nvSpPr>
        <p:spPr bwMode="auto">
          <a:xfrm>
            <a:off x="9129714" y="6597650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7513B85-C923-4347-B7B6-079F40DC2E04}" type="slidenum">
              <a:rPr lang="ru-RU" altLang="ru-RU" sz="12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200">
              <a:solidFill>
                <a:schemeClr val="bg2"/>
              </a:solidFill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317626" y="1628775"/>
            <a:ext cx="7235825" cy="8524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ru-RU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Thank you for your attention</a:t>
            </a:r>
            <a:endParaRPr lang="en-GB" altLang="ru-RU" sz="3600" dirty="0"/>
          </a:p>
          <a:p>
            <a:pPr marL="0" indent="0" algn="ctr">
              <a:buNone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9244016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ChangeArrowheads="1"/>
          </p:cNvSpPr>
          <p:nvPr/>
        </p:nvSpPr>
        <p:spPr bwMode="auto">
          <a:xfrm>
            <a:off x="330200" y="1571625"/>
            <a:ext cx="927258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6600">
                <a:solidFill>
                  <a:srgbClr val="3333CC"/>
                </a:solidFill>
                <a:latin typeface="Arial" charset="0"/>
              </a:rPr>
              <a:t>BACKUP </a:t>
            </a:r>
          </a:p>
          <a:p>
            <a:pPr algn="ctr" eaLnBrk="0" hangingPunct="0"/>
            <a:r>
              <a:rPr lang="en-US" sz="6600">
                <a:solidFill>
                  <a:srgbClr val="3333CC"/>
                </a:solidFill>
                <a:latin typeface="Arial" charset="0"/>
              </a:rPr>
              <a:t>SLIDES</a:t>
            </a:r>
            <a:endParaRPr lang="ru-RU" sz="6600" b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 Narrow" charset="0"/>
                <a:ea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 Narrow" charset="0"/>
                <a:ea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 Narrow" charset="0"/>
                <a:ea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 Narrow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charset="0"/>
                <a:ea typeface="Arial" charset="0"/>
              </a:defRPr>
            </a:lvl9pPr>
          </a:lstStyle>
          <a:p>
            <a:fld id="{54CC9E86-D2B7-0145-BDA2-62BC30318439}" type="slidenum">
              <a:rPr lang="ru-RU" b="0"/>
              <a:pPr/>
              <a:t>21</a:t>
            </a:fld>
            <a:endParaRPr lang="ru-RU" b="0"/>
          </a:p>
        </p:txBody>
      </p:sp>
    </p:spTree>
    <p:extLst>
      <p:ext uri="{BB962C8B-B14F-4D97-AF65-F5344CB8AC3E}">
        <p14:creationId xmlns:p14="http://schemas.microsoft.com/office/powerpoint/2010/main" val="260523271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5300" y="0"/>
            <a:ext cx="8915400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defRPr/>
            </a:pPr>
            <a:r>
              <a:rPr lang="en-US" sz="3200" dirty="0">
                <a:solidFill>
                  <a:srgbClr val="002060"/>
                </a:solidFill>
                <a:latin typeface="Arial" charset="0"/>
              </a:rPr>
              <a:t>CMS Upgrade program</a:t>
            </a:r>
            <a:endParaRPr lang="en-GB" sz="32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endParaRPr lang="ru-RU">
              <a:ea typeface="+mn-ea"/>
            </a:endParaRP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800100"/>
            <a:ext cx="99060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31746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62050" y="873125"/>
            <a:ext cx="8686800" cy="57467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5" name="Group 485"/>
          <p:cNvGrpSpPr/>
          <p:nvPr/>
        </p:nvGrpSpPr>
        <p:grpSpPr>
          <a:xfrm>
            <a:off x="3602037" y="1714499"/>
            <a:ext cx="1636713" cy="315914"/>
            <a:chOff x="0" y="0"/>
            <a:chExt cx="1636712" cy="315912"/>
          </a:xfrm>
        </p:grpSpPr>
        <p:sp>
          <p:nvSpPr>
            <p:cNvPr id="483" name="Shape 483"/>
            <p:cNvSpPr/>
            <p:nvPr/>
          </p:nvSpPr>
          <p:spPr>
            <a:xfrm>
              <a:off x="0" y="0"/>
              <a:ext cx="1636713" cy="31591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 b="0">
                  <a:solidFill>
                    <a:srgbClr val="0000CC"/>
                  </a:solidFill>
                </a:defRPr>
              </a:pPr>
              <a:endParaRPr/>
            </a:p>
          </p:txBody>
        </p:sp>
        <p:sp>
          <p:nvSpPr>
            <p:cNvPr id="484" name="Shape 484"/>
            <p:cNvSpPr/>
            <p:nvPr/>
          </p:nvSpPr>
          <p:spPr>
            <a:xfrm>
              <a:off x="0" y="0"/>
              <a:ext cx="1636713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 b="0">
                  <a:solidFill>
                    <a:srgbClr val="0000CC"/>
                  </a:solidFill>
                </a:defRPr>
              </a:lvl1pPr>
            </a:lstStyle>
            <a:p>
              <a:r>
                <a:t>Muon  Chambers</a:t>
              </a:r>
            </a:p>
          </p:txBody>
        </p:sp>
      </p:grpSp>
      <p:grpSp>
        <p:nvGrpSpPr>
          <p:cNvPr id="488" name="Group 488"/>
          <p:cNvGrpSpPr/>
          <p:nvPr/>
        </p:nvGrpSpPr>
        <p:grpSpPr>
          <a:xfrm>
            <a:off x="5076825" y="1714499"/>
            <a:ext cx="1512888" cy="315914"/>
            <a:chOff x="0" y="0"/>
            <a:chExt cx="1512887" cy="315912"/>
          </a:xfrm>
        </p:grpSpPr>
        <p:sp>
          <p:nvSpPr>
            <p:cNvPr id="486" name="Shape 486"/>
            <p:cNvSpPr/>
            <p:nvPr/>
          </p:nvSpPr>
          <p:spPr>
            <a:xfrm>
              <a:off x="0" y="0"/>
              <a:ext cx="1512888" cy="31591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 b="0">
                  <a:solidFill>
                    <a:srgbClr val="0000CC"/>
                  </a:solidFill>
                </a:defRPr>
              </a:pPr>
              <a:endParaRPr/>
            </a:p>
          </p:txBody>
        </p:sp>
        <p:sp>
          <p:nvSpPr>
            <p:cNvPr id="487" name="Shape 487"/>
            <p:cNvSpPr/>
            <p:nvPr/>
          </p:nvSpPr>
          <p:spPr>
            <a:xfrm>
              <a:off x="0" y="0"/>
              <a:ext cx="1512888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 b="0">
                  <a:solidFill>
                    <a:srgbClr val="0000CC"/>
                  </a:solidFill>
                </a:defRPr>
              </a:lvl1pPr>
            </a:lstStyle>
            <a:p>
              <a:r>
                <a:t>Tracker</a:t>
              </a:r>
            </a:p>
          </p:txBody>
        </p:sp>
      </p:grpSp>
      <p:grpSp>
        <p:nvGrpSpPr>
          <p:cNvPr id="491" name="Group 491"/>
          <p:cNvGrpSpPr/>
          <p:nvPr/>
        </p:nvGrpSpPr>
        <p:grpSpPr>
          <a:xfrm>
            <a:off x="6796087" y="1714500"/>
            <a:ext cx="2884488" cy="355600"/>
            <a:chOff x="0" y="0"/>
            <a:chExt cx="2884487" cy="355599"/>
          </a:xfrm>
        </p:grpSpPr>
        <p:sp>
          <p:nvSpPr>
            <p:cNvPr id="489" name="Shape 489"/>
            <p:cNvSpPr/>
            <p:nvPr/>
          </p:nvSpPr>
          <p:spPr>
            <a:xfrm>
              <a:off x="0" y="0"/>
              <a:ext cx="2884488" cy="3556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 b="0">
                  <a:solidFill>
                    <a:srgbClr val="0000CC"/>
                  </a:solidFill>
                </a:defRPr>
              </a:pPr>
              <a:endParaRPr/>
            </a:p>
          </p:txBody>
        </p:sp>
        <p:sp>
          <p:nvSpPr>
            <p:cNvPr id="490" name="Shape 490"/>
            <p:cNvSpPr/>
            <p:nvPr/>
          </p:nvSpPr>
          <p:spPr>
            <a:xfrm>
              <a:off x="0" y="0"/>
              <a:ext cx="2884488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400" b="0">
                  <a:solidFill>
                    <a:srgbClr val="0000CC"/>
                  </a:solidFill>
                </a:defRPr>
              </a:pPr>
              <a:r>
                <a:t>Electromagnetic calorimeter, ECAL</a:t>
              </a:r>
            </a:p>
          </p:txBody>
        </p:sp>
      </p:grpSp>
      <p:grpSp>
        <p:nvGrpSpPr>
          <p:cNvPr id="494" name="Group 494"/>
          <p:cNvGrpSpPr/>
          <p:nvPr/>
        </p:nvGrpSpPr>
        <p:grpSpPr>
          <a:xfrm>
            <a:off x="7491412" y="2030412"/>
            <a:ext cx="2132013" cy="311151"/>
            <a:chOff x="0" y="0"/>
            <a:chExt cx="2132012" cy="311150"/>
          </a:xfrm>
        </p:grpSpPr>
        <p:sp>
          <p:nvSpPr>
            <p:cNvPr id="492" name="Shape 492"/>
            <p:cNvSpPr/>
            <p:nvPr/>
          </p:nvSpPr>
          <p:spPr>
            <a:xfrm>
              <a:off x="0" y="0"/>
              <a:ext cx="2132013" cy="31115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 b="0">
                  <a:solidFill>
                    <a:srgbClr val="0000CC"/>
                  </a:solidFill>
                </a:defRPr>
              </a:pPr>
              <a:endParaRPr/>
            </a:p>
          </p:txBody>
        </p:sp>
        <p:sp>
          <p:nvSpPr>
            <p:cNvPr id="493" name="Shape 493"/>
            <p:cNvSpPr/>
            <p:nvPr/>
          </p:nvSpPr>
          <p:spPr>
            <a:xfrm>
              <a:off x="0" y="0"/>
              <a:ext cx="2132013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400" b="0">
                  <a:solidFill>
                    <a:srgbClr val="0000CC"/>
                  </a:solidFill>
                </a:defRPr>
              </a:pPr>
              <a:r>
                <a:t>Hadron calorimeter HCAL</a:t>
              </a:r>
            </a:p>
          </p:txBody>
        </p:sp>
      </p:grpSp>
      <p:grpSp>
        <p:nvGrpSpPr>
          <p:cNvPr id="497" name="Group 497"/>
          <p:cNvGrpSpPr/>
          <p:nvPr/>
        </p:nvGrpSpPr>
        <p:grpSpPr>
          <a:xfrm>
            <a:off x="1862137" y="1714499"/>
            <a:ext cx="1417638" cy="492025"/>
            <a:chOff x="0" y="0"/>
            <a:chExt cx="1417637" cy="492023"/>
          </a:xfrm>
        </p:grpSpPr>
        <p:sp>
          <p:nvSpPr>
            <p:cNvPr id="495" name="Shape 495"/>
            <p:cNvSpPr/>
            <p:nvPr/>
          </p:nvSpPr>
          <p:spPr>
            <a:xfrm>
              <a:off x="0" y="0"/>
              <a:ext cx="1417638" cy="48895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 b="0"/>
              </a:pPr>
              <a:endParaRPr/>
            </a:p>
          </p:txBody>
        </p:sp>
        <p:sp>
          <p:nvSpPr>
            <p:cNvPr id="496" name="Shape 496"/>
            <p:cNvSpPr/>
            <p:nvPr/>
          </p:nvSpPr>
          <p:spPr>
            <a:xfrm>
              <a:off x="0" y="0"/>
              <a:ext cx="1417638" cy="4920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400" b="0">
                  <a:solidFill>
                    <a:srgbClr val="0000CC"/>
                  </a:solidFill>
                </a:defRPr>
              </a:pPr>
              <a:r>
                <a:t>Forward Calorimeter, HF</a:t>
              </a:r>
            </a:p>
          </p:txBody>
        </p:sp>
      </p:grpSp>
      <p:grpSp>
        <p:nvGrpSpPr>
          <p:cNvPr id="500" name="Group 500"/>
          <p:cNvGrpSpPr/>
          <p:nvPr/>
        </p:nvGrpSpPr>
        <p:grpSpPr>
          <a:xfrm>
            <a:off x="2971800" y="5978525"/>
            <a:ext cx="1828800" cy="679450"/>
            <a:chOff x="0" y="0"/>
            <a:chExt cx="1828800" cy="679450"/>
          </a:xfrm>
        </p:grpSpPr>
        <p:sp>
          <p:nvSpPr>
            <p:cNvPr id="498" name="Shape 498"/>
            <p:cNvSpPr/>
            <p:nvPr/>
          </p:nvSpPr>
          <p:spPr>
            <a:xfrm>
              <a:off x="0" y="0"/>
              <a:ext cx="1828800" cy="67945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800" b="0">
                  <a:solidFill>
                    <a:srgbClr val="FF3300"/>
                  </a:solidFill>
                </a:defRPr>
              </a:pPr>
              <a:endParaRPr/>
            </a:p>
          </p:txBody>
        </p:sp>
        <p:sp>
          <p:nvSpPr>
            <p:cNvPr id="499" name="Shape 499"/>
            <p:cNvSpPr/>
            <p:nvPr/>
          </p:nvSpPr>
          <p:spPr>
            <a:xfrm>
              <a:off x="0" y="0"/>
              <a:ext cx="1828800" cy="625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10800" tIns="10800" rIns="10800" bIns="10800" numCol="1" anchor="t">
              <a:spAutoFit/>
            </a:bodyPr>
            <a:lstStyle/>
            <a:p>
              <a:pPr algn="ctr">
                <a:defRPr sz="1400" b="0">
                  <a:solidFill>
                    <a:srgbClr val="0000CC"/>
                  </a:solidFill>
                </a:defRPr>
              </a:pPr>
              <a:r>
                <a:t>Superconducting Coil</a:t>
              </a:r>
            </a:p>
            <a:p>
              <a:pPr algn="ctr">
                <a:defRPr sz="1400" b="0">
                  <a:solidFill>
                    <a:srgbClr val="0000CC"/>
                  </a:solidFill>
                </a:defRPr>
              </a:pPr>
              <a:r>
                <a:t>diameter </a:t>
              </a:r>
              <a:r>
                <a:rPr>
                  <a:solidFill>
                    <a:srgbClr val="FF3300"/>
                  </a:solidFill>
                </a:rPr>
                <a:t>6 m</a:t>
              </a:r>
              <a:r>
                <a:t>, length </a:t>
              </a:r>
              <a:r>
                <a:rPr>
                  <a:solidFill>
                    <a:srgbClr val="FF3300"/>
                  </a:solidFill>
                </a:rPr>
                <a:t>13 m</a:t>
              </a:r>
            </a:p>
          </p:txBody>
        </p:sp>
      </p:grpSp>
      <p:grpSp>
        <p:nvGrpSpPr>
          <p:cNvPr id="503" name="Group 503"/>
          <p:cNvGrpSpPr/>
          <p:nvPr/>
        </p:nvGrpSpPr>
        <p:grpSpPr>
          <a:xfrm>
            <a:off x="4964112" y="6105524"/>
            <a:ext cx="1423988" cy="539751"/>
            <a:chOff x="0" y="0"/>
            <a:chExt cx="1423987" cy="539750"/>
          </a:xfrm>
        </p:grpSpPr>
        <p:sp>
          <p:nvSpPr>
            <p:cNvPr id="501" name="Shape 501"/>
            <p:cNvSpPr/>
            <p:nvPr/>
          </p:nvSpPr>
          <p:spPr>
            <a:xfrm>
              <a:off x="0" y="0"/>
              <a:ext cx="1423988" cy="53975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 b="0"/>
              </a:pPr>
              <a:endParaRPr/>
            </a:p>
          </p:txBody>
        </p:sp>
        <p:sp>
          <p:nvSpPr>
            <p:cNvPr id="502" name="Shape 502"/>
            <p:cNvSpPr/>
            <p:nvPr/>
          </p:nvSpPr>
          <p:spPr>
            <a:xfrm>
              <a:off x="0" y="0"/>
              <a:ext cx="1423988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 b="0">
                  <a:solidFill>
                    <a:srgbClr val="0000CC"/>
                  </a:solidFill>
                </a:defRPr>
              </a:lvl1pPr>
            </a:lstStyle>
            <a:p>
              <a:r>
                <a:t>Return Yoke</a:t>
              </a:r>
            </a:p>
          </p:txBody>
        </p:sp>
      </p:grpSp>
      <p:grpSp>
        <p:nvGrpSpPr>
          <p:cNvPr id="506" name="Group 506"/>
          <p:cNvGrpSpPr/>
          <p:nvPr/>
        </p:nvGrpSpPr>
        <p:grpSpPr>
          <a:xfrm>
            <a:off x="57149" y="5597525"/>
            <a:ext cx="2770189" cy="1047750"/>
            <a:chOff x="0" y="0"/>
            <a:chExt cx="2770187" cy="1047750"/>
          </a:xfrm>
        </p:grpSpPr>
        <p:sp>
          <p:nvSpPr>
            <p:cNvPr id="504" name="Shape 504"/>
            <p:cNvSpPr/>
            <p:nvPr/>
          </p:nvSpPr>
          <p:spPr>
            <a:xfrm>
              <a:off x="-1" y="0"/>
              <a:ext cx="2770189" cy="1047750"/>
            </a:xfrm>
            <a:prstGeom prst="rect">
              <a:avLst/>
            </a:prstGeom>
            <a:solidFill>
              <a:srgbClr val="CC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>
                <a:defRPr sz="1600" b="0"/>
              </a:pPr>
              <a:endParaRPr/>
            </a:p>
          </p:txBody>
        </p:sp>
        <p:sp>
          <p:nvSpPr>
            <p:cNvPr id="505" name="Shape 505"/>
            <p:cNvSpPr/>
            <p:nvPr/>
          </p:nvSpPr>
          <p:spPr>
            <a:xfrm>
              <a:off x="-1" y="0"/>
              <a:ext cx="2770189" cy="9991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just">
                <a:defRPr sz="1600" b="0"/>
              </a:pPr>
              <a:r>
                <a:t>weight  - </a:t>
              </a:r>
              <a:r>
                <a:rPr>
                  <a:solidFill>
                    <a:srgbClr val="FF3300"/>
                  </a:solidFill>
                </a:rPr>
                <a:t>14500 t</a:t>
              </a:r>
            </a:p>
            <a:p>
              <a:pPr algn="just">
                <a:defRPr sz="1600" b="0"/>
              </a:pPr>
              <a:r>
                <a:t>diameter – </a:t>
              </a:r>
              <a:r>
                <a:rPr>
                  <a:solidFill>
                    <a:srgbClr val="FF3300"/>
                  </a:solidFill>
                </a:rPr>
                <a:t>14.60 m</a:t>
              </a:r>
              <a:r>
                <a:t>, </a:t>
              </a:r>
            </a:p>
            <a:p>
              <a:pPr algn="just">
                <a:defRPr sz="1600" b="0"/>
              </a:pPr>
              <a:r>
                <a:t>length – </a:t>
              </a:r>
              <a:r>
                <a:rPr>
                  <a:solidFill>
                    <a:srgbClr val="FF3300"/>
                  </a:solidFill>
                </a:rPr>
                <a:t>21.60 m</a:t>
              </a:r>
              <a:r>
                <a:t>, </a:t>
              </a:r>
            </a:p>
            <a:p>
              <a:pPr algn="just">
                <a:defRPr sz="1600" b="0"/>
              </a:pPr>
              <a:r>
                <a:t>B-field – </a:t>
              </a:r>
              <a:r>
                <a:rPr>
                  <a:solidFill>
                    <a:srgbClr val="FF3300"/>
                  </a:solidFill>
                </a:rPr>
                <a:t>3.8 Т</a:t>
              </a:r>
              <a:r>
                <a:t> </a:t>
              </a:r>
            </a:p>
          </p:txBody>
        </p:sp>
      </p:grpSp>
      <p:sp>
        <p:nvSpPr>
          <p:cNvPr id="507" name="Shape 507"/>
          <p:cNvSpPr/>
          <p:nvPr/>
        </p:nvSpPr>
        <p:spPr>
          <a:xfrm>
            <a:off x="57150" y="2576512"/>
            <a:ext cx="2246313" cy="919163"/>
          </a:xfrm>
          <a:prstGeom prst="rect">
            <a:avLst/>
          </a:prstGeom>
          <a:ln w="38100">
            <a:solidFill>
              <a:srgbClr val="808080"/>
            </a:solidFill>
          </a:ln>
        </p:spPr>
        <p:txBody>
          <a:bodyPr lIns="45719" rIns="45719" anchor="ctr"/>
          <a:lstStyle/>
          <a:p>
            <a:pPr algn="ctr">
              <a:defRPr sz="2000" b="0"/>
            </a:pPr>
            <a:endParaRPr/>
          </a:p>
        </p:txBody>
      </p:sp>
      <p:sp>
        <p:nvSpPr>
          <p:cNvPr id="508" name="Shape 508"/>
          <p:cNvSpPr/>
          <p:nvPr/>
        </p:nvSpPr>
        <p:spPr>
          <a:xfrm>
            <a:off x="309644" y="873125"/>
            <a:ext cx="1603212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800" b="0">
                <a:solidFill>
                  <a:srgbClr val="FF33CC"/>
                </a:solidFill>
              </a:defRPr>
            </a:lvl1pPr>
          </a:lstStyle>
          <a:p>
            <a:r>
              <a:t>Silicon Tracker</a:t>
            </a:r>
          </a:p>
        </p:txBody>
      </p:sp>
      <p:pic>
        <p:nvPicPr>
          <p:cNvPr id="509" name="image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14325" y="2943225"/>
            <a:ext cx="1911350" cy="477838"/>
          </a:xfrm>
          <a:prstGeom prst="rect">
            <a:avLst/>
          </a:prstGeom>
          <a:ln w="12700">
            <a:miter lim="400000"/>
          </a:ln>
        </p:spPr>
      </p:pic>
      <p:sp>
        <p:nvSpPr>
          <p:cNvPr id="510" name="Shape 510"/>
          <p:cNvSpPr/>
          <p:nvPr/>
        </p:nvSpPr>
        <p:spPr>
          <a:xfrm>
            <a:off x="182650" y="2611437"/>
            <a:ext cx="1501600" cy="39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800" b="0">
                <a:solidFill>
                  <a:srgbClr val="33CC33"/>
                </a:solidFill>
              </a:defRPr>
            </a:pPr>
            <a:r>
              <a:t>PbWO</a:t>
            </a:r>
            <a:r>
              <a:rPr baseline="-25000"/>
              <a:t>4 </a:t>
            </a:r>
            <a:r>
              <a:t>ECAL</a:t>
            </a:r>
          </a:p>
        </p:txBody>
      </p:sp>
      <p:grpSp>
        <p:nvGrpSpPr>
          <p:cNvPr id="514" name="Group 514"/>
          <p:cNvGrpSpPr/>
          <p:nvPr/>
        </p:nvGrpSpPr>
        <p:grpSpPr>
          <a:xfrm>
            <a:off x="57150" y="4184649"/>
            <a:ext cx="2266950" cy="844551"/>
            <a:chOff x="0" y="0"/>
            <a:chExt cx="2266950" cy="844549"/>
          </a:xfrm>
        </p:grpSpPr>
        <p:sp>
          <p:nvSpPr>
            <p:cNvPr id="511" name="Shape 511"/>
            <p:cNvSpPr/>
            <p:nvPr/>
          </p:nvSpPr>
          <p:spPr>
            <a:xfrm>
              <a:off x="0" y="-1"/>
              <a:ext cx="2266950" cy="832982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 b="0"/>
              </a:pPr>
              <a:endParaRPr/>
            </a:p>
          </p:txBody>
        </p:sp>
        <p:sp>
          <p:nvSpPr>
            <p:cNvPr id="512" name="Shape 512"/>
            <p:cNvSpPr/>
            <p:nvPr/>
          </p:nvSpPr>
          <p:spPr>
            <a:xfrm>
              <a:off x="62970" y="75199"/>
              <a:ext cx="2141010" cy="655463"/>
            </a:xfrm>
            <a:prstGeom prst="rect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800" b="0">
                  <a:solidFill>
                    <a:srgbClr val="0033CC"/>
                  </a:solidFill>
                </a:defRPr>
              </a:lvl1pPr>
            </a:lstStyle>
            <a:p>
              <a:r>
                <a:t>sampling brass HCAL</a:t>
              </a:r>
            </a:p>
          </p:txBody>
        </p:sp>
        <p:pic>
          <p:nvPicPr>
            <p:cNvPr id="513" name="image.pdf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944562" y="347075"/>
              <a:ext cx="1081000" cy="4974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15" name="Shape 515"/>
          <p:cNvSpPr/>
          <p:nvPr/>
        </p:nvSpPr>
        <p:spPr>
          <a:xfrm>
            <a:off x="6851650" y="5715000"/>
            <a:ext cx="2889250" cy="8382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3300"/>
            </a:solidFill>
          </a:ln>
        </p:spPr>
        <p:txBody>
          <a:bodyPr lIns="45719" rIns="45719" anchor="ctr"/>
          <a:lstStyle/>
          <a:p>
            <a:pPr algn="ctr">
              <a:defRPr sz="1800" b="0"/>
            </a:pPr>
            <a:endParaRPr/>
          </a:p>
        </p:txBody>
      </p:sp>
      <p:sp>
        <p:nvSpPr>
          <p:cNvPr id="516" name="Shape 516"/>
          <p:cNvSpPr/>
          <p:nvPr/>
        </p:nvSpPr>
        <p:spPr>
          <a:xfrm>
            <a:off x="6928117" y="5715000"/>
            <a:ext cx="1718728" cy="313393"/>
          </a:xfrm>
          <a:prstGeom prst="rect">
            <a:avLst/>
          </a:prstGeom>
          <a:solidFill>
            <a:srgbClr val="FFFFFF">
              <a:alpha val="23136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 b="0">
                <a:solidFill>
                  <a:srgbClr val="FF3300"/>
                </a:solidFill>
              </a:defRPr>
            </a:lvl1pPr>
          </a:lstStyle>
          <a:p>
            <a:r>
              <a:t>MUON Chambers</a:t>
            </a:r>
          </a:p>
        </p:txBody>
      </p:sp>
      <p:sp>
        <p:nvSpPr>
          <p:cNvPr id="517" name="Shape 517"/>
          <p:cNvSpPr/>
          <p:nvPr/>
        </p:nvSpPr>
        <p:spPr>
          <a:xfrm>
            <a:off x="2281237" y="920750"/>
            <a:ext cx="7635876" cy="68619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0"/>
            </a:pPr>
            <a:r>
              <a:t>Detector subsystems are designed to measure: </a:t>
            </a:r>
            <a:r>
              <a:rPr sz="1800">
                <a:solidFill>
                  <a:srgbClr val="006600"/>
                </a:solidFill>
              </a:rPr>
              <a:t>the energy and momentum of photons, electrons, muons, jets, missing E</a:t>
            </a:r>
            <a:r>
              <a:rPr sz="1800" baseline="-25000">
                <a:solidFill>
                  <a:srgbClr val="006600"/>
                </a:solidFill>
              </a:rPr>
              <a:t>T</a:t>
            </a:r>
            <a:r>
              <a:rPr sz="1800">
                <a:solidFill>
                  <a:srgbClr val="006600"/>
                </a:solidFill>
              </a:rPr>
              <a:t> up to a few TeV</a:t>
            </a:r>
          </a:p>
        </p:txBody>
      </p:sp>
      <p:sp>
        <p:nvSpPr>
          <p:cNvPr id="518" name="Shape 518"/>
          <p:cNvSpPr/>
          <p:nvPr/>
        </p:nvSpPr>
        <p:spPr>
          <a:xfrm>
            <a:off x="28575" y="873125"/>
            <a:ext cx="2266950" cy="914400"/>
          </a:xfrm>
          <a:prstGeom prst="rect">
            <a:avLst/>
          </a:prstGeom>
          <a:ln w="38100">
            <a:solidFill>
              <a:srgbClr val="99CC00"/>
            </a:solidFill>
          </a:ln>
        </p:spPr>
        <p:txBody>
          <a:bodyPr lIns="45719" rIns="45719" anchor="ctr"/>
          <a:lstStyle/>
          <a:p>
            <a:pPr algn="ctr">
              <a:defRPr sz="2000" b="0"/>
            </a:pPr>
            <a:endParaRPr/>
          </a:p>
        </p:txBody>
      </p:sp>
      <p:pic>
        <p:nvPicPr>
          <p:cNvPr id="519" name="image.pdf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242887" y="1211262"/>
            <a:ext cx="1981201" cy="495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0" name="image.pdf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7102475" y="6000750"/>
            <a:ext cx="1930400" cy="482600"/>
          </a:xfrm>
          <a:prstGeom prst="rect">
            <a:avLst/>
          </a:prstGeom>
          <a:ln w="12700">
            <a:miter lim="400000"/>
          </a:ln>
        </p:spPr>
      </p:pic>
      <p:sp>
        <p:nvSpPr>
          <p:cNvPr id="521" name="Shape 521"/>
          <p:cNvSpPr>
            <a:spLocks noGrp="1"/>
          </p:cNvSpPr>
          <p:nvPr>
            <p:ph type="sldNum" sz="quarter" idx="2"/>
          </p:nvPr>
        </p:nvSpPr>
        <p:spPr>
          <a:xfrm>
            <a:off x="9497468" y="6577012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23</a:t>
            </a:fld>
            <a:endParaRPr/>
          </a:p>
        </p:txBody>
      </p:sp>
      <p:sp>
        <p:nvSpPr>
          <p:cNvPr id="43" name="Shape 477"/>
          <p:cNvSpPr txBox="1">
            <a:spLocks/>
          </p:cNvSpPr>
          <p:nvPr/>
        </p:nvSpPr>
        <p:spPr>
          <a:xfrm>
            <a:off x="228600" y="38100"/>
            <a:ext cx="9620250" cy="493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ctr" defTabSz="7406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6" b="1" i="1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1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1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1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1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1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1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1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1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 eaLnBrk="0" hangingPunct="0"/>
            <a:r>
              <a:rPr lang="en-US" sz="3200" dirty="0">
                <a:solidFill>
                  <a:srgbClr val="002060"/>
                </a:solidFill>
                <a:latin typeface="Arial" charset="0"/>
              </a:rPr>
              <a:t>Compact Muon Solenoid - CMS</a:t>
            </a:r>
          </a:p>
        </p:txBody>
      </p:sp>
    </p:spTree>
    <p:extLst>
      <p:ext uri="{BB962C8B-B14F-4D97-AF65-F5344CB8AC3E}">
        <p14:creationId xmlns:p14="http://schemas.microsoft.com/office/powerpoint/2010/main" val="227499288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8" y="4186238"/>
            <a:ext cx="4017962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3424238"/>
            <a:ext cx="20638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3424238"/>
            <a:ext cx="20638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3424238"/>
            <a:ext cx="20638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3424238"/>
            <a:ext cx="20638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1557338"/>
            <a:ext cx="3783012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6" name="TextBox 11"/>
          <p:cNvSpPr txBox="1">
            <a:spLocks noChangeArrowheads="1"/>
          </p:cNvSpPr>
          <p:nvPr/>
        </p:nvSpPr>
        <p:spPr bwMode="auto">
          <a:xfrm>
            <a:off x="69850" y="661988"/>
            <a:ext cx="9788525" cy="10064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6600"/>
                </a:solidFill>
                <a:latin typeface="Calibri" charset="0"/>
              </a:rPr>
              <a:t>In 2012 the Higgs boson was discovered by the ATLAS and CMS experiment. </a:t>
            </a:r>
          </a:p>
          <a:p>
            <a:pPr algn="ctr" eaLnBrk="1" hangingPunct="1"/>
            <a:r>
              <a:rPr lang="en-US" sz="2000" b="1">
                <a:solidFill>
                  <a:srgbClr val="006600"/>
                </a:solidFill>
                <a:latin typeface="Calibri" charset="0"/>
              </a:rPr>
              <a:t>Contribution of JINR team was highly praised not only by collaboration.</a:t>
            </a:r>
          </a:p>
          <a:p>
            <a:pPr algn="ctr" eaLnBrk="1" hangingPunct="1"/>
            <a:r>
              <a:rPr lang="en-US" sz="2000" b="1">
                <a:solidFill>
                  <a:srgbClr val="006600"/>
                </a:solidFill>
                <a:latin typeface="Calibri" charset="0"/>
              </a:rPr>
              <a:t> I.Golutvin and A.Zaitsev were awarded by main prise of RAS – Cherenkov medal.</a:t>
            </a:r>
            <a:r>
              <a:rPr lang="en-US" sz="1800" b="1">
                <a:solidFill>
                  <a:srgbClr val="006600"/>
                </a:solidFill>
                <a:latin typeface="Calibri" charset="0"/>
              </a:rPr>
              <a:t> </a:t>
            </a:r>
            <a:endParaRPr lang="ru-RU" sz="1800" b="1">
              <a:solidFill>
                <a:srgbClr val="006600"/>
              </a:solidFill>
              <a:latin typeface="Calibri" charset="0"/>
            </a:endParaRPr>
          </a:p>
        </p:txBody>
      </p:sp>
      <p:sp>
        <p:nvSpPr>
          <p:cNvPr id="186377" name="TextBox 13"/>
          <p:cNvSpPr txBox="1">
            <a:spLocks noChangeArrowheads="1"/>
          </p:cNvSpPr>
          <p:nvPr/>
        </p:nvSpPr>
        <p:spPr bwMode="auto">
          <a:xfrm>
            <a:off x="0" y="1839913"/>
            <a:ext cx="6162675" cy="36893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0000"/>
                </a:solidFill>
                <a:latin typeface="Calibri" charset="0"/>
              </a:rPr>
              <a:t>The main goals of the JINR &amp; RDMS groups in Run 2 are:</a:t>
            </a:r>
          </a:p>
          <a:p>
            <a:pPr eaLnBrk="1" hangingPunct="1"/>
            <a:endParaRPr lang="en-US" sz="2000" b="1" dirty="0">
              <a:solidFill>
                <a:srgbClr val="17375E"/>
              </a:solidFill>
              <a:latin typeface="Calibri" charset="0"/>
            </a:endParaRPr>
          </a:p>
          <a:p>
            <a:pPr eaLnBrk="1" hangingPunct="1">
              <a:buClr>
                <a:srgbClr val="FF0000"/>
              </a:buClr>
              <a:buFont typeface="Wingdings" charset="0"/>
              <a:buChar char="q"/>
            </a:pPr>
            <a:r>
              <a:rPr lang="en-US" sz="2000" b="1" dirty="0">
                <a:solidFill>
                  <a:srgbClr val="0033CC"/>
                </a:solidFill>
                <a:latin typeface="Calibri" charset="0"/>
              </a:rPr>
              <a:t> studies of the Higgs boson properties such as the spin-parity and  rare decays etc.,  increasing of accuracy of the measurements of  the </a:t>
            </a:r>
            <a:r>
              <a:rPr lang="en-US" sz="2000" b="1" dirty="0" err="1">
                <a:solidFill>
                  <a:srgbClr val="0033CC"/>
                </a:solidFill>
                <a:latin typeface="Calibri" charset="0"/>
              </a:rPr>
              <a:t>branchings</a:t>
            </a:r>
            <a:r>
              <a:rPr lang="en-US" sz="2000" b="1" dirty="0">
                <a:solidFill>
                  <a:srgbClr val="0033CC"/>
                </a:solidFill>
                <a:latin typeface="Calibri" charset="0"/>
              </a:rPr>
              <a:t> (6-14 %),  couplings (5-15 %), signal strength (6-14%) </a:t>
            </a:r>
          </a:p>
          <a:p>
            <a:pPr eaLnBrk="1" hangingPunct="1">
              <a:buFont typeface="Wingdings" charset="0"/>
              <a:buChar char="q"/>
            </a:pPr>
            <a:endParaRPr lang="en-US" sz="2000" b="1" dirty="0">
              <a:solidFill>
                <a:srgbClr val="0033CC"/>
              </a:solidFill>
              <a:latin typeface="Calibri" charset="0"/>
            </a:endParaRPr>
          </a:p>
          <a:p>
            <a:pPr eaLnBrk="1" hangingPunct="1">
              <a:buFont typeface="Wingdings" charset="0"/>
              <a:buChar char="q"/>
            </a:pPr>
            <a:endParaRPr lang="en-US" sz="1800" b="1" dirty="0">
              <a:solidFill>
                <a:srgbClr val="0033CC"/>
              </a:solidFill>
              <a:latin typeface="Calibri" charset="0"/>
            </a:endParaRPr>
          </a:p>
          <a:p>
            <a:pPr eaLnBrk="1" hangingPunct="1">
              <a:buFont typeface="Wingdings" charset="0"/>
              <a:buChar char="q"/>
            </a:pPr>
            <a:endParaRPr lang="en-US" sz="1800" b="1" dirty="0">
              <a:solidFill>
                <a:srgbClr val="0033CC"/>
              </a:solidFill>
              <a:latin typeface="Calibri" charset="0"/>
            </a:endParaRPr>
          </a:p>
          <a:p>
            <a:pPr eaLnBrk="1" hangingPunct="1">
              <a:buClr>
                <a:srgbClr val="FF0000"/>
              </a:buClr>
              <a:buFont typeface="Wingdings" charset="0"/>
              <a:buChar char="q"/>
            </a:pPr>
            <a:r>
              <a:rPr lang="en-US" sz="1800" b="1" dirty="0">
                <a:solidFill>
                  <a:srgbClr val="0033CC"/>
                </a:solidFill>
                <a:latin typeface="Calibri" charset="0"/>
              </a:rPr>
              <a:t> </a:t>
            </a:r>
            <a:r>
              <a:rPr lang="en-US" sz="2000" b="1" dirty="0">
                <a:solidFill>
                  <a:srgbClr val="0033CC"/>
                </a:solidFill>
                <a:latin typeface="Calibri" charset="0"/>
              </a:rPr>
              <a:t>precise tests of the Standard Model and searching for new physics in the </a:t>
            </a:r>
            <a:r>
              <a:rPr lang="en-US" sz="2000" b="1" dirty="0" err="1">
                <a:solidFill>
                  <a:srgbClr val="0033CC"/>
                </a:solidFill>
                <a:latin typeface="Calibri" charset="0"/>
              </a:rPr>
              <a:t>dimuon</a:t>
            </a:r>
            <a:r>
              <a:rPr lang="en-US" sz="2000" b="1" dirty="0">
                <a:solidFill>
                  <a:srgbClr val="0033CC"/>
                </a:solidFill>
                <a:latin typeface="Calibri" charset="0"/>
              </a:rPr>
              <a:t> channel: </a:t>
            </a:r>
            <a:r>
              <a:rPr lang="en-US" sz="2000" b="1" dirty="0" err="1">
                <a:solidFill>
                  <a:srgbClr val="0033CC"/>
                </a:solidFill>
                <a:latin typeface="Calibri" charset="0"/>
              </a:rPr>
              <a:t>TeV</a:t>
            </a:r>
            <a:r>
              <a:rPr lang="en-US" sz="2000" b="1" dirty="0">
                <a:solidFill>
                  <a:srgbClr val="0033CC"/>
                </a:solidFill>
                <a:latin typeface="Calibri" charset="0"/>
              </a:rPr>
              <a:t>-scale gravity, new gauge bosons with a mass up to 6 </a:t>
            </a:r>
            <a:r>
              <a:rPr lang="en-US" sz="2000" b="1" dirty="0" err="1">
                <a:solidFill>
                  <a:srgbClr val="0033CC"/>
                </a:solidFill>
                <a:latin typeface="Calibri" charset="0"/>
              </a:rPr>
              <a:t>TeV</a:t>
            </a:r>
            <a:endParaRPr lang="ru-RU" sz="2000" b="1" dirty="0">
              <a:solidFill>
                <a:srgbClr val="17375E"/>
              </a:solidFill>
              <a:latin typeface="Calibri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5703888"/>
            <a:ext cx="6122988" cy="83099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0033CC"/>
                </a:solidFill>
                <a:latin typeface="Arial" charset="0"/>
                <a:sym typeface="Symbol" charset="0"/>
              </a:rPr>
              <a:t></a:t>
            </a:r>
            <a:r>
              <a:rPr lang="en-US" sz="18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new physics can be discovered if exists</a:t>
            </a:r>
            <a:r>
              <a:rPr lang="en-US" sz="1800" b="1" dirty="0">
                <a:solidFill>
                  <a:srgbClr val="FF3300"/>
                </a:solidFill>
                <a:latin typeface="Arial" charset="0"/>
              </a:rPr>
              <a:t> (not enough data in 2015!)</a:t>
            </a:r>
          </a:p>
        </p:txBody>
      </p:sp>
      <p:sp>
        <p:nvSpPr>
          <p:cNvPr id="186379" name="Rectangle 2"/>
          <p:cNvSpPr>
            <a:spLocks noChangeArrowheads="1"/>
          </p:cNvSpPr>
          <p:nvPr/>
        </p:nvSpPr>
        <p:spPr bwMode="auto">
          <a:xfrm>
            <a:off x="228600" y="38100"/>
            <a:ext cx="96202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3600" b="1" i="1" dirty="0">
                <a:solidFill>
                  <a:srgbClr val="0033CC"/>
                </a:solidFill>
                <a:latin typeface="Arial" charset="0"/>
              </a:rPr>
              <a:t>Expected Results in </a:t>
            </a:r>
            <a:r>
              <a:rPr lang="en-US" sz="3600" i="1" dirty="0">
                <a:solidFill>
                  <a:srgbClr val="0033CC"/>
                </a:solidFill>
                <a:latin typeface="Arial" charset="0"/>
              </a:rPr>
              <a:t>Run2 </a:t>
            </a:r>
            <a:r>
              <a:rPr lang="en-US" sz="3600" b="1" i="1" dirty="0">
                <a:solidFill>
                  <a:srgbClr val="0033CC"/>
                </a:solidFill>
                <a:latin typeface="Arial" charset="0"/>
              </a:rPr>
              <a:t>at 13 </a:t>
            </a:r>
            <a:r>
              <a:rPr lang="en-US" sz="3600" b="1" i="1" dirty="0" err="1">
                <a:solidFill>
                  <a:srgbClr val="0033CC"/>
                </a:solidFill>
                <a:latin typeface="Arial" charset="0"/>
              </a:rPr>
              <a:t>TeV</a:t>
            </a:r>
            <a:endParaRPr lang="en-US" sz="3600" b="1" i="1" dirty="0">
              <a:solidFill>
                <a:srgbClr val="0033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8142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72" y="545963"/>
            <a:ext cx="7878726" cy="552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8853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659822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61507" y="49042"/>
            <a:ext cx="9805988" cy="73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600" i="0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95175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970605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32875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11"/>
          <p:cNvSpPr>
            <a:spLocks noChangeArrowheads="1"/>
          </p:cNvSpPr>
          <p:nvPr/>
        </p:nvSpPr>
        <p:spPr bwMode="auto">
          <a:xfrm>
            <a:off x="473075" y="0"/>
            <a:ext cx="9432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/>
            <a:r>
              <a:rPr lang="en-US" sz="3200" i="1" dirty="0">
                <a:solidFill>
                  <a:srgbClr val="002060"/>
                </a:solidFill>
                <a:latin typeface="Arial" charset="0"/>
              </a:rPr>
              <a:t>Project Participants (I)</a:t>
            </a:r>
            <a:endParaRPr lang="en-GB" sz="3200" i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9pPr>
          </a:lstStyle>
          <a:p>
            <a:fld id="{61FB88DB-4EC5-7B4E-B73B-4789E0ED90EE}" type="slidenum">
              <a:rPr lang="ru-RU" b="1"/>
              <a:pPr/>
              <a:t>3</a:t>
            </a:fld>
            <a:endParaRPr lang="ru-RU" b="1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07950" y="3573463"/>
            <a:ext cx="8783638" cy="2951162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ru-RU" sz="1400">
                <a:solidFill>
                  <a:schemeClr val="accent2"/>
                </a:solidFill>
              </a:rPr>
              <a:t>Joint Institute for Nuclear Research, JINR, Dubna</a:t>
            </a:r>
            <a:endParaRPr lang="ru-RU" altLang="ru-RU" sz="1400">
              <a:solidFill>
                <a:schemeClr val="accent2"/>
              </a:solidFill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107950" y="755650"/>
            <a:ext cx="5688013" cy="26733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marL="742950" lvl="1" indent="-285750" algn="ctr" fontAlgn="auto">
              <a:spcBef>
                <a:spcPct val="10000"/>
              </a:spcBef>
              <a:spcAft>
                <a:spcPts val="0"/>
              </a:spcAft>
              <a:buFontTx/>
              <a:buChar char="–"/>
              <a:defRPr/>
            </a:pPr>
            <a:endParaRPr lang="en-US" sz="800" kern="0" dirty="0">
              <a:solidFill>
                <a:srgbClr val="FF3300"/>
              </a:solidFill>
              <a:latin typeface="+mj-lt"/>
            </a:endParaRPr>
          </a:p>
          <a:p>
            <a:pPr marL="355600" indent="-355600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r>
              <a:rPr lang="en-US" sz="2000" kern="0" dirty="0">
                <a:solidFill>
                  <a:srgbClr val="C00000"/>
                </a:solidFill>
                <a:latin typeface="+mj-lt"/>
              </a:rPr>
              <a:t>67</a:t>
            </a:r>
            <a:r>
              <a:rPr lang="en-GB" sz="2000" kern="0" dirty="0">
                <a:solidFill>
                  <a:srgbClr val="3333CC"/>
                </a:solidFill>
                <a:latin typeface="+mj-lt"/>
              </a:rPr>
              <a:t> </a:t>
            </a:r>
            <a:r>
              <a:rPr lang="en-US" sz="2000" kern="0" dirty="0">
                <a:solidFill>
                  <a:srgbClr val="3333CC"/>
                </a:solidFill>
                <a:latin typeface="+mj-lt"/>
              </a:rPr>
              <a:t>participants from JINR</a:t>
            </a:r>
            <a:endParaRPr lang="ru-RU" sz="2000" kern="0" dirty="0">
              <a:solidFill>
                <a:srgbClr val="3333CC"/>
              </a:solidFill>
              <a:latin typeface="+mj-lt"/>
            </a:endParaRPr>
          </a:p>
          <a:p>
            <a:pPr marL="355600" indent="-355600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r>
              <a:rPr lang="en-GB" sz="2000" kern="0" dirty="0">
                <a:solidFill>
                  <a:srgbClr val="C00000"/>
                </a:solidFill>
                <a:latin typeface="+mj-lt"/>
              </a:rPr>
              <a:t>108</a:t>
            </a:r>
            <a:r>
              <a:rPr lang="en-GB" sz="2000" kern="0" dirty="0">
                <a:solidFill>
                  <a:srgbClr val="3333CC"/>
                </a:solidFill>
                <a:latin typeface="+mj-lt"/>
              </a:rPr>
              <a:t> </a:t>
            </a:r>
            <a:r>
              <a:rPr lang="en-US" sz="2000" kern="0" dirty="0">
                <a:solidFill>
                  <a:srgbClr val="3333CC"/>
                </a:solidFill>
                <a:latin typeface="+mj-lt"/>
              </a:rPr>
              <a:t>participants from JINR member states</a:t>
            </a:r>
            <a:endParaRPr lang="ru-RU" sz="2000" kern="0" dirty="0">
              <a:solidFill>
                <a:srgbClr val="3333CC"/>
              </a:solidFill>
              <a:latin typeface="+mj-lt"/>
            </a:endParaRPr>
          </a:p>
          <a:p>
            <a:pPr marL="355600" indent="-355600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lang="ru-RU" sz="2000" kern="0" dirty="0">
              <a:solidFill>
                <a:srgbClr val="3333CC"/>
              </a:solidFill>
              <a:latin typeface="+mj-lt"/>
            </a:endParaRPr>
          </a:p>
          <a:p>
            <a:pPr marL="355600" indent="-355600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r>
              <a:rPr lang="en-GB" sz="2000" kern="0" dirty="0">
                <a:solidFill>
                  <a:srgbClr val="C00000"/>
                </a:solidFill>
                <a:latin typeface="+mj-lt"/>
              </a:rPr>
              <a:t>14</a:t>
            </a:r>
            <a:r>
              <a:rPr lang="en-GB" sz="2000" kern="0" dirty="0">
                <a:solidFill>
                  <a:srgbClr val="3333CC"/>
                </a:solidFill>
                <a:latin typeface="+mj-lt"/>
              </a:rPr>
              <a:t> paid authors and </a:t>
            </a:r>
            <a:r>
              <a:rPr lang="ru-RU" sz="2000" kern="0" dirty="0">
                <a:solidFill>
                  <a:srgbClr val="C00000"/>
                </a:solidFill>
                <a:latin typeface="+mj-lt"/>
              </a:rPr>
              <a:t>4</a:t>
            </a:r>
            <a:r>
              <a:rPr lang="en-GB" sz="2000" kern="0" dirty="0">
                <a:solidFill>
                  <a:srgbClr val="3333CC"/>
                </a:solidFill>
                <a:latin typeface="+mj-lt"/>
              </a:rPr>
              <a:t> unpaid </a:t>
            </a:r>
            <a:r>
              <a:rPr lang="en-US" sz="2000" kern="0" dirty="0">
                <a:solidFill>
                  <a:srgbClr val="3333CC"/>
                </a:solidFill>
                <a:latin typeface="+mj-lt"/>
              </a:rPr>
              <a:t>authors (Ph.D. student)</a:t>
            </a:r>
            <a:r>
              <a:rPr lang="en-US" sz="2000" dirty="0">
                <a:solidFill>
                  <a:srgbClr val="3333CC"/>
                </a:solidFill>
                <a:latin typeface="+mj-lt"/>
              </a:rPr>
              <a:t> </a:t>
            </a:r>
            <a:r>
              <a:rPr lang="en-US" sz="2000" kern="0" dirty="0">
                <a:solidFill>
                  <a:srgbClr val="3333CC"/>
                </a:solidFill>
                <a:latin typeface="+mj-lt"/>
              </a:rPr>
              <a:t>from JINR</a:t>
            </a:r>
            <a:endParaRPr lang="ru-RU" sz="2000" kern="0" dirty="0">
              <a:solidFill>
                <a:srgbClr val="3333CC"/>
              </a:solidFill>
              <a:latin typeface="+mj-lt"/>
            </a:endParaRPr>
          </a:p>
          <a:p>
            <a:pPr marL="355600" indent="-355600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lang="ru-RU" sz="2000" kern="0" dirty="0">
              <a:solidFill>
                <a:srgbClr val="3333CC"/>
              </a:solidFill>
              <a:latin typeface="+mj-lt"/>
            </a:endParaRPr>
          </a:p>
          <a:p>
            <a:pPr marL="355600" indent="-355600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r>
              <a:rPr lang="en-GB" sz="2000" kern="0" dirty="0">
                <a:solidFill>
                  <a:srgbClr val="C00000"/>
                </a:solidFill>
                <a:latin typeface="+mj-lt"/>
              </a:rPr>
              <a:t>10</a:t>
            </a:r>
            <a:r>
              <a:rPr lang="en-GB" sz="2000" kern="0" dirty="0">
                <a:solidFill>
                  <a:srgbClr val="3333CC"/>
                </a:solidFill>
                <a:latin typeface="+mj-lt"/>
              </a:rPr>
              <a:t> </a:t>
            </a:r>
            <a:r>
              <a:rPr lang="en-US" sz="2000" kern="0" dirty="0">
                <a:solidFill>
                  <a:srgbClr val="3333CC"/>
                </a:solidFill>
                <a:latin typeface="+mj-lt"/>
              </a:rPr>
              <a:t>paid authors and</a:t>
            </a:r>
            <a:r>
              <a:rPr lang="ru-RU" sz="2000" kern="0" dirty="0">
                <a:solidFill>
                  <a:srgbClr val="3333CC"/>
                </a:solidFill>
                <a:latin typeface="+mj-lt"/>
              </a:rPr>
              <a:t> </a:t>
            </a:r>
            <a:r>
              <a:rPr lang="en-GB" sz="2000" kern="0" dirty="0">
                <a:solidFill>
                  <a:srgbClr val="C00000"/>
                </a:solidFill>
                <a:latin typeface="+mj-lt"/>
              </a:rPr>
              <a:t>1</a:t>
            </a:r>
            <a:r>
              <a:rPr lang="ru-RU" sz="2000" kern="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000" kern="0" dirty="0">
                <a:solidFill>
                  <a:srgbClr val="3333CC"/>
                </a:solidFill>
                <a:latin typeface="+mj-lt"/>
              </a:rPr>
              <a:t>unpaid authors (Ph.D.)</a:t>
            </a:r>
          </a:p>
          <a:p>
            <a:pPr marL="355600" indent="-355600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r>
              <a:rPr lang="en-US" sz="2000" kern="0" dirty="0">
                <a:solidFill>
                  <a:srgbClr val="3333CC"/>
                </a:solidFill>
                <a:latin typeface="+mj-lt"/>
              </a:rPr>
              <a:t>from JINR </a:t>
            </a:r>
            <a:r>
              <a:rPr lang="en-US" sz="2000" kern="0" dirty="0">
                <a:solidFill>
                  <a:srgbClr val="3333CC"/>
                </a:solidFill>
                <a:latin typeface="Arial"/>
              </a:rPr>
              <a:t>member states</a:t>
            </a:r>
            <a:r>
              <a:rPr lang="en-US" sz="2000" kern="0" dirty="0">
                <a:solidFill>
                  <a:srgbClr val="3333CC"/>
                </a:solidFill>
                <a:latin typeface="+mj-lt"/>
              </a:rPr>
              <a:t> </a:t>
            </a:r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765175"/>
            <a:ext cx="2687637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64" y="3787775"/>
            <a:ext cx="78200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8011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42441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419910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2190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630152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90248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9339263" y="6577013"/>
            <a:ext cx="547687" cy="21431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 Narrow" charset="0"/>
                <a:ea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 Narrow" charset="0"/>
                <a:ea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 Narrow" charset="0"/>
                <a:ea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 Narrow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charset="0"/>
                <a:ea typeface="Arial" charset="0"/>
              </a:defRPr>
            </a:lvl9pPr>
          </a:lstStyle>
          <a:p>
            <a:pPr algn="ctr"/>
            <a:fld id="{2E930370-B7A9-2243-BB12-6FF7181F06E8}" type="slidenum">
              <a:rPr lang="ru-RU" b="0"/>
              <a:pPr algn="ctr"/>
              <a:t>35</a:t>
            </a:fld>
            <a:endParaRPr lang="ru-RU" b="0"/>
          </a:p>
        </p:txBody>
      </p:sp>
    </p:spTree>
    <p:extLst>
      <p:ext uri="{BB962C8B-B14F-4D97-AF65-F5344CB8AC3E}">
        <p14:creationId xmlns:p14="http://schemas.microsoft.com/office/powerpoint/2010/main" val="1245780602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 Narrow" charset="0"/>
                <a:ea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 Narrow" charset="0"/>
                <a:ea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 Narrow" charset="0"/>
                <a:ea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 Narrow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charset="0"/>
                <a:ea typeface="Arial" charset="0"/>
              </a:defRPr>
            </a:lvl9pPr>
          </a:lstStyle>
          <a:p>
            <a:fld id="{C0298B54-6F48-6745-BB32-483A3A6F9AE7}" type="slidenum">
              <a:rPr lang="ru-RU" b="0"/>
              <a:pPr/>
              <a:t>36</a:t>
            </a:fld>
            <a:endParaRPr lang="ru-RU" b="0"/>
          </a:p>
        </p:txBody>
      </p:sp>
    </p:spTree>
    <p:extLst>
      <p:ext uri="{BB962C8B-B14F-4D97-AF65-F5344CB8AC3E}">
        <p14:creationId xmlns:p14="http://schemas.microsoft.com/office/powerpoint/2010/main" val="365827436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11"/>
          <p:cNvSpPr>
            <a:spLocks noChangeArrowheads="1"/>
          </p:cNvSpPr>
          <p:nvPr/>
        </p:nvSpPr>
        <p:spPr bwMode="auto">
          <a:xfrm>
            <a:off x="473075" y="0"/>
            <a:ext cx="9432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/>
            <a:r>
              <a:rPr lang="en-US" sz="3200" i="1" dirty="0">
                <a:solidFill>
                  <a:srgbClr val="002060"/>
                </a:solidFill>
                <a:latin typeface="Arial" charset="0"/>
              </a:rPr>
              <a:t>Project Participants (II)</a:t>
            </a:r>
            <a:endParaRPr lang="en-GB" sz="3200" i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9pPr>
          </a:lstStyle>
          <a:p>
            <a:fld id="{61FB88DB-4EC5-7B4E-B73B-4789E0ED90EE}" type="slidenum">
              <a:rPr lang="ru-RU" b="1"/>
              <a:pPr/>
              <a:t>4</a:t>
            </a:fld>
            <a:endParaRPr lang="ru-RU" b="1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95288" y="620713"/>
            <a:ext cx="8280400" cy="6237287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800">
                <a:solidFill>
                  <a:schemeClr val="accent2"/>
                </a:solidFill>
              </a:rPr>
              <a:t>	</a:t>
            </a:r>
            <a:endParaRPr lang="ru-RU" altLang="ru-RU" sz="1200">
              <a:solidFill>
                <a:schemeClr val="accent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902" y="788565"/>
            <a:ext cx="7065001" cy="593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7675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23875" y="7938"/>
            <a:ext cx="9382125" cy="61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3200" dirty="0">
                <a:solidFill>
                  <a:srgbClr val="002060"/>
                </a:solidFill>
                <a:latin typeface="Arial" charset="0"/>
              </a:rPr>
              <a:t>Our life with LHC </a:t>
            </a:r>
            <a:endParaRPr lang="ru-RU" sz="32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162" y="688477"/>
            <a:ext cx="9875838" cy="616952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2pPr>
            <a:lvl3pPr marL="800100" indent="-34290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9pPr>
          </a:lstStyle>
          <a:p>
            <a:pPr>
              <a:buFontTx/>
              <a:buChar char="•"/>
            </a:pPr>
            <a:r>
              <a:rPr lang="ru-RU" sz="2000" b="1" dirty="0">
                <a:solidFill>
                  <a:srgbClr val="006600"/>
                </a:solidFill>
                <a:latin typeface="Arial" charset="0"/>
              </a:rPr>
              <a:t>201</a:t>
            </a:r>
            <a:r>
              <a:rPr lang="en-GB" sz="2000" b="1" dirty="0">
                <a:solidFill>
                  <a:srgbClr val="006600"/>
                </a:solidFill>
                <a:latin typeface="Arial" charset="0"/>
              </a:rPr>
              <a:t>1</a:t>
            </a:r>
            <a:r>
              <a:rPr lang="ru-RU" sz="2000" b="1" dirty="0">
                <a:solidFill>
                  <a:srgbClr val="006600"/>
                </a:solidFill>
                <a:latin typeface="Arial" charset="0"/>
              </a:rPr>
              <a:t>-201</a:t>
            </a:r>
            <a:r>
              <a:rPr lang="en-GB" sz="2000" b="1" dirty="0">
                <a:solidFill>
                  <a:srgbClr val="006600"/>
                </a:solidFill>
                <a:latin typeface="Arial" charset="0"/>
              </a:rPr>
              <a:t>3</a:t>
            </a:r>
            <a:r>
              <a:rPr lang="en-US" sz="2000" b="1" dirty="0">
                <a:solidFill>
                  <a:srgbClr val="006600"/>
                </a:solidFill>
                <a:latin typeface="Arial" charset="0"/>
              </a:rPr>
              <a:t>:</a:t>
            </a:r>
            <a:endParaRPr lang="en-US" sz="2000" b="0" dirty="0">
              <a:solidFill>
                <a:srgbClr val="006600"/>
              </a:solidFill>
              <a:latin typeface="Arial" charset="0"/>
            </a:endParaRPr>
          </a:p>
          <a:p>
            <a:pPr lvl="1">
              <a:buFont typeface="Courier New" charset="0"/>
              <a:buChar char="o"/>
            </a:pPr>
            <a:r>
              <a:rPr lang="en-GB" sz="2000" dirty="0">
                <a:solidFill>
                  <a:srgbClr val="006600"/>
                </a:solidFill>
                <a:latin typeface="Arial" charset="0"/>
              </a:rPr>
              <a:t>Energy</a:t>
            </a:r>
            <a:r>
              <a:rPr lang="ru-RU" sz="20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GB" sz="2000" dirty="0">
                <a:solidFill>
                  <a:srgbClr val="006600"/>
                </a:solidFill>
                <a:latin typeface="Arial" charset="0"/>
              </a:rPr>
              <a:t>per beam 3.5 – 4 </a:t>
            </a:r>
            <a:r>
              <a:rPr lang="en-GB" sz="2000" dirty="0" err="1">
                <a:solidFill>
                  <a:srgbClr val="006600"/>
                </a:solidFill>
                <a:latin typeface="Arial" charset="0"/>
              </a:rPr>
              <a:t>TeV</a:t>
            </a:r>
            <a:r>
              <a:rPr lang="ru-RU" sz="20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ru-RU" sz="2000" dirty="0">
                <a:solidFill>
                  <a:srgbClr val="006600"/>
                </a:solidFill>
                <a:latin typeface="Arial" charset="0"/>
                <a:sym typeface="Wingdings" charset="0"/>
              </a:rPr>
              <a:t></a:t>
            </a:r>
            <a:r>
              <a:rPr lang="en-US" sz="2000" dirty="0">
                <a:solidFill>
                  <a:srgbClr val="0033CC"/>
                </a:solidFill>
                <a:latin typeface="Arial" charset="0"/>
                <a:sym typeface="Wingdings" charset="0"/>
              </a:rPr>
              <a:t> </a:t>
            </a:r>
            <a:r>
              <a:rPr lang="en-US" sz="2000" b="1" dirty="0">
                <a:solidFill>
                  <a:srgbClr val="006600"/>
                </a:solidFill>
                <a:latin typeface="Arial" charset="0"/>
                <a:sym typeface="Wingdings" charset="0"/>
              </a:rPr>
              <a:t>Low </a:t>
            </a:r>
            <a:r>
              <a:rPr lang="en-US" sz="2000" b="1" dirty="0" err="1">
                <a:solidFill>
                  <a:srgbClr val="006600"/>
                </a:solidFill>
                <a:latin typeface="Arial" charset="0"/>
                <a:sym typeface="Wingdings" charset="0"/>
              </a:rPr>
              <a:t>Lumi</a:t>
            </a:r>
            <a:r>
              <a:rPr lang="en-US" sz="2000" b="1" dirty="0">
                <a:solidFill>
                  <a:srgbClr val="006600"/>
                </a:solidFill>
                <a:latin typeface="Arial" charset="0"/>
                <a:sym typeface="Wingdings" charset="0"/>
              </a:rPr>
              <a:t> CМS Detector</a:t>
            </a:r>
            <a:endParaRPr lang="ru-RU" sz="2000" b="1" dirty="0">
              <a:solidFill>
                <a:srgbClr val="006600"/>
              </a:solidFill>
              <a:latin typeface="Arial" charset="0"/>
            </a:endParaRPr>
          </a:p>
          <a:p>
            <a:pPr lvl="1">
              <a:buFont typeface="Courier New" charset="0"/>
              <a:buChar char="o"/>
            </a:pPr>
            <a:r>
              <a:rPr lang="en-GB" sz="2000" dirty="0">
                <a:solidFill>
                  <a:srgbClr val="006600"/>
                </a:solidFill>
                <a:latin typeface="Arial" charset="0"/>
              </a:rPr>
              <a:t>Integrated luminosity ~ </a:t>
            </a:r>
            <a:r>
              <a:rPr lang="en-US" sz="2000" dirty="0">
                <a:solidFill>
                  <a:srgbClr val="006600"/>
                </a:solidFill>
                <a:latin typeface="Arial" charset="0"/>
              </a:rPr>
              <a:t>3</a:t>
            </a:r>
            <a:r>
              <a:rPr lang="ru-RU" sz="2000" dirty="0">
                <a:solidFill>
                  <a:srgbClr val="006600"/>
                </a:solidFill>
                <a:latin typeface="Arial" charset="0"/>
              </a:rPr>
              <a:t>0 </a:t>
            </a:r>
            <a:r>
              <a:rPr lang="en-GB" sz="2000" dirty="0" err="1">
                <a:solidFill>
                  <a:srgbClr val="006600"/>
                </a:solidFill>
                <a:latin typeface="Arial" charset="0"/>
              </a:rPr>
              <a:t>fb</a:t>
            </a:r>
            <a:r>
              <a:rPr lang="ru-RU" sz="2000" baseline="30000" dirty="0">
                <a:solidFill>
                  <a:srgbClr val="006600"/>
                </a:solidFill>
                <a:latin typeface="Arial" charset="0"/>
              </a:rPr>
              <a:t>-1</a:t>
            </a:r>
            <a:r>
              <a:rPr lang="en-GB" sz="20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ru-RU" sz="2000" dirty="0">
                <a:solidFill>
                  <a:srgbClr val="006600"/>
                </a:solidFill>
                <a:latin typeface="Arial" charset="0"/>
                <a:sym typeface="Wingdings" charset="0"/>
              </a:rPr>
              <a:t></a:t>
            </a:r>
            <a:r>
              <a:rPr lang="en-US" sz="2000" dirty="0">
                <a:solidFill>
                  <a:srgbClr val="0033CC"/>
                </a:solidFill>
                <a:latin typeface="Arial" charset="0"/>
                <a:sym typeface="Wingdings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sym typeface="Wingdings" charset="0"/>
              </a:rPr>
              <a:t>main result - discovery of Higgs Boson</a:t>
            </a:r>
            <a:endParaRPr lang="en-US" sz="2000" dirty="0">
              <a:solidFill>
                <a:srgbClr val="FF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ru-RU" sz="2000" b="1" dirty="0">
                <a:solidFill>
                  <a:srgbClr val="006600"/>
                </a:solidFill>
                <a:latin typeface="Arial" charset="0"/>
              </a:rPr>
              <a:t>201</a:t>
            </a:r>
            <a:r>
              <a:rPr lang="en-US" sz="2000" b="1" dirty="0">
                <a:solidFill>
                  <a:srgbClr val="006600"/>
                </a:solidFill>
                <a:latin typeface="Arial" charset="0"/>
              </a:rPr>
              <a:t>3</a:t>
            </a:r>
            <a:r>
              <a:rPr lang="en-GB" sz="2000" b="1" dirty="0">
                <a:solidFill>
                  <a:srgbClr val="006600"/>
                </a:solidFill>
                <a:latin typeface="Arial" charset="0"/>
              </a:rPr>
              <a:t>-</a:t>
            </a:r>
            <a:r>
              <a:rPr lang="ru-RU" sz="2000" b="1" dirty="0">
                <a:solidFill>
                  <a:srgbClr val="006600"/>
                </a:solidFill>
                <a:latin typeface="Arial" charset="0"/>
              </a:rPr>
              <a:t>201</a:t>
            </a:r>
            <a:r>
              <a:rPr lang="en-GB" sz="2000" b="1" dirty="0">
                <a:solidFill>
                  <a:srgbClr val="006600"/>
                </a:solidFill>
                <a:latin typeface="Arial" charset="0"/>
              </a:rPr>
              <a:t>5</a:t>
            </a:r>
            <a:r>
              <a:rPr lang="en-US" sz="2000" b="1" dirty="0">
                <a:solidFill>
                  <a:srgbClr val="006600"/>
                </a:solidFill>
                <a:latin typeface="Arial" charset="0"/>
              </a:rPr>
              <a:t>:</a:t>
            </a:r>
          </a:p>
          <a:p>
            <a:pPr lvl="1">
              <a:buFont typeface="Courier New" charset="0"/>
              <a:buChar char="o"/>
            </a:pPr>
            <a:r>
              <a:rPr lang="en-GB" sz="2000" dirty="0">
                <a:solidFill>
                  <a:srgbClr val="006600"/>
                </a:solidFill>
                <a:latin typeface="Arial" charset="0"/>
              </a:rPr>
              <a:t>Long shutdown1 (20 months)</a:t>
            </a:r>
            <a:r>
              <a:rPr lang="ru-RU" sz="2000" dirty="0">
                <a:solidFill>
                  <a:srgbClr val="006600"/>
                </a:solidFill>
                <a:latin typeface="Arial" charset="0"/>
                <a:sym typeface="Wingdings" charset="0"/>
              </a:rPr>
              <a:t></a:t>
            </a:r>
            <a:r>
              <a:rPr lang="en-GB" sz="2000" dirty="0">
                <a:solidFill>
                  <a:srgbClr val="006600"/>
                </a:solidFill>
                <a:latin typeface="Arial" charset="0"/>
                <a:sym typeface="Wingdings" charset="0"/>
              </a:rPr>
              <a:t>energy per beam</a:t>
            </a:r>
            <a:r>
              <a:rPr lang="ru-RU" sz="20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GB" sz="2000" dirty="0">
                <a:solidFill>
                  <a:srgbClr val="006600"/>
                </a:solidFill>
                <a:latin typeface="Arial" charset="0"/>
              </a:rPr>
              <a:t>6.5TeV</a:t>
            </a:r>
            <a:r>
              <a:rPr lang="ru-RU" sz="2000" dirty="0">
                <a:solidFill>
                  <a:srgbClr val="006600"/>
                </a:solidFill>
                <a:latin typeface="Arial" charset="0"/>
              </a:rPr>
              <a:t>, </a:t>
            </a:r>
            <a:r>
              <a:rPr lang="en-GB" sz="2000" dirty="0">
                <a:solidFill>
                  <a:srgbClr val="006600"/>
                </a:solidFill>
                <a:latin typeface="Arial" charset="0"/>
              </a:rPr>
              <a:t>luminosity</a:t>
            </a:r>
            <a:r>
              <a:rPr lang="ru-RU" sz="2000" dirty="0">
                <a:solidFill>
                  <a:srgbClr val="006600"/>
                </a:solidFill>
                <a:latin typeface="Arial" charset="0"/>
              </a:rPr>
              <a:t> 10</a:t>
            </a:r>
            <a:r>
              <a:rPr lang="ru-RU" sz="2000" baseline="30000" dirty="0">
                <a:solidFill>
                  <a:srgbClr val="006600"/>
                </a:solidFill>
                <a:latin typeface="Arial" charset="0"/>
              </a:rPr>
              <a:t>34</a:t>
            </a:r>
            <a:r>
              <a:rPr lang="ru-RU" sz="2000" dirty="0">
                <a:solidFill>
                  <a:srgbClr val="006600"/>
                </a:solidFill>
                <a:latin typeface="Arial" charset="0"/>
              </a:rPr>
              <a:t>с</a:t>
            </a:r>
            <a:r>
              <a:rPr lang="en-GB" sz="2000" dirty="0">
                <a:solidFill>
                  <a:srgbClr val="006600"/>
                </a:solidFill>
                <a:latin typeface="Arial" charset="0"/>
              </a:rPr>
              <a:t>m</a:t>
            </a:r>
            <a:r>
              <a:rPr lang="ru-RU" sz="2000" baseline="30000" dirty="0">
                <a:solidFill>
                  <a:srgbClr val="006600"/>
                </a:solidFill>
                <a:latin typeface="Arial" charset="0"/>
              </a:rPr>
              <a:t>-2</a:t>
            </a:r>
            <a:r>
              <a:rPr lang="en-GB" sz="2000" dirty="0">
                <a:solidFill>
                  <a:srgbClr val="006600"/>
                </a:solidFill>
                <a:latin typeface="Arial" charset="0"/>
              </a:rPr>
              <a:t>s</a:t>
            </a:r>
            <a:r>
              <a:rPr lang="ru-RU" sz="2000" baseline="30000" dirty="0">
                <a:solidFill>
                  <a:srgbClr val="006600"/>
                </a:solidFill>
                <a:latin typeface="Arial" charset="0"/>
              </a:rPr>
              <a:t>-1</a:t>
            </a:r>
          </a:p>
          <a:p>
            <a:pPr>
              <a:buFontTx/>
              <a:buChar char="•"/>
            </a:pPr>
            <a:r>
              <a:rPr lang="en-GB" sz="2000" dirty="0">
                <a:solidFill>
                  <a:srgbClr val="FF0000"/>
                </a:solidFill>
                <a:latin typeface="Arial" charset="0"/>
              </a:rPr>
              <a:t>2015-2016:</a:t>
            </a:r>
            <a:endParaRPr lang="en-US" sz="2000" dirty="0">
              <a:solidFill>
                <a:srgbClr val="FF0000"/>
              </a:solidFill>
              <a:latin typeface="Arial" charset="0"/>
            </a:endParaRPr>
          </a:p>
          <a:p>
            <a:pPr lvl="1">
              <a:buFont typeface="Courier New" charset="0"/>
              <a:buChar char="o"/>
            </a:pPr>
            <a:r>
              <a:rPr lang="en-GB" sz="2000" dirty="0">
                <a:solidFill>
                  <a:srgbClr val="0033CC"/>
                </a:solidFill>
                <a:latin typeface="Arial" charset="0"/>
              </a:rPr>
              <a:t>Run 2. Integrated luminosity 37.8</a:t>
            </a:r>
            <a:r>
              <a:rPr lang="ru-RU" sz="2000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GB" sz="2000" dirty="0" err="1">
                <a:solidFill>
                  <a:srgbClr val="0033CC"/>
                </a:solidFill>
                <a:latin typeface="Arial" charset="0"/>
              </a:rPr>
              <a:t>fb</a:t>
            </a:r>
            <a:r>
              <a:rPr lang="ru-RU" sz="2000" baseline="30000" dirty="0">
                <a:solidFill>
                  <a:srgbClr val="0033CC"/>
                </a:solidFill>
                <a:latin typeface="Arial" charset="0"/>
              </a:rPr>
              <a:t>-1</a:t>
            </a:r>
            <a:r>
              <a:rPr lang="en-US" sz="2000" dirty="0">
                <a:solidFill>
                  <a:srgbClr val="0033CC"/>
                </a:solidFill>
                <a:latin typeface="Arial" charset="0"/>
              </a:rPr>
              <a:t>. Energy per beam 6.5 </a:t>
            </a:r>
            <a:r>
              <a:rPr lang="en-US" sz="2000" dirty="0" err="1">
                <a:solidFill>
                  <a:srgbClr val="0033CC"/>
                </a:solidFill>
                <a:latin typeface="Arial" charset="0"/>
              </a:rPr>
              <a:t>TeV</a:t>
            </a:r>
            <a:endParaRPr lang="ru-RU" sz="2000" baseline="30000" dirty="0">
              <a:solidFill>
                <a:srgbClr val="0033CC"/>
              </a:solidFill>
              <a:latin typeface="Arial" charset="0"/>
            </a:endParaRPr>
          </a:p>
          <a:p>
            <a:pPr>
              <a:buFontTx/>
              <a:buChar char="•"/>
            </a:pPr>
            <a:endParaRPr lang="ru-RU" sz="2000" b="1" dirty="0">
              <a:solidFill>
                <a:srgbClr val="FF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GB" sz="2000" b="1" dirty="0">
                <a:solidFill>
                  <a:srgbClr val="FF0000"/>
                </a:solidFill>
                <a:latin typeface="Arial" charset="0"/>
              </a:rPr>
              <a:t>2017-2018: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  <a:p>
            <a:pPr lvl="1">
              <a:buFont typeface="Courier New" charset="0"/>
              <a:buChar char="o"/>
            </a:pPr>
            <a:r>
              <a:rPr lang="en-GB" sz="2000" b="1" dirty="0">
                <a:solidFill>
                  <a:srgbClr val="0033CC"/>
                </a:solidFill>
                <a:latin typeface="Arial" charset="0"/>
              </a:rPr>
              <a:t>Run 2.</a:t>
            </a:r>
            <a:r>
              <a:rPr lang="en-GB" sz="2000" dirty="0">
                <a:solidFill>
                  <a:srgbClr val="0033CC"/>
                </a:solidFill>
                <a:latin typeface="Arial" charset="0"/>
              </a:rPr>
              <a:t> Integrated luminosity up to </a:t>
            </a:r>
            <a:r>
              <a:rPr lang="ru-RU" sz="2000" b="1" dirty="0">
                <a:solidFill>
                  <a:srgbClr val="0033CC"/>
                </a:solidFill>
                <a:latin typeface="Arial" charset="0"/>
              </a:rPr>
              <a:t>1</a:t>
            </a:r>
            <a:r>
              <a:rPr lang="en-US" sz="2000" dirty="0">
                <a:solidFill>
                  <a:srgbClr val="0033CC"/>
                </a:solidFill>
                <a:latin typeface="Arial" charset="0"/>
              </a:rPr>
              <a:t>5</a:t>
            </a:r>
            <a:r>
              <a:rPr lang="ru-RU" sz="2000" b="1" dirty="0">
                <a:solidFill>
                  <a:srgbClr val="0033CC"/>
                </a:solidFill>
                <a:latin typeface="Arial" charset="0"/>
              </a:rPr>
              <a:t>0 </a:t>
            </a:r>
            <a:r>
              <a:rPr lang="en-GB" sz="2000" b="1" dirty="0">
                <a:solidFill>
                  <a:srgbClr val="0033CC"/>
                </a:solidFill>
                <a:latin typeface="Arial" charset="0"/>
              </a:rPr>
              <a:t>fb</a:t>
            </a:r>
            <a:r>
              <a:rPr lang="ru-RU" sz="2000" b="1" baseline="30000" dirty="0">
                <a:solidFill>
                  <a:srgbClr val="0033CC"/>
                </a:solidFill>
                <a:latin typeface="Arial" charset="0"/>
              </a:rPr>
              <a:t>-1</a:t>
            </a:r>
          </a:p>
          <a:p>
            <a:pPr>
              <a:buFontTx/>
              <a:buChar char="•"/>
            </a:pPr>
            <a:r>
              <a:rPr lang="ru-RU" sz="2000" b="1" dirty="0">
                <a:solidFill>
                  <a:srgbClr val="FF0000"/>
                </a:solidFill>
                <a:latin typeface="Arial" charset="0"/>
              </a:rPr>
              <a:t>201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9</a:t>
            </a:r>
            <a:r>
              <a:rPr lang="en-GB" sz="2000" b="1" dirty="0">
                <a:solidFill>
                  <a:srgbClr val="FF0000"/>
                </a:solidFill>
                <a:latin typeface="Arial" charset="0"/>
              </a:rPr>
              <a:t>-2020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:</a:t>
            </a:r>
          </a:p>
          <a:p>
            <a:pPr lvl="1">
              <a:buFont typeface="Courier New" charset="0"/>
              <a:buChar char="o"/>
            </a:pPr>
            <a:r>
              <a:rPr lang="en-GB" sz="2000" b="1" dirty="0">
                <a:solidFill>
                  <a:srgbClr val="0033CC"/>
                </a:solidFill>
                <a:latin typeface="Arial" charset="0"/>
              </a:rPr>
              <a:t>Long shutdown2</a:t>
            </a:r>
            <a:r>
              <a:rPr lang="en-GB" sz="2000" dirty="0">
                <a:solidFill>
                  <a:srgbClr val="0033CC"/>
                </a:solidFill>
                <a:latin typeface="Arial" charset="0"/>
              </a:rPr>
              <a:t> (18 months)</a:t>
            </a:r>
            <a:r>
              <a:rPr lang="ru-RU" sz="2000" dirty="0">
                <a:solidFill>
                  <a:srgbClr val="0033CC"/>
                </a:solidFill>
                <a:latin typeface="Arial" charset="0"/>
              </a:rPr>
              <a:t>,</a:t>
            </a:r>
            <a:r>
              <a:rPr lang="en-US" sz="2000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GB" sz="2000" dirty="0">
                <a:solidFill>
                  <a:srgbClr val="0033CC"/>
                </a:solidFill>
                <a:latin typeface="Arial" charset="0"/>
              </a:rPr>
              <a:t>luminosity</a:t>
            </a:r>
            <a:r>
              <a:rPr lang="ru-RU" sz="2000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GB" sz="2000" dirty="0">
                <a:solidFill>
                  <a:srgbClr val="0033CC"/>
                </a:solidFill>
                <a:latin typeface="Arial" charset="0"/>
              </a:rPr>
              <a:t>2-3x</a:t>
            </a:r>
            <a:r>
              <a:rPr lang="ru-RU" sz="2000" dirty="0">
                <a:solidFill>
                  <a:srgbClr val="0033CC"/>
                </a:solidFill>
                <a:latin typeface="Arial" charset="0"/>
              </a:rPr>
              <a:t>10</a:t>
            </a:r>
            <a:r>
              <a:rPr lang="ru-RU" sz="2000" baseline="30000" dirty="0">
                <a:solidFill>
                  <a:srgbClr val="0033CC"/>
                </a:solidFill>
                <a:latin typeface="Arial" charset="0"/>
              </a:rPr>
              <a:t>34 </a:t>
            </a:r>
            <a:r>
              <a:rPr lang="ru-RU" sz="2000" dirty="0">
                <a:solidFill>
                  <a:srgbClr val="0000CC"/>
                </a:solidFill>
                <a:latin typeface="Arial" charset="0"/>
              </a:rPr>
              <a:t>с</a:t>
            </a:r>
            <a:r>
              <a:rPr lang="en-GB" sz="2000" dirty="0">
                <a:solidFill>
                  <a:srgbClr val="0000CC"/>
                </a:solidFill>
                <a:latin typeface="Arial" charset="0"/>
              </a:rPr>
              <a:t>m</a:t>
            </a:r>
            <a:r>
              <a:rPr lang="ru-RU" sz="2000" baseline="30000" dirty="0">
                <a:solidFill>
                  <a:srgbClr val="0000CC"/>
                </a:solidFill>
                <a:latin typeface="Arial" charset="0"/>
              </a:rPr>
              <a:t>-2</a:t>
            </a:r>
            <a:r>
              <a:rPr lang="ru-RU" sz="20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2000" dirty="0">
                <a:solidFill>
                  <a:srgbClr val="0000CC"/>
                </a:solidFill>
                <a:latin typeface="Arial" charset="0"/>
              </a:rPr>
              <a:t>s</a:t>
            </a:r>
            <a:r>
              <a:rPr lang="ru-RU" sz="2000" baseline="30000" dirty="0">
                <a:solidFill>
                  <a:srgbClr val="0000CC"/>
                </a:solidFill>
                <a:latin typeface="Arial" charset="0"/>
              </a:rPr>
              <a:t>-1</a:t>
            </a:r>
            <a:r>
              <a:rPr lang="ru-RU" sz="2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End of Phase 1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GB" sz="2000" b="1" dirty="0">
                <a:solidFill>
                  <a:srgbClr val="FF0000"/>
                </a:solidFill>
                <a:latin typeface="Arial" charset="0"/>
              </a:rPr>
              <a:t>2021-2023: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  <a:p>
            <a:pPr lvl="1">
              <a:buFont typeface="Courier New" charset="0"/>
              <a:buChar char="o"/>
            </a:pPr>
            <a:r>
              <a:rPr lang="en-GB" sz="2000" b="1" dirty="0">
                <a:solidFill>
                  <a:srgbClr val="0033CC"/>
                </a:solidFill>
                <a:latin typeface="Arial" charset="0"/>
              </a:rPr>
              <a:t>Run 3.</a:t>
            </a:r>
            <a:r>
              <a:rPr lang="en-GB" sz="2000" dirty="0">
                <a:solidFill>
                  <a:srgbClr val="0033CC"/>
                </a:solidFill>
                <a:latin typeface="Arial" charset="0"/>
              </a:rPr>
              <a:t> Integrated luminosity </a:t>
            </a:r>
            <a:r>
              <a:rPr lang="en-GB" sz="2000" b="1" dirty="0">
                <a:solidFill>
                  <a:srgbClr val="0033CC"/>
                </a:solidFill>
                <a:latin typeface="Arial" charset="0"/>
              </a:rPr>
              <a:t>3</a:t>
            </a:r>
            <a:r>
              <a:rPr lang="ru-RU" sz="2000" b="1" dirty="0">
                <a:solidFill>
                  <a:srgbClr val="0033CC"/>
                </a:solidFill>
                <a:latin typeface="Arial" charset="0"/>
              </a:rPr>
              <a:t>00 </a:t>
            </a:r>
            <a:r>
              <a:rPr lang="en-GB" sz="2000" b="1" dirty="0" err="1">
                <a:solidFill>
                  <a:srgbClr val="0033CC"/>
                </a:solidFill>
                <a:latin typeface="Arial" charset="0"/>
              </a:rPr>
              <a:t>fb</a:t>
            </a:r>
            <a:r>
              <a:rPr lang="ru-RU" sz="2000" b="1" baseline="30000" dirty="0">
                <a:solidFill>
                  <a:srgbClr val="0033CC"/>
                </a:solidFill>
                <a:latin typeface="Arial" charset="0"/>
              </a:rPr>
              <a:t>-1</a:t>
            </a:r>
          </a:p>
          <a:p>
            <a:pPr>
              <a:buFontTx/>
              <a:buChar char="•"/>
            </a:pPr>
            <a:r>
              <a:rPr lang="ru-RU" sz="2000" b="1" dirty="0">
                <a:solidFill>
                  <a:srgbClr val="FF0000"/>
                </a:solidFill>
                <a:latin typeface="Arial" charset="0"/>
              </a:rPr>
              <a:t>202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4-2025:</a:t>
            </a:r>
          </a:p>
          <a:p>
            <a:pPr lvl="2">
              <a:buFont typeface="Courier New" charset="0"/>
              <a:buChar char="o"/>
            </a:pPr>
            <a:r>
              <a:rPr lang="en-GB" sz="2000" b="1" dirty="0">
                <a:solidFill>
                  <a:srgbClr val="0033CC"/>
                </a:solidFill>
                <a:latin typeface="Arial" charset="0"/>
              </a:rPr>
              <a:t>Long shutdown3</a:t>
            </a:r>
            <a:r>
              <a:rPr lang="en-GB" sz="2000" dirty="0">
                <a:solidFill>
                  <a:srgbClr val="0033CC"/>
                </a:solidFill>
                <a:latin typeface="Arial" charset="0"/>
              </a:rPr>
              <a:t> (30 months )</a:t>
            </a:r>
            <a:r>
              <a:rPr lang="ru-RU" sz="2000" dirty="0">
                <a:solidFill>
                  <a:srgbClr val="0033CC"/>
                </a:solidFill>
                <a:latin typeface="Arial" charset="0"/>
              </a:rPr>
              <a:t>,  </a:t>
            </a:r>
            <a:r>
              <a:rPr lang="en-GB" sz="2000" dirty="0">
                <a:solidFill>
                  <a:srgbClr val="0033CC"/>
                </a:solidFill>
                <a:latin typeface="Arial" charset="0"/>
              </a:rPr>
              <a:t>luminosity</a:t>
            </a:r>
            <a:r>
              <a:rPr lang="ru-RU" sz="2000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GB" sz="2000" dirty="0">
                <a:solidFill>
                  <a:srgbClr val="0033CC"/>
                </a:solidFill>
                <a:latin typeface="Arial" charset="0"/>
              </a:rPr>
              <a:t>4-6x</a:t>
            </a:r>
            <a:r>
              <a:rPr lang="ru-RU" sz="2000" dirty="0">
                <a:solidFill>
                  <a:srgbClr val="0033CC"/>
                </a:solidFill>
                <a:latin typeface="Arial" charset="0"/>
              </a:rPr>
              <a:t>10</a:t>
            </a:r>
            <a:r>
              <a:rPr lang="ru-RU" sz="2000" baseline="30000" dirty="0">
                <a:solidFill>
                  <a:srgbClr val="0033CC"/>
                </a:solidFill>
                <a:latin typeface="Arial" charset="0"/>
              </a:rPr>
              <a:t>34 </a:t>
            </a:r>
            <a:r>
              <a:rPr lang="ru-RU" sz="2000" dirty="0">
                <a:solidFill>
                  <a:srgbClr val="0000CC"/>
                </a:solidFill>
                <a:latin typeface="Arial" charset="0"/>
              </a:rPr>
              <a:t>с</a:t>
            </a:r>
            <a:r>
              <a:rPr lang="en-GB" sz="2000" dirty="0">
                <a:solidFill>
                  <a:srgbClr val="0000CC"/>
                </a:solidFill>
                <a:latin typeface="Arial" charset="0"/>
              </a:rPr>
              <a:t>m</a:t>
            </a:r>
            <a:r>
              <a:rPr lang="ru-RU" sz="2000" baseline="30000" dirty="0">
                <a:solidFill>
                  <a:srgbClr val="0000CC"/>
                </a:solidFill>
                <a:latin typeface="Arial" charset="0"/>
              </a:rPr>
              <a:t>-2</a:t>
            </a:r>
            <a:r>
              <a:rPr lang="ru-RU" sz="20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2000" dirty="0">
                <a:solidFill>
                  <a:srgbClr val="0000CC"/>
                </a:solidFill>
                <a:latin typeface="Arial" charset="0"/>
              </a:rPr>
              <a:t>s</a:t>
            </a:r>
            <a:r>
              <a:rPr lang="ru-RU" sz="2000" baseline="30000" dirty="0">
                <a:solidFill>
                  <a:srgbClr val="0000CC"/>
                </a:solidFill>
                <a:latin typeface="Arial" charset="0"/>
              </a:rPr>
              <a:t>-1</a:t>
            </a:r>
            <a:endParaRPr lang="en-US" sz="2000" baseline="30000" dirty="0">
              <a:solidFill>
                <a:srgbClr val="0000CC"/>
              </a:solidFill>
              <a:latin typeface="Arial" charset="0"/>
            </a:endParaRPr>
          </a:p>
          <a:p>
            <a:pPr lvl="2">
              <a:buFont typeface="Courier New" charset="0"/>
              <a:buChar char="o"/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				   </a:t>
            </a:r>
            <a:r>
              <a:rPr lang="ru-RU" sz="2000" dirty="0">
                <a:solidFill>
                  <a:srgbClr val="0033CC"/>
                </a:solidFill>
                <a:latin typeface="Arial" charset="0"/>
                <a:sym typeface="Wingdings" charset="0"/>
              </a:rPr>
              <a:t></a:t>
            </a:r>
            <a:r>
              <a:rPr lang="en-US" sz="2000" dirty="0">
                <a:solidFill>
                  <a:srgbClr val="0033CC"/>
                </a:solidFill>
                <a:latin typeface="Arial" charset="0"/>
                <a:sym typeface="Wingdings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sym typeface="Wingdings" charset="0"/>
              </a:rPr>
              <a:t>High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  <a:sym typeface="Wingdings" charset="0"/>
              </a:rPr>
              <a:t>Lumi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sym typeface="Wingdings" charset="0"/>
              </a:rPr>
              <a:t> CМS Detector</a:t>
            </a:r>
            <a:r>
              <a:rPr lang="ru-RU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– Phase 2</a:t>
            </a:r>
          </a:p>
          <a:p>
            <a:pPr>
              <a:buFontTx/>
              <a:buChar char="•"/>
            </a:pPr>
            <a:r>
              <a:rPr lang="ru-RU" sz="2000" b="1" dirty="0">
                <a:solidFill>
                  <a:srgbClr val="FF0000"/>
                </a:solidFill>
                <a:latin typeface="Arial" charset="0"/>
              </a:rPr>
              <a:t>202</a:t>
            </a:r>
            <a:r>
              <a:rPr lang="en-GB" sz="2000" b="1" dirty="0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-</a:t>
            </a:r>
            <a:r>
              <a:rPr lang="ru-RU" sz="2000" b="1" dirty="0">
                <a:solidFill>
                  <a:srgbClr val="FF0000"/>
                </a:solidFill>
                <a:latin typeface="Arial" charset="0"/>
              </a:rPr>
              <a:t>20</a:t>
            </a:r>
            <a:r>
              <a:rPr lang="en-GB" sz="2000" b="1" dirty="0">
                <a:solidFill>
                  <a:srgbClr val="FF0000"/>
                </a:solidFill>
                <a:latin typeface="Arial" charset="0"/>
              </a:rPr>
              <a:t>29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  <a:p>
            <a:pPr lvl="2">
              <a:buFont typeface="Courier New" charset="0"/>
              <a:buChar char="o"/>
            </a:pPr>
            <a:r>
              <a:rPr lang="en-GB" sz="2000" b="1" dirty="0">
                <a:solidFill>
                  <a:srgbClr val="0033CC"/>
                </a:solidFill>
                <a:latin typeface="Arial" charset="0"/>
              </a:rPr>
              <a:t>Run 4.</a:t>
            </a:r>
            <a:r>
              <a:rPr lang="en-GB" sz="2000" dirty="0">
                <a:solidFill>
                  <a:srgbClr val="0033CC"/>
                </a:solidFill>
                <a:latin typeface="Arial" charset="0"/>
              </a:rPr>
              <a:t> Integrated luminosity </a:t>
            </a:r>
            <a:r>
              <a:rPr lang="en-GB" sz="2000" b="1" dirty="0">
                <a:solidFill>
                  <a:srgbClr val="0033CC"/>
                </a:solidFill>
                <a:latin typeface="Arial" charset="0"/>
              </a:rPr>
              <a:t>30</a:t>
            </a:r>
            <a:r>
              <a:rPr lang="ru-RU" sz="2000" b="1" dirty="0">
                <a:solidFill>
                  <a:srgbClr val="0033CC"/>
                </a:solidFill>
                <a:latin typeface="Arial" charset="0"/>
              </a:rPr>
              <a:t>00 </a:t>
            </a:r>
            <a:r>
              <a:rPr lang="en-GB" sz="2000" b="1" dirty="0" err="1">
                <a:solidFill>
                  <a:srgbClr val="0033CC"/>
                </a:solidFill>
                <a:latin typeface="Arial" charset="0"/>
              </a:rPr>
              <a:t>fb</a:t>
            </a:r>
            <a:r>
              <a:rPr lang="ru-RU" sz="2000" b="1" baseline="30000" dirty="0">
                <a:solidFill>
                  <a:srgbClr val="0033CC"/>
                </a:solidFill>
                <a:latin typeface="Arial" charset="0"/>
              </a:rPr>
              <a:t>-1</a:t>
            </a:r>
          </a:p>
          <a:p>
            <a:pPr>
              <a:buFontTx/>
              <a:buChar char="•"/>
            </a:pPr>
            <a:endParaRPr 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9pPr>
          </a:lstStyle>
          <a:p>
            <a:fld id="{713408E5-3092-714C-949E-F0668CBF847B}" type="slidenum">
              <a:rPr lang="ru-RU" b="1"/>
              <a:pPr/>
              <a:t>5</a:t>
            </a:fld>
            <a:endParaRPr lang="ru-RU" b="1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H="1">
            <a:off x="177800" y="3317160"/>
            <a:ext cx="934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3724939" y="3183616"/>
            <a:ext cx="2451100" cy="385763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  <a:alpha val="74998"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 b="1"/>
              <a:t>Today </a:t>
            </a:r>
          </a:p>
        </p:txBody>
      </p:sp>
    </p:spTree>
    <p:extLst>
      <p:ext uri="{BB962C8B-B14F-4D97-AF65-F5344CB8AC3E}">
        <p14:creationId xmlns:p14="http://schemas.microsoft.com/office/powerpoint/2010/main" val="425524546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4194" y="3247999"/>
            <a:ext cx="4338511" cy="3164270"/>
          </a:xfrm>
          <a:prstGeom prst="rect">
            <a:avLst/>
          </a:prstGeom>
        </p:spPr>
      </p:pic>
      <p:pic>
        <p:nvPicPr>
          <p:cNvPr id="77826" name="Picture 2" descr="http://cms-service-lumi.web.cern.ch/cms-service-lumi/publicplots/int_lumi_per_day_cumulative_pp_2016OnlineLum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76" y="1072209"/>
            <a:ext cx="4212099" cy="315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" name="Shape 635"/>
          <p:cNvSpPr/>
          <p:nvPr/>
        </p:nvSpPr>
        <p:spPr>
          <a:xfrm>
            <a:off x="247650" y="1300"/>
            <a:ext cx="891540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800">
                <a:solidFill>
                  <a:srgbClr val="333399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eaLnBrk="0"/>
            <a:r>
              <a:rPr sz="3200" i="1" dirty="0">
                <a:solidFill>
                  <a:srgbClr val="002060"/>
                </a:solidFill>
                <a:latin typeface="Arial" charset="0"/>
                <a:ea typeface="Arial"/>
                <a:cs typeface="Arial"/>
                <a:sym typeface="Arial"/>
              </a:rPr>
              <a:t>Run I</a:t>
            </a:r>
            <a:r>
              <a:rPr lang="en-US" sz="3200" i="1" dirty="0">
                <a:solidFill>
                  <a:srgbClr val="002060"/>
                </a:solidFill>
                <a:latin typeface="Arial" charset="0"/>
                <a:ea typeface="Arial"/>
                <a:cs typeface="Arial"/>
                <a:sym typeface="Arial"/>
              </a:rPr>
              <a:t>I</a:t>
            </a:r>
            <a:r>
              <a:rPr sz="3200" i="1" dirty="0">
                <a:solidFill>
                  <a:srgbClr val="002060"/>
                </a:solidFill>
                <a:latin typeface="Arial" charset="0"/>
                <a:ea typeface="Arial"/>
                <a:cs typeface="Arial"/>
                <a:sym typeface="Arial"/>
              </a:rPr>
              <a:t> Data Taking </a:t>
            </a:r>
            <a:r>
              <a:rPr lang="en-US" sz="3200" i="1" dirty="0">
                <a:solidFill>
                  <a:srgbClr val="002060"/>
                </a:solidFill>
                <a:latin typeface="Arial" charset="0"/>
                <a:ea typeface="Arial"/>
                <a:cs typeface="Arial"/>
                <a:sym typeface="Arial"/>
              </a:rPr>
              <a:t>in 2016</a:t>
            </a:r>
            <a:endParaRPr sz="3200" i="1" dirty="0">
              <a:solidFill>
                <a:srgbClr val="002060"/>
              </a:solidFill>
              <a:latin typeface="Arial" charset="0"/>
              <a:ea typeface="Arial"/>
              <a:cs typeface="Arial"/>
              <a:sym typeface="Arial"/>
            </a:endParaRPr>
          </a:p>
        </p:txBody>
      </p:sp>
      <p:sp>
        <p:nvSpPr>
          <p:cNvPr id="636" name="Shape 636"/>
          <p:cNvSpPr>
            <a:spLocks noGrp="1"/>
          </p:cNvSpPr>
          <p:nvPr>
            <p:ph type="sldNum" sz="quarter" idx="2"/>
          </p:nvPr>
        </p:nvSpPr>
        <p:spPr>
          <a:xfrm>
            <a:off x="9497468" y="6577012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sp>
        <p:nvSpPr>
          <p:cNvPr id="639" name="Shape 639"/>
          <p:cNvSpPr/>
          <p:nvPr/>
        </p:nvSpPr>
        <p:spPr>
          <a:xfrm>
            <a:off x="69850" y="4530725"/>
            <a:ext cx="4546600" cy="2041585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ffectLst>
            <a:outerShdw blurRad="63500" dist="88900" dir="2700000" rotWithShape="0">
              <a:srgbClr val="808080">
                <a:alpha val="4299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400"/>
              </a:spcBef>
              <a:defRPr sz="2000" b="0">
                <a:solidFill>
                  <a:srgbClr val="FF0000"/>
                </a:solidFill>
              </a:defRPr>
            </a:pPr>
            <a:r>
              <a:rPr dirty="0"/>
              <a:t>Sub-Detectors Operations</a:t>
            </a:r>
          </a:p>
          <a:p>
            <a:pPr marL="342900" indent="-342900">
              <a:spcBef>
                <a:spcPts val="400"/>
              </a:spcBef>
              <a:defRPr sz="1800" b="0">
                <a:solidFill>
                  <a:srgbClr val="0000FF"/>
                </a:solidFill>
              </a:defRPr>
            </a:pPr>
            <a:r>
              <a:rPr dirty="0"/>
              <a:t>Operation efficiency of detector systems </a:t>
            </a:r>
          </a:p>
          <a:p>
            <a:pPr marL="342900" indent="-342900">
              <a:spcBef>
                <a:spcPts val="400"/>
              </a:spcBef>
              <a:defRPr sz="1800" b="0">
                <a:solidFill>
                  <a:srgbClr val="0000FF"/>
                </a:solidFill>
              </a:defRPr>
            </a:pPr>
            <a:r>
              <a:rPr dirty="0"/>
              <a:t>including detectors of full RDMS </a:t>
            </a:r>
          </a:p>
          <a:p>
            <a:pPr marL="342900" indent="-342900">
              <a:spcBef>
                <a:spcPts val="400"/>
              </a:spcBef>
              <a:defRPr sz="1800" b="0">
                <a:solidFill>
                  <a:srgbClr val="0000FF"/>
                </a:solidFill>
              </a:defRPr>
            </a:pPr>
            <a:r>
              <a:rPr dirty="0"/>
              <a:t>responsibility</a:t>
            </a:r>
            <a:r>
              <a:rPr dirty="0">
                <a:solidFill>
                  <a:schemeClr val="accent2"/>
                </a:solidFill>
              </a:rPr>
              <a:t> (</a:t>
            </a:r>
            <a:r>
              <a:rPr dirty="0">
                <a:solidFill>
                  <a:srgbClr val="FF3300"/>
                </a:solidFill>
              </a:rPr>
              <a:t>Endcap Hadron </a:t>
            </a:r>
          </a:p>
          <a:p>
            <a:pPr marL="342900" indent="-342900">
              <a:spcBef>
                <a:spcPts val="400"/>
              </a:spcBef>
              <a:defRPr sz="1800" b="0">
                <a:solidFill>
                  <a:srgbClr val="FF3300"/>
                </a:solidFill>
              </a:defRPr>
            </a:pPr>
            <a:r>
              <a:rPr dirty="0"/>
              <a:t>Calorimeter &amp; Forward Muon Stations</a:t>
            </a:r>
            <a:r>
              <a:rPr dirty="0">
                <a:solidFill>
                  <a:srgbClr val="2D2DB9"/>
                </a:solidFill>
              </a:rPr>
              <a:t>) </a:t>
            </a:r>
          </a:p>
          <a:p>
            <a:pPr marL="342900" indent="-342900">
              <a:spcBef>
                <a:spcPts val="400"/>
              </a:spcBef>
              <a:defRPr sz="1800" b="0">
                <a:solidFill>
                  <a:srgbClr val="0000FF"/>
                </a:solidFill>
              </a:defRPr>
            </a:pPr>
            <a:r>
              <a:rPr dirty="0"/>
              <a:t>was very high</a:t>
            </a:r>
          </a:p>
        </p:txBody>
      </p:sp>
      <p:sp>
        <p:nvSpPr>
          <p:cNvPr id="640" name="Shape 640"/>
          <p:cNvSpPr/>
          <p:nvPr/>
        </p:nvSpPr>
        <p:spPr>
          <a:xfrm>
            <a:off x="750932" y="2729959"/>
            <a:ext cx="257016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 b="0">
                <a:solidFill>
                  <a:srgbClr val="0000FF"/>
                </a:solidFill>
                <a:latin typeface="Lucida Calligraphy"/>
                <a:ea typeface="Lucida Calligraphy"/>
                <a:cs typeface="Lucida Calligraphy"/>
                <a:sym typeface="Lucida Calligraphy"/>
              </a:defRPr>
            </a:pPr>
            <a:r>
              <a:rPr dirty="0"/>
              <a:t>L</a:t>
            </a:r>
            <a:r>
              <a:rPr baseline="-25000" dirty="0"/>
              <a:t>max</a:t>
            </a:r>
            <a:r>
              <a:rPr dirty="0"/>
              <a:t> 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≈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52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x10</a:t>
            </a:r>
            <a:r>
              <a:rPr baseline="30000" dirty="0"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baseline="30000" dirty="0">
                <a:latin typeface="Arial"/>
                <a:ea typeface="Arial"/>
                <a:cs typeface="Arial"/>
                <a:sym typeface="Arial"/>
              </a:rPr>
              <a:t>4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cm</a:t>
            </a:r>
            <a:r>
              <a:rPr baseline="30000" dirty="0">
                <a:latin typeface="Arial"/>
                <a:ea typeface="Arial"/>
                <a:cs typeface="Arial"/>
                <a:sym typeface="Arial"/>
              </a:rPr>
              <a:t>-2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baseline="30000" dirty="0">
                <a:latin typeface="Arial"/>
                <a:ea typeface="Arial"/>
                <a:cs typeface="Arial"/>
                <a:sym typeface="Arial"/>
              </a:rPr>
              <a:t>-1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641" name="Shape 641"/>
          <p:cNvSpPr/>
          <p:nvPr/>
        </p:nvSpPr>
        <p:spPr>
          <a:xfrm>
            <a:off x="787445" y="2348959"/>
            <a:ext cx="1781285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0">
                <a:solidFill>
                  <a:srgbClr val="FF0000"/>
                </a:solidFill>
              </a:defRPr>
            </a:lvl1pPr>
          </a:lstStyle>
          <a:p>
            <a:r>
              <a:rPr dirty="0"/>
              <a:t>pp-collisions</a:t>
            </a:r>
          </a:p>
        </p:txBody>
      </p:sp>
      <p:sp>
        <p:nvSpPr>
          <p:cNvPr id="642" name="Shape 642"/>
          <p:cNvSpPr/>
          <p:nvPr/>
        </p:nvSpPr>
        <p:spPr>
          <a:xfrm>
            <a:off x="5050173" y="5652344"/>
            <a:ext cx="844126" cy="238126"/>
          </a:xfrm>
          <a:prstGeom prst="ellipse">
            <a:avLst/>
          </a:prstGeom>
          <a:ln w="25400">
            <a:solidFill>
              <a:srgbClr val="FF0000"/>
            </a:solidFill>
          </a:ln>
          <a:effectLst>
            <a:outerShdw blurRad="63500" dist="17960" dir="2700000" rotWithShape="0">
              <a:srgbClr val="000099">
                <a:alpha val="74996"/>
              </a:srgbClr>
            </a:outerShdw>
          </a:effectLst>
        </p:spPr>
        <p:txBody>
          <a:bodyPr lIns="45719" rIns="45719" anchor="ctr"/>
          <a:lstStyle/>
          <a:p>
            <a:pPr>
              <a:defRPr sz="1800" b="0"/>
            </a:pPr>
            <a:endParaRPr/>
          </a:p>
        </p:txBody>
      </p:sp>
      <p:sp>
        <p:nvSpPr>
          <p:cNvPr id="643" name="Shape 643"/>
          <p:cNvSpPr/>
          <p:nvPr/>
        </p:nvSpPr>
        <p:spPr>
          <a:xfrm>
            <a:off x="5038693" y="4832059"/>
            <a:ext cx="901542" cy="285942"/>
          </a:xfrm>
          <a:prstGeom prst="ellipse">
            <a:avLst/>
          </a:prstGeom>
          <a:ln w="25400">
            <a:solidFill>
              <a:srgbClr val="FF0000"/>
            </a:solidFill>
          </a:ln>
          <a:effectLst>
            <a:outerShdw blurRad="63500" dist="17960" dir="2700000" rotWithShape="0">
              <a:srgbClr val="000099">
                <a:alpha val="74996"/>
              </a:srgbClr>
            </a:outerShdw>
          </a:effectLst>
        </p:spPr>
        <p:txBody>
          <a:bodyPr lIns="45719" rIns="45719" anchor="ctr"/>
          <a:lstStyle/>
          <a:p>
            <a:pPr>
              <a:defRPr sz="1800" b="0"/>
            </a:pPr>
            <a:endParaRPr/>
          </a:p>
        </p:txBody>
      </p:sp>
      <p:grpSp>
        <p:nvGrpSpPr>
          <p:cNvPr id="646" name="Group 646"/>
          <p:cNvGrpSpPr/>
          <p:nvPr/>
        </p:nvGrpSpPr>
        <p:grpSpPr>
          <a:xfrm>
            <a:off x="4705350" y="604837"/>
            <a:ext cx="5102225" cy="2493964"/>
            <a:chOff x="-53975" y="0"/>
            <a:chExt cx="5102225" cy="2493963"/>
          </a:xfrm>
        </p:grpSpPr>
        <p:sp>
          <p:nvSpPr>
            <p:cNvPr id="644" name="Shape 644"/>
            <p:cNvSpPr/>
            <p:nvPr/>
          </p:nvSpPr>
          <p:spPr>
            <a:xfrm>
              <a:off x="0" y="0"/>
              <a:ext cx="5048250" cy="2493963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>
              <a:outerShdw blurRad="63500" dist="88900" dir="2700000" rotWithShape="0">
                <a:srgbClr val="808080"/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400"/>
                </a:spcBef>
                <a:defRPr sz="2000" b="0">
                  <a:solidFill>
                    <a:srgbClr val="0000FF"/>
                  </a:solidFill>
                </a:defRPr>
              </a:pPr>
              <a:endParaRPr/>
            </a:p>
          </p:txBody>
        </p:sp>
        <p:sp>
          <p:nvSpPr>
            <p:cNvPr id="645" name="Shape 645"/>
            <p:cNvSpPr/>
            <p:nvPr/>
          </p:nvSpPr>
          <p:spPr>
            <a:xfrm>
              <a:off x="-53975" y="149198"/>
              <a:ext cx="5048250" cy="1975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500"/>
                </a:spcBef>
                <a:defRPr sz="2200" b="0">
                  <a:solidFill>
                    <a:srgbClr val="FF0000"/>
                  </a:solidFill>
                </a:defRPr>
              </a:pPr>
              <a:r>
                <a:rPr dirty="0"/>
                <a:t>Experimental data on pp-collision: </a:t>
              </a:r>
            </a:p>
            <a:p>
              <a:pPr marL="342900" lvl="1" indent="-342900">
                <a:lnSpc>
                  <a:spcPct val="80000"/>
                </a:lnSpc>
                <a:spcBef>
                  <a:spcPts val="400"/>
                </a:spcBef>
                <a:buSzPct val="100000"/>
                <a:buChar char="•"/>
                <a:defRPr sz="2000" b="0">
                  <a:solidFill>
                    <a:srgbClr val="0000FF"/>
                  </a:solidFill>
                </a:defRPr>
              </a:pPr>
              <a:r>
                <a:rPr dirty="0">
                  <a:solidFill>
                    <a:srgbClr val="000090"/>
                  </a:solidFill>
                </a:rPr>
                <a:t>√s=</a:t>
              </a:r>
              <a:r>
                <a:rPr lang="ru-RU" dirty="0">
                  <a:solidFill>
                    <a:srgbClr val="000090"/>
                  </a:solidFill>
                </a:rPr>
                <a:t>13</a:t>
              </a:r>
              <a:r>
                <a:rPr dirty="0">
                  <a:solidFill>
                    <a:srgbClr val="000090"/>
                  </a:solidFill>
                </a:rPr>
                <a:t> TeV </a:t>
              </a:r>
              <a:r>
                <a:rPr lang="ru-RU" dirty="0">
                  <a:solidFill>
                    <a:srgbClr val="000090"/>
                  </a:solidFill>
                </a:rPr>
                <a:t>–</a:t>
              </a:r>
              <a:r>
                <a:rPr dirty="0">
                  <a:solidFill>
                    <a:srgbClr val="000090"/>
                  </a:solidFill>
                </a:rPr>
                <a:t> </a:t>
              </a:r>
              <a:r>
                <a:rPr lang="en-US" dirty="0">
                  <a:solidFill>
                    <a:srgbClr val="000090"/>
                  </a:solidFill>
                </a:rPr>
                <a:t>37.82</a:t>
              </a:r>
              <a:r>
                <a:rPr sz="1800" dirty="0">
                  <a:solidFill>
                    <a:srgbClr val="000090"/>
                  </a:solidFill>
                </a:rPr>
                <a:t> fb</a:t>
              </a:r>
              <a:r>
                <a:rPr sz="1800" baseline="30000" dirty="0">
                  <a:solidFill>
                    <a:srgbClr val="000090"/>
                  </a:solidFill>
                </a:rPr>
                <a:t>-1 </a:t>
              </a:r>
              <a:r>
                <a:rPr sz="1800" dirty="0">
                  <a:solidFill>
                    <a:srgbClr val="000090"/>
                  </a:solidFill>
                </a:rPr>
                <a:t>delivered by LHC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buSzPct val="100000"/>
                <a:buChar char="•"/>
                <a:defRPr sz="2000" b="0">
                  <a:solidFill>
                    <a:srgbClr val="0000FF"/>
                  </a:solidFill>
                </a:defRPr>
              </a:pPr>
              <a:endParaRPr sz="1400" dirty="0">
                <a:solidFill>
                  <a:srgbClr val="184B81"/>
                </a:solidFill>
              </a:endParaRPr>
            </a:p>
            <a:p>
              <a:pPr>
                <a:lnSpc>
                  <a:spcPct val="80000"/>
                </a:lnSpc>
                <a:spcBef>
                  <a:spcPts val="400"/>
                </a:spcBef>
                <a:defRPr sz="1800" b="0">
                  <a:solidFill>
                    <a:srgbClr val="FF0000"/>
                  </a:solidFill>
                </a:defRPr>
              </a:pPr>
              <a:r>
                <a:rPr lang="en-US" dirty="0"/>
                <a:t>92</a:t>
              </a:r>
              <a:r>
                <a:rPr dirty="0"/>
                <a:t>% </a:t>
              </a:r>
              <a:r>
                <a:rPr dirty="0">
                  <a:solidFill>
                    <a:srgbClr val="0000FF"/>
                  </a:solidFill>
                </a:rPr>
                <a:t>-</a:t>
              </a:r>
              <a:r>
                <a:rPr dirty="0"/>
                <a:t> </a:t>
              </a:r>
              <a:r>
                <a:rPr dirty="0">
                  <a:solidFill>
                    <a:srgbClr val="0000FF"/>
                  </a:solidFill>
                </a:rPr>
                <a:t>average data taking efficiency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defRPr sz="1800" b="0">
                  <a:solidFill>
                    <a:srgbClr val="0000FF"/>
                  </a:solidFill>
                </a:defRPr>
              </a:pPr>
              <a:endParaRPr dirty="0">
                <a:solidFill>
                  <a:srgbClr val="0000FF"/>
                </a:solidFill>
              </a:endParaRPr>
            </a:p>
            <a:p>
              <a:pPr>
                <a:lnSpc>
                  <a:spcPct val="80000"/>
                </a:lnSpc>
                <a:spcBef>
                  <a:spcPts val="400"/>
                </a:spcBef>
                <a:defRPr sz="1800" b="0">
                  <a:solidFill>
                    <a:srgbClr val="FF0000"/>
                  </a:solidFill>
                </a:defRPr>
              </a:pPr>
              <a:r>
                <a:rPr lang="en-US" dirty="0"/>
                <a:t>94% </a:t>
              </a:r>
              <a:r>
                <a:rPr dirty="0">
                  <a:solidFill>
                    <a:srgbClr val="0000FF"/>
                  </a:solidFill>
                </a:rPr>
                <a:t>of </a:t>
              </a:r>
              <a:r>
                <a:rPr lang="en-US" dirty="0">
                  <a:solidFill>
                    <a:srgbClr val="0000FF"/>
                  </a:solidFill>
                </a:rPr>
                <a:t>recorded</a:t>
              </a:r>
              <a:r>
                <a:rPr dirty="0">
                  <a:solidFill>
                    <a:srgbClr val="0000FF"/>
                  </a:solidFill>
                </a:rPr>
                <a:t> luminosity was used for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defRPr sz="1800" b="0">
                  <a:solidFill>
                    <a:srgbClr val="0000FF"/>
                  </a:solidFill>
                </a:defRPr>
              </a:pPr>
              <a:r>
                <a:rPr dirty="0"/>
                <a:t>        the physics analysis</a:t>
              </a:r>
              <a:r>
                <a:rPr lang="en-US" dirty="0"/>
                <a:t> (depends of scenario)</a:t>
              </a:r>
              <a:endParaRPr dirty="0"/>
            </a:p>
          </p:txBody>
        </p:sp>
      </p:grpSp>
      <p:sp>
        <p:nvSpPr>
          <p:cNvPr id="647" name="Shape 647"/>
          <p:cNvSpPr/>
          <p:nvPr/>
        </p:nvSpPr>
        <p:spPr>
          <a:xfrm>
            <a:off x="49212" y="603250"/>
            <a:ext cx="144086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marL="355600" indent="-355600">
              <a:defRPr sz="2000" b="0">
                <a:solidFill>
                  <a:srgbClr val="FF0000"/>
                </a:solidFill>
              </a:defRPr>
            </a:lvl1pPr>
          </a:lstStyle>
          <a:p>
            <a:r>
              <a:t>Data Taking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5300" y="0"/>
            <a:ext cx="8915400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3200" dirty="0">
                <a:solidFill>
                  <a:srgbClr val="002060"/>
                </a:solidFill>
                <a:latin typeface="Arial" charset="0"/>
                <a:sym typeface="Helvetica"/>
              </a:rPr>
              <a:t>HCAL CMS Operation</a:t>
            </a:r>
            <a:endParaRPr lang="en-GB" sz="3200" dirty="0">
              <a:solidFill>
                <a:srgbClr val="002060"/>
              </a:solidFill>
              <a:latin typeface="Arial" charset="0"/>
              <a:sym typeface="Helvetica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1" y="781050"/>
            <a:ext cx="9575800" cy="5562600"/>
          </a:xfrm>
        </p:spPr>
        <p:txBody>
          <a:bodyPr/>
          <a:lstStyle/>
          <a:p>
            <a:pPr marL="0" indent="0">
              <a:buNone/>
              <a:defRPr/>
            </a:pPr>
            <a:endParaRPr lang="ru-RU" dirty="0">
              <a:ea typeface="+mn-e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1" y="1448753"/>
            <a:ext cx="4329113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b="0" dirty="0">
                <a:solidFill>
                  <a:srgbClr val="000090"/>
                </a:solidFill>
              </a:rPr>
              <a:t>During data taking commissioning of the HE in central Data </a:t>
            </a:r>
            <a:r>
              <a:rPr lang="en-US" sz="1800" b="0" dirty="0" err="1">
                <a:solidFill>
                  <a:srgbClr val="000090"/>
                </a:solidFill>
              </a:rPr>
              <a:t>Aquisition</a:t>
            </a:r>
            <a:r>
              <a:rPr lang="en-US" sz="1800" b="0" dirty="0">
                <a:solidFill>
                  <a:srgbClr val="000090"/>
                </a:solidFill>
              </a:rPr>
              <a:t> System (DAQ) were carried out: 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1800" b="0" dirty="0">
                <a:solidFill>
                  <a:srgbClr val="000090"/>
                </a:solidFill>
              </a:rPr>
              <a:t>monitoring of the HE in DAQ, 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1800" b="0" dirty="0">
                <a:solidFill>
                  <a:srgbClr val="000090"/>
                </a:solidFill>
              </a:rPr>
              <a:t>detection of the read out problems in the group of HE channels, 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1800" b="0" dirty="0">
                <a:solidFill>
                  <a:srgbClr val="000090"/>
                </a:solidFill>
              </a:rPr>
              <a:t>measurement of the signal parameters of front-end electronics,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1800" b="0" dirty="0">
                <a:solidFill>
                  <a:srgbClr val="000090"/>
                </a:solidFill>
              </a:rPr>
              <a:t>detection of the problematic channels and the quality definition for each event in order for the data</a:t>
            </a:r>
          </a:p>
          <a:p>
            <a:pPr marL="285750" indent="-285750" eaLnBrk="1" hangingPunct="1">
              <a:defRPr/>
            </a:pPr>
            <a:r>
              <a:rPr lang="en-US" sz="1800" b="0" dirty="0">
                <a:solidFill>
                  <a:srgbClr val="000090"/>
                </a:solidFill>
              </a:rPr>
              <a:t>     certification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b="0" dirty="0">
                <a:solidFill>
                  <a:srgbClr val="000090"/>
                </a:solidFill>
              </a:rPr>
              <a:t>(bad – good).</a:t>
            </a:r>
            <a:endParaRPr lang="ru-RU" sz="1800" b="0" dirty="0">
              <a:solidFill>
                <a:srgbClr val="000090"/>
              </a:solidFill>
            </a:endParaRPr>
          </a:p>
        </p:txBody>
      </p:sp>
      <p:pic>
        <p:nvPicPr>
          <p:cNvPr id="6" name="officeArt obje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918" y="3294063"/>
            <a:ext cx="48244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fficeArt objec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480" y="917575"/>
            <a:ext cx="49323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89280" y="5229225"/>
            <a:ext cx="8675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dirty="0" err="1">
                <a:solidFill>
                  <a:srgbClr val="FF0000"/>
                </a:solidFill>
              </a:rPr>
              <a:t>Hardronic</a:t>
            </a:r>
            <a:r>
              <a:rPr lang="en-US" altLang="ru-RU" sz="2000" dirty="0">
                <a:solidFill>
                  <a:srgbClr val="FF0000"/>
                </a:solidFill>
              </a:rPr>
              <a:t> Endcap shows solid running in Run2,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dirty="0">
                <a:solidFill>
                  <a:srgbClr val="FF0000"/>
                </a:solidFill>
              </a:rPr>
              <a:t>100% working channels.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dirty="0">
                <a:solidFill>
                  <a:srgbClr val="FF0000"/>
                </a:solidFill>
              </a:rPr>
              <a:t>During 2016 data taking HE was the most stable system. </a:t>
            </a:r>
            <a:endParaRPr lang="ru-RU" alt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587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5300" y="0"/>
            <a:ext cx="8915400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defRPr/>
            </a:pPr>
            <a:r>
              <a:rPr lang="en-US" sz="3200" dirty="0">
                <a:solidFill>
                  <a:srgbClr val="002060"/>
                </a:solidFill>
                <a:latin typeface="Arial" charset="0"/>
              </a:rPr>
              <a:t>ME1/1 Operation and Performance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1" y="781050"/>
            <a:ext cx="9575800" cy="5843270"/>
          </a:xfrm>
        </p:spPr>
        <p:txBody>
          <a:bodyPr/>
          <a:lstStyle/>
          <a:p>
            <a:pPr marL="0" indent="0">
              <a:buNone/>
              <a:defRPr/>
            </a:pPr>
            <a:endParaRPr lang="ru-RU" dirty="0">
              <a:ea typeface="+mn-ea"/>
            </a:endParaRPr>
          </a:p>
        </p:txBody>
      </p:sp>
      <p:pic>
        <p:nvPicPr>
          <p:cNvPr id="9" name="Picture 9" descr="5de64b58-ec61-4f30-8b37-46272f0b1e3b@cer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3" y="834073"/>
            <a:ext cx="3967162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5082223" y="905510"/>
            <a:ext cx="33115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ru-RU" sz="1600" b="0">
                <a:solidFill>
                  <a:srgbClr val="0000FF"/>
                </a:solidFill>
                <a:cs typeface="Arial" panose="020B0604020202020204" pitchFamily="34" charset="0"/>
              </a:rPr>
              <a:t>Track segments in muon stations ME-1 and ME+1 </a:t>
            </a:r>
            <a:endParaRPr lang="en-GB" altLang="ru-RU" sz="160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4290060" y="1481773"/>
            <a:ext cx="5056188" cy="2671762"/>
            <a:chOff x="1806" y="9630"/>
            <a:chExt cx="9401" cy="4680"/>
          </a:xfrm>
        </p:grpSpPr>
        <p:pic>
          <p:nvPicPr>
            <p:cNvPr id="12" name="Picture 2" descr="https://cms-project-csc-validation.web.cern.ch/cms-project-csc-validation/results/run247078/ExpressPhysics/Site/PNGS/Sglobal_station_+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3" y="9630"/>
              <a:ext cx="4624" cy="4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6" y="9630"/>
              <a:ext cx="4591" cy="4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Прямоугольник 18"/>
          <p:cNvSpPr>
            <a:spLocks noChangeArrowheads="1"/>
          </p:cNvSpPr>
          <p:nvPr/>
        </p:nvSpPr>
        <p:spPr bwMode="auto">
          <a:xfrm>
            <a:off x="250825" y="4797425"/>
            <a:ext cx="8656638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1800" b="0" dirty="0">
                <a:solidFill>
                  <a:srgbClr val="000090"/>
                </a:solidFill>
              </a:rPr>
              <a:t>The ME1/1a has 20% spatial resolution improvement in comparison with 2012 is a result of CSC electronics refurbishment. To improve a reconstruction efficiency and robustness of CSC muon tracks the new algorithm of track-segment reconstruction in CSC has been developed.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1800" b="0" dirty="0">
                <a:solidFill>
                  <a:srgbClr val="000090"/>
                </a:solidFill>
              </a:rPr>
              <a:t> </a:t>
            </a:r>
            <a:endParaRPr lang="ru-RU" altLang="ru-RU" sz="1800" b="0" dirty="0">
              <a:solidFill>
                <a:srgbClr val="00009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1800" b="0" dirty="0">
                <a:solidFill>
                  <a:srgbClr val="000090"/>
                </a:solidFill>
              </a:rPr>
              <a:t>The data of 2016 at 13 </a:t>
            </a:r>
            <a:r>
              <a:rPr lang="en-US" altLang="ru-RU" sz="1800" b="0" dirty="0" err="1">
                <a:solidFill>
                  <a:srgbClr val="000090"/>
                </a:solidFill>
              </a:rPr>
              <a:t>TeV</a:t>
            </a:r>
            <a:r>
              <a:rPr lang="en-US" altLang="ru-RU" sz="1800" b="0" dirty="0">
                <a:solidFill>
                  <a:srgbClr val="000090"/>
                </a:solidFill>
              </a:rPr>
              <a:t> and 2012 at 8 </a:t>
            </a:r>
            <a:r>
              <a:rPr lang="en-US" altLang="ru-RU" sz="1800" b="0" dirty="0" err="1">
                <a:solidFill>
                  <a:srgbClr val="000090"/>
                </a:solidFill>
              </a:rPr>
              <a:t>TeV</a:t>
            </a:r>
            <a:r>
              <a:rPr lang="en-US" altLang="ru-RU" sz="1800" b="0" dirty="0">
                <a:solidFill>
                  <a:srgbClr val="000090"/>
                </a:solidFill>
              </a:rPr>
              <a:t> are in good agreement.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13394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5300" y="1165"/>
            <a:ext cx="89154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  <a:latin typeface="Arial" charset="0"/>
              </a:rPr>
              <a:t>JINR Participation in CMS Phase I Upgrade</a:t>
            </a: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9339263" y="6653213"/>
            <a:ext cx="547687" cy="21431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charset="0"/>
                <a:ea typeface="Arial" charset="0"/>
              </a:defRPr>
            </a:lvl9pPr>
          </a:lstStyle>
          <a:p>
            <a:pPr algn="ctr"/>
            <a:fld id="{D6FBC571-0E71-6D4E-81D4-B82568B1BEC8}" type="slidenum">
              <a:rPr lang="ru-RU" b="1"/>
              <a:pPr algn="ctr"/>
              <a:t>9</a:t>
            </a:fld>
            <a:endParaRPr lang="ru-RU" b="1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4214" y="753160"/>
            <a:ext cx="9144001" cy="6401753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1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n-US" altLang="ru-RU" sz="1800" b="0" u="sng" dirty="0">
                <a:solidFill>
                  <a:srgbClr val="008000"/>
                </a:solidFill>
              </a:rPr>
              <a:t>Long Stop 1 of Phase</a:t>
            </a:r>
            <a:r>
              <a:rPr lang="ru-RU" altLang="ru-RU" sz="1800" b="0" u="sng" dirty="0">
                <a:solidFill>
                  <a:srgbClr val="008000"/>
                </a:solidFill>
              </a:rPr>
              <a:t> </a:t>
            </a:r>
            <a:r>
              <a:rPr lang="en-US" altLang="ru-RU" sz="1800" b="0" u="sng" dirty="0">
                <a:solidFill>
                  <a:srgbClr val="008000"/>
                </a:solidFill>
              </a:rPr>
              <a:t>I:</a:t>
            </a:r>
            <a:r>
              <a:rPr lang="en-US" altLang="ru-RU" sz="1800" b="0" dirty="0">
                <a:solidFill>
                  <a:srgbClr val="008000"/>
                </a:solidFill>
              </a:rPr>
              <a:t> Within </a:t>
            </a:r>
            <a:r>
              <a:rPr lang="en-US" altLang="ru-RU" sz="1800" b="0" dirty="0">
                <a:solidFill>
                  <a:srgbClr val="C00000"/>
                </a:solidFill>
              </a:rPr>
              <a:t>the JINR Project </a:t>
            </a:r>
            <a:r>
              <a:rPr lang="ru-RU" altLang="ru-RU" sz="1800" b="0" dirty="0">
                <a:solidFill>
                  <a:srgbClr val="C00000"/>
                </a:solidFill>
              </a:rPr>
              <a:t>“</a:t>
            </a:r>
            <a:r>
              <a:rPr lang="en-US" altLang="ru-RU" sz="1800" b="0" dirty="0">
                <a:solidFill>
                  <a:srgbClr val="C00000"/>
                </a:solidFill>
              </a:rPr>
              <a:t>CMS Upgrade up to </a:t>
            </a:r>
            <a:r>
              <a:rPr lang="ru-RU" altLang="ru-RU" sz="1800" b="0" dirty="0">
                <a:solidFill>
                  <a:srgbClr val="C00000"/>
                </a:solidFill>
              </a:rPr>
              <a:t>2020”</a:t>
            </a:r>
            <a:r>
              <a:rPr lang="en-US" altLang="ru-RU" sz="1800" b="0" dirty="0">
                <a:solidFill>
                  <a:srgbClr val="C00000"/>
                </a:solidFill>
              </a:rPr>
              <a:t> (phase</a:t>
            </a:r>
            <a:r>
              <a:rPr lang="ru-RU" altLang="ru-RU" sz="1800" b="0" dirty="0">
                <a:solidFill>
                  <a:srgbClr val="C00000"/>
                </a:solidFill>
              </a:rPr>
              <a:t> </a:t>
            </a:r>
            <a:r>
              <a:rPr lang="en-US" altLang="ru-RU" sz="1800" b="0" dirty="0">
                <a:solidFill>
                  <a:srgbClr val="C00000"/>
                </a:solidFill>
              </a:rPr>
              <a:t>I) </a:t>
            </a:r>
            <a:r>
              <a:rPr lang="en-US" altLang="ru-RU" sz="1800" b="0" dirty="0">
                <a:solidFill>
                  <a:srgbClr val="008000"/>
                </a:solidFill>
              </a:rPr>
              <a:t>upgrade works have been performed to enable effective operation of experiment at high luminosity </a:t>
            </a:r>
            <a:r>
              <a:rPr lang="ru-RU" altLang="ru-RU" sz="1800" b="0" dirty="0">
                <a:solidFill>
                  <a:srgbClr val="006600"/>
                </a:solidFill>
              </a:rPr>
              <a:t>1–2×10</a:t>
            </a:r>
            <a:r>
              <a:rPr lang="ru-RU" altLang="ru-RU" sz="1800" b="0" baseline="30000" dirty="0">
                <a:solidFill>
                  <a:srgbClr val="006600"/>
                </a:solidFill>
              </a:rPr>
              <a:t>34</a:t>
            </a:r>
            <a:r>
              <a:rPr lang="en-US" altLang="ru-RU" sz="1800" b="0" dirty="0" err="1">
                <a:solidFill>
                  <a:srgbClr val="006600"/>
                </a:solidFill>
              </a:rPr>
              <a:t>sm</a:t>
            </a:r>
            <a:r>
              <a:rPr lang="ru-RU" altLang="ru-RU" sz="1800" b="0" baseline="30000" dirty="0">
                <a:solidFill>
                  <a:srgbClr val="006600"/>
                </a:solidFill>
              </a:rPr>
              <a:t>-2</a:t>
            </a:r>
            <a:r>
              <a:rPr lang="en-US" altLang="ru-RU" sz="1800" b="0" dirty="0">
                <a:solidFill>
                  <a:srgbClr val="006600"/>
                </a:solidFill>
              </a:rPr>
              <a:t>s</a:t>
            </a:r>
            <a:r>
              <a:rPr lang="ru-RU" altLang="ru-RU" sz="1800" b="0" baseline="30000" dirty="0">
                <a:solidFill>
                  <a:srgbClr val="006600"/>
                </a:solidFill>
              </a:rPr>
              <a:t>-1</a:t>
            </a:r>
            <a:r>
              <a:rPr lang="ru-RU" altLang="ru-RU" sz="1800" b="0" dirty="0">
                <a:solidFill>
                  <a:srgbClr val="006600"/>
                </a:solidFill>
              </a:rPr>
              <a:t> </a:t>
            </a:r>
            <a:r>
              <a:rPr lang="en-US" altLang="ru-RU" sz="1800" b="0" dirty="0">
                <a:solidFill>
                  <a:srgbClr val="006600"/>
                </a:solidFill>
              </a:rPr>
              <a:t>and nominal LHC energy up to </a:t>
            </a:r>
            <a:r>
              <a:rPr lang="ru-RU" altLang="ru-RU" sz="1800" b="0" dirty="0">
                <a:solidFill>
                  <a:srgbClr val="006600"/>
                </a:solidFill>
              </a:rPr>
              <a:t>14 </a:t>
            </a:r>
            <a:r>
              <a:rPr lang="en-US" altLang="ru-RU" sz="1800" b="0" dirty="0" err="1">
                <a:solidFill>
                  <a:srgbClr val="006600"/>
                </a:solidFill>
              </a:rPr>
              <a:t>TeV</a:t>
            </a:r>
            <a:endParaRPr lang="ru-RU" altLang="ru-RU" sz="1800" b="0" dirty="0">
              <a:solidFill>
                <a:srgbClr val="00660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000" b="0" dirty="0">
              <a:solidFill>
                <a:srgbClr val="006600"/>
              </a:solidFill>
            </a:endParaRPr>
          </a:p>
          <a:p>
            <a:pPr lvl="1" algn="just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ru-RU" sz="1600" b="0" dirty="0"/>
              <a:t>Upgrade of ME1/1 is completed (produced and replaced electronics at 72 chambers of МЕ1/1). The trigger acceptance is extended from 2.1 up to 2.4. The rate capability is increased up the highest luminosity @ HL-LHC. JINR </a:t>
            </a:r>
            <a:r>
              <a:rPr lang="ru-RU" altLang="ru-RU" sz="1600" b="0" dirty="0"/>
              <a:t>(</a:t>
            </a:r>
            <a:r>
              <a:rPr lang="en-US" altLang="ru-RU" sz="1600" b="0" dirty="0"/>
              <a:t>RDMS</a:t>
            </a:r>
            <a:r>
              <a:rPr lang="ru-RU" altLang="ru-RU" sz="1600" b="0" dirty="0"/>
              <a:t>-</a:t>
            </a:r>
            <a:r>
              <a:rPr lang="en-US" altLang="ru-RU" sz="1600" b="0" dirty="0"/>
              <a:t>DMS) contributed 590 </a:t>
            </a:r>
            <a:r>
              <a:rPr lang="en-US" altLang="ru-RU" sz="1600" b="0" dirty="0" err="1"/>
              <a:t>kCHF</a:t>
            </a:r>
            <a:r>
              <a:rPr lang="en-US" altLang="ru-RU" sz="1600" b="0" dirty="0"/>
              <a:t>.</a:t>
            </a:r>
          </a:p>
          <a:p>
            <a:pPr lvl="1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1000" b="0" dirty="0"/>
          </a:p>
          <a:p>
            <a:pPr lvl="1" algn="just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ru-RU" sz="1600" b="0" dirty="0"/>
              <a:t>Upgrade of </a:t>
            </a:r>
            <a:r>
              <a:rPr lang="ru-RU" altLang="ru-RU" sz="1600" b="0" dirty="0"/>
              <a:t>HE</a:t>
            </a:r>
            <a:r>
              <a:rPr lang="en-US" altLang="ru-RU" sz="1600" b="0" dirty="0"/>
              <a:t> is well going on (all preparation works within JINR responsibility are well completed, waiting CMS decision to start installation).</a:t>
            </a:r>
            <a:r>
              <a:rPr lang="en-US" altLang="ru-RU" sz="1600" dirty="0"/>
              <a:t> </a:t>
            </a:r>
            <a:r>
              <a:rPr lang="en-US" altLang="ru-RU" sz="1600" b="0" dirty="0"/>
              <a:t>JINR </a:t>
            </a:r>
            <a:r>
              <a:rPr lang="ru-RU" altLang="ru-RU" sz="1600" b="0" dirty="0"/>
              <a:t>(</a:t>
            </a:r>
            <a:r>
              <a:rPr lang="en-US" altLang="ru-RU" sz="1600" b="0" dirty="0"/>
              <a:t>RDMS</a:t>
            </a:r>
            <a:r>
              <a:rPr lang="ru-RU" altLang="ru-RU" sz="1600" b="0" dirty="0"/>
              <a:t>-</a:t>
            </a:r>
            <a:r>
              <a:rPr lang="en-US" altLang="ru-RU" sz="1600" b="0" dirty="0"/>
              <a:t>DMS) contributed 468 KCHF.</a:t>
            </a:r>
            <a:endParaRPr lang="ru-RU" altLang="ru-RU" sz="1600" b="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600" b="0" dirty="0"/>
          </a:p>
          <a:p>
            <a:pPr algn="just" eaLnBrk="1" hangingPunct="1">
              <a:spcBef>
                <a:spcPct val="0"/>
              </a:spcBef>
            </a:pPr>
            <a:r>
              <a:rPr lang="ru-RU" altLang="ru-RU" sz="1800" b="0" dirty="0">
                <a:solidFill>
                  <a:srgbClr val="006600"/>
                </a:solidFill>
              </a:rPr>
              <a:t> </a:t>
            </a:r>
            <a:r>
              <a:rPr lang="en-US" altLang="ru-RU" sz="1800" b="0" u="sng" dirty="0">
                <a:solidFill>
                  <a:srgbClr val="006600"/>
                </a:solidFill>
              </a:rPr>
              <a:t>Phase</a:t>
            </a:r>
            <a:r>
              <a:rPr lang="ru-RU" altLang="ru-RU" sz="1800" b="0" u="sng" dirty="0">
                <a:solidFill>
                  <a:srgbClr val="006600"/>
                </a:solidFill>
              </a:rPr>
              <a:t> II:</a:t>
            </a:r>
            <a:r>
              <a:rPr lang="ru-RU" altLang="ru-RU" sz="1800" b="0" dirty="0">
                <a:solidFill>
                  <a:srgbClr val="006600"/>
                </a:solidFill>
              </a:rPr>
              <a:t> </a:t>
            </a:r>
            <a:r>
              <a:rPr lang="en-US" altLang="ru-RU" sz="1800" b="0" dirty="0">
                <a:solidFill>
                  <a:srgbClr val="006600"/>
                </a:solidFill>
              </a:rPr>
              <a:t>Upgrade to </a:t>
            </a:r>
            <a:r>
              <a:rPr lang="en-US" altLang="ru-RU" sz="1800" b="0" dirty="0">
                <a:solidFill>
                  <a:srgbClr val="008000"/>
                </a:solidFill>
              </a:rPr>
              <a:t>enable effective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1800" b="0" dirty="0">
                <a:solidFill>
                  <a:srgbClr val="008000"/>
                </a:solidFill>
              </a:rPr>
              <a:t>      operation of experiment at very high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1800" b="0" dirty="0">
                <a:solidFill>
                  <a:srgbClr val="008000"/>
                </a:solidFill>
              </a:rPr>
              <a:t>	luminosity 5</a:t>
            </a:r>
            <a:r>
              <a:rPr lang="ru-RU" altLang="ru-RU" sz="1800" b="0" dirty="0">
                <a:solidFill>
                  <a:srgbClr val="006600"/>
                </a:solidFill>
              </a:rPr>
              <a:t>×10</a:t>
            </a:r>
            <a:r>
              <a:rPr lang="ru-RU" altLang="ru-RU" sz="1800" b="0" baseline="30000" dirty="0">
                <a:solidFill>
                  <a:srgbClr val="006600"/>
                </a:solidFill>
              </a:rPr>
              <a:t>34</a:t>
            </a:r>
            <a:r>
              <a:rPr lang="en-US" altLang="ru-RU" sz="1800" b="0" baseline="30000" dirty="0">
                <a:solidFill>
                  <a:srgbClr val="006600"/>
                </a:solidFill>
              </a:rPr>
              <a:t> </a:t>
            </a:r>
            <a:r>
              <a:rPr lang="en-US" altLang="ru-RU" sz="1800" b="0" dirty="0" err="1">
                <a:solidFill>
                  <a:srgbClr val="006600"/>
                </a:solidFill>
              </a:rPr>
              <a:t>sm</a:t>
            </a:r>
            <a:r>
              <a:rPr lang="ru-RU" altLang="ru-RU" sz="1800" b="0" baseline="30000" dirty="0">
                <a:solidFill>
                  <a:srgbClr val="006600"/>
                </a:solidFill>
              </a:rPr>
              <a:t>-2</a:t>
            </a:r>
            <a:r>
              <a:rPr lang="en-US" altLang="ru-RU" sz="1800" b="0" dirty="0">
                <a:solidFill>
                  <a:srgbClr val="006600"/>
                </a:solidFill>
              </a:rPr>
              <a:t>s</a:t>
            </a:r>
            <a:r>
              <a:rPr lang="ru-RU" altLang="ru-RU" sz="1800" b="0" baseline="30000" dirty="0">
                <a:solidFill>
                  <a:srgbClr val="006600"/>
                </a:solidFill>
              </a:rPr>
              <a:t>-1</a:t>
            </a:r>
            <a:r>
              <a:rPr lang="ru-RU" altLang="ru-RU" sz="1800" b="0" dirty="0">
                <a:solidFill>
                  <a:srgbClr val="006600"/>
                </a:solidFill>
              </a:rPr>
              <a:t> </a:t>
            </a:r>
            <a:r>
              <a:rPr lang="en-US" altLang="ru-RU" sz="1800" b="0" dirty="0">
                <a:solidFill>
                  <a:srgbClr val="006600"/>
                </a:solidFill>
              </a:rPr>
              <a:t>and integrated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1800" b="0" dirty="0">
                <a:solidFill>
                  <a:srgbClr val="008000"/>
                </a:solidFill>
              </a:rPr>
              <a:t>	luminosity up to 1</a:t>
            </a:r>
            <a:r>
              <a:rPr lang="ru-RU" altLang="ru-RU" sz="1800" b="0" dirty="0">
                <a:solidFill>
                  <a:srgbClr val="006600"/>
                </a:solidFill>
              </a:rPr>
              <a:t>–3 </a:t>
            </a:r>
            <a:r>
              <a:rPr lang="en-US" altLang="ru-RU" sz="1800" b="0" dirty="0">
                <a:solidFill>
                  <a:srgbClr val="006600"/>
                </a:solidFill>
              </a:rPr>
              <a:t>ab</a:t>
            </a:r>
            <a:r>
              <a:rPr lang="ru-RU" altLang="ru-RU" sz="1800" b="0" baseline="30000" dirty="0">
                <a:solidFill>
                  <a:srgbClr val="006600"/>
                </a:solidFill>
              </a:rPr>
              <a:t>-1</a:t>
            </a:r>
            <a:r>
              <a:rPr lang="ru-RU" altLang="ru-RU" sz="1800" b="0" dirty="0">
                <a:solidFill>
                  <a:srgbClr val="006600"/>
                </a:solidFill>
              </a:rPr>
              <a:t> (</a:t>
            </a:r>
            <a:r>
              <a:rPr lang="ru-RU" altLang="ru-RU" sz="1800" b="0" dirty="0" err="1">
                <a:solidFill>
                  <a:srgbClr val="006600"/>
                </a:solidFill>
              </a:rPr>
              <a:t>attobarn</a:t>
            </a:r>
            <a:r>
              <a:rPr lang="ru-RU" altLang="ru-RU" sz="1800" b="0" dirty="0">
                <a:solidFill>
                  <a:srgbClr val="006600"/>
                </a:solidFill>
              </a:rPr>
              <a:t> </a:t>
            </a:r>
            <a:r>
              <a:rPr lang="ru-RU" altLang="ru-RU" sz="1800" b="0" dirty="0" err="1">
                <a:solidFill>
                  <a:srgbClr val="006600"/>
                </a:solidFill>
              </a:rPr>
              <a:t>physics</a:t>
            </a:r>
            <a:r>
              <a:rPr lang="ru-RU" altLang="ru-RU" sz="1800" b="0" dirty="0">
                <a:solidFill>
                  <a:srgbClr val="006600"/>
                </a:solidFill>
              </a:rPr>
              <a:t>). 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000" b="0" dirty="0">
              <a:solidFill>
                <a:srgbClr val="006600"/>
              </a:solidFill>
            </a:endParaRPr>
          </a:p>
          <a:p>
            <a:pPr lvl="1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ru-RU" sz="1600" b="0" dirty="0"/>
              <a:t> Endcap Hadron Calorimeter (BH)</a:t>
            </a:r>
          </a:p>
          <a:p>
            <a:pPr lvl="2" algn="just"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en-US" altLang="ru-RU" sz="1600" b="0" dirty="0"/>
              <a:t>Study of possibility of active detector </a:t>
            </a:r>
          </a:p>
          <a:p>
            <a:pPr marL="914400" lvl="2" indent="0" algn="just" eaLnBrk="1" hangingPunct="1">
              <a:spcBef>
                <a:spcPct val="0"/>
              </a:spcBef>
              <a:buNone/>
            </a:pPr>
            <a:r>
              <a:rPr lang="en-US" altLang="ru-RU" sz="1600" b="0" dirty="0"/>
              <a:t>     accessibility</a:t>
            </a:r>
          </a:p>
          <a:p>
            <a:pPr lvl="2" algn="just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en-US" altLang="ru-RU" sz="1600" b="0" dirty="0"/>
              <a:t>Study of finger scintillator options</a:t>
            </a:r>
            <a:endParaRPr lang="en-US" altLang="ru-RU" sz="1000" b="0" dirty="0"/>
          </a:p>
          <a:p>
            <a:pPr lvl="2" algn="just"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en-US" altLang="ru-RU" sz="1600" b="0" dirty="0"/>
              <a:t>Optimization of segmentation</a:t>
            </a:r>
          </a:p>
          <a:p>
            <a:pPr lvl="2" algn="just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en-US" altLang="ru-RU" sz="1600" b="0" dirty="0"/>
              <a:t>Study of radiation fields</a:t>
            </a:r>
          </a:p>
          <a:p>
            <a:pPr lvl="2" algn="just" eaLnBrk="1" hangingPunct="1">
              <a:spcBef>
                <a:spcPct val="0"/>
              </a:spcBef>
              <a:buFontTx/>
              <a:buNone/>
            </a:pPr>
            <a:r>
              <a:rPr lang="en-US" altLang="ru-RU" sz="600" b="0" dirty="0"/>
              <a:t> </a:t>
            </a:r>
          </a:p>
          <a:p>
            <a:pPr lvl="1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ru-RU" sz="1600" b="0" dirty="0"/>
              <a:t>Forward Muon Station</a:t>
            </a:r>
          </a:p>
          <a:p>
            <a:pPr lvl="2" algn="just"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en-US" altLang="ru-RU" sz="1600" b="0" dirty="0"/>
              <a:t>test ME1/1 CSC at GIF++ for HL LHC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0" dirty="0">
              <a:solidFill>
                <a:srgbClr val="C00000"/>
              </a:solidFill>
            </a:endParaRPr>
          </a:p>
        </p:txBody>
      </p:sp>
      <p:pic>
        <p:nvPicPr>
          <p:cNvPr id="8" name="Рисунок 6" descr="P40930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540" y="3193089"/>
            <a:ext cx="42576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08414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5_Default Design">
  <a:themeElements>
    <a:clrScheme name="25_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25_Default Design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25_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7960" dir="2700000" rotWithShape="0">
              <a:srgbClr val="000000"/>
            </a:outerShdw>
          </a:effectLst>
        </a:effectStyle>
        <a:effectStyle>
          <a:effectLst>
            <a:outerShdw blurRad="63500" dist="17960" dir="2700000" rotWithShape="0">
              <a:srgbClr val="000000"/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63500" dist="1796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5_Default Design">
  <a:themeElements>
    <a:clrScheme name="25_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25_Default Design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25_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7960" dir="2700000" rotWithShape="0">
              <a:srgbClr val="000000"/>
            </a:outerShdw>
          </a:effectLst>
        </a:effectStyle>
        <a:effectStyle>
          <a:effectLst>
            <a:outerShdw blurRad="63500" dist="17960" dir="2700000" rotWithShape="0">
              <a:srgbClr val="000000"/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63500" dist="1796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9090</TotalTime>
  <Words>1730</Words>
  <Application>Microsoft Office PowerPoint</Application>
  <PresentationFormat>Лист A4 (210x297 мм)</PresentationFormat>
  <Paragraphs>281</Paragraphs>
  <Slides>36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50" baseType="lpstr">
      <vt:lpstr>MS PGothic</vt:lpstr>
      <vt:lpstr>MS PGothic</vt:lpstr>
      <vt:lpstr>Arial</vt:lpstr>
      <vt:lpstr>Arial Narrow</vt:lpstr>
      <vt:lpstr>Calibri</vt:lpstr>
      <vt:lpstr>Comic Sans MS</vt:lpstr>
      <vt:lpstr>Courier New</vt:lpstr>
      <vt:lpstr>Helvetica</vt:lpstr>
      <vt:lpstr>Lucida Calligraphy</vt:lpstr>
      <vt:lpstr>MS Mincho</vt:lpstr>
      <vt:lpstr>Symbol</vt:lpstr>
      <vt:lpstr>Times New Roman</vt:lpstr>
      <vt:lpstr>Wingdings</vt:lpstr>
      <vt:lpstr>25_Default Design</vt:lpstr>
      <vt:lpstr>Презентация PowerPoint</vt:lpstr>
      <vt:lpstr>Outline</vt:lpstr>
      <vt:lpstr>Презентация PowerPoint</vt:lpstr>
      <vt:lpstr>Презентация PowerPoint</vt:lpstr>
      <vt:lpstr>Our life with LHC </vt:lpstr>
      <vt:lpstr>Презентация PowerPoint</vt:lpstr>
      <vt:lpstr>HCAL CMS Operation</vt:lpstr>
      <vt:lpstr>ME1/1 Operation and Performance</vt:lpstr>
      <vt:lpstr>JINR Participation in CMS Phase I Upgrade</vt:lpstr>
      <vt:lpstr>Презентация PowerPoint</vt:lpstr>
      <vt:lpstr>Endcap Muon System Phase II Upgrade</vt:lpstr>
      <vt:lpstr>Endcap Muon System Phase II Upgrade</vt:lpstr>
      <vt:lpstr>Презентация PowerPoint</vt:lpstr>
      <vt:lpstr>Презентация PowerPoint</vt:lpstr>
      <vt:lpstr>Презентация PowerPoint</vt:lpstr>
      <vt:lpstr>Презентация PowerPoint</vt:lpstr>
      <vt:lpstr>JINR Facilities for Data Processing and Analysis</vt:lpstr>
      <vt:lpstr>JINR Computing Performance in 2016</vt:lpstr>
      <vt:lpstr>Презентация PowerPoint</vt:lpstr>
      <vt:lpstr>Презентация PowerPoint</vt:lpstr>
      <vt:lpstr>Презентация PowerPoint</vt:lpstr>
      <vt:lpstr>CMS Upgrade program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Шматов</dc:creator>
  <cp:lastModifiedBy>Vadim</cp:lastModifiedBy>
  <cp:revision>156</cp:revision>
  <dcterms:modified xsi:type="dcterms:W3CDTF">2017-01-16T10:47:23Z</dcterms:modified>
</cp:coreProperties>
</file>