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avi"/>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3" r:id="rId2"/>
  </p:sldMasterIdLst>
  <p:notesMasterIdLst>
    <p:notesMasterId r:id="rId9"/>
  </p:notesMasterIdLst>
  <p:sldIdLst>
    <p:sldId id="256" r:id="rId3"/>
    <p:sldId id="257" r:id="rId4"/>
    <p:sldId id="258" r:id="rId5"/>
    <p:sldId id="281" r:id="rId6"/>
    <p:sldId id="282" r:id="rId7"/>
    <p:sldId id="261" r:id="rId8"/>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50" autoAdjust="0"/>
  </p:normalViewPr>
  <p:slideViewPr>
    <p:cSldViewPr>
      <p:cViewPr>
        <p:scale>
          <a:sx n="34" d="100"/>
          <a:sy n="34" d="100"/>
        </p:scale>
        <p:origin x="-1546" y="-5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xmlns="" id="{17BF32E1-2C02-439F-B216-CE3CE5E50DAE}"/>
              </a:ext>
            </a:extLst>
          </p:cNvPr>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a:extLst>
              <a:ext uri="{FF2B5EF4-FFF2-40B4-BE49-F238E27FC236}">
                <a16:creationId xmlns:a16="http://schemas.microsoft.com/office/drawing/2014/main" xmlns="" id="{A5A83AF4-03C2-4693-B4EB-DB667B253234}"/>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altLang="ru-RU" noProof="0"/>
          </a:p>
        </p:txBody>
      </p:sp>
      <p:sp>
        <p:nvSpPr>
          <p:cNvPr id="3075" name="Rectangle 3">
            <a:extLst>
              <a:ext uri="{FF2B5EF4-FFF2-40B4-BE49-F238E27FC236}">
                <a16:creationId xmlns:a16="http://schemas.microsoft.com/office/drawing/2014/main" xmlns="" id="{27858E62-2209-49FE-9F43-80DDB88CB3D0}"/>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2000"/>
              </a:lnSpc>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SimSun" charset="-122"/>
                <a:cs typeface="Tahoma" charset="0"/>
              </a:defRPr>
            </a:lvl1pPr>
          </a:lstStyle>
          <a:p>
            <a:pPr>
              <a:defRPr/>
            </a:pPr>
            <a:endParaRPr lang="en-US" altLang="ru-RU"/>
          </a:p>
        </p:txBody>
      </p:sp>
      <p:sp>
        <p:nvSpPr>
          <p:cNvPr id="3076" name="Rectangle 4">
            <a:extLst>
              <a:ext uri="{FF2B5EF4-FFF2-40B4-BE49-F238E27FC236}">
                <a16:creationId xmlns:a16="http://schemas.microsoft.com/office/drawing/2014/main" xmlns="" id="{41C3CAD8-C033-440A-B27D-557F98C6C55A}"/>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2000"/>
              </a:lnSpc>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SimSun" charset="-122"/>
                <a:cs typeface="Tahoma" charset="0"/>
              </a:defRPr>
            </a:lvl1pPr>
          </a:lstStyle>
          <a:p>
            <a:pPr>
              <a:defRPr/>
            </a:pPr>
            <a:endParaRPr lang="en-US" altLang="ru-RU"/>
          </a:p>
        </p:txBody>
      </p:sp>
      <p:sp>
        <p:nvSpPr>
          <p:cNvPr id="3077" name="Rectangle 5">
            <a:extLst>
              <a:ext uri="{FF2B5EF4-FFF2-40B4-BE49-F238E27FC236}">
                <a16:creationId xmlns:a16="http://schemas.microsoft.com/office/drawing/2014/main" xmlns="" id="{35DFB351-61AA-4941-886E-013895CB6672}"/>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2000"/>
              </a:lnSpc>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SimSun" charset="-122"/>
                <a:cs typeface="Tahoma" charset="0"/>
              </a:defRPr>
            </a:lvl1pPr>
          </a:lstStyle>
          <a:p>
            <a:pPr>
              <a:defRPr/>
            </a:pPr>
            <a:endParaRPr lang="en-US" altLang="ru-RU"/>
          </a:p>
        </p:txBody>
      </p:sp>
      <p:sp>
        <p:nvSpPr>
          <p:cNvPr id="3078" name="Rectangle 6">
            <a:extLst>
              <a:ext uri="{FF2B5EF4-FFF2-40B4-BE49-F238E27FC236}">
                <a16:creationId xmlns:a16="http://schemas.microsoft.com/office/drawing/2014/main" xmlns="" id="{60A284DC-B572-4C23-9CAD-B057EA96B8A4}"/>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2000"/>
              </a:lnSpc>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Tahoma" panose="020B0604030504040204" pitchFamily="34" charset="0"/>
              </a:defRPr>
            </a:lvl1pPr>
          </a:lstStyle>
          <a:p>
            <a:fld id="{2DAFDAC8-68DB-4F81-ABDB-ACF80039A6B9}" type="slidenum">
              <a:rPr lang="en-US" altLang="ru-RU"/>
              <a:pPr/>
              <a:t>‹#›</a:t>
            </a:fld>
            <a:endParaRPr lang="en-US" altLang="ru-RU"/>
          </a:p>
        </p:txBody>
      </p:sp>
    </p:spTree>
    <p:extLst>
      <p:ext uri="{BB962C8B-B14F-4D97-AF65-F5344CB8AC3E}">
        <p14:creationId xmlns:p14="http://schemas.microsoft.com/office/powerpoint/2010/main" val="324286410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xmlns="" id="{1665B4D2-E32F-42A3-AD1A-B942D771D4D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9pPr>
          </a:lstStyle>
          <a:p>
            <a:pPr eaLnBrk="1"/>
            <a:fld id="{6A9AA676-FCE8-4764-A4DA-D2B1B257792F}" type="slidenum">
              <a:rPr lang="en-US" altLang="ru-RU">
                <a:solidFill>
                  <a:srgbClr val="000000"/>
                </a:solidFill>
                <a:latin typeface="Times New Roman" panose="02020603050405020304" pitchFamily="18" charset="0"/>
              </a:rPr>
              <a:pPr eaLnBrk="1"/>
              <a:t>1</a:t>
            </a:fld>
            <a:endParaRPr lang="en-US" altLang="ru-RU">
              <a:solidFill>
                <a:srgbClr val="000000"/>
              </a:solidFill>
              <a:latin typeface="Times New Roman" panose="02020603050405020304" pitchFamily="18" charset="0"/>
            </a:endParaRPr>
          </a:p>
        </p:txBody>
      </p:sp>
      <p:sp>
        <p:nvSpPr>
          <p:cNvPr id="10243" name="Rectangle 1">
            <a:extLst>
              <a:ext uri="{FF2B5EF4-FFF2-40B4-BE49-F238E27FC236}">
                <a16:creationId xmlns:a16="http://schemas.microsoft.com/office/drawing/2014/main" xmlns="" id="{E8DA743D-6105-46D2-8003-8F2B2654C8EC}"/>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xmlns="" id="{CA3880A2-DAE1-4DB4-A9A9-12DC7DB379A1}"/>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xmlns="" id="{F815C045-3ED4-4424-BE97-8E55A640D9F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9pPr>
          </a:lstStyle>
          <a:p>
            <a:pPr eaLnBrk="1"/>
            <a:fld id="{CF4D2E26-F8C4-485C-A330-40FBB5EF2AC2}" type="slidenum">
              <a:rPr lang="en-US" altLang="ru-RU">
                <a:solidFill>
                  <a:srgbClr val="000000"/>
                </a:solidFill>
                <a:latin typeface="Times New Roman" panose="02020603050405020304" pitchFamily="18" charset="0"/>
              </a:rPr>
              <a:pPr eaLnBrk="1"/>
              <a:t>2</a:t>
            </a:fld>
            <a:endParaRPr lang="en-US" altLang="ru-RU">
              <a:solidFill>
                <a:srgbClr val="000000"/>
              </a:solidFill>
              <a:latin typeface="Times New Roman" panose="02020603050405020304" pitchFamily="18" charset="0"/>
            </a:endParaRPr>
          </a:p>
        </p:txBody>
      </p:sp>
      <p:sp>
        <p:nvSpPr>
          <p:cNvPr id="11267" name="Rectangle 1">
            <a:extLst>
              <a:ext uri="{FF2B5EF4-FFF2-40B4-BE49-F238E27FC236}">
                <a16:creationId xmlns:a16="http://schemas.microsoft.com/office/drawing/2014/main" xmlns="" id="{9C1E9B42-8180-4F4F-A9BE-198818EE0125}"/>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a:extLst>
              <a:ext uri="{FF2B5EF4-FFF2-40B4-BE49-F238E27FC236}">
                <a16:creationId xmlns:a16="http://schemas.microsoft.com/office/drawing/2014/main" xmlns="" id="{9BF0FA45-85A8-4CD4-AC55-3C41AB90FD08}"/>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xmlns="" id="{AFBED0DE-7EAF-4571-9D2E-380D7A89C7A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9pPr>
          </a:lstStyle>
          <a:p>
            <a:pPr eaLnBrk="1"/>
            <a:fld id="{2C5657F4-8888-4D0E-9E6F-004B8254A76F}" type="slidenum">
              <a:rPr lang="en-US" altLang="ru-RU">
                <a:solidFill>
                  <a:srgbClr val="000000"/>
                </a:solidFill>
                <a:latin typeface="Times New Roman" panose="02020603050405020304" pitchFamily="18" charset="0"/>
              </a:rPr>
              <a:pPr eaLnBrk="1"/>
              <a:t>3</a:t>
            </a:fld>
            <a:endParaRPr lang="en-US" altLang="ru-RU">
              <a:solidFill>
                <a:srgbClr val="000000"/>
              </a:solidFill>
              <a:latin typeface="Times New Roman" panose="02020603050405020304" pitchFamily="18" charset="0"/>
            </a:endParaRPr>
          </a:p>
        </p:txBody>
      </p:sp>
      <p:sp>
        <p:nvSpPr>
          <p:cNvPr id="12291" name="Rectangle 1">
            <a:extLst>
              <a:ext uri="{FF2B5EF4-FFF2-40B4-BE49-F238E27FC236}">
                <a16:creationId xmlns:a16="http://schemas.microsoft.com/office/drawing/2014/main" xmlns="" id="{3F338354-79E4-4E87-8B80-3566A815A5E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a:extLst>
              <a:ext uri="{FF2B5EF4-FFF2-40B4-BE49-F238E27FC236}">
                <a16:creationId xmlns:a16="http://schemas.microsoft.com/office/drawing/2014/main" xmlns="" id="{041C4380-E4EC-4072-8C11-44C3646B361F}"/>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ru-RU" dirty="0">
                <a:latin typeface="Times New Roman" panose="02020603050405020304" pitchFamily="18" charset="0"/>
              </a:rPr>
              <a:t>Eugene Shabalin – chief scientist at Frank Lab of Neutron Physics, world recognized specialist in the theory of pulsed reactors, laureate of the State Prize of the USSR, Government Prize of the Russian Federation, one of the creators of the unique IBR-2 reactor. Based on his ideas and under his supervision the world first heterogenous pellet-type cryogenic neutron moderator was established at the IBR-2 reactors.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Results from the first stand.</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FA43C2-8199-4BB3-B2EB-585B4B2AA0CF}"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4378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Cold neutrons production increased up to 13 times at the neutron wavelengths up to 10 Angstrom. Experimental results from IBR-2 beams #7,8,10 and 1</a:t>
            </a:r>
            <a:endParaRPr lang="ru-RU" dirty="0"/>
          </a:p>
        </p:txBody>
      </p:sp>
      <p:sp>
        <p:nvSpPr>
          <p:cNvPr id="4" name="Slide Number Placeholder 3"/>
          <p:cNvSpPr>
            <a:spLocks noGrp="1"/>
          </p:cNvSpPr>
          <p:nvPr>
            <p:ph type="sldNum"/>
          </p:nvPr>
        </p:nvSpPr>
        <p:spPr/>
        <p:txBody>
          <a:bodyPr/>
          <a:lstStyle/>
          <a:p>
            <a:fld id="{2DAFDAC8-68DB-4F81-ABDB-ACF80039A6B9}" type="slidenum">
              <a:rPr lang="en-US" altLang="ru-RU" smtClean="0"/>
              <a:pPr/>
              <a:t>5</a:t>
            </a:fld>
            <a:endParaRPr lang="en-US" altLang="ru-RU"/>
          </a:p>
        </p:txBody>
      </p:sp>
    </p:spTree>
    <p:extLst>
      <p:ext uri="{BB962C8B-B14F-4D97-AF65-F5344CB8AC3E}">
        <p14:creationId xmlns:p14="http://schemas.microsoft.com/office/powerpoint/2010/main" val="1198061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xmlns="" id="{EFB83737-1B28-4CE1-9F2B-86FB14BDD311}"/>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9pPr>
          </a:lstStyle>
          <a:p>
            <a:pPr eaLnBrk="1"/>
            <a:fld id="{3D50883C-5D76-4794-A68C-ADE2E2280D3F}" type="slidenum">
              <a:rPr lang="en-US" altLang="ru-RU">
                <a:solidFill>
                  <a:srgbClr val="000000"/>
                </a:solidFill>
                <a:latin typeface="Times New Roman" panose="02020603050405020304" pitchFamily="18" charset="0"/>
              </a:rPr>
              <a:pPr eaLnBrk="1"/>
              <a:t>6</a:t>
            </a:fld>
            <a:endParaRPr lang="en-US" altLang="ru-RU">
              <a:solidFill>
                <a:srgbClr val="000000"/>
              </a:solidFill>
              <a:latin typeface="Times New Roman" panose="02020603050405020304" pitchFamily="18" charset="0"/>
            </a:endParaRPr>
          </a:p>
        </p:txBody>
      </p:sp>
      <p:sp>
        <p:nvSpPr>
          <p:cNvPr id="15363" name="Rectangle 1">
            <a:extLst>
              <a:ext uri="{FF2B5EF4-FFF2-40B4-BE49-F238E27FC236}">
                <a16:creationId xmlns:a16="http://schemas.microsoft.com/office/drawing/2014/main" xmlns="" id="{B4D8AA63-DBA4-46F3-8CEC-DA00A24C39F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Rectangle 2">
            <a:extLst>
              <a:ext uri="{FF2B5EF4-FFF2-40B4-BE49-F238E27FC236}">
                <a16:creationId xmlns:a16="http://schemas.microsoft.com/office/drawing/2014/main" xmlns="" id="{C008D236-5DD4-4691-8D22-0BCD6006648F}"/>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2347913"/>
            <a:ext cx="8569325" cy="1620837"/>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en-US"/>
          </a:p>
        </p:txBody>
      </p:sp>
      <p:sp>
        <p:nvSpPr>
          <p:cNvPr id="4" name="Rectangle 3">
            <a:extLst>
              <a:ext uri="{FF2B5EF4-FFF2-40B4-BE49-F238E27FC236}">
                <a16:creationId xmlns:a16="http://schemas.microsoft.com/office/drawing/2014/main" xmlns="" id="{A11E17CA-63B1-454F-A892-7545B7AF064B}"/>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5" name="Rectangle 4">
            <a:extLst>
              <a:ext uri="{FF2B5EF4-FFF2-40B4-BE49-F238E27FC236}">
                <a16:creationId xmlns:a16="http://schemas.microsoft.com/office/drawing/2014/main" xmlns="" id="{48D43AF4-618C-49A0-989F-AB023B862D83}"/>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6" name="Rectangle 5">
            <a:extLst>
              <a:ext uri="{FF2B5EF4-FFF2-40B4-BE49-F238E27FC236}">
                <a16:creationId xmlns:a16="http://schemas.microsoft.com/office/drawing/2014/main" xmlns="" id="{0BABE3F2-386E-4BB1-A3CB-55490469A8F2}"/>
              </a:ext>
            </a:extLst>
          </p:cNvPr>
          <p:cNvSpPr>
            <a:spLocks noGrp="1" noChangeArrowheads="1"/>
          </p:cNvSpPr>
          <p:nvPr>
            <p:ph type="sldNum" idx="12"/>
          </p:nvPr>
        </p:nvSpPr>
        <p:spPr>
          <a:ln/>
        </p:spPr>
        <p:txBody>
          <a:bodyPr/>
          <a:lstStyle>
            <a:lvl1pPr>
              <a:defRPr/>
            </a:lvl1pPr>
          </a:lstStyle>
          <a:p>
            <a:fld id="{BC1DC798-D2A1-49B9-B9A4-D9A043CE5994}" type="slidenum">
              <a:rPr lang="en-US" altLang="ru-RU"/>
              <a:pPr/>
              <a:t>‹#›</a:t>
            </a:fld>
            <a:endParaRPr lang="en-US" altLang="ru-RU"/>
          </a:p>
        </p:txBody>
      </p:sp>
    </p:spTree>
    <p:extLst>
      <p:ext uri="{BB962C8B-B14F-4D97-AF65-F5344CB8AC3E}">
        <p14:creationId xmlns:p14="http://schemas.microsoft.com/office/powerpoint/2010/main" val="259425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3">
            <a:extLst>
              <a:ext uri="{FF2B5EF4-FFF2-40B4-BE49-F238E27FC236}">
                <a16:creationId xmlns:a16="http://schemas.microsoft.com/office/drawing/2014/main" xmlns="" id="{959B1B92-3267-4C54-8585-241D15C03392}"/>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5" name="Rectangle 4">
            <a:extLst>
              <a:ext uri="{FF2B5EF4-FFF2-40B4-BE49-F238E27FC236}">
                <a16:creationId xmlns:a16="http://schemas.microsoft.com/office/drawing/2014/main" xmlns="" id="{23893992-454E-4583-B955-5921827BAEBB}"/>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6" name="Rectangle 5">
            <a:extLst>
              <a:ext uri="{FF2B5EF4-FFF2-40B4-BE49-F238E27FC236}">
                <a16:creationId xmlns:a16="http://schemas.microsoft.com/office/drawing/2014/main" xmlns="" id="{1FFC3A7A-6237-45F7-93DD-AAA384E96FB9}"/>
              </a:ext>
            </a:extLst>
          </p:cNvPr>
          <p:cNvSpPr>
            <a:spLocks noGrp="1" noChangeArrowheads="1"/>
          </p:cNvSpPr>
          <p:nvPr>
            <p:ph type="sldNum" idx="12"/>
          </p:nvPr>
        </p:nvSpPr>
        <p:spPr>
          <a:ln/>
        </p:spPr>
        <p:txBody>
          <a:bodyPr/>
          <a:lstStyle>
            <a:lvl1pPr>
              <a:defRPr/>
            </a:lvl1pPr>
          </a:lstStyle>
          <a:p>
            <a:fld id="{C572083B-5183-4347-B2A2-2909D8197EA5}" type="slidenum">
              <a:rPr lang="en-US" altLang="ru-RU"/>
              <a:pPr/>
              <a:t>‹#›</a:t>
            </a:fld>
            <a:endParaRPr lang="en-US" altLang="ru-RU"/>
          </a:p>
        </p:txBody>
      </p:sp>
    </p:spTree>
    <p:extLst>
      <p:ext uri="{BB962C8B-B14F-4D97-AF65-F5344CB8AC3E}">
        <p14:creationId xmlns:p14="http://schemas.microsoft.com/office/powerpoint/2010/main" val="32017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5675" y="301625"/>
            <a:ext cx="2266950" cy="5849938"/>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503238" y="301625"/>
            <a:ext cx="6650037" cy="58499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3">
            <a:extLst>
              <a:ext uri="{FF2B5EF4-FFF2-40B4-BE49-F238E27FC236}">
                <a16:creationId xmlns:a16="http://schemas.microsoft.com/office/drawing/2014/main" xmlns="" id="{22E751C3-A757-40A8-9C0E-0608AB021523}"/>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5" name="Rectangle 4">
            <a:extLst>
              <a:ext uri="{FF2B5EF4-FFF2-40B4-BE49-F238E27FC236}">
                <a16:creationId xmlns:a16="http://schemas.microsoft.com/office/drawing/2014/main" xmlns="" id="{D8E64483-194A-4C86-8C59-ED86E886C5A4}"/>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6" name="Rectangle 5">
            <a:extLst>
              <a:ext uri="{FF2B5EF4-FFF2-40B4-BE49-F238E27FC236}">
                <a16:creationId xmlns:a16="http://schemas.microsoft.com/office/drawing/2014/main" xmlns="" id="{585ABFBF-751B-4834-85D2-0DA62AC666B4}"/>
              </a:ext>
            </a:extLst>
          </p:cNvPr>
          <p:cNvSpPr>
            <a:spLocks noGrp="1" noChangeArrowheads="1"/>
          </p:cNvSpPr>
          <p:nvPr>
            <p:ph type="sldNum" idx="12"/>
          </p:nvPr>
        </p:nvSpPr>
        <p:spPr>
          <a:ln/>
        </p:spPr>
        <p:txBody>
          <a:bodyPr/>
          <a:lstStyle>
            <a:lvl1pPr>
              <a:defRPr/>
            </a:lvl1pPr>
          </a:lstStyle>
          <a:p>
            <a:fld id="{555A3C60-AA92-489A-AAF7-DFDE86B8BF03}" type="slidenum">
              <a:rPr lang="en-US" altLang="ru-RU"/>
              <a:pPr/>
              <a:t>‹#›</a:t>
            </a:fld>
            <a:endParaRPr lang="en-US" altLang="ru-RU"/>
          </a:p>
        </p:txBody>
      </p:sp>
    </p:spTree>
    <p:extLst>
      <p:ext uri="{BB962C8B-B14F-4D97-AF65-F5344CB8AC3E}">
        <p14:creationId xmlns:p14="http://schemas.microsoft.com/office/powerpoint/2010/main" val="2542397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5"/>
            <a:ext cx="9069387" cy="1260475"/>
          </a:xfrm>
        </p:spPr>
        <p:txBody>
          <a:bodyPr/>
          <a:lstStyle/>
          <a:p>
            <a:r>
              <a:rPr lang="ru-RU"/>
              <a:t>Образец заголовка</a:t>
            </a:r>
            <a:endParaRPr lang="en-US"/>
          </a:p>
        </p:txBody>
      </p:sp>
      <p:sp>
        <p:nvSpPr>
          <p:cNvPr id="3" name="Rectangle 3">
            <a:extLst>
              <a:ext uri="{FF2B5EF4-FFF2-40B4-BE49-F238E27FC236}">
                <a16:creationId xmlns:a16="http://schemas.microsoft.com/office/drawing/2014/main" xmlns="" id="{5C71DDA9-5083-452E-B061-4EC8A5802419}"/>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4" name="Rectangle 4">
            <a:extLst>
              <a:ext uri="{FF2B5EF4-FFF2-40B4-BE49-F238E27FC236}">
                <a16:creationId xmlns:a16="http://schemas.microsoft.com/office/drawing/2014/main" xmlns="" id="{D6A51B1A-DD28-43F8-9A27-8D38AF9A2604}"/>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5" name="Rectangle 5">
            <a:extLst>
              <a:ext uri="{FF2B5EF4-FFF2-40B4-BE49-F238E27FC236}">
                <a16:creationId xmlns:a16="http://schemas.microsoft.com/office/drawing/2014/main" xmlns="" id="{DE9AC0BE-05D5-4DA0-8C20-CAA76C63611E}"/>
              </a:ext>
            </a:extLst>
          </p:cNvPr>
          <p:cNvSpPr>
            <a:spLocks noGrp="1" noChangeArrowheads="1"/>
          </p:cNvSpPr>
          <p:nvPr>
            <p:ph type="sldNum" idx="12"/>
          </p:nvPr>
        </p:nvSpPr>
        <p:spPr>
          <a:ln/>
        </p:spPr>
        <p:txBody>
          <a:bodyPr/>
          <a:lstStyle>
            <a:lvl1pPr>
              <a:defRPr/>
            </a:lvl1pPr>
          </a:lstStyle>
          <a:p>
            <a:fld id="{7FCBF2A6-5AE8-4443-8C82-922A0879A238}" type="slidenum">
              <a:rPr lang="en-US" altLang="ru-RU"/>
              <a:pPr/>
              <a:t>‹#›</a:t>
            </a:fld>
            <a:endParaRPr lang="en-US" altLang="ru-RU"/>
          </a:p>
        </p:txBody>
      </p:sp>
    </p:spTree>
    <p:extLst>
      <p:ext uri="{BB962C8B-B14F-4D97-AF65-F5344CB8AC3E}">
        <p14:creationId xmlns:p14="http://schemas.microsoft.com/office/powerpoint/2010/main" val="1426059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6047" y="2348400"/>
            <a:ext cx="8568531" cy="1620430"/>
          </a:xfrm>
        </p:spPr>
        <p:txBody>
          <a:bodyPr/>
          <a:lstStyle/>
          <a:p>
            <a:r>
              <a:rPr lang="ru-RU"/>
              <a:t>Образец заголовка</a:t>
            </a:r>
          </a:p>
        </p:txBody>
      </p:sp>
      <p:sp>
        <p:nvSpPr>
          <p:cNvPr id="3" name="Подзаголовок 2"/>
          <p:cNvSpPr>
            <a:spLocks noGrp="1"/>
          </p:cNvSpPr>
          <p:nvPr>
            <p:ph type="subTitle" idx="1"/>
          </p:nvPr>
        </p:nvSpPr>
        <p:spPr>
          <a:xfrm>
            <a:off x="1512094" y="4283816"/>
            <a:ext cx="7056438" cy="1931917"/>
          </a:xfrm>
        </p:spPr>
        <p:txBody>
          <a:bodyPr/>
          <a:lstStyle>
            <a:lvl1pPr marL="0" indent="0" algn="ctr">
              <a:buNone/>
              <a:defRPr>
                <a:solidFill>
                  <a:schemeClr val="tx1">
                    <a:tint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4F60DB7-CA17-468E-8DAC-E4A285E11484}" type="datetimeFigureOut">
              <a:rPr lang="ru-RU" smtClean="0"/>
              <a:t>17.09.2020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6F79BB-24FA-433C-8D9E-2A8DFB8A5D86}" type="slidenum">
              <a:rPr lang="ru-RU" smtClean="0"/>
              <a:t>‹#›</a:t>
            </a:fld>
            <a:endParaRPr lang="ru-RU"/>
          </a:p>
        </p:txBody>
      </p:sp>
    </p:spTree>
    <p:extLst>
      <p:ext uri="{BB962C8B-B14F-4D97-AF65-F5344CB8AC3E}">
        <p14:creationId xmlns:p14="http://schemas.microsoft.com/office/powerpoint/2010/main" val="24765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4F60DB7-CA17-468E-8DAC-E4A285E11484}" type="datetimeFigureOut">
              <a:rPr lang="ru-RU" smtClean="0"/>
              <a:t>17.09.2020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6F79BB-24FA-433C-8D9E-2A8DFB8A5D86}" type="slidenum">
              <a:rPr lang="ru-RU" smtClean="0"/>
              <a:t>‹#›</a:t>
            </a:fld>
            <a:endParaRPr lang="ru-RU"/>
          </a:p>
        </p:txBody>
      </p:sp>
    </p:spTree>
    <p:extLst>
      <p:ext uri="{BB962C8B-B14F-4D97-AF65-F5344CB8AC3E}">
        <p14:creationId xmlns:p14="http://schemas.microsoft.com/office/powerpoint/2010/main" val="1110311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300" y="4857792"/>
            <a:ext cx="8568531" cy="1501435"/>
          </a:xfrm>
        </p:spPr>
        <p:txBody>
          <a:bodyPr anchor="t"/>
          <a:lstStyle>
            <a:lvl1pPr algn="l">
              <a:defRPr sz="4409" b="1" cap="all"/>
            </a:lvl1pPr>
          </a:lstStyle>
          <a:p>
            <a:r>
              <a:rPr lang="ru-RU"/>
              <a:t>Образец заголовка</a:t>
            </a:r>
          </a:p>
        </p:txBody>
      </p:sp>
      <p:sp>
        <p:nvSpPr>
          <p:cNvPr id="3" name="Текст 2"/>
          <p:cNvSpPr>
            <a:spLocks noGrp="1"/>
          </p:cNvSpPr>
          <p:nvPr>
            <p:ph type="body" idx="1"/>
          </p:nvPr>
        </p:nvSpPr>
        <p:spPr>
          <a:xfrm>
            <a:off x="796300" y="3204114"/>
            <a:ext cx="8568531" cy="1653678"/>
          </a:xfrm>
        </p:spPr>
        <p:txBody>
          <a:bodyPr anchor="b"/>
          <a:lstStyle>
            <a:lvl1pPr marL="0" indent="0">
              <a:buNone/>
              <a:defRPr sz="2205">
                <a:solidFill>
                  <a:schemeClr val="tx1">
                    <a:tint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4F60DB7-CA17-468E-8DAC-E4A285E11484}" type="datetimeFigureOut">
              <a:rPr lang="ru-RU" smtClean="0"/>
              <a:t>17.09.2020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6F79BB-24FA-433C-8D9E-2A8DFB8A5D86}" type="slidenum">
              <a:rPr lang="ru-RU" smtClean="0"/>
              <a:t>‹#›</a:t>
            </a:fld>
            <a:endParaRPr lang="ru-RU"/>
          </a:p>
        </p:txBody>
      </p:sp>
    </p:spTree>
    <p:extLst>
      <p:ext uri="{BB962C8B-B14F-4D97-AF65-F5344CB8AC3E}">
        <p14:creationId xmlns:p14="http://schemas.microsoft.com/office/powerpoint/2010/main" val="3362616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04031"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124318" y="1763925"/>
            <a:ext cx="4452276"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4F60DB7-CA17-468E-8DAC-E4A285E11484}" type="datetimeFigureOut">
              <a:rPr lang="ru-RU" smtClean="0"/>
              <a:t>17.09.2020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6F79BB-24FA-433C-8D9E-2A8DFB8A5D86}" type="slidenum">
              <a:rPr lang="ru-RU" smtClean="0"/>
              <a:t>‹#›</a:t>
            </a:fld>
            <a:endParaRPr lang="ru-RU"/>
          </a:p>
        </p:txBody>
      </p:sp>
    </p:spTree>
    <p:extLst>
      <p:ext uri="{BB962C8B-B14F-4D97-AF65-F5344CB8AC3E}">
        <p14:creationId xmlns:p14="http://schemas.microsoft.com/office/powerpoint/2010/main" val="2962051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04031" y="1692178"/>
            <a:ext cx="4454027"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a:t>Образец текста</a:t>
            </a:r>
          </a:p>
        </p:txBody>
      </p:sp>
      <p:sp>
        <p:nvSpPr>
          <p:cNvPr id="4" name="Объект 3"/>
          <p:cNvSpPr>
            <a:spLocks noGrp="1"/>
          </p:cNvSpPr>
          <p:nvPr>
            <p:ph sz="half" idx="2"/>
          </p:nvPr>
        </p:nvSpPr>
        <p:spPr>
          <a:xfrm>
            <a:off x="504031" y="2397397"/>
            <a:ext cx="4454027"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120818" y="1692178"/>
            <a:ext cx="4455776" cy="705219"/>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ru-RU"/>
              <a:t>Образец текста</a:t>
            </a:r>
          </a:p>
        </p:txBody>
      </p:sp>
      <p:sp>
        <p:nvSpPr>
          <p:cNvPr id="6" name="Объект 5"/>
          <p:cNvSpPr>
            <a:spLocks noGrp="1"/>
          </p:cNvSpPr>
          <p:nvPr>
            <p:ph sz="quarter" idx="4"/>
          </p:nvPr>
        </p:nvSpPr>
        <p:spPr>
          <a:xfrm>
            <a:off x="5120818" y="2397397"/>
            <a:ext cx="4455776"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4F60DB7-CA17-468E-8DAC-E4A285E11484}" type="datetimeFigureOut">
              <a:rPr lang="ru-RU" smtClean="0"/>
              <a:t>17.09.2020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6F79BB-24FA-433C-8D9E-2A8DFB8A5D86}" type="slidenum">
              <a:rPr lang="ru-RU" smtClean="0"/>
              <a:t>‹#›</a:t>
            </a:fld>
            <a:endParaRPr lang="ru-RU"/>
          </a:p>
        </p:txBody>
      </p:sp>
    </p:spTree>
    <p:extLst>
      <p:ext uri="{BB962C8B-B14F-4D97-AF65-F5344CB8AC3E}">
        <p14:creationId xmlns:p14="http://schemas.microsoft.com/office/powerpoint/2010/main" val="3381183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4F60DB7-CA17-468E-8DAC-E4A285E11484}" type="datetimeFigureOut">
              <a:rPr lang="ru-RU" smtClean="0"/>
              <a:t>17.09.2020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6F79BB-24FA-433C-8D9E-2A8DFB8A5D86}" type="slidenum">
              <a:rPr lang="ru-RU" smtClean="0"/>
              <a:t>‹#›</a:t>
            </a:fld>
            <a:endParaRPr lang="ru-RU"/>
          </a:p>
        </p:txBody>
      </p:sp>
    </p:spTree>
    <p:extLst>
      <p:ext uri="{BB962C8B-B14F-4D97-AF65-F5344CB8AC3E}">
        <p14:creationId xmlns:p14="http://schemas.microsoft.com/office/powerpoint/2010/main" val="1499576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F60DB7-CA17-468E-8DAC-E4A285E11484}" type="datetimeFigureOut">
              <a:rPr lang="ru-RU" smtClean="0"/>
              <a:t>17.09.2020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6F79BB-24FA-433C-8D9E-2A8DFB8A5D86}" type="slidenum">
              <a:rPr lang="ru-RU" smtClean="0"/>
              <a:t>‹#›</a:t>
            </a:fld>
            <a:endParaRPr lang="ru-RU"/>
          </a:p>
        </p:txBody>
      </p:sp>
    </p:spTree>
    <p:extLst>
      <p:ext uri="{BB962C8B-B14F-4D97-AF65-F5344CB8AC3E}">
        <p14:creationId xmlns:p14="http://schemas.microsoft.com/office/powerpoint/2010/main" val="78826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3">
            <a:extLst>
              <a:ext uri="{FF2B5EF4-FFF2-40B4-BE49-F238E27FC236}">
                <a16:creationId xmlns:a16="http://schemas.microsoft.com/office/drawing/2014/main" xmlns="" id="{B90C2DC5-9373-4693-89C4-2F20AC743770}"/>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5" name="Rectangle 4">
            <a:extLst>
              <a:ext uri="{FF2B5EF4-FFF2-40B4-BE49-F238E27FC236}">
                <a16:creationId xmlns:a16="http://schemas.microsoft.com/office/drawing/2014/main" xmlns="" id="{1708E202-9A15-4CCA-A164-554E71F9FF61}"/>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6" name="Rectangle 5">
            <a:extLst>
              <a:ext uri="{FF2B5EF4-FFF2-40B4-BE49-F238E27FC236}">
                <a16:creationId xmlns:a16="http://schemas.microsoft.com/office/drawing/2014/main" xmlns="" id="{228EE132-D665-4578-B71A-9BFBA2A2DC46}"/>
              </a:ext>
            </a:extLst>
          </p:cNvPr>
          <p:cNvSpPr>
            <a:spLocks noGrp="1" noChangeArrowheads="1"/>
          </p:cNvSpPr>
          <p:nvPr>
            <p:ph type="sldNum" idx="12"/>
          </p:nvPr>
        </p:nvSpPr>
        <p:spPr>
          <a:ln/>
        </p:spPr>
        <p:txBody>
          <a:bodyPr/>
          <a:lstStyle>
            <a:lvl1pPr>
              <a:defRPr/>
            </a:lvl1pPr>
          </a:lstStyle>
          <a:p>
            <a:fld id="{FCDF9631-56AE-421D-A5C0-8D2D669F2C9B}" type="slidenum">
              <a:rPr lang="en-US" altLang="ru-RU"/>
              <a:pPr/>
              <a:t>‹#›</a:t>
            </a:fld>
            <a:endParaRPr lang="en-US" altLang="ru-RU"/>
          </a:p>
        </p:txBody>
      </p:sp>
    </p:spTree>
    <p:extLst>
      <p:ext uri="{BB962C8B-B14F-4D97-AF65-F5344CB8AC3E}">
        <p14:creationId xmlns:p14="http://schemas.microsoft.com/office/powerpoint/2010/main" val="263782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2" y="300987"/>
            <a:ext cx="3316456" cy="1280945"/>
          </a:xfrm>
        </p:spPr>
        <p:txBody>
          <a:bodyPr anchor="b"/>
          <a:lstStyle>
            <a:lvl1pPr algn="l">
              <a:defRPr sz="2205" b="1"/>
            </a:lvl1pPr>
          </a:lstStyle>
          <a:p>
            <a:r>
              <a:rPr lang="ru-RU"/>
              <a:t>Образец заголовка</a:t>
            </a:r>
          </a:p>
        </p:txBody>
      </p:sp>
      <p:sp>
        <p:nvSpPr>
          <p:cNvPr id="3" name="Объект 2"/>
          <p:cNvSpPr>
            <a:spLocks noGrp="1"/>
          </p:cNvSpPr>
          <p:nvPr>
            <p:ph idx="1"/>
          </p:nvPr>
        </p:nvSpPr>
        <p:spPr>
          <a:xfrm>
            <a:off x="3941245" y="300988"/>
            <a:ext cx="5635349"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04032" y="1581933"/>
            <a:ext cx="3316456" cy="5171028"/>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ru-RU"/>
              <a:t>Образец текста</a:t>
            </a:r>
          </a:p>
        </p:txBody>
      </p:sp>
      <p:sp>
        <p:nvSpPr>
          <p:cNvPr id="5" name="Дата 4"/>
          <p:cNvSpPr>
            <a:spLocks noGrp="1"/>
          </p:cNvSpPr>
          <p:nvPr>
            <p:ph type="dt" sz="half" idx="10"/>
          </p:nvPr>
        </p:nvSpPr>
        <p:spPr/>
        <p:txBody>
          <a:bodyPr/>
          <a:lstStyle/>
          <a:p>
            <a:fld id="{E4F60DB7-CA17-468E-8DAC-E4A285E11484}" type="datetimeFigureOut">
              <a:rPr lang="ru-RU" smtClean="0"/>
              <a:t>17.09.2020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6F79BB-24FA-433C-8D9E-2A8DFB8A5D86}" type="slidenum">
              <a:rPr lang="ru-RU" smtClean="0"/>
              <a:t>‹#›</a:t>
            </a:fld>
            <a:endParaRPr lang="ru-RU"/>
          </a:p>
        </p:txBody>
      </p:sp>
    </p:spTree>
    <p:extLst>
      <p:ext uri="{BB962C8B-B14F-4D97-AF65-F5344CB8AC3E}">
        <p14:creationId xmlns:p14="http://schemas.microsoft.com/office/powerpoint/2010/main" val="1580553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5873" y="5291772"/>
            <a:ext cx="6048375" cy="624724"/>
          </a:xfrm>
        </p:spPr>
        <p:txBody>
          <a:bodyPr anchor="b"/>
          <a:lstStyle>
            <a:lvl1pPr algn="l">
              <a:defRPr sz="2205" b="1"/>
            </a:lvl1pPr>
          </a:lstStyle>
          <a:p>
            <a:r>
              <a:rPr lang="ru-RU"/>
              <a:t>Образец заголовка</a:t>
            </a:r>
          </a:p>
        </p:txBody>
      </p:sp>
      <p:sp>
        <p:nvSpPr>
          <p:cNvPr id="3" name="Рисунок 2"/>
          <p:cNvSpPr>
            <a:spLocks noGrp="1"/>
          </p:cNvSpPr>
          <p:nvPr>
            <p:ph type="pic" idx="1"/>
          </p:nvPr>
        </p:nvSpPr>
        <p:spPr>
          <a:xfrm>
            <a:off x="1975873" y="675471"/>
            <a:ext cx="6048375" cy="4535805"/>
          </a:xfrm>
        </p:spPr>
        <p:txBody>
          <a:bodyPr/>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ru-RU"/>
          </a:p>
        </p:txBody>
      </p:sp>
      <p:sp>
        <p:nvSpPr>
          <p:cNvPr id="4" name="Текст 3"/>
          <p:cNvSpPr>
            <a:spLocks noGrp="1"/>
          </p:cNvSpPr>
          <p:nvPr>
            <p:ph type="body" sz="half" idx="2"/>
          </p:nvPr>
        </p:nvSpPr>
        <p:spPr>
          <a:xfrm>
            <a:off x="1975873" y="5916496"/>
            <a:ext cx="6048375" cy="887211"/>
          </a:xfrm>
        </p:spPr>
        <p:txBody>
          <a:bodyPr/>
          <a:lstStyle>
            <a:lvl1pPr marL="0" indent="0">
              <a:buNone/>
              <a:defRPr sz="154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ru-RU"/>
              <a:t>Образец текста</a:t>
            </a:r>
          </a:p>
        </p:txBody>
      </p:sp>
      <p:sp>
        <p:nvSpPr>
          <p:cNvPr id="5" name="Дата 4"/>
          <p:cNvSpPr>
            <a:spLocks noGrp="1"/>
          </p:cNvSpPr>
          <p:nvPr>
            <p:ph type="dt" sz="half" idx="10"/>
          </p:nvPr>
        </p:nvSpPr>
        <p:spPr/>
        <p:txBody>
          <a:bodyPr/>
          <a:lstStyle/>
          <a:p>
            <a:fld id="{E4F60DB7-CA17-468E-8DAC-E4A285E11484}" type="datetimeFigureOut">
              <a:rPr lang="ru-RU" smtClean="0"/>
              <a:t>17.09.2020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6F79BB-24FA-433C-8D9E-2A8DFB8A5D86}" type="slidenum">
              <a:rPr lang="ru-RU" smtClean="0"/>
              <a:t>‹#›</a:t>
            </a:fld>
            <a:endParaRPr lang="ru-RU"/>
          </a:p>
        </p:txBody>
      </p:sp>
    </p:spTree>
    <p:extLst>
      <p:ext uri="{BB962C8B-B14F-4D97-AF65-F5344CB8AC3E}">
        <p14:creationId xmlns:p14="http://schemas.microsoft.com/office/powerpoint/2010/main" val="870828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4F60DB7-CA17-468E-8DAC-E4A285E11484}" type="datetimeFigureOut">
              <a:rPr lang="ru-RU" smtClean="0"/>
              <a:t>17.09.2020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6F79BB-24FA-433C-8D9E-2A8DFB8A5D86}" type="slidenum">
              <a:rPr lang="ru-RU" smtClean="0"/>
              <a:t>‹#›</a:t>
            </a:fld>
            <a:endParaRPr lang="ru-RU"/>
          </a:p>
        </p:txBody>
      </p:sp>
    </p:spTree>
    <p:extLst>
      <p:ext uri="{BB962C8B-B14F-4D97-AF65-F5344CB8AC3E}">
        <p14:creationId xmlns:p14="http://schemas.microsoft.com/office/powerpoint/2010/main" val="3845623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8453" y="302738"/>
            <a:ext cx="2268141" cy="645022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04031" y="302738"/>
            <a:ext cx="6636411" cy="645022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4F60DB7-CA17-468E-8DAC-E4A285E11484}" type="datetimeFigureOut">
              <a:rPr lang="ru-RU" smtClean="0"/>
              <a:t>17.09.2020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6F79BB-24FA-433C-8D9E-2A8DFB8A5D86}" type="slidenum">
              <a:rPr lang="ru-RU" smtClean="0"/>
              <a:t>‹#›</a:t>
            </a:fld>
            <a:endParaRPr lang="ru-RU"/>
          </a:p>
        </p:txBody>
      </p:sp>
    </p:spTree>
    <p:extLst>
      <p:ext uri="{BB962C8B-B14F-4D97-AF65-F5344CB8AC3E}">
        <p14:creationId xmlns:p14="http://schemas.microsoft.com/office/powerpoint/2010/main" val="114023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4857750"/>
            <a:ext cx="8567738" cy="15017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
            <a:extLst>
              <a:ext uri="{FF2B5EF4-FFF2-40B4-BE49-F238E27FC236}">
                <a16:creationId xmlns:a16="http://schemas.microsoft.com/office/drawing/2014/main" xmlns="" id="{DCACEC4E-21FE-44DA-AD96-575D8EE30CE0}"/>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5" name="Rectangle 4">
            <a:extLst>
              <a:ext uri="{FF2B5EF4-FFF2-40B4-BE49-F238E27FC236}">
                <a16:creationId xmlns:a16="http://schemas.microsoft.com/office/drawing/2014/main" xmlns="" id="{962F1AE5-D269-4865-B9DE-8CD558F725FC}"/>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6" name="Rectangle 5">
            <a:extLst>
              <a:ext uri="{FF2B5EF4-FFF2-40B4-BE49-F238E27FC236}">
                <a16:creationId xmlns:a16="http://schemas.microsoft.com/office/drawing/2014/main" xmlns="" id="{5542399E-DE1B-41E7-9C4A-F21E7F6DB0AA}"/>
              </a:ext>
            </a:extLst>
          </p:cNvPr>
          <p:cNvSpPr>
            <a:spLocks noGrp="1" noChangeArrowheads="1"/>
          </p:cNvSpPr>
          <p:nvPr>
            <p:ph type="sldNum" idx="12"/>
          </p:nvPr>
        </p:nvSpPr>
        <p:spPr>
          <a:ln/>
        </p:spPr>
        <p:txBody>
          <a:bodyPr/>
          <a:lstStyle>
            <a:lvl1pPr>
              <a:defRPr/>
            </a:lvl1pPr>
          </a:lstStyle>
          <a:p>
            <a:fld id="{33F6EA40-81AE-4A73-85B8-8F598478CD46}" type="slidenum">
              <a:rPr lang="en-US" altLang="ru-RU"/>
              <a:pPr/>
              <a:t>‹#›</a:t>
            </a:fld>
            <a:endParaRPr lang="en-US" altLang="ru-RU"/>
          </a:p>
        </p:txBody>
      </p:sp>
    </p:spTree>
    <p:extLst>
      <p:ext uri="{BB962C8B-B14F-4D97-AF65-F5344CB8AC3E}">
        <p14:creationId xmlns:p14="http://schemas.microsoft.com/office/powerpoint/2010/main" val="3672362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503238" y="1768475"/>
            <a:ext cx="4457700"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5113338" y="1768475"/>
            <a:ext cx="4459287"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3">
            <a:extLst>
              <a:ext uri="{FF2B5EF4-FFF2-40B4-BE49-F238E27FC236}">
                <a16:creationId xmlns:a16="http://schemas.microsoft.com/office/drawing/2014/main" xmlns="" id="{06D4B82E-4AF7-44CC-8337-0D9BD2D462B9}"/>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6" name="Rectangle 4">
            <a:extLst>
              <a:ext uri="{FF2B5EF4-FFF2-40B4-BE49-F238E27FC236}">
                <a16:creationId xmlns:a16="http://schemas.microsoft.com/office/drawing/2014/main" xmlns="" id="{7CD9BE94-5246-473C-9DCB-D84994E8073E}"/>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7" name="Rectangle 5">
            <a:extLst>
              <a:ext uri="{FF2B5EF4-FFF2-40B4-BE49-F238E27FC236}">
                <a16:creationId xmlns:a16="http://schemas.microsoft.com/office/drawing/2014/main" xmlns="" id="{2C086F97-E24D-4716-BA8F-645C9B256FAC}"/>
              </a:ext>
            </a:extLst>
          </p:cNvPr>
          <p:cNvSpPr>
            <a:spLocks noGrp="1" noChangeArrowheads="1"/>
          </p:cNvSpPr>
          <p:nvPr>
            <p:ph type="sldNum" idx="12"/>
          </p:nvPr>
        </p:nvSpPr>
        <p:spPr>
          <a:ln/>
        </p:spPr>
        <p:txBody>
          <a:bodyPr/>
          <a:lstStyle>
            <a:lvl1pPr>
              <a:defRPr/>
            </a:lvl1pPr>
          </a:lstStyle>
          <a:p>
            <a:fld id="{D6F35812-44DE-459C-A37B-836EB1BDF2A7}" type="slidenum">
              <a:rPr lang="en-US" altLang="ru-RU"/>
              <a:pPr/>
              <a:t>‹#›</a:t>
            </a:fld>
            <a:endParaRPr lang="en-US" altLang="ru-RU"/>
          </a:p>
        </p:txBody>
      </p:sp>
    </p:spTree>
    <p:extLst>
      <p:ext uri="{BB962C8B-B14F-4D97-AF65-F5344CB8AC3E}">
        <p14:creationId xmlns:p14="http://schemas.microsoft.com/office/powerpoint/2010/main" val="422412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3213"/>
            <a:ext cx="9072563" cy="1258887"/>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Rectangle 3">
            <a:extLst>
              <a:ext uri="{FF2B5EF4-FFF2-40B4-BE49-F238E27FC236}">
                <a16:creationId xmlns:a16="http://schemas.microsoft.com/office/drawing/2014/main" xmlns="" id="{EBD71959-87B3-4002-9B6C-35883E605D92}"/>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8" name="Rectangle 4">
            <a:extLst>
              <a:ext uri="{FF2B5EF4-FFF2-40B4-BE49-F238E27FC236}">
                <a16:creationId xmlns:a16="http://schemas.microsoft.com/office/drawing/2014/main" xmlns="" id="{D414847A-D89B-4149-B256-350E64BAD028}"/>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9" name="Rectangle 5">
            <a:extLst>
              <a:ext uri="{FF2B5EF4-FFF2-40B4-BE49-F238E27FC236}">
                <a16:creationId xmlns:a16="http://schemas.microsoft.com/office/drawing/2014/main" xmlns="" id="{D329266D-547A-427B-AACF-73D0FD616CE9}"/>
              </a:ext>
            </a:extLst>
          </p:cNvPr>
          <p:cNvSpPr>
            <a:spLocks noGrp="1" noChangeArrowheads="1"/>
          </p:cNvSpPr>
          <p:nvPr>
            <p:ph type="sldNum" idx="12"/>
          </p:nvPr>
        </p:nvSpPr>
        <p:spPr>
          <a:ln/>
        </p:spPr>
        <p:txBody>
          <a:bodyPr/>
          <a:lstStyle>
            <a:lvl1pPr>
              <a:defRPr/>
            </a:lvl1pPr>
          </a:lstStyle>
          <a:p>
            <a:fld id="{45F8EA2B-C82A-43D8-A898-BB32ADB8043E}" type="slidenum">
              <a:rPr lang="en-US" altLang="ru-RU"/>
              <a:pPr/>
              <a:t>‹#›</a:t>
            </a:fld>
            <a:endParaRPr lang="en-US" altLang="ru-RU"/>
          </a:p>
        </p:txBody>
      </p:sp>
    </p:spTree>
    <p:extLst>
      <p:ext uri="{BB962C8B-B14F-4D97-AF65-F5344CB8AC3E}">
        <p14:creationId xmlns:p14="http://schemas.microsoft.com/office/powerpoint/2010/main" val="152927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Rectangle 3">
            <a:extLst>
              <a:ext uri="{FF2B5EF4-FFF2-40B4-BE49-F238E27FC236}">
                <a16:creationId xmlns:a16="http://schemas.microsoft.com/office/drawing/2014/main" xmlns="" id="{6BD46A75-9010-4BCF-8FDF-67766E75548B}"/>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4" name="Rectangle 4">
            <a:extLst>
              <a:ext uri="{FF2B5EF4-FFF2-40B4-BE49-F238E27FC236}">
                <a16:creationId xmlns:a16="http://schemas.microsoft.com/office/drawing/2014/main" xmlns="" id="{831FF5F8-0D80-40F2-BA06-07646CFDE91D}"/>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5" name="Rectangle 5">
            <a:extLst>
              <a:ext uri="{FF2B5EF4-FFF2-40B4-BE49-F238E27FC236}">
                <a16:creationId xmlns:a16="http://schemas.microsoft.com/office/drawing/2014/main" xmlns="" id="{DB0318B8-1D7F-46A5-9C41-9F4F275E27F2}"/>
              </a:ext>
            </a:extLst>
          </p:cNvPr>
          <p:cNvSpPr>
            <a:spLocks noGrp="1" noChangeArrowheads="1"/>
          </p:cNvSpPr>
          <p:nvPr>
            <p:ph type="sldNum" idx="12"/>
          </p:nvPr>
        </p:nvSpPr>
        <p:spPr>
          <a:ln/>
        </p:spPr>
        <p:txBody>
          <a:bodyPr/>
          <a:lstStyle>
            <a:lvl1pPr>
              <a:defRPr/>
            </a:lvl1pPr>
          </a:lstStyle>
          <a:p>
            <a:fld id="{E92BB9D4-9564-4DF8-AAD6-418393EEDEC2}" type="slidenum">
              <a:rPr lang="en-US" altLang="ru-RU"/>
              <a:pPr/>
              <a:t>‹#›</a:t>
            </a:fld>
            <a:endParaRPr lang="en-US" altLang="ru-RU"/>
          </a:p>
        </p:txBody>
      </p:sp>
    </p:spTree>
    <p:extLst>
      <p:ext uri="{BB962C8B-B14F-4D97-AF65-F5344CB8AC3E}">
        <p14:creationId xmlns:p14="http://schemas.microsoft.com/office/powerpoint/2010/main" val="188397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xmlns="" id="{F45E093B-23E0-4713-AEAF-2A4056D4E347}"/>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3" name="Rectangle 4">
            <a:extLst>
              <a:ext uri="{FF2B5EF4-FFF2-40B4-BE49-F238E27FC236}">
                <a16:creationId xmlns:a16="http://schemas.microsoft.com/office/drawing/2014/main" xmlns="" id="{27260F43-5096-4A25-9C9C-FA57C9C202A5}"/>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4" name="Rectangle 5">
            <a:extLst>
              <a:ext uri="{FF2B5EF4-FFF2-40B4-BE49-F238E27FC236}">
                <a16:creationId xmlns:a16="http://schemas.microsoft.com/office/drawing/2014/main" xmlns="" id="{4B217D1F-2FFC-4780-A0F7-91467D030F90}"/>
              </a:ext>
            </a:extLst>
          </p:cNvPr>
          <p:cNvSpPr>
            <a:spLocks noGrp="1" noChangeArrowheads="1"/>
          </p:cNvSpPr>
          <p:nvPr>
            <p:ph type="sldNum" idx="12"/>
          </p:nvPr>
        </p:nvSpPr>
        <p:spPr>
          <a:ln/>
        </p:spPr>
        <p:txBody>
          <a:bodyPr/>
          <a:lstStyle>
            <a:lvl1pPr>
              <a:defRPr/>
            </a:lvl1pPr>
          </a:lstStyle>
          <a:p>
            <a:fld id="{E41DB5DA-E015-4795-B100-9325CFC2CA85}" type="slidenum">
              <a:rPr lang="en-US" altLang="ru-RU"/>
              <a:pPr/>
              <a:t>‹#›</a:t>
            </a:fld>
            <a:endParaRPr lang="en-US" altLang="ru-RU"/>
          </a:p>
        </p:txBody>
      </p:sp>
    </p:spTree>
    <p:extLst>
      <p:ext uri="{BB962C8B-B14F-4D97-AF65-F5344CB8AC3E}">
        <p14:creationId xmlns:p14="http://schemas.microsoft.com/office/powerpoint/2010/main" val="148084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1625"/>
            <a:ext cx="3316288" cy="1279525"/>
          </a:xfrm>
        </p:spPr>
        <p:txBody>
          <a:bodyPr anchor="b"/>
          <a:lstStyle>
            <a:lvl1pPr algn="l">
              <a:defRPr sz="2000" b="1"/>
            </a:lvl1pPr>
          </a:lstStyle>
          <a:p>
            <a:r>
              <a:rPr lang="ru-RU"/>
              <a:t>Образец заголовка</a:t>
            </a:r>
            <a:endParaRPr lang="en-US"/>
          </a:p>
        </p:txBody>
      </p:sp>
      <p:sp>
        <p:nvSpPr>
          <p:cNvPr id="3" name="Объект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
            <a:extLst>
              <a:ext uri="{FF2B5EF4-FFF2-40B4-BE49-F238E27FC236}">
                <a16:creationId xmlns:a16="http://schemas.microsoft.com/office/drawing/2014/main" xmlns="" id="{83788D9B-9895-4A21-B9A7-FCCD40835E51}"/>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6" name="Rectangle 4">
            <a:extLst>
              <a:ext uri="{FF2B5EF4-FFF2-40B4-BE49-F238E27FC236}">
                <a16:creationId xmlns:a16="http://schemas.microsoft.com/office/drawing/2014/main" xmlns="" id="{F3AB8950-9F50-494C-BA92-7E31B190B428}"/>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7" name="Rectangle 5">
            <a:extLst>
              <a:ext uri="{FF2B5EF4-FFF2-40B4-BE49-F238E27FC236}">
                <a16:creationId xmlns:a16="http://schemas.microsoft.com/office/drawing/2014/main" xmlns="" id="{81442524-A33C-4DD2-8E9D-2D2258EB5150}"/>
              </a:ext>
            </a:extLst>
          </p:cNvPr>
          <p:cNvSpPr>
            <a:spLocks noGrp="1" noChangeArrowheads="1"/>
          </p:cNvSpPr>
          <p:nvPr>
            <p:ph type="sldNum" idx="12"/>
          </p:nvPr>
        </p:nvSpPr>
        <p:spPr>
          <a:ln/>
        </p:spPr>
        <p:txBody>
          <a:bodyPr/>
          <a:lstStyle>
            <a:lvl1pPr>
              <a:defRPr/>
            </a:lvl1pPr>
          </a:lstStyle>
          <a:p>
            <a:fld id="{A506BB2E-E4D6-4794-A500-2D9B26E4F032}" type="slidenum">
              <a:rPr lang="en-US" altLang="ru-RU"/>
              <a:pPr/>
              <a:t>‹#›</a:t>
            </a:fld>
            <a:endParaRPr lang="en-US" altLang="ru-RU"/>
          </a:p>
        </p:txBody>
      </p:sp>
    </p:spTree>
    <p:extLst>
      <p:ext uri="{BB962C8B-B14F-4D97-AF65-F5344CB8AC3E}">
        <p14:creationId xmlns:p14="http://schemas.microsoft.com/office/powerpoint/2010/main" val="406951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5291138"/>
            <a:ext cx="6048375" cy="625475"/>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
            <a:extLst>
              <a:ext uri="{FF2B5EF4-FFF2-40B4-BE49-F238E27FC236}">
                <a16:creationId xmlns:a16="http://schemas.microsoft.com/office/drawing/2014/main" xmlns="" id="{F7FC5CB6-609F-4E3E-BD1D-D51A6C1B2A6E}"/>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6" name="Rectangle 4">
            <a:extLst>
              <a:ext uri="{FF2B5EF4-FFF2-40B4-BE49-F238E27FC236}">
                <a16:creationId xmlns:a16="http://schemas.microsoft.com/office/drawing/2014/main" xmlns="" id="{CA99F8E8-8C59-4B84-A8CC-3BA96B7C61E2}"/>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7" name="Rectangle 5">
            <a:extLst>
              <a:ext uri="{FF2B5EF4-FFF2-40B4-BE49-F238E27FC236}">
                <a16:creationId xmlns:a16="http://schemas.microsoft.com/office/drawing/2014/main" xmlns="" id="{9525F610-3F59-4667-A328-F7B1D88EEF75}"/>
              </a:ext>
            </a:extLst>
          </p:cNvPr>
          <p:cNvSpPr>
            <a:spLocks noGrp="1" noChangeArrowheads="1"/>
          </p:cNvSpPr>
          <p:nvPr>
            <p:ph type="sldNum" idx="12"/>
          </p:nvPr>
        </p:nvSpPr>
        <p:spPr>
          <a:ln/>
        </p:spPr>
        <p:txBody>
          <a:bodyPr/>
          <a:lstStyle>
            <a:lvl1pPr>
              <a:defRPr/>
            </a:lvl1pPr>
          </a:lstStyle>
          <a:p>
            <a:fld id="{34058BB3-F257-454E-AA01-7F216C591D7B}" type="slidenum">
              <a:rPr lang="en-US" altLang="ru-RU"/>
              <a:pPr/>
              <a:t>‹#›</a:t>
            </a:fld>
            <a:endParaRPr lang="en-US" altLang="ru-RU"/>
          </a:p>
        </p:txBody>
      </p:sp>
    </p:spTree>
    <p:extLst>
      <p:ext uri="{BB962C8B-B14F-4D97-AF65-F5344CB8AC3E}">
        <p14:creationId xmlns:p14="http://schemas.microsoft.com/office/powerpoint/2010/main" val="150076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xmlns="" id="{8BCC767E-A41A-4E54-BD6F-21350AEAEED1}"/>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ru-RU"/>
              <a:t>Click to edit the title text format</a:t>
            </a:r>
          </a:p>
        </p:txBody>
      </p:sp>
      <p:sp>
        <p:nvSpPr>
          <p:cNvPr id="1027" name="Rectangle 2">
            <a:extLst>
              <a:ext uri="{FF2B5EF4-FFF2-40B4-BE49-F238E27FC236}">
                <a16:creationId xmlns:a16="http://schemas.microsoft.com/office/drawing/2014/main" xmlns="" id="{6E173C02-04E6-4852-8954-B2C32F6FF9D4}"/>
              </a:ext>
            </a:extLst>
          </p:cNvPr>
          <p:cNvSpPr>
            <a:spLocks noGrp="1" noChangeArrowheads="1"/>
          </p:cNvSpPr>
          <p:nvPr>
            <p:ph type="body" idx="1"/>
          </p:nvPr>
        </p:nvSpPr>
        <p:spPr bwMode="auto">
          <a:xfrm>
            <a:off x="503238" y="1768475"/>
            <a:ext cx="9069387"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ru-RU"/>
              <a:t>Click to edit the outline text format</a:t>
            </a:r>
          </a:p>
          <a:p>
            <a:pPr lvl="1"/>
            <a:r>
              <a:rPr lang="en-GB" altLang="ru-RU"/>
              <a:t>Second Outline Level</a:t>
            </a:r>
          </a:p>
          <a:p>
            <a:pPr lvl="2"/>
            <a:r>
              <a:rPr lang="en-GB" altLang="ru-RU"/>
              <a:t>Third Outline Level</a:t>
            </a:r>
          </a:p>
          <a:p>
            <a:pPr lvl="3"/>
            <a:r>
              <a:rPr lang="en-GB" altLang="ru-RU"/>
              <a:t>Fourth Outline Level</a:t>
            </a:r>
          </a:p>
          <a:p>
            <a:pPr lvl="4"/>
            <a:r>
              <a:rPr lang="en-GB" altLang="ru-RU"/>
              <a:t>Fifth Outline Level</a:t>
            </a:r>
          </a:p>
          <a:p>
            <a:pPr lvl="4"/>
            <a:r>
              <a:rPr lang="en-GB" altLang="ru-RU"/>
              <a:t>Sixth Outline Level</a:t>
            </a:r>
          </a:p>
          <a:p>
            <a:pPr lvl="4"/>
            <a:r>
              <a:rPr lang="en-GB" altLang="ru-RU"/>
              <a:t>Seventh Outline Level</a:t>
            </a:r>
          </a:p>
        </p:txBody>
      </p:sp>
      <p:sp>
        <p:nvSpPr>
          <p:cNvPr id="2" name="Rectangle 3">
            <a:extLst>
              <a:ext uri="{FF2B5EF4-FFF2-40B4-BE49-F238E27FC236}">
                <a16:creationId xmlns:a16="http://schemas.microsoft.com/office/drawing/2014/main" xmlns="" id="{58A1D9C9-DCED-4D99-A03B-DB525B621239}"/>
              </a:ext>
            </a:extLst>
          </p:cNvPr>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2000"/>
              </a:lnSpc>
              <a:buFont typeface="Times New Roman" pitchFamily="16" charset="0"/>
              <a:buNone/>
              <a:tabLst>
                <a:tab pos="449263" algn="l"/>
                <a:tab pos="898525" algn="l"/>
                <a:tab pos="1347788" algn="l"/>
                <a:tab pos="1797050" algn="l"/>
                <a:tab pos="2246313" algn="l"/>
              </a:tabLst>
              <a:defRPr sz="1400">
                <a:solidFill>
                  <a:srgbClr val="000000"/>
                </a:solidFill>
                <a:latin typeface="Times New Roman" pitchFamily="16" charset="0"/>
                <a:ea typeface="SimSun" charset="-122"/>
                <a:cs typeface="Tahoma" charset="0"/>
              </a:defRPr>
            </a:lvl1pPr>
          </a:lstStyle>
          <a:p>
            <a:pPr>
              <a:defRPr/>
            </a:pPr>
            <a:endParaRPr lang="en-US" altLang="ru-RU"/>
          </a:p>
        </p:txBody>
      </p:sp>
      <p:sp>
        <p:nvSpPr>
          <p:cNvPr id="1028" name="Rectangle 4">
            <a:extLst>
              <a:ext uri="{FF2B5EF4-FFF2-40B4-BE49-F238E27FC236}">
                <a16:creationId xmlns:a16="http://schemas.microsoft.com/office/drawing/2014/main" xmlns="" id="{92EC7F5D-A757-45A9-9B8B-389647BDE36B}"/>
              </a:ext>
            </a:extLst>
          </p:cNvPr>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2000"/>
              </a:lnSpc>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SimSun" charset="-122"/>
                <a:cs typeface="Tahoma" charset="0"/>
              </a:defRPr>
            </a:lvl1pPr>
          </a:lstStyle>
          <a:p>
            <a:pPr>
              <a:defRPr/>
            </a:pPr>
            <a:endParaRPr lang="en-US" altLang="ru-RU"/>
          </a:p>
        </p:txBody>
      </p:sp>
      <p:sp>
        <p:nvSpPr>
          <p:cNvPr id="1029" name="Rectangle 5">
            <a:extLst>
              <a:ext uri="{FF2B5EF4-FFF2-40B4-BE49-F238E27FC236}">
                <a16:creationId xmlns:a16="http://schemas.microsoft.com/office/drawing/2014/main" xmlns="" id="{58876635-38FE-4836-94DA-9DDF300D787B}"/>
              </a:ext>
            </a:extLst>
          </p:cNvPr>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2000"/>
              </a:lnSpc>
              <a:tabLst>
                <a:tab pos="449263" algn="l"/>
                <a:tab pos="898525" algn="l"/>
                <a:tab pos="1347788" algn="l"/>
                <a:tab pos="1797050" algn="l"/>
                <a:tab pos="2246313" algn="l"/>
              </a:tabLst>
              <a:defRPr sz="1400">
                <a:solidFill>
                  <a:srgbClr val="000000"/>
                </a:solidFill>
                <a:latin typeface="Times New Roman" panose="02020603050405020304" pitchFamily="18" charset="0"/>
                <a:cs typeface="Tahoma" panose="020B0604030504040204" pitchFamily="34" charset="0"/>
              </a:defRPr>
            </a:lvl1pPr>
          </a:lstStyle>
          <a:p>
            <a:fld id="{EEBB88E4-357D-4C7C-9491-07C6BEFF9826}"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031" y="302737"/>
            <a:ext cx="9072563" cy="1259946"/>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504031" y="1763925"/>
            <a:ext cx="9072563" cy="49890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504031" y="7006699"/>
            <a:ext cx="2352146"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4F60DB7-CA17-468E-8DAC-E4A285E11484}" type="datetimeFigureOut">
              <a:rPr lang="ru-RU" smtClean="0"/>
              <a:t>17.09.2020</a:t>
            </a:fld>
            <a:endParaRPr lang="ru-RU"/>
          </a:p>
        </p:txBody>
      </p:sp>
      <p:sp>
        <p:nvSpPr>
          <p:cNvPr id="5" name="Нижний колонтитул 4"/>
          <p:cNvSpPr>
            <a:spLocks noGrp="1"/>
          </p:cNvSpPr>
          <p:nvPr>
            <p:ph type="ftr" sz="quarter" idx="3"/>
          </p:nvPr>
        </p:nvSpPr>
        <p:spPr>
          <a:xfrm>
            <a:off x="3444214" y="7006699"/>
            <a:ext cx="3192198"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224448" y="7006699"/>
            <a:ext cx="2352146"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B6F79BB-24FA-433C-8D9E-2A8DFB8A5D86}" type="slidenum">
              <a:rPr lang="ru-RU" smtClean="0"/>
              <a:t>‹#›</a:t>
            </a:fld>
            <a:endParaRPr lang="ru-RU"/>
          </a:p>
        </p:txBody>
      </p:sp>
    </p:spTree>
    <p:extLst>
      <p:ext uri="{BB962C8B-B14F-4D97-AF65-F5344CB8AC3E}">
        <p14:creationId xmlns:p14="http://schemas.microsoft.com/office/powerpoint/2010/main" val="42824440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1007943" rtl="0" eaLnBrk="1" latinLnBrk="0" hangingPunct="1">
        <a:spcBef>
          <a:spcPct val="0"/>
        </a:spcBef>
        <a:buNone/>
        <a:defRPr sz="4850" kern="1200">
          <a:solidFill>
            <a:schemeClr val="tx1"/>
          </a:solidFill>
          <a:latin typeface="+mj-lt"/>
          <a:ea typeface="+mj-ea"/>
          <a:cs typeface="+mj-cs"/>
        </a:defRPr>
      </a:lvl1pPr>
    </p:titleStyle>
    <p:bodyStyle>
      <a:lvl1pPr marL="377979" indent="-377979" algn="l" defTabSz="1007943" rtl="0" eaLnBrk="1" latinLnBrk="0" hangingPunct="1">
        <a:spcBef>
          <a:spcPct val="20000"/>
        </a:spcBef>
        <a:buFont typeface="Arial" panose="020B0604020202020204" pitchFamily="34" charset="0"/>
        <a:buChar char="•"/>
        <a:defRPr sz="3527" kern="1200">
          <a:solidFill>
            <a:schemeClr val="tx1"/>
          </a:solidFill>
          <a:latin typeface="+mn-lt"/>
          <a:ea typeface="+mn-ea"/>
          <a:cs typeface="+mn-cs"/>
        </a:defRPr>
      </a:lvl1pPr>
      <a:lvl2pPr marL="818954" indent="-314982" algn="l" defTabSz="1007943" rtl="0" eaLnBrk="1" latinLnBrk="0" hangingPunct="1">
        <a:spcBef>
          <a:spcPct val="20000"/>
        </a:spcBef>
        <a:buFont typeface="Arial" panose="020B0604020202020204" pitchFamily="34" charset="0"/>
        <a:buChar char="–"/>
        <a:defRPr sz="3086" kern="1200">
          <a:solidFill>
            <a:schemeClr val="tx1"/>
          </a:solidFill>
          <a:latin typeface="+mn-lt"/>
          <a:ea typeface="+mn-ea"/>
          <a:cs typeface="+mn-cs"/>
        </a:defRPr>
      </a:lvl2pPr>
      <a:lvl3pPr marL="1259929" indent="-251986" algn="l" defTabSz="1007943" rtl="0" eaLnBrk="1" latinLnBrk="0" hangingPunct="1">
        <a:spcBef>
          <a:spcPct val="20000"/>
        </a:spcBef>
        <a:buFont typeface="Arial" panose="020B0604020202020204" pitchFamily="34" charset="0"/>
        <a:buChar char="•"/>
        <a:defRPr sz="2646" kern="1200">
          <a:solidFill>
            <a:schemeClr val="tx1"/>
          </a:solidFill>
          <a:latin typeface="+mn-lt"/>
          <a:ea typeface="+mn-ea"/>
          <a:cs typeface="+mn-cs"/>
        </a:defRPr>
      </a:lvl3pPr>
      <a:lvl4pPr marL="1763900" indent="-251986" algn="l" defTabSz="1007943"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4pPr>
      <a:lvl5pPr marL="2267872" indent="-251986" algn="l" defTabSz="1007943"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5pPr>
      <a:lvl6pPr marL="2771844" indent="-251986" algn="l" defTabSz="1007943"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6pPr>
      <a:lvl7pPr marL="3275815" indent="-251986" algn="l" defTabSz="1007943"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7pPr>
      <a:lvl8pPr marL="3779787" indent="-251986" algn="l" defTabSz="1007943"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8pPr>
      <a:lvl9pPr marL="4283758" indent="-251986" algn="l" defTabSz="1007943" rtl="0" eaLnBrk="1" latinLnBrk="0" hangingPunct="1">
        <a:spcBef>
          <a:spcPct val="20000"/>
        </a:spcBef>
        <a:buFont typeface="Arial" panose="020B0604020202020204" pitchFamily="34" charset="0"/>
        <a:buChar char="•"/>
        <a:defRPr sz="2205" kern="1200">
          <a:solidFill>
            <a:schemeClr val="tx1"/>
          </a:solidFill>
          <a:latin typeface="+mn-lt"/>
          <a:ea typeface="+mn-ea"/>
          <a:cs typeface="+mn-cs"/>
        </a:defRPr>
      </a:lvl9pPr>
    </p:bodyStyle>
    <p:otherStyle>
      <a:defPPr>
        <a:defRPr lang="ru-RU"/>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image" Target="../media/image6.png"/><Relationship Id="rId2" Type="http://schemas.openxmlformats.org/officeDocument/2006/relationships/video" Target="../media/media1.avi"/><Relationship Id="rId1" Type="http://schemas.microsoft.com/office/2007/relationships/media" Target="../media/media1.avi"/><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notesSlide" Target="../notesSlides/notesSlide4.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xmlns="" id="{2B0D8006-1846-45DC-8B51-AB5DF7D773FB}"/>
              </a:ext>
            </a:extLst>
          </p:cNvPr>
          <p:cNvSpPr>
            <a:spLocks noGrp="1" noChangeArrowheads="1"/>
          </p:cNvSpPr>
          <p:nvPr>
            <p:ph type="title" idx="4294967295"/>
          </p:nvPr>
        </p:nvSpPr>
        <p:spPr>
          <a:xfrm>
            <a:off x="503238" y="301625"/>
            <a:ext cx="9070975" cy="3370263"/>
          </a:xfrm>
        </p:spPr>
        <p:txBody>
          <a:bodyPr/>
          <a:lstStyle/>
          <a:p>
            <a:pPr eaLnBrk="1">
              <a:spcBef>
                <a:spcPts val="20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ru-RU" sz="3600" b="1" dirty="0">
                <a:solidFill>
                  <a:srgbClr val="CC0000"/>
                </a:solidFill>
                <a:cs typeface="Arial" panose="020B0604020202020204" pitchFamily="34" charset="0"/>
              </a:rPr>
              <a:t>Jury’s recommendations on the award of the Venedikt Dzhelepov Prize </a:t>
            </a:r>
            <a:r>
              <a:rPr lang="en-US" altLang="ru-RU" sz="3600" b="1">
                <a:solidFill>
                  <a:srgbClr val="CC0000"/>
                </a:solidFill>
                <a:cs typeface="Arial" panose="020B0604020202020204" pitchFamily="34" charset="0"/>
              </a:rPr>
              <a:t/>
            </a:r>
            <a:br>
              <a:rPr lang="en-US" altLang="ru-RU" sz="3600" b="1">
                <a:solidFill>
                  <a:srgbClr val="CC0000"/>
                </a:solidFill>
                <a:cs typeface="Arial" panose="020B0604020202020204" pitchFamily="34" charset="0"/>
              </a:rPr>
            </a:br>
            <a:r>
              <a:rPr lang="en-US" altLang="ru-RU" sz="3600" b="1" smtClean="0">
                <a:solidFill>
                  <a:srgbClr val="CC0000"/>
                </a:solidFill>
                <a:cs typeface="Arial" panose="020B0604020202020204" pitchFamily="34" charset="0"/>
              </a:rPr>
              <a:t>for</a:t>
            </a:r>
            <a:r>
              <a:rPr lang="en-US" altLang="ru-RU" sz="3600" b="1" smtClean="0">
                <a:solidFill>
                  <a:srgbClr val="CC0000"/>
                </a:solidFill>
                <a:cs typeface="Arial" panose="020B0604020202020204" pitchFamily="34" charset="0"/>
              </a:rPr>
              <a:t> </a:t>
            </a:r>
            <a:r>
              <a:rPr lang="en-US" altLang="ru-RU" sz="3600" b="1" dirty="0">
                <a:solidFill>
                  <a:srgbClr val="CC0000"/>
                </a:solidFill>
                <a:cs typeface="Arial" panose="020B0604020202020204" pitchFamily="34" charset="0"/>
              </a:rPr>
              <a:t>2020</a:t>
            </a:r>
          </a:p>
        </p:txBody>
      </p:sp>
      <p:sp>
        <p:nvSpPr>
          <p:cNvPr id="3075" name="Rectangle 2">
            <a:extLst>
              <a:ext uri="{FF2B5EF4-FFF2-40B4-BE49-F238E27FC236}">
                <a16:creationId xmlns:a16="http://schemas.microsoft.com/office/drawing/2014/main" xmlns="" id="{5DCAD967-1962-493A-B130-2239A793793B}"/>
              </a:ext>
            </a:extLst>
          </p:cNvPr>
          <p:cNvSpPr>
            <a:spLocks noGrp="1" noChangeArrowheads="1"/>
          </p:cNvSpPr>
          <p:nvPr>
            <p:ph type="subTitle" idx="4294967295"/>
          </p:nvPr>
        </p:nvSpPr>
        <p:spPr>
          <a:xfrm>
            <a:off x="503238" y="4319588"/>
            <a:ext cx="9070975" cy="1833562"/>
          </a:xfrm>
        </p:spPr>
        <p:txBody>
          <a:bodyPr tIns="92456" anchor="ctr"/>
          <a:lstStyle/>
          <a:p>
            <a:pPr marL="0" indent="0" algn="ctr" eaLnBrk="1">
              <a:lnSpc>
                <a:spcPct val="74000"/>
              </a:lnSpc>
              <a:spcBef>
                <a:spcPts val="17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ru-RU" sz="2800" b="1" dirty="0">
                <a:solidFill>
                  <a:srgbClr val="000099"/>
                </a:solidFill>
                <a:cs typeface="Arial" panose="020B0604020202020204" pitchFamily="34" charset="0"/>
              </a:rPr>
              <a:t>V. Matveev</a:t>
            </a:r>
          </a:p>
          <a:p>
            <a:pPr marL="0" indent="0" algn="ctr" eaLnBrk="1">
              <a:lnSpc>
                <a:spcPct val="74000"/>
              </a:lnSpc>
              <a:spcBef>
                <a:spcPts val="17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ru-RU" sz="2800" b="1" dirty="0">
                <a:solidFill>
                  <a:srgbClr val="000099"/>
                </a:solidFill>
                <a:cs typeface="Arial" panose="020B0604020202020204" pitchFamily="34" charset="0"/>
              </a:rPr>
              <a:t>128th session </a:t>
            </a:r>
          </a:p>
          <a:p>
            <a:pPr marL="0" indent="0" algn="ctr" eaLnBrk="1">
              <a:lnSpc>
                <a:spcPct val="74000"/>
              </a:lnSpc>
              <a:spcBef>
                <a:spcPts val="17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ru-RU" sz="2800" b="1" dirty="0">
                <a:solidFill>
                  <a:srgbClr val="000099"/>
                </a:solidFill>
                <a:cs typeface="Arial" panose="020B0604020202020204" pitchFamily="34" charset="0"/>
              </a:rPr>
              <a:t>of the Scientific Council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xmlns="" id="{B4EE616B-00E5-4556-BEFD-B1E1569FFF2E}"/>
              </a:ext>
            </a:extLst>
          </p:cNvPr>
          <p:cNvSpPr>
            <a:spLocks noGrp="1" noChangeArrowheads="1"/>
          </p:cNvSpPr>
          <p:nvPr>
            <p:ph type="title" idx="4294967295"/>
          </p:nvPr>
        </p:nvSpPr>
        <p:spPr>
          <a:xfrm>
            <a:off x="431800" y="800100"/>
            <a:ext cx="9070975" cy="2255838"/>
          </a:xfrm>
        </p:spPr>
        <p:txBody>
          <a:bodyPr tIns="28448"/>
          <a:lstStyle/>
          <a:p>
            <a:pPr indent="450850" eaLnBrk="1">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ru-RU" sz="3200" dirty="0">
                <a:solidFill>
                  <a:srgbClr val="0000FF"/>
                </a:solidFill>
              </a:rPr>
              <a:t>The Venedikt Dzhelepov Prize is awarded </a:t>
            </a:r>
            <a:br>
              <a:rPr lang="en-US" altLang="ru-RU" sz="3200" dirty="0">
                <a:solidFill>
                  <a:srgbClr val="0000FF"/>
                </a:solidFill>
              </a:rPr>
            </a:br>
            <a:r>
              <a:rPr lang="en-US" altLang="ru-RU" sz="3200" dirty="0">
                <a:solidFill>
                  <a:srgbClr val="0000FF"/>
                </a:solidFill>
              </a:rPr>
              <a:t>for outstanding achievements in the field of experimental and theoretical research aimed at </a:t>
            </a:r>
            <a:br>
              <a:rPr lang="en-US" altLang="ru-RU" sz="3200" dirty="0">
                <a:solidFill>
                  <a:srgbClr val="0000FF"/>
                </a:solidFill>
              </a:rPr>
            </a:br>
            <a:r>
              <a:rPr lang="en-US" altLang="ru-RU" sz="3200" dirty="0">
                <a:solidFill>
                  <a:srgbClr val="0000FF"/>
                </a:solidFill>
              </a:rPr>
              <a:t>addressing applied problems </a:t>
            </a:r>
            <a:br>
              <a:rPr lang="en-US" altLang="ru-RU" sz="3200" dirty="0">
                <a:solidFill>
                  <a:srgbClr val="0000FF"/>
                </a:solidFill>
              </a:rPr>
            </a:br>
            <a:r>
              <a:rPr lang="en-US" altLang="ru-RU" sz="3200" dirty="0">
                <a:solidFill>
                  <a:srgbClr val="0000FF"/>
                </a:solidFill>
              </a:rPr>
              <a:t>with the use of nuclear physics methods</a:t>
            </a:r>
          </a:p>
        </p:txBody>
      </p:sp>
      <p:sp>
        <p:nvSpPr>
          <p:cNvPr id="4099" name="Text Box 2">
            <a:extLst>
              <a:ext uri="{FF2B5EF4-FFF2-40B4-BE49-F238E27FC236}">
                <a16:creationId xmlns:a16="http://schemas.microsoft.com/office/drawing/2014/main" xmlns="" id="{2716A118-67F0-4937-B17B-6917801343FC}"/>
              </a:ext>
            </a:extLst>
          </p:cNvPr>
          <p:cNvSpPr txBox="1">
            <a:spLocks noChangeArrowheads="1"/>
          </p:cNvSpPr>
          <p:nvPr/>
        </p:nvSpPr>
        <p:spPr bwMode="auto">
          <a:xfrm>
            <a:off x="863600" y="3671888"/>
            <a:ext cx="8280400" cy="3567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37456" rIns="90000" bIns="45000"/>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9pPr>
          </a:lstStyle>
          <a:p>
            <a:pPr eaLnBrk="1">
              <a:lnSpc>
                <a:spcPct val="74000"/>
              </a:lnSpc>
              <a:spcBef>
                <a:spcPts val="1750"/>
              </a:spcBef>
            </a:pPr>
            <a:r>
              <a:rPr lang="en-US" altLang="ru-RU" sz="2800" dirty="0">
                <a:solidFill>
                  <a:srgbClr val="CC0000"/>
                </a:solidFill>
                <a:cs typeface="Arial" panose="020B0604020202020204" pitchFamily="34" charset="0"/>
              </a:rPr>
              <a:t>The Jury composed of the following members</a:t>
            </a:r>
          </a:p>
          <a:p>
            <a:pPr eaLnBrk="1">
              <a:lnSpc>
                <a:spcPct val="74000"/>
              </a:lnSpc>
              <a:spcBef>
                <a:spcPts val="1750"/>
              </a:spcBef>
            </a:pPr>
            <a:r>
              <a:rPr lang="en-US" altLang="ru-RU" sz="2800" dirty="0">
                <a:solidFill>
                  <a:srgbClr val="CC0000"/>
                </a:solidFill>
                <a:cs typeface="Arial" panose="020B0604020202020204" pitchFamily="34" charset="0"/>
              </a:rPr>
              <a:t>				V. Matveev (Chairman) </a:t>
            </a:r>
          </a:p>
          <a:p>
            <a:pPr eaLnBrk="1">
              <a:lnSpc>
                <a:spcPct val="74000"/>
              </a:lnSpc>
              <a:spcBef>
                <a:spcPts val="1750"/>
              </a:spcBef>
            </a:pPr>
            <a:r>
              <a:rPr lang="en-US" altLang="ru-RU" sz="2800" dirty="0">
                <a:solidFill>
                  <a:srgbClr val="CC0000"/>
                </a:solidFill>
                <a:cs typeface="Arial" panose="020B0604020202020204" pitchFamily="34" charset="0"/>
              </a:rPr>
              <a:t>				V. A. </a:t>
            </a:r>
            <a:r>
              <a:rPr lang="en-US" altLang="ru-RU" sz="2800" dirty="0" err="1">
                <a:solidFill>
                  <a:srgbClr val="CC0000"/>
                </a:solidFill>
                <a:cs typeface="Arial" panose="020B0604020202020204" pitchFamily="34" charset="0"/>
              </a:rPr>
              <a:t>Bednyakov</a:t>
            </a:r>
            <a:endParaRPr lang="en-US" altLang="ru-RU" sz="2800" dirty="0">
              <a:solidFill>
                <a:srgbClr val="CC0000"/>
              </a:solidFill>
              <a:cs typeface="Arial" panose="020B0604020202020204" pitchFamily="34" charset="0"/>
            </a:endParaRPr>
          </a:p>
          <a:p>
            <a:pPr eaLnBrk="1">
              <a:lnSpc>
                <a:spcPct val="74000"/>
              </a:lnSpc>
              <a:spcBef>
                <a:spcPts val="1750"/>
              </a:spcBef>
            </a:pPr>
            <a:r>
              <a:rPr lang="en-US" altLang="ru-RU" sz="2800" dirty="0">
                <a:solidFill>
                  <a:srgbClr val="CC0000"/>
                </a:solidFill>
                <a:cs typeface="Arial" panose="020B0604020202020204" pitchFamily="34" charset="0"/>
              </a:rPr>
              <a:t>       			N. A. </a:t>
            </a:r>
            <a:r>
              <a:rPr lang="en-US" altLang="ru-RU" sz="2800" dirty="0" err="1">
                <a:solidFill>
                  <a:srgbClr val="CC0000"/>
                </a:solidFill>
                <a:cs typeface="Arial" panose="020B0604020202020204" pitchFamily="34" charset="0"/>
              </a:rPr>
              <a:t>Rusakovich</a:t>
            </a:r>
            <a:endParaRPr lang="en-US" altLang="ru-RU" sz="2800" dirty="0">
              <a:solidFill>
                <a:srgbClr val="CC0000"/>
              </a:solidFill>
              <a:cs typeface="Arial" panose="020B0604020202020204" pitchFamily="34" charset="0"/>
            </a:endParaRPr>
          </a:p>
          <a:p>
            <a:pPr eaLnBrk="1">
              <a:lnSpc>
                <a:spcPct val="74000"/>
              </a:lnSpc>
              <a:spcBef>
                <a:spcPts val="1750"/>
              </a:spcBef>
            </a:pPr>
            <a:r>
              <a:rPr lang="en-US" altLang="ru-RU" sz="2800" dirty="0">
                <a:solidFill>
                  <a:srgbClr val="CC0000"/>
                </a:solidFill>
                <a:cs typeface="Arial" panose="020B0604020202020204" pitchFamily="34" charset="0"/>
              </a:rPr>
              <a:t>			    V. N Shvetsov</a:t>
            </a:r>
          </a:p>
          <a:p>
            <a:pPr eaLnBrk="1">
              <a:lnSpc>
                <a:spcPct val="74000"/>
              </a:lnSpc>
              <a:spcBef>
                <a:spcPts val="1750"/>
              </a:spcBef>
            </a:pPr>
            <a:r>
              <a:rPr lang="en-US" altLang="ru-RU" sz="2800" dirty="0">
                <a:solidFill>
                  <a:srgbClr val="CC0000"/>
                </a:solidFill>
                <a:cs typeface="Arial" panose="020B0604020202020204" pitchFamily="34" charset="0"/>
              </a:rPr>
              <a:t>			    G. A. </a:t>
            </a:r>
            <a:r>
              <a:rPr lang="en-US" altLang="ru-RU" sz="2800" dirty="0" err="1">
                <a:solidFill>
                  <a:srgbClr val="CC0000"/>
                </a:solidFill>
                <a:cs typeface="Arial" panose="020B0604020202020204" pitchFamily="34" charset="0"/>
              </a:rPr>
              <a:t>Shelkov</a:t>
            </a:r>
            <a:endParaRPr lang="en-US" altLang="ru-RU" sz="2800" dirty="0">
              <a:solidFill>
                <a:srgbClr val="CC0000"/>
              </a:solidFill>
              <a:cs typeface="Arial" panose="020B0604020202020204" pitchFamily="34" charset="0"/>
            </a:endParaRPr>
          </a:p>
          <a:p>
            <a:pPr eaLnBrk="1">
              <a:lnSpc>
                <a:spcPct val="74000"/>
              </a:lnSpc>
              <a:spcBef>
                <a:spcPts val="1750"/>
              </a:spcBef>
            </a:pPr>
            <a:endParaRPr lang="en-US" altLang="ru-RU" sz="2800" dirty="0">
              <a:solidFill>
                <a:srgbClr val="CC0000"/>
              </a:solidFill>
              <a:cs typeface="Arial" panose="020B0604020202020204" pitchFamily="34" charset="0"/>
            </a:endParaRPr>
          </a:p>
          <a:p>
            <a:pPr eaLnBrk="1">
              <a:lnSpc>
                <a:spcPct val="74000"/>
              </a:lnSpc>
              <a:spcBef>
                <a:spcPts val="1750"/>
              </a:spcBef>
            </a:pPr>
            <a:r>
              <a:rPr lang="en-US" altLang="ru-RU" sz="2800" dirty="0">
                <a:solidFill>
                  <a:srgbClr val="CC0000"/>
                </a:solidFill>
                <a:cs typeface="Arial" panose="020B0604020202020204" pitchFamily="34"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xmlns="" id="{817CD2AE-D37B-417B-B119-C56B54386F58}"/>
              </a:ext>
            </a:extLst>
          </p:cNvPr>
          <p:cNvSpPr>
            <a:spLocks noGrp="1" noChangeArrowheads="1"/>
          </p:cNvSpPr>
          <p:nvPr>
            <p:ph type="title" idx="4294967295"/>
          </p:nvPr>
        </p:nvSpPr>
        <p:spPr>
          <a:xfrm>
            <a:off x="360363" y="71438"/>
            <a:ext cx="9070975" cy="2087562"/>
          </a:xfrm>
        </p:spPr>
        <p:txBody>
          <a:bodyPr tIns="24892"/>
          <a:lstStyle/>
          <a:p>
            <a:pPr eaLnBrk="1">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ru-RU" sz="2800" dirty="0">
                <a:solidFill>
                  <a:srgbClr val="CC0000"/>
                </a:solidFill>
                <a:cs typeface="Arial" panose="020B0604020202020204" pitchFamily="34" charset="0"/>
              </a:rPr>
              <a:t>has resolved to award this Prize</a:t>
            </a:r>
            <a:br>
              <a:rPr lang="en-US" altLang="ru-RU" sz="2800" dirty="0">
                <a:solidFill>
                  <a:srgbClr val="CC0000"/>
                </a:solidFill>
                <a:cs typeface="Arial" panose="020B0604020202020204" pitchFamily="34" charset="0"/>
              </a:rPr>
            </a:br>
            <a:r>
              <a:rPr lang="en-US" altLang="ru-RU" sz="2800" dirty="0">
                <a:solidFill>
                  <a:srgbClr val="000099"/>
                </a:solidFill>
                <a:cs typeface="Arial" panose="020B0604020202020204" pitchFamily="34" charset="0"/>
              </a:rPr>
              <a:t>to Eugene P. Shabalin (FLNP JINR) </a:t>
            </a:r>
            <a:br>
              <a:rPr lang="en-US" altLang="ru-RU" sz="2800" dirty="0">
                <a:solidFill>
                  <a:srgbClr val="000099"/>
                </a:solidFill>
                <a:cs typeface="Arial" panose="020B0604020202020204" pitchFamily="34" charset="0"/>
              </a:rPr>
            </a:br>
            <a:r>
              <a:rPr lang="en-US" altLang="ru-RU" sz="2800" dirty="0">
                <a:solidFill>
                  <a:srgbClr val="CC0000"/>
                </a:solidFill>
                <a:cs typeface="Arial" panose="020B0604020202020204" pitchFamily="34" charset="0"/>
              </a:rPr>
              <a:t>for his pioneering work for the design and construction of the </a:t>
            </a:r>
            <a:r>
              <a:rPr lang="en-US" altLang="ru-RU" sz="2800" b="1" dirty="0">
                <a:solidFill>
                  <a:srgbClr val="CC0000"/>
                </a:solidFill>
                <a:cs typeface="Arial" panose="020B0604020202020204" pitchFamily="34" charset="0"/>
              </a:rPr>
              <a:t>world first heterogenous cryogenic neutron moderator at the IBR-2 reactor</a:t>
            </a:r>
          </a:p>
        </p:txBody>
      </p:sp>
      <p:pic>
        <p:nvPicPr>
          <p:cNvPr id="3" name="Picture 2" descr="A person posing for the camera&#10;&#10;Description automatically generated">
            <a:extLst>
              <a:ext uri="{FF2B5EF4-FFF2-40B4-BE49-F238E27FC236}">
                <a16:creationId xmlns:a16="http://schemas.microsoft.com/office/drawing/2014/main" xmlns="" id="{7917ED6B-19D2-4506-9C0D-D960602BC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640" y="4427909"/>
            <a:ext cx="1887091" cy="2846104"/>
          </a:xfrm>
          <a:prstGeom prst="rect">
            <a:avLst/>
          </a:prstGeom>
        </p:spPr>
      </p:pic>
      <p:pic>
        <p:nvPicPr>
          <p:cNvPr id="5" name="Picture 4" descr="A person wearing a suit and tie&#10;&#10;Description automatically generated">
            <a:extLst>
              <a:ext uri="{FF2B5EF4-FFF2-40B4-BE49-F238E27FC236}">
                <a16:creationId xmlns:a16="http://schemas.microsoft.com/office/drawing/2014/main" xmlns="" id="{CA68C2D6-4039-4847-90C4-5EB26943C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768" y="2131170"/>
            <a:ext cx="1743075" cy="2532313"/>
          </a:xfrm>
          <a:prstGeom prst="rect">
            <a:avLst/>
          </a:prstGeom>
        </p:spPr>
      </p:pic>
      <p:pic>
        <p:nvPicPr>
          <p:cNvPr id="2" name="Picture 1">
            <a:extLst>
              <a:ext uri="{FF2B5EF4-FFF2-40B4-BE49-F238E27FC236}">
                <a16:creationId xmlns:a16="http://schemas.microsoft.com/office/drawing/2014/main" xmlns="" id="{B139E663-49AF-416A-BD21-1DA49B8622CA}"/>
              </a:ext>
            </a:extLst>
          </p:cNvPr>
          <p:cNvPicPr>
            <a:picLocks noChangeAspect="1"/>
          </p:cNvPicPr>
          <p:nvPr/>
        </p:nvPicPr>
        <p:blipFill>
          <a:blip r:embed="rId5"/>
          <a:stretch>
            <a:fillRect/>
          </a:stretch>
        </p:blipFill>
        <p:spPr>
          <a:xfrm>
            <a:off x="1886843" y="2483692"/>
            <a:ext cx="6243867" cy="4682901"/>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1984325"/>
            <a:ext cx="9663086" cy="425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529" y="3828"/>
            <a:ext cx="10079567" cy="1077243"/>
          </a:xfrm>
          <a:solidFill>
            <a:schemeClr val="accent1">
              <a:lumMod val="40000"/>
              <a:lumOff val="60000"/>
            </a:schemeClr>
          </a:solidFill>
        </p:spPr>
        <p:txBody>
          <a:bodyPr>
            <a:normAutofit/>
          </a:bodyPr>
          <a:lstStyle/>
          <a:p>
            <a:r>
              <a:rPr lang="ru-RU" sz="4409" dirty="0"/>
              <a:t>Полномасштабный стенд КЗ 201</a:t>
            </a:r>
          </a:p>
        </p:txBody>
      </p:sp>
      <p:sp>
        <p:nvSpPr>
          <p:cNvPr id="4" name="Скругленный прямоугольник 3"/>
          <p:cNvSpPr/>
          <p:nvPr/>
        </p:nvSpPr>
        <p:spPr>
          <a:xfrm>
            <a:off x="547408" y="1111195"/>
            <a:ext cx="9167309" cy="873130"/>
          </a:xfrm>
          <a:prstGeom prst="roundRect">
            <a:avLst/>
          </a:prstGeom>
          <a:solidFill>
            <a:schemeClr val="accent2">
              <a:lumMod val="60000"/>
              <a:lumOff val="40000"/>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auto" hangingPunct="1">
              <a:lnSpc>
                <a:spcPct val="100000"/>
              </a:lnSpc>
              <a:spcBef>
                <a:spcPts val="0"/>
              </a:spcBef>
              <a:spcAft>
                <a:spcPts val="0"/>
              </a:spcAft>
              <a:buClrTx/>
              <a:buSzTx/>
            </a:pPr>
            <a:endParaRPr lang="ru-RU" sz="1984" dirty="0">
              <a:solidFill>
                <a:prstClr val="white"/>
              </a:solidFill>
              <a:latin typeface="Calibri"/>
            </a:endParaRPr>
          </a:p>
        </p:txBody>
      </p:sp>
      <p:sp>
        <p:nvSpPr>
          <p:cNvPr id="5" name="TextBox 4"/>
          <p:cNvSpPr txBox="1"/>
          <p:nvPr/>
        </p:nvSpPr>
        <p:spPr>
          <a:xfrm>
            <a:off x="515909" y="1157603"/>
            <a:ext cx="9246684" cy="770980"/>
          </a:xfrm>
          <a:prstGeom prst="rect">
            <a:avLst/>
          </a:prstGeom>
          <a:noFill/>
        </p:spPr>
        <p:txBody>
          <a:bodyPr wrap="square" rtlCol="0">
            <a:spAutoFit/>
          </a:bodyPr>
          <a:lstStyle/>
          <a:p>
            <a:pPr algn="ctr" defTabSz="1007943" fontAlgn="auto" hangingPunct="1">
              <a:lnSpc>
                <a:spcPct val="100000"/>
              </a:lnSpc>
              <a:spcBef>
                <a:spcPts val="0"/>
              </a:spcBef>
              <a:spcAft>
                <a:spcPts val="0"/>
              </a:spcAft>
              <a:buClrTx/>
              <a:buSzTx/>
            </a:pPr>
            <a:r>
              <a:rPr lang="ru-RU" sz="2205" b="1" dirty="0">
                <a:solidFill>
                  <a:prstClr val="black"/>
                </a:solidFill>
                <a:latin typeface="Calibri"/>
                <a:ea typeface="+mn-ea"/>
              </a:rPr>
              <a:t>ГЛАВНАЯ ЦЕЛЬ </a:t>
            </a:r>
            <a:r>
              <a:rPr lang="ru-RU" sz="1984" dirty="0">
                <a:solidFill>
                  <a:prstClr val="black"/>
                </a:solidFill>
                <a:latin typeface="Calibri"/>
                <a:ea typeface="+mn-ea"/>
              </a:rPr>
              <a:t>– </a:t>
            </a:r>
            <a:r>
              <a:rPr lang="ru-RU" sz="2205" dirty="0">
                <a:solidFill>
                  <a:prstClr val="black"/>
                </a:solidFill>
                <a:latin typeface="Calibri"/>
                <a:ea typeface="+mn-ea"/>
              </a:rPr>
              <a:t>эмпирически доказать возможность применения метода пневмотранспортировки шариков в камеру замедлителя КЗ 201 </a:t>
            </a:r>
          </a:p>
        </p:txBody>
      </p:sp>
      <p:pic>
        <p:nvPicPr>
          <p:cNvPr id="16387" name="Picture 3" descr="D:\ОИЯИ\Проект КЗ\Стенд КЗ 201\Фото\20180202_14405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5917" y="1991403"/>
            <a:ext cx="5578341" cy="3137817"/>
          </a:xfrm>
          <a:prstGeom prst="rect">
            <a:avLst/>
          </a:prstGeom>
          <a:noFill/>
          <a:extLst>
            <a:ext uri="{909E8E84-426E-40DD-AFC4-6F175D3DCCD1}">
              <a14:hiddenFill xmlns:a14="http://schemas.microsoft.com/office/drawing/2010/main">
                <a:solidFill>
                  <a:srgbClr val="FFFFFF"/>
                </a:solidFill>
              </a14:hiddenFill>
            </a:ext>
          </a:extLst>
        </p:spPr>
      </p:pic>
      <p:sp>
        <p:nvSpPr>
          <p:cNvPr id="8" name="Блок-схема: узел 7"/>
          <p:cNvSpPr/>
          <p:nvPr/>
        </p:nvSpPr>
        <p:spPr>
          <a:xfrm>
            <a:off x="357158" y="2668580"/>
            <a:ext cx="793755" cy="793755"/>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auto" hangingPunct="1">
              <a:lnSpc>
                <a:spcPct val="100000"/>
              </a:lnSpc>
              <a:spcBef>
                <a:spcPts val="0"/>
              </a:spcBef>
              <a:spcAft>
                <a:spcPts val="0"/>
              </a:spcAft>
              <a:buClrTx/>
              <a:buSzTx/>
            </a:pPr>
            <a:endParaRPr lang="ru-RU" sz="1984">
              <a:solidFill>
                <a:prstClr val="white"/>
              </a:solidFill>
              <a:latin typeface="Calibri"/>
            </a:endParaRPr>
          </a:p>
        </p:txBody>
      </p:sp>
      <p:cxnSp>
        <p:nvCxnSpPr>
          <p:cNvPr id="10" name="Прямая со стрелкой 9"/>
          <p:cNvCxnSpPr>
            <a:stCxn id="8" idx="6"/>
          </p:cNvCxnSpPr>
          <p:nvPr/>
        </p:nvCxnSpPr>
        <p:spPr>
          <a:xfrm>
            <a:off x="1150913" y="3065458"/>
            <a:ext cx="1111257" cy="3968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8" idx="4"/>
          </p:cNvCxnSpPr>
          <p:nvPr/>
        </p:nvCxnSpPr>
        <p:spPr>
          <a:xfrm>
            <a:off x="754036" y="3462335"/>
            <a:ext cx="396877" cy="20637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38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1745" y="5821725"/>
            <a:ext cx="2222871" cy="168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493514" y="5518934"/>
            <a:ext cx="1925527" cy="363818"/>
          </a:xfrm>
          <a:prstGeom prst="rect">
            <a:avLst/>
          </a:prstGeom>
          <a:noFill/>
        </p:spPr>
        <p:txBody>
          <a:bodyPr wrap="none" rtlCol="0">
            <a:spAutoFit/>
          </a:bodyPr>
          <a:lstStyle/>
          <a:p>
            <a:pPr defTabSz="1007943" fontAlgn="auto" hangingPunct="1">
              <a:lnSpc>
                <a:spcPct val="100000"/>
              </a:lnSpc>
              <a:spcBef>
                <a:spcPts val="0"/>
              </a:spcBef>
              <a:spcAft>
                <a:spcPts val="0"/>
              </a:spcAft>
              <a:buClrTx/>
              <a:buSzTx/>
            </a:pPr>
            <a:r>
              <a:rPr lang="ru-RU" sz="1764" dirty="0">
                <a:solidFill>
                  <a:prstClr val="black"/>
                </a:solidFill>
                <a:latin typeface="Calibri"/>
                <a:ea typeface="+mn-ea"/>
              </a:rPr>
              <a:t>Имитатор камеры</a:t>
            </a:r>
          </a:p>
        </p:txBody>
      </p:sp>
      <p:pic>
        <p:nvPicPr>
          <p:cNvPr id="1639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38423" y="5821725"/>
            <a:ext cx="2306975" cy="168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1" name="Picture 7" descr="D:\ОИЯИ\Фото\Стенд КЗ 201\IMAG080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88701" y="5974431"/>
            <a:ext cx="2336669" cy="1518835"/>
          </a:xfrm>
          <a:prstGeom prst="rect">
            <a:avLst/>
          </a:prstGeom>
          <a:noFill/>
          <a:extLst>
            <a:ext uri="{909E8E84-426E-40DD-AFC4-6F175D3DCCD1}">
              <a14:hiddenFill xmlns:a14="http://schemas.microsoft.com/office/drawing/2010/main">
                <a:solidFill>
                  <a:srgbClr val="FFFFFF"/>
                </a:solidFill>
              </a14:hiddenFill>
            </a:ext>
          </a:extLst>
        </p:spPr>
      </p:pic>
      <p:sp>
        <p:nvSpPr>
          <p:cNvPr id="24" name="Стрелка вправо 23"/>
          <p:cNvSpPr/>
          <p:nvPr/>
        </p:nvSpPr>
        <p:spPr>
          <a:xfrm>
            <a:off x="4831512" y="6507372"/>
            <a:ext cx="714379" cy="317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auto" hangingPunct="1">
              <a:lnSpc>
                <a:spcPct val="100000"/>
              </a:lnSpc>
              <a:spcBef>
                <a:spcPts val="0"/>
              </a:spcBef>
              <a:spcAft>
                <a:spcPts val="0"/>
              </a:spcAft>
              <a:buClrTx/>
              <a:buSzTx/>
            </a:pPr>
            <a:endParaRPr lang="ru-RU" sz="1984">
              <a:solidFill>
                <a:prstClr val="white"/>
              </a:solidFill>
              <a:latin typeface="Calibri"/>
            </a:endParaRPr>
          </a:p>
        </p:txBody>
      </p:sp>
      <p:sp>
        <p:nvSpPr>
          <p:cNvPr id="35" name="Стрелка вправо 34"/>
          <p:cNvSpPr/>
          <p:nvPr/>
        </p:nvSpPr>
        <p:spPr>
          <a:xfrm>
            <a:off x="2217426" y="6557979"/>
            <a:ext cx="714379" cy="317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auto" hangingPunct="1">
              <a:lnSpc>
                <a:spcPct val="100000"/>
              </a:lnSpc>
              <a:spcBef>
                <a:spcPts val="0"/>
              </a:spcBef>
              <a:spcAft>
                <a:spcPts val="0"/>
              </a:spcAft>
              <a:buClrTx/>
              <a:buSzTx/>
            </a:pPr>
            <a:endParaRPr lang="ru-RU" sz="1984">
              <a:solidFill>
                <a:prstClr val="white"/>
              </a:solidFill>
              <a:latin typeface="Calibri"/>
            </a:endParaRPr>
          </a:p>
        </p:txBody>
      </p:sp>
      <p:sp>
        <p:nvSpPr>
          <p:cNvPr id="3" name="Rectangle 2"/>
          <p:cNvSpPr>
            <a:spLocks noChangeArrowheads="1"/>
          </p:cNvSpPr>
          <p:nvPr/>
        </p:nvSpPr>
        <p:spPr bwMode="auto">
          <a:xfrm>
            <a:off x="529" y="-203560"/>
            <a:ext cx="203625" cy="40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796" tIns="50398" rIns="100796" bIns="50398" numCol="1" anchor="ctr" anchorCtr="0" compatLnSpc="1">
            <a:prstTxWarp prst="textNoShape">
              <a:avLst/>
            </a:prstTxWarp>
            <a:spAutoFit/>
          </a:bodyPr>
          <a:lstStyle/>
          <a:p>
            <a:pPr defTabSz="1007943" fontAlgn="auto" hangingPunct="1">
              <a:lnSpc>
                <a:spcPct val="100000"/>
              </a:lnSpc>
              <a:spcBef>
                <a:spcPts val="0"/>
              </a:spcBef>
              <a:spcAft>
                <a:spcPts val="0"/>
              </a:spcAft>
              <a:buClrTx/>
              <a:buSzTx/>
            </a:pPr>
            <a:endParaRPr lang="ru-RU" sz="1984">
              <a:solidFill>
                <a:prstClr val="black"/>
              </a:solidFill>
              <a:latin typeface="Calibri"/>
              <a:ea typeface="+mn-ea"/>
            </a:endParaRPr>
          </a:p>
        </p:txBody>
      </p:sp>
      <p:pic>
        <p:nvPicPr>
          <p:cNvPr id="4097" name="Picture 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61136" y="5785715"/>
            <a:ext cx="2259108" cy="1696946"/>
          </a:xfrm>
          <a:prstGeom prst="rect">
            <a:avLst/>
          </a:prstGeom>
          <a:noFill/>
          <a:extLst>
            <a:ext uri="{909E8E84-426E-40DD-AFC4-6F175D3DCCD1}">
              <a14:hiddenFill xmlns:a14="http://schemas.microsoft.com/office/drawing/2010/main">
                <a:solidFill>
                  <a:srgbClr val="FFFFFF"/>
                </a:solidFill>
              </a14:hiddenFill>
            </a:ext>
          </a:extLst>
        </p:spPr>
      </p:pic>
      <p:sp>
        <p:nvSpPr>
          <p:cNvPr id="34" name="Стрелка вправо 33"/>
          <p:cNvSpPr/>
          <p:nvPr/>
        </p:nvSpPr>
        <p:spPr>
          <a:xfrm>
            <a:off x="7297684" y="6507372"/>
            <a:ext cx="714379" cy="317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fontAlgn="auto" hangingPunct="1">
              <a:lnSpc>
                <a:spcPct val="100000"/>
              </a:lnSpc>
              <a:spcBef>
                <a:spcPts val="0"/>
              </a:spcBef>
              <a:spcAft>
                <a:spcPts val="0"/>
              </a:spcAft>
              <a:buClrTx/>
              <a:buSzTx/>
            </a:pPr>
            <a:endParaRPr lang="ru-RU" sz="1984">
              <a:solidFill>
                <a:prstClr val="white"/>
              </a:solidFill>
              <a:latin typeface="Calibri"/>
            </a:endParaRPr>
          </a:p>
        </p:txBody>
      </p:sp>
      <p:pic>
        <p:nvPicPr>
          <p:cNvPr id="32" name="Loading pellets to the chamber.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2515899" y="287316"/>
            <a:ext cx="5269189" cy="7025586"/>
          </a:xfrm>
          <a:prstGeom prst="rect">
            <a:avLst/>
          </a:prstGeom>
        </p:spPr>
      </p:pic>
    </p:spTree>
    <p:extLst>
      <p:ext uri="{BB962C8B-B14F-4D97-AF65-F5344CB8AC3E}">
        <p14:creationId xmlns:p14="http://schemas.microsoft.com/office/powerpoint/2010/main" val="125076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097"/>
                                        </p:tgtEl>
                                      </p:cBhvr>
                                      <p:by x="150000" y="150000"/>
                                    </p:animScale>
                                  </p:childTnLst>
                                </p:cTn>
                              </p:par>
                              <p:par>
                                <p:cTn id="7" presetID="0" presetClass="path" presetSubtype="0" accel="50000" decel="50000" fill="hold" nodeType="withEffect">
                                  <p:stCondLst>
                                    <p:cond delay="0"/>
                                  </p:stCondLst>
                                  <p:childTnLst>
                                    <p:animMotion origin="layout" path="M 7.77778E-6 -5.92593E-6 C 0.00105 -0.0014 0.00365 -0.00232 0.00313 -0.00417 C 0.00209 -0.00717 -0.00103 -0.00788 -0.00312 -0.00973 C -0.00763 -0.0139 -0.01024 -0.01922 -0.01458 -0.02362 C -0.01788 -0.0338 -0.02465 -0.047 -0.03228 -0.05279 C -0.03506 -0.05487 -0.04114 -0.05904 -0.04374 -0.06251 C -0.05364 -0.0757 -0.06301 -0.09399 -0.07603 -0.1014 C -0.08454 -0.11274 -0.09288 -0.11667 -0.10208 -0.1264 C -0.10989 -0.1345 -0.11683 -0.14607 -0.12395 -0.15556 C -0.13853 -0.17501 -0.15312 -0.19445 -0.1677 -0.2139 C -0.17742 -0.22686 -0.18715 -0.23982 -0.19687 -0.25279 C -0.20416 -0.26251 -0.20937 -0.27107 -0.21874 -0.2764 C -0.2269 -0.29098 -0.23836 -0.30255 -0.24791 -0.31529 C -0.2552 -0.32501 -0.26145 -0.33612 -0.26978 -0.34445 C -0.2736 -0.35603 -0.28472 -0.37408 -0.29166 -0.38334 C -0.29357 -0.38589 -0.30017 -0.39746 -0.30208 -0.39862 C -0.30954 -0.40371 -0.31336 -0.40279 -0.32083 -0.40279 " pathEditMode="relative" ptsTypes="ffffffffffffffffA">
                                      <p:cBhvr>
                                        <p:cTn id="8" dur="2000" fill="hold"/>
                                        <p:tgtEl>
                                          <p:spTgt spid="4097"/>
                                        </p:tgtEl>
                                        <p:attrNameLst>
                                          <p:attrName>ppt_x</p:attrName>
                                          <p:attrName>ppt_y</p:attrName>
                                        </p:attrNameLst>
                                      </p:cBhvr>
                                    </p:animMotion>
                                  </p:childTnLst>
                                </p:cTn>
                              </p:par>
                            </p:childTnLst>
                          </p:cTn>
                        </p:par>
                        <p:par>
                          <p:cTn id="9" fill="hold">
                            <p:stCondLst>
                              <p:cond delay="2000"/>
                            </p:stCondLst>
                            <p:childTnLst>
                              <p:par>
                                <p:cTn id="10" presetID="16" presetClass="entr" presetSubtype="21"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par>
                          <p:cTn id="13" fill="hold">
                            <p:stCondLst>
                              <p:cond delay="2500"/>
                            </p:stCondLst>
                            <p:childTnLst>
                              <p:par>
                                <p:cTn id="14" presetID="1" presetClass="mediacall" presetSubtype="0" fill="hold" nodeType="afterEffect">
                                  <p:stCondLst>
                                    <p:cond delay="0"/>
                                  </p:stCondLst>
                                  <p:childTnLst>
                                    <p:cmd type="call" cmd="playFrom(0.0)">
                                      <p:cBhvr>
                                        <p:cTn id="15" dur="16535"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3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88E3733-C3A2-44ED-A605-8EE4DE514C17}"/>
              </a:ext>
            </a:extLst>
          </p:cNvPr>
          <p:cNvPicPr>
            <a:picLocks noChangeAspect="1"/>
          </p:cNvPicPr>
          <p:nvPr/>
        </p:nvPicPr>
        <p:blipFill rotWithShape="1">
          <a:blip r:embed="rId3"/>
          <a:srcRect l="11024" t="4200" r="13384" b="13909"/>
          <a:stretch/>
        </p:blipFill>
        <p:spPr>
          <a:xfrm>
            <a:off x="215776" y="1763613"/>
            <a:ext cx="4519885" cy="3672408"/>
          </a:xfrm>
          <a:prstGeom prst="rect">
            <a:avLst/>
          </a:prstGeom>
        </p:spPr>
      </p:pic>
      <p:pic>
        <p:nvPicPr>
          <p:cNvPr id="9" name="Picture 8">
            <a:extLst>
              <a:ext uri="{FF2B5EF4-FFF2-40B4-BE49-F238E27FC236}">
                <a16:creationId xmlns:a16="http://schemas.microsoft.com/office/drawing/2014/main" xmlns="" id="{FD16BFA0-CB7F-4515-A9A3-C2BAF582806B}"/>
              </a:ext>
            </a:extLst>
          </p:cNvPr>
          <p:cNvPicPr>
            <a:picLocks noChangeAspect="1"/>
          </p:cNvPicPr>
          <p:nvPr/>
        </p:nvPicPr>
        <p:blipFill rotWithShape="1">
          <a:blip r:embed="rId4"/>
          <a:srcRect l="9449" r="19683" b="22797"/>
          <a:stretch/>
        </p:blipFill>
        <p:spPr>
          <a:xfrm>
            <a:off x="4536255" y="1403573"/>
            <a:ext cx="5111667" cy="4176464"/>
          </a:xfrm>
          <a:prstGeom prst="rect">
            <a:avLst/>
          </a:prstGeom>
        </p:spPr>
      </p:pic>
    </p:spTree>
    <p:extLst>
      <p:ext uri="{BB962C8B-B14F-4D97-AF65-F5344CB8AC3E}">
        <p14:creationId xmlns:p14="http://schemas.microsoft.com/office/powerpoint/2010/main" val="2360347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xmlns="" id="{26F35C49-617C-4574-A064-54BFF8E93EB6}"/>
              </a:ext>
            </a:extLst>
          </p:cNvPr>
          <p:cNvSpPr>
            <a:spLocks noGrp="1" noChangeArrowheads="1"/>
          </p:cNvSpPr>
          <p:nvPr>
            <p:ph type="title" idx="4294967295"/>
          </p:nvPr>
        </p:nvSpPr>
        <p:spPr>
          <a:xfrm>
            <a:off x="503238" y="301625"/>
            <a:ext cx="9070975" cy="3370263"/>
          </a:xfrm>
        </p:spPr>
        <p:txBody>
          <a:bodyPr/>
          <a:lstStyle/>
          <a:p>
            <a:pPr eaLnBrk="1">
              <a:spcBef>
                <a:spcPts val="20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ru-RU" sz="3600" b="1" dirty="0">
                <a:solidFill>
                  <a:srgbClr val="CC0000"/>
                </a:solidFill>
                <a:cs typeface="Arial" panose="020B0604020202020204" pitchFamily="34" charset="0"/>
              </a:rPr>
              <a:t>Jury’s recommendations on the award of the </a:t>
            </a:r>
            <a:r>
              <a:rPr lang="en-US" altLang="ru-RU" sz="3600" b="1" dirty="0" err="1">
                <a:solidFill>
                  <a:srgbClr val="CC0000"/>
                </a:solidFill>
                <a:cs typeface="Arial" panose="020B0604020202020204" pitchFamily="34" charset="0"/>
              </a:rPr>
              <a:t>Venedict</a:t>
            </a:r>
            <a:r>
              <a:rPr lang="en-US" altLang="ru-RU" sz="3600" b="1" dirty="0">
                <a:solidFill>
                  <a:srgbClr val="CC0000"/>
                </a:solidFill>
                <a:cs typeface="Arial" panose="020B0604020202020204" pitchFamily="34" charset="0"/>
              </a:rPr>
              <a:t> Dzhelepov Prize</a:t>
            </a:r>
          </a:p>
        </p:txBody>
      </p:sp>
      <p:sp>
        <p:nvSpPr>
          <p:cNvPr id="8195" name="Rectangle 2">
            <a:extLst>
              <a:ext uri="{FF2B5EF4-FFF2-40B4-BE49-F238E27FC236}">
                <a16:creationId xmlns:a16="http://schemas.microsoft.com/office/drawing/2014/main" xmlns="" id="{E754A76F-EEC9-4C24-9B4D-C8F7551C7BCF}"/>
              </a:ext>
            </a:extLst>
          </p:cNvPr>
          <p:cNvSpPr>
            <a:spLocks noGrp="1" noChangeArrowheads="1"/>
          </p:cNvSpPr>
          <p:nvPr>
            <p:ph type="subTitle" idx="4294967295"/>
          </p:nvPr>
        </p:nvSpPr>
        <p:spPr>
          <a:xfrm>
            <a:off x="503238" y="2699717"/>
            <a:ext cx="9070975" cy="4176464"/>
          </a:xfrm>
        </p:spPr>
        <p:txBody>
          <a:bodyPr tIns="92456" anchor="ctr"/>
          <a:lstStyle/>
          <a:p>
            <a:pPr marL="533400" indent="-531813" algn="ctr" eaLnBrk="1">
              <a:spcBef>
                <a:spcPts val="800"/>
              </a:spcBef>
            </a:pPr>
            <a:r>
              <a:rPr lang="en-US" altLang="ru-RU" sz="2800" b="1" dirty="0">
                <a:solidFill>
                  <a:srgbClr val="000099"/>
                </a:solidFill>
                <a:cs typeface="Arial" panose="020B0604020202020204" pitchFamily="34" charset="0"/>
              </a:rPr>
              <a:t>Jury has decided as follows:</a:t>
            </a:r>
          </a:p>
          <a:p>
            <a:pPr marL="533400" indent="-531813" algn="ctr" eaLnBrk="1">
              <a:spcBef>
                <a:spcPts val="800"/>
              </a:spcBef>
            </a:pPr>
            <a:r>
              <a:rPr lang="en-US" altLang="ru-RU" sz="2800" b="1" dirty="0">
                <a:solidFill>
                  <a:srgbClr val="000099"/>
                </a:solidFill>
                <a:cs typeface="Arial" panose="020B0604020202020204" pitchFamily="34" charset="0"/>
              </a:rPr>
              <a:t>The 2020 Dzhelepov Prize is awarded to </a:t>
            </a:r>
          </a:p>
          <a:p>
            <a:pPr marL="533400" indent="-531813" algn="ctr" eaLnBrk="1">
              <a:spcBef>
                <a:spcPts val="800"/>
              </a:spcBef>
            </a:pPr>
            <a:r>
              <a:rPr lang="en-US" altLang="ru-RU" sz="2800" b="1" dirty="0">
                <a:solidFill>
                  <a:srgbClr val="000099"/>
                </a:solidFill>
                <a:cs typeface="Arial" panose="020B0604020202020204" pitchFamily="34" charset="0"/>
              </a:rPr>
              <a:t>E. P. Shabalin for development and construction of the world’s unique heterogeneous cryogenic neutron moderator at the IBR-2.</a:t>
            </a:r>
          </a:p>
          <a:p>
            <a:pPr marL="533400" indent="-531813" algn="ctr" eaLnBrk="1">
              <a:spcBef>
                <a:spcPts val="800"/>
              </a:spcBef>
            </a:pPr>
            <a:endParaRPr lang="en-US" altLang="ru-RU" sz="2800" b="1" dirty="0">
              <a:solidFill>
                <a:srgbClr val="000099"/>
              </a:solidFill>
              <a:cs typeface="Arial" panose="020B0604020202020204" pitchFamily="34" charset="0"/>
            </a:endParaRPr>
          </a:p>
          <a:p>
            <a:pPr marL="533400" indent="-531813" algn="ctr" eaLnBrk="1">
              <a:spcBef>
                <a:spcPts val="800"/>
              </a:spcBef>
            </a:pPr>
            <a:r>
              <a:rPr lang="en-US" altLang="ru-RU" sz="2800" b="1" dirty="0">
                <a:solidFill>
                  <a:srgbClr val="000099"/>
                </a:solidFill>
                <a:cs typeface="Arial" panose="020B0604020202020204" pitchFamily="34" charset="0"/>
              </a:rPr>
              <a:t>I ask the Scientific Council </a:t>
            </a:r>
            <a:br>
              <a:rPr lang="en-US" altLang="ru-RU" sz="2800" b="1" dirty="0">
                <a:solidFill>
                  <a:srgbClr val="000099"/>
                </a:solidFill>
                <a:cs typeface="Arial" panose="020B0604020202020204" pitchFamily="34" charset="0"/>
              </a:rPr>
            </a:br>
            <a:r>
              <a:rPr lang="en-US" altLang="ru-RU" sz="2800" b="1" dirty="0">
                <a:solidFill>
                  <a:srgbClr val="000099"/>
                </a:solidFill>
                <a:cs typeface="Arial" panose="020B0604020202020204" pitchFamily="34" charset="0"/>
              </a:rPr>
              <a:t>to approve this recommendation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SimSun"/>
        <a:cs typeface=""/>
      </a:majorFont>
      <a:minorFont>
        <a:latin typeface="Arial"/>
        <a:ea typeface="SimSun"/>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effectLst/>
            <a:latin typeface="Arial" charset="0"/>
            <a:ea typeface="SimSun"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217</Words>
  <Application>Microsoft Office PowerPoint</Application>
  <PresentationFormat>Произвольный</PresentationFormat>
  <Paragraphs>32</Paragraphs>
  <Slides>6</Slides>
  <Notes>6</Notes>
  <HiddenSlides>0</HiddenSlides>
  <MMClips>1</MMClips>
  <ScaleCrop>false</ScaleCrop>
  <HeadingPairs>
    <vt:vector size="4" baseType="variant">
      <vt:variant>
        <vt:lpstr>Тема</vt:lpstr>
      </vt:variant>
      <vt:variant>
        <vt:i4>2</vt:i4>
      </vt:variant>
      <vt:variant>
        <vt:lpstr>Заголовки слайдов</vt:lpstr>
      </vt:variant>
      <vt:variant>
        <vt:i4>6</vt:i4>
      </vt:variant>
    </vt:vector>
  </HeadingPairs>
  <TitlesOfParts>
    <vt:vector size="8" baseType="lpstr">
      <vt:lpstr>Тема Office</vt:lpstr>
      <vt:lpstr>2_Тема Office</vt:lpstr>
      <vt:lpstr>Jury’s recommendations on the award of the Venedikt Dzhelepov Prize  for 2020</vt:lpstr>
      <vt:lpstr>The Venedikt Dzhelepov Prize is awarded  for outstanding achievements in the field of experimental and theoretical research aimed at  addressing applied problems  with the use of nuclear physics methods</vt:lpstr>
      <vt:lpstr>has resolved to award this Prize to Eugene P. Shabalin (FLNP JINR)  for his pioneering work for the design and construction of the world first heterogenous cryogenic neutron moderator at the IBR-2 reactor</vt:lpstr>
      <vt:lpstr>Полномасштабный стенд КЗ 201</vt:lpstr>
      <vt:lpstr>Презентация PowerPoint</vt:lpstr>
      <vt:lpstr>Jury’s recommendations on the award of the Venedict Dzhelepov Prize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Jury’s recommendations on the award of the Venedict Dzhelepov Prize  in 2018</dc:title>
  <dc:creator>Vadim Bednyakov</dc:creator>
  <cp:lastModifiedBy>Oleg Kronshtadtov</cp:lastModifiedBy>
  <cp:revision>23</cp:revision>
  <cp:lastPrinted>1601-01-01T00:00:00Z</cp:lastPrinted>
  <dcterms:created xsi:type="dcterms:W3CDTF">2018-09-09T12:43:00Z</dcterms:created>
  <dcterms:modified xsi:type="dcterms:W3CDTF">2020-09-17T18:44:12Z</dcterms:modified>
</cp:coreProperties>
</file>