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7"/>
  </p:notesMasterIdLst>
  <p:handoutMasterIdLst>
    <p:handoutMasterId r:id="rId8"/>
  </p:handoutMasterIdLst>
  <p:sldIdLst>
    <p:sldId id="269" r:id="rId2"/>
    <p:sldId id="277" r:id="rId3"/>
    <p:sldId id="278" r:id="rId4"/>
    <p:sldId id="276" r:id="rId5"/>
    <p:sldId id="272" r:id="rId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7C80"/>
    <a:srgbClr val="FFCC66"/>
    <a:srgbClr val="9999FF"/>
    <a:srgbClr val="009999"/>
    <a:srgbClr val="5F5F5F"/>
    <a:srgbClr val="0099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636" autoAdjust="0"/>
  </p:normalViewPr>
  <p:slideViewPr>
    <p:cSldViewPr>
      <p:cViewPr>
        <p:scale>
          <a:sx n="66" d="100"/>
          <a:sy n="66" d="100"/>
        </p:scale>
        <p:origin x="-126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7C35C-7D6C-413E-9C04-2FB6B8A088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1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4B82F9-FC5B-4033-886F-57366AE7AB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45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2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3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4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5</a:t>
            </a:fld>
            <a:endParaRPr lang="ru-RU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0" name="Rectangle 10"/>
          <p:cNvSpPr>
            <a:spLocks noChangeArrowheads="1"/>
          </p:cNvSpPr>
          <p:nvPr userDrawn="1"/>
        </p:nvSpPr>
        <p:spPr bwMode="black">
          <a:xfrm>
            <a:off x="2411760" y="6473081"/>
            <a:ext cx="4608512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b="1" baseline="0" dirty="0" smtClean="0">
                <a:solidFill>
                  <a:schemeClr val="tx1"/>
                </a:solidFill>
              </a:rPr>
              <a:t>112th </a:t>
            </a:r>
            <a:r>
              <a:rPr lang="en-US" sz="1600" b="1" baseline="0" dirty="0">
                <a:solidFill>
                  <a:schemeClr val="tx1"/>
                </a:solidFill>
              </a:rPr>
              <a:t>session of </a:t>
            </a:r>
            <a:r>
              <a:rPr lang="en-US" sz="1600" b="1" baseline="0" dirty="0" smtClean="0">
                <a:solidFill>
                  <a:schemeClr val="tx1"/>
                </a:solidFill>
              </a:rPr>
              <a:t>the </a:t>
            </a:r>
            <a:r>
              <a:rPr lang="en-US" sz="1600" b="1" baseline="0" dirty="0">
                <a:solidFill>
                  <a:schemeClr val="tx1"/>
                </a:solidFill>
              </a:rPr>
              <a:t>Scientific Council</a:t>
            </a:r>
            <a:endParaRPr lang="ru-RU" sz="1600" b="1" baseline="0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95536" y="1916833"/>
            <a:ext cx="8352780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ctr"/>
            <a:r>
              <a:rPr lang="en-US" sz="4800" b="1" dirty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Memberships</a:t>
            </a:r>
            <a:r>
              <a:rPr lang="en-US" sz="4800" b="1" dirty="0" smtClean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of the PACs</a:t>
            </a:r>
          </a:p>
          <a:p>
            <a:pPr algn="ctr"/>
            <a:endParaRPr lang="en-US" sz="3200" b="1" dirty="0">
              <a:ln w="285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M. Itkis</a:t>
            </a:r>
          </a:p>
          <a:p>
            <a:pPr algn="ctr"/>
            <a:endParaRPr lang="en-US" sz="3200" b="1" dirty="0" smtClean="0">
              <a:ln w="285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121</a:t>
            </a:r>
            <a:r>
              <a:rPr lang="en-US" sz="3200" b="1" baseline="30000" dirty="0" smtClean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st</a:t>
            </a:r>
            <a:r>
              <a:rPr lang="en-US" sz="3200" b="1" dirty="0" smtClean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 session of the Scientific Council</a:t>
            </a:r>
            <a:endParaRPr lang="ru-RU" sz="3200" b="1" dirty="0">
              <a:ln w="285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43059" y="1100609"/>
            <a:ext cx="18473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39552" y="2492896"/>
            <a:ext cx="7992740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100000"/>
              </a:spcBef>
            </a:pPr>
            <a:r>
              <a:rPr lang="en-US" sz="2000" dirty="0" smtClean="0"/>
              <a:t>	To </a:t>
            </a:r>
            <a:r>
              <a:rPr lang="en-US" sz="2000" dirty="0"/>
              <a:t>appoint </a:t>
            </a:r>
            <a:r>
              <a:rPr lang="en-US" sz="2000" b="1" dirty="0" smtClean="0"/>
              <a:t>Marek Lewitowicz</a:t>
            </a:r>
            <a:r>
              <a:rPr lang="ru-RU" sz="2000" dirty="0" smtClean="0"/>
              <a:t> </a:t>
            </a:r>
            <a:r>
              <a:rPr lang="en-US" sz="2000" dirty="0" smtClean="0"/>
              <a:t>(GANIL, Caen, France) </a:t>
            </a:r>
            <a:r>
              <a:rPr lang="en-US" sz="2000" dirty="0"/>
              <a:t>as </a:t>
            </a:r>
            <a:r>
              <a:rPr lang="en-US" sz="2000" dirty="0" smtClean="0"/>
              <a:t>Chairperson of the PAC </a:t>
            </a:r>
            <a:r>
              <a:rPr lang="en-US" sz="2000" dirty="0"/>
              <a:t>for </a:t>
            </a:r>
            <a:r>
              <a:rPr lang="en-US" sz="2000" dirty="0" smtClean="0"/>
              <a:t>Nuclear Physics </a:t>
            </a:r>
            <a:r>
              <a:rPr lang="en-US" sz="2000" dirty="0"/>
              <a:t>for a term of three </a:t>
            </a:r>
            <a:r>
              <a:rPr lang="en-US" sz="2000" dirty="0" smtClean="0"/>
              <a:t>years.</a:t>
            </a:r>
          </a:p>
          <a:p>
            <a:pPr marL="342900" indent="-342900" algn="just">
              <a:lnSpc>
                <a:spcPct val="115000"/>
              </a:lnSpc>
              <a:spcBef>
                <a:spcPct val="100000"/>
              </a:spcBef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900113" y="1844825"/>
            <a:ext cx="741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PAC for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Nuclear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Physics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Memberships of the PACs</a:t>
            </a:r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676121" y="1100609"/>
            <a:ext cx="5918607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8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Proposals of the JINR </a:t>
            </a:r>
            <a:r>
              <a:rPr lang="en-US" sz="28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Directorate</a:t>
            </a: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gray">
          <a:xfrm>
            <a:off x="619310" y="2636912"/>
            <a:ext cx="155006" cy="174260"/>
          </a:xfrm>
          <a:prstGeom prst="roundRect">
            <a:avLst>
              <a:gd name="adj" fmla="val 49106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9235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39552" y="2492896"/>
            <a:ext cx="7992740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100000"/>
              </a:spcBef>
            </a:pPr>
            <a:r>
              <a:rPr lang="en-US" sz="2000" dirty="0" smtClean="0"/>
              <a:t>	To </a:t>
            </a:r>
            <a:r>
              <a:rPr lang="en-US" sz="2000" dirty="0"/>
              <a:t>appoint </a:t>
            </a:r>
            <a:r>
              <a:rPr lang="en-US" sz="2000" b="1" dirty="0" smtClean="0"/>
              <a:t>Richard Hall-Wilton</a:t>
            </a:r>
            <a:r>
              <a:rPr lang="ru-RU" sz="2000" dirty="0" smtClean="0"/>
              <a:t> </a:t>
            </a:r>
            <a:r>
              <a:rPr lang="en-US" sz="2000" dirty="0" smtClean="0"/>
              <a:t>(ESS, Lund, Sweden) </a:t>
            </a:r>
            <a:r>
              <a:rPr lang="en-US" sz="2000" dirty="0"/>
              <a:t>as a new member of the PAC for </a:t>
            </a:r>
            <a:r>
              <a:rPr lang="en-US" sz="2000" dirty="0" smtClean="0"/>
              <a:t>Condensed Matter Physics </a:t>
            </a:r>
            <a:r>
              <a:rPr lang="en-US" sz="2000" dirty="0"/>
              <a:t>for a term of three </a:t>
            </a:r>
            <a:r>
              <a:rPr lang="en-US" sz="2000" dirty="0" smtClean="0"/>
              <a:t>years.</a:t>
            </a:r>
            <a:endParaRPr lang="en-US" sz="2000" dirty="0" smtClean="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900113" y="1844825"/>
            <a:ext cx="741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PAC for Condensed Matter Physics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Memberships of the PACs</a:t>
            </a:r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676121" y="1100609"/>
            <a:ext cx="5918607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8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Proposals of the JINR </a:t>
            </a:r>
            <a:r>
              <a:rPr lang="en-US" sz="28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Directorate</a:t>
            </a: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gray">
          <a:xfrm>
            <a:off x="619310" y="2636912"/>
            <a:ext cx="155006" cy="174260"/>
          </a:xfrm>
          <a:prstGeom prst="roundRect">
            <a:avLst>
              <a:gd name="adj" fmla="val 49106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11088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39552" y="2492896"/>
            <a:ext cx="7992740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100000"/>
              </a:spcBef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To thank the outgoing member </a:t>
            </a:r>
            <a:r>
              <a:rPr lang="en-US" sz="2000" b="1" dirty="0" smtClean="0">
                <a:solidFill>
                  <a:srgbClr val="000000"/>
                </a:solidFill>
                <a:cs typeface="Times New Roman" pitchFamily="18" charset="0"/>
              </a:rPr>
              <a:t>Augusto </a:t>
            </a:r>
            <a:r>
              <a:rPr lang="en-US" sz="2000" b="1" dirty="0" err="1" smtClean="0">
                <a:solidFill>
                  <a:srgbClr val="000000"/>
                </a:solidFill>
                <a:cs typeface="Times New Roman" pitchFamily="18" charset="0"/>
              </a:rPr>
              <a:t>Ceccucci</a:t>
            </a:r>
            <a:r>
              <a:rPr lang="en-US" sz="20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for his successful work as a member of the PAC for Particle Physics PAC. </a:t>
            </a:r>
          </a:p>
          <a:p>
            <a:pPr marL="342900" indent="-342900" algn="just">
              <a:lnSpc>
                <a:spcPct val="115000"/>
              </a:lnSpc>
              <a:spcBef>
                <a:spcPct val="100000"/>
              </a:spcBef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900113" y="1844825"/>
            <a:ext cx="741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PAC for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Particle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Physics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Memberships of the PACs</a:t>
            </a:r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676121" y="1100609"/>
            <a:ext cx="5918607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8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Proposals of the JINR </a:t>
            </a:r>
            <a:r>
              <a:rPr lang="en-US" sz="28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Directorate</a:t>
            </a: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gray">
          <a:xfrm>
            <a:off x="619310" y="2636912"/>
            <a:ext cx="155006" cy="174260"/>
          </a:xfrm>
          <a:prstGeom prst="roundRect">
            <a:avLst>
              <a:gd name="adj" fmla="val 49106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31554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95536" y="1916833"/>
            <a:ext cx="8352780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The Directorate asks the Scientific Council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to approve these proposals.</a:t>
            </a:r>
          </a:p>
          <a:p>
            <a:pPr algn="ctr"/>
            <a:endParaRPr lang="en-US" sz="28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43059" y="1100609"/>
            <a:ext cx="18473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1441</TotalTime>
  <Words>45</Words>
  <Application>Microsoft Office PowerPoint</Application>
  <PresentationFormat>Экран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JINR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AAA</dc:creator>
  <cp:lastModifiedBy>user</cp:lastModifiedBy>
  <cp:revision>114</cp:revision>
  <cp:lastPrinted>2016-09-16T08:32:02Z</cp:lastPrinted>
  <dcterms:created xsi:type="dcterms:W3CDTF">2007-01-17T07:29:50Z</dcterms:created>
  <dcterms:modified xsi:type="dcterms:W3CDTF">2017-02-15T08:35:05Z</dcterms:modified>
</cp:coreProperties>
</file>