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8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9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0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241" r:id="rId4"/>
    <p:sldMasterId id="2147484378" r:id="rId5"/>
    <p:sldMasterId id="2147484256" r:id="rId6"/>
    <p:sldMasterId id="2147484265" r:id="rId7"/>
    <p:sldMasterId id="2147484273" r:id="rId8"/>
    <p:sldMasterId id="2147484281" r:id="rId9"/>
    <p:sldMasterId id="2147484289" r:id="rId10"/>
    <p:sldMasterId id="2147484297" r:id="rId11"/>
    <p:sldMasterId id="2147484313" r:id="rId12"/>
    <p:sldMasterId id="2147484321" r:id="rId13"/>
    <p:sldMasterId id="2147484390" r:id="rId14"/>
  </p:sldMasterIdLst>
  <p:notesMasterIdLst>
    <p:notesMasterId r:id="rId27"/>
  </p:notesMasterIdLst>
  <p:handoutMasterIdLst>
    <p:handoutMasterId r:id="rId28"/>
  </p:handoutMasterIdLst>
  <p:sldIdLst>
    <p:sldId id="283" r:id="rId15"/>
    <p:sldId id="262" r:id="rId16"/>
    <p:sldId id="276" r:id="rId17"/>
    <p:sldId id="265" r:id="rId18"/>
    <p:sldId id="277" r:id="rId19"/>
    <p:sldId id="269" r:id="rId20"/>
    <p:sldId id="278" r:id="rId21"/>
    <p:sldId id="274" r:id="rId22"/>
    <p:sldId id="275" r:id="rId23"/>
    <p:sldId id="280" r:id="rId24"/>
    <p:sldId id="282" r:id="rId25"/>
    <p:sldId id="281" r:id="rId26"/>
  </p:sldIdLst>
  <p:sldSz cx="9144000" cy="5143500" type="screen16x9"/>
  <p:notesSz cx="7010400" cy="9296400"/>
  <p:custDataLst>
    <p:tags r:id="rId2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5577">
          <p15:clr>
            <a:srgbClr val="A4A3A4"/>
          </p15:clr>
        </p15:guide>
        <p15:guide id="3" pos="1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85C3"/>
    <a:srgbClr val="74CAC7"/>
    <a:srgbClr val="00447C"/>
    <a:srgbClr val="AAAAAA"/>
    <a:srgbClr val="0087CC"/>
    <a:srgbClr val="FF7700"/>
    <a:srgbClr val="000D7C"/>
    <a:srgbClr val="C82B67"/>
    <a:srgbClr val="6E25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1358" autoAdjust="0"/>
  </p:normalViewPr>
  <p:slideViewPr>
    <p:cSldViewPr snapToGrid="0">
      <p:cViewPr varScale="1">
        <p:scale>
          <a:sx n="90" d="100"/>
          <a:sy n="90" d="100"/>
        </p:scale>
        <p:origin x="798" y="66"/>
      </p:cViewPr>
      <p:guideLst>
        <p:guide orient="horz" pos="3072"/>
        <p:guide pos="5577"/>
        <p:guide pos="180"/>
      </p:guideLst>
    </p:cSldViewPr>
  </p:slideViewPr>
  <p:outlineViewPr>
    <p:cViewPr>
      <p:scale>
        <a:sx n="33" d="100"/>
        <a:sy n="33" d="100"/>
      </p:scale>
      <p:origin x="0" y="95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4476"/>
    </p:cViewPr>
  </p:sorterViewPr>
  <p:notesViewPr>
    <p:cSldViewPr snapToGrid="0">
      <p:cViewPr varScale="1">
        <p:scale>
          <a:sx n="87" d="100"/>
          <a:sy n="87" d="100"/>
        </p:scale>
        <p:origin x="2946" y="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slide" Target="slides/slide7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510918" y="9048205"/>
            <a:ext cx="491516" cy="248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5" tIns="45464" rIns="90925" bIns="45464" numCol="1" anchor="b" anchorCtr="0" compatLnSpc="1">
            <a:prstTxWarp prst="textNoShape">
              <a:avLst/>
            </a:prstTxWarp>
          </a:bodyPr>
          <a:lstStyle>
            <a:lvl1pPr algn="r" defTabSz="909185" eaLnBrk="0" hangingPunct="0">
              <a:lnSpc>
                <a:spcPct val="100000"/>
              </a:lnSpc>
              <a:spcBef>
                <a:spcPct val="0"/>
              </a:spcBef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AC8DF440-AC1E-4EB3-BCAA-2AAB8924A793}" type="slidenum">
              <a:rPr lang="en-US" sz="1000"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sz="1000" dirty="0">
              <a:latin typeface="Arial" panose="020B0604020202020204" pitchFamily="34" charset="0"/>
            </a:endParaRPr>
          </a:p>
        </p:txBody>
      </p:sp>
      <p:sp>
        <p:nvSpPr>
          <p:cNvPr id="2" name="fl"/>
          <p:cNvSpPr txBox="1"/>
          <p:nvPr/>
        </p:nvSpPr>
        <p:spPr>
          <a:xfrm>
            <a:off x="0" y="9103360"/>
            <a:ext cx="70104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 sz="850" b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68348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038" y="384175"/>
            <a:ext cx="6988175" cy="3932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084" y="4514514"/>
            <a:ext cx="5677504" cy="426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5" tIns="45464" rIns="90925" bIns="454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332759" y="9086840"/>
            <a:ext cx="669675" cy="213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5" tIns="45464" rIns="90925" bIns="45464" numCol="1" anchor="b" anchorCtr="0" compatLnSpc="1">
            <a:prstTxWarp prst="textNoShape">
              <a:avLst/>
            </a:prstTxWarp>
          </a:bodyPr>
          <a:lstStyle>
            <a:lvl1pPr algn="r" defTabSz="909185" eaLnBrk="0" hangingPunct="0">
              <a:lnSpc>
                <a:spcPct val="100000"/>
              </a:lnSpc>
              <a:spcBef>
                <a:spcPct val="0"/>
              </a:spcBef>
              <a:defRPr sz="1000" b="0"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FA04BB6B-BEDE-48E4-970F-8DFC0D4B5AE7}" type="slidenum">
              <a:rPr lang="en-US" smtClean="0"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" name="fl"/>
          <p:cNvSpPr txBox="1"/>
          <p:nvPr/>
        </p:nvSpPr>
        <p:spPr>
          <a:xfrm>
            <a:off x="0" y="9103360"/>
            <a:ext cx="70104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endParaRPr lang="en-US" sz="850" b="1" i="0" u="none" baseline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16887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>
                <a:latin typeface="Arial" panose="020B0604020202020204" pitchFamily="34" charset="0"/>
              </a:rPr>
              <a:pPr>
                <a:defRPr/>
              </a:pPr>
              <a:t>2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0963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384175"/>
            <a:ext cx="6096000" cy="34305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350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>
                <a:latin typeface="Arial" panose="020B0604020202020204" pitchFamily="34" charset="0"/>
              </a:rPr>
              <a:pPr>
                <a:defRPr/>
              </a:pPr>
              <a:t>12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816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>
                <a:latin typeface="Arial" panose="020B0604020202020204" pitchFamily="34" charset="0"/>
              </a:rPr>
              <a:pPr>
                <a:defRPr/>
              </a:pPr>
              <a:t>3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21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>
                <a:latin typeface="Arial" panose="020B0604020202020204" pitchFamily="34" charset="0"/>
              </a:rPr>
              <a:pPr>
                <a:defRPr/>
              </a:pPr>
              <a:t>4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44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>
                <a:latin typeface="Arial" panose="020B0604020202020204" pitchFamily="34" charset="0"/>
              </a:rPr>
              <a:pPr>
                <a:defRPr/>
              </a:pPr>
              <a:t>5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616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>
                <a:latin typeface="Arial" panose="020B0604020202020204" pitchFamily="34" charset="0"/>
              </a:rPr>
              <a:pPr>
                <a:defRPr/>
              </a:pPr>
              <a:t>6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700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>
                <a:latin typeface="Arial" panose="020B0604020202020204" pitchFamily="34" charset="0"/>
              </a:rPr>
              <a:pPr>
                <a:defRPr/>
              </a:pPr>
              <a:t>7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190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>
                <a:latin typeface="Arial" panose="020B0604020202020204" pitchFamily="34" charset="0"/>
              </a:rPr>
              <a:pPr>
                <a:defRPr/>
              </a:pPr>
              <a:t>8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13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>
                <a:latin typeface="Arial" panose="020B0604020202020204" pitchFamily="34" charset="0"/>
              </a:rPr>
              <a:pPr>
                <a:defRPr/>
              </a:pPr>
              <a:t>9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212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384175"/>
            <a:ext cx="6096000" cy="34305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456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1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tiff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2.png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0" y="274320"/>
            <a:ext cx="6896999" cy="1661993"/>
          </a:xfrm>
        </p:spPr>
        <p:txBody>
          <a:bodyPr wrap="square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baseline="0" smtClean="0">
                <a:solidFill>
                  <a:schemeClr val="bg1"/>
                </a:solidFill>
                <a:latin typeface="Trebuchet MS" panose="020B0603020202020204" pitchFamily="34" charset="0"/>
                <a:ea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/>
          </p:nvPr>
        </p:nvSpPr>
        <p:spPr>
          <a:xfrm>
            <a:off x="274320" y="2286000"/>
            <a:ext cx="6896100" cy="307777"/>
          </a:xfr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0" i="0" smtClean="0">
                <a:solidFill>
                  <a:schemeClr val="bg2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10" name="Rectangle 9"/>
          <p:cNvSpPr/>
          <p:nvPr/>
        </p:nvSpPr>
        <p:spPr bwMode="gray">
          <a:xfrm>
            <a:off x="1" y="4772025"/>
            <a:ext cx="1000125" cy="3714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6" name="Picture 5" descr="dell_blue_lrg_logo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 bwMode="black">
          <a:xfrm>
            <a:off x="8278311" y="4298862"/>
            <a:ext cx="599303" cy="59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88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647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40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with Dell Berry footer">
    <p:bg>
      <p:bgPr>
        <a:solidFill>
          <a:schemeClr val="tx2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021942"/>
            <a:ext cx="9144000" cy="121557"/>
          </a:xfrm>
          <a:prstGeom prst="rect">
            <a:avLst/>
          </a:prstGeom>
          <a:solidFill>
            <a:schemeClr val="accent6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 smtClean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8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W17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" y="0"/>
            <a:ext cx="9141294" cy="51435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1013" y="1849438"/>
            <a:ext cx="4001983" cy="520862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20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2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W 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 userDrawn="1"/>
        </p:nvSpPr>
        <p:spPr>
          <a:xfrm>
            <a:off x="0" y="0"/>
            <a:ext cx="9144000" cy="5143500"/>
          </a:xfrm>
          <a:prstGeom prst="ellipse">
            <a:avLst/>
          </a:prstGeom>
          <a:gradFill flip="none" rotWithShape="1">
            <a:gsLst>
              <a:gs pos="0">
                <a:srgbClr val="083259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0" y="289726"/>
            <a:ext cx="6464456" cy="1661993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>
              <a:lnSpc>
                <a:spcPct val="80000"/>
              </a:lnSpc>
              <a:defRPr lang="en-US" sz="5400" i="0" smtClean="0">
                <a:solidFill>
                  <a:schemeClr val="tx2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 lvl="0">
              <a:lnSpc>
                <a:spcPct val="100000"/>
              </a:lnSpc>
              <a:spcAft>
                <a:spcPct val="0"/>
              </a:spcAft>
            </a:pPr>
            <a:r>
              <a:rPr lang="en-US" smtClean="0"/>
              <a:t>Click to edit</a:t>
            </a:r>
            <a:br>
              <a:rPr lang="en-US" smtClean="0"/>
            </a:br>
            <a:r>
              <a:rPr lang="en-US" smtClean="0"/>
              <a:t>title slide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0" y="2065521"/>
            <a:ext cx="6464456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9119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472577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rgbClr val="007DB8"/>
                </a:solidFill>
                <a:latin typeface="Arial" pitchFamily="34" charset="0"/>
                <a:ea typeface="Arial"/>
                <a:cs typeface="Arial" pitchFamily="34" charset="0"/>
              </a:defRPr>
            </a:lvl1pPr>
          </a:lstStyle>
          <a:p>
            <a:r>
              <a:rPr lang="en-US" smtClean="0"/>
              <a:t>Click to edit content page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3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W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472577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rgbClr val="007DB8"/>
                </a:solidFill>
                <a:latin typeface="Arial" pitchFamily="34" charset="0"/>
                <a:ea typeface="Arial"/>
                <a:cs typeface="Arial" pitchFamily="34" charset="0"/>
              </a:defRPr>
            </a:lvl1pPr>
          </a:lstStyle>
          <a:p>
            <a:r>
              <a:rPr lang="en-US" smtClean="0"/>
              <a:t>Click to edit content page title</a:t>
            </a:r>
            <a:endParaRPr lang="en-US"/>
          </a:p>
        </p:txBody>
      </p:sp>
      <p:sp>
        <p:nvSpPr>
          <p:cNvPr id="3" name="Text Placeholder 12"/>
          <p:cNvSpPr>
            <a:spLocks noGrp="1"/>
          </p:cNvSpPr>
          <p:nvPr>
            <p:ph type="subTitle" idx="11" hasCustomPrompt="1"/>
          </p:nvPr>
        </p:nvSpPr>
        <p:spPr>
          <a:xfrm>
            <a:off x="274319" y="763588"/>
            <a:ext cx="7960422" cy="313267"/>
          </a:xfrm>
          <a:prstGeom prst="rect">
            <a:avLst/>
          </a:prstGeom>
        </p:spPr>
        <p:txBody>
          <a:bodyPr lIns="0" rIns="0" anchor="t" anchorCtr="0"/>
          <a:lstStyle>
            <a:lvl1pPr marL="228600" indent="-228600">
              <a:buNone/>
              <a:defRPr lang="en-US" b="1" smtClean="0">
                <a:latin typeface="Arial" pitchFamily="34" charset="0"/>
                <a:ea typeface="Arial"/>
                <a:cs typeface="Arial" pitchFamily="34" charset="0"/>
              </a:defRPr>
            </a:lvl1pPr>
          </a:lstStyle>
          <a:p>
            <a:pPr marL="0" lvl="0" indent="0"/>
            <a:r>
              <a:rPr lang="en-US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7093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W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273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W title mid-he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308129"/>
            <a:ext cx="7955280" cy="527243"/>
          </a:xfrm>
          <a:prstGeom prst="rect">
            <a:avLst/>
          </a:prstGeom>
        </p:spPr>
        <p:txBody>
          <a:bodyPr lIns="0" rIns="0"/>
          <a:lstStyle>
            <a:lvl1pPr>
              <a:defRPr sz="3200">
                <a:solidFill>
                  <a:srgbClr val="007DB8"/>
                </a:solidFill>
                <a:latin typeface="Arial" pitchFamily="34" charset="0"/>
                <a:ea typeface="Arial"/>
                <a:cs typeface="Arial" pitchFamily="34" charset="0"/>
              </a:defRPr>
            </a:lvl1pPr>
          </a:lstStyle>
          <a:p>
            <a:r>
              <a:rPr lang="en-US" smtClean="0"/>
              <a:t>Click to edit content page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8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W title &amp;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479747"/>
          </a:xfrm>
          <a:prstGeom prst="rect">
            <a:avLst/>
          </a:prstGeom>
        </p:spPr>
        <p:txBody>
          <a:bodyPr lIns="0" rIns="0"/>
          <a:lstStyle>
            <a:lvl1pPr>
              <a:defRPr baseline="0">
                <a:solidFill>
                  <a:srgbClr val="007DB8"/>
                </a:solidFill>
                <a:latin typeface="Arial" pitchFamily="34" charset="0"/>
                <a:ea typeface="Arial"/>
                <a:cs typeface="Arial" pitchFamily="34" charset="0"/>
              </a:defRPr>
            </a:lvl1pPr>
          </a:lstStyle>
          <a:p>
            <a:r>
              <a:rPr lang="en-US" smtClean="0"/>
              <a:t>Click to edit content page title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1463" y="1277938"/>
            <a:ext cx="7958137" cy="3192461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5316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W title, subtitle, &amp;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5"/>
            <a:ext cx="7955280" cy="640080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 baseline="0">
                <a:solidFill>
                  <a:srgbClr val="007DB8"/>
                </a:solidFill>
                <a:latin typeface="Arial" pitchFamily="34" charset="0"/>
                <a:ea typeface="Arial"/>
                <a:cs typeface="Arial" pitchFamily="34" charset="0"/>
              </a:defRPr>
            </a:lvl1pPr>
          </a:lstStyle>
          <a:p>
            <a:r>
              <a:rPr lang="en-US" smtClean="0"/>
              <a:t>Click to edit content page title </a:t>
            </a:r>
            <a:endParaRPr lang="en-US"/>
          </a:p>
        </p:txBody>
      </p:sp>
      <p:sp>
        <p:nvSpPr>
          <p:cNvPr id="5" name="Text Placeholder 12"/>
          <p:cNvSpPr>
            <a:spLocks noGrp="1"/>
          </p:cNvSpPr>
          <p:nvPr>
            <p:ph type="subTitle" idx="11" hasCustomPrompt="1"/>
          </p:nvPr>
        </p:nvSpPr>
        <p:spPr>
          <a:xfrm>
            <a:off x="266700" y="1057766"/>
            <a:ext cx="7960422" cy="313267"/>
          </a:xfrm>
          <a:prstGeom prst="rect">
            <a:avLst/>
          </a:prstGeom>
        </p:spPr>
        <p:txBody>
          <a:bodyPr lIns="0" rIns="0" anchor="t" anchorCtr="0"/>
          <a:lstStyle>
            <a:lvl1pPr marL="228600" indent="-228600">
              <a:buNone/>
              <a:defRPr lang="en-US" b="1" smtClean="0">
                <a:latin typeface="Arial" pitchFamily="34" charset="0"/>
                <a:ea typeface="Arial"/>
                <a:cs typeface="Arial" pitchFamily="34" charset="0"/>
              </a:defRPr>
            </a:lvl1pPr>
          </a:lstStyle>
          <a:p>
            <a:pPr marL="0" lvl="0" indent="0"/>
            <a:r>
              <a:rPr lang="en-US" smtClean="0"/>
              <a:t>Click to edit master subtitle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0"/>
          </p:nvPr>
        </p:nvSpPr>
        <p:spPr>
          <a:xfrm>
            <a:off x="271463" y="1541463"/>
            <a:ext cx="7958137" cy="2928937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621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W title &amp;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40080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rgbClr val="007DB8"/>
                </a:solidFill>
                <a:latin typeface="Arial" pitchFamily="34" charset="0"/>
                <a:ea typeface="Arial"/>
                <a:cs typeface="Arial" pitchFamily="34" charset="0"/>
              </a:defRPr>
            </a:lvl1pPr>
          </a:lstStyle>
          <a:p>
            <a:r>
              <a:rPr lang="en-US" smtClean="0"/>
              <a:t>Click to edit content page title 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1463" y="1277938"/>
            <a:ext cx="3843337" cy="3192461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4376738" y="1277938"/>
            <a:ext cx="3852862" cy="3192461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5342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Dell Blue foo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016882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W title, subtitle, &amp; lef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3049" y="274056"/>
            <a:ext cx="7948613" cy="486332"/>
          </a:xfrm>
          <a:prstGeom prst="rect">
            <a:avLst/>
          </a:prstGeom>
        </p:spPr>
        <p:txBody>
          <a:bodyPr lIns="0" rIns="0"/>
          <a:lstStyle>
            <a:lvl1pPr>
              <a:defRPr baseline="0">
                <a:latin typeface="Arial" pitchFamily="34" charset="0"/>
                <a:ea typeface="Arial"/>
                <a:cs typeface="Arial" pitchFamily="34" charset="0"/>
              </a:defRPr>
            </a:lvl1pPr>
          </a:lstStyle>
          <a:p>
            <a:r>
              <a:rPr lang="en-US" smtClean="0"/>
              <a:t>Click to edit content page title</a:t>
            </a:r>
            <a:endParaRPr lang="en-US"/>
          </a:p>
        </p:txBody>
      </p:sp>
      <p:sp>
        <p:nvSpPr>
          <p:cNvPr id="7" name="Text Placeholder 12"/>
          <p:cNvSpPr>
            <a:spLocks noGrp="1"/>
          </p:cNvSpPr>
          <p:nvPr>
            <p:ph type="subTitle" idx="11" hasCustomPrompt="1"/>
          </p:nvPr>
        </p:nvSpPr>
        <p:spPr>
          <a:xfrm>
            <a:off x="273049" y="767409"/>
            <a:ext cx="4305300" cy="313267"/>
          </a:xfrm>
          <a:prstGeom prst="rect">
            <a:avLst/>
          </a:prstGeom>
        </p:spPr>
        <p:txBody>
          <a:bodyPr lIns="0" rIns="0" anchor="t" anchorCtr="0"/>
          <a:lstStyle>
            <a:lvl1pPr marL="228600" indent="-228600">
              <a:buNone/>
              <a:defRPr lang="en-US" b="1" smtClean="0">
                <a:latin typeface="Arial" pitchFamily="34" charset="0"/>
                <a:ea typeface="Arial"/>
                <a:cs typeface="Arial" pitchFamily="34" charset="0"/>
              </a:defRPr>
            </a:lvl1pPr>
          </a:lstStyle>
          <a:p>
            <a:pPr marL="0" lvl="0" indent="0"/>
            <a:r>
              <a:rPr lang="en-US" smtClean="0"/>
              <a:t>Click to edit master subtitle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1464" y="1277938"/>
            <a:ext cx="4291012" cy="3192461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8793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l 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 userDrawn="1"/>
        </p:nvSpPr>
        <p:spPr>
          <a:xfrm>
            <a:off x="0" y="0"/>
            <a:ext cx="9144000" cy="5143500"/>
          </a:xfrm>
          <a:prstGeom prst="ellipse">
            <a:avLst/>
          </a:prstGeom>
          <a:gradFill flip="none" rotWithShape="1">
            <a:gsLst>
              <a:gs pos="0">
                <a:srgbClr val="083259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0" y="289726"/>
            <a:ext cx="6464456" cy="1661993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>
              <a:lnSpc>
                <a:spcPct val="80000"/>
              </a:lnSpc>
              <a:defRPr lang="en-US" sz="5400" i="0" smtClean="0">
                <a:solidFill>
                  <a:schemeClr val="tx2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 lvl="0">
              <a:lnSpc>
                <a:spcPct val="100000"/>
              </a:lnSpc>
              <a:spcAft>
                <a:spcPct val="0"/>
              </a:spcAft>
            </a:pPr>
            <a:r>
              <a:rPr lang="en-US" smtClean="0"/>
              <a:t>Click to edit</a:t>
            </a:r>
            <a:br>
              <a:rPr lang="en-US" smtClean="0"/>
            </a:br>
            <a:r>
              <a:rPr lang="en-US" smtClean="0"/>
              <a:t>title slide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0" y="2065521"/>
            <a:ext cx="6464456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5291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l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472577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rgbClr val="007DB8"/>
                </a:solidFill>
                <a:latin typeface="Arial" pitchFamily="34" charset="0"/>
                <a:ea typeface="Arial"/>
                <a:cs typeface="Arial" pitchFamily="34" charset="0"/>
              </a:defRPr>
            </a:lvl1pPr>
          </a:lstStyle>
          <a:p>
            <a:r>
              <a:rPr lang="en-US" smtClean="0"/>
              <a:t>Click to edit content page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7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l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472577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rgbClr val="007DB8"/>
                </a:solidFill>
                <a:latin typeface="Arial" pitchFamily="34" charset="0"/>
                <a:ea typeface="Arial"/>
                <a:cs typeface="Arial" pitchFamily="34" charset="0"/>
              </a:defRPr>
            </a:lvl1pPr>
          </a:lstStyle>
          <a:p>
            <a:r>
              <a:rPr lang="en-US" smtClean="0"/>
              <a:t>Click to edit content page title</a:t>
            </a:r>
            <a:endParaRPr lang="en-US"/>
          </a:p>
        </p:txBody>
      </p:sp>
      <p:sp>
        <p:nvSpPr>
          <p:cNvPr id="3" name="Text Placeholder 12"/>
          <p:cNvSpPr>
            <a:spLocks noGrp="1"/>
          </p:cNvSpPr>
          <p:nvPr>
            <p:ph type="subTitle" idx="11" hasCustomPrompt="1"/>
          </p:nvPr>
        </p:nvSpPr>
        <p:spPr>
          <a:xfrm>
            <a:off x="274319" y="763588"/>
            <a:ext cx="7960422" cy="313267"/>
          </a:xfrm>
          <a:prstGeom prst="rect">
            <a:avLst/>
          </a:prstGeom>
        </p:spPr>
        <p:txBody>
          <a:bodyPr lIns="0" rIns="0" anchor="t" anchorCtr="0"/>
          <a:lstStyle>
            <a:lvl1pPr marL="228600" indent="-228600">
              <a:buNone/>
              <a:defRPr lang="en-US" b="1" smtClean="0">
                <a:latin typeface="Arial" pitchFamily="34" charset="0"/>
                <a:ea typeface="Arial"/>
                <a:cs typeface="Arial" pitchFamily="34" charset="0"/>
              </a:defRPr>
            </a:lvl1pPr>
          </a:lstStyle>
          <a:p>
            <a:pPr marL="0" lvl="0" indent="0"/>
            <a:r>
              <a:rPr lang="en-US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7250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75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l Title mid-he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308129"/>
            <a:ext cx="7955280" cy="527243"/>
          </a:xfrm>
          <a:prstGeom prst="rect">
            <a:avLst/>
          </a:prstGeom>
        </p:spPr>
        <p:txBody>
          <a:bodyPr lIns="0" rIns="0"/>
          <a:lstStyle>
            <a:lvl1pPr>
              <a:defRPr sz="3200">
                <a:solidFill>
                  <a:srgbClr val="007DB8"/>
                </a:solidFill>
                <a:latin typeface="Arial" pitchFamily="34" charset="0"/>
                <a:ea typeface="Arial"/>
                <a:cs typeface="Arial" pitchFamily="34" charset="0"/>
              </a:defRPr>
            </a:lvl1pPr>
          </a:lstStyle>
          <a:p>
            <a:r>
              <a:rPr lang="en-US" smtClean="0"/>
              <a:t>Click to edit content page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26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l Title &amp;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479747"/>
          </a:xfrm>
          <a:prstGeom prst="rect">
            <a:avLst/>
          </a:prstGeom>
        </p:spPr>
        <p:txBody>
          <a:bodyPr lIns="0" rIns="0"/>
          <a:lstStyle>
            <a:lvl1pPr>
              <a:defRPr baseline="0">
                <a:solidFill>
                  <a:srgbClr val="007DB8"/>
                </a:solidFill>
                <a:latin typeface="Arial" pitchFamily="34" charset="0"/>
                <a:ea typeface="Arial"/>
                <a:cs typeface="Arial" pitchFamily="34" charset="0"/>
              </a:defRPr>
            </a:lvl1pPr>
          </a:lstStyle>
          <a:p>
            <a:r>
              <a:rPr lang="en-US" smtClean="0"/>
              <a:t>Click to edit content page title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1463" y="1277938"/>
            <a:ext cx="7958137" cy="3192461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2177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l Title, Subtitle, &amp;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5"/>
            <a:ext cx="7955280" cy="640080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 baseline="0">
                <a:solidFill>
                  <a:srgbClr val="007DB8"/>
                </a:solidFill>
                <a:latin typeface="Arial" pitchFamily="34" charset="0"/>
                <a:ea typeface="Arial"/>
                <a:cs typeface="Arial" pitchFamily="34" charset="0"/>
              </a:defRPr>
            </a:lvl1pPr>
          </a:lstStyle>
          <a:p>
            <a:r>
              <a:rPr lang="en-US" smtClean="0"/>
              <a:t>Click to edit content page title </a:t>
            </a:r>
            <a:endParaRPr lang="en-US"/>
          </a:p>
        </p:txBody>
      </p:sp>
      <p:sp>
        <p:nvSpPr>
          <p:cNvPr id="5" name="Text Placeholder 12"/>
          <p:cNvSpPr>
            <a:spLocks noGrp="1"/>
          </p:cNvSpPr>
          <p:nvPr>
            <p:ph type="subTitle" idx="11" hasCustomPrompt="1"/>
          </p:nvPr>
        </p:nvSpPr>
        <p:spPr>
          <a:xfrm>
            <a:off x="266700" y="1057766"/>
            <a:ext cx="7960422" cy="313267"/>
          </a:xfrm>
          <a:prstGeom prst="rect">
            <a:avLst/>
          </a:prstGeom>
        </p:spPr>
        <p:txBody>
          <a:bodyPr lIns="0" rIns="0" anchor="t" anchorCtr="0"/>
          <a:lstStyle>
            <a:lvl1pPr marL="228600" indent="-228600">
              <a:buNone/>
              <a:defRPr lang="en-US" b="1" smtClean="0">
                <a:latin typeface="Arial" pitchFamily="34" charset="0"/>
                <a:ea typeface="Arial"/>
                <a:cs typeface="Arial" pitchFamily="34" charset="0"/>
              </a:defRPr>
            </a:lvl1pPr>
          </a:lstStyle>
          <a:p>
            <a:pPr marL="0" lvl="0" indent="0"/>
            <a:r>
              <a:rPr lang="en-US" smtClean="0"/>
              <a:t>Click to edit master subtitle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0"/>
          </p:nvPr>
        </p:nvSpPr>
        <p:spPr>
          <a:xfrm>
            <a:off x="271463" y="1541463"/>
            <a:ext cx="7958137" cy="2928937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377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l Title &amp;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40080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rgbClr val="007DB8"/>
                </a:solidFill>
                <a:latin typeface="Arial" pitchFamily="34" charset="0"/>
                <a:ea typeface="Arial"/>
                <a:cs typeface="Arial" pitchFamily="34" charset="0"/>
              </a:defRPr>
            </a:lvl1pPr>
          </a:lstStyle>
          <a:p>
            <a:r>
              <a:rPr lang="en-US" smtClean="0"/>
              <a:t>Click to edit content page title 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1463" y="1277938"/>
            <a:ext cx="3843337" cy="3192461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4376738" y="1277938"/>
            <a:ext cx="3852862" cy="3192461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9895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l Title, Subtitle, &amp; Lef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3049" y="274056"/>
            <a:ext cx="7948613" cy="486332"/>
          </a:xfrm>
          <a:prstGeom prst="rect">
            <a:avLst/>
          </a:prstGeom>
        </p:spPr>
        <p:txBody>
          <a:bodyPr lIns="0" rIns="0"/>
          <a:lstStyle>
            <a:lvl1pPr>
              <a:defRPr baseline="0">
                <a:latin typeface="Arial" pitchFamily="34" charset="0"/>
                <a:ea typeface="Arial"/>
                <a:cs typeface="Arial" pitchFamily="34" charset="0"/>
              </a:defRPr>
            </a:lvl1pPr>
          </a:lstStyle>
          <a:p>
            <a:r>
              <a:rPr lang="en-US" smtClean="0"/>
              <a:t>Click to edit content page title</a:t>
            </a:r>
            <a:endParaRPr lang="en-US"/>
          </a:p>
        </p:txBody>
      </p:sp>
      <p:sp>
        <p:nvSpPr>
          <p:cNvPr id="7" name="Text Placeholder 12"/>
          <p:cNvSpPr>
            <a:spLocks noGrp="1"/>
          </p:cNvSpPr>
          <p:nvPr>
            <p:ph type="subTitle" idx="11" hasCustomPrompt="1"/>
          </p:nvPr>
        </p:nvSpPr>
        <p:spPr>
          <a:xfrm>
            <a:off x="273049" y="767409"/>
            <a:ext cx="4305300" cy="313267"/>
          </a:xfrm>
          <a:prstGeom prst="rect">
            <a:avLst/>
          </a:prstGeom>
        </p:spPr>
        <p:txBody>
          <a:bodyPr lIns="0" rIns="0" anchor="t" anchorCtr="0"/>
          <a:lstStyle>
            <a:lvl1pPr marL="228600" indent="-228600">
              <a:buNone/>
              <a:defRPr lang="en-US" b="1" smtClean="0">
                <a:latin typeface="Arial" pitchFamily="34" charset="0"/>
                <a:ea typeface="Arial"/>
                <a:cs typeface="Arial" pitchFamily="34" charset="0"/>
              </a:defRPr>
            </a:lvl1pPr>
          </a:lstStyle>
          <a:p>
            <a:pPr marL="0" lvl="0" indent="0"/>
            <a:r>
              <a:rPr lang="en-US" smtClean="0"/>
              <a:t>Click to edit master subtitle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1464" y="1277938"/>
            <a:ext cx="4291012" cy="3192461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3251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Dell Blue background">
    <p:bg>
      <p:bgPr>
        <a:solidFill>
          <a:srgbClr val="0085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0" y="275760"/>
            <a:ext cx="5200791" cy="1661993"/>
          </a:xfrm>
        </p:spPr>
        <p:txBody>
          <a:bodyPr wrap="square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tx2"/>
                </a:solidFill>
                <a:latin typeface="Trebuchet MS" panose="020B0603020202020204" pitchFamily="34" charset="0"/>
                <a:ea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subTitle" idx="1"/>
          </p:nvPr>
        </p:nvSpPr>
        <p:spPr>
          <a:xfrm>
            <a:off x="274320" y="2286000"/>
            <a:ext cx="5200791" cy="307777"/>
          </a:xfr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0" i="0" smtClean="0">
                <a:solidFill>
                  <a:schemeClr val="tx2"/>
                </a:solidFill>
                <a:latin typeface="Trebuchet MS" panose="020B0603020202020204" pitchFamily="34" charset="0"/>
                <a:ea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8" name="Freeform 7"/>
          <p:cNvSpPr/>
          <p:nvPr userDrawn="1"/>
        </p:nvSpPr>
        <p:spPr>
          <a:xfrm>
            <a:off x="4121944" y="1150144"/>
            <a:ext cx="5022056" cy="3993356"/>
          </a:xfrm>
          <a:custGeom>
            <a:avLst/>
            <a:gdLst>
              <a:gd name="connsiteX0" fmla="*/ 5022056 w 5022056"/>
              <a:gd name="connsiteY0" fmla="*/ 0 h 3993356"/>
              <a:gd name="connsiteX1" fmla="*/ 5022056 w 5022056"/>
              <a:gd name="connsiteY1" fmla="*/ 3993356 h 3993356"/>
              <a:gd name="connsiteX2" fmla="*/ 0 w 5022056"/>
              <a:gd name="connsiteY2" fmla="*/ 3993356 h 3993356"/>
              <a:gd name="connsiteX3" fmla="*/ 5022056 w 5022056"/>
              <a:gd name="connsiteY3" fmla="*/ 0 h 399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22056" h="3993356">
                <a:moveTo>
                  <a:pt x="5022056" y="0"/>
                </a:moveTo>
                <a:lnTo>
                  <a:pt x="5022056" y="3993356"/>
                </a:lnTo>
                <a:lnTo>
                  <a:pt x="0" y="3993356"/>
                </a:lnTo>
                <a:lnTo>
                  <a:pt x="5022056" y="0"/>
                </a:lnTo>
                <a:close/>
              </a:path>
            </a:pathLst>
          </a:custGeom>
          <a:solidFill>
            <a:srgbClr val="00447C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1100" dirty="0" err="1" smtClean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9" descr="white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black">
          <a:xfrm>
            <a:off x="7825733" y="3849192"/>
            <a:ext cx="1023494" cy="102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122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 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 userDrawn="1"/>
        </p:nvSpPr>
        <p:spPr>
          <a:xfrm>
            <a:off x="0" y="0"/>
            <a:ext cx="9144000" cy="5143500"/>
          </a:xfrm>
          <a:prstGeom prst="ellipse">
            <a:avLst/>
          </a:prstGeom>
          <a:gradFill flip="none" rotWithShape="1">
            <a:gsLst>
              <a:gs pos="0">
                <a:srgbClr val="083259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0" y="289726"/>
            <a:ext cx="6464456" cy="1661993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>
              <a:lnSpc>
                <a:spcPct val="80000"/>
              </a:lnSpc>
              <a:defRPr lang="en-US" sz="5400" i="0" smtClean="0">
                <a:solidFill>
                  <a:schemeClr val="tx2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 lvl="0">
              <a:lnSpc>
                <a:spcPct val="100000"/>
              </a:lnSpc>
              <a:spcAft>
                <a:spcPct val="0"/>
              </a:spcAft>
            </a:pPr>
            <a:r>
              <a:rPr lang="en-US" smtClean="0"/>
              <a:t>Click to edit</a:t>
            </a:r>
            <a:br>
              <a:rPr lang="en-US" smtClean="0"/>
            </a:br>
            <a:r>
              <a:rPr lang="en-US" smtClean="0"/>
              <a:t>title slide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0" y="2065521"/>
            <a:ext cx="6464456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</a:p>
        </p:txBody>
      </p:sp>
      <p:pic>
        <p:nvPicPr>
          <p:cNvPr id="7" name="Picture 6" descr="DellEMC_Logo_Hz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419" y="4531992"/>
            <a:ext cx="1534581" cy="27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90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472577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rgbClr val="007DB8"/>
                </a:solidFill>
                <a:latin typeface="Arial" pitchFamily="34" charset="0"/>
                <a:ea typeface="Arial"/>
                <a:cs typeface="Arial" pitchFamily="34" charset="0"/>
              </a:defRPr>
            </a:lvl1pPr>
          </a:lstStyle>
          <a:p>
            <a:r>
              <a:rPr lang="en-US" smtClean="0"/>
              <a:t>Click to edit content page title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289" y="4838853"/>
            <a:ext cx="675370" cy="12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27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472577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rgbClr val="007DB8"/>
                </a:solidFill>
                <a:latin typeface="Arial" pitchFamily="34" charset="0"/>
                <a:ea typeface="Arial"/>
                <a:cs typeface="Arial" pitchFamily="34" charset="0"/>
              </a:defRPr>
            </a:lvl1pPr>
          </a:lstStyle>
          <a:p>
            <a:r>
              <a:rPr lang="en-US" smtClean="0"/>
              <a:t>Click to edit content page title</a:t>
            </a:r>
            <a:endParaRPr lang="en-US"/>
          </a:p>
        </p:txBody>
      </p:sp>
      <p:sp>
        <p:nvSpPr>
          <p:cNvPr id="3" name="Text Placeholder 12"/>
          <p:cNvSpPr>
            <a:spLocks noGrp="1"/>
          </p:cNvSpPr>
          <p:nvPr>
            <p:ph type="subTitle" idx="11" hasCustomPrompt="1"/>
          </p:nvPr>
        </p:nvSpPr>
        <p:spPr>
          <a:xfrm>
            <a:off x="274319" y="763588"/>
            <a:ext cx="7960422" cy="313267"/>
          </a:xfrm>
          <a:prstGeom prst="rect">
            <a:avLst/>
          </a:prstGeom>
        </p:spPr>
        <p:txBody>
          <a:bodyPr lIns="0" rIns="0" anchor="t" anchorCtr="0"/>
          <a:lstStyle>
            <a:lvl1pPr marL="228600" indent="-228600">
              <a:buNone/>
              <a:defRPr lang="en-US" b="1" smtClean="0">
                <a:latin typeface="Arial" pitchFamily="34" charset="0"/>
                <a:ea typeface="Arial"/>
                <a:cs typeface="Arial" pitchFamily="34" charset="0"/>
              </a:defRPr>
            </a:lvl1pPr>
          </a:lstStyle>
          <a:p>
            <a:pPr marL="0" lvl="0" indent="0"/>
            <a:r>
              <a:rPr lang="en-US" smtClean="0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289" y="4838853"/>
            <a:ext cx="675370" cy="12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289" y="4838853"/>
            <a:ext cx="675370" cy="12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88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 Title mid-he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308129"/>
            <a:ext cx="7955280" cy="527243"/>
          </a:xfrm>
          <a:prstGeom prst="rect">
            <a:avLst/>
          </a:prstGeom>
        </p:spPr>
        <p:txBody>
          <a:bodyPr lIns="0" rIns="0"/>
          <a:lstStyle>
            <a:lvl1pPr>
              <a:defRPr sz="3200">
                <a:solidFill>
                  <a:srgbClr val="007DB8"/>
                </a:solidFill>
                <a:latin typeface="Arial" pitchFamily="34" charset="0"/>
                <a:ea typeface="Arial"/>
                <a:cs typeface="Arial" pitchFamily="34" charset="0"/>
              </a:defRPr>
            </a:lvl1pPr>
          </a:lstStyle>
          <a:p>
            <a:r>
              <a:rPr lang="en-US" smtClean="0"/>
              <a:t>Click to edit content page title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289" y="4838853"/>
            <a:ext cx="675370" cy="12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75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 Title &amp;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479747"/>
          </a:xfrm>
          <a:prstGeom prst="rect">
            <a:avLst/>
          </a:prstGeom>
        </p:spPr>
        <p:txBody>
          <a:bodyPr lIns="0" rIns="0"/>
          <a:lstStyle>
            <a:lvl1pPr>
              <a:defRPr baseline="0">
                <a:solidFill>
                  <a:srgbClr val="007DB8"/>
                </a:solidFill>
                <a:latin typeface="Arial" pitchFamily="34" charset="0"/>
                <a:ea typeface="Arial"/>
                <a:cs typeface="Arial" pitchFamily="34" charset="0"/>
              </a:defRPr>
            </a:lvl1pPr>
          </a:lstStyle>
          <a:p>
            <a:r>
              <a:rPr lang="en-US" smtClean="0"/>
              <a:t>Click to edit content page title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1463" y="1277938"/>
            <a:ext cx="7958137" cy="3192461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289" y="4838853"/>
            <a:ext cx="675370" cy="12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87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 Title, Subtitle, &amp;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5"/>
            <a:ext cx="7955280" cy="640080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 baseline="0">
                <a:solidFill>
                  <a:srgbClr val="007DB8"/>
                </a:solidFill>
                <a:latin typeface="Arial" pitchFamily="34" charset="0"/>
                <a:ea typeface="Arial"/>
                <a:cs typeface="Arial" pitchFamily="34" charset="0"/>
              </a:defRPr>
            </a:lvl1pPr>
          </a:lstStyle>
          <a:p>
            <a:r>
              <a:rPr lang="en-US" smtClean="0"/>
              <a:t>Click to edit content page title </a:t>
            </a:r>
            <a:endParaRPr lang="en-US"/>
          </a:p>
        </p:txBody>
      </p:sp>
      <p:sp>
        <p:nvSpPr>
          <p:cNvPr id="5" name="Text Placeholder 12"/>
          <p:cNvSpPr>
            <a:spLocks noGrp="1"/>
          </p:cNvSpPr>
          <p:nvPr>
            <p:ph type="subTitle" idx="11" hasCustomPrompt="1"/>
          </p:nvPr>
        </p:nvSpPr>
        <p:spPr>
          <a:xfrm>
            <a:off x="266700" y="1057766"/>
            <a:ext cx="7960422" cy="313267"/>
          </a:xfrm>
          <a:prstGeom prst="rect">
            <a:avLst/>
          </a:prstGeom>
        </p:spPr>
        <p:txBody>
          <a:bodyPr lIns="0" rIns="0" anchor="t" anchorCtr="0"/>
          <a:lstStyle>
            <a:lvl1pPr marL="228600" indent="-228600">
              <a:buNone/>
              <a:defRPr lang="en-US" b="1" smtClean="0">
                <a:latin typeface="Arial" pitchFamily="34" charset="0"/>
                <a:ea typeface="Arial"/>
                <a:cs typeface="Arial" pitchFamily="34" charset="0"/>
              </a:defRPr>
            </a:lvl1pPr>
          </a:lstStyle>
          <a:p>
            <a:pPr marL="0" lvl="0" indent="0"/>
            <a:r>
              <a:rPr lang="en-US" smtClean="0"/>
              <a:t>Click to edit master subtitle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0"/>
          </p:nvPr>
        </p:nvSpPr>
        <p:spPr>
          <a:xfrm>
            <a:off x="271463" y="1541463"/>
            <a:ext cx="7958137" cy="2928937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289" y="4838853"/>
            <a:ext cx="675370" cy="12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53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 Title &amp;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40080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rgbClr val="007DB8"/>
                </a:solidFill>
                <a:latin typeface="Arial" pitchFamily="34" charset="0"/>
                <a:ea typeface="Arial"/>
                <a:cs typeface="Arial" pitchFamily="34" charset="0"/>
              </a:defRPr>
            </a:lvl1pPr>
          </a:lstStyle>
          <a:p>
            <a:r>
              <a:rPr lang="en-US" smtClean="0"/>
              <a:t>Click to edit content page title 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1463" y="1277938"/>
            <a:ext cx="3843337" cy="3192461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4376738" y="1277938"/>
            <a:ext cx="3852862" cy="3192461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289" y="4838853"/>
            <a:ext cx="675370" cy="12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17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 Title, Subtitle, &amp; Lef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3049" y="274056"/>
            <a:ext cx="7948613" cy="486332"/>
          </a:xfrm>
          <a:prstGeom prst="rect">
            <a:avLst/>
          </a:prstGeom>
        </p:spPr>
        <p:txBody>
          <a:bodyPr lIns="0" rIns="0"/>
          <a:lstStyle>
            <a:lvl1pPr>
              <a:defRPr baseline="0">
                <a:latin typeface="Arial" pitchFamily="34" charset="0"/>
                <a:ea typeface="Arial"/>
                <a:cs typeface="Arial" pitchFamily="34" charset="0"/>
              </a:defRPr>
            </a:lvl1pPr>
          </a:lstStyle>
          <a:p>
            <a:r>
              <a:rPr lang="en-US" smtClean="0"/>
              <a:t>Click to edit content page title</a:t>
            </a:r>
            <a:endParaRPr lang="en-US"/>
          </a:p>
        </p:txBody>
      </p:sp>
      <p:sp>
        <p:nvSpPr>
          <p:cNvPr id="7" name="Text Placeholder 12"/>
          <p:cNvSpPr>
            <a:spLocks noGrp="1"/>
          </p:cNvSpPr>
          <p:nvPr>
            <p:ph type="subTitle" idx="11" hasCustomPrompt="1"/>
          </p:nvPr>
        </p:nvSpPr>
        <p:spPr>
          <a:xfrm>
            <a:off x="273049" y="767409"/>
            <a:ext cx="4305300" cy="313267"/>
          </a:xfrm>
          <a:prstGeom prst="rect">
            <a:avLst/>
          </a:prstGeom>
        </p:spPr>
        <p:txBody>
          <a:bodyPr lIns="0" rIns="0" anchor="t" anchorCtr="0"/>
          <a:lstStyle>
            <a:lvl1pPr marL="228600" indent="-228600">
              <a:buNone/>
              <a:defRPr lang="en-US" b="1" smtClean="0">
                <a:latin typeface="Arial" pitchFamily="34" charset="0"/>
                <a:ea typeface="Arial"/>
                <a:cs typeface="Arial" pitchFamily="34" charset="0"/>
              </a:defRPr>
            </a:lvl1pPr>
          </a:lstStyle>
          <a:p>
            <a:pPr marL="0" lvl="0" indent="0"/>
            <a:r>
              <a:rPr lang="en-US" smtClean="0"/>
              <a:t>Click to edit master subtitle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1464" y="1277938"/>
            <a:ext cx="4291012" cy="3192461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289" y="4838853"/>
            <a:ext cx="675370" cy="12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18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vitol 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0" y="0"/>
            <a:ext cx="9144000" cy="5143500"/>
          </a:xfrm>
          <a:prstGeom prst="ellipse">
            <a:avLst/>
          </a:prstGeom>
          <a:gradFill flip="none" rotWithShape="1">
            <a:gsLst>
              <a:gs pos="0">
                <a:srgbClr val="083259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0" y="289726"/>
            <a:ext cx="6464456" cy="1661993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>
              <a:lnSpc>
                <a:spcPct val="80000"/>
              </a:lnSpc>
              <a:defRPr lang="en-US" sz="5400" i="0" smtClean="0">
                <a:solidFill>
                  <a:schemeClr val="tx2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 lvl="0">
              <a:lnSpc>
                <a:spcPct val="100000"/>
              </a:lnSpc>
              <a:spcAft>
                <a:spcPct val="0"/>
              </a:spcAft>
            </a:pPr>
            <a:r>
              <a:rPr lang="en-US" smtClean="0"/>
              <a:t>Click to edit</a:t>
            </a:r>
            <a:br>
              <a:rPr lang="en-US" smtClean="0"/>
            </a:br>
            <a:r>
              <a:rPr lang="en-US" smtClean="0"/>
              <a:t>title slide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0" y="2065521"/>
            <a:ext cx="6464456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7797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400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280160"/>
            <a:ext cx="7924386" cy="3200400"/>
          </a:xfr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None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573088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78356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v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472577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rgbClr val="007DB8"/>
                </a:solidFill>
                <a:latin typeface="Arial" pitchFamily="34" charset="0"/>
                <a:ea typeface="Arial"/>
                <a:cs typeface="Arial" pitchFamily="34" charset="0"/>
              </a:defRPr>
            </a:lvl1pPr>
          </a:lstStyle>
          <a:p>
            <a:r>
              <a:rPr lang="en-US" smtClean="0"/>
              <a:t>Click to edit content page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00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v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472577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rgbClr val="007DB8"/>
                </a:solidFill>
                <a:latin typeface="Arial" pitchFamily="34" charset="0"/>
                <a:ea typeface="Arial"/>
                <a:cs typeface="Arial" pitchFamily="34" charset="0"/>
              </a:defRPr>
            </a:lvl1pPr>
          </a:lstStyle>
          <a:p>
            <a:r>
              <a:rPr lang="en-US" smtClean="0"/>
              <a:t>Click to edit content page title</a:t>
            </a:r>
            <a:endParaRPr lang="en-US"/>
          </a:p>
        </p:txBody>
      </p:sp>
      <p:sp>
        <p:nvSpPr>
          <p:cNvPr id="3" name="Text Placeholder 12"/>
          <p:cNvSpPr>
            <a:spLocks noGrp="1"/>
          </p:cNvSpPr>
          <p:nvPr>
            <p:ph type="subTitle" idx="11" hasCustomPrompt="1"/>
          </p:nvPr>
        </p:nvSpPr>
        <p:spPr>
          <a:xfrm>
            <a:off x="274319" y="763588"/>
            <a:ext cx="7960422" cy="313267"/>
          </a:xfrm>
          <a:prstGeom prst="rect">
            <a:avLst/>
          </a:prstGeom>
        </p:spPr>
        <p:txBody>
          <a:bodyPr lIns="0" rIns="0" anchor="t" anchorCtr="0"/>
          <a:lstStyle>
            <a:lvl1pPr marL="228600" indent="-228600">
              <a:buNone/>
              <a:defRPr lang="en-US" b="1" smtClean="0">
                <a:latin typeface="Arial" pitchFamily="34" charset="0"/>
                <a:ea typeface="Arial"/>
                <a:cs typeface="Arial" pitchFamily="34" charset="0"/>
              </a:defRPr>
            </a:lvl1pPr>
          </a:lstStyle>
          <a:p>
            <a:pPr marL="0" lvl="0" indent="0"/>
            <a:r>
              <a:rPr lang="en-US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065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v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524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v Title mid-he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308129"/>
            <a:ext cx="7955280" cy="527243"/>
          </a:xfrm>
          <a:prstGeom prst="rect">
            <a:avLst/>
          </a:prstGeom>
        </p:spPr>
        <p:txBody>
          <a:bodyPr lIns="0" rIns="0"/>
          <a:lstStyle>
            <a:lvl1pPr>
              <a:defRPr sz="3200">
                <a:solidFill>
                  <a:srgbClr val="007DB8"/>
                </a:solidFill>
                <a:latin typeface="Arial" pitchFamily="34" charset="0"/>
                <a:ea typeface="Arial"/>
                <a:cs typeface="Arial" pitchFamily="34" charset="0"/>
              </a:defRPr>
            </a:lvl1pPr>
          </a:lstStyle>
          <a:p>
            <a:r>
              <a:rPr lang="en-US" smtClean="0"/>
              <a:t>Click to edit content page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8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v Title &amp;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479747"/>
          </a:xfrm>
          <a:prstGeom prst="rect">
            <a:avLst/>
          </a:prstGeom>
        </p:spPr>
        <p:txBody>
          <a:bodyPr lIns="0" rIns="0"/>
          <a:lstStyle>
            <a:lvl1pPr>
              <a:defRPr baseline="0">
                <a:solidFill>
                  <a:srgbClr val="007DB8"/>
                </a:solidFill>
                <a:latin typeface="Arial" pitchFamily="34" charset="0"/>
                <a:ea typeface="Arial"/>
                <a:cs typeface="Arial" pitchFamily="34" charset="0"/>
              </a:defRPr>
            </a:lvl1pPr>
          </a:lstStyle>
          <a:p>
            <a:r>
              <a:rPr lang="en-US" smtClean="0"/>
              <a:t>Click to edit content page title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1463" y="1277938"/>
            <a:ext cx="7958137" cy="3192461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9560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v Title, Subtitle, &amp;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5"/>
            <a:ext cx="7955280" cy="640080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 baseline="0">
                <a:solidFill>
                  <a:srgbClr val="007DB8"/>
                </a:solidFill>
                <a:latin typeface="Arial" pitchFamily="34" charset="0"/>
                <a:ea typeface="Arial"/>
                <a:cs typeface="Arial" pitchFamily="34" charset="0"/>
              </a:defRPr>
            </a:lvl1pPr>
          </a:lstStyle>
          <a:p>
            <a:r>
              <a:rPr lang="en-US" smtClean="0"/>
              <a:t>Click to edit content page title </a:t>
            </a:r>
            <a:endParaRPr lang="en-US"/>
          </a:p>
        </p:txBody>
      </p:sp>
      <p:sp>
        <p:nvSpPr>
          <p:cNvPr id="5" name="Text Placeholder 12"/>
          <p:cNvSpPr>
            <a:spLocks noGrp="1"/>
          </p:cNvSpPr>
          <p:nvPr>
            <p:ph type="subTitle" idx="11" hasCustomPrompt="1"/>
          </p:nvPr>
        </p:nvSpPr>
        <p:spPr>
          <a:xfrm>
            <a:off x="266700" y="1057766"/>
            <a:ext cx="7960422" cy="313267"/>
          </a:xfrm>
          <a:prstGeom prst="rect">
            <a:avLst/>
          </a:prstGeom>
        </p:spPr>
        <p:txBody>
          <a:bodyPr lIns="0" rIns="0" anchor="t" anchorCtr="0"/>
          <a:lstStyle>
            <a:lvl1pPr marL="228600" indent="-228600">
              <a:buNone/>
              <a:defRPr lang="en-US" b="1" smtClean="0">
                <a:latin typeface="Arial" pitchFamily="34" charset="0"/>
                <a:ea typeface="Arial"/>
                <a:cs typeface="Arial" pitchFamily="34" charset="0"/>
              </a:defRPr>
            </a:lvl1pPr>
          </a:lstStyle>
          <a:p>
            <a:pPr marL="0" lvl="0" indent="0"/>
            <a:r>
              <a:rPr lang="en-US" smtClean="0"/>
              <a:t>Click to edit master subtitle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0"/>
          </p:nvPr>
        </p:nvSpPr>
        <p:spPr>
          <a:xfrm>
            <a:off x="271463" y="1541463"/>
            <a:ext cx="7958137" cy="2928937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5905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v Title &amp;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40080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rgbClr val="007DB8"/>
                </a:solidFill>
                <a:latin typeface="Arial" pitchFamily="34" charset="0"/>
                <a:ea typeface="Arial"/>
                <a:cs typeface="Arial" pitchFamily="34" charset="0"/>
              </a:defRPr>
            </a:lvl1pPr>
          </a:lstStyle>
          <a:p>
            <a:r>
              <a:rPr lang="en-US" smtClean="0"/>
              <a:t>Click to edit content page title 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1463" y="1277938"/>
            <a:ext cx="3843337" cy="3192461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4376738" y="1277938"/>
            <a:ext cx="3852862" cy="3192461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7799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v Title, Subtitle, &amp; Lef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3049" y="274056"/>
            <a:ext cx="7947025" cy="486332"/>
          </a:xfrm>
          <a:prstGeom prst="rect">
            <a:avLst/>
          </a:prstGeom>
        </p:spPr>
        <p:txBody>
          <a:bodyPr lIns="0" rIns="0"/>
          <a:lstStyle>
            <a:lvl1pPr>
              <a:defRPr baseline="0">
                <a:latin typeface="Arial" pitchFamily="34" charset="0"/>
                <a:ea typeface="Arial"/>
                <a:cs typeface="Arial" pitchFamily="34" charset="0"/>
              </a:defRPr>
            </a:lvl1pPr>
          </a:lstStyle>
          <a:p>
            <a:r>
              <a:rPr lang="en-US" smtClean="0"/>
              <a:t>Click to edit content page title</a:t>
            </a:r>
            <a:endParaRPr lang="en-US"/>
          </a:p>
        </p:txBody>
      </p:sp>
      <p:sp>
        <p:nvSpPr>
          <p:cNvPr id="7" name="Text Placeholder 12"/>
          <p:cNvSpPr>
            <a:spLocks noGrp="1"/>
          </p:cNvSpPr>
          <p:nvPr>
            <p:ph type="subTitle" idx="11" hasCustomPrompt="1"/>
          </p:nvPr>
        </p:nvSpPr>
        <p:spPr>
          <a:xfrm>
            <a:off x="273049" y="763588"/>
            <a:ext cx="4305300" cy="313267"/>
          </a:xfrm>
          <a:prstGeom prst="rect">
            <a:avLst/>
          </a:prstGeom>
        </p:spPr>
        <p:txBody>
          <a:bodyPr lIns="0" rIns="0" anchor="t" anchorCtr="0"/>
          <a:lstStyle>
            <a:lvl1pPr marL="228600" indent="-228600">
              <a:buNone/>
              <a:defRPr lang="en-US" b="1" smtClean="0">
                <a:latin typeface="Arial" pitchFamily="34" charset="0"/>
                <a:ea typeface="Arial"/>
                <a:cs typeface="Arial" pitchFamily="34" charset="0"/>
              </a:defRPr>
            </a:lvl1pPr>
          </a:lstStyle>
          <a:p>
            <a:pPr marL="0" lvl="0" indent="0"/>
            <a:r>
              <a:rPr lang="en-US" smtClean="0"/>
              <a:t>Click to edit master subtitle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1464" y="1277938"/>
            <a:ext cx="4291012" cy="3192461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7301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SA 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0" y="0"/>
            <a:ext cx="9144000" cy="5143500"/>
          </a:xfrm>
          <a:prstGeom prst="ellipse">
            <a:avLst/>
          </a:prstGeom>
          <a:gradFill flip="none" rotWithShape="1">
            <a:gsLst>
              <a:gs pos="0">
                <a:srgbClr val="083259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0" y="289726"/>
            <a:ext cx="6464456" cy="1661993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>
              <a:lnSpc>
                <a:spcPct val="80000"/>
              </a:lnSpc>
              <a:defRPr lang="en-US" sz="5400" i="0" smtClean="0">
                <a:solidFill>
                  <a:schemeClr val="tx2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 lvl="0">
              <a:lnSpc>
                <a:spcPct val="100000"/>
              </a:lnSpc>
              <a:spcAft>
                <a:spcPct val="0"/>
              </a:spcAft>
            </a:pPr>
            <a:r>
              <a:rPr lang="en-US" smtClean="0"/>
              <a:t>Click to edit</a:t>
            </a:r>
            <a:br>
              <a:rPr lang="en-US" smtClean="0"/>
            </a:br>
            <a:r>
              <a:rPr lang="en-US" smtClean="0"/>
              <a:t>title slide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0" y="2065521"/>
            <a:ext cx="6464456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8275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SA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472577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rgbClr val="007DB8"/>
                </a:solidFill>
                <a:latin typeface="Arial" pitchFamily="34" charset="0"/>
                <a:ea typeface="Arial"/>
                <a:cs typeface="Arial" pitchFamily="34" charset="0"/>
              </a:defRPr>
            </a:lvl1pPr>
          </a:lstStyle>
          <a:p>
            <a:r>
              <a:rPr lang="en-US" smtClean="0"/>
              <a:t>Click to edit content page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71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Dell Blue backgroun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277946"/>
            <a:ext cx="7955280" cy="640080"/>
          </a:xfrm>
        </p:spPr>
        <p:txBody>
          <a:bodyPr/>
          <a:lstStyle/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idx="1" hasCustomPrompt="1"/>
          </p:nvPr>
        </p:nvSpPr>
        <p:spPr bwMode="auto">
          <a:xfrm>
            <a:off x="277294" y="1280160"/>
            <a:ext cx="7952306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defRPr/>
            </a:lvl4pPr>
          </a:lstStyle>
          <a:p>
            <a:pPr lvl="0"/>
            <a:r>
              <a:rPr lang="en-US" dirty="0" smtClean="0"/>
              <a:t>Click to edit title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1549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SA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472577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rgbClr val="007DB8"/>
                </a:solidFill>
                <a:latin typeface="Arial" pitchFamily="34" charset="0"/>
                <a:ea typeface="Arial"/>
                <a:cs typeface="Arial" pitchFamily="34" charset="0"/>
              </a:defRPr>
            </a:lvl1pPr>
          </a:lstStyle>
          <a:p>
            <a:r>
              <a:rPr lang="en-US" smtClean="0"/>
              <a:t>Click to edit content page title</a:t>
            </a:r>
            <a:endParaRPr lang="en-US"/>
          </a:p>
        </p:txBody>
      </p:sp>
      <p:sp>
        <p:nvSpPr>
          <p:cNvPr id="3" name="Text Placeholder 12"/>
          <p:cNvSpPr>
            <a:spLocks noGrp="1"/>
          </p:cNvSpPr>
          <p:nvPr>
            <p:ph type="subTitle" idx="11" hasCustomPrompt="1"/>
          </p:nvPr>
        </p:nvSpPr>
        <p:spPr>
          <a:xfrm>
            <a:off x="274319" y="763588"/>
            <a:ext cx="7960422" cy="313267"/>
          </a:xfrm>
          <a:prstGeom prst="rect">
            <a:avLst/>
          </a:prstGeom>
        </p:spPr>
        <p:txBody>
          <a:bodyPr lIns="0" rIns="0" anchor="t" anchorCtr="0"/>
          <a:lstStyle>
            <a:lvl1pPr marL="228600" indent="-228600">
              <a:buNone/>
              <a:defRPr lang="en-US" b="1" smtClean="0">
                <a:latin typeface="Arial" pitchFamily="34" charset="0"/>
                <a:ea typeface="Arial"/>
                <a:cs typeface="Arial" pitchFamily="34" charset="0"/>
              </a:defRPr>
            </a:lvl1pPr>
          </a:lstStyle>
          <a:p>
            <a:pPr marL="0" lvl="0" indent="0"/>
            <a:r>
              <a:rPr lang="en-US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584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SA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264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SA Title mid-he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308129"/>
            <a:ext cx="7955280" cy="527243"/>
          </a:xfrm>
          <a:prstGeom prst="rect">
            <a:avLst/>
          </a:prstGeom>
        </p:spPr>
        <p:txBody>
          <a:bodyPr lIns="0" rIns="0"/>
          <a:lstStyle>
            <a:lvl1pPr>
              <a:defRPr sz="3200">
                <a:solidFill>
                  <a:srgbClr val="007DB8"/>
                </a:solidFill>
                <a:latin typeface="Arial" pitchFamily="34" charset="0"/>
                <a:ea typeface="Arial"/>
                <a:cs typeface="Arial" pitchFamily="34" charset="0"/>
              </a:defRPr>
            </a:lvl1pPr>
          </a:lstStyle>
          <a:p>
            <a:r>
              <a:rPr lang="en-US" smtClean="0"/>
              <a:t>Click to edit content page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80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SA Title &amp;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479747"/>
          </a:xfrm>
          <a:prstGeom prst="rect">
            <a:avLst/>
          </a:prstGeom>
        </p:spPr>
        <p:txBody>
          <a:bodyPr lIns="0" rIns="0"/>
          <a:lstStyle>
            <a:lvl1pPr>
              <a:defRPr baseline="0">
                <a:solidFill>
                  <a:srgbClr val="007DB8"/>
                </a:solidFill>
                <a:latin typeface="Arial" pitchFamily="34" charset="0"/>
                <a:ea typeface="Arial"/>
                <a:cs typeface="Arial" pitchFamily="34" charset="0"/>
              </a:defRPr>
            </a:lvl1pPr>
          </a:lstStyle>
          <a:p>
            <a:r>
              <a:rPr lang="en-US" smtClean="0"/>
              <a:t>Click to edit content page title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1463" y="1277938"/>
            <a:ext cx="7958137" cy="3192461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026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SA Title, Subtitle, &amp;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5"/>
            <a:ext cx="7955280" cy="640080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 baseline="0">
                <a:solidFill>
                  <a:srgbClr val="007DB8"/>
                </a:solidFill>
                <a:latin typeface="Arial" pitchFamily="34" charset="0"/>
                <a:ea typeface="Arial"/>
                <a:cs typeface="Arial" pitchFamily="34" charset="0"/>
              </a:defRPr>
            </a:lvl1pPr>
          </a:lstStyle>
          <a:p>
            <a:r>
              <a:rPr lang="en-US" smtClean="0"/>
              <a:t>Click to edit content page title </a:t>
            </a:r>
            <a:endParaRPr lang="en-US"/>
          </a:p>
        </p:txBody>
      </p:sp>
      <p:sp>
        <p:nvSpPr>
          <p:cNvPr id="5" name="Text Placeholder 12"/>
          <p:cNvSpPr>
            <a:spLocks noGrp="1"/>
          </p:cNvSpPr>
          <p:nvPr>
            <p:ph type="subTitle" idx="11" hasCustomPrompt="1"/>
          </p:nvPr>
        </p:nvSpPr>
        <p:spPr>
          <a:xfrm>
            <a:off x="266700" y="1057766"/>
            <a:ext cx="7960422" cy="313267"/>
          </a:xfrm>
          <a:prstGeom prst="rect">
            <a:avLst/>
          </a:prstGeom>
        </p:spPr>
        <p:txBody>
          <a:bodyPr lIns="0" rIns="0" anchor="t" anchorCtr="0"/>
          <a:lstStyle>
            <a:lvl1pPr marL="228600" indent="-228600">
              <a:buNone/>
              <a:defRPr lang="en-US" b="1" smtClean="0">
                <a:latin typeface="Arial" pitchFamily="34" charset="0"/>
                <a:ea typeface="Arial"/>
                <a:cs typeface="Arial" pitchFamily="34" charset="0"/>
              </a:defRPr>
            </a:lvl1pPr>
          </a:lstStyle>
          <a:p>
            <a:pPr marL="0" lvl="0" indent="0"/>
            <a:r>
              <a:rPr lang="en-US" smtClean="0"/>
              <a:t>Click to edit master subtitle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0"/>
          </p:nvPr>
        </p:nvSpPr>
        <p:spPr>
          <a:xfrm>
            <a:off x="271463" y="1541463"/>
            <a:ext cx="7958137" cy="2928937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7299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SA Title &amp;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40080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rgbClr val="007DB8"/>
                </a:solidFill>
                <a:latin typeface="Arial" pitchFamily="34" charset="0"/>
                <a:ea typeface="Arial"/>
                <a:cs typeface="Arial" pitchFamily="34" charset="0"/>
              </a:defRPr>
            </a:lvl1pPr>
          </a:lstStyle>
          <a:p>
            <a:r>
              <a:rPr lang="en-US" smtClean="0"/>
              <a:t>Click to edit content page title 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1463" y="1277938"/>
            <a:ext cx="3843337" cy="3192461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4376738" y="1277938"/>
            <a:ext cx="3852862" cy="3192461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1660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SA Title, Subtitle, &amp; Lef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3049" y="274056"/>
            <a:ext cx="7947025" cy="486332"/>
          </a:xfrm>
          <a:prstGeom prst="rect">
            <a:avLst/>
          </a:prstGeom>
        </p:spPr>
        <p:txBody>
          <a:bodyPr lIns="0" rIns="0"/>
          <a:lstStyle>
            <a:lvl1pPr>
              <a:defRPr baseline="0">
                <a:latin typeface="Arial" pitchFamily="34" charset="0"/>
                <a:ea typeface="Arial"/>
                <a:cs typeface="Arial" pitchFamily="34" charset="0"/>
              </a:defRPr>
            </a:lvl1pPr>
          </a:lstStyle>
          <a:p>
            <a:r>
              <a:rPr lang="en-US" smtClean="0"/>
              <a:t>Click to edit content page title</a:t>
            </a:r>
            <a:endParaRPr lang="en-US"/>
          </a:p>
        </p:txBody>
      </p:sp>
      <p:sp>
        <p:nvSpPr>
          <p:cNvPr id="7" name="Text Placeholder 12"/>
          <p:cNvSpPr>
            <a:spLocks noGrp="1"/>
          </p:cNvSpPr>
          <p:nvPr>
            <p:ph type="subTitle" idx="11" hasCustomPrompt="1"/>
          </p:nvPr>
        </p:nvSpPr>
        <p:spPr>
          <a:xfrm>
            <a:off x="273049" y="763588"/>
            <a:ext cx="4305300" cy="313267"/>
          </a:xfrm>
          <a:prstGeom prst="rect">
            <a:avLst/>
          </a:prstGeom>
        </p:spPr>
        <p:txBody>
          <a:bodyPr lIns="0" rIns="0" anchor="t" anchorCtr="0"/>
          <a:lstStyle>
            <a:lvl1pPr marL="228600" indent="-228600">
              <a:buNone/>
              <a:defRPr lang="en-US" b="1" smtClean="0">
                <a:latin typeface="Arial" pitchFamily="34" charset="0"/>
                <a:ea typeface="Arial"/>
                <a:cs typeface="Arial" pitchFamily="34" charset="0"/>
              </a:defRPr>
            </a:lvl1pPr>
          </a:lstStyle>
          <a:p>
            <a:pPr marL="0" lvl="0" indent="0"/>
            <a:r>
              <a:rPr lang="en-US" smtClean="0"/>
              <a:t>Click to edit master subtitle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1464" y="1277938"/>
            <a:ext cx="4291012" cy="3192461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5156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ureWorks 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0" y="0"/>
            <a:ext cx="9144000" cy="5143500"/>
          </a:xfrm>
          <a:prstGeom prst="ellipse">
            <a:avLst/>
          </a:prstGeom>
          <a:gradFill flip="none" rotWithShape="1">
            <a:gsLst>
              <a:gs pos="0">
                <a:srgbClr val="083259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0" y="289726"/>
            <a:ext cx="6464456" cy="1661993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>
              <a:lnSpc>
                <a:spcPct val="80000"/>
              </a:lnSpc>
              <a:defRPr lang="en-US" sz="5400" i="0" smtClean="0">
                <a:solidFill>
                  <a:schemeClr val="tx2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 lvl="0">
              <a:lnSpc>
                <a:spcPct val="100000"/>
              </a:lnSpc>
              <a:spcAft>
                <a:spcPct val="0"/>
              </a:spcAft>
            </a:pPr>
            <a:r>
              <a:rPr lang="en-US" smtClean="0"/>
              <a:t>Click to edit</a:t>
            </a:r>
            <a:br>
              <a:rPr lang="en-US" smtClean="0"/>
            </a:br>
            <a:r>
              <a:rPr lang="en-US" smtClean="0"/>
              <a:t>title slide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0" y="2065521"/>
            <a:ext cx="6464456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3079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472577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rgbClr val="007DB8"/>
                </a:solidFill>
                <a:latin typeface="Arial" pitchFamily="34" charset="0"/>
                <a:ea typeface="Arial"/>
                <a:cs typeface="Arial" pitchFamily="34" charset="0"/>
              </a:defRPr>
            </a:lvl1pPr>
          </a:lstStyle>
          <a:p>
            <a:r>
              <a:rPr lang="en-US" smtClean="0"/>
              <a:t>Click to edit content page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2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472577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rgbClr val="007DB8"/>
                </a:solidFill>
                <a:latin typeface="Arial" pitchFamily="34" charset="0"/>
                <a:ea typeface="Arial"/>
                <a:cs typeface="Arial" pitchFamily="34" charset="0"/>
              </a:defRPr>
            </a:lvl1pPr>
          </a:lstStyle>
          <a:p>
            <a:r>
              <a:rPr lang="en-US" smtClean="0"/>
              <a:t>Click to edit content page title</a:t>
            </a:r>
            <a:endParaRPr lang="en-US"/>
          </a:p>
        </p:txBody>
      </p:sp>
      <p:sp>
        <p:nvSpPr>
          <p:cNvPr id="3" name="Text Placeholder 12"/>
          <p:cNvSpPr>
            <a:spLocks noGrp="1"/>
          </p:cNvSpPr>
          <p:nvPr>
            <p:ph type="subTitle" idx="11" hasCustomPrompt="1"/>
          </p:nvPr>
        </p:nvSpPr>
        <p:spPr>
          <a:xfrm>
            <a:off x="274319" y="763588"/>
            <a:ext cx="7960422" cy="313267"/>
          </a:xfrm>
          <a:prstGeom prst="rect">
            <a:avLst/>
          </a:prstGeom>
        </p:spPr>
        <p:txBody>
          <a:bodyPr lIns="0" rIns="0" anchor="t" anchorCtr="0"/>
          <a:lstStyle>
            <a:lvl1pPr marL="228600" indent="-228600">
              <a:buNone/>
              <a:defRPr lang="en-US" b="1" smtClean="0">
                <a:latin typeface="Arial" pitchFamily="34" charset="0"/>
                <a:ea typeface="Arial"/>
                <a:cs typeface="Arial" pitchFamily="34" charset="0"/>
              </a:defRPr>
            </a:lvl1pPr>
          </a:lstStyle>
          <a:p>
            <a:pPr marL="0" lvl="0" indent="0"/>
            <a:r>
              <a:rPr lang="en-US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759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Dell Blue background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277946"/>
            <a:ext cx="7955280" cy="640080"/>
          </a:xfrm>
        </p:spPr>
        <p:txBody>
          <a:bodyPr>
            <a:normAutofit/>
          </a:bodyPr>
          <a:lstStyle/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idx="1"/>
          </p:nvPr>
        </p:nvSpPr>
        <p:spPr bwMode="auto">
          <a:xfrm>
            <a:off x="274320" y="1554480"/>
            <a:ext cx="7955280" cy="301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en-US" dirty="0" smtClean="0"/>
              <a:t>Click to edit title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" y="1097280"/>
            <a:ext cx="7955280" cy="238842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80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520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 Title mid-he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308129"/>
            <a:ext cx="7955280" cy="527243"/>
          </a:xfrm>
          <a:prstGeom prst="rect">
            <a:avLst/>
          </a:prstGeom>
        </p:spPr>
        <p:txBody>
          <a:bodyPr lIns="0" rIns="0"/>
          <a:lstStyle>
            <a:lvl1pPr>
              <a:defRPr sz="3200">
                <a:solidFill>
                  <a:srgbClr val="007DB8"/>
                </a:solidFill>
                <a:latin typeface="Arial" pitchFamily="34" charset="0"/>
                <a:ea typeface="Arial"/>
                <a:cs typeface="Arial" pitchFamily="34" charset="0"/>
              </a:defRPr>
            </a:lvl1pPr>
          </a:lstStyle>
          <a:p>
            <a:r>
              <a:rPr lang="en-US" smtClean="0"/>
              <a:t>Click to edit content page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53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 Title &amp;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479747"/>
          </a:xfrm>
          <a:prstGeom prst="rect">
            <a:avLst/>
          </a:prstGeom>
        </p:spPr>
        <p:txBody>
          <a:bodyPr lIns="0" rIns="0"/>
          <a:lstStyle>
            <a:lvl1pPr>
              <a:defRPr baseline="0">
                <a:solidFill>
                  <a:srgbClr val="007DB8"/>
                </a:solidFill>
                <a:latin typeface="Arial" pitchFamily="34" charset="0"/>
                <a:ea typeface="Arial"/>
                <a:cs typeface="Arial" pitchFamily="34" charset="0"/>
              </a:defRPr>
            </a:lvl1pPr>
          </a:lstStyle>
          <a:p>
            <a:r>
              <a:rPr lang="en-US" smtClean="0"/>
              <a:t>Click to edit content page title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1463" y="1277938"/>
            <a:ext cx="7958137" cy="3192461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6925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 Title, Subtitle, &amp;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5"/>
            <a:ext cx="7955280" cy="640080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 baseline="0">
                <a:solidFill>
                  <a:srgbClr val="007DB8"/>
                </a:solidFill>
                <a:latin typeface="Arial" pitchFamily="34" charset="0"/>
                <a:ea typeface="Arial"/>
                <a:cs typeface="Arial" pitchFamily="34" charset="0"/>
              </a:defRPr>
            </a:lvl1pPr>
          </a:lstStyle>
          <a:p>
            <a:r>
              <a:rPr lang="en-US" smtClean="0"/>
              <a:t>Click to edit content page title </a:t>
            </a:r>
            <a:endParaRPr lang="en-US"/>
          </a:p>
        </p:txBody>
      </p:sp>
      <p:sp>
        <p:nvSpPr>
          <p:cNvPr id="5" name="Text Placeholder 12"/>
          <p:cNvSpPr>
            <a:spLocks noGrp="1"/>
          </p:cNvSpPr>
          <p:nvPr>
            <p:ph type="subTitle" idx="11" hasCustomPrompt="1"/>
          </p:nvPr>
        </p:nvSpPr>
        <p:spPr>
          <a:xfrm>
            <a:off x="266700" y="1057766"/>
            <a:ext cx="7960422" cy="313267"/>
          </a:xfrm>
          <a:prstGeom prst="rect">
            <a:avLst/>
          </a:prstGeom>
        </p:spPr>
        <p:txBody>
          <a:bodyPr lIns="0" rIns="0" anchor="t" anchorCtr="0"/>
          <a:lstStyle>
            <a:lvl1pPr marL="228600" indent="-228600">
              <a:buNone/>
              <a:defRPr lang="en-US" b="1" smtClean="0">
                <a:latin typeface="Arial" pitchFamily="34" charset="0"/>
                <a:ea typeface="Arial"/>
                <a:cs typeface="Arial" pitchFamily="34" charset="0"/>
              </a:defRPr>
            </a:lvl1pPr>
          </a:lstStyle>
          <a:p>
            <a:pPr marL="0" lvl="0" indent="0"/>
            <a:r>
              <a:rPr lang="en-US" smtClean="0"/>
              <a:t>Click to edit master subtitle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0"/>
          </p:nvPr>
        </p:nvSpPr>
        <p:spPr>
          <a:xfrm>
            <a:off x="271463" y="1541463"/>
            <a:ext cx="7958137" cy="2928937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628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 Title &amp;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40080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rgbClr val="007DB8"/>
                </a:solidFill>
                <a:latin typeface="Arial" pitchFamily="34" charset="0"/>
                <a:ea typeface="Arial"/>
                <a:cs typeface="Arial" pitchFamily="34" charset="0"/>
              </a:defRPr>
            </a:lvl1pPr>
          </a:lstStyle>
          <a:p>
            <a:r>
              <a:rPr lang="en-US" smtClean="0"/>
              <a:t>Click to edit content page title 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1463" y="1277938"/>
            <a:ext cx="3843337" cy="3192461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4376738" y="1277938"/>
            <a:ext cx="3852862" cy="3192461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5271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 Title, Subtitle, &amp; Lef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3049" y="274056"/>
            <a:ext cx="7947025" cy="486332"/>
          </a:xfrm>
          <a:prstGeom prst="rect">
            <a:avLst/>
          </a:prstGeom>
        </p:spPr>
        <p:txBody>
          <a:bodyPr lIns="0" rIns="0"/>
          <a:lstStyle>
            <a:lvl1pPr>
              <a:defRPr baseline="0">
                <a:latin typeface="Arial" pitchFamily="34" charset="0"/>
                <a:ea typeface="Arial"/>
                <a:cs typeface="Arial" pitchFamily="34" charset="0"/>
              </a:defRPr>
            </a:lvl1pPr>
          </a:lstStyle>
          <a:p>
            <a:r>
              <a:rPr lang="en-US" smtClean="0"/>
              <a:t>Click to edit content page title</a:t>
            </a:r>
            <a:endParaRPr lang="en-US"/>
          </a:p>
        </p:txBody>
      </p:sp>
      <p:sp>
        <p:nvSpPr>
          <p:cNvPr id="7" name="Text Placeholder 12"/>
          <p:cNvSpPr>
            <a:spLocks noGrp="1"/>
          </p:cNvSpPr>
          <p:nvPr>
            <p:ph type="subTitle" idx="11" hasCustomPrompt="1"/>
          </p:nvPr>
        </p:nvSpPr>
        <p:spPr>
          <a:xfrm>
            <a:off x="273049" y="763588"/>
            <a:ext cx="4305300" cy="313267"/>
          </a:xfrm>
          <a:prstGeom prst="rect">
            <a:avLst/>
          </a:prstGeom>
        </p:spPr>
        <p:txBody>
          <a:bodyPr lIns="0" rIns="0" anchor="t" anchorCtr="0"/>
          <a:lstStyle>
            <a:lvl1pPr marL="228600" indent="-228600">
              <a:buNone/>
              <a:defRPr lang="en-US" b="1" smtClean="0">
                <a:latin typeface="Arial" pitchFamily="34" charset="0"/>
                <a:ea typeface="Arial"/>
                <a:cs typeface="Arial" pitchFamily="34" charset="0"/>
              </a:defRPr>
            </a:lvl1pPr>
          </a:lstStyle>
          <a:p>
            <a:pPr marL="0" lvl="0" indent="0"/>
            <a:r>
              <a:rPr lang="en-US" smtClean="0"/>
              <a:t>Click to edit master subtitle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1464" y="1277938"/>
            <a:ext cx="4291012" cy="3192461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6168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rtustream 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0" y="0"/>
            <a:ext cx="9144000" cy="5143500"/>
          </a:xfrm>
          <a:prstGeom prst="ellipse">
            <a:avLst/>
          </a:prstGeom>
          <a:gradFill flip="none" rotWithShape="1">
            <a:gsLst>
              <a:gs pos="0">
                <a:srgbClr val="083259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0" y="289726"/>
            <a:ext cx="6464456" cy="1661993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>
              <a:lnSpc>
                <a:spcPct val="80000"/>
              </a:lnSpc>
              <a:defRPr lang="en-US" sz="5400" i="0" smtClean="0">
                <a:solidFill>
                  <a:schemeClr val="tx2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 lvl="0">
              <a:lnSpc>
                <a:spcPct val="100000"/>
              </a:lnSpc>
              <a:spcAft>
                <a:spcPct val="0"/>
              </a:spcAft>
            </a:pPr>
            <a:r>
              <a:rPr lang="en-US" smtClean="0"/>
              <a:t>Click to edit</a:t>
            </a:r>
            <a:br>
              <a:rPr lang="en-US" smtClean="0"/>
            </a:br>
            <a:r>
              <a:rPr lang="en-US" smtClean="0"/>
              <a:t>title slide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0" y="2065521"/>
            <a:ext cx="6464456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2308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tustrea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472577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rgbClr val="007DB8"/>
                </a:solidFill>
                <a:latin typeface="Arial" pitchFamily="34" charset="0"/>
                <a:ea typeface="Arial"/>
                <a:cs typeface="Arial" pitchFamily="34" charset="0"/>
              </a:defRPr>
            </a:lvl1pPr>
          </a:lstStyle>
          <a:p>
            <a:r>
              <a:rPr lang="en-US" smtClean="0"/>
              <a:t>Click to edit content page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tustream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472577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rgbClr val="007DB8"/>
                </a:solidFill>
                <a:latin typeface="Arial" pitchFamily="34" charset="0"/>
                <a:ea typeface="Arial"/>
                <a:cs typeface="Arial" pitchFamily="34" charset="0"/>
              </a:defRPr>
            </a:lvl1pPr>
          </a:lstStyle>
          <a:p>
            <a:r>
              <a:rPr lang="en-US" smtClean="0"/>
              <a:t>Click to edit content page title</a:t>
            </a:r>
            <a:endParaRPr lang="en-US"/>
          </a:p>
        </p:txBody>
      </p:sp>
      <p:sp>
        <p:nvSpPr>
          <p:cNvPr id="3" name="Text Placeholder 12"/>
          <p:cNvSpPr>
            <a:spLocks noGrp="1"/>
          </p:cNvSpPr>
          <p:nvPr>
            <p:ph type="subTitle" idx="11" hasCustomPrompt="1"/>
          </p:nvPr>
        </p:nvSpPr>
        <p:spPr>
          <a:xfrm>
            <a:off x="274319" y="763588"/>
            <a:ext cx="7960422" cy="313267"/>
          </a:xfrm>
          <a:prstGeom prst="rect">
            <a:avLst/>
          </a:prstGeom>
        </p:spPr>
        <p:txBody>
          <a:bodyPr lIns="0" rIns="0" anchor="t" anchorCtr="0"/>
          <a:lstStyle>
            <a:lvl1pPr marL="228600" indent="-228600">
              <a:buNone/>
              <a:defRPr lang="en-US" b="1" smtClean="0">
                <a:latin typeface="Arial" pitchFamily="34" charset="0"/>
                <a:ea typeface="Arial"/>
                <a:cs typeface="Arial" pitchFamily="34" charset="0"/>
              </a:defRPr>
            </a:lvl1pPr>
          </a:lstStyle>
          <a:p>
            <a:pPr marL="0" lvl="0" indent="0"/>
            <a:r>
              <a:rPr lang="en-US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4514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tustream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470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 column Dell Blue backgroun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274320" y="1280160"/>
            <a:ext cx="3840480" cy="3200400"/>
          </a:xfrm>
        </p:spPr>
        <p:txBody>
          <a:bodyPr wrap="square" lIns="0" tIns="0" rIns="0" bIns="0">
            <a:normAutofit/>
          </a:bodyPr>
          <a:lstStyle>
            <a:lvl1pPr marL="228600" marR="0" indent="-2286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Tx/>
              <a:buFont typeface="Arial" pitchFamily="34" charset="0"/>
              <a:buChar char="•"/>
              <a:tabLst/>
              <a:defRPr sz="2000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574675" marR="0" indent="-22383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useo Sans For Dell" pitchFamily="2" charset="0"/>
              <a:buChar char="–"/>
              <a:tabLst/>
              <a:defRPr sz="1800" b="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909638" marR="0" indent="-220663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Tx/>
              <a:buFont typeface="Museo Sans For Dell" pitchFamily="2" charset="0"/>
              <a:buChar char="›"/>
              <a:tabLst/>
              <a:defRPr sz="1000" b="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seo Sans For Dell" pitchFamily="2" charset="0"/>
              </a:rPr>
              <a:t>Click to edit title</a:t>
            </a:r>
          </a:p>
          <a:p>
            <a:pPr marL="574675" marR="0" lvl="1" indent="-223838" algn="l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useo Sans For Dell" pitchFamily="2" charset="0"/>
              <a:buChar char="–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seo Sans For Dell" pitchFamily="2" charset="0"/>
              </a:rPr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4389120" y="1280160"/>
            <a:ext cx="3840480" cy="3200400"/>
          </a:xfrm>
        </p:spPr>
        <p:txBody>
          <a:bodyPr wrap="square" lIns="0" tIns="0" rIns="0" bIns="0">
            <a:normAutofit/>
          </a:bodyPr>
          <a:lstStyle>
            <a:lvl1pPr marL="228600" marR="0" indent="-2286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Tx/>
              <a:buFont typeface="Arial" pitchFamily="34" charset="0"/>
              <a:buChar char="•"/>
              <a:tabLst/>
              <a:defRPr sz="2000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574675" marR="0" indent="-22383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useo Sans For Dell" pitchFamily="2" charset="0"/>
              <a:buChar char="–"/>
              <a:tabLst/>
              <a:defRPr sz="1800" b="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909638" marR="0" indent="-220663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Tx/>
              <a:buFont typeface="Museo Sans For Dell" pitchFamily="2" charset="0"/>
              <a:buChar char="›"/>
              <a:tabLst/>
              <a:defRPr sz="1000" b="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seo Sans For Dell" pitchFamily="2" charset="0"/>
              </a:rPr>
              <a:t>Click to edit title</a:t>
            </a:r>
          </a:p>
          <a:p>
            <a:pPr marL="574675" marR="0" lvl="1" indent="-223838" algn="l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useo Sans For Dell" pitchFamily="2" charset="0"/>
              <a:buChar char="–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seo Sans For Dell" pitchFamily="2" charset="0"/>
              </a:rPr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277946"/>
            <a:ext cx="7955280" cy="640080"/>
          </a:xfrm>
        </p:spPr>
        <p:txBody>
          <a:bodyPr>
            <a:normAutofit/>
          </a:bodyPr>
          <a:lstStyle/>
          <a:p>
            <a:r>
              <a:rPr lang="en-US" dirty="0" smtClean="0"/>
              <a:t>Click to edit content page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09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tustream title mid-he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308129"/>
            <a:ext cx="7955280" cy="527243"/>
          </a:xfrm>
          <a:prstGeom prst="rect">
            <a:avLst/>
          </a:prstGeom>
        </p:spPr>
        <p:txBody>
          <a:bodyPr lIns="0" rIns="0"/>
          <a:lstStyle>
            <a:lvl1pPr>
              <a:defRPr sz="3200">
                <a:solidFill>
                  <a:srgbClr val="007DB8"/>
                </a:solidFill>
                <a:latin typeface="Arial" pitchFamily="34" charset="0"/>
                <a:ea typeface="Arial"/>
                <a:cs typeface="Arial" pitchFamily="34" charset="0"/>
              </a:defRPr>
            </a:lvl1pPr>
          </a:lstStyle>
          <a:p>
            <a:r>
              <a:rPr lang="en-US" smtClean="0"/>
              <a:t>Click to edit content page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5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tustream title &amp;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479747"/>
          </a:xfrm>
          <a:prstGeom prst="rect">
            <a:avLst/>
          </a:prstGeom>
        </p:spPr>
        <p:txBody>
          <a:bodyPr lIns="0" rIns="0"/>
          <a:lstStyle>
            <a:lvl1pPr>
              <a:defRPr baseline="0">
                <a:solidFill>
                  <a:srgbClr val="007DB8"/>
                </a:solidFill>
                <a:latin typeface="Arial" pitchFamily="34" charset="0"/>
                <a:ea typeface="Arial"/>
                <a:cs typeface="Arial" pitchFamily="34" charset="0"/>
              </a:defRPr>
            </a:lvl1pPr>
          </a:lstStyle>
          <a:p>
            <a:r>
              <a:rPr lang="en-US" smtClean="0"/>
              <a:t>Click to edit content page title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1463" y="1277938"/>
            <a:ext cx="7958137" cy="3192461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1939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tustream title, subtitle, &amp;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5"/>
            <a:ext cx="7955280" cy="640080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 baseline="0">
                <a:solidFill>
                  <a:srgbClr val="007DB8"/>
                </a:solidFill>
                <a:latin typeface="Arial" pitchFamily="34" charset="0"/>
                <a:ea typeface="Arial"/>
                <a:cs typeface="Arial" pitchFamily="34" charset="0"/>
              </a:defRPr>
            </a:lvl1pPr>
          </a:lstStyle>
          <a:p>
            <a:r>
              <a:rPr lang="en-US" smtClean="0"/>
              <a:t>Click to edit content page title </a:t>
            </a:r>
            <a:endParaRPr lang="en-US"/>
          </a:p>
        </p:txBody>
      </p:sp>
      <p:sp>
        <p:nvSpPr>
          <p:cNvPr id="5" name="Text Placeholder 12"/>
          <p:cNvSpPr>
            <a:spLocks noGrp="1"/>
          </p:cNvSpPr>
          <p:nvPr>
            <p:ph type="subTitle" idx="11" hasCustomPrompt="1"/>
          </p:nvPr>
        </p:nvSpPr>
        <p:spPr>
          <a:xfrm>
            <a:off x="266700" y="1057766"/>
            <a:ext cx="7960422" cy="313267"/>
          </a:xfrm>
          <a:prstGeom prst="rect">
            <a:avLst/>
          </a:prstGeom>
        </p:spPr>
        <p:txBody>
          <a:bodyPr lIns="0" rIns="0" anchor="t" anchorCtr="0"/>
          <a:lstStyle>
            <a:lvl1pPr marL="228600" indent="-228600">
              <a:buNone/>
              <a:defRPr lang="en-US" b="1" smtClean="0">
                <a:latin typeface="Arial" pitchFamily="34" charset="0"/>
                <a:ea typeface="Arial"/>
                <a:cs typeface="Arial" pitchFamily="34" charset="0"/>
              </a:defRPr>
            </a:lvl1pPr>
          </a:lstStyle>
          <a:p>
            <a:pPr marL="0" lvl="0" indent="0"/>
            <a:r>
              <a:rPr lang="en-US" smtClean="0"/>
              <a:t>Click to edit master subtitle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0"/>
          </p:nvPr>
        </p:nvSpPr>
        <p:spPr>
          <a:xfrm>
            <a:off x="271463" y="1541463"/>
            <a:ext cx="7958137" cy="2928937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7196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tustream title &amp;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40080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rgbClr val="007DB8"/>
                </a:solidFill>
                <a:latin typeface="Arial" pitchFamily="34" charset="0"/>
                <a:ea typeface="Arial"/>
                <a:cs typeface="Arial" pitchFamily="34" charset="0"/>
              </a:defRPr>
            </a:lvl1pPr>
          </a:lstStyle>
          <a:p>
            <a:r>
              <a:rPr lang="en-US" smtClean="0"/>
              <a:t>Click to edit content page title 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1463" y="1277938"/>
            <a:ext cx="3843337" cy="3192461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4376738" y="1277938"/>
            <a:ext cx="3852862" cy="3192461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9889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tustream title, subtitle, &amp; lef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3049" y="274056"/>
            <a:ext cx="7947025" cy="486332"/>
          </a:xfrm>
          <a:prstGeom prst="rect">
            <a:avLst/>
          </a:prstGeom>
        </p:spPr>
        <p:txBody>
          <a:bodyPr lIns="0" rIns="0"/>
          <a:lstStyle>
            <a:lvl1pPr>
              <a:defRPr baseline="0">
                <a:latin typeface="Arial" pitchFamily="34" charset="0"/>
                <a:ea typeface="Arial"/>
                <a:cs typeface="Arial" pitchFamily="34" charset="0"/>
              </a:defRPr>
            </a:lvl1pPr>
          </a:lstStyle>
          <a:p>
            <a:r>
              <a:rPr lang="en-US" smtClean="0"/>
              <a:t>Click to edit content page title</a:t>
            </a:r>
            <a:endParaRPr lang="en-US"/>
          </a:p>
        </p:txBody>
      </p:sp>
      <p:sp>
        <p:nvSpPr>
          <p:cNvPr id="7" name="Text Placeholder 12"/>
          <p:cNvSpPr>
            <a:spLocks noGrp="1"/>
          </p:cNvSpPr>
          <p:nvPr>
            <p:ph type="subTitle" idx="11" hasCustomPrompt="1"/>
          </p:nvPr>
        </p:nvSpPr>
        <p:spPr>
          <a:xfrm>
            <a:off x="273049" y="763588"/>
            <a:ext cx="4305300" cy="313267"/>
          </a:xfrm>
          <a:prstGeom prst="rect">
            <a:avLst/>
          </a:prstGeom>
        </p:spPr>
        <p:txBody>
          <a:bodyPr lIns="0" rIns="0" anchor="t" anchorCtr="0"/>
          <a:lstStyle>
            <a:lvl1pPr marL="228600" indent="-228600">
              <a:buNone/>
              <a:defRPr lang="en-US" b="1" smtClean="0">
                <a:latin typeface="Arial" pitchFamily="34" charset="0"/>
                <a:ea typeface="Arial"/>
                <a:cs typeface="Arial" pitchFamily="34" charset="0"/>
              </a:defRPr>
            </a:lvl1pPr>
          </a:lstStyle>
          <a:p>
            <a:pPr marL="0" lvl="0" indent="0"/>
            <a:r>
              <a:rPr lang="en-US" smtClean="0"/>
              <a:t>Click to edit master subtitle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1464" y="1277938"/>
            <a:ext cx="4291012" cy="3192461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6251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Mware 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0" y="0"/>
            <a:ext cx="9144000" cy="5143500"/>
          </a:xfrm>
          <a:prstGeom prst="ellipse">
            <a:avLst/>
          </a:prstGeom>
          <a:gradFill flip="none" rotWithShape="1">
            <a:gsLst>
              <a:gs pos="0">
                <a:srgbClr val="083259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0" y="289726"/>
            <a:ext cx="6464456" cy="1661993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>
              <a:lnSpc>
                <a:spcPct val="80000"/>
              </a:lnSpc>
              <a:defRPr lang="en-US" sz="5400" i="0" smtClean="0">
                <a:solidFill>
                  <a:schemeClr val="tx2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 lvl="0">
              <a:lnSpc>
                <a:spcPct val="100000"/>
              </a:lnSpc>
              <a:spcAft>
                <a:spcPct val="0"/>
              </a:spcAft>
            </a:pPr>
            <a:r>
              <a:rPr lang="en-US" smtClean="0"/>
              <a:t>Click to edit</a:t>
            </a:r>
            <a:br>
              <a:rPr lang="en-US" smtClean="0"/>
            </a:br>
            <a:r>
              <a:rPr lang="en-US" smtClean="0"/>
              <a:t>title slide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0" y="2065521"/>
            <a:ext cx="6464456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9633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472577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rgbClr val="007DB8"/>
                </a:solidFill>
                <a:latin typeface="Arial" pitchFamily="34" charset="0"/>
                <a:ea typeface="Arial"/>
                <a:cs typeface="Arial" pitchFamily="34" charset="0"/>
              </a:defRPr>
            </a:lvl1pPr>
          </a:lstStyle>
          <a:p>
            <a:r>
              <a:rPr lang="en-US" smtClean="0"/>
              <a:t>Click to edit content page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12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M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472577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rgbClr val="007DB8"/>
                </a:solidFill>
                <a:latin typeface="Arial" pitchFamily="34" charset="0"/>
                <a:ea typeface="Arial"/>
                <a:cs typeface="Arial" pitchFamily="34" charset="0"/>
              </a:defRPr>
            </a:lvl1pPr>
          </a:lstStyle>
          <a:p>
            <a:r>
              <a:rPr lang="en-US" smtClean="0"/>
              <a:t>Click to edit content page title</a:t>
            </a:r>
            <a:endParaRPr lang="en-US"/>
          </a:p>
        </p:txBody>
      </p:sp>
      <p:sp>
        <p:nvSpPr>
          <p:cNvPr id="3" name="Text Placeholder 12"/>
          <p:cNvSpPr>
            <a:spLocks noGrp="1"/>
          </p:cNvSpPr>
          <p:nvPr>
            <p:ph type="subTitle" idx="11" hasCustomPrompt="1"/>
          </p:nvPr>
        </p:nvSpPr>
        <p:spPr>
          <a:xfrm>
            <a:off x="274319" y="763588"/>
            <a:ext cx="7960422" cy="313267"/>
          </a:xfrm>
          <a:prstGeom prst="rect">
            <a:avLst/>
          </a:prstGeom>
        </p:spPr>
        <p:txBody>
          <a:bodyPr lIns="0" rIns="0" anchor="t" anchorCtr="0"/>
          <a:lstStyle>
            <a:lvl1pPr marL="228600" indent="-228600">
              <a:buNone/>
              <a:defRPr lang="en-US" b="1" smtClean="0">
                <a:latin typeface="Arial" pitchFamily="34" charset="0"/>
                <a:ea typeface="Arial"/>
                <a:cs typeface="Arial" pitchFamily="34" charset="0"/>
              </a:defRPr>
            </a:lvl1pPr>
          </a:lstStyle>
          <a:p>
            <a:pPr marL="0" lvl="0" indent="0"/>
            <a:r>
              <a:rPr lang="en-US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4535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M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757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M Title mid-he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308129"/>
            <a:ext cx="7955280" cy="527243"/>
          </a:xfrm>
          <a:prstGeom prst="rect">
            <a:avLst/>
          </a:prstGeom>
        </p:spPr>
        <p:txBody>
          <a:bodyPr lIns="0" rIns="0"/>
          <a:lstStyle>
            <a:lvl1pPr>
              <a:defRPr sz="3200">
                <a:solidFill>
                  <a:srgbClr val="007DB8"/>
                </a:solidFill>
                <a:latin typeface="Arial" pitchFamily="34" charset="0"/>
                <a:ea typeface="Arial"/>
                <a:cs typeface="Arial" pitchFamily="34" charset="0"/>
              </a:defRPr>
            </a:lvl1pPr>
          </a:lstStyle>
          <a:p>
            <a:r>
              <a:rPr lang="en-US" smtClean="0"/>
              <a:t>Click to edit content page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1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Dell Blue backgrou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277946"/>
            <a:ext cx="7955280" cy="640080"/>
          </a:xfrm>
        </p:spPr>
        <p:txBody>
          <a:bodyPr>
            <a:normAutofit/>
          </a:bodyPr>
          <a:lstStyle/>
          <a:p>
            <a:r>
              <a:rPr lang="en-US" dirty="0" smtClean="0"/>
              <a:t>Click to edit content page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17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M Title &amp;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479747"/>
          </a:xfrm>
          <a:prstGeom prst="rect">
            <a:avLst/>
          </a:prstGeom>
        </p:spPr>
        <p:txBody>
          <a:bodyPr lIns="0" rIns="0"/>
          <a:lstStyle>
            <a:lvl1pPr>
              <a:defRPr baseline="0">
                <a:solidFill>
                  <a:srgbClr val="007DB8"/>
                </a:solidFill>
                <a:latin typeface="Arial" pitchFamily="34" charset="0"/>
                <a:ea typeface="Arial"/>
                <a:cs typeface="Arial" pitchFamily="34" charset="0"/>
              </a:defRPr>
            </a:lvl1pPr>
          </a:lstStyle>
          <a:p>
            <a:r>
              <a:rPr lang="en-US" smtClean="0"/>
              <a:t>Click to edit content page title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1463" y="1277938"/>
            <a:ext cx="7958137" cy="3192461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3722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M Title, Subtitle, &amp;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5"/>
            <a:ext cx="7955280" cy="640080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 baseline="0">
                <a:solidFill>
                  <a:srgbClr val="007DB8"/>
                </a:solidFill>
                <a:latin typeface="Arial" pitchFamily="34" charset="0"/>
                <a:ea typeface="Arial"/>
                <a:cs typeface="Arial" pitchFamily="34" charset="0"/>
              </a:defRPr>
            </a:lvl1pPr>
          </a:lstStyle>
          <a:p>
            <a:r>
              <a:rPr lang="en-US" smtClean="0"/>
              <a:t>Click to edit content page title </a:t>
            </a:r>
            <a:endParaRPr lang="en-US"/>
          </a:p>
        </p:txBody>
      </p:sp>
      <p:sp>
        <p:nvSpPr>
          <p:cNvPr id="5" name="Text Placeholder 12"/>
          <p:cNvSpPr>
            <a:spLocks noGrp="1"/>
          </p:cNvSpPr>
          <p:nvPr>
            <p:ph type="subTitle" idx="11" hasCustomPrompt="1"/>
          </p:nvPr>
        </p:nvSpPr>
        <p:spPr>
          <a:xfrm>
            <a:off x="266700" y="1057766"/>
            <a:ext cx="7960422" cy="313267"/>
          </a:xfrm>
          <a:prstGeom prst="rect">
            <a:avLst/>
          </a:prstGeom>
        </p:spPr>
        <p:txBody>
          <a:bodyPr lIns="0" rIns="0" anchor="t" anchorCtr="0"/>
          <a:lstStyle>
            <a:lvl1pPr marL="228600" indent="-228600">
              <a:buNone/>
              <a:defRPr lang="en-US" b="1" smtClean="0">
                <a:latin typeface="Arial" pitchFamily="34" charset="0"/>
                <a:ea typeface="Arial"/>
                <a:cs typeface="Arial" pitchFamily="34" charset="0"/>
              </a:defRPr>
            </a:lvl1pPr>
          </a:lstStyle>
          <a:p>
            <a:pPr marL="0" lvl="0" indent="0"/>
            <a:r>
              <a:rPr lang="en-US" smtClean="0"/>
              <a:t>Click to edit master subtitle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0"/>
          </p:nvPr>
        </p:nvSpPr>
        <p:spPr>
          <a:xfrm>
            <a:off x="271463" y="1541463"/>
            <a:ext cx="7958137" cy="2928937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304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M Title &amp;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40080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rgbClr val="007DB8"/>
                </a:solidFill>
                <a:latin typeface="Arial" pitchFamily="34" charset="0"/>
                <a:ea typeface="Arial"/>
                <a:cs typeface="Arial" pitchFamily="34" charset="0"/>
              </a:defRPr>
            </a:lvl1pPr>
          </a:lstStyle>
          <a:p>
            <a:r>
              <a:rPr lang="en-US" smtClean="0"/>
              <a:t>Click to edit content page title 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1463" y="1277938"/>
            <a:ext cx="3843337" cy="3192461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4376738" y="1277938"/>
            <a:ext cx="3852862" cy="3192461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9614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M Title, Subtitle, &amp; Lef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3049" y="274056"/>
            <a:ext cx="7947025" cy="486332"/>
          </a:xfrm>
          <a:prstGeom prst="rect">
            <a:avLst/>
          </a:prstGeom>
        </p:spPr>
        <p:txBody>
          <a:bodyPr lIns="0" rIns="0"/>
          <a:lstStyle>
            <a:lvl1pPr>
              <a:defRPr baseline="0">
                <a:latin typeface="Arial" pitchFamily="34" charset="0"/>
                <a:ea typeface="Arial"/>
                <a:cs typeface="Arial" pitchFamily="34" charset="0"/>
              </a:defRPr>
            </a:lvl1pPr>
          </a:lstStyle>
          <a:p>
            <a:r>
              <a:rPr lang="en-US" smtClean="0"/>
              <a:t>Click to edit content page title</a:t>
            </a:r>
            <a:endParaRPr lang="en-US"/>
          </a:p>
        </p:txBody>
      </p:sp>
      <p:sp>
        <p:nvSpPr>
          <p:cNvPr id="7" name="Text Placeholder 12"/>
          <p:cNvSpPr>
            <a:spLocks noGrp="1"/>
          </p:cNvSpPr>
          <p:nvPr>
            <p:ph type="subTitle" idx="11" hasCustomPrompt="1"/>
          </p:nvPr>
        </p:nvSpPr>
        <p:spPr>
          <a:xfrm>
            <a:off x="273049" y="763588"/>
            <a:ext cx="4305300" cy="313267"/>
          </a:xfrm>
          <a:prstGeom prst="rect">
            <a:avLst/>
          </a:prstGeom>
        </p:spPr>
        <p:txBody>
          <a:bodyPr lIns="0" rIns="0" anchor="t" anchorCtr="0"/>
          <a:lstStyle>
            <a:lvl1pPr marL="228600" indent="-228600">
              <a:buNone/>
              <a:defRPr lang="en-US" b="1" smtClean="0">
                <a:latin typeface="Arial" pitchFamily="34" charset="0"/>
                <a:ea typeface="Arial"/>
                <a:cs typeface="Arial" pitchFamily="34" charset="0"/>
              </a:defRPr>
            </a:lvl1pPr>
          </a:lstStyle>
          <a:p>
            <a:pPr marL="0" lvl="0" indent="0"/>
            <a:r>
              <a:rPr lang="en-US" smtClean="0"/>
              <a:t>Click to edit master subtitle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1464" y="1277938"/>
            <a:ext cx="4291012" cy="3192461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7928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" y="0"/>
            <a:ext cx="914129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16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Bulleted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65272"/>
            <a:ext cx="7955280" cy="640080"/>
          </a:xfrm>
          <a:prstGeom prst="rect">
            <a:avLst/>
          </a:prstGeom>
        </p:spPr>
        <p:txBody>
          <a:bodyPr lIns="0" rIns="0"/>
          <a:lstStyle>
            <a:lvl1pPr>
              <a:defRPr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280160"/>
            <a:ext cx="7955279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573074" indent="-23177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AAAAAA"/>
              </a:buClr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300"/>
              </a:spcBef>
              <a:spcAft>
                <a:spcPct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ct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289" y="4838853"/>
            <a:ext cx="675370" cy="12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08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" y="0"/>
            <a:ext cx="9142540" cy="5143500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545681" y="3938098"/>
            <a:ext cx="2236787" cy="770427"/>
            <a:chOff x="6067411" y="3149739"/>
            <a:chExt cx="2849559" cy="981487"/>
          </a:xfrm>
        </p:grpSpPr>
        <p:pic>
          <p:nvPicPr>
            <p:cNvPr id="9" name="Picture 8" descr="intel white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7411" y="3542315"/>
              <a:ext cx="892289" cy="588911"/>
            </a:xfrm>
            <a:prstGeom prst="rect">
              <a:avLst/>
            </a:prstGeom>
          </p:spPr>
        </p:pic>
        <p:pic>
          <p:nvPicPr>
            <p:cNvPr id="10" name="Picture 9" descr="Microsoft wht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7073" y="3666475"/>
              <a:ext cx="1549897" cy="331936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 userDrawn="1"/>
          </p:nvSpPr>
          <p:spPr>
            <a:xfrm>
              <a:off x="6074859" y="3149739"/>
              <a:ext cx="2840668" cy="310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Clr>
                  <a:srgbClr val="007DB8"/>
                </a:buClr>
              </a:pPr>
              <a:r>
                <a:rPr lang="ru-RU" sz="1000">
                  <a:solidFill>
                    <a:srgbClr val="FFFFFF"/>
                  </a:solidFill>
                  <a:latin typeface="Arial"/>
                </a:rPr>
                <a:t>МЕЖДУНАРОДНЫЕ СПОНСОРЫ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474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8" y="264629"/>
            <a:ext cx="7955280" cy="640080"/>
          </a:xfrm>
          <a:prstGeom prst="rect">
            <a:avLst/>
          </a:prstGeom>
        </p:spPr>
        <p:txBody>
          <a:bodyPr lIns="0" rIns="0"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19" y="1280160"/>
            <a:ext cx="7955279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None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3088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98097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Dell Blue backgroun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243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l Blue divider slid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1748271"/>
            <a:ext cx="6850901" cy="1495794"/>
          </a:xfrm>
        </p:spPr>
        <p:txBody>
          <a:bodyPr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  <p:pic>
        <p:nvPicPr>
          <p:cNvPr id="8" name="Picture 7" descr="dell_white_logo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 bwMode="black">
          <a:xfrm>
            <a:off x="8415540" y="4543792"/>
            <a:ext cx="475126" cy="47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02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0" y="274320"/>
            <a:ext cx="5200791" cy="1661993"/>
          </a:xfrm>
        </p:spPr>
        <p:txBody>
          <a:bodyPr wrap="square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bg1"/>
                </a:solidFill>
                <a:latin typeface="Trebuchet MS" panose="020B0603020202020204" pitchFamily="34" charset="0"/>
                <a:ea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/>
          </p:nvPr>
        </p:nvSpPr>
        <p:spPr>
          <a:xfrm>
            <a:off x="274320" y="2252133"/>
            <a:ext cx="5200791" cy="307777"/>
          </a:xfr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0" i="0" smtClean="0">
                <a:solidFill>
                  <a:schemeClr val="bg2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14" name="Freeform 13"/>
          <p:cNvSpPr/>
          <p:nvPr userDrawn="1"/>
        </p:nvSpPr>
        <p:spPr>
          <a:xfrm>
            <a:off x="4121944" y="1157288"/>
            <a:ext cx="5022056" cy="3993356"/>
          </a:xfrm>
          <a:custGeom>
            <a:avLst/>
            <a:gdLst>
              <a:gd name="connsiteX0" fmla="*/ 5022056 w 5022056"/>
              <a:gd name="connsiteY0" fmla="*/ 0 h 3993356"/>
              <a:gd name="connsiteX1" fmla="*/ 5022056 w 5022056"/>
              <a:gd name="connsiteY1" fmla="*/ 3993356 h 3993356"/>
              <a:gd name="connsiteX2" fmla="*/ 0 w 5022056"/>
              <a:gd name="connsiteY2" fmla="*/ 3993356 h 3993356"/>
              <a:gd name="connsiteX3" fmla="*/ 5022056 w 5022056"/>
              <a:gd name="connsiteY3" fmla="*/ 0 h 399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22056" h="3993356">
                <a:moveTo>
                  <a:pt x="5022056" y="0"/>
                </a:moveTo>
                <a:lnTo>
                  <a:pt x="5022056" y="3993356"/>
                </a:lnTo>
                <a:lnTo>
                  <a:pt x="0" y="3993356"/>
                </a:lnTo>
                <a:lnTo>
                  <a:pt x="5022056" y="0"/>
                </a:lnTo>
                <a:close/>
              </a:path>
            </a:pathLst>
          </a:custGeom>
          <a:solidFill>
            <a:srgbClr val="0085C3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 smtClean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3" name="Freeform 12"/>
          <p:cNvSpPr/>
          <p:nvPr userDrawn="1"/>
        </p:nvSpPr>
        <p:spPr>
          <a:xfrm>
            <a:off x="4100513" y="1114425"/>
            <a:ext cx="5072062" cy="4036219"/>
          </a:xfrm>
          <a:custGeom>
            <a:avLst/>
            <a:gdLst>
              <a:gd name="connsiteX0" fmla="*/ 5043487 w 5072062"/>
              <a:gd name="connsiteY0" fmla="*/ 57150 h 4036219"/>
              <a:gd name="connsiteX1" fmla="*/ 0 w 5072062"/>
              <a:gd name="connsiteY1" fmla="*/ 4036219 h 4036219"/>
              <a:gd name="connsiteX2" fmla="*/ 5057775 w 5072062"/>
              <a:gd name="connsiteY2" fmla="*/ 4036219 h 4036219"/>
              <a:gd name="connsiteX3" fmla="*/ 5057775 w 5072062"/>
              <a:gd name="connsiteY3" fmla="*/ 0 h 4036219"/>
              <a:gd name="connsiteX4" fmla="*/ 5072062 w 5072062"/>
              <a:gd name="connsiteY4" fmla="*/ 742950 h 403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2062" h="4036219">
                <a:moveTo>
                  <a:pt x="5043487" y="57150"/>
                </a:moveTo>
                <a:lnTo>
                  <a:pt x="0" y="4036219"/>
                </a:lnTo>
                <a:lnTo>
                  <a:pt x="5057775" y="4036219"/>
                </a:lnTo>
                <a:lnTo>
                  <a:pt x="5057775" y="0"/>
                </a:lnTo>
                <a:lnTo>
                  <a:pt x="5072062" y="742950"/>
                </a:lnTo>
              </a:path>
            </a:pathLst>
          </a:custGeom>
          <a:noFill/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9" descr="white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black">
          <a:xfrm>
            <a:off x="7825733" y="3849192"/>
            <a:ext cx="1023494" cy="102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841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ell Blue divider slid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196" y="1170772"/>
            <a:ext cx="3891608" cy="280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87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l Blue divider slid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1748271"/>
            <a:ext cx="6850901" cy="1495794"/>
          </a:xfrm>
        </p:spPr>
        <p:txBody>
          <a:bodyPr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  <p:pic>
        <p:nvPicPr>
          <p:cNvPr id="8" name="Picture 7" descr="dell_white_logo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 bwMode="black">
          <a:xfrm>
            <a:off x="8415540" y="4543792"/>
            <a:ext cx="475126" cy="47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29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400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280160"/>
            <a:ext cx="7924386" cy="3200400"/>
          </a:xfr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None/>
              <a:defRPr sz="14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573088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45412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Blu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400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280160"/>
            <a:ext cx="7924386" cy="32004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573088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4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8631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Blue footer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74319" y="1097280"/>
            <a:ext cx="7955280" cy="238842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5"/>
            <a:ext cx="7955280" cy="640080"/>
          </a:xfrm>
        </p:spPr>
        <p:txBody>
          <a:bodyPr>
            <a:normAutofit/>
          </a:bodyPr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 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554480"/>
            <a:ext cx="7955280" cy="301752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573088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4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237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Blue footer 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400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274320" y="1280160"/>
            <a:ext cx="3840480" cy="32004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defRPr sz="1400" b="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574675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 b="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4389120" y="1280160"/>
            <a:ext cx="3840480" cy="32004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defRPr sz="1400" b="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574675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 b="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1917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Blue footer left marg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76781" y="274319"/>
            <a:ext cx="4285279" cy="6400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274320" y="1280160"/>
            <a:ext cx="4283860" cy="32004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defRPr sz="1400" b="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574675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 b="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043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Blue footer left margin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4320"/>
            <a:ext cx="5245947" cy="33239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280160"/>
            <a:ext cx="4297680" cy="32004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573088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4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" y="819150"/>
            <a:ext cx="4297680" cy="238842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09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Blue footer left margin with subhead and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274320"/>
            <a:ext cx="4297680" cy="66479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</a:t>
            </a:r>
            <a:br>
              <a:rPr lang="en-US" dirty="0" smtClean="0"/>
            </a:br>
            <a:r>
              <a:rPr lang="en-US" dirty="0" smtClean="0"/>
              <a:t>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554480"/>
            <a:ext cx="4297680" cy="301752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573088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4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" y="1113348"/>
            <a:ext cx="4297680" cy="238842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09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Blue foo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647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13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400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280160"/>
            <a:ext cx="7924386" cy="3200400"/>
          </a:xfr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None/>
              <a:defRPr sz="14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573088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17567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with Dell Blue footer ">
    <p:bg>
      <p:bgPr>
        <a:solidFill>
          <a:schemeClr val="tx2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021942"/>
            <a:ext cx="9144000" cy="121557"/>
          </a:xfrm>
          <a:prstGeom prst="rect">
            <a:avLst/>
          </a:prstGeom>
          <a:solidFill>
            <a:srgbClr val="0085C3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 smtClean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88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l Gray divider slide">
    <p:bg>
      <p:bgPr>
        <a:solidFill>
          <a:srgbClr val="AAAA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1748271"/>
            <a:ext cx="6850901" cy="1495794"/>
          </a:xfrm>
        </p:spPr>
        <p:txBody>
          <a:bodyPr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  <p:pic>
        <p:nvPicPr>
          <p:cNvPr id="4" name="Picture 3" descr="dell_white_logo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 bwMode="black">
          <a:xfrm>
            <a:off x="8420302" y="4445707"/>
            <a:ext cx="475126" cy="47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54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400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280160"/>
            <a:ext cx="7924386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None/>
              <a:defRPr sz="14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573088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1059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Gray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400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280160"/>
            <a:ext cx="7924386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573088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4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825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Gray footer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74319" y="1097280"/>
            <a:ext cx="7955280" cy="2388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5"/>
            <a:ext cx="7955280" cy="640080"/>
          </a:xfrm>
        </p:spPr>
        <p:txBody>
          <a:bodyPr>
            <a:normAutofit/>
          </a:bodyPr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 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554480"/>
            <a:ext cx="7955280" cy="301752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573088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4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4272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Gray footer 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400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274320" y="1280160"/>
            <a:ext cx="3840480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defRPr sz="1400" b="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574675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 b="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4389120" y="1280160"/>
            <a:ext cx="3840480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defRPr sz="1400" b="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574675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 b="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9484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Gray footer left marg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76781" y="274319"/>
            <a:ext cx="4285279" cy="6400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274320" y="1280160"/>
            <a:ext cx="4283860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defRPr sz="1400" b="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574675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 b="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0483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Gray footer left margin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4320"/>
            <a:ext cx="5245947" cy="33239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280160"/>
            <a:ext cx="4297680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573088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4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" y="819150"/>
            <a:ext cx="4297680" cy="2388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65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Gray footer left margin with subhead and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274320"/>
            <a:ext cx="4297680" cy="66479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</a:t>
            </a:r>
            <a:br>
              <a:rPr lang="en-US" dirty="0" smtClean="0"/>
            </a:br>
            <a:r>
              <a:rPr lang="en-US" dirty="0" smtClean="0"/>
              <a:t>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554480"/>
            <a:ext cx="4297680" cy="301752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573088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4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" y="1113348"/>
            <a:ext cx="4297680" cy="2388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AAAAAA"/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79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Gray foo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647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60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400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280160"/>
            <a:ext cx="7924386" cy="32004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573088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7806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with Dell Gray footer ">
    <p:bg>
      <p:bgPr>
        <a:solidFill>
          <a:schemeClr val="tx2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021942"/>
            <a:ext cx="9144000" cy="121557"/>
          </a:xfrm>
          <a:prstGeom prst="rect">
            <a:avLst/>
          </a:prstGeom>
          <a:solidFill>
            <a:srgbClr val="AAAAAA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 smtClean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59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l Dark Blue divider slide">
    <p:bg>
      <p:bgPr>
        <a:solidFill>
          <a:srgbClr val="0044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1748271"/>
            <a:ext cx="6850901" cy="1495794"/>
          </a:xfrm>
        </p:spPr>
        <p:txBody>
          <a:bodyPr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  <p:pic>
        <p:nvPicPr>
          <p:cNvPr id="4" name="Picture 3" descr="dell_white_logo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 bwMode="black">
          <a:xfrm>
            <a:off x="8422683" y="4448088"/>
            <a:ext cx="475126" cy="47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14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400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280160"/>
            <a:ext cx="7924386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None/>
              <a:defRPr sz="14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573088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48869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Dark Blu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400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280160"/>
            <a:ext cx="7924386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573088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4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6150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Dark Blue footer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74319" y="1097280"/>
            <a:ext cx="7955280" cy="2388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5"/>
            <a:ext cx="7955280" cy="640080"/>
          </a:xfrm>
        </p:spPr>
        <p:txBody>
          <a:bodyPr>
            <a:normAutofit/>
          </a:bodyPr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 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554480"/>
            <a:ext cx="7955280" cy="301752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573088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4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0478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Dark Blue footer 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400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274320" y="1280160"/>
            <a:ext cx="3840480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defRPr sz="1400" b="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574675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 b="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4389120" y="1280160"/>
            <a:ext cx="3840480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defRPr sz="1400" b="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574675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 b="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6361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Dark Blue footer left marg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76781" y="274319"/>
            <a:ext cx="4285279" cy="6400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274320" y="1280160"/>
            <a:ext cx="4283860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defRPr sz="1400" b="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574675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 b="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2183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Dark Blue footer left margin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274320"/>
            <a:ext cx="5945858" cy="33239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280160"/>
            <a:ext cx="4297680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573088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4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" y="819150"/>
            <a:ext cx="4297680" cy="2388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84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Dark Blue footer left margin with subhead and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274320"/>
            <a:ext cx="4297680" cy="66479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</a:t>
            </a:r>
            <a:br>
              <a:rPr lang="en-US" dirty="0" smtClean="0"/>
            </a:br>
            <a:r>
              <a:rPr lang="en-US" dirty="0" smtClean="0"/>
              <a:t>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554480"/>
            <a:ext cx="4297680" cy="301752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573088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4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" y="1113348"/>
            <a:ext cx="4297680" cy="2388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62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Dark Blue foo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647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50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74319" y="1097280"/>
            <a:ext cx="7955280" cy="238842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5"/>
            <a:ext cx="7955280" cy="640080"/>
          </a:xfrm>
        </p:spPr>
        <p:txBody>
          <a:bodyPr>
            <a:normAutofit/>
          </a:bodyPr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 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554480"/>
            <a:ext cx="7955280" cy="301752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573088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5411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with Dell Dark Blue footer ">
    <p:bg>
      <p:bgPr>
        <a:solidFill>
          <a:schemeClr val="tx2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021942"/>
            <a:ext cx="9144000" cy="121557"/>
          </a:xfrm>
          <a:prstGeom prst="rect">
            <a:avLst/>
          </a:prstGeom>
          <a:solidFill>
            <a:srgbClr val="00447C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 smtClean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53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l Teal divider slide">
    <p:bg>
      <p:bgPr>
        <a:solidFill>
          <a:srgbClr val="74CA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1748271"/>
            <a:ext cx="6850901" cy="1495794"/>
          </a:xfrm>
        </p:spPr>
        <p:txBody>
          <a:bodyPr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  <p:pic>
        <p:nvPicPr>
          <p:cNvPr id="4" name="Picture 3" descr="dell_white_logo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 bwMode="black">
          <a:xfrm>
            <a:off x="8425508" y="4445041"/>
            <a:ext cx="475126" cy="47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79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400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280160"/>
            <a:ext cx="7924386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None/>
              <a:defRPr sz="14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573088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3236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Teal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400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280160"/>
            <a:ext cx="7924386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573088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4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0254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Teal footer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74319" y="1097280"/>
            <a:ext cx="7955280" cy="2388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5"/>
            <a:ext cx="7955280" cy="640080"/>
          </a:xfrm>
        </p:spPr>
        <p:txBody>
          <a:bodyPr>
            <a:normAutofit/>
          </a:bodyPr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 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554480"/>
            <a:ext cx="7955280" cy="301752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573088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4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7077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Teal footer 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400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274320" y="1280160"/>
            <a:ext cx="3840480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defRPr sz="1400" b="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574675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 b="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4389120" y="1280160"/>
            <a:ext cx="3840480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defRPr sz="1400" b="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574675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 b="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3976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Teal footer left marg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76781" y="274319"/>
            <a:ext cx="4285279" cy="6400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274320" y="1280160"/>
            <a:ext cx="4283860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defRPr sz="1400" b="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574675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 b="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8522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Teal footer left margin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274320"/>
            <a:ext cx="5392702" cy="33239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280160"/>
            <a:ext cx="4297680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573088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4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" y="819150"/>
            <a:ext cx="4297680" cy="2388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22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Teal footer left margin with subhead and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274320"/>
            <a:ext cx="4297680" cy="66479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</a:t>
            </a:r>
            <a:br>
              <a:rPr lang="en-US" dirty="0" smtClean="0"/>
            </a:br>
            <a:r>
              <a:rPr lang="en-US" dirty="0" smtClean="0"/>
              <a:t>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554480"/>
            <a:ext cx="4297680" cy="301752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573088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4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" y="1113348"/>
            <a:ext cx="4297680" cy="2388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3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Teal foo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647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74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400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274320" y="1280160"/>
            <a:ext cx="3840480" cy="32004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defRPr sz="1400" b="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574675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 b="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4389120" y="1280160"/>
            <a:ext cx="3840480" cy="32004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defRPr sz="1400" b="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574675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 b="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2437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with Dell Teal footer ">
    <p:bg>
      <p:bgPr>
        <a:solidFill>
          <a:schemeClr val="tx2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021942"/>
            <a:ext cx="9144000" cy="121557"/>
          </a:xfrm>
          <a:prstGeom prst="rect">
            <a:avLst/>
          </a:prstGeom>
          <a:solidFill>
            <a:srgbClr val="74CAC7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 smtClean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10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l Green divider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1748271"/>
            <a:ext cx="6850901" cy="1495794"/>
          </a:xfrm>
        </p:spPr>
        <p:txBody>
          <a:bodyPr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  <p:pic>
        <p:nvPicPr>
          <p:cNvPr id="4" name="Picture 3" descr="dell_white_logo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 bwMode="black">
          <a:xfrm>
            <a:off x="8420302" y="4445707"/>
            <a:ext cx="475126" cy="47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15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400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280160"/>
            <a:ext cx="7924386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None/>
              <a:defRPr sz="14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573088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96015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Green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400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280160"/>
            <a:ext cx="7924386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573088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4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1094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Green footer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74319" y="1097280"/>
            <a:ext cx="7955280" cy="2388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5"/>
            <a:ext cx="7955280" cy="640080"/>
          </a:xfrm>
        </p:spPr>
        <p:txBody>
          <a:bodyPr>
            <a:normAutofit/>
          </a:bodyPr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 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554480"/>
            <a:ext cx="7955280" cy="301752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573088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4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65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Green footer 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400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274320" y="1280160"/>
            <a:ext cx="3840480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defRPr sz="1400" b="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574675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 b="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4389120" y="1280160"/>
            <a:ext cx="3840480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defRPr sz="1400" b="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574675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 b="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2376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Green footer left marg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76781" y="274319"/>
            <a:ext cx="4285279" cy="6400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274320" y="1280160"/>
            <a:ext cx="4283860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defRPr sz="1400" b="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574675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 b="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8949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Green footer left margin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274320"/>
            <a:ext cx="5394960" cy="33239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280160"/>
            <a:ext cx="4297680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573088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4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" y="819150"/>
            <a:ext cx="4297680" cy="2388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90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Green footer left margin with subhead and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274320"/>
            <a:ext cx="4297680" cy="66479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</a:t>
            </a:r>
            <a:br>
              <a:rPr lang="en-US" dirty="0" smtClean="0"/>
            </a:br>
            <a:r>
              <a:rPr lang="en-US" dirty="0" smtClean="0"/>
              <a:t>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554480"/>
            <a:ext cx="4297680" cy="301752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573088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4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" y="1113348"/>
            <a:ext cx="4297680" cy="2388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41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Green foo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647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41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marg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76781" y="274319"/>
            <a:ext cx="4285279" cy="6400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274320" y="1280160"/>
            <a:ext cx="4283860" cy="32004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defRPr sz="1400" b="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574675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 b="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>
              <a:defRPr sz="10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475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with Dell Green footer">
    <p:bg>
      <p:bgPr>
        <a:solidFill>
          <a:schemeClr val="tx2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021942"/>
            <a:ext cx="9144000" cy="121557"/>
          </a:xfrm>
          <a:prstGeom prst="rect">
            <a:avLst/>
          </a:prstGeom>
          <a:solidFill>
            <a:schemeClr val="accent3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 smtClean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39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l Yellow divid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1748271"/>
            <a:ext cx="6850901" cy="1495794"/>
          </a:xfrm>
        </p:spPr>
        <p:txBody>
          <a:bodyPr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  <p:pic>
        <p:nvPicPr>
          <p:cNvPr id="4" name="Picture 3" descr="dell_white_logo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 bwMode="black">
          <a:xfrm>
            <a:off x="8423139" y="4447328"/>
            <a:ext cx="475126" cy="47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400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280160"/>
            <a:ext cx="7924386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None/>
              <a:defRPr sz="14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573088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43258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Yellow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400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280160"/>
            <a:ext cx="7924386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573088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4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0887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Yellow footer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74319" y="1097280"/>
            <a:ext cx="7955280" cy="2388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5"/>
            <a:ext cx="7955280" cy="640080"/>
          </a:xfrm>
        </p:spPr>
        <p:txBody>
          <a:bodyPr>
            <a:normAutofit/>
          </a:bodyPr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 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554480"/>
            <a:ext cx="7955280" cy="301752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573088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4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3922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Yellow footer 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400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274320" y="1280160"/>
            <a:ext cx="3840480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defRPr sz="1400" b="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574675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 b="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4389120" y="1280160"/>
            <a:ext cx="3840480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defRPr sz="1400" b="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574675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 b="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304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Yellow footer left marg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76781" y="274319"/>
            <a:ext cx="4285279" cy="6400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274320" y="1280160"/>
            <a:ext cx="4283860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defRPr sz="1400" b="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574675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 b="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463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Yellow footer left margin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274320"/>
            <a:ext cx="5392702" cy="33239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280160"/>
            <a:ext cx="4297680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573088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4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" y="819150"/>
            <a:ext cx="4297680" cy="2388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68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Yellow footer left margin with subhead and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274320"/>
            <a:ext cx="4297680" cy="66479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</a:t>
            </a:r>
            <a:br>
              <a:rPr lang="en-US" dirty="0" smtClean="0"/>
            </a:br>
            <a:r>
              <a:rPr lang="en-US" dirty="0" smtClean="0"/>
              <a:t>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554480"/>
            <a:ext cx="4297680" cy="301752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573088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4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" y="1113348"/>
            <a:ext cx="4297680" cy="2388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51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Yellow foo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647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02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margin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4320"/>
            <a:ext cx="5042747" cy="33239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280160"/>
            <a:ext cx="4297680" cy="320040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573088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Trebuchet MS" panose="020B0603020202020204" pitchFamily="34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" y="819150"/>
            <a:ext cx="4297680" cy="238842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00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with Dell Yellow footer">
    <p:bg>
      <p:bgPr>
        <a:solidFill>
          <a:schemeClr val="tx2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021942"/>
            <a:ext cx="9144000" cy="121557"/>
          </a:xfrm>
          <a:prstGeom prst="rect">
            <a:avLst/>
          </a:prstGeom>
          <a:solidFill>
            <a:schemeClr val="accent4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 smtClean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53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l Dark Red divider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1748271"/>
            <a:ext cx="6850901" cy="1495794"/>
          </a:xfrm>
        </p:spPr>
        <p:txBody>
          <a:bodyPr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  <p:pic>
        <p:nvPicPr>
          <p:cNvPr id="4" name="Picture 3" descr="dell_white_logo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 bwMode="black">
          <a:xfrm>
            <a:off x="8423016" y="4445041"/>
            <a:ext cx="475126" cy="47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02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400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280160"/>
            <a:ext cx="7924386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None/>
              <a:defRPr sz="14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573088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425225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Dark Re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400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280160"/>
            <a:ext cx="7924386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573088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4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675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Dark Red footer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74319" y="1097280"/>
            <a:ext cx="7955280" cy="2388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5"/>
            <a:ext cx="7955280" cy="640080"/>
          </a:xfrm>
        </p:spPr>
        <p:txBody>
          <a:bodyPr>
            <a:normAutofit/>
          </a:bodyPr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 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554480"/>
            <a:ext cx="7955280" cy="301752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573088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4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5347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Dark Red footer 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400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274320" y="1280160"/>
            <a:ext cx="3840480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defRPr sz="1400" b="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574675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 b="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4389120" y="1280160"/>
            <a:ext cx="3840480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defRPr sz="1400" b="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574675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 b="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1366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Dark Red footer left marg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76781" y="274319"/>
            <a:ext cx="4285279" cy="6400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274320" y="1280160"/>
            <a:ext cx="4283860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defRPr sz="1400" b="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574675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 b="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4056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Dark Red footer left margin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4320"/>
            <a:ext cx="5911991" cy="33239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280160"/>
            <a:ext cx="4297680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573088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4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" y="819150"/>
            <a:ext cx="4297680" cy="2388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90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Dark Red footer left margin with subhead and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274320"/>
            <a:ext cx="4297680" cy="66479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</a:t>
            </a:r>
            <a:br>
              <a:rPr lang="en-US" dirty="0" smtClean="0"/>
            </a:br>
            <a:r>
              <a:rPr lang="en-US" dirty="0" smtClean="0"/>
              <a:t>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554480"/>
            <a:ext cx="4297680" cy="301752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573088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4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" y="1113348"/>
            <a:ext cx="4297680" cy="2388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75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Dark Red foo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647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53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margin with subhead and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274320"/>
            <a:ext cx="4297680" cy="66479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</a:t>
            </a:r>
            <a:br>
              <a:rPr lang="en-US" dirty="0" smtClean="0"/>
            </a:br>
            <a:r>
              <a:rPr lang="en-US" dirty="0" smtClean="0"/>
              <a:t>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554480"/>
            <a:ext cx="4297680" cy="3017520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573088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" y="1113348"/>
            <a:ext cx="4297680" cy="238842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2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with Dell Dark Red footer">
    <p:bg>
      <p:bgPr>
        <a:solidFill>
          <a:schemeClr val="tx2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021942"/>
            <a:ext cx="9144000" cy="121557"/>
          </a:xfrm>
          <a:prstGeom prst="rect">
            <a:avLst/>
          </a:prstGeom>
          <a:solidFill>
            <a:schemeClr val="accent5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 smtClean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13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l Berry divider slide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1748271"/>
            <a:ext cx="6850901" cy="1495794"/>
          </a:xfrm>
        </p:spPr>
        <p:txBody>
          <a:bodyPr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  <p:pic>
        <p:nvPicPr>
          <p:cNvPr id="4" name="Picture 3" descr="dell_white_logo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 bwMode="black">
          <a:xfrm>
            <a:off x="8422683" y="4448088"/>
            <a:ext cx="475126" cy="47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92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400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280160"/>
            <a:ext cx="7924386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None/>
              <a:defRPr sz="14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573088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95877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Berry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4008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280160"/>
            <a:ext cx="7924386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573088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4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3988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Berry footer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74319" y="1097280"/>
            <a:ext cx="7955280" cy="2388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5"/>
            <a:ext cx="7955280" cy="640080"/>
          </a:xfrm>
        </p:spPr>
        <p:txBody>
          <a:bodyPr>
            <a:normAutofit/>
          </a:bodyPr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 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554480"/>
            <a:ext cx="7955280" cy="301752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573088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4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752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Berry footer 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400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274320" y="1280160"/>
            <a:ext cx="3840480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defRPr sz="1400" b="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574675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 b="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4389120" y="1280160"/>
            <a:ext cx="3840480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defRPr sz="1400" b="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574675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 b="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526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Berry footer left marg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76781" y="274319"/>
            <a:ext cx="4285279" cy="6400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274320" y="1280160"/>
            <a:ext cx="4283860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defRPr sz="1400" b="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574675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 b="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2367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Berry footer left margin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274320"/>
            <a:ext cx="5460436" cy="33239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280160"/>
            <a:ext cx="4297680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573088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4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" y="819150"/>
            <a:ext cx="4297680" cy="2388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54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Berry footer left margin with subhead and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274320"/>
            <a:ext cx="4297680" cy="66479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content </a:t>
            </a:r>
            <a:br>
              <a:rPr lang="en-US" dirty="0" smtClean="0"/>
            </a:br>
            <a:r>
              <a:rPr lang="en-US" dirty="0" smtClean="0"/>
              <a:t>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554480"/>
            <a:ext cx="4297680" cy="301752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573088" indent="-2317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4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" y="1113348"/>
            <a:ext cx="4297680" cy="2388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35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ll Berry foo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647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4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theme" Target="../theme/theme10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1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13.xml"/><Relationship Id="rId18" Type="http://schemas.openxmlformats.org/officeDocument/2006/relationships/slideLayout" Target="../slideLayouts/slideLayout118.xml"/><Relationship Id="rId26" Type="http://schemas.openxmlformats.org/officeDocument/2006/relationships/slideLayout" Target="../slideLayouts/slideLayout126.xml"/><Relationship Id="rId39" Type="http://schemas.openxmlformats.org/officeDocument/2006/relationships/slideLayout" Target="../slideLayouts/slideLayout139.xml"/><Relationship Id="rId21" Type="http://schemas.openxmlformats.org/officeDocument/2006/relationships/slideLayout" Target="../slideLayouts/slideLayout121.xml"/><Relationship Id="rId34" Type="http://schemas.openxmlformats.org/officeDocument/2006/relationships/slideLayout" Target="../slideLayouts/slideLayout134.xml"/><Relationship Id="rId42" Type="http://schemas.openxmlformats.org/officeDocument/2006/relationships/slideLayout" Target="../slideLayouts/slideLayout142.xml"/><Relationship Id="rId47" Type="http://schemas.openxmlformats.org/officeDocument/2006/relationships/slideLayout" Target="../slideLayouts/slideLayout147.xml"/><Relationship Id="rId50" Type="http://schemas.openxmlformats.org/officeDocument/2006/relationships/slideLayout" Target="../slideLayouts/slideLayout150.xml"/><Relationship Id="rId55" Type="http://schemas.openxmlformats.org/officeDocument/2006/relationships/slideLayout" Target="../slideLayouts/slideLayout155.xml"/><Relationship Id="rId63" Type="http://schemas.openxmlformats.org/officeDocument/2006/relationships/slideLayout" Target="../slideLayouts/slideLayout163.xml"/><Relationship Id="rId68" Type="http://schemas.openxmlformats.org/officeDocument/2006/relationships/slideLayout" Target="../slideLayouts/slideLayout168.xml"/><Relationship Id="rId76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07.xml"/><Relationship Id="rId71" Type="http://schemas.openxmlformats.org/officeDocument/2006/relationships/slideLayout" Target="../slideLayouts/slideLayout171.xml"/><Relationship Id="rId2" Type="http://schemas.openxmlformats.org/officeDocument/2006/relationships/slideLayout" Target="../slideLayouts/slideLayout102.xml"/><Relationship Id="rId16" Type="http://schemas.openxmlformats.org/officeDocument/2006/relationships/slideLayout" Target="../slideLayouts/slideLayout116.xml"/><Relationship Id="rId29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11.xml"/><Relationship Id="rId24" Type="http://schemas.openxmlformats.org/officeDocument/2006/relationships/slideLayout" Target="../slideLayouts/slideLayout124.xml"/><Relationship Id="rId32" Type="http://schemas.openxmlformats.org/officeDocument/2006/relationships/slideLayout" Target="../slideLayouts/slideLayout132.xml"/><Relationship Id="rId37" Type="http://schemas.openxmlformats.org/officeDocument/2006/relationships/slideLayout" Target="../slideLayouts/slideLayout137.xml"/><Relationship Id="rId40" Type="http://schemas.openxmlformats.org/officeDocument/2006/relationships/slideLayout" Target="../slideLayouts/slideLayout140.xml"/><Relationship Id="rId45" Type="http://schemas.openxmlformats.org/officeDocument/2006/relationships/slideLayout" Target="../slideLayouts/slideLayout145.xml"/><Relationship Id="rId53" Type="http://schemas.openxmlformats.org/officeDocument/2006/relationships/slideLayout" Target="../slideLayouts/slideLayout153.xml"/><Relationship Id="rId58" Type="http://schemas.openxmlformats.org/officeDocument/2006/relationships/slideLayout" Target="../slideLayouts/slideLayout158.xml"/><Relationship Id="rId66" Type="http://schemas.openxmlformats.org/officeDocument/2006/relationships/slideLayout" Target="../slideLayouts/slideLayout166.xml"/><Relationship Id="rId74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05.xml"/><Relationship Id="rId15" Type="http://schemas.openxmlformats.org/officeDocument/2006/relationships/slideLayout" Target="../slideLayouts/slideLayout115.xml"/><Relationship Id="rId23" Type="http://schemas.openxmlformats.org/officeDocument/2006/relationships/slideLayout" Target="../slideLayouts/slideLayout123.xml"/><Relationship Id="rId28" Type="http://schemas.openxmlformats.org/officeDocument/2006/relationships/slideLayout" Target="../slideLayouts/slideLayout128.xml"/><Relationship Id="rId36" Type="http://schemas.openxmlformats.org/officeDocument/2006/relationships/slideLayout" Target="../slideLayouts/slideLayout136.xml"/><Relationship Id="rId49" Type="http://schemas.openxmlformats.org/officeDocument/2006/relationships/slideLayout" Target="../slideLayouts/slideLayout149.xml"/><Relationship Id="rId57" Type="http://schemas.openxmlformats.org/officeDocument/2006/relationships/slideLayout" Target="../slideLayouts/slideLayout157.xml"/><Relationship Id="rId61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10.xml"/><Relationship Id="rId19" Type="http://schemas.openxmlformats.org/officeDocument/2006/relationships/slideLayout" Target="../slideLayouts/slideLayout119.xml"/><Relationship Id="rId31" Type="http://schemas.openxmlformats.org/officeDocument/2006/relationships/slideLayout" Target="../slideLayouts/slideLayout131.xml"/><Relationship Id="rId44" Type="http://schemas.openxmlformats.org/officeDocument/2006/relationships/slideLayout" Target="../slideLayouts/slideLayout144.xml"/><Relationship Id="rId52" Type="http://schemas.openxmlformats.org/officeDocument/2006/relationships/slideLayout" Target="../slideLayouts/slideLayout152.xml"/><Relationship Id="rId60" Type="http://schemas.openxmlformats.org/officeDocument/2006/relationships/slideLayout" Target="../slideLayouts/slideLayout160.xml"/><Relationship Id="rId65" Type="http://schemas.openxmlformats.org/officeDocument/2006/relationships/slideLayout" Target="../slideLayouts/slideLayout165.xml"/><Relationship Id="rId73" Type="http://schemas.openxmlformats.org/officeDocument/2006/relationships/slideLayout" Target="../slideLayouts/slideLayout173.xml"/><Relationship Id="rId78" Type="http://schemas.openxmlformats.org/officeDocument/2006/relationships/theme" Target="../theme/theme11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14.xml"/><Relationship Id="rId22" Type="http://schemas.openxmlformats.org/officeDocument/2006/relationships/slideLayout" Target="../slideLayouts/slideLayout122.xml"/><Relationship Id="rId27" Type="http://schemas.openxmlformats.org/officeDocument/2006/relationships/slideLayout" Target="../slideLayouts/slideLayout127.xml"/><Relationship Id="rId30" Type="http://schemas.openxmlformats.org/officeDocument/2006/relationships/slideLayout" Target="../slideLayouts/slideLayout130.xml"/><Relationship Id="rId35" Type="http://schemas.openxmlformats.org/officeDocument/2006/relationships/slideLayout" Target="../slideLayouts/slideLayout135.xml"/><Relationship Id="rId43" Type="http://schemas.openxmlformats.org/officeDocument/2006/relationships/slideLayout" Target="../slideLayouts/slideLayout143.xml"/><Relationship Id="rId48" Type="http://schemas.openxmlformats.org/officeDocument/2006/relationships/slideLayout" Target="../slideLayouts/slideLayout148.xml"/><Relationship Id="rId56" Type="http://schemas.openxmlformats.org/officeDocument/2006/relationships/slideLayout" Target="../slideLayouts/slideLayout156.xml"/><Relationship Id="rId64" Type="http://schemas.openxmlformats.org/officeDocument/2006/relationships/slideLayout" Target="../slideLayouts/slideLayout164.xml"/><Relationship Id="rId69" Type="http://schemas.openxmlformats.org/officeDocument/2006/relationships/slideLayout" Target="../slideLayouts/slideLayout169.xml"/><Relationship Id="rId77" Type="http://schemas.openxmlformats.org/officeDocument/2006/relationships/slideLayout" Target="../slideLayouts/slideLayout177.xml"/><Relationship Id="rId8" Type="http://schemas.openxmlformats.org/officeDocument/2006/relationships/slideLayout" Target="../slideLayouts/slideLayout108.xml"/><Relationship Id="rId51" Type="http://schemas.openxmlformats.org/officeDocument/2006/relationships/slideLayout" Target="../slideLayouts/slideLayout151.xml"/><Relationship Id="rId72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12.xml"/><Relationship Id="rId17" Type="http://schemas.openxmlformats.org/officeDocument/2006/relationships/slideLayout" Target="../slideLayouts/slideLayout117.xml"/><Relationship Id="rId25" Type="http://schemas.openxmlformats.org/officeDocument/2006/relationships/slideLayout" Target="../slideLayouts/slideLayout125.xml"/><Relationship Id="rId33" Type="http://schemas.openxmlformats.org/officeDocument/2006/relationships/slideLayout" Target="../slideLayouts/slideLayout133.xml"/><Relationship Id="rId38" Type="http://schemas.openxmlformats.org/officeDocument/2006/relationships/slideLayout" Target="../slideLayouts/slideLayout138.xml"/><Relationship Id="rId46" Type="http://schemas.openxmlformats.org/officeDocument/2006/relationships/slideLayout" Target="../slideLayouts/slideLayout146.xml"/><Relationship Id="rId59" Type="http://schemas.openxmlformats.org/officeDocument/2006/relationships/slideLayout" Target="../slideLayouts/slideLayout159.xml"/><Relationship Id="rId67" Type="http://schemas.openxmlformats.org/officeDocument/2006/relationships/slideLayout" Target="../slideLayouts/slideLayout167.xml"/><Relationship Id="rId20" Type="http://schemas.openxmlformats.org/officeDocument/2006/relationships/slideLayout" Target="../slideLayouts/slideLayout120.xml"/><Relationship Id="rId41" Type="http://schemas.openxmlformats.org/officeDocument/2006/relationships/slideLayout" Target="../slideLayouts/slideLayout141.xml"/><Relationship Id="rId54" Type="http://schemas.openxmlformats.org/officeDocument/2006/relationships/slideLayout" Target="../slideLayouts/slideLayout154.xml"/><Relationship Id="rId62" Type="http://schemas.openxmlformats.org/officeDocument/2006/relationships/slideLayout" Target="../slideLayouts/slideLayout162.xml"/><Relationship Id="rId70" Type="http://schemas.openxmlformats.org/officeDocument/2006/relationships/slideLayout" Target="../slideLayouts/slideLayout170.xml"/><Relationship Id="rId75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274320" y="271886"/>
            <a:ext cx="7930595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content page title. 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74320" y="1280160"/>
            <a:ext cx="792696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sz="1000" dirty="0" smtClean="0"/>
              <a:t>Fourth level</a:t>
            </a:r>
            <a:endParaRPr lang="en-US" dirty="0" smtClean="0"/>
          </a:p>
        </p:txBody>
      </p:sp>
      <p:sp>
        <p:nvSpPr>
          <p:cNvPr id="16" name="TextBox 15" hidden="1"/>
          <p:cNvSpPr txBox="1"/>
          <p:nvPr/>
        </p:nvSpPr>
        <p:spPr>
          <a:xfrm>
            <a:off x="1895476" y="4825328"/>
            <a:ext cx="649537" cy="1246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fld id="{E00CF047-7350-4707-AA1A-E56FA69586CC}" type="datetime1">
              <a:rPr lang="en-US" sz="900" smtClean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pPr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1"/>
                </a:buClr>
              </a:pPr>
              <a:t>9/25/2017</a:t>
            </a:fld>
            <a:endParaRPr lang="en-US" sz="900" dirty="0" smtClean="0">
              <a:solidFill>
                <a:schemeClr val="bg2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Box 12" hidden="1"/>
          <p:cNvSpPr txBox="1"/>
          <p:nvPr/>
        </p:nvSpPr>
        <p:spPr>
          <a:xfrm>
            <a:off x="1895476" y="4825328"/>
            <a:ext cx="649537" cy="1246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fld id="{E00CF047-7350-4707-AA1A-E56FA69586CC}" type="datetime1">
              <a:rPr lang="en-US" sz="900" smtClean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pPr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1"/>
                </a:buClr>
              </a:pPr>
              <a:t>9/25/2017</a:t>
            </a:fld>
            <a:endParaRPr lang="en-US" sz="900" dirty="0" smtClean="0">
              <a:solidFill>
                <a:schemeClr val="bg2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295274" y="4873847"/>
            <a:ext cx="265176" cy="8915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endParaRPr lang="en-US" sz="900" kern="1200" dirty="0" err="1" smtClean="0">
              <a:solidFill>
                <a:schemeClr val="bg2">
                  <a:lumMod val="50000"/>
                  <a:lumOff val="50000"/>
                </a:scheme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"/>
          <p:cNvSpPr txBox="1"/>
          <p:nvPr userDrawn="1"/>
        </p:nvSpPr>
        <p:spPr>
          <a:xfrm>
            <a:off x="0" y="4963414"/>
            <a:ext cx="9144000" cy="21005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850" b="1" i="0" u="none" baseline="0" dirty="0" err="1" smtClean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295274" y="4873847"/>
            <a:ext cx="265176" cy="8915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endParaRPr lang="en-US" sz="900" kern="1200" dirty="0" err="1" smtClean="0">
              <a:solidFill>
                <a:schemeClr val="bg2">
                  <a:lumMod val="50000"/>
                  <a:lumOff val="50000"/>
                </a:scheme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295274" y="4873847"/>
            <a:ext cx="265176" cy="8915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fld id="{58EC7406-F4CC-4ABF-902E-2AF4E70E5C0F}" type="slidenum">
              <a:rPr lang="en-US" sz="900" kern="1200" smtClean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t>‹#›</a:t>
            </a:fld>
            <a:endParaRPr lang="en-US" sz="900" kern="1200" dirty="0" err="1" smtClean="0">
              <a:solidFill>
                <a:schemeClr val="bg2">
                  <a:lumMod val="50000"/>
                  <a:lumOff val="50000"/>
                </a:scheme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1" name="Picture 20" descr="dell_gray_logo.png"/>
          <p:cNvPicPr>
            <a:picLocks noChangeAspect="1"/>
          </p:cNvPicPr>
          <p:nvPr userDrawn="1"/>
        </p:nvPicPr>
        <p:blipFill>
          <a:blip r:embed="rId13" cstate="screen"/>
          <a:stretch>
            <a:fillRect/>
          </a:stretch>
        </p:blipFill>
        <p:spPr bwMode="black">
          <a:xfrm>
            <a:off x="8414827" y="4548083"/>
            <a:ext cx="470835" cy="47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48278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42" r:id="rId1"/>
    <p:sldLayoutId id="2147484366" r:id="rId2"/>
    <p:sldLayoutId id="2147484367" r:id="rId3"/>
    <p:sldLayoutId id="2147484244" r:id="rId4"/>
    <p:sldLayoutId id="2147484245" r:id="rId5"/>
    <p:sldLayoutId id="2147484246" r:id="rId6"/>
    <p:sldLayoutId id="2147484247" r:id="rId7"/>
    <p:sldLayoutId id="2147484248" r:id="rId8"/>
    <p:sldLayoutId id="2147484249" r:id="rId9"/>
    <p:sldLayoutId id="2147484250" r:id="rId10"/>
    <p:sldLayoutId id="2147484468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 cap="none" baseline="0">
          <a:solidFill>
            <a:schemeClr val="bg1"/>
          </a:solidFill>
          <a:latin typeface="Arial" panose="020B0604020202020204" pitchFamily="34" charset="0"/>
          <a:ea typeface="Trebuchet MS" panose="020B0603020202020204" pitchFamily="34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5pPr>
      <a:lvl6pPr marL="4572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6pPr>
      <a:lvl7pPr marL="9144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7pPr>
      <a:lvl8pPr marL="13716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8pPr>
      <a:lvl9pPr marL="18288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9pPr>
    </p:titleStyle>
    <p:bodyStyle>
      <a:lvl1pPr marL="228600" indent="-228600" algn="l" rtl="0" eaLnBrk="1" fontAlgn="base" hangingPunct="1">
        <a:lnSpc>
          <a:spcPct val="100000"/>
        </a:lnSpc>
        <a:spcBef>
          <a:spcPts val="1200"/>
        </a:spcBef>
        <a:spcAft>
          <a:spcPts val="0"/>
        </a:spcAft>
        <a:buClr>
          <a:srgbClr val="AAAAAA"/>
        </a:buClr>
        <a:buFont typeface="Arial" pitchFamily="34" charset="0"/>
        <a:buChar char="•"/>
        <a:defRPr sz="1400">
          <a:solidFill>
            <a:schemeClr val="bg2"/>
          </a:solidFill>
          <a:latin typeface="Arial" panose="020B0604020202020204" pitchFamily="34" charset="0"/>
          <a:ea typeface="Trebuchet MS" panose="020B0603020202020204" pitchFamily="34" charset="0"/>
          <a:cs typeface="+mn-cs"/>
        </a:defRPr>
      </a:lvl1pPr>
      <a:lvl2pPr marL="574675" indent="-233363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–"/>
        <a:defRPr sz="1200" baseline="0">
          <a:solidFill>
            <a:schemeClr val="bg2"/>
          </a:solidFill>
          <a:latin typeface="Arial" panose="020B0604020202020204" pitchFamily="34" charset="0"/>
          <a:ea typeface="Trebuchet MS" panose="020B0603020202020204" pitchFamily="34" charset="0"/>
        </a:defRPr>
      </a:lvl2pPr>
      <a:lvl3pPr marL="909638" indent="-220663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›"/>
        <a:defRPr sz="1000" baseline="0">
          <a:solidFill>
            <a:schemeClr val="bg2"/>
          </a:solidFill>
          <a:latin typeface="Arial" panose="020B0604020202020204" pitchFamily="34" charset="0"/>
          <a:ea typeface="Trebuchet MS" panose="020B0603020202020204" pitchFamily="34" charset="0"/>
        </a:defRPr>
      </a:lvl3pPr>
      <a:lvl4pPr marL="1246188" indent="-222250" algn="l" rtl="0" eaLnBrk="1" fontAlgn="base" hangingPunct="1">
        <a:lnSpc>
          <a:spcPct val="90000"/>
        </a:lnSpc>
        <a:spcBef>
          <a:spcPts val="300"/>
        </a:spcBef>
        <a:spcAft>
          <a:spcPts val="0"/>
        </a:spcAft>
        <a:buClr>
          <a:srgbClr val="AAAAAA"/>
        </a:buClr>
        <a:buFont typeface="Courier New" panose="02070309020205020404" pitchFamily="49" charset="0"/>
        <a:buChar char="o"/>
        <a:defRPr sz="1000" baseline="0">
          <a:solidFill>
            <a:schemeClr val="bg2"/>
          </a:solidFill>
          <a:latin typeface="Arial" panose="020B0604020202020204" pitchFamily="34" charset="0"/>
          <a:ea typeface="Trebuchet MS" panose="020B0603020202020204" pitchFamily="34" charset="0"/>
        </a:defRPr>
      </a:lvl4pPr>
      <a:lvl5pPr marL="1608138" indent="-2365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8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0653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6pPr>
      <a:lvl7pPr marL="25225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7pPr>
      <a:lvl8pPr marL="29797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8pPr>
      <a:lvl9pPr marL="34369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084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274320" y="271886"/>
            <a:ext cx="7930595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content page title</a:t>
            </a:r>
          </a:p>
        </p:txBody>
      </p:sp>
      <p:sp>
        <p:nvSpPr>
          <p:cNvPr id="16" name="TextBox 15" hidden="1"/>
          <p:cNvSpPr txBox="1"/>
          <p:nvPr/>
        </p:nvSpPr>
        <p:spPr>
          <a:xfrm>
            <a:off x="1895476" y="4825328"/>
            <a:ext cx="649537" cy="1246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fld id="{E00CF047-7350-4707-AA1A-E56FA69586CC}" type="datetime1">
              <a:rPr lang="en-US" sz="900" smtClean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pPr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1"/>
                </a:buClr>
              </a:pPr>
              <a:t>9/25/2017</a:t>
            </a:fld>
            <a:endParaRPr lang="en-US" sz="900" dirty="0" smtClean="0">
              <a:solidFill>
                <a:schemeClr val="bg2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Box 12" hidden="1"/>
          <p:cNvSpPr txBox="1"/>
          <p:nvPr/>
        </p:nvSpPr>
        <p:spPr>
          <a:xfrm>
            <a:off x="1895476" y="4825328"/>
            <a:ext cx="649537" cy="1246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fld id="{E00CF047-7350-4707-AA1A-E56FA69586CC}" type="datetime1">
              <a:rPr lang="en-US" sz="900" smtClean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pPr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1"/>
                </a:buClr>
              </a:pPr>
              <a:t>9/25/2017</a:t>
            </a:fld>
            <a:endParaRPr lang="en-US" sz="900" dirty="0" smtClean="0">
              <a:solidFill>
                <a:schemeClr val="bg2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9" name="fl"/>
          <p:cNvSpPr txBox="1"/>
          <p:nvPr userDrawn="1"/>
        </p:nvSpPr>
        <p:spPr>
          <a:xfrm>
            <a:off x="0" y="4963414"/>
            <a:ext cx="9144000" cy="21005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850" b="1" i="0" u="none" baseline="0" dirty="0" err="1" smtClean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95274" y="4873847"/>
            <a:ext cx="265176" cy="8915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fld id="{58EC7406-F4CC-4ABF-902E-2AF4E70E5C0F}" type="slidenum">
              <a:rPr lang="en-US" sz="900" kern="1200" smtClean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t>‹#›</a:t>
            </a:fld>
            <a:endParaRPr lang="en-US" sz="900" kern="1200" dirty="0" err="1" smtClean="0">
              <a:solidFill>
                <a:schemeClr val="bg2">
                  <a:lumMod val="50000"/>
                  <a:lumOff val="50000"/>
                </a:scheme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Picture 10" descr="dell_gray_logo.png"/>
          <p:cNvPicPr>
            <a:picLocks noChangeAspect="1"/>
          </p:cNvPicPr>
          <p:nvPr userDrawn="1"/>
        </p:nvPicPr>
        <p:blipFill>
          <a:blip r:embed="rId12" cstate="screen"/>
          <a:stretch>
            <a:fillRect/>
          </a:stretch>
        </p:blipFill>
        <p:spPr bwMode="black">
          <a:xfrm>
            <a:off x="8414827" y="4548083"/>
            <a:ext cx="470835" cy="470835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5021942"/>
            <a:ext cx="9144000" cy="121557"/>
          </a:xfrm>
          <a:prstGeom prst="rect">
            <a:avLst/>
          </a:prstGeom>
          <a:solidFill>
            <a:schemeClr val="accent6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 smtClean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4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74320" y="1280160"/>
            <a:ext cx="792696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7623770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65" r:id="rId1"/>
    <p:sldLayoutId id="2147484376" r:id="rId2"/>
    <p:sldLayoutId id="2147484322" r:id="rId3"/>
    <p:sldLayoutId id="2147484323" r:id="rId4"/>
    <p:sldLayoutId id="2147484324" r:id="rId5"/>
    <p:sldLayoutId id="2147484325" r:id="rId6"/>
    <p:sldLayoutId id="2147484326" r:id="rId7"/>
    <p:sldLayoutId id="2147484327" r:id="rId8"/>
    <p:sldLayoutId id="2147484328" r:id="rId9"/>
    <p:sldLayoutId id="2147484364" r:id="rId10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 cap="none" baseline="0">
          <a:solidFill>
            <a:schemeClr val="accent6"/>
          </a:solidFill>
          <a:latin typeface="Arial" panose="020B0604020202020204" pitchFamily="34" charset="0"/>
          <a:ea typeface="Trebuchet MS" panose="020B0603020202020204" pitchFamily="34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5pPr>
      <a:lvl6pPr marL="4572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6pPr>
      <a:lvl7pPr marL="9144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7pPr>
      <a:lvl8pPr marL="13716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8pPr>
      <a:lvl9pPr marL="18288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9pPr>
    </p:titleStyle>
    <p:bodyStyle>
      <a:lvl1pPr marL="228600" indent="-228600" algn="l" rtl="0" eaLnBrk="1" fontAlgn="base" hangingPunct="1">
        <a:lnSpc>
          <a:spcPct val="100000"/>
        </a:lnSpc>
        <a:spcBef>
          <a:spcPts val="1200"/>
        </a:spcBef>
        <a:spcAft>
          <a:spcPts val="0"/>
        </a:spcAft>
        <a:buClr>
          <a:srgbClr val="AAAAAA"/>
        </a:buClr>
        <a:buFont typeface="Arial" pitchFamily="34" charset="0"/>
        <a:buChar char="•"/>
        <a:defRPr sz="1400">
          <a:solidFill>
            <a:schemeClr val="bg2"/>
          </a:solidFill>
          <a:latin typeface="Arial" panose="020B0604020202020204" pitchFamily="34" charset="0"/>
          <a:ea typeface="Trebuchet MS" panose="020B0603020202020204" pitchFamily="34" charset="0"/>
          <a:cs typeface="+mn-cs"/>
        </a:defRPr>
      </a:lvl1pPr>
      <a:lvl2pPr marL="574675" indent="-233363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–"/>
        <a:defRPr sz="1200" baseline="0">
          <a:solidFill>
            <a:schemeClr val="bg2"/>
          </a:solidFill>
          <a:latin typeface="Arial" panose="020B0604020202020204" pitchFamily="34" charset="0"/>
          <a:ea typeface="Trebuchet MS" panose="020B0603020202020204" pitchFamily="34" charset="0"/>
        </a:defRPr>
      </a:lvl2pPr>
      <a:lvl3pPr marL="909638" indent="-220663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›"/>
        <a:defRPr sz="1000" baseline="0">
          <a:solidFill>
            <a:schemeClr val="bg2"/>
          </a:solidFill>
          <a:latin typeface="Arial" panose="020B0604020202020204" pitchFamily="34" charset="0"/>
          <a:ea typeface="Trebuchet MS" panose="020B0603020202020204" pitchFamily="34" charset="0"/>
        </a:defRPr>
      </a:lvl3pPr>
      <a:lvl4pPr marL="1246188" indent="-222250" algn="l" rtl="0" eaLnBrk="1" fontAlgn="base" hangingPunct="1">
        <a:lnSpc>
          <a:spcPct val="90000"/>
        </a:lnSpc>
        <a:spcBef>
          <a:spcPts val="300"/>
        </a:spcBef>
        <a:spcAft>
          <a:spcPts val="0"/>
        </a:spcAft>
        <a:buClr>
          <a:srgbClr val="AAAAAA"/>
        </a:buClr>
        <a:buFont typeface="Courier New" panose="02070309020205020404" pitchFamily="49" charset="0"/>
        <a:buChar char="o"/>
        <a:defRPr sz="1000">
          <a:solidFill>
            <a:schemeClr val="bg2"/>
          </a:solidFill>
          <a:latin typeface="Arial" panose="020B0604020202020204" pitchFamily="34" charset="0"/>
          <a:ea typeface="Trebuchet MS" panose="020B0603020202020204" pitchFamily="34" charset="0"/>
        </a:defRPr>
      </a:lvl4pPr>
      <a:lvl5pPr marL="1608138" indent="-2365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8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0653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6pPr>
      <a:lvl7pPr marL="25225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7pPr>
      <a:lvl8pPr marL="29797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8pPr>
      <a:lvl9pPr marL="34369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 hidden="1"/>
          <p:cNvSpPr txBox="1"/>
          <p:nvPr/>
        </p:nvSpPr>
        <p:spPr>
          <a:xfrm>
            <a:off x="1895476" y="4825869"/>
            <a:ext cx="650187" cy="12356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buClr>
                <a:srgbClr val="007DB8"/>
              </a:buClr>
            </a:pPr>
            <a:r>
              <a:rPr lang="ru-RU" sz="900">
                <a:solidFill>
                  <a:srgbClr val="808080"/>
                </a:solidFill>
                <a:latin typeface="Arial" panose="020B0604020202020204" pitchFamily="34" charset="0"/>
              </a:rPr>
              <a:t>6/30/2017</a:t>
            </a:r>
          </a:p>
        </p:txBody>
      </p:sp>
      <p:sp>
        <p:nvSpPr>
          <p:cNvPr id="13" name="TextBox 12" hidden="1"/>
          <p:cNvSpPr txBox="1"/>
          <p:nvPr/>
        </p:nvSpPr>
        <p:spPr>
          <a:xfrm>
            <a:off x="1895476" y="4825869"/>
            <a:ext cx="650187" cy="12356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buClr>
                <a:srgbClr val="007DB8"/>
              </a:buClr>
            </a:pPr>
            <a:r>
              <a:rPr lang="ru-RU" sz="900">
                <a:solidFill>
                  <a:srgbClr val="808080"/>
                </a:solidFill>
                <a:latin typeface="Arial" panose="020B0604020202020204" pitchFamily="34" charset="0"/>
              </a:rPr>
              <a:t>6/30/2017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6035" y="4874711"/>
            <a:ext cx="94039" cy="84639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>
              <a:lnSpc>
                <a:spcPct val="90000"/>
              </a:lnSpc>
              <a:buClr>
                <a:srgbClr val="007DB8"/>
              </a:buClr>
            </a:pPr>
            <a:fld id="{58EC7406-F4CC-4ABF-902E-2AF4E70E5C0F}" type="slidenum">
              <a:rPr lang="en-US" sz="60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 pitchFamily="34" charset="0"/>
              </a:rPr>
              <a:pPr>
                <a:lnSpc>
                  <a:spcPct val="90000"/>
                </a:lnSpc>
                <a:buClr>
                  <a:srgbClr val="007DB8"/>
                </a:buClr>
              </a:pPr>
              <a:t>‹#›</a:t>
            </a:fld>
            <a:endParaRPr lang="en-US" sz="600" smtClean="0">
              <a:solidFill>
                <a:srgbClr val="000000">
                  <a:lumMod val="50000"/>
                  <a:lumOff val="5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2" name="fl"/>
          <p:cNvSpPr txBox="1"/>
          <p:nvPr userDrawn="1"/>
        </p:nvSpPr>
        <p:spPr>
          <a:xfrm>
            <a:off x="0" y="4866640"/>
            <a:ext cx="184731" cy="30777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>
              <a:buClr>
                <a:srgbClr val="007DB8"/>
              </a:buClr>
            </a:pPr>
            <a:endParaRPr lang="en-US" sz="1400" err="1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21189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91" r:id="rId1"/>
    <p:sldLayoutId id="2147484392" r:id="rId2"/>
    <p:sldLayoutId id="2147484393" r:id="rId3"/>
    <p:sldLayoutId id="2147484394" r:id="rId4"/>
    <p:sldLayoutId id="2147484395" r:id="rId5"/>
    <p:sldLayoutId id="2147484396" r:id="rId6"/>
    <p:sldLayoutId id="2147484397" r:id="rId7"/>
    <p:sldLayoutId id="2147484398" r:id="rId8"/>
    <p:sldLayoutId id="2147484399" r:id="rId9"/>
    <p:sldLayoutId id="2147484400" r:id="rId10"/>
    <p:sldLayoutId id="2147484401" r:id="rId11"/>
    <p:sldLayoutId id="2147484402" r:id="rId12"/>
    <p:sldLayoutId id="2147484403" r:id="rId13"/>
    <p:sldLayoutId id="2147484404" r:id="rId14"/>
    <p:sldLayoutId id="2147484405" r:id="rId15"/>
    <p:sldLayoutId id="2147484406" r:id="rId16"/>
    <p:sldLayoutId id="2147484407" r:id="rId17"/>
    <p:sldLayoutId id="2147484408" r:id="rId18"/>
    <p:sldLayoutId id="2147484409" r:id="rId19"/>
    <p:sldLayoutId id="2147484410" r:id="rId20"/>
    <p:sldLayoutId id="2147484411" r:id="rId21"/>
    <p:sldLayoutId id="2147484412" r:id="rId22"/>
    <p:sldLayoutId id="2147484413" r:id="rId23"/>
    <p:sldLayoutId id="2147484414" r:id="rId24"/>
    <p:sldLayoutId id="2147484415" r:id="rId25"/>
    <p:sldLayoutId id="2147484416" r:id="rId26"/>
    <p:sldLayoutId id="2147484417" r:id="rId27"/>
    <p:sldLayoutId id="2147484418" r:id="rId28"/>
    <p:sldLayoutId id="2147484419" r:id="rId29"/>
    <p:sldLayoutId id="2147484420" r:id="rId30"/>
    <p:sldLayoutId id="2147484421" r:id="rId31"/>
    <p:sldLayoutId id="2147484422" r:id="rId32"/>
    <p:sldLayoutId id="2147484423" r:id="rId33"/>
    <p:sldLayoutId id="2147484424" r:id="rId34"/>
    <p:sldLayoutId id="2147484425" r:id="rId35"/>
    <p:sldLayoutId id="2147484426" r:id="rId36"/>
    <p:sldLayoutId id="2147484427" r:id="rId37"/>
    <p:sldLayoutId id="2147484428" r:id="rId38"/>
    <p:sldLayoutId id="2147484429" r:id="rId39"/>
    <p:sldLayoutId id="2147484430" r:id="rId40"/>
    <p:sldLayoutId id="2147484431" r:id="rId41"/>
    <p:sldLayoutId id="2147484432" r:id="rId42"/>
    <p:sldLayoutId id="2147484433" r:id="rId43"/>
    <p:sldLayoutId id="2147484434" r:id="rId44"/>
    <p:sldLayoutId id="2147484435" r:id="rId45"/>
    <p:sldLayoutId id="2147484436" r:id="rId46"/>
    <p:sldLayoutId id="2147484437" r:id="rId47"/>
    <p:sldLayoutId id="2147484438" r:id="rId48"/>
    <p:sldLayoutId id="2147484439" r:id="rId49"/>
    <p:sldLayoutId id="2147484440" r:id="rId50"/>
    <p:sldLayoutId id="2147484441" r:id="rId51"/>
    <p:sldLayoutId id="2147484442" r:id="rId52"/>
    <p:sldLayoutId id="2147484443" r:id="rId53"/>
    <p:sldLayoutId id="2147484444" r:id="rId54"/>
    <p:sldLayoutId id="2147484445" r:id="rId55"/>
    <p:sldLayoutId id="2147484446" r:id="rId56"/>
    <p:sldLayoutId id="2147484447" r:id="rId57"/>
    <p:sldLayoutId id="2147484448" r:id="rId58"/>
    <p:sldLayoutId id="2147484449" r:id="rId59"/>
    <p:sldLayoutId id="2147484450" r:id="rId60"/>
    <p:sldLayoutId id="2147484451" r:id="rId61"/>
    <p:sldLayoutId id="2147484452" r:id="rId62"/>
    <p:sldLayoutId id="2147484453" r:id="rId63"/>
    <p:sldLayoutId id="2147484454" r:id="rId64"/>
    <p:sldLayoutId id="2147484455" r:id="rId65"/>
    <p:sldLayoutId id="2147484456" r:id="rId66"/>
    <p:sldLayoutId id="2147484457" r:id="rId67"/>
    <p:sldLayoutId id="2147484458" r:id="rId68"/>
    <p:sldLayoutId id="2147484459" r:id="rId69"/>
    <p:sldLayoutId id="2147484460" r:id="rId70"/>
    <p:sldLayoutId id="2147484461" r:id="rId71"/>
    <p:sldLayoutId id="2147484462" r:id="rId72"/>
    <p:sldLayoutId id="2147484463" r:id="rId73"/>
    <p:sldLayoutId id="2147484464" r:id="rId74"/>
    <p:sldLayoutId id="2147484465" r:id="rId75"/>
    <p:sldLayoutId id="2147484466" r:id="rId76"/>
    <p:sldLayoutId id="2147484467" r:id="rId77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 cap="none" baseline="0">
          <a:solidFill>
            <a:schemeClr val="bg1"/>
          </a:solidFill>
          <a:latin typeface="+mj-lt"/>
          <a:ea typeface="Museo Sans For Dell" panose="02000000000000000000" pitchFamily="2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5pPr>
      <a:lvl6pPr marL="4572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6pPr>
      <a:lvl7pPr marL="9144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7pPr>
      <a:lvl8pPr marL="13716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8pPr>
      <a:lvl9pPr marL="18288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9pPr>
    </p:titleStyle>
    <p:bodyStyle>
      <a:lvl1pPr marL="228600" indent="-228600" algn="l" rtl="0" eaLnBrk="1" fontAlgn="base" hangingPunct="1">
        <a:lnSpc>
          <a:spcPct val="100000"/>
        </a:lnSpc>
        <a:spcBef>
          <a:spcPts val="1200"/>
        </a:spcBef>
        <a:spcAft>
          <a:spcPct val="0"/>
        </a:spcAft>
        <a:buClr>
          <a:srgbClr val="AAAAAA"/>
        </a:buClr>
        <a:buFont typeface="Arial" pitchFamily="34" charset="0"/>
        <a:buChar char="•"/>
        <a:defRPr sz="1400">
          <a:solidFill>
            <a:srgbClr val="000000"/>
          </a:solidFill>
          <a:latin typeface="+mj-lt"/>
          <a:ea typeface="Museo Sans For Dell" panose="02000000000000000000" pitchFamily="2" charset="0"/>
          <a:cs typeface="+mn-cs"/>
        </a:defRPr>
      </a:lvl1pPr>
      <a:lvl2pPr marL="574675" indent="-233363" algn="l" rtl="0" eaLnBrk="1" fontAlgn="base" hangingPunct="1">
        <a:lnSpc>
          <a:spcPct val="100000"/>
        </a:lnSpc>
        <a:spcBef>
          <a:spcPts val="300"/>
        </a:spcBef>
        <a:spcAft>
          <a:spcPct val="0"/>
        </a:spcAft>
        <a:buClr>
          <a:srgbClr val="AAAAAA"/>
        </a:buClr>
        <a:buFont typeface="Museo Sans For Dell" pitchFamily="2" charset="0"/>
        <a:buChar char="–"/>
        <a:defRPr sz="1200" baseline="0">
          <a:solidFill>
            <a:srgbClr val="000000"/>
          </a:solidFill>
          <a:latin typeface="+mj-lt"/>
          <a:ea typeface="Museo Sans For Dell" panose="02000000000000000000" pitchFamily="2" charset="0"/>
        </a:defRPr>
      </a:lvl2pPr>
      <a:lvl3pPr marL="909638" indent="-220663" algn="l" rtl="0" eaLnBrk="1" fontAlgn="base" hangingPunct="1">
        <a:lnSpc>
          <a:spcPct val="100000"/>
        </a:lnSpc>
        <a:spcBef>
          <a:spcPts val="300"/>
        </a:spcBef>
        <a:spcAft>
          <a:spcPct val="0"/>
        </a:spcAft>
        <a:buClr>
          <a:srgbClr val="AAAAAA"/>
        </a:buClr>
        <a:buFont typeface="Museo Sans For Dell" pitchFamily="2" charset="0"/>
        <a:buChar char="›"/>
        <a:defRPr sz="1000" baseline="0">
          <a:solidFill>
            <a:srgbClr val="000000"/>
          </a:solidFill>
          <a:latin typeface="+mj-lt"/>
          <a:ea typeface="Museo Sans For Dell" panose="02000000000000000000" pitchFamily="2" charset="0"/>
        </a:defRPr>
      </a:lvl3pPr>
      <a:lvl4pPr marL="1246188" indent="-222250" algn="l" rtl="0" eaLnBrk="1" fontAlgn="base" hangingPunct="1">
        <a:lnSpc>
          <a:spcPct val="90000"/>
        </a:lnSpc>
        <a:spcBef>
          <a:spcPts val="300"/>
        </a:spcBef>
        <a:spcAft>
          <a:spcPct val="0"/>
        </a:spcAft>
        <a:buClr>
          <a:srgbClr val="AAAAAA"/>
        </a:buClr>
        <a:buFont typeface="Courier New" panose="02070309020205020404" pitchFamily="49" charset="0"/>
        <a:buChar char="o"/>
        <a:defRPr sz="1000" baseline="0">
          <a:solidFill>
            <a:srgbClr val="000000"/>
          </a:solidFill>
          <a:latin typeface="+mj-lt"/>
          <a:ea typeface="Museo Sans For Dell" panose="02000000000000000000" pitchFamily="2" charset="0"/>
        </a:defRPr>
      </a:lvl4pPr>
      <a:lvl5pPr marL="1608138" indent="-2365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800">
          <a:solidFill>
            <a:schemeClr val="bg2"/>
          </a:solidFill>
          <a:latin typeface="Museo Sans For Dell" pitchFamily="2" charset="0"/>
          <a:ea typeface="Museo Sans For Dell" panose="02000000000000000000" pitchFamily="2" charset="0"/>
        </a:defRPr>
      </a:lvl5pPr>
      <a:lvl6pPr marL="20653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/>
        <a:buChar char="–"/>
        <a:defRPr sz="1600">
          <a:solidFill>
            <a:schemeClr val="accent1"/>
          </a:solidFill>
          <a:latin typeface="+mn-lt"/>
        </a:defRPr>
      </a:lvl6pPr>
      <a:lvl7pPr marL="25225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/>
        <a:buChar char="–"/>
        <a:defRPr sz="1600">
          <a:solidFill>
            <a:schemeClr val="accent1"/>
          </a:solidFill>
          <a:latin typeface="+mn-lt"/>
        </a:defRPr>
      </a:lvl7pPr>
      <a:lvl8pPr marL="29797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/>
        <a:buChar char="–"/>
        <a:defRPr sz="1600">
          <a:solidFill>
            <a:schemeClr val="accent1"/>
          </a:solidFill>
          <a:latin typeface="+mn-lt"/>
        </a:defRPr>
      </a:lvl8pPr>
      <a:lvl9pPr marL="34369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/>
        <a:buChar char="–"/>
        <a:defRPr sz="16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084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274320" y="277946"/>
            <a:ext cx="795528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content page title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77294" y="1280160"/>
            <a:ext cx="795528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title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5" name="TextBox 14" hidden="1"/>
          <p:cNvSpPr txBox="1"/>
          <p:nvPr/>
        </p:nvSpPr>
        <p:spPr>
          <a:xfrm>
            <a:off x="1895476" y="4823848"/>
            <a:ext cx="649537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fld id="{B8D0290F-9E23-41BA-BCF9-EF3BA4816832}" type="datetime1">
              <a:rPr lang="en-US" sz="1000" smtClean="0">
                <a:solidFill>
                  <a:schemeClr val="tx2"/>
                </a:solidFill>
                <a:latin typeface="Arial" panose="020B0604020202020204" pitchFamily="34" charset="0"/>
              </a:rPr>
              <a:pPr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1"/>
                </a:buClr>
              </a:pPr>
              <a:t>9/25/2017</a:t>
            </a:fld>
            <a:endParaRPr lang="en-US" sz="1000" dirty="0" smtClean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5398911" y="1603177"/>
            <a:ext cx="2139950" cy="1407583"/>
          </a:xfrm>
          <a:prstGeom prst="rect">
            <a:avLst/>
          </a:prstGeom>
          <a:solidFill>
            <a:srgbClr val="0085C3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 smtClean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6" name="fl"/>
          <p:cNvSpPr txBox="1"/>
          <p:nvPr userDrawn="1"/>
        </p:nvSpPr>
        <p:spPr>
          <a:xfrm>
            <a:off x="0" y="4963414"/>
            <a:ext cx="9144000" cy="21005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850" b="1" i="0" u="none" baseline="0" dirty="0" err="1" smtClean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295274" y="4873847"/>
            <a:ext cx="265176" cy="8915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fld id="{58EC7406-F4CC-4ABF-902E-2AF4E70E5C0F}" type="slidenum">
              <a:rPr lang="en-US" sz="9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t>‹#›</a:t>
            </a:fld>
            <a:endParaRPr lang="en-US" sz="900" kern="1200" dirty="0" err="1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" name="Picture 19" descr="dell_white_logo.png"/>
          <p:cNvPicPr>
            <a:picLocks noChangeAspect="1"/>
          </p:cNvPicPr>
          <p:nvPr userDrawn="1"/>
        </p:nvPicPr>
        <p:blipFill>
          <a:blip r:embed="rId11" cstate="screen"/>
          <a:stretch>
            <a:fillRect/>
          </a:stretch>
        </p:blipFill>
        <p:spPr bwMode="black">
          <a:xfrm>
            <a:off x="8415540" y="4543792"/>
            <a:ext cx="475126" cy="47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41098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79" r:id="rId1"/>
    <p:sldLayoutId id="2147484380" r:id="rId2"/>
    <p:sldLayoutId id="2147484381" r:id="rId3"/>
    <p:sldLayoutId id="2147484382" r:id="rId4"/>
    <p:sldLayoutId id="2147484383" r:id="rId5"/>
    <p:sldLayoutId id="2147484384" r:id="rId6"/>
    <p:sldLayoutId id="2147484385" r:id="rId7"/>
    <p:sldLayoutId id="2147484387" r:id="rId8"/>
    <p:sldLayoutId id="2147484388" r:id="rId9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 cap="none" baseline="0">
          <a:solidFill>
            <a:schemeClr val="tx2"/>
          </a:solidFill>
          <a:latin typeface="Arial" panose="020B0604020202020204" pitchFamily="34" charset="0"/>
          <a:ea typeface="Trebuchet MS" panose="020B0603020202020204" pitchFamily="34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5pPr>
      <a:lvl6pPr marL="4572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6pPr>
      <a:lvl7pPr marL="9144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7pPr>
      <a:lvl8pPr marL="13716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8pPr>
      <a:lvl9pPr marL="18288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9pPr>
    </p:titleStyle>
    <p:bodyStyle>
      <a:lvl1pPr marL="228600" indent="-228600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1400">
          <a:solidFill>
            <a:schemeClr val="tx2"/>
          </a:solidFill>
          <a:latin typeface="Arial" panose="020B0604020202020204" pitchFamily="34" charset="0"/>
          <a:ea typeface="Trebuchet MS" panose="020B0603020202020204" pitchFamily="34" charset="0"/>
          <a:cs typeface="+mn-cs"/>
        </a:defRPr>
      </a:lvl1pPr>
      <a:lvl2pPr marL="574675" indent="-223838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chemeClr val="tx2"/>
        </a:buClr>
        <a:buSzPct val="100000"/>
        <a:buFont typeface="Museo Sans For Dell" pitchFamily="2" charset="0"/>
        <a:buChar char="–"/>
        <a:defRPr sz="1200" baseline="0">
          <a:solidFill>
            <a:schemeClr val="tx2"/>
          </a:solidFill>
          <a:latin typeface="Arial" panose="020B0604020202020204" pitchFamily="34" charset="0"/>
          <a:ea typeface="Trebuchet MS" panose="020B0603020202020204" pitchFamily="34" charset="0"/>
        </a:defRPr>
      </a:lvl2pPr>
      <a:lvl3pPr marL="909638" indent="-220663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chemeClr val="tx2"/>
        </a:buClr>
        <a:buFont typeface="Museo Sans For Dell" pitchFamily="2" charset="0"/>
        <a:buChar char="›"/>
        <a:defRPr sz="1000">
          <a:solidFill>
            <a:schemeClr val="tx2"/>
          </a:solidFill>
          <a:latin typeface="Arial" panose="020B0604020202020204" pitchFamily="34" charset="0"/>
          <a:ea typeface="Trebuchet MS" panose="020B0603020202020204" pitchFamily="34" charset="0"/>
        </a:defRPr>
      </a:lvl3pPr>
      <a:lvl4pPr marL="1246188" indent="-222250" algn="l" rtl="0" eaLnBrk="1" fontAlgn="base" hangingPunct="1">
        <a:lnSpc>
          <a:spcPct val="100000"/>
        </a:lnSpc>
        <a:spcBef>
          <a:spcPts val="300"/>
        </a:spcBef>
        <a:spcAft>
          <a:spcPct val="0"/>
        </a:spcAft>
        <a:buClr>
          <a:schemeClr val="tx1"/>
        </a:buClr>
        <a:buFont typeface="Courier New" panose="02070309020205020404" pitchFamily="49" charset="0"/>
        <a:buChar char="o"/>
        <a:defRPr sz="1000">
          <a:solidFill>
            <a:schemeClr val="tx1"/>
          </a:solidFill>
          <a:latin typeface="Arial" panose="020B0604020202020204" pitchFamily="34" charset="0"/>
          <a:ea typeface="Trebuchet MS" panose="020B0603020202020204" pitchFamily="34" charset="0"/>
        </a:defRPr>
      </a:lvl4pPr>
      <a:lvl5pPr marL="1608138" indent="-2365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8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0653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6pPr>
      <a:lvl7pPr marL="25225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7pPr>
      <a:lvl8pPr marL="29797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8pPr>
      <a:lvl9pPr marL="34369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274320" y="271886"/>
            <a:ext cx="7930595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content page title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74320" y="1280160"/>
            <a:ext cx="792696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2"/>
            <a:endParaRPr lang="en-US" dirty="0" smtClean="0"/>
          </a:p>
        </p:txBody>
      </p:sp>
      <p:sp>
        <p:nvSpPr>
          <p:cNvPr id="16" name="TextBox 15" hidden="1"/>
          <p:cNvSpPr txBox="1"/>
          <p:nvPr/>
        </p:nvSpPr>
        <p:spPr>
          <a:xfrm>
            <a:off x="1895476" y="4825328"/>
            <a:ext cx="649537" cy="1246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fld id="{E00CF047-7350-4707-AA1A-E56FA69586CC}" type="datetime1">
              <a:rPr lang="en-US" sz="900" smtClean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pPr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1"/>
                </a:buClr>
              </a:pPr>
              <a:t>9/25/2017</a:t>
            </a:fld>
            <a:endParaRPr lang="en-US" sz="900" dirty="0" smtClean="0">
              <a:solidFill>
                <a:schemeClr val="bg2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Box 12" hidden="1"/>
          <p:cNvSpPr txBox="1"/>
          <p:nvPr/>
        </p:nvSpPr>
        <p:spPr>
          <a:xfrm>
            <a:off x="1895476" y="4825328"/>
            <a:ext cx="649537" cy="1246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fld id="{E00CF047-7350-4707-AA1A-E56FA69586CC}" type="datetime1">
              <a:rPr lang="en-US" sz="900" smtClean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pPr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1"/>
                </a:buClr>
              </a:pPr>
              <a:t>9/25/2017</a:t>
            </a:fld>
            <a:endParaRPr lang="en-US" sz="900" dirty="0" smtClean="0">
              <a:solidFill>
                <a:schemeClr val="bg2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9" name="fl"/>
          <p:cNvSpPr txBox="1"/>
          <p:nvPr/>
        </p:nvSpPr>
        <p:spPr>
          <a:xfrm>
            <a:off x="0" y="4963414"/>
            <a:ext cx="9144000" cy="21005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850" b="1" i="0" u="none" baseline="0" dirty="0" err="1" smtClean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95274" y="4873847"/>
            <a:ext cx="265176" cy="8915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fld id="{58EC7406-F4CC-4ABF-902E-2AF4E70E5C0F}" type="slidenum">
              <a:rPr lang="en-US" sz="900" kern="1200" smtClean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t>‹#›</a:t>
            </a:fld>
            <a:endParaRPr lang="en-US" sz="900" kern="1200" dirty="0" err="1" smtClean="0">
              <a:solidFill>
                <a:schemeClr val="bg2">
                  <a:lumMod val="50000"/>
                  <a:lumOff val="50000"/>
                </a:scheme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Picture 10" descr="dell_gray_logo.png"/>
          <p:cNvPicPr>
            <a:picLocks noChangeAspect="1"/>
          </p:cNvPicPr>
          <p:nvPr userDrawn="1"/>
        </p:nvPicPr>
        <p:blipFill>
          <a:blip r:embed="rId12" cstate="screen"/>
          <a:stretch>
            <a:fillRect/>
          </a:stretch>
        </p:blipFill>
        <p:spPr bwMode="black">
          <a:xfrm>
            <a:off x="8414827" y="4548083"/>
            <a:ext cx="470835" cy="470835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5021942"/>
            <a:ext cx="9144000" cy="121557"/>
          </a:xfrm>
          <a:prstGeom prst="rect">
            <a:avLst/>
          </a:prstGeom>
          <a:solidFill>
            <a:srgbClr val="0085C3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 smtClean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7228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51" r:id="rId1"/>
    <p:sldLayoutId id="2147484369" r:id="rId2"/>
    <p:sldLayoutId id="2147484258" r:id="rId3"/>
    <p:sldLayoutId id="2147484259" r:id="rId4"/>
    <p:sldLayoutId id="2147484260" r:id="rId5"/>
    <p:sldLayoutId id="2147484261" r:id="rId6"/>
    <p:sldLayoutId id="2147484262" r:id="rId7"/>
    <p:sldLayoutId id="2147484263" r:id="rId8"/>
    <p:sldLayoutId id="2147484264" r:id="rId9"/>
    <p:sldLayoutId id="2147484350" r:id="rId10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 cap="none" baseline="0">
          <a:solidFill>
            <a:schemeClr val="bg1"/>
          </a:solidFill>
          <a:latin typeface="Arial" panose="020B0604020202020204" pitchFamily="34" charset="0"/>
          <a:ea typeface="Trebuchet MS" panose="020B0603020202020204" pitchFamily="34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5pPr>
      <a:lvl6pPr marL="4572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6pPr>
      <a:lvl7pPr marL="9144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7pPr>
      <a:lvl8pPr marL="13716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8pPr>
      <a:lvl9pPr marL="18288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9pPr>
    </p:titleStyle>
    <p:bodyStyle>
      <a:lvl1pPr marL="228600" indent="-228600" algn="l" rtl="0" eaLnBrk="1" fontAlgn="base" hangingPunct="1">
        <a:lnSpc>
          <a:spcPct val="100000"/>
        </a:lnSpc>
        <a:spcBef>
          <a:spcPts val="1200"/>
        </a:spcBef>
        <a:spcAft>
          <a:spcPts val="0"/>
        </a:spcAft>
        <a:buClr>
          <a:srgbClr val="AAAAAA"/>
        </a:buClr>
        <a:buFont typeface="Arial" pitchFamily="34" charset="0"/>
        <a:buChar char="•"/>
        <a:defRPr sz="1400">
          <a:solidFill>
            <a:schemeClr val="bg2"/>
          </a:solidFill>
          <a:latin typeface="Arial" panose="020B0604020202020204" pitchFamily="34" charset="0"/>
          <a:ea typeface="Trebuchet MS" panose="020B0603020202020204" pitchFamily="34" charset="0"/>
          <a:cs typeface="+mn-cs"/>
        </a:defRPr>
      </a:lvl1pPr>
      <a:lvl2pPr marL="574675" indent="-233363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–"/>
        <a:defRPr sz="1200" baseline="0">
          <a:solidFill>
            <a:schemeClr val="bg2"/>
          </a:solidFill>
          <a:latin typeface="Arial" panose="020B0604020202020204" pitchFamily="34" charset="0"/>
          <a:ea typeface="Trebuchet MS" panose="020B0603020202020204" pitchFamily="34" charset="0"/>
        </a:defRPr>
      </a:lvl2pPr>
      <a:lvl3pPr marL="860425" marR="0" indent="-171450" algn="l" defTabSz="914400" rtl="0" eaLnBrk="1" fontAlgn="base" latinLnBrk="0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SzTx/>
        <a:buFont typeface="Museo Sans For Dell" pitchFamily="2" charset="0"/>
        <a:buChar char="›"/>
        <a:tabLst/>
        <a:defRPr sz="1000" baseline="0">
          <a:solidFill>
            <a:schemeClr val="bg2"/>
          </a:solidFill>
          <a:latin typeface="Arial" panose="020B0604020202020204" pitchFamily="34" charset="0"/>
          <a:ea typeface="Trebuchet MS" panose="020B0603020202020204" pitchFamily="34" charset="0"/>
        </a:defRPr>
      </a:lvl3pPr>
      <a:lvl4pPr marL="1196975" indent="-171450" algn="l" rtl="0" eaLnBrk="1" fontAlgn="base" hangingPunct="1">
        <a:lnSpc>
          <a:spcPct val="90000"/>
        </a:lnSpc>
        <a:spcBef>
          <a:spcPts val="300"/>
        </a:spcBef>
        <a:spcAft>
          <a:spcPts val="0"/>
        </a:spcAft>
        <a:buClr>
          <a:srgbClr val="AAAAAA"/>
        </a:buClr>
        <a:buFont typeface="Courier New" panose="02070309020205020404" pitchFamily="49" charset="0"/>
        <a:buChar char="o"/>
        <a:defRPr sz="1000">
          <a:solidFill>
            <a:schemeClr val="bg2"/>
          </a:solidFill>
          <a:latin typeface="Arial" panose="020B0604020202020204" pitchFamily="34" charset="0"/>
          <a:ea typeface="Trebuchet MS" panose="020B0603020202020204" pitchFamily="34" charset="0"/>
        </a:defRPr>
      </a:lvl4pPr>
      <a:lvl5pPr marL="1608138" indent="-2365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8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0653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6pPr>
      <a:lvl7pPr marL="25225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7pPr>
      <a:lvl8pPr marL="29797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8pPr>
      <a:lvl9pPr marL="34369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274320" y="271886"/>
            <a:ext cx="7930595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content page title</a:t>
            </a:r>
          </a:p>
        </p:txBody>
      </p:sp>
      <p:sp>
        <p:nvSpPr>
          <p:cNvPr id="16" name="TextBox 15" hidden="1"/>
          <p:cNvSpPr txBox="1"/>
          <p:nvPr/>
        </p:nvSpPr>
        <p:spPr>
          <a:xfrm>
            <a:off x="1895476" y="4825328"/>
            <a:ext cx="649537" cy="1246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fld id="{E00CF047-7350-4707-AA1A-E56FA69586CC}" type="datetime1">
              <a:rPr lang="en-US" sz="900" smtClean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pPr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1"/>
                </a:buClr>
              </a:pPr>
              <a:t>9/25/2017</a:t>
            </a:fld>
            <a:endParaRPr lang="en-US" sz="900" dirty="0" smtClean="0">
              <a:solidFill>
                <a:schemeClr val="bg2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Box 12" hidden="1"/>
          <p:cNvSpPr txBox="1"/>
          <p:nvPr/>
        </p:nvSpPr>
        <p:spPr>
          <a:xfrm>
            <a:off x="1895476" y="4825328"/>
            <a:ext cx="649537" cy="1246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fld id="{E00CF047-7350-4707-AA1A-E56FA69586CC}" type="datetime1">
              <a:rPr lang="en-US" sz="900" smtClean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pPr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1"/>
                </a:buClr>
              </a:pPr>
              <a:t>9/25/2017</a:t>
            </a:fld>
            <a:endParaRPr lang="en-US" sz="900" dirty="0" smtClean="0">
              <a:solidFill>
                <a:schemeClr val="bg2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9" name="fl"/>
          <p:cNvSpPr txBox="1"/>
          <p:nvPr/>
        </p:nvSpPr>
        <p:spPr>
          <a:xfrm>
            <a:off x="0" y="4963414"/>
            <a:ext cx="9144000" cy="21005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850" b="1" i="0" u="none" baseline="0" dirty="0" smtClean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95274" y="4873847"/>
            <a:ext cx="265176" cy="8915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fld id="{58EC7406-F4CC-4ABF-902E-2AF4E70E5C0F}" type="slidenum">
              <a:rPr lang="en-US" sz="900" kern="1200" smtClean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t>‹#›</a:t>
            </a:fld>
            <a:endParaRPr lang="en-US" sz="900" kern="1200" dirty="0" err="1" smtClean="0">
              <a:solidFill>
                <a:schemeClr val="bg2">
                  <a:lumMod val="50000"/>
                  <a:lumOff val="50000"/>
                </a:scheme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Picture 10" descr="dell_gray_logo.png"/>
          <p:cNvPicPr>
            <a:picLocks noChangeAspect="1"/>
          </p:cNvPicPr>
          <p:nvPr userDrawn="1"/>
        </p:nvPicPr>
        <p:blipFill>
          <a:blip r:embed="rId12" cstate="screen"/>
          <a:stretch>
            <a:fillRect/>
          </a:stretch>
        </p:blipFill>
        <p:spPr bwMode="black">
          <a:xfrm>
            <a:off x="8414827" y="4548083"/>
            <a:ext cx="470835" cy="470835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5021942"/>
            <a:ext cx="9144000" cy="121557"/>
          </a:xfrm>
          <a:prstGeom prst="rect">
            <a:avLst/>
          </a:prstGeom>
          <a:solidFill>
            <a:srgbClr val="AAAAAA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 smtClean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4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74320" y="1280160"/>
            <a:ext cx="792696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5038976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52" r:id="rId1"/>
    <p:sldLayoutId id="2147484370" r:id="rId2"/>
    <p:sldLayoutId id="2147484266" r:id="rId3"/>
    <p:sldLayoutId id="2147484267" r:id="rId4"/>
    <p:sldLayoutId id="2147484268" r:id="rId5"/>
    <p:sldLayoutId id="2147484269" r:id="rId6"/>
    <p:sldLayoutId id="2147484270" r:id="rId7"/>
    <p:sldLayoutId id="2147484271" r:id="rId8"/>
    <p:sldLayoutId id="2147484272" r:id="rId9"/>
    <p:sldLayoutId id="2147484353" r:id="rId10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 cap="none" baseline="0">
          <a:solidFill>
            <a:srgbClr val="AAAAAA"/>
          </a:solidFill>
          <a:latin typeface="Arial" panose="020B0604020202020204" pitchFamily="34" charset="0"/>
          <a:ea typeface="Trebuchet MS" panose="020B0603020202020204" pitchFamily="34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5pPr>
      <a:lvl6pPr marL="4572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6pPr>
      <a:lvl7pPr marL="9144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7pPr>
      <a:lvl8pPr marL="13716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8pPr>
      <a:lvl9pPr marL="18288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9pPr>
    </p:titleStyle>
    <p:bodyStyle>
      <a:lvl1pPr marL="228600" indent="-228600" algn="l" rtl="0" eaLnBrk="1" fontAlgn="base" hangingPunct="1">
        <a:lnSpc>
          <a:spcPct val="100000"/>
        </a:lnSpc>
        <a:spcBef>
          <a:spcPts val="1200"/>
        </a:spcBef>
        <a:spcAft>
          <a:spcPts val="0"/>
        </a:spcAft>
        <a:buClr>
          <a:srgbClr val="AAAAAA"/>
        </a:buClr>
        <a:buFont typeface="Arial" pitchFamily="34" charset="0"/>
        <a:buChar char="•"/>
        <a:defRPr sz="1400">
          <a:solidFill>
            <a:schemeClr val="bg2"/>
          </a:solidFill>
          <a:latin typeface="Arial" panose="020B0604020202020204" pitchFamily="34" charset="0"/>
          <a:ea typeface="Trebuchet MS" panose="020B0603020202020204" pitchFamily="34" charset="0"/>
          <a:cs typeface="+mn-cs"/>
        </a:defRPr>
      </a:lvl1pPr>
      <a:lvl2pPr marL="574675" indent="-233363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–"/>
        <a:defRPr sz="1200" baseline="0">
          <a:solidFill>
            <a:schemeClr val="bg2"/>
          </a:solidFill>
          <a:latin typeface="Arial" panose="020B0604020202020204" pitchFamily="34" charset="0"/>
          <a:ea typeface="Trebuchet MS" panose="020B0603020202020204" pitchFamily="34" charset="0"/>
        </a:defRPr>
      </a:lvl2pPr>
      <a:lvl3pPr marL="909638" indent="-220663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›"/>
        <a:defRPr sz="1000" baseline="0">
          <a:solidFill>
            <a:schemeClr val="bg2"/>
          </a:solidFill>
          <a:latin typeface="Arial" panose="020B0604020202020204" pitchFamily="34" charset="0"/>
          <a:ea typeface="Trebuchet MS" panose="020B0603020202020204" pitchFamily="34" charset="0"/>
        </a:defRPr>
      </a:lvl3pPr>
      <a:lvl4pPr marL="1246188" indent="-222250" algn="l" rtl="0" eaLnBrk="1" fontAlgn="base" hangingPunct="1">
        <a:lnSpc>
          <a:spcPct val="90000"/>
        </a:lnSpc>
        <a:spcBef>
          <a:spcPts val="300"/>
        </a:spcBef>
        <a:spcAft>
          <a:spcPts val="0"/>
        </a:spcAft>
        <a:buClr>
          <a:srgbClr val="AAAAAA"/>
        </a:buClr>
        <a:buFont typeface="Courier New" panose="02070309020205020404" pitchFamily="49" charset="0"/>
        <a:buChar char="o"/>
        <a:defRPr sz="1000" baseline="0">
          <a:solidFill>
            <a:schemeClr val="bg2"/>
          </a:solidFill>
          <a:latin typeface="Arial" panose="020B0604020202020204" pitchFamily="34" charset="0"/>
          <a:ea typeface="Trebuchet MS" panose="020B0603020202020204" pitchFamily="34" charset="0"/>
        </a:defRPr>
      </a:lvl4pPr>
      <a:lvl5pPr marL="1608138" indent="-2365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8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0653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6pPr>
      <a:lvl7pPr marL="25225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7pPr>
      <a:lvl8pPr marL="29797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8pPr>
      <a:lvl9pPr marL="34369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274320" y="271886"/>
            <a:ext cx="7930595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content page title</a:t>
            </a:r>
          </a:p>
        </p:txBody>
      </p:sp>
      <p:sp>
        <p:nvSpPr>
          <p:cNvPr id="16" name="TextBox 15" hidden="1"/>
          <p:cNvSpPr txBox="1"/>
          <p:nvPr/>
        </p:nvSpPr>
        <p:spPr>
          <a:xfrm>
            <a:off x="1895476" y="4825328"/>
            <a:ext cx="649537" cy="1246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fld id="{E00CF047-7350-4707-AA1A-E56FA69586CC}" type="datetime1">
              <a:rPr lang="en-US" sz="900" smtClean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pPr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1"/>
                </a:buClr>
              </a:pPr>
              <a:t>9/25/2017</a:t>
            </a:fld>
            <a:endParaRPr lang="en-US" sz="900" dirty="0" smtClean="0">
              <a:solidFill>
                <a:schemeClr val="bg2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Box 12" hidden="1"/>
          <p:cNvSpPr txBox="1"/>
          <p:nvPr/>
        </p:nvSpPr>
        <p:spPr>
          <a:xfrm>
            <a:off x="1895476" y="4825328"/>
            <a:ext cx="649537" cy="1246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fld id="{E00CF047-7350-4707-AA1A-E56FA69586CC}" type="datetime1">
              <a:rPr lang="en-US" sz="900" smtClean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pPr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1"/>
                </a:buClr>
              </a:pPr>
              <a:t>9/25/2017</a:t>
            </a:fld>
            <a:endParaRPr lang="en-US" sz="900" dirty="0" smtClean="0">
              <a:solidFill>
                <a:schemeClr val="bg2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9" name="fl"/>
          <p:cNvSpPr txBox="1"/>
          <p:nvPr/>
        </p:nvSpPr>
        <p:spPr>
          <a:xfrm>
            <a:off x="0" y="4963414"/>
            <a:ext cx="9144000" cy="21005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850" b="1" i="0" u="none" baseline="0" dirty="0" smtClean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95274" y="4873847"/>
            <a:ext cx="265176" cy="8915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fld id="{58EC7406-F4CC-4ABF-902E-2AF4E70E5C0F}" type="slidenum">
              <a:rPr lang="en-US" sz="900" kern="1200" smtClean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t>‹#›</a:t>
            </a:fld>
            <a:endParaRPr lang="en-US" sz="900" kern="1200" dirty="0" err="1" smtClean="0">
              <a:solidFill>
                <a:schemeClr val="bg2">
                  <a:lumMod val="50000"/>
                  <a:lumOff val="50000"/>
                </a:scheme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Picture 10" descr="dell_gray_logo.png"/>
          <p:cNvPicPr>
            <a:picLocks noChangeAspect="1"/>
          </p:cNvPicPr>
          <p:nvPr userDrawn="1"/>
        </p:nvPicPr>
        <p:blipFill>
          <a:blip r:embed="rId12" cstate="screen"/>
          <a:stretch>
            <a:fillRect/>
          </a:stretch>
        </p:blipFill>
        <p:spPr bwMode="black">
          <a:xfrm>
            <a:off x="8414827" y="4548083"/>
            <a:ext cx="470835" cy="470835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5021942"/>
            <a:ext cx="9144000" cy="121557"/>
          </a:xfrm>
          <a:prstGeom prst="rect">
            <a:avLst/>
          </a:prstGeom>
          <a:solidFill>
            <a:srgbClr val="00447C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 smtClean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4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74320" y="1280160"/>
            <a:ext cx="792696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0344058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54" r:id="rId1"/>
    <p:sldLayoutId id="2147484371" r:id="rId2"/>
    <p:sldLayoutId id="2147484274" r:id="rId3"/>
    <p:sldLayoutId id="2147484275" r:id="rId4"/>
    <p:sldLayoutId id="2147484276" r:id="rId5"/>
    <p:sldLayoutId id="2147484277" r:id="rId6"/>
    <p:sldLayoutId id="2147484278" r:id="rId7"/>
    <p:sldLayoutId id="2147484279" r:id="rId8"/>
    <p:sldLayoutId id="2147484280" r:id="rId9"/>
    <p:sldLayoutId id="2147484355" r:id="rId10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 cap="none" baseline="0">
          <a:solidFill>
            <a:srgbClr val="00447C"/>
          </a:solidFill>
          <a:latin typeface="Arial" panose="020B0604020202020204" pitchFamily="34" charset="0"/>
          <a:ea typeface="Trebuchet MS" panose="020B0603020202020204" pitchFamily="34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5pPr>
      <a:lvl6pPr marL="4572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6pPr>
      <a:lvl7pPr marL="9144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7pPr>
      <a:lvl8pPr marL="13716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8pPr>
      <a:lvl9pPr marL="18288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9pPr>
    </p:titleStyle>
    <p:bodyStyle>
      <a:lvl1pPr marL="228600" indent="-228600" algn="l" rtl="0" eaLnBrk="1" fontAlgn="base" hangingPunct="1">
        <a:lnSpc>
          <a:spcPct val="100000"/>
        </a:lnSpc>
        <a:spcBef>
          <a:spcPts val="1200"/>
        </a:spcBef>
        <a:spcAft>
          <a:spcPts val="0"/>
        </a:spcAft>
        <a:buClr>
          <a:srgbClr val="AAAAAA"/>
        </a:buClr>
        <a:buFont typeface="Arial" pitchFamily="34" charset="0"/>
        <a:buChar char="•"/>
        <a:defRPr sz="1400">
          <a:solidFill>
            <a:schemeClr val="bg2"/>
          </a:solidFill>
          <a:latin typeface="Arial" panose="020B0604020202020204" pitchFamily="34" charset="0"/>
          <a:ea typeface="Trebuchet MS" panose="020B0603020202020204" pitchFamily="34" charset="0"/>
          <a:cs typeface="+mn-cs"/>
        </a:defRPr>
      </a:lvl1pPr>
      <a:lvl2pPr marL="574675" indent="-233363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–"/>
        <a:defRPr sz="1200" baseline="0">
          <a:solidFill>
            <a:schemeClr val="bg2"/>
          </a:solidFill>
          <a:latin typeface="Arial" panose="020B0604020202020204" pitchFamily="34" charset="0"/>
          <a:ea typeface="Trebuchet MS" panose="020B0603020202020204" pitchFamily="34" charset="0"/>
        </a:defRPr>
      </a:lvl2pPr>
      <a:lvl3pPr marL="909638" indent="-220663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›"/>
        <a:defRPr sz="1000" baseline="0">
          <a:solidFill>
            <a:schemeClr val="bg2"/>
          </a:solidFill>
          <a:latin typeface="Arial" panose="020B0604020202020204" pitchFamily="34" charset="0"/>
          <a:ea typeface="Trebuchet MS" panose="020B0603020202020204" pitchFamily="34" charset="0"/>
        </a:defRPr>
      </a:lvl3pPr>
      <a:lvl4pPr marL="1252538" indent="-228600" algn="l" rtl="0" eaLnBrk="1" fontAlgn="base" hangingPunct="1">
        <a:lnSpc>
          <a:spcPct val="90000"/>
        </a:lnSpc>
        <a:spcBef>
          <a:spcPts val="300"/>
        </a:spcBef>
        <a:spcAft>
          <a:spcPts val="0"/>
        </a:spcAft>
        <a:buClr>
          <a:srgbClr val="AAAAAA"/>
        </a:buClr>
        <a:buFont typeface="Courier New" panose="02070309020205020404" pitchFamily="49" charset="0"/>
        <a:buChar char="o"/>
        <a:defRPr sz="1000">
          <a:solidFill>
            <a:schemeClr val="bg2"/>
          </a:solidFill>
          <a:latin typeface="Arial" panose="020B0604020202020204" pitchFamily="34" charset="0"/>
          <a:ea typeface="Trebuchet MS" panose="020B0603020202020204" pitchFamily="34" charset="0"/>
        </a:defRPr>
      </a:lvl4pPr>
      <a:lvl5pPr marL="1608138" indent="-2365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8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0653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6pPr>
      <a:lvl7pPr marL="25225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7pPr>
      <a:lvl8pPr marL="29797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8pPr>
      <a:lvl9pPr marL="34369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274320" y="271886"/>
            <a:ext cx="7930595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content page title</a:t>
            </a:r>
          </a:p>
        </p:txBody>
      </p:sp>
      <p:sp>
        <p:nvSpPr>
          <p:cNvPr id="16" name="TextBox 15" hidden="1"/>
          <p:cNvSpPr txBox="1"/>
          <p:nvPr/>
        </p:nvSpPr>
        <p:spPr>
          <a:xfrm>
            <a:off x="1895476" y="4825328"/>
            <a:ext cx="649537" cy="1246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fld id="{E00CF047-7350-4707-AA1A-E56FA69586CC}" type="datetime1">
              <a:rPr lang="en-US" sz="900" smtClean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pPr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1"/>
                </a:buClr>
              </a:pPr>
              <a:t>9/25/2017</a:t>
            </a:fld>
            <a:endParaRPr lang="en-US" sz="900" dirty="0" smtClean="0">
              <a:solidFill>
                <a:schemeClr val="bg2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Box 12" hidden="1"/>
          <p:cNvSpPr txBox="1"/>
          <p:nvPr/>
        </p:nvSpPr>
        <p:spPr>
          <a:xfrm>
            <a:off x="1895476" y="4825328"/>
            <a:ext cx="649537" cy="1246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fld id="{E00CF047-7350-4707-AA1A-E56FA69586CC}" type="datetime1">
              <a:rPr lang="en-US" sz="900" smtClean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pPr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1"/>
                </a:buClr>
              </a:pPr>
              <a:t>9/25/2017</a:t>
            </a:fld>
            <a:endParaRPr lang="en-US" sz="900" dirty="0" smtClean="0">
              <a:solidFill>
                <a:schemeClr val="bg2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9" name="fl"/>
          <p:cNvSpPr txBox="1"/>
          <p:nvPr/>
        </p:nvSpPr>
        <p:spPr>
          <a:xfrm>
            <a:off x="0" y="4963414"/>
            <a:ext cx="9144000" cy="21005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850" b="1" i="0" u="none" baseline="0" dirty="0" err="1" smtClean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95274" y="4873847"/>
            <a:ext cx="265176" cy="8915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fld id="{58EC7406-F4CC-4ABF-902E-2AF4E70E5C0F}" type="slidenum">
              <a:rPr lang="en-US" sz="900" kern="1200" smtClean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t>‹#›</a:t>
            </a:fld>
            <a:endParaRPr lang="en-US" sz="900" kern="1200" dirty="0" err="1" smtClean="0">
              <a:solidFill>
                <a:schemeClr val="bg2">
                  <a:lumMod val="50000"/>
                  <a:lumOff val="50000"/>
                </a:scheme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Picture 10" descr="dell_gray_logo.png"/>
          <p:cNvPicPr>
            <a:picLocks noChangeAspect="1"/>
          </p:cNvPicPr>
          <p:nvPr userDrawn="1"/>
        </p:nvPicPr>
        <p:blipFill>
          <a:blip r:embed="rId12" cstate="screen"/>
          <a:stretch>
            <a:fillRect/>
          </a:stretch>
        </p:blipFill>
        <p:spPr bwMode="black">
          <a:xfrm>
            <a:off x="8414827" y="4548083"/>
            <a:ext cx="470835" cy="470835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5021942"/>
            <a:ext cx="9144000" cy="121557"/>
          </a:xfrm>
          <a:prstGeom prst="rect">
            <a:avLst/>
          </a:prstGeom>
          <a:solidFill>
            <a:srgbClr val="74CAC7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 smtClean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4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74320" y="1280160"/>
            <a:ext cx="792696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7575854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57" r:id="rId1"/>
    <p:sldLayoutId id="2147484372" r:id="rId2"/>
    <p:sldLayoutId id="2147484282" r:id="rId3"/>
    <p:sldLayoutId id="2147484283" r:id="rId4"/>
    <p:sldLayoutId id="2147484284" r:id="rId5"/>
    <p:sldLayoutId id="2147484285" r:id="rId6"/>
    <p:sldLayoutId id="2147484286" r:id="rId7"/>
    <p:sldLayoutId id="2147484287" r:id="rId8"/>
    <p:sldLayoutId id="2147484288" r:id="rId9"/>
    <p:sldLayoutId id="2147484356" r:id="rId10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 cap="none" baseline="0">
          <a:solidFill>
            <a:schemeClr val="accent2"/>
          </a:solidFill>
          <a:latin typeface="Arial" panose="020B0604020202020204" pitchFamily="34" charset="0"/>
          <a:ea typeface="Trebuchet MS" panose="020B0603020202020204" pitchFamily="34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5pPr>
      <a:lvl6pPr marL="4572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6pPr>
      <a:lvl7pPr marL="9144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7pPr>
      <a:lvl8pPr marL="13716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8pPr>
      <a:lvl9pPr marL="18288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9pPr>
    </p:titleStyle>
    <p:bodyStyle>
      <a:lvl1pPr marL="228600" indent="-228600" algn="l" rtl="0" eaLnBrk="1" fontAlgn="base" hangingPunct="1">
        <a:lnSpc>
          <a:spcPct val="100000"/>
        </a:lnSpc>
        <a:spcBef>
          <a:spcPts val="1200"/>
        </a:spcBef>
        <a:spcAft>
          <a:spcPts val="0"/>
        </a:spcAft>
        <a:buClr>
          <a:srgbClr val="AAAAAA"/>
        </a:buClr>
        <a:buFont typeface="Arial" pitchFamily="34" charset="0"/>
        <a:buChar char="•"/>
        <a:defRPr sz="1400">
          <a:solidFill>
            <a:schemeClr val="bg2"/>
          </a:solidFill>
          <a:latin typeface="Arial" panose="020B0604020202020204" pitchFamily="34" charset="0"/>
          <a:ea typeface="Trebuchet MS" panose="020B0603020202020204" pitchFamily="34" charset="0"/>
          <a:cs typeface="+mn-cs"/>
        </a:defRPr>
      </a:lvl1pPr>
      <a:lvl2pPr marL="574675" indent="-233363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–"/>
        <a:defRPr sz="1200" baseline="0">
          <a:solidFill>
            <a:schemeClr val="bg2"/>
          </a:solidFill>
          <a:latin typeface="Arial" panose="020B0604020202020204" pitchFamily="34" charset="0"/>
          <a:ea typeface="Trebuchet MS" panose="020B0603020202020204" pitchFamily="34" charset="0"/>
        </a:defRPr>
      </a:lvl2pPr>
      <a:lvl3pPr marL="909638" indent="-220663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›"/>
        <a:defRPr sz="1000" baseline="0">
          <a:solidFill>
            <a:schemeClr val="bg2"/>
          </a:solidFill>
          <a:latin typeface="Arial" panose="020B0604020202020204" pitchFamily="34" charset="0"/>
          <a:ea typeface="Trebuchet MS" panose="020B0603020202020204" pitchFamily="34" charset="0"/>
        </a:defRPr>
      </a:lvl3pPr>
      <a:lvl4pPr marL="1246188" indent="-222250" algn="l" rtl="0" eaLnBrk="1" fontAlgn="base" hangingPunct="1">
        <a:lnSpc>
          <a:spcPct val="90000"/>
        </a:lnSpc>
        <a:spcBef>
          <a:spcPts val="300"/>
        </a:spcBef>
        <a:spcAft>
          <a:spcPts val="0"/>
        </a:spcAft>
        <a:buClr>
          <a:srgbClr val="AAAAAA"/>
        </a:buClr>
        <a:buFont typeface="Courier New" panose="02070309020205020404" pitchFamily="49" charset="0"/>
        <a:buChar char="o"/>
        <a:defRPr sz="1000">
          <a:solidFill>
            <a:schemeClr val="bg2"/>
          </a:solidFill>
          <a:latin typeface="Arial" panose="020B0604020202020204" pitchFamily="34" charset="0"/>
          <a:ea typeface="Trebuchet MS" panose="020B0603020202020204" pitchFamily="34" charset="0"/>
        </a:defRPr>
      </a:lvl4pPr>
      <a:lvl5pPr marL="1608138" indent="-2365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8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0653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6pPr>
      <a:lvl7pPr marL="25225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7pPr>
      <a:lvl8pPr marL="29797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8pPr>
      <a:lvl9pPr marL="34369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274320" y="271886"/>
            <a:ext cx="7930595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content page title</a:t>
            </a:r>
          </a:p>
        </p:txBody>
      </p:sp>
      <p:sp>
        <p:nvSpPr>
          <p:cNvPr id="16" name="TextBox 15" hidden="1"/>
          <p:cNvSpPr txBox="1"/>
          <p:nvPr/>
        </p:nvSpPr>
        <p:spPr>
          <a:xfrm>
            <a:off x="1895476" y="4825328"/>
            <a:ext cx="649537" cy="1246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fld id="{E00CF047-7350-4707-AA1A-E56FA69586CC}" type="datetime1">
              <a:rPr lang="en-US" sz="900" smtClean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pPr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1"/>
                </a:buClr>
              </a:pPr>
              <a:t>9/25/2017</a:t>
            </a:fld>
            <a:endParaRPr lang="en-US" sz="900" dirty="0" smtClean="0">
              <a:solidFill>
                <a:schemeClr val="bg2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Box 12" hidden="1"/>
          <p:cNvSpPr txBox="1"/>
          <p:nvPr/>
        </p:nvSpPr>
        <p:spPr>
          <a:xfrm>
            <a:off x="1895476" y="4825328"/>
            <a:ext cx="649537" cy="1246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fld id="{E00CF047-7350-4707-AA1A-E56FA69586CC}" type="datetime1">
              <a:rPr lang="en-US" sz="900" smtClean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pPr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1"/>
                </a:buClr>
              </a:pPr>
              <a:t>9/25/2017</a:t>
            </a:fld>
            <a:endParaRPr lang="en-US" sz="900" dirty="0" smtClean="0">
              <a:solidFill>
                <a:schemeClr val="bg2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9" name="fl"/>
          <p:cNvSpPr txBox="1"/>
          <p:nvPr/>
        </p:nvSpPr>
        <p:spPr>
          <a:xfrm>
            <a:off x="0" y="4963414"/>
            <a:ext cx="9144000" cy="21005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850" b="1" i="0" u="none" baseline="0" dirty="0" err="1" smtClean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95274" y="4873847"/>
            <a:ext cx="265176" cy="8915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fld id="{58EC7406-F4CC-4ABF-902E-2AF4E70E5C0F}" type="slidenum">
              <a:rPr lang="en-US" sz="900" kern="1200" smtClean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t>‹#›</a:t>
            </a:fld>
            <a:endParaRPr lang="en-US" sz="900" kern="1200" dirty="0" err="1" smtClean="0">
              <a:solidFill>
                <a:schemeClr val="bg2">
                  <a:lumMod val="50000"/>
                  <a:lumOff val="50000"/>
                </a:scheme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Picture 10" descr="dell_gray_logo.png"/>
          <p:cNvPicPr>
            <a:picLocks noChangeAspect="1"/>
          </p:cNvPicPr>
          <p:nvPr userDrawn="1"/>
        </p:nvPicPr>
        <p:blipFill>
          <a:blip r:embed="rId12" cstate="screen"/>
          <a:stretch>
            <a:fillRect/>
          </a:stretch>
        </p:blipFill>
        <p:spPr bwMode="black">
          <a:xfrm>
            <a:off x="8414827" y="4548083"/>
            <a:ext cx="470835" cy="470835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5021942"/>
            <a:ext cx="9144000" cy="121557"/>
          </a:xfrm>
          <a:prstGeom prst="rect">
            <a:avLst/>
          </a:prstGeom>
          <a:solidFill>
            <a:schemeClr val="accent3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 smtClean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4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74320" y="1280160"/>
            <a:ext cx="792696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0269000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59" r:id="rId1"/>
    <p:sldLayoutId id="2147484373" r:id="rId2"/>
    <p:sldLayoutId id="2147484290" r:id="rId3"/>
    <p:sldLayoutId id="2147484291" r:id="rId4"/>
    <p:sldLayoutId id="2147484292" r:id="rId5"/>
    <p:sldLayoutId id="2147484293" r:id="rId6"/>
    <p:sldLayoutId id="2147484294" r:id="rId7"/>
    <p:sldLayoutId id="2147484295" r:id="rId8"/>
    <p:sldLayoutId id="2147484296" r:id="rId9"/>
    <p:sldLayoutId id="2147484358" r:id="rId10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 cap="none" baseline="0">
          <a:solidFill>
            <a:schemeClr val="accent3"/>
          </a:solidFill>
          <a:latin typeface="Arial" panose="020B0604020202020204" pitchFamily="34" charset="0"/>
          <a:ea typeface="Trebuchet MS" panose="020B0603020202020204" pitchFamily="34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5pPr>
      <a:lvl6pPr marL="4572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6pPr>
      <a:lvl7pPr marL="9144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7pPr>
      <a:lvl8pPr marL="13716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8pPr>
      <a:lvl9pPr marL="18288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9pPr>
    </p:titleStyle>
    <p:bodyStyle>
      <a:lvl1pPr marL="228600" indent="-228600" algn="l" rtl="0" eaLnBrk="1" fontAlgn="base" hangingPunct="1">
        <a:lnSpc>
          <a:spcPct val="100000"/>
        </a:lnSpc>
        <a:spcBef>
          <a:spcPts val="1200"/>
        </a:spcBef>
        <a:spcAft>
          <a:spcPts val="0"/>
        </a:spcAft>
        <a:buClr>
          <a:srgbClr val="AAAAAA"/>
        </a:buClr>
        <a:buFont typeface="Arial" pitchFamily="34" charset="0"/>
        <a:buChar char="•"/>
        <a:defRPr sz="1400">
          <a:solidFill>
            <a:schemeClr val="bg2"/>
          </a:solidFill>
          <a:latin typeface="Arial" panose="020B0604020202020204" pitchFamily="34" charset="0"/>
          <a:ea typeface="Trebuchet MS" panose="020B0603020202020204" pitchFamily="34" charset="0"/>
          <a:cs typeface="+mn-cs"/>
        </a:defRPr>
      </a:lvl1pPr>
      <a:lvl2pPr marL="574675" indent="-233363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–"/>
        <a:defRPr sz="1200" baseline="0">
          <a:solidFill>
            <a:schemeClr val="bg2"/>
          </a:solidFill>
          <a:latin typeface="Arial" panose="020B0604020202020204" pitchFamily="34" charset="0"/>
          <a:ea typeface="Trebuchet MS" panose="020B0603020202020204" pitchFamily="34" charset="0"/>
        </a:defRPr>
      </a:lvl2pPr>
      <a:lvl3pPr marL="909638" indent="-220663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›"/>
        <a:defRPr sz="1000" baseline="0">
          <a:solidFill>
            <a:schemeClr val="bg2"/>
          </a:solidFill>
          <a:latin typeface="Arial" panose="020B0604020202020204" pitchFamily="34" charset="0"/>
          <a:ea typeface="Trebuchet MS" panose="020B0603020202020204" pitchFamily="34" charset="0"/>
        </a:defRPr>
      </a:lvl3pPr>
      <a:lvl4pPr marL="1246188" indent="-222250" algn="l" rtl="0" eaLnBrk="1" fontAlgn="base" hangingPunct="1">
        <a:lnSpc>
          <a:spcPct val="90000"/>
        </a:lnSpc>
        <a:spcBef>
          <a:spcPts val="300"/>
        </a:spcBef>
        <a:spcAft>
          <a:spcPts val="0"/>
        </a:spcAft>
        <a:buClr>
          <a:srgbClr val="AAAAAA"/>
        </a:buClr>
        <a:buFont typeface="Courier New" panose="02070309020205020404" pitchFamily="49" charset="0"/>
        <a:buChar char="o"/>
        <a:defRPr sz="1000">
          <a:solidFill>
            <a:schemeClr val="bg2"/>
          </a:solidFill>
          <a:latin typeface="Arial" panose="020B0604020202020204" pitchFamily="34" charset="0"/>
          <a:ea typeface="Trebuchet MS" panose="020B0603020202020204" pitchFamily="34" charset="0"/>
        </a:defRPr>
      </a:lvl4pPr>
      <a:lvl5pPr marL="1608138" indent="-2365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8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0653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6pPr>
      <a:lvl7pPr marL="25225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7pPr>
      <a:lvl8pPr marL="29797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8pPr>
      <a:lvl9pPr marL="34369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274320" y="271886"/>
            <a:ext cx="7930595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content page title</a:t>
            </a:r>
          </a:p>
        </p:txBody>
      </p:sp>
      <p:sp>
        <p:nvSpPr>
          <p:cNvPr id="16" name="TextBox 15" hidden="1"/>
          <p:cNvSpPr txBox="1"/>
          <p:nvPr/>
        </p:nvSpPr>
        <p:spPr>
          <a:xfrm>
            <a:off x="1895476" y="4825328"/>
            <a:ext cx="649537" cy="1246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fld id="{E00CF047-7350-4707-AA1A-E56FA69586CC}" type="datetime1">
              <a:rPr lang="en-US" sz="900" smtClean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pPr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1"/>
                </a:buClr>
              </a:pPr>
              <a:t>9/25/2017</a:t>
            </a:fld>
            <a:endParaRPr lang="en-US" sz="900" dirty="0" smtClean="0">
              <a:solidFill>
                <a:schemeClr val="bg2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Box 12" hidden="1"/>
          <p:cNvSpPr txBox="1"/>
          <p:nvPr/>
        </p:nvSpPr>
        <p:spPr>
          <a:xfrm>
            <a:off x="1895476" y="4825328"/>
            <a:ext cx="649537" cy="1246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fld id="{E00CF047-7350-4707-AA1A-E56FA69586CC}" type="datetime1">
              <a:rPr lang="en-US" sz="900" smtClean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pPr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1"/>
                </a:buClr>
              </a:pPr>
              <a:t>9/25/2017</a:t>
            </a:fld>
            <a:endParaRPr lang="en-US" sz="900" dirty="0" smtClean="0">
              <a:solidFill>
                <a:schemeClr val="bg2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9" name="fl"/>
          <p:cNvSpPr txBox="1"/>
          <p:nvPr userDrawn="1"/>
        </p:nvSpPr>
        <p:spPr>
          <a:xfrm>
            <a:off x="0" y="4963414"/>
            <a:ext cx="9144000" cy="21005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850" b="1" i="0" u="none" baseline="0" dirty="0" err="1" smtClean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95274" y="4873847"/>
            <a:ext cx="265176" cy="8915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fld id="{58EC7406-F4CC-4ABF-902E-2AF4E70E5C0F}" type="slidenum">
              <a:rPr lang="en-US" sz="900" kern="1200" smtClean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t>‹#›</a:t>
            </a:fld>
            <a:endParaRPr lang="en-US" sz="900" kern="1200" dirty="0" err="1" smtClean="0">
              <a:solidFill>
                <a:schemeClr val="bg2">
                  <a:lumMod val="50000"/>
                  <a:lumOff val="50000"/>
                </a:scheme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Picture 10" descr="dell_gray_logo.png"/>
          <p:cNvPicPr>
            <a:picLocks noChangeAspect="1"/>
          </p:cNvPicPr>
          <p:nvPr userDrawn="1"/>
        </p:nvPicPr>
        <p:blipFill>
          <a:blip r:embed="rId12" cstate="screen"/>
          <a:stretch>
            <a:fillRect/>
          </a:stretch>
        </p:blipFill>
        <p:spPr bwMode="black">
          <a:xfrm>
            <a:off x="8414827" y="4548083"/>
            <a:ext cx="470835" cy="470835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5021942"/>
            <a:ext cx="9144000" cy="121557"/>
          </a:xfrm>
          <a:prstGeom prst="rect">
            <a:avLst/>
          </a:prstGeom>
          <a:solidFill>
            <a:schemeClr val="accent4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 smtClean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4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74320" y="1280160"/>
            <a:ext cx="792696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999505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61" r:id="rId1"/>
    <p:sldLayoutId id="2147484374" r:id="rId2"/>
    <p:sldLayoutId id="2147484298" r:id="rId3"/>
    <p:sldLayoutId id="2147484299" r:id="rId4"/>
    <p:sldLayoutId id="2147484300" r:id="rId5"/>
    <p:sldLayoutId id="2147484301" r:id="rId6"/>
    <p:sldLayoutId id="2147484302" r:id="rId7"/>
    <p:sldLayoutId id="2147484303" r:id="rId8"/>
    <p:sldLayoutId id="2147484304" r:id="rId9"/>
    <p:sldLayoutId id="2147484360" r:id="rId10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 cap="none" baseline="0">
          <a:solidFill>
            <a:schemeClr val="accent4"/>
          </a:solidFill>
          <a:latin typeface="Arial" panose="020B0604020202020204" pitchFamily="34" charset="0"/>
          <a:ea typeface="Trebuchet MS" panose="020B0603020202020204" pitchFamily="34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5pPr>
      <a:lvl6pPr marL="4572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6pPr>
      <a:lvl7pPr marL="9144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7pPr>
      <a:lvl8pPr marL="13716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8pPr>
      <a:lvl9pPr marL="18288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9pPr>
    </p:titleStyle>
    <p:bodyStyle>
      <a:lvl1pPr marL="228600" indent="-228600" algn="l" rtl="0" eaLnBrk="1" fontAlgn="base" hangingPunct="1">
        <a:lnSpc>
          <a:spcPct val="100000"/>
        </a:lnSpc>
        <a:spcBef>
          <a:spcPts val="1200"/>
        </a:spcBef>
        <a:spcAft>
          <a:spcPts val="0"/>
        </a:spcAft>
        <a:buClr>
          <a:srgbClr val="AAAAAA"/>
        </a:buClr>
        <a:buFont typeface="Arial" pitchFamily="34" charset="0"/>
        <a:buChar char="•"/>
        <a:defRPr sz="1400">
          <a:solidFill>
            <a:schemeClr val="bg2"/>
          </a:solidFill>
          <a:latin typeface="Arial" panose="020B0604020202020204" pitchFamily="34" charset="0"/>
          <a:ea typeface="Trebuchet MS" panose="020B0603020202020204" pitchFamily="34" charset="0"/>
          <a:cs typeface="+mn-cs"/>
        </a:defRPr>
      </a:lvl1pPr>
      <a:lvl2pPr marL="574675" indent="-233363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–"/>
        <a:defRPr sz="1200" baseline="0">
          <a:solidFill>
            <a:schemeClr val="bg2"/>
          </a:solidFill>
          <a:latin typeface="Arial" panose="020B0604020202020204" pitchFamily="34" charset="0"/>
          <a:ea typeface="Trebuchet MS" panose="020B0603020202020204" pitchFamily="34" charset="0"/>
        </a:defRPr>
      </a:lvl2pPr>
      <a:lvl3pPr marL="909638" indent="-220663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›"/>
        <a:defRPr sz="1000" baseline="0">
          <a:solidFill>
            <a:schemeClr val="bg2"/>
          </a:solidFill>
          <a:latin typeface="Arial" panose="020B0604020202020204" pitchFamily="34" charset="0"/>
          <a:ea typeface="Trebuchet MS" panose="020B0603020202020204" pitchFamily="34" charset="0"/>
        </a:defRPr>
      </a:lvl3pPr>
      <a:lvl4pPr marL="1246188" indent="-222250" algn="l" rtl="0" eaLnBrk="1" fontAlgn="base" hangingPunct="1">
        <a:lnSpc>
          <a:spcPct val="90000"/>
        </a:lnSpc>
        <a:spcBef>
          <a:spcPts val="300"/>
        </a:spcBef>
        <a:spcAft>
          <a:spcPts val="0"/>
        </a:spcAft>
        <a:buClr>
          <a:srgbClr val="AAAAAA"/>
        </a:buClr>
        <a:buFont typeface="Courier New" panose="02070309020205020404" pitchFamily="49" charset="0"/>
        <a:buChar char="o"/>
        <a:defRPr sz="1000">
          <a:solidFill>
            <a:schemeClr val="bg2"/>
          </a:solidFill>
          <a:latin typeface="Arial" panose="020B0604020202020204" pitchFamily="34" charset="0"/>
          <a:ea typeface="Trebuchet MS" panose="020B0603020202020204" pitchFamily="34" charset="0"/>
        </a:defRPr>
      </a:lvl4pPr>
      <a:lvl5pPr marL="1608138" indent="-2365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8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0653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6pPr>
      <a:lvl7pPr marL="25225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7pPr>
      <a:lvl8pPr marL="29797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8pPr>
      <a:lvl9pPr marL="34369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274320" y="271886"/>
            <a:ext cx="7930595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content page title</a:t>
            </a:r>
          </a:p>
        </p:txBody>
      </p:sp>
      <p:sp>
        <p:nvSpPr>
          <p:cNvPr id="16" name="TextBox 15" hidden="1"/>
          <p:cNvSpPr txBox="1"/>
          <p:nvPr/>
        </p:nvSpPr>
        <p:spPr>
          <a:xfrm>
            <a:off x="1895476" y="4825328"/>
            <a:ext cx="649537" cy="1246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fld id="{E00CF047-7350-4707-AA1A-E56FA69586CC}" type="datetime1">
              <a:rPr lang="en-US" sz="900" smtClean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pPr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1"/>
                </a:buClr>
              </a:pPr>
              <a:t>9/25/2017</a:t>
            </a:fld>
            <a:endParaRPr lang="en-US" sz="900" dirty="0" smtClean="0">
              <a:solidFill>
                <a:schemeClr val="bg2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Box 12" hidden="1"/>
          <p:cNvSpPr txBox="1"/>
          <p:nvPr/>
        </p:nvSpPr>
        <p:spPr>
          <a:xfrm>
            <a:off x="1895476" y="4825328"/>
            <a:ext cx="649537" cy="1246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fld id="{E00CF047-7350-4707-AA1A-E56FA69586CC}" type="datetime1">
              <a:rPr lang="en-US" sz="900" smtClean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pPr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1"/>
                </a:buClr>
              </a:pPr>
              <a:t>9/25/2017</a:t>
            </a:fld>
            <a:endParaRPr lang="en-US" sz="900" dirty="0" smtClean="0">
              <a:solidFill>
                <a:schemeClr val="bg2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9" name="fl"/>
          <p:cNvSpPr txBox="1"/>
          <p:nvPr/>
        </p:nvSpPr>
        <p:spPr>
          <a:xfrm>
            <a:off x="0" y="4963414"/>
            <a:ext cx="9144000" cy="21005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850" b="1" i="0" u="none" baseline="0" dirty="0" err="1" smtClean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95274" y="4873847"/>
            <a:ext cx="265176" cy="8915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fld id="{58EC7406-F4CC-4ABF-902E-2AF4E70E5C0F}" type="slidenum">
              <a:rPr lang="en-US" sz="900" kern="1200" smtClean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t>‹#›</a:t>
            </a:fld>
            <a:endParaRPr lang="en-US" sz="900" kern="1200" dirty="0" err="1" smtClean="0">
              <a:solidFill>
                <a:schemeClr val="bg2">
                  <a:lumMod val="50000"/>
                  <a:lumOff val="50000"/>
                </a:scheme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Picture 10" descr="dell_gray_logo.png"/>
          <p:cNvPicPr>
            <a:picLocks noChangeAspect="1"/>
          </p:cNvPicPr>
          <p:nvPr userDrawn="1"/>
        </p:nvPicPr>
        <p:blipFill>
          <a:blip r:embed="rId12" cstate="screen"/>
          <a:stretch>
            <a:fillRect/>
          </a:stretch>
        </p:blipFill>
        <p:spPr bwMode="black">
          <a:xfrm>
            <a:off x="8414827" y="4548083"/>
            <a:ext cx="470835" cy="470835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5021942"/>
            <a:ext cx="9144000" cy="121557"/>
          </a:xfrm>
          <a:prstGeom prst="rect">
            <a:avLst/>
          </a:prstGeom>
          <a:solidFill>
            <a:schemeClr val="accent5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 smtClean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4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74320" y="1280160"/>
            <a:ext cx="792696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3090431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62" r:id="rId1"/>
    <p:sldLayoutId id="2147484375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63" r:id="rId10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 cap="none" baseline="0">
          <a:solidFill>
            <a:schemeClr val="accent5"/>
          </a:solidFill>
          <a:latin typeface="Arial" panose="020B0604020202020204" pitchFamily="34" charset="0"/>
          <a:ea typeface="Trebuchet MS" panose="020B0603020202020204" pitchFamily="34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5pPr>
      <a:lvl6pPr marL="4572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6pPr>
      <a:lvl7pPr marL="9144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7pPr>
      <a:lvl8pPr marL="13716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8pPr>
      <a:lvl9pPr marL="18288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9pPr>
    </p:titleStyle>
    <p:bodyStyle>
      <a:lvl1pPr marL="228600" indent="-228600" algn="l" rtl="0" eaLnBrk="1" fontAlgn="base" hangingPunct="1">
        <a:lnSpc>
          <a:spcPct val="100000"/>
        </a:lnSpc>
        <a:spcBef>
          <a:spcPts val="1200"/>
        </a:spcBef>
        <a:spcAft>
          <a:spcPts val="0"/>
        </a:spcAft>
        <a:buClr>
          <a:srgbClr val="AAAAAA"/>
        </a:buClr>
        <a:buFont typeface="Arial" pitchFamily="34" charset="0"/>
        <a:buChar char="•"/>
        <a:defRPr sz="1400">
          <a:solidFill>
            <a:schemeClr val="bg2"/>
          </a:solidFill>
          <a:latin typeface="Arial" panose="020B0604020202020204" pitchFamily="34" charset="0"/>
          <a:ea typeface="Trebuchet MS" panose="020B0603020202020204" pitchFamily="34" charset="0"/>
          <a:cs typeface="+mn-cs"/>
        </a:defRPr>
      </a:lvl1pPr>
      <a:lvl2pPr marL="574675" indent="-233363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–"/>
        <a:defRPr sz="1200" baseline="0">
          <a:solidFill>
            <a:schemeClr val="bg2"/>
          </a:solidFill>
          <a:latin typeface="Arial" panose="020B0604020202020204" pitchFamily="34" charset="0"/>
          <a:ea typeface="Trebuchet MS" panose="020B0603020202020204" pitchFamily="34" charset="0"/>
        </a:defRPr>
      </a:lvl2pPr>
      <a:lvl3pPr marL="909638" indent="-220663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›"/>
        <a:defRPr sz="1000" baseline="0">
          <a:solidFill>
            <a:schemeClr val="bg2"/>
          </a:solidFill>
          <a:latin typeface="Arial" panose="020B0604020202020204" pitchFamily="34" charset="0"/>
          <a:ea typeface="Trebuchet MS" panose="020B0603020202020204" pitchFamily="34" charset="0"/>
        </a:defRPr>
      </a:lvl3pPr>
      <a:lvl4pPr marL="1246188" indent="-222250" algn="l" rtl="0" eaLnBrk="1" fontAlgn="base" hangingPunct="1">
        <a:lnSpc>
          <a:spcPct val="90000"/>
        </a:lnSpc>
        <a:spcBef>
          <a:spcPts val="300"/>
        </a:spcBef>
        <a:spcAft>
          <a:spcPts val="0"/>
        </a:spcAft>
        <a:buClr>
          <a:srgbClr val="AAAAAA"/>
        </a:buClr>
        <a:buFont typeface="Courier New" panose="02070309020205020404" pitchFamily="49" charset="0"/>
        <a:buChar char="o"/>
        <a:defRPr sz="1000">
          <a:solidFill>
            <a:schemeClr val="bg2"/>
          </a:solidFill>
          <a:latin typeface="Arial" panose="020B0604020202020204" pitchFamily="34" charset="0"/>
          <a:ea typeface="Trebuchet MS" panose="020B0603020202020204" pitchFamily="34" charset="0"/>
        </a:defRPr>
      </a:lvl4pPr>
      <a:lvl5pPr marL="1608138" indent="-2365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8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0653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6pPr>
      <a:lvl7pPr marL="25225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7pPr>
      <a:lvl8pPr marL="29797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8pPr>
      <a:lvl9pPr marL="34369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13" Type="http://schemas.openxmlformats.org/officeDocument/2006/relationships/image" Target="../media/image42.pn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17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27.pn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124399"/>
            <a:ext cx="9144000" cy="201910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114300" tIns="85725" rIns="85725" bIns="85725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</a:pPr>
            <a:endParaRPr lang="en-US" sz="13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403199" y="3401418"/>
            <a:ext cx="7960989" cy="532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Software-Defined Networks (SDN)</a:t>
            </a: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368" y="4838501"/>
            <a:ext cx="675925" cy="120540"/>
          </a:xfrm>
          <a:prstGeom prst="rect">
            <a:avLst/>
          </a:prstGeom>
        </p:spPr>
      </p:pic>
      <p:sp>
        <p:nvSpPr>
          <p:cNvPr id="8" name="Text Placeholder 1"/>
          <p:cNvSpPr txBox="1">
            <a:spLocks/>
          </p:cNvSpPr>
          <p:nvPr/>
        </p:nvSpPr>
        <p:spPr bwMode="auto">
          <a:xfrm>
            <a:off x="403198" y="3867634"/>
            <a:ext cx="7960989" cy="89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chemeClr val="bg2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+mn-cs"/>
              </a:defRPr>
            </a:lvl1pPr>
            <a:lvl2pPr marL="574675" indent="-233363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 baseline="0">
                <a:solidFill>
                  <a:schemeClr val="bg2"/>
                </a:solidFill>
                <a:latin typeface="Trebuchet MS" panose="020B0603020202020204" pitchFamily="34" charset="0"/>
                <a:ea typeface="Trebuchet MS" panose="020B0603020202020204" pitchFamily="34" charset="0"/>
              </a:defRPr>
            </a:lvl2pPr>
            <a:lvl3pPr marL="909638" indent="-220663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›"/>
              <a:defRPr sz="1000" baseline="0">
                <a:solidFill>
                  <a:schemeClr val="bg2"/>
                </a:solidFill>
                <a:latin typeface="Trebuchet MS" panose="020B0603020202020204" pitchFamily="34" charset="0"/>
                <a:ea typeface="Trebuchet MS" panose="020B0603020202020204" pitchFamily="34" charset="0"/>
              </a:defRPr>
            </a:lvl3pPr>
            <a:lvl4pPr marL="1246188" indent="-22225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Courier New" panose="02070309020205020404" pitchFamily="49" charset="0"/>
              <a:buChar char="o"/>
              <a:defRPr sz="1000" baseline="0">
                <a:solidFill>
                  <a:schemeClr val="bg2"/>
                </a:solidFill>
                <a:latin typeface="Trebuchet MS" panose="020B0603020202020204" pitchFamily="34" charset="0"/>
                <a:ea typeface="Trebuchet MS" panose="020B0603020202020204" pitchFamily="34" charset="0"/>
              </a:defRPr>
            </a:lvl4pPr>
            <a:lvl5pPr marL="1608138" indent="-2365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bg1"/>
              </a:buClr>
              <a:buFont typeface="Museo For Dell 300" pitchFamily="50" charset="0"/>
              <a:buChar char="–"/>
              <a:defRPr sz="1800">
                <a:solidFill>
                  <a:schemeClr val="bg2"/>
                </a:solidFill>
                <a:latin typeface="Museo Sans For Dell" pitchFamily="2" charset="0"/>
                <a:ea typeface="Museo Sans For Dell" pitchFamily="2" charset="0"/>
              </a:defRPr>
            </a:lvl5pPr>
            <a:lvl6pPr marL="2065338" indent="-236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accent1"/>
                </a:solidFill>
                <a:latin typeface="+mn-lt"/>
              </a:defRPr>
            </a:lvl6pPr>
            <a:lvl7pPr marL="2522538" indent="-236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accent1"/>
                </a:solidFill>
                <a:latin typeface="+mn-lt"/>
              </a:defRPr>
            </a:lvl7pPr>
            <a:lvl8pPr marL="2979738" indent="-236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accent1"/>
                </a:solidFill>
                <a:latin typeface="+mn-lt"/>
              </a:defRPr>
            </a:lvl8pPr>
            <a:lvl9pPr marL="3436938" indent="-236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accent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GB" sz="1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Fedor Pavlov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GB" sz="1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Storage Technology Consultant,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GB" sz="1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 Infrastructure Team, Dell EMC, Russia &amp; eCIS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25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65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Dell EMC drives SDN?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Operating environment: Dell EMC OS 10 Open Edition</a:t>
            </a:r>
          </a:p>
          <a:p>
            <a:r>
              <a:rPr lang="en-GB" sz="2000" dirty="0" smtClean="0"/>
              <a:t>Support and contribution to </a:t>
            </a:r>
            <a:r>
              <a:rPr lang="en-GB" sz="2000" dirty="0" err="1" smtClean="0"/>
              <a:t>OpenSwitch</a:t>
            </a:r>
            <a:endParaRPr lang="en-GB" sz="2000" dirty="0" smtClean="0"/>
          </a:p>
          <a:p>
            <a:r>
              <a:rPr lang="en-GB" sz="2000" dirty="0" smtClean="0"/>
              <a:t>Brite-Box hardware</a:t>
            </a:r>
          </a:p>
        </p:txBody>
      </p:sp>
    </p:spTree>
    <p:extLst>
      <p:ext uri="{BB962C8B-B14F-4D97-AF65-F5344CB8AC3E}">
        <p14:creationId xmlns:p14="http://schemas.microsoft.com/office/powerpoint/2010/main" val="2071958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18" y="265272"/>
            <a:ext cx="8344387" cy="640080"/>
          </a:xfrm>
        </p:spPr>
        <p:txBody>
          <a:bodyPr/>
          <a:lstStyle/>
          <a:p>
            <a:r>
              <a:rPr lang="en-GB" dirty="0" smtClean="0"/>
              <a:t>How Dell EMC drives SDN?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7177" y="2622047"/>
            <a:ext cx="1280160" cy="7182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2191" y="2619167"/>
            <a:ext cx="1101828" cy="334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9994" y="2497838"/>
            <a:ext cx="1280160" cy="67529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051797" y="3605788"/>
            <a:ext cx="4754880" cy="457200"/>
          </a:xfrm>
          <a:prstGeom prst="roundRect">
            <a:avLst/>
          </a:prstGeom>
          <a:solidFill>
            <a:schemeClr val="tx2">
              <a:lumMod val="65000"/>
            </a:schemeClr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400" dirty="0">
                <a:solidFill>
                  <a:srgbClr val="FFFFFF"/>
                </a:solidFill>
                <a:latin typeface="Arial"/>
              </a:rPr>
              <a:t>Open Networking Install Environment (ONIE)</a:t>
            </a:r>
          </a:p>
        </p:txBody>
      </p:sp>
      <p:sp>
        <p:nvSpPr>
          <p:cNvPr id="8" name="Rectangle 7"/>
          <p:cNvSpPr/>
          <p:nvPr/>
        </p:nvSpPr>
        <p:spPr>
          <a:xfrm>
            <a:off x="1951660" y="1712497"/>
            <a:ext cx="4972471" cy="2459060"/>
          </a:xfrm>
          <a:prstGeom prst="rect">
            <a:avLst/>
          </a:prstGeom>
          <a:noFill/>
          <a:ln>
            <a:solidFill>
              <a:schemeClr val="bg1"/>
            </a:solidFill>
            <a:prstDash val="sysDash"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048929" y="3102612"/>
            <a:ext cx="4754880" cy="457200"/>
          </a:xfrm>
          <a:prstGeom prst="roundRect">
            <a:avLst/>
          </a:prstGeom>
          <a:solidFill>
            <a:schemeClr val="tx2">
              <a:lumMod val="75000"/>
            </a:schemeClr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400" dirty="0">
                <a:solidFill>
                  <a:srgbClr val="FFFFFF"/>
                </a:solidFill>
                <a:latin typeface="Arial"/>
              </a:rPr>
              <a:t>Switch Abstraction Interface (SAI)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496847" y="1841388"/>
            <a:ext cx="1357163" cy="660730"/>
          </a:xfrm>
          <a:prstGeom prst="roundRect">
            <a:avLst/>
          </a:prstGeom>
          <a:solidFill>
            <a:schemeClr val="tx2">
              <a:lumMod val="75000"/>
            </a:schemeClr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/>
            <a:r>
              <a:rPr lang="en-US" sz="1400" dirty="0" err="1" smtClean="0">
                <a:solidFill>
                  <a:srgbClr val="FFFFFF"/>
                </a:solidFill>
                <a:latin typeface="Arial"/>
              </a:rPr>
              <a:t>SONiC</a:t>
            </a:r>
            <a:endParaRPr lang="en-US" sz="1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031070" y="1841388"/>
            <a:ext cx="1357163" cy="660730"/>
          </a:xfrm>
          <a:prstGeom prst="roundRect">
            <a:avLst/>
          </a:prstGeom>
          <a:solidFill>
            <a:schemeClr val="tx2">
              <a:lumMod val="75000"/>
            </a:schemeClr>
          </a:solidFill>
          <a:effectLst/>
        </p:spPr>
        <p:txBody>
          <a:bodyPr wrap="square" lIns="0" tIns="137160" rIns="0" bIns="137160" rtlCol="0" anchor="ctr">
            <a:noAutofit/>
          </a:bodyPr>
          <a:lstStyle/>
          <a:p>
            <a:pPr algn="ctr"/>
            <a:r>
              <a:rPr lang="en-US" sz="1400" dirty="0" err="1" smtClean="0">
                <a:solidFill>
                  <a:srgbClr val="FFFFFF"/>
                </a:solidFill>
                <a:latin typeface="Arial"/>
              </a:rPr>
              <a:t>OpenSwitch</a:t>
            </a:r>
            <a:endParaRPr lang="en-US" sz="1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754650" y="1841388"/>
            <a:ext cx="1357163" cy="660730"/>
          </a:xfrm>
          <a:prstGeom prst="roundRect">
            <a:avLst/>
          </a:prstGeom>
          <a:solidFill>
            <a:schemeClr val="accent1"/>
          </a:solidFill>
          <a:effectLst/>
        </p:spPr>
        <p:txBody>
          <a:bodyPr wrap="square" lIns="91440" tIns="137160" rIns="9144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400" dirty="0">
                <a:solidFill>
                  <a:srgbClr val="FFFFFF"/>
                </a:solidFill>
                <a:latin typeface="Arial"/>
              </a:rPr>
              <a:t>OS</a:t>
            </a:r>
            <a:r>
              <a:rPr lang="en-US" sz="1400" b="1" dirty="0">
                <a:solidFill>
                  <a:srgbClr val="FFFFFF"/>
                </a:solidFill>
                <a:latin typeface="Arial"/>
              </a:rPr>
              <a:t>10</a:t>
            </a:r>
            <a:r>
              <a:rPr lang="en-US" sz="1400" dirty="0">
                <a:solidFill>
                  <a:srgbClr val="FFFFFF"/>
                </a:solidFill>
                <a:latin typeface="Arial"/>
              </a:rPr>
              <a:t>       Open </a:t>
            </a:r>
            <a:r>
              <a:rPr lang="en-US" sz="1400" dirty="0" smtClean="0">
                <a:solidFill>
                  <a:srgbClr val="FFFFFF"/>
                </a:solidFill>
                <a:latin typeface="Arial"/>
              </a:rPr>
              <a:t>Edition</a:t>
            </a:r>
            <a:endParaRPr lang="en-US" sz="1400" dirty="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136428" y="2203068"/>
            <a:ext cx="320374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387557" y="2203068"/>
            <a:ext cx="320374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1947544" y="1177500"/>
            <a:ext cx="4979843" cy="464913"/>
            <a:chOff x="3941327" y="1084035"/>
            <a:chExt cx="4979843" cy="464913"/>
          </a:xfrm>
        </p:grpSpPr>
        <p:sp>
          <p:nvSpPr>
            <p:cNvPr id="16" name="Rounded Rectangle 15"/>
            <p:cNvSpPr/>
            <p:nvPr/>
          </p:nvSpPr>
          <p:spPr>
            <a:xfrm>
              <a:off x="5631578" y="1091748"/>
              <a:ext cx="1600200" cy="457200"/>
            </a:xfrm>
            <a:prstGeom prst="roundRect">
              <a:avLst/>
            </a:prstGeom>
            <a:solidFill>
              <a:schemeClr val="accent1"/>
            </a:solidFill>
            <a:effectLst/>
          </p:spPr>
          <p:txBody>
            <a:bodyPr wrap="square" lIns="0" tIns="137160" rIns="0" bIns="137160" rtlCol="0" anchor="ctr">
              <a:noAutofit/>
            </a:bodyPr>
            <a:lstStyle/>
            <a:p>
              <a:pPr algn="ctr"/>
              <a:r>
                <a:rPr lang="en-US" sz="1400" dirty="0">
                  <a:solidFill>
                    <a:srgbClr val="FFFFFF"/>
                  </a:solidFill>
                  <a:latin typeface="Arial"/>
                </a:rPr>
                <a:t>OS</a:t>
              </a:r>
              <a:r>
                <a:rPr lang="en-US" sz="1400" b="1" dirty="0">
                  <a:solidFill>
                    <a:srgbClr val="FFFFFF"/>
                  </a:solidFill>
                  <a:latin typeface="Arial"/>
                </a:rPr>
                <a:t>10</a:t>
              </a:r>
            </a:p>
            <a:p>
              <a:pPr algn="ctr"/>
              <a:r>
                <a:rPr lang="en-US" sz="1400" dirty="0">
                  <a:solidFill>
                    <a:srgbClr val="FFFFFF"/>
                  </a:solidFill>
                  <a:latin typeface="Arial"/>
                </a:rPr>
                <a:t>Enterprise Edition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941327" y="1084035"/>
              <a:ext cx="1600200" cy="45720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effectLst/>
          </p:spPr>
          <p:txBody>
            <a:bodyPr wrap="square" lIns="0" tIns="137160" rIns="0" bIns="137160" rtlCol="0" anchor="ctr">
              <a:noAutofit/>
            </a:bodyPr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  <a:latin typeface="Arial"/>
                </a:rPr>
                <a:t>Linux/Open</a:t>
              </a:r>
              <a:endParaRPr lang="en-GB" sz="1400" dirty="0">
                <a:solidFill>
                  <a:srgbClr val="FFFFFF"/>
                </a:solidFill>
                <a:latin typeface="Arial"/>
              </a:endParaRPr>
            </a:p>
            <a:p>
              <a:pPr algn="ctr"/>
              <a:r>
                <a:rPr lang="en-US" sz="1400" dirty="0" smtClean="0">
                  <a:solidFill>
                    <a:srgbClr val="FFFFFF"/>
                  </a:solidFill>
                  <a:latin typeface="Arial"/>
                </a:rPr>
                <a:t>Source Apps</a:t>
              </a:r>
              <a:endParaRPr lang="en-US" sz="14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7320970" y="1084035"/>
              <a:ext cx="1600200" cy="45720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algn="ctr"/>
              <a:r>
                <a:rPr lang="en-GB" sz="1400" dirty="0" smtClean="0">
                  <a:solidFill>
                    <a:srgbClr val="FFFFFF"/>
                  </a:solidFill>
                  <a:latin typeface="Arial"/>
                </a:rPr>
                <a:t>3d-Party</a:t>
              </a:r>
            </a:p>
            <a:p>
              <a:pPr algn="ctr"/>
              <a:r>
                <a:rPr lang="en-GB" sz="1400" dirty="0" smtClean="0">
                  <a:solidFill>
                    <a:srgbClr val="FFFFFF"/>
                  </a:solidFill>
                  <a:latin typeface="Arial"/>
                </a:rPr>
                <a:t>Software</a:t>
              </a:r>
              <a:endParaRPr lang="en-US" sz="1400" dirty="0">
                <a:solidFill>
                  <a:srgbClr val="FFFFFF"/>
                </a:solidFill>
                <a:latin typeface="Arial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09517" y="3144219"/>
            <a:ext cx="731520" cy="38588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09517" y="3662814"/>
            <a:ext cx="731520" cy="38588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804" y="2545188"/>
            <a:ext cx="1229361" cy="22128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3869" y="4401476"/>
            <a:ext cx="1097280" cy="31965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80977" y="4344151"/>
            <a:ext cx="822960" cy="40761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52191" y="4402608"/>
            <a:ext cx="1097280" cy="3173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/>
          <a:srcRect t="20728" b="23692"/>
          <a:stretch>
            <a:fillRect/>
          </a:stretch>
        </p:blipFill>
        <p:spPr>
          <a:xfrm>
            <a:off x="5783887" y="4354397"/>
            <a:ext cx="1097280" cy="38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83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165" y="1083921"/>
            <a:ext cx="1324043" cy="4612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Dell EMC open networks concept</a:t>
            </a:r>
            <a:endParaRPr lang="en-US" dirty="0"/>
          </a:p>
        </p:txBody>
      </p:sp>
      <p:pic>
        <p:nvPicPr>
          <p:cNvPr id="4" name="Picture 8" descr="http://4vector.com/thumb_data/afd-831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179" y="2176164"/>
            <a:ext cx="1237430" cy="123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443" y="4187743"/>
            <a:ext cx="1603030" cy="528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51" y="4252204"/>
            <a:ext cx="7985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291941" y="3208803"/>
            <a:ext cx="2109788" cy="652463"/>
          </a:xfrm>
          <a:prstGeom prst="roundRect">
            <a:avLst>
              <a:gd name="adj" fmla="val 0"/>
            </a:avLst>
          </a:prstGeom>
          <a:solidFill>
            <a:srgbClr val="1C74BA"/>
          </a:solidFill>
          <a:effectLst/>
        </p:spPr>
        <p:txBody>
          <a:bodyPr lIns="0" rIns="0" anchor="ctr"/>
          <a:lstStyle/>
          <a:p>
            <a:pPr algn="ctr" fontAlgn="auto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defRPr/>
            </a:pPr>
            <a:r>
              <a:rPr lang="en-GB" sz="1400" kern="0" dirty="0" smtClean="0">
                <a:solidFill>
                  <a:srgbClr val="FFFFFF"/>
                </a:solidFill>
                <a:latin typeface="Arial" panose="020B0604020202020204" pitchFamily="34" charset="0"/>
              </a:rPr>
              <a:t>Open Switch Platforms</a:t>
            </a:r>
            <a:endParaRPr lang="en-US" sz="1100" kern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91941" y="3963337"/>
            <a:ext cx="2109788" cy="652463"/>
          </a:xfrm>
          <a:prstGeom prst="roundRect">
            <a:avLst>
              <a:gd name="adj" fmla="val 0"/>
            </a:avLst>
          </a:prstGeom>
          <a:solidFill>
            <a:srgbClr val="1C74BA"/>
          </a:solidFill>
          <a:effectLst/>
        </p:spPr>
        <p:txBody>
          <a:bodyPr lIns="0" rIns="0" anchor="ctr"/>
          <a:lstStyle/>
          <a:p>
            <a:pPr algn="ctr" fontAlgn="auto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sz="1400" kern="0" dirty="0" smtClean="0">
                <a:solidFill>
                  <a:srgbClr val="FFFFFF"/>
                </a:solidFill>
                <a:latin typeface="Arial" panose="020B0604020202020204" pitchFamily="34" charset="0"/>
              </a:rPr>
              <a:t>Standard Switch </a:t>
            </a:r>
          </a:p>
          <a:p>
            <a:pPr algn="ctr" fontAlgn="auto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sz="1400" kern="0" dirty="0" smtClean="0">
                <a:solidFill>
                  <a:srgbClr val="FFFFFF"/>
                </a:solidFill>
                <a:latin typeface="Arial" panose="020B0604020202020204" pitchFamily="34" charset="0"/>
              </a:rPr>
              <a:t>Hardware</a:t>
            </a:r>
            <a:endParaRPr lang="en-US" sz="1400" kern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98921" y="2451143"/>
            <a:ext cx="2109788" cy="650875"/>
          </a:xfrm>
          <a:prstGeom prst="roundRect">
            <a:avLst>
              <a:gd name="adj" fmla="val 0"/>
            </a:avLst>
          </a:prstGeom>
          <a:solidFill>
            <a:srgbClr val="7AB800"/>
          </a:solidFill>
          <a:effectLst/>
        </p:spPr>
        <p:txBody>
          <a:bodyPr lIns="0" rIns="0" anchor="ctr"/>
          <a:lstStyle/>
          <a:p>
            <a:pPr algn="ctr" fontAlgn="auto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sz="1400" kern="0" dirty="0" smtClean="0">
                <a:solidFill>
                  <a:srgbClr val="FFFFFF"/>
                </a:solidFill>
                <a:latin typeface="Arial" panose="020B0604020202020204" pitchFamily="34" charset="0"/>
              </a:rPr>
              <a:t>Open Network</a:t>
            </a:r>
            <a:r>
              <a:rPr lang="en-GB" sz="1400" kern="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GB" sz="1400" kern="0" dirty="0" smtClean="0">
                <a:solidFill>
                  <a:srgbClr val="FFFFFF"/>
                </a:solidFill>
                <a:latin typeface="Arial" panose="020B0604020202020204" pitchFamily="34" charset="0"/>
              </a:rPr>
              <a:t>– </a:t>
            </a:r>
            <a:endParaRPr lang="ru-RU" sz="1400" kern="0" dirty="0" smtClean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 fontAlgn="auto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sz="1400" kern="0" dirty="0" smtClean="0">
                <a:solidFill>
                  <a:srgbClr val="FFFFFF"/>
                </a:solidFill>
                <a:latin typeface="Arial" panose="020B0604020202020204" pitchFamily="34" charset="0"/>
              </a:rPr>
              <a:t>Choice of switch OS</a:t>
            </a:r>
            <a:endParaRPr lang="en-US" sz="1400" kern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2" descr="Hom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527" y="1850194"/>
            <a:ext cx="11541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ounded Rectangle 19"/>
          <p:cNvSpPr/>
          <p:nvPr/>
        </p:nvSpPr>
        <p:spPr>
          <a:xfrm>
            <a:off x="298921" y="1694619"/>
            <a:ext cx="2109788" cy="650875"/>
          </a:xfrm>
          <a:prstGeom prst="roundRect">
            <a:avLst>
              <a:gd name="adj" fmla="val 0"/>
            </a:avLst>
          </a:prstGeom>
          <a:solidFill>
            <a:srgbClr val="7AB800"/>
          </a:solidFill>
          <a:effectLst/>
        </p:spPr>
        <p:txBody>
          <a:bodyPr lIns="0" rIns="0" anchor="ctr"/>
          <a:lstStyle/>
          <a:p>
            <a:pPr algn="ctr" fontAlgn="auto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sz="1400" kern="0" dirty="0" smtClean="0">
                <a:solidFill>
                  <a:srgbClr val="FFFFFF"/>
                </a:solidFill>
                <a:latin typeface="Arial" panose="020B0604020202020204" pitchFamily="34" charset="0"/>
              </a:rPr>
              <a:t>Software Control Plane</a:t>
            </a:r>
            <a:endParaRPr lang="en-US" sz="1400" kern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313" y="1835056"/>
            <a:ext cx="1001389" cy="486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298921" y="934191"/>
            <a:ext cx="2109788" cy="652463"/>
          </a:xfrm>
          <a:prstGeom prst="roundRect">
            <a:avLst>
              <a:gd name="adj" fmla="val 0"/>
            </a:avLst>
          </a:prstGeom>
          <a:solidFill>
            <a:srgbClr val="7AB800"/>
          </a:solidFill>
          <a:effectLst/>
        </p:spPr>
        <p:txBody>
          <a:bodyPr lIns="0" rIns="0" anchor="ctr"/>
          <a:lstStyle/>
          <a:p>
            <a:pPr algn="ctr" fontAlgn="auto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defRPr/>
            </a:pPr>
            <a:r>
              <a:rPr lang="en-GB" sz="1400" kern="0" dirty="0" err="1" smtClean="0">
                <a:solidFill>
                  <a:srgbClr val="FFFFFF"/>
                </a:solidFill>
                <a:latin typeface="Arial" panose="020B0604020202020204" pitchFamily="34" charset="0"/>
              </a:rPr>
              <a:t>Automatisation</a:t>
            </a:r>
            <a:r>
              <a:rPr lang="en-GB" sz="1400" kern="0" dirty="0" smtClean="0">
                <a:solidFill>
                  <a:srgbClr val="FFFFFF"/>
                </a:solidFill>
                <a:latin typeface="Arial" panose="020B0604020202020204" pitchFamily="34" charset="0"/>
              </a:rPr>
              <a:t> and Orchestration</a:t>
            </a:r>
            <a:endParaRPr lang="en-US" sz="1400" kern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25" name="Picture 2" descr="OpenStack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041" y="91935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1" t="36816" r="11393" b="44080"/>
          <a:stretch/>
        </p:blipFill>
        <p:spPr>
          <a:xfrm>
            <a:off x="6421733" y="4276425"/>
            <a:ext cx="1598418" cy="387496"/>
          </a:xfrm>
          <a:prstGeom prst="rect">
            <a:avLst/>
          </a:prstGeom>
        </p:spPr>
      </p:pic>
      <p:pic>
        <p:nvPicPr>
          <p:cNvPr id="1026" name="Picture 2" descr="http://www.pluribusnetworks.com/assets/PluribusNetworksLogoOne-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014" y="2629104"/>
            <a:ext cx="1160576" cy="35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710933" y="3223123"/>
          <a:ext cx="6223840" cy="9210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3930"/>
                <a:gridCol w="1523930"/>
                <a:gridCol w="1523930"/>
                <a:gridCol w="1652050"/>
              </a:tblGrid>
              <a:tr h="40293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1GE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10GE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40GE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100GE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93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S3048-ON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S4100-ON</a:t>
                      </a:r>
                    </a:p>
                    <a:p>
                      <a:pPr algn="ctr"/>
                      <a:r>
                        <a:rPr lang="en-US" sz="1400" dirty="0" smtClean="0"/>
                        <a:t>S4000-ON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S6010-ON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S6100-ON</a:t>
                      </a:r>
                    </a:p>
                    <a:p>
                      <a:pPr algn="ctr"/>
                      <a:r>
                        <a:rPr lang="en-US" sz="1400" dirty="0" smtClean="0"/>
                        <a:t>Z9100-ON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1" name="Picture 4" descr="Log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969" y="1914208"/>
            <a:ext cx="1258291" cy="302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557" y="1052500"/>
            <a:ext cx="419746" cy="5157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302" y="2599224"/>
            <a:ext cx="1271426" cy="39785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941" y="2684237"/>
            <a:ext cx="1229361" cy="221285"/>
          </a:xfrm>
          <a:prstGeom prst="rect">
            <a:avLst/>
          </a:prstGeom>
        </p:spPr>
      </p:pic>
      <p:pic>
        <p:nvPicPr>
          <p:cNvPr id="13" name="Picture 4" descr="Log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001" y="2671396"/>
            <a:ext cx="1085387" cy="26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819" y="1065374"/>
            <a:ext cx="1029287" cy="36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07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entagon 41"/>
          <p:cNvSpPr/>
          <p:nvPr/>
        </p:nvSpPr>
        <p:spPr>
          <a:xfrm rot="5400000">
            <a:off x="3953673" y="907480"/>
            <a:ext cx="1299124" cy="1784346"/>
          </a:xfrm>
          <a:prstGeom prst="homePlate">
            <a:avLst>
              <a:gd name="adj" fmla="val 2168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43" name="Pentagon 42"/>
          <p:cNvSpPr/>
          <p:nvPr/>
        </p:nvSpPr>
        <p:spPr>
          <a:xfrm rot="5400000">
            <a:off x="860272" y="907480"/>
            <a:ext cx="1299124" cy="1784346"/>
          </a:xfrm>
          <a:prstGeom prst="homePlate">
            <a:avLst>
              <a:gd name="adj" fmla="val 2168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40" name="Pentagon 39"/>
          <p:cNvSpPr/>
          <p:nvPr/>
        </p:nvSpPr>
        <p:spPr>
          <a:xfrm rot="5400000">
            <a:off x="7047075" y="907480"/>
            <a:ext cx="1299124" cy="1784346"/>
          </a:xfrm>
          <a:prstGeom prst="homePlate">
            <a:avLst>
              <a:gd name="adj" fmla="val 2168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3 </a:t>
            </a:r>
            <a:r>
              <a:rPr lang="en-US">
                <a:latin typeface="Arial" panose="020B0604020202020204" pitchFamily="34" charset="0"/>
              </a:rPr>
              <a:t>approaches </a:t>
            </a:r>
            <a:r>
              <a:rPr lang="en-US" smtClean="0">
                <a:latin typeface="Arial" panose="020B0604020202020204" pitchFamily="34" charset="0"/>
              </a:rPr>
              <a:t>to SDN</a:t>
            </a:r>
            <a:endParaRPr lang="en-US" dirty="0">
              <a:latin typeface="Arial" panose="020B0604020202020204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274319" y="2677795"/>
            <a:ext cx="846963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355874" y="2677797"/>
            <a:ext cx="652246" cy="21155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 flipH="1">
            <a:off x="5855213" y="2677794"/>
            <a:ext cx="2489957" cy="2115505"/>
            <a:chOff x="8028940" y="3677919"/>
            <a:chExt cx="2489957" cy="2115505"/>
          </a:xfrm>
        </p:grpSpPr>
        <p:cxnSp>
          <p:nvCxnSpPr>
            <p:cNvPr id="30" name="Straight Connector 29"/>
            <p:cNvCxnSpPr/>
            <p:nvPr/>
          </p:nvCxnSpPr>
          <p:spPr>
            <a:xfrm flipH="1" flipV="1">
              <a:off x="9267190" y="3677921"/>
              <a:ext cx="1251707" cy="21154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 flipV="1">
              <a:off x="8028940" y="3677919"/>
              <a:ext cx="342900" cy="211550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859356" y="1312709"/>
            <a:ext cx="13009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bg2"/>
                </a:solidFill>
                <a:latin typeface="Arial" panose="020B0604020202020204" pitchFamily="34" charset="0"/>
              </a:rPr>
              <a:t>Control plane</a:t>
            </a:r>
            <a:endParaRPr lang="en-US" sz="22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07276" y="1312709"/>
            <a:ext cx="14912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bg2"/>
                </a:solidFill>
                <a:latin typeface="Arial" panose="020B0604020202020204" pitchFamily="34" charset="0"/>
              </a:rPr>
              <a:t>Network overlay</a:t>
            </a:r>
            <a:endParaRPr lang="en-US" sz="22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781800" y="1312709"/>
            <a:ext cx="18296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bg2"/>
                </a:solidFill>
                <a:latin typeface="Arial" panose="020B0604020202020204" pitchFamily="34" charset="0"/>
              </a:rPr>
              <a:t>Open networking</a:t>
            </a:r>
            <a:endParaRPr lang="en-US" sz="22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flipH="1" flipV="1">
            <a:off x="2131060" y="2677795"/>
            <a:ext cx="1223316" cy="211550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 flipV="1">
            <a:off x="892810" y="2677794"/>
            <a:ext cx="342900" cy="21155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203883" y="3399436"/>
            <a:ext cx="65594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dirty="0" smtClean="0">
                <a:solidFill>
                  <a:schemeClr val="bg2"/>
                </a:solidFill>
                <a:latin typeface="Arial" panose="020B0604020202020204" pitchFamily="34" charset="0"/>
              </a:rPr>
              <a:t>?</a:t>
            </a:r>
            <a:endParaRPr lang="en-US" sz="100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5202967" y="2677794"/>
            <a:ext cx="652246" cy="21155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439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2373107" y="2812573"/>
            <a:ext cx="1128063" cy="880502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866410" y="2847255"/>
            <a:ext cx="1089660" cy="84582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1. Control plane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half" idx="14"/>
          </p:nvPr>
        </p:nvSpPr>
        <p:spPr/>
        <p:txBody>
          <a:bodyPr>
            <a:normAutofit/>
          </a:bodyPr>
          <a:lstStyle/>
          <a:p>
            <a:r>
              <a:rPr lang="en-US" sz="1600" dirty="0" smtClean="0">
                <a:latin typeface="Arial" panose="020B0604020202020204" pitchFamily="34" charset="0"/>
              </a:rPr>
              <a:t>Controller</a:t>
            </a:r>
            <a:endParaRPr lang="en-US" sz="1600" dirty="0">
              <a:latin typeface="Arial" panose="020B0604020202020204" pitchFamily="34" charset="0"/>
            </a:endParaRPr>
          </a:p>
          <a:p>
            <a:r>
              <a:rPr lang="en-US" sz="1600" dirty="0" err="1">
                <a:latin typeface="Arial" panose="020B0604020202020204" pitchFamily="34" charset="0"/>
              </a:rPr>
              <a:t>Southband</a:t>
            </a:r>
            <a:r>
              <a:rPr lang="en-US" sz="1600" dirty="0">
                <a:latin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</a:rPr>
              <a:t>API (</a:t>
            </a:r>
            <a:r>
              <a:rPr lang="en-US" sz="1600" dirty="0" err="1" smtClean="0">
                <a:latin typeface="Arial" panose="020B0604020202020204" pitchFamily="34" charset="0"/>
              </a:rPr>
              <a:t>OpenFlow</a:t>
            </a:r>
            <a:r>
              <a:rPr lang="en-US" sz="1600" dirty="0" smtClean="0">
                <a:latin typeface="Arial" panose="020B0604020202020204" pitchFamily="34" charset="0"/>
              </a:rPr>
              <a:t>)</a:t>
            </a:r>
            <a:endParaRPr lang="en-US" sz="1600" dirty="0">
              <a:latin typeface="Arial" panose="020B0604020202020204" pitchFamily="34" charset="0"/>
            </a:endParaRPr>
          </a:p>
          <a:p>
            <a:r>
              <a:rPr lang="en-US" sz="1600" dirty="0" err="1" smtClean="0">
                <a:latin typeface="Arial" panose="020B0604020202020204" pitchFamily="34" charset="0"/>
              </a:rPr>
              <a:t>Northband</a:t>
            </a:r>
            <a:r>
              <a:rPr lang="en-US" sz="1600" dirty="0" smtClean="0">
                <a:latin typeface="Arial" panose="020B0604020202020204" pitchFamily="34" charset="0"/>
              </a:rPr>
              <a:t> API</a:t>
            </a:r>
          </a:p>
          <a:p>
            <a:r>
              <a:rPr lang="en-US" sz="1600" dirty="0" smtClean="0">
                <a:latin typeface="Arial" panose="020B0604020202020204" pitchFamily="34" charset="0"/>
              </a:rPr>
              <a:t>Open source (</a:t>
            </a:r>
            <a:r>
              <a:rPr lang="en-US" sz="1600" dirty="0" err="1" smtClean="0">
                <a:latin typeface="Arial" panose="020B0604020202020204" pitchFamily="34" charset="0"/>
              </a:rPr>
              <a:t>OpenDaylight</a:t>
            </a:r>
            <a:r>
              <a:rPr lang="en-US" sz="1600" dirty="0" smtClean="0">
                <a:latin typeface="Arial" panose="020B0604020202020204" pitchFamily="34" charset="0"/>
              </a:rPr>
              <a:t>, Floodlight, RUNOS) and commercial (NEC, Big Switch, HPE, Brocade, Brain4Net) </a:t>
            </a:r>
            <a:r>
              <a:rPr lang="en-US" sz="1600" dirty="0">
                <a:latin typeface="Arial" panose="020B0604020202020204" pitchFamily="34" charset="0"/>
              </a:rPr>
              <a:t>controllers</a:t>
            </a:r>
            <a:endParaRPr lang="en-US" sz="1600" dirty="0" smtClean="0">
              <a:latin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66" y="3586562"/>
            <a:ext cx="1659402" cy="2164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476" y="3586562"/>
            <a:ext cx="1659402" cy="2164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089" y="2702642"/>
            <a:ext cx="1659402" cy="2164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5452" y="1535210"/>
            <a:ext cx="1778625" cy="3444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91490" y="3845960"/>
            <a:ext cx="1060996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400" dirty="0" smtClean="0">
                <a:solidFill>
                  <a:schemeClr val="bg2"/>
                </a:solidFill>
                <a:latin typeface="Arial" panose="020B0604020202020204" pitchFamily="34" charset="0"/>
              </a:rPr>
              <a:t>Data plane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54279" y="3845960"/>
            <a:ext cx="1060996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400" dirty="0" smtClean="0">
                <a:solidFill>
                  <a:schemeClr val="bg2"/>
                </a:solidFill>
                <a:latin typeface="Arial" panose="020B0604020202020204" pitchFamily="34" charset="0"/>
              </a:rPr>
              <a:t>Data plane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52490" y="3014639"/>
            <a:ext cx="1060996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400" dirty="0" smtClean="0">
                <a:solidFill>
                  <a:schemeClr val="bg2"/>
                </a:solidFill>
                <a:latin typeface="Arial" panose="020B0604020202020204" pitchFamily="34" charset="0"/>
              </a:rPr>
              <a:t>Data plane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1489" y="3104287"/>
            <a:ext cx="94396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400" dirty="0" smtClean="0">
                <a:solidFill>
                  <a:schemeClr val="bg2"/>
                </a:solidFill>
                <a:latin typeface="Arial" panose="020B0604020202020204" pitchFamily="34" charset="0"/>
              </a:rPr>
              <a:t>Control plane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87043" y="3104287"/>
            <a:ext cx="94396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400" dirty="0" smtClean="0">
                <a:solidFill>
                  <a:schemeClr val="bg2"/>
                </a:solidFill>
                <a:latin typeface="Arial" panose="020B0604020202020204" pitchFamily="34" charset="0"/>
              </a:rPr>
              <a:t>Control plane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50646" y="2166286"/>
            <a:ext cx="94396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400" dirty="0" smtClean="0">
                <a:solidFill>
                  <a:schemeClr val="bg2"/>
                </a:solidFill>
                <a:latin typeface="Arial" panose="020B0604020202020204" pitchFamily="34" charset="0"/>
              </a:rPr>
              <a:t>Control plane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50646" y="1021897"/>
            <a:ext cx="94396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400" dirty="0" smtClean="0">
                <a:solidFill>
                  <a:schemeClr val="bg2"/>
                </a:solidFill>
                <a:latin typeface="Arial" panose="020B0604020202020204" pitchFamily="34" charset="0"/>
              </a:rPr>
              <a:t>Control plane</a:t>
            </a:r>
          </a:p>
        </p:txBody>
      </p:sp>
      <p:cxnSp>
        <p:nvCxnSpPr>
          <p:cNvPr id="31" name="Straight Arrow Connector 30"/>
          <p:cNvCxnSpPr>
            <a:endCxn id="26" idx="2"/>
          </p:cNvCxnSpPr>
          <p:nvPr/>
        </p:nvCxnSpPr>
        <p:spPr>
          <a:xfrm>
            <a:off x="2122627" y="1936820"/>
            <a:ext cx="1" cy="70959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866410" y="1936820"/>
            <a:ext cx="699959" cy="155100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762808" y="1941790"/>
            <a:ext cx="897297" cy="154603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585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Pros and cons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>
              <a:buFont typeface="Museo Sans For Dell" panose="02000000000000000000" pitchFamily="2" charset="0"/>
              <a:buChar char="+"/>
            </a:pPr>
            <a:r>
              <a:rPr lang="en-US" sz="2000" dirty="0" smtClean="0">
                <a:latin typeface="Arial" panose="020B0604020202020204" pitchFamily="34" charset="0"/>
              </a:rPr>
              <a:t>Centralized </a:t>
            </a:r>
            <a:r>
              <a:rPr lang="en-US" sz="2000" dirty="0">
                <a:latin typeface="Arial" panose="020B0604020202020204" pitchFamily="34" charset="0"/>
              </a:rPr>
              <a:t>management and simplicity </a:t>
            </a:r>
          </a:p>
          <a:p>
            <a:pPr>
              <a:buFont typeface="Museo Sans For Dell" panose="02000000000000000000" pitchFamily="2" charset="0"/>
              <a:buChar char="+"/>
            </a:pPr>
            <a:r>
              <a:rPr lang="en-US" sz="2000" dirty="0">
                <a:latin typeface="Arial" panose="020B0604020202020204" pitchFamily="34" charset="0"/>
              </a:rPr>
              <a:t>Open standards-based and </a:t>
            </a:r>
            <a:r>
              <a:rPr lang="en-US" sz="2000" dirty="0" smtClean="0">
                <a:latin typeface="Arial" panose="020B0604020202020204" pitchFamily="34" charset="0"/>
              </a:rPr>
              <a:t>vendor-neutral</a:t>
            </a:r>
          </a:p>
          <a:p>
            <a:pPr>
              <a:buFont typeface="Museo Sans For Dell" panose="02000000000000000000" pitchFamily="2" charset="0"/>
              <a:buChar char="+"/>
            </a:pPr>
            <a:r>
              <a:rPr lang="en-US" sz="2000" dirty="0" smtClean="0">
                <a:latin typeface="Arial" panose="020B0604020202020204" pitchFamily="34" charset="0"/>
              </a:rPr>
              <a:t>Network abstraction</a:t>
            </a:r>
            <a:endParaRPr lang="en-US" sz="2000" dirty="0"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endParaRPr lang="en-US" sz="20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4"/>
          </p:nvPr>
        </p:nvSpPr>
        <p:spPr/>
        <p:txBody>
          <a:bodyPr>
            <a:normAutofit/>
          </a:bodyPr>
          <a:lstStyle/>
          <a:p>
            <a:pPr>
              <a:buFont typeface="Museo Sans For Dell" panose="02000000000000000000" pitchFamily="2" charset="0"/>
              <a:buChar char="–"/>
            </a:pPr>
            <a:r>
              <a:rPr lang="en-US" sz="2000" dirty="0" smtClean="0">
                <a:latin typeface="Arial" panose="020B0604020202020204" pitchFamily="34" charset="0"/>
              </a:rPr>
              <a:t>Vulnerability and scalability of </a:t>
            </a:r>
            <a:r>
              <a:rPr lang="en-US" sz="2000" dirty="0">
                <a:latin typeface="Arial" panose="020B0604020202020204" pitchFamily="34" charset="0"/>
              </a:rPr>
              <a:t>single brain approach</a:t>
            </a:r>
          </a:p>
          <a:p>
            <a:pPr>
              <a:buFont typeface="Museo Sans For Dell" panose="02000000000000000000" pitchFamily="2" charset="0"/>
              <a:buChar char="–"/>
            </a:pPr>
            <a:r>
              <a:rPr lang="en-US" sz="2000" dirty="0" smtClean="0">
                <a:latin typeface="Arial" panose="020B0604020202020204" pitchFamily="34" charset="0"/>
              </a:rPr>
              <a:t>Hardware </a:t>
            </a:r>
            <a:r>
              <a:rPr lang="en-US" sz="2000" dirty="0">
                <a:latin typeface="Arial" panose="020B0604020202020204" pitchFamily="34" charset="0"/>
              </a:rPr>
              <a:t>dependency </a:t>
            </a:r>
            <a:endParaRPr lang="en-US" sz="2000" dirty="0" smtClean="0">
              <a:latin typeface="Arial" panose="020B0604020202020204" pitchFamily="34" charset="0"/>
            </a:endParaRPr>
          </a:p>
          <a:p>
            <a:pPr>
              <a:buFont typeface="Museo Sans For Dell" panose="02000000000000000000" pitchFamily="2" charset="0"/>
              <a:buChar char="–"/>
            </a:pPr>
            <a:r>
              <a:rPr lang="en-US" sz="2000" dirty="0" smtClean="0">
                <a:latin typeface="Arial" panose="020B0604020202020204" pitchFamily="34" charset="0"/>
              </a:rPr>
              <a:t>Greenfield environment</a:t>
            </a:r>
            <a:endParaRPr lang="en-US" sz="2000" dirty="0">
              <a:latin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028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Straight Connector 99"/>
          <p:cNvCxnSpPr/>
          <p:nvPr/>
        </p:nvCxnSpPr>
        <p:spPr>
          <a:xfrm>
            <a:off x="2906291" y="1367621"/>
            <a:ext cx="181009" cy="199662"/>
          </a:xfrm>
          <a:prstGeom prst="line">
            <a:avLst/>
          </a:prstGeom>
          <a:noFill/>
          <a:ln w="38100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</p:cxnSp>
      <p:cxnSp>
        <p:nvCxnSpPr>
          <p:cNvPr id="101" name="Straight Connector 100"/>
          <p:cNvCxnSpPr/>
          <p:nvPr/>
        </p:nvCxnSpPr>
        <p:spPr>
          <a:xfrm flipH="1">
            <a:off x="3389149" y="1346462"/>
            <a:ext cx="207783" cy="216904"/>
          </a:xfrm>
          <a:prstGeom prst="line">
            <a:avLst/>
          </a:prstGeom>
          <a:noFill/>
          <a:ln w="38100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</p:cxnSp>
      <p:cxnSp>
        <p:nvCxnSpPr>
          <p:cNvPr id="113" name="Straight Connector 112"/>
          <p:cNvCxnSpPr/>
          <p:nvPr/>
        </p:nvCxnSpPr>
        <p:spPr>
          <a:xfrm>
            <a:off x="1535906" y="3903161"/>
            <a:ext cx="254117" cy="285792"/>
          </a:xfrm>
          <a:prstGeom prst="line">
            <a:avLst/>
          </a:prstGeom>
          <a:noFill/>
          <a:ln w="38100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</p:cxnSp>
      <p:cxnSp>
        <p:nvCxnSpPr>
          <p:cNvPr id="114" name="Straight Connector 113"/>
          <p:cNvCxnSpPr/>
          <p:nvPr/>
        </p:nvCxnSpPr>
        <p:spPr>
          <a:xfrm flipH="1">
            <a:off x="811832" y="3903161"/>
            <a:ext cx="357354" cy="403956"/>
          </a:xfrm>
          <a:prstGeom prst="line">
            <a:avLst/>
          </a:prstGeom>
          <a:noFill/>
          <a:ln w="38100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</p:cxnSp>
      <p:cxnSp>
        <p:nvCxnSpPr>
          <p:cNvPr id="58" name="Straight Connector 57"/>
          <p:cNvCxnSpPr/>
          <p:nvPr/>
        </p:nvCxnSpPr>
        <p:spPr>
          <a:xfrm>
            <a:off x="588472" y="1367621"/>
            <a:ext cx="206954" cy="195745"/>
          </a:xfrm>
          <a:prstGeom prst="line">
            <a:avLst/>
          </a:prstGeom>
          <a:noFill/>
          <a:ln w="38100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</p:cxnSp>
      <p:cxnSp>
        <p:nvCxnSpPr>
          <p:cNvPr id="99" name="Straight Connector 98"/>
          <p:cNvCxnSpPr/>
          <p:nvPr/>
        </p:nvCxnSpPr>
        <p:spPr>
          <a:xfrm flipH="1">
            <a:off x="1097275" y="1346462"/>
            <a:ext cx="181837" cy="216904"/>
          </a:xfrm>
          <a:prstGeom prst="line">
            <a:avLst/>
          </a:prstGeom>
          <a:noFill/>
          <a:ln w="38100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</a:rPr>
              <a:t>2. Network Overlay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8" name="Content Placeholder 27"/>
          <p:cNvSpPr>
            <a:spLocks noGrp="1"/>
          </p:cNvSpPr>
          <p:nvPr>
            <p:ph sz="half" idx="14"/>
          </p:nvPr>
        </p:nvSpPr>
        <p:spPr/>
        <p:txBody>
          <a:bodyPr>
            <a:normAutofit/>
          </a:bodyPr>
          <a:lstStyle/>
          <a:p>
            <a:r>
              <a:rPr lang="en-US" sz="1600" dirty="0">
                <a:latin typeface="Arial" panose="020B0604020202020204" pitchFamily="34" charset="0"/>
              </a:rPr>
              <a:t>Overlay protocol (VXLAN, NVGRE, STT)</a:t>
            </a:r>
          </a:p>
          <a:p>
            <a:r>
              <a:rPr lang="en-US" sz="1600" dirty="0" smtClean="0">
                <a:latin typeface="Arial" panose="020B0604020202020204" pitchFamily="34" charset="0"/>
              </a:rPr>
              <a:t>Controller</a:t>
            </a:r>
            <a:endParaRPr lang="en-US" sz="1600" dirty="0">
              <a:latin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</a:rPr>
              <a:t>Gateway to communicate with physical environment</a:t>
            </a:r>
          </a:p>
          <a:p>
            <a:r>
              <a:rPr lang="en-US" sz="1600" dirty="0" smtClean="0">
                <a:latin typeface="Arial" panose="020B0604020202020204" pitchFamily="34" charset="0"/>
              </a:rPr>
              <a:t>Commercial (VMware, Microsoft, </a:t>
            </a:r>
            <a:r>
              <a:rPr lang="en-US" sz="1600" dirty="0" err="1" smtClean="0">
                <a:latin typeface="Arial" panose="020B0604020202020204" pitchFamily="34" charset="0"/>
              </a:rPr>
              <a:t>Nuage</a:t>
            </a:r>
            <a:r>
              <a:rPr lang="en-US" sz="1600" dirty="0">
                <a:latin typeface="Arial" panose="020B0604020202020204" pitchFamily="34" charset="0"/>
              </a:rPr>
              <a:t>)</a:t>
            </a:r>
            <a:r>
              <a:rPr lang="en-US" sz="1600" dirty="0" smtClean="0">
                <a:latin typeface="Arial" panose="020B0604020202020204" pitchFamily="34" charset="0"/>
              </a:rPr>
              <a:t> and open source (</a:t>
            </a:r>
            <a:r>
              <a:rPr lang="en-US" sz="1600" dirty="0" err="1" smtClean="0">
                <a:latin typeface="Arial" panose="020B0604020202020204" pitchFamily="34" charset="0"/>
              </a:rPr>
              <a:t>Midokura</a:t>
            </a:r>
            <a:r>
              <a:rPr lang="en-US" sz="1600" dirty="0" smtClean="0">
                <a:latin typeface="Arial" panose="020B0604020202020204" pitchFamily="34" charset="0"/>
              </a:rPr>
              <a:t>) products </a:t>
            </a:r>
          </a:p>
          <a:p>
            <a:pPr lvl="1"/>
            <a:endParaRPr lang="en-US" sz="1600" dirty="0">
              <a:latin typeface="Arial" panose="020B0604020202020204" pitchFamily="34" charset="0"/>
            </a:endParaRPr>
          </a:p>
        </p:txBody>
      </p:sp>
      <p:sp>
        <p:nvSpPr>
          <p:cNvPr id="49" name="Cloud"/>
          <p:cNvSpPr>
            <a:spLocks noChangeAspect="1" noEditPoints="1" noChangeArrowheads="1"/>
          </p:cNvSpPr>
          <p:nvPr/>
        </p:nvSpPr>
        <p:spPr bwMode="auto">
          <a:xfrm>
            <a:off x="450824" y="2077769"/>
            <a:ext cx="2678397" cy="11430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i="0" u="none" strike="noStrike" kern="0" cap="none" spc="0" normalizeH="0" baseline="0" noProof="0" dirty="0" smtClean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0" dirty="0" smtClean="0">
                <a:solidFill>
                  <a:srgbClr val="444444"/>
                </a:solidFill>
                <a:latin typeface="Arial" panose="020B0604020202020204" pitchFamily="34" charset="0"/>
              </a:rPr>
              <a:t>Physical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0" dirty="0" smtClean="0">
                <a:solidFill>
                  <a:srgbClr val="444444"/>
                </a:solidFill>
                <a:latin typeface="Arial" panose="020B0604020202020204" pitchFamily="34" charset="0"/>
              </a:rPr>
              <a:t>network</a:t>
            </a:r>
            <a:endParaRPr kumimoji="0" lang="en-US" sz="1100" i="0" u="none" strike="noStrike" kern="0" cap="none" spc="0" normalizeH="0" baseline="0" noProof="0" dirty="0" smtClean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152400" y="1657403"/>
            <a:ext cx="1637623" cy="219923"/>
          </a:xfrm>
          <a:prstGeom prst="roundRect">
            <a:avLst/>
          </a:prstGeom>
          <a:solidFill>
            <a:srgbClr val="0085C3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Virtual switch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228600" y="900631"/>
            <a:ext cx="526952" cy="500161"/>
            <a:chOff x="6186112" y="1669774"/>
            <a:chExt cx="363169" cy="326003"/>
          </a:xfrm>
        </p:grpSpPr>
        <p:sp>
          <p:nvSpPr>
            <p:cNvPr id="53" name="Oval 52"/>
            <p:cNvSpPr/>
            <p:nvPr/>
          </p:nvSpPr>
          <p:spPr>
            <a:xfrm>
              <a:off x="6186112" y="1669774"/>
              <a:ext cx="363169" cy="326003"/>
            </a:xfrm>
            <a:prstGeom prst="ellipse">
              <a:avLst/>
            </a:prstGeom>
            <a:solidFill>
              <a:srgbClr val="FFFFFF">
                <a:lumMod val="6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" b="1" i="0" u="none" strike="noStrike" kern="0" cap="none" spc="0" normalizeH="0" baseline="0" noProof="0" dirty="0" smtClean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196836" y="1726429"/>
              <a:ext cx="320604" cy="2206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VM</a:t>
              </a:r>
            </a:p>
          </p:txBody>
        </p:sp>
      </p:grpSp>
      <p:sp>
        <p:nvSpPr>
          <p:cNvPr id="88" name="Freeform 87"/>
          <p:cNvSpPr/>
          <p:nvPr/>
        </p:nvSpPr>
        <p:spPr>
          <a:xfrm>
            <a:off x="1605718" y="1911278"/>
            <a:ext cx="1420951" cy="1591545"/>
          </a:xfrm>
          <a:custGeom>
            <a:avLst/>
            <a:gdLst>
              <a:gd name="connsiteX0" fmla="*/ 0 w 1528549"/>
              <a:gd name="connsiteY0" fmla="*/ 0 h 1433015"/>
              <a:gd name="connsiteX1" fmla="*/ 1269242 w 1528549"/>
              <a:gd name="connsiteY1" fmla="*/ 491319 h 1433015"/>
              <a:gd name="connsiteX2" fmla="*/ 1528549 w 1528549"/>
              <a:gd name="connsiteY2" fmla="*/ 1433015 h 143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8549" h="1433015">
                <a:moveTo>
                  <a:pt x="0" y="0"/>
                </a:moveTo>
                <a:cubicBezTo>
                  <a:pt x="507242" y="126241"/>
                  <a:pt x="1014484" y="252483"/>
                  <a:pt x="1269242" y="491319"/>
                </a:cubicBezTo>
                <a:cubicBezTo>
                  <a:pt x="1524000" y="730155"/>
                  <a:pt x="1526274" y="1081585"/>
                  <a:pt x="1528549" y="1433015"/>
                </a:cubicBezTo>
              </a:path>
            </a:pathLst>
          </a:custGeom>
          <a:noFill/>
          <a:ln w="57150">
            <a:solidFill>
              <a:schemeClr val="accent3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2425762" y="1657403"/>
            <a:ext cx="1637623" cy="219923"/>
          </a:xfrm>
          <a:prstGeom prst="roundRect">
            <a:avLst/>
          </a:prstGeom>
          <a:solidFill>
            <a:srgbClr val="0085C3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Virtual switch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597295" y="3558994"/>
            <a:ext cx="1637623" cy="219923"/>
          </a:xfrm>
          <a:prstGeom prst="roundRect">
            <a:avLst/>
          </a:prstGeom>
          <a:solidFill>
            <a:srgbClr val="0085C3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Virtual switch</a:t>
            </a:r>
          </a:p>
        </p:txBody>
      </p:sp>
      <p:grpSp>
        <p:nvGrpSpPr>
          <p:cNvPr id="96" name="Group 95"/>
          <p:cNvGrpSpPr/>
          <p:nvPr/>
        </p:nvGrpSpPr>
        <p:grpSpPr>
          <a:xfrm>
            <a:off x="647176" y="900631"/>
            <a:ext cx="3281717" cy="3699947"/>
            <a:chOff x="5888665" y="1669774"/>
            <a:chExt cx="2261721" cy="2411611"/>
          </a:xfrm>
        </p:grpSpPr>
        <p:sp>
          <p:nvSpPr>
            <p:cNvPr id="97" name="Oval 96"/>
            <p:cNvSpPr/>
            <p:nvPr/>
          </p:nvSpPr>
          <p:spPr>
            <a:xfrm>
              <a:off x="6186112" y="1669774"/>
              <a:ext cx="363169" cy="326003"/>
            </a:xfrm>
            <a:prstGeom prst="ellipse">
              <a:avLst/>
            </a:prstGeom>
            <a:solidFill>
              <a:srgbClr val="FFFFFF">
                <a:lumMod val="6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" b="1" i="0" u="none" strike="noStrike" kern="0" cap="none" spc="0" normalizeH="0" baseline="0" noProof="0" dirty="0" smtClean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6209364" y="1726429"/>
              <a:ext cx="320604" cy="2206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VM</a:t>
              </a:r>
            </a:p>
          </p:txBody>
        </p:sp>
        <p:sp>
          <p:nvSpPr>
            <p:cNvPr id="103" name="Oval 102"/>
            <p:cNvSpPr/>
            <p:nvPr/>
          </p:nvSpPr>
          <p:spPr>
            <a:xfrm>
              <a:off x="7216017" y="1669774"/>
              <a:ext cx="363169" cy="326003"/>
            </a:xfrm>
            <a:prstGeom prst="ellipse">
              <a:avLst/>
            </a:prstGeom>
            <a:solidFill>
              <a:srgbClr val="FFFFFF">
                <a:lumMod val="6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" b="1" i="0" u="none" strike="noStrike" kern="0" cap="none" spc="0" normalizeH="0" baseline="0" noProof="0" dirty="0" smtClean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239269" y="1726429"/>
              <a:ext cx="320604" cy="2206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VM</a:t>
              </a:r>
            </a:p>
          </p:txBody>
        </p:sp>
        <p:sp>
          <p:nvSpPr>
            <p:cNvPr id="105" name="Oval 104"/>
            <p:cNvSpPr/>
            <p:nvPr/>
          </p:nvSpPr>
          <p:spPr>
            <a:xfrm>
              <a:off x="7787217" y="1669774"/>
              <a:ext cx="363169" cy="326003"/>
            </a:xfrm>
            <a:prstGeom prst="ellipse">
              <a:avLst/>
            </a:prstGeom>
            <a:solidFill>
              <a:srgbClr val="FFFFFF">
                <a:lumMod val="6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" b="1" i="0" u="none" strike="noStrike" kern="0" cap="none" spc="0" normalizeH="0" baseline="0" noProof="0" dirty="0" smtClean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7810469" y="1726429"/>
              <a:ext cx="320604" cy="2206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VM</a:t>
              </a:r>
            </a:p>
          </p:txBody>
        </p:sp>
        <p:sp>
          <p:nvSpPr>
            <p:cNvPr id="107" name="Oval 106"/>
            <p:cNvSpPr/>
            <p:nvPr/>
          </p:nvSpPr>
          <p:spPr>
            <a:xfrm>
              <a:off x="5888665" y="3755382"/>
              <a:ext cx="363169" cy="326003"/>
            </a:xfrm>
            <a:prstGeom prst="ellipse">
              <a:avLst/>
            </a:prstGeom>
            <a:solidFill>
              <a:srgbClr val="FFFFFF">
                <a:lumMod val="6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" b="1" i="0" u="none" strike="noStrike" kern="0" cap="none" spc="0" normalizeH="0" baseline="0" noProof="0" dirty="0" smtClean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5911917" y="3812037"/>
              <a:ext cx="320604" cy="2206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VM</a:t>
              </a:r>
            </a:p>
          </p:txBody>
        </p:sp>
        <p:sp>
          <p:nvSpPr>
            <p:cNvPr id="111" name="Oval 110"/>
            <p:cNvSpPr/>
            <p:nvPr/>
          </p:nvSpPr>
          <p:spPr>
            <a:xfrm>
              <a:off x="6567204" y="3755382"/>
              <a:ext cx="363169" cy="326003"/>
            </a:xfrm>
            <a:prstGeom prst="ellipse">
              <a:avLst/>
            </a:prstGeom>
            <a:solidFill>
              <a:srgbClr val="FFFFFF">
                <a:lumMod val="6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" b="1" i="0" u="none" strike="noStrike" kern="0" cap="none" spc="0" normalizeH="0" baseline="0" noProof="0" dirty="0" smtClean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6590456" y="3812037"/>
              <a:ext cx="320604" cy="2206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VM</a:t>
              </a:r>
            </a:p>
          </p:txBody>
        </p:sp>
      </p:grpSp>
      <p:sp>
        <p:nvSpPr>
          <p:cNvPr id="89" name="Freeform 88"/>
          <p:cNvSpPr/>
          <p:nvPr/>
        </p:nvSpPr>
        <p:spPr>
          <a:xfrm>
            <a:off x="3247145" y="1911278"/>
            <a:ext cx="415263" cy="1618839"/>
          </a:xfrm>
          <a:custGeom>
            <a:avLst/>
            <a:gdLst>
              <a:gd name="connsiteX0" fmla="*/ 650041 w 650041"/>
              <a:gd name="connsiteY0" fmla="*/ 0 h 1351129"/>
              <a:gd name="connsiteX1" fmla="*/ 49539 w 650041"/>
              <a:gd name="connsiteY1" fmla="*/ 477672 h 1351129"/>
              <a:gd name="connsiteX2" fmla="*/ 76835 w 650041"/>
              <a:gd name="connsiteY2" fmla="*/ 1351129 h 1351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0041" h="1351129">
                <a:moveTo>
                  <a:pt x="650041" y="0"/>
                </a:moveTo>
                <a:cubicBezTo>
                  <a:pt x="397557" y="126242"/>
                  <a:pt x="145073" y="252484"/>
                  <a:pt x="49539" y="477672"/>
                </a:cubicBezTo>
                <a:cubicBezTo>
                  <a:pt x="-45995" y="702860"/>
                  <a:pt x="15420" y="1026994"/>
                  <a:pt x="76835" y="1351129"/>
                </a:cubicBezTo>
              </a:path>
            </a:pathLst>
          </a:custGeom>
          <a:noFill/>
          <a:ln w="57150">
            <a:solidFill>
              <a:schemeClr val="accent3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7" name="Freeform 86"/>
          <p:cNvSpPr/>
          <p:nvPr/>
        </p:nvSpPr>
        <p:spPr>
          <a:xfrm>
            <a:off x="1631725" y="3001616"/>
            <a:ext cx="1280964" cy="542315"/>
          </a:xfrm>
          <a:custGeom>
            <a:avLst/>
            <a:gdLst>
              <a:gd name="connsiteX0" fmla="*/ 0 w 1557635"/>
              <a:gd name="connsiteY0" fmla="*/ 588022 h 588022"/>
              <a:gd name="connsiteX1" fmla="*/ 600502 w 1557635"/>
              <a:gd name="connsiteY1" fmla="*/ 1168 h 588022"/>
              <a:gd name="connsiteX2" fmla="*/ 1460311 w 1557635"/>
              <a:gd name="connsiteY2" fmla="*/ 437896 h 588022"/>
              <a:gd name="connsiteX3" fmla="*/ 1501254 w 1557635"/>
              <a:gd name="connsiteY3" fmla="*/ 465192 h 588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7635" h="588022">
                <a:moveTo>
                  <a:pt x="0" y="588022"/>
                </a:moveTo>
                <a:cubicBezTo>
                  <a:pt x="178558" y="307105"/>
                  <a:pt x="357117" y="26189"/>
                  <a:pt x="600502" y="1168"/>
                </a:cubicBezTo>
                <a:cubicBezTo>
                  <a:pt x="843887" y="-23853"/>
                  <a:pt x="1310186" y="360559"/>
                  <a:pt x="1460311" y="437896"/>
                </a:cubicBezTo>
                <a:cubicBezTo>
                  <a:pt x="1610436" y="515233"/>
                  <a:pt x="1555845" y="490212"/>
                  <a:pt x="1501254" y="465192"/>
                </a:cubicBezTo>
              </a:path>
            </a:pathLst>
          </a:custGeom>
          <a:noFill/>
          <a:ln w="57150">
            <a:solidFill>
              <a:schemeClr val="accent3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2425762" y="1565144"/>
            <a:ext cx="1637623" cy="436426"/>
          </a:xfrm>
          <a:prstGeom prst="roundRect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152400" y="1565144"/>
            <a:ext cx="1637623" cy="436426"/>
          </a:xfrm>
          <a:prstGeom prst="roundRect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4" name="Rounded Rectangle 93"/>
          <p:cNvSpPr/>
          <p:nvPr/>
        </p:nvSpPr>
        <p:spPr>
          <a:xfrm>
            <a:off x="597295" y="3466735"/>
            <a:ext cx="1637623" cy="436426"/>
          </a:xfrm>
          <a:prstGeom prst="roundRect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5" name="Freeform 84"/>
          <p:cNvSpPr/>
          <p:nvPr/>
        </p:nvSpPr>
        <p:spPr>
          <a:xfrm rot="166098">
            <a:off x="1188057" y="1864772"/>
            <a:ext cx="1865736" cy="446944"/>
          </a:xfrm>
          <a:custGeom>
            <a:avLst/>
            <a:gdLst>
              <a:gd name="connsiteX0" fmla="*/ 0 w 2169995"/>
              <a:gd name="connsiteY0" fmla="*/ 81886 h 513293"/>
              <a:gd name="connsiteX1" fmla="*/ 409433 w 2169995"/>
              <a:gd name="connsiteY1" fmla="*/ 491319 h 513293"/>
              <a:gd name="connsiteX2" fmla="*/ 1514902 w 2169995"/>
              <a:gd name="connsiteY2" fmla="*/ 409432 h 513293"/>
              <a:gd name="connsiteX3" fmla="*/ 2169995 w 2169995"/>
              <a:gd name="connsiteY3" fmla="*/ 0 h 513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9995" h="513293">
                <a:moveTo>
                  <a:pt x="0" y="81886"/>
                </a:moveTo>
                <a:cubicBezTo>
                  <a:pt x="78474" y="259307"/>
                  <a:pt x="156949" y="436728"/>
                  <a:pt x="409433" y="491319"/>
                </a:cubicBezTo>
                <a:cubicBezTo>
                  <a:pt x="661917" y="545910"/>
                  <a:pt x="1221475" y="491319"/>
                  <a:pt x="1514902" y="409432"/>
                </a:cubicBezTo>
                <a:cubicBezTo>
                  <a:pt x="1808329" y="327546"/>
                  <a:pt x="1989162" y="163773"/>
                  <a:pt x="2169995" y="0"/>
                </a:cubicBezTo>
              </a:path>
            </a:pathLst>
          </a:custGeom>
          <a:noFill/>
          <a:ln w="38100">
            <a:solidFill>
              <a:srgbClr val="C00000"/>
            </a:solidFill>
            <a:headEnd type="triangle" w="med" len="med"/>
            <a:tailEnd type="triangle" w="med" len="me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444444"/>
              </a:solidFill>
              <a:latin typeface="Arial" panose="020B0604020202020204" pitchFamily="34" charset="0"/>
            </a:endParaRPr>
          </a:p>
        </p:txBody>
      </p:sp>
      <p:sp>
        <p:nvSpPr>
          <p:cNvPr id="82" name="Freeform 81"/>
          <p:cNvSpPr/>
          <p:nvPr/>
        </p:nvSpPr>
        <p:spPr>
          <a:xfrm>
            <a:off x="1467028" y="1886310"/>
            <a:ext cx="1953531" cy="1657621"/>
          </a:xfrm>
          <a:custGeom>
            <a:avLst/>
            <a:gdLst>
              <a:gd name="connsiteX0" fmla="*/ 0 w 2620370"/>
              <a:gd name="connsiteY0" fmla="*/ 1637732 h 1637732"/>
              <a:gd name="connsiteX1" fmla="*/ 477672 w 2620370"/>
              <a:gd name="connsiteY1" fmla="*/ 1023582 h 1637732"/>
              <a:gd name="connsiteX2" fmla="*/ 1774209 w 2620370"/>
              <a:gd name="connsiteY2" fmla="*/ 450377 h 1637732"/>
              <a:gd name="connsiteX3" fmla="*/ 2620370 w 2620370"/>
              <a:gd name="connsiteY3" fmla="*/ 0 h 1637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0370" h="1637732">
                <a:moveTo>
                  <a:pt x="0" y="1637732"/>
                </a:moveTo>
                <a:cubicBezTo>
                  <a:pt x="90985" y="1429603"/>
                  <a:pt x="181971" y="1221474"/>
                  <a:pt x="477672" y="1023582"/>
                </a:cubicBezTo>
                <a:cubicBezTo>
                  <a:pt x="773373" y="825690"/>
                  <a:pt x="1417093" y="620974"/>
                  <a:pt x="1774209" y="450377"/>
                </a:cubicBezTo>
                <a:cubicBezTo>
                  <a:pt x="2131325" y="279780"/>
                  <a:pt x="2375847" y="139890"/>
                  <a:pt x="2620370" y="0"/>
                </a:cubicBezTo>
              </a:path>
            </a:pathLst>
          </a:custGeom>
          <a:noFill/>
          <a:ln w="38100">
            <a:solidFill>
              <a:srgbClr val="C00000"/>
            </a:solidFill>
            <a:headEnd type="triangle" w="med" len="med"/>
            <a:tailEnd type="triangle" w="med" len="me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444444"/>
              </a:solidFill>
              <a:latin typeface="Arial" panose="020B0604020202020204" pitchFamily="34" charset="0"/>
            </a:endParaRPr>
          </a:p>
        </p:txBody>
      </p:sp>
      <p:sp>
        <p:nvSpPr>
          <p:cNvPr id="80" name="Freeform 79"/>
          <p:cNvSpPr/>
          <p:nvPr/>
        </p:nvSpPr>
        <p:spPr>
          <a:xfrm>
            <a:off x="879006" y="1877326"/>
            <a:ext cx="367547" cy="1666606"/>
          </a:xfrm>
          <a:custGeom>
            <a:avLst/>
            <a:gdLst>
              <a:gd name="connsiteX0" fmla="*/ 0 w 305843"/>
              <a:gd name="connsiteY0" fmla="*/ 0 h 1801505"/>
              <a:gd name="connsiteX1" fmla="*/ 286603 w 305843"/>
              <a:gd name="connsiteY1" fmla="*/ 600502 h 1801505"/>
              <a:gd name="connsiteX2" fmla="*/ 259307 w 305843"/>
              <a:gd name="connsiteY2" fmla="*/ 1023582 h 1801505"/>
              <a:gd name="connsiteX3" fmla="*/ 95534 w 305843"/>
              <a:gd name="connsiteY3" fmla="*/ 1801505 h 1801505"/>
              <a:gd name="connsiteX4" fmla="*/ 95534 w 305843"/>
              <a:gd name="connsiteY4" fmla="*/ 1801505 h 1801505"/>
              <a:gd name="connsiteX5" fmla="*/ 95534 w 305843"/>
              <a:gd name="connsiteY5" fmla="*/ 1801505 h 1801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843" h="1801505">
                <a:moveTo>
                  <a:pt x="0" y="0"/>
                </a:moveTo>
                <a:cubicBezTo>
                  <a:pt x="121692" y="214952"/>
                  <a:pt x="243385" y="429905"/>
                  <a:pt x="286603" y="600502"/>
                </a:cubicBezTo>
                <a:cubicBezTo>
                  <a:pt x="329821" y="771099"/>
                  <a:pt x="291152" y="823415"/>
                  <a:pt x="259307" y="1023582"/>
                </a:cubicBezTo>
                <a:cubicBezTo>
                  <a:pt x="227462" y="1223749"/>
                  <a:pt x="95534" y="1801505"/>
                  <a:pt x="95534" y="1801505"/>
                </a:cubicBezTo>
                <a:lnTo>
                  <a:pt x="95534" y="1801505"/>
                </a:lnTo>
                <a:lnTo>
                  <a:pt x="95534" y="1801505"/>
                </a:lnTo>
              </a:path>
            </a:pathLst>
          </a:custGeom>
          <a:noFill/>
          <a:ln w="38100">
            <a:solidFill>
              <a:srgbClr val="C00000"/>
            </a:solidFill>
            <a:headEnd type="triangle" w="med" len="med"/>
            <a:tailEnd type="triangle" w="med" len="me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444444"/>
              </a:solidFill>
              <a:latin typeface="Arial" panose="020B0604020202020204" pitchFamily="34" charset="0"/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2682507" y="3334125"/>
            <a:ext cx="1202307" cy="696626"/>
          </a:xfrm>
          <a:prstGeom prst="roundRect">
            <a:avLst/>
          </a:prstGeom>
          <a:solidFill>
            <a:srgbClr val="FFFFFF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0" cap="none" spc="0" normalizeH="0" baseline="0" noProof="0" dirty="0" smtClean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Museo For Dell 700"/>
              </a:rPr>
              <a:t>Controller</a:t>
            </a:r>
          </a:p>
        </p:txBody>
      </p:sp>
    </p:spTree>
    <p:extLst>
      <p:ext uri="{BB962C8B-B14F-4D97-AF65-F5344CB8AC3E}">
        <p14:creationId xmlns:p14="http://schemas.microsoft.com/office/powerpoint/2010/main" val="1418336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Pros and cons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>
              <a:buFont typeface="Museo Sans For Dell" panose="02000000000000000000" pitchFamily="2" charset="0"/>
              <a:buChar char="+"/>
            </a:pPr>
            <a:r>
              <a:rPr lang="en-US" sz="2000" dirty="0">
                <a:latin typeface="Arial" panose="020B0604020202020204" pitchFamily="34" charset="0"/>
              </a:rPr>
              <a:t>Fits to almost any physical network</a:t>
            </a:r>
          </a:p>
          <a:p>
            <a:pPr>
              <a:buFont typeface="Museo Sans For Dell" panose="02000000000000000000" pitchFamily="2" charset="0"/>
              <a:buChar char="+"/>
            </a:pPr>
            <a:r>
              <a:rPr lang="en-US" sz="2000" dirty="0" smtClean="0">
                <a:latin typeface="Arial" panose="020B0604020202020204" pitchFamily="34" charset="0"/>
              </a:rPr>
              <a:t>16M virtual networks</a:t>
            </a:r>
            <a:r>
              <a:rPr lang="en-US" sz="2000" dirty="0">
                <a:latin typeface="Arial" panose="020B0604020202020204" pitchFamily="34" charset="0"/>
              </a:rPr>
              <a:t>, distributed </a:t>
            </a:r>
            <a:r>
              <a:rPr lang="en-US" sz="2000" dirty="0" smtClean="0">
                <a:latin typeface="Arial" panose="020B0604020202020204" pitchFamily="34" charset="0"/>
              </a:rPr>
              <a:t>network services</a:t>
            </a:r>
            <a:endParaRPr lang="en-US" sz="2000" dirty="0">
              <a:latin typeface="Arial" panose="020B0604020202020204" pitchFamily="34" charset="0"/>
            </a:endParaRPr>
          </a:p>
          <a:p>
            <a:pPr>
              <a:buFont typeface="Museo Sans For Dell" panose="02000000000000000000" pitchFamily="2" charset="0"/>
              <a:buChar char="+"/>
            </a:pPr>
            <a:r>
              <a:rPr lang="en-US" sz="2000" dirty="0" smtClean="0">
                <a:latin typeface="Arial" panose="020B0604020202020204" pitchFamily="34" charset="0"/>
              </a:rPr>
              <a:t>Crossing </a:t>
            </a:r>
            <a:r>
              <a:rPr lang="en-US" sz="2000" dirty="0">
                <a:latin typeface="Arial" panose="020B0604020202020204" pitchFamily="34" charset="0"/>
              </a:rPr>
              <a:t>Layer 3 boundaries</a:t>
            </a:r>
          </a:p>
          <a:p>
            <a:pPr>
              <a:buFontTx/>
              <a:buChar char="-"/>
            </a:pPr>
            <a:endParaRPr lang="en-US" sz="20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4"/>
          </p:nvPr>
        </p:nvSpPr>
        <p:spPr/>
        <p:txBody>
          <a:bodyPr>
            <a:normAutofit/>
          </a:bodyPr>
          <a:lstStyle/>
          <a:p>
            <a:pPr>
              <a:buFont typeface="Museo Sans For Dell" panose="02000000000000000000" pitchFamily="2" charset="0"/>
              <a:buChar char="–"/>
            </a:pPr>
            <a:r>
              <a:rPr lang="en-US" sz="2000" dirty="0" smtClean="0">
                <a:latin typeface="Arial" panose="020B0604020202020204" pitchFamily="34" charset="0"/>
              </a:rPr>
              <a:t>Overhead</a:t>
            </a:r>
            <a:endParaRPr lang="en-US" sz="2000" dirty="0">
              <a:latin typeface="Arial" panose="020B0604020202020204" pitchFamily="34" charset="0"/>
            </a:endParaRPr>
          </a:p>
          <a:p>
            <a:pPr>
              <a:buFont typeface="Museo Sans For Dell" panose="02000000000000000000" pitchFamily="2" charset="0"/>
              <a:buChar char="–"/>
            </a:pPr>
            <a:r>
              <a:rPr lang="en-US" sz="2000" dirty="0" smtClean="0">
                <a:latin typeface="Arial" panose="020B0604020202020204" pitchFamily="34" charset="0"/>
              </a:rPr>
              <a:t>Scalability limitation</a:t>
            </a:r>
            <a:endParaRPr lang="en-US" sz="2000" dirty="0">
              <a:latin typeface="Arial" panose="020B0604020202020204" pitchFamily="34" charset="0"/>
            </a:endParaRPr>
          </a:p>
          <a:p>
            <a:pPr>
              <a:buFont typeface="Museo Sans For Dell" panose="02000000000000000000" pitchFamily="2" charset="0"/>
              <a:buChar char="–"/>
            </a:pPr>
            <a:r>
              <a:rPr lang="en-US" sz="2000" dirty="0" smtClean="0">
                <a:latin typeface="Arial" panose="020B0604020202020204" pitchFamily="34" charset="0"/>
              </a:rPr>
              <a:t>Virtualized environment only</a:t>
            </a:r>
            <a:endParaRPr lang="en-US" sz="2000" dirty="0">
              <a:latin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08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3</a:t>
            </a:r>
            <a:r>
              <a:rPr lang="en-US" dirty="0" smtClean="0">
                <a:latin typeface="Arial" panose="020B0604020202020204" pitchFamily="34" charset="0"/>
              </a:rPr>
              <a:t>. Open Networking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8" name="Content Placeholder 27"/>
          <p:cNvSpPr>
            <a:spLocks noGrp="1"/>
          </p:cNvSpPr>
          <p:nvPr>
            <p:ph sz="half" idx="14"/>
          </p:nvPr>
        </p:nvSpPr>
        <p:spPr>
          <a:xfrm>
            <a:off x="4389120" y="1280160"/>
            <a:ext cx="4065948" cy="3200400"/>
          </a:xfrm>
        </p:spPr>
        <p:txBody>
          <a:bodyPr>
            <a:normAutofit/>
          </a:bodyPr>
          <a:lstStyle/>
          <a:p>
            <a:r>
              <a:rPr lang="en-US" sz="1600" dirty="0" smtClean="0">
                <a:latin typeface="Arial" panose="020B0604020202020204" pitchFamily="34" charset="0"/>
              </a:rPr>
              <a:t>Disaggregation with ONIE</a:t>
            </a:r>
          </a:p>
          <a:p>
            <a:r>
              <a:rPr lang="en-US" sz="1600" dirty="0" smtClean="0">
                <a:latin typeface="Arial" panose="020B0604020202020204" pitchFamily="34" charset="0"/>
              </a:rPr>
              <a:t>Hardware agnostic with SAI (Switch Abstraction Interface)</a:t>
            </a:r>
          </a:p>
          <a:p>
            <a:r>
              <a:rPr lang="en-US" sz="1600" dirty="0">
                <a:latin typeface="Arial" panose="020B0604020202020204" pitchFamily="34" charset="0"/>
              </a:rPr>
              <a:t>Linux OS: Cumulus, Pica8</a:t>
            </a:r>
            <a:r>
              <a:rPr lang="en-US" sz="1600" dirty="0" smtClean="0">
                <a:latin typeface="Arial" panose="020B0604020202020204" pitchFamily="34" charset="0"/>
              </a:rPr>
              <a:t>, </a:t>
            </a:r>
            <a:r>
              <a:rPr lang="en-US" sz="1600" dirty="0" err="1" smtClean="0">
                <a:latin typeface="Arial" panose="020B0604020202020204" pitchFamily="34" charset="0"/>
              </a:rPr>
              <a:t>OpenSwitch</a:t>
            </a:r>
            <a:r>
              <a:rPr lang="en-US" sz="1600" dirty="0" smtClean="0">
                <a:latin typeface="Arial" panose="020B0604020202020204" pitchFamily="34" charset="0"/>
              </a:rPr>
              <a:t>, Dell EMC OS10 Open Edition</a:t>
            </a:r>
            <a:endParaRPr lang="en-US" sz="1600" dirty="0">
              <a:latin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</a:rPr>
              <a:t>White-box switches or </a:t>
            </a:r>
            <a:r>
              <a:rPr lang="en-US" sz="1600" dirty="0" err="1">
                <a:latin typeface="Arial" panose="020B0604020202020204" pitchFamily="34" charset="0"/>
              </a:rPr>
              <a:t>brite</a:t>
            </a:r>
            <a:r>
              <a:rPr lang="en-US" sz="1600" dirty="0">
                <a:latin typeface="Arial" panose="020B0604020202020204" pitchFamily="34" charset="0"/>
              </a:rPr>
              <a:t>-box (</a:t>
            </a:r>
            <a:r>
              <a:rPr lang="en-US" sz="1600" dirty="0" smtClean="0">
                <a:latin typeface="Arial" panose="020B0604020202020204" pitchFamily="34" charset="0"/>
              </a:rPr>
              <a:t>Dell EMC, HPE, Juniper, </a:t>
            </a:r>
            <a:r>
              <a:rPr lang="en-US" sz="1600" dirty="0" err="1" smtClean="0">
                <a:latin typeface="Arial" panose="020B0604020202020204" pitchFamily="34" charset="0"/>
              </a:rPr>
              <a:t>Mellanox</a:t>
            </a:r>
            <a:r>
              <a:rPr lang="en-US" sz="1600" dirty="0" smtClean="0">
                <a:latin typeface="Arial" panose="020B0604020202020204" pitchFamily="34" charset="0"/>
              </a:rPr>
              <a:t>)</a:t>
            </a:r>
            <a:endParaRPr lang="en-US" sz="1600" dirty="0">
              <a:latin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</a:rPr>
              <a:t>Programming API</a:t>
            </a:r>
          </a:p>
        </p:txBody>
      </p:sp>
      <p:pic>
        <p:nvPicPr>
          <p:cNvPr id="2050" name="Picture 2" descr="https://cumulusnetworks.com/blog/wp-content/uploads/ONIE-Go-To-Webina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107" y="2480626"/>
            <a:ext cx="1586261" cy="79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ounded Rectangle 39"/>
          <p:cNvSpPr/>
          <p:nvPr/>
        </p:nvSpPr>
        <p:spPr>
          <a:xfrm>
            <a:off x="693419" y="3489165"/>
            <a:ext cx="2763638" cy="985059"/>
          </a:xfrm>
          <a:prstGeom prst="roundRect">
            <a:avLst/>
          </a:prstGeom>
          <a:solidFill>
            <a:srgbClr val="0085C3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Open Networking  Hardware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693419" y="1280160"/>
            <a:ext cx="2763638" cy="985059"/>
          </a:xfrm>
          <a:prstGeom prst="roundRect">
            <a:avLst/>
          </a:prstGeom>
          <a:solidFill>
            <a:srgbClr val="0085C3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Open Networking  Software</a:t>
            </a:r>
          </a:p>
        </p:txBody>
      </p:sp>
    </p:spTree>
    <p:extLst>
      <p:ext uri="{BB962C8B-B14F-4D97-AF65-F5344CB8AC3E}">
        <p14:creationId xmlns:p14="http://schemas.microsoft.com/office/powerpoint/2010/main" val="1807253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Pros and cons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>
              <a:buFont typeface="Museo Sans For Dell" panose="02000000000000000000" pitchFamily="2" charset="0"/>
              <a:buChar char="+"/>
            </a:pPr>
            <a:r>
              <a:rPr lang="en-US" sz="2000" dirty="0">
                <a:latin typeface="Arial" panose="020B0604020202020204" pitchFamily="34" charset="0"/>
              </a:rPr>
              <a:t>Switch </a:t>
            </a:r>
            <a:r>
              <a:rPr lang="en-US" sz="2000" dirty="0" smtClean="0">
                <a:latin typeface="Arial" panose="020B0604020202020204" pitchFamily="34" charset="0"/>
              </a:rPr>
              <a:t>becomes like a </a:t>
            </a:r>
            <a:r>
              <a:rPr lang="en-US" sz="2000" dirty="0">
                <a:latin typeface="Arial" panose="020B0604020202020204" pitchFamily="34" charset="0"/>
              </a:rPr>
              <a:t>server</a:t>
            </a:r>
          </a:p>
          <a:p>
            <a:pPr>
              <a:buFont typeface="Museo Sans For Dell" panose="02000000000000000000" pitchFamily="2" charset="0"/>
              <a:buChar char="+"/>
            </a:pPr>
            <a:r>
              <a:rPr lang="en-US" sz="2000" dirty="0" smtClean="0">
                <a:latin typeface="Arial" panose="020B0604020202020204" pitchFamily="34" charset="0"/>
              </a:rPr>
              <a:t>Reduced vendor lock-in</a:t>
            </a:r>
          </a:p>
          <a:p>
            <a:pPr>
              <a:buFont typeface="Museo Sans For Dell" panose="02000000000000000000" pitchFamily="2" charset="0"/>
              <a:buChar char="+"/>
            </a:pPr>
            <a:r>
              <a:rPr lang="en-US" sz="2000" dirty="0" smtClean="0">
                <a:latin typeface="Arial" panose="020B0604020202020204" pitchFamily="34" charset="0"/>
              </a:rPr>
              <a:t>Well known Linux OS and tools for automation</a:t>
            </a:r>
            <a:endParaRPr lang="en-US" sz="20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endParaRPr lang="en-US" sz="20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4"/>
          </p:nvPr>
        </p:nvSpPr>
        <p:spPr/>
        <p:txBody>
          <a:bodyPr>
            <a:normAutofit/>
          </a:bodyPr>
          <a:lstStyle/>
          <a:p>
            <a:pPr>
              <a:buFont typeface="Museo Sans For Dell" panose="02000000000000000000" pitchFamily="2" charset="0"/>
              <a:buChar char="–"/>
            </a:pPr>
            <a:r>
              <a:rPr lang="en-US" sz="2000" dirty="0" smtClean="0">
                <a:latin typeface="Arial" panose="020B0604020202020204" pitchFamily="34" charset="0"/>
              </a:rPr>
              <a:t>Support </a:t>
            </a:r>
            <a:r>
              <a:rPr lang="en-US" sz="2000" dirty="0">
                <a:latin typeface="Arial" panose="020B0604020202020204" pitchFamily="34" charset="0"/>
              </a:rPr>
              <a:t>for software and </a:t>
            </a:r>
            <a:r>
              <a:rPr lang="en-US" sz="2000" dirty="0" smtClean="0">
                <a:latin typeface="Arial" panose="020B0604020202020204" pitchFamily="34" charset="0"/>
              </a:rPr>
              <a:t>hardware</a:t>
            </a:r>
          </a:p>
          <a:p>
            <a:pPr>
              <a:buFont typeface="Museo Sans For Dell" panose="02000000000000000000" pitchFamily="2" charset="0"/>
              <a:buChar char="–"/>
            </a:pPr>
            <a:r>
              <a:rPr lang="en-US" sz="2000" dirty="0">
                <a:latin typeface="Arial" panose="020B0604020202020204" pitchFamily="34" charset="0"/>
              </a:rPr>
              <a:t>Programming and Linux skills of network admins</a:t>
            </a:r>
          </a:p>
          <a:p>
            <a:pPr>
              <a:buFont typeface="Museo Sans For Dell" panose="02000000000000000000" pitchFamily="2" charset="0"/>
              <a:buChar char="–"/>
            </a:pPr>
            <a:r>
              <a:rPr lang="en-US" sz="2000" dirty="0" smtClean="0">
                <a:latin typeface="Arial" panose="020B0604020202020204" pitchFamily="34" charset="0"/>
              </a:rPr>
              <a:t>Distributed control plane</a:t>
            </a:r>
            <a:endParaRPr lang="en-US" sz="2000" dirty="0">
              <a:latin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613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Use-Case – </a:t>
            </a:r>
            <a:r>
              <a:rPr lang="en-US" dirty="0" err="1" smtClean="0">
                <a:latin typeface="Arial" panose="020B0604020202020204" pitchFamily="34" charset="0"/>
              </a:rPr>
              <a:t>IoX</a:t>
            </a:r>
            <a:r>
              <a:rPr lang="en-US" dirty="0" smtClean="0">
                <a:latin typeface="Arial" panose="020B0604020202020204" pitchFamily="34" charset="0"/>
              </a:rPr>
              <a:t> project in University of Pisa</a:t>
            </a: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7" name="Segnaposto contenuto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0101" y="1951723"/>
            <a:ext cx="2779713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Image result for fingerprint door lock ico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42096" y="3205966"/>
            <a:ext cx="1066563" cy="106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4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0079" y="1060772"/>
            <a:ext cx="1346736" cy="1346736"/>
          </a:xfrm>
          <a:prstGeom prst="rect">
            <a:avLst/>
          </a:prstGeom>
        </p:spPr>
      </p:pic>
      <p:pic>
        <p:nvPicPr>
          <p:cNvPr id="10" name="Immagine 1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666" y="3110441"/>
            <a:ext cx="4214279" cy="963199"/>
          </a:xfrm>
          <a:prstGeom prst="rect">
            <a:avLst/>
          </a:prstGeom>
        </p:spPr>
      </p:pic>
      <p:pic>
        <p:nvPicPr>
          <p:cNvPr id="12" name="Picture 2" descr="https://upload.wikimedia.org/wikipedia/en/thumb/0/06/University_of_Pisa.svg/1003px-University_of_Pisa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477" y="911966"/>
            <a:ext cx="1498404" cy="152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 flipV="1">
            <a:off x="1295953" y="2793098"/>
            <a:ext cx="356109" cy="4128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1288116" y="1868810"/>
            <a:ext cx="364056" cy="4522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854454" y="1577473"/>
            <a:ext cx="1587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2000" dirty="0" err="1" smtClean="0">
                <a:solidFill>
                  <a:schemeClr val="bg2"/>
                </a:solidFill>
                <a:latin typeface="Arial" panose="020B0604020202020204" pitchFamily="34" charset="0"/>
              </a:rPr>
              <a:t>IoT</a:t>
            </a:r>
            <a:r>
              <a:rPr lang="en-US" sz="2000" dirty="0" smtClean="0">
                <a:solidFill>
                  <a:schemeClr val="bg2"/>
                </a:solidFill>
                <a:latin typeface="Arial" panose="020B0604020202020204" pitchFamily="34" charset="0"/>
              </a:rPr>
              <a:t> gateway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820841" y="2693908"/>
            <a:ext cx="1178995" cy="833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2797944" y="2891766"/>
            <a:ext cx="1201892" cy="8418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561975" y="4148138"/>
            <a:ext cx="357188" cy="2047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 smtClean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39657" y="2506866"/>
            <a:ext cx="590226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400" dirty="0" smtClean="0">
                <a:solidFill>
                  <a:schemeClr val="bg2"/>
                </a:solidFill>
                <a:latin typeface="Arial" panose="020B0604020202020204" pitchFamily="34" charset="0"/>
              </a:rPr>
              <a:t>JSON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68615" y="2884850"/>
            <a:ext cx="1587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2000" dirty="0" err="1" smtClean="0">
                <a:solidFill>
                  <a:schemeClr val="bg2"/>
                </a:solidFill>
                <a:latin typeface="Arial" panose="020B0604020202020204" pitchFamily="34" charset="0"/>
              </a:rPr>
              <a:t>IoT</a:t>
            </a:r>
            <a:r>
              <a:rPr lang="en-US" sz="2000" dirty="0" smtClean="0">
                <a:solidFill>
                  <a:schemeClr val="bg2"/>
                </a:solidFill>
                <a:latin typeface="Arial" panose="020B0604020202020204" pitchFamily="34" charset="0"/>
              </a:rPr>
              <a:t> gateway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68615" y="3745819"/>
            <a:ext cx="3381054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endParaRPr lang="en-US" sz="2000" dirty="0" smtClean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2"/>
                </a:solidFill>
                <a:latin typeface="Arial" panose="020B0604020202020204" pitchFamily="34" charset="0"/>
              </a:rPr>
              <a:t>Dell EMC OS10 Open Edition</a:t>
            </a:r>
          </a:p>
        </p:txBody>
      </p:sp>
      <p:pic>
        <p:nvPicPr>
          <p:cNvPr id="29" name="Picture 28" descr="Dell Logo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242" y="20861"/>
            <a:ext cx="688434" cy="89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608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ell_Template 16x9_final_MuseoEmbedded">
  <a:themeElements>
    <a:clrScheme name="Custom 2">
      <a:dk1>
        <a:srgbClr val="444444"/>
      </a:dk1>
      <a:lt1>
        <a:srgbClr val="FFFFFF"/>
      </a:lt1>
      <a:dk2>
        <a:srgbClr val="0085C3"/>
      </a:dk2>
      <a:lt2>
        <a:srgbClr val="FFFFFF"/>
      </a:lt2>
      <a:accent1>
        <a:srgbClr val="00447C"/>
      </a:accent1>
      <a:accent2>
        <a:srgbClr val="71C6C1"/>
      </a:accent2>
      <a:accent3>
        <a:srgbClr val="7AB800"/>
      </a:accent3>
      <a:accent4>
        <a:srgbClr val="F2AF00"/>
      </a:accent4>
      <a:accent5>
        <a:srgbClr val="CE1126"/>
      </a:accent5>
      <a:accent6>
        <a:srgbClr val="B7295A"/>
      </a:accent6>
      <a:hlink>
        <a:srgbClr val="0085C3"/>
      </a:hlink>
      <a:folHlink>
        <a:srgbClr val="0085C3"/>
      </a:folHlink>
    </a:clrScheme>
    <a:fontScheme name="Dell 2010">
      <a:majorFont>
        <a:latin typeface="Museo For Dell"/>
        <a:ea typeface=""/>
        <a:cs typeface=""/>
      </a:majorFont>
      <a:minorFont>
        <a:latin typeface="Museo Sans For D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wrap="square" lIns="182880" tIns="137160" rIns="137160" bIns="137160" rtlCol="0" anchor="ctr">
        <a:noAutofit/>
      </a:bodyPr>
      <a:lstStyle>
        <a:defPPr algn="ctr">
          <a:lnSpc>
            <a:spcPct val="90000"/>
          </a:lnSpc>
          <a:spcBef>
            <a:spcPts val="600"/>
          </a:spcBef>
          <a:spcAft>
            <a:spcPts val="0"/>
          </a:spcAft>
          <a:defRPr sz="2000" dirty="0" err="1" smtClean="0">
            <a:solidFill>
              <a:schemeClr val="tx2"/>
            </a:solidFill>
            <a:latin typeface="+mn-lt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spcAft>
            <a:spcPts val="0"/>
          </a:spcAft>
          <a:buClr>
            <a:schemeClr val="bg1"/>
          </a:buClr>
          <a:defRPr sz="1400" dirty="0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0085C3"/>
        </a:accent1>
        <a:accent2>
          <a:srgbClr val="7AB800"/>
        </a:accent2>
        <a:accent3>
          <a:srgbClr val="F2AF00"/>
        </a:accent3>
        <a:accent4>
          <a:srgbClr val="DC5034"/>
        </a:accent4>
        <a:accent5>
          <a:srgbClr val="5482AB"/>
        </a:accent5>
        <a:accent6>
          <a:srgbClr val="6E2585"/>
        </a:accent6>
        <a:hlink>
          <a:srgbClr val="009BBB"/>
        </a:hlink>
        <a:folHlink>
          <a:srgbClr val="6E25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81AE47B7-BA9A-4B23-95A4-F1C4C9CB5DA2}" vid="{76BFD4A3-EF9C-4396-A0F1-7EB97469D38D}"/>
    </a:ext>
  </a:extLst>
</a:theme>
</file>

<file path=ppt/theme/theme10.xml><?xml version="1.0" encoding="utf-8"?>
<a:theme xmlns:a="http://schemas.openxmlformats.org/drawingml/2006/main" name="Content with Dell Berry footer">
  <a:themeElements>
    <a:clrScheme name="Dell Color Palette">
      <a:dk1>
        <a:srgbClr val="444444"/>
      </a:dk1>
      <a:lt1>
        <a:srgbClr val="FFFFFF"/>
      </a:lt1>
      <a:dk2>
        <a:srgbClr val="0085C3"/>
      </a:dk2>
      <a:lt2>
        <a:srgbClr val="FFFFFF"/>
      </a:lt2>
      <a:accent1>
        <a:srgbClr val="00386B"/>
      </a:accent1>
      <a:accent2>
        <a:srgbClr val="71C6C1"/>
      </a:accent2>
      <a:accent3>
        <a:srgbClr val="7AB800"/>
      </a:accent3>
      <a:accent4>
        <a:srgbClr val="F2AF00"/>
      </a:accent4>
      <a:accent5>
        <a:srgbClr val="CE1126"/>
      </a:accent5>
      <a:accent6>
        <a:srgbClr val="B7295A"/>
      </a:accent6>
      <a:hlink>
        <a:srgbClr val="0085C3"/>
      </a:hlink>
      <a:folHlink>
        <a:srgbClr val="0085C3"/>
      </a:folHlink>
    </a:clrScheme>
    <a:fontScheme name="Dell 2010">
      <a:majorFont>
        <a:latin typeface="Museo For Dell"/>
        <a:ea typeface=""/>
        <a:cs typeface=""/>
      </a:majorFont>
      <a:minorFont>
        <a:latin typeface="Museo Sans For D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wrap="square" lIns="182880" tIns="137160" rIns="137160" bIns="137160" rtlCol="0" anchor="ctr">
        <a:noAutofit/>
      </a:bodyPr>
      <a:lstStyle>
        <a:defPPr algn="ctr">
          <a:lnSpc>
            <a:spcPct val="90000"/>
          </a:lnSpc>
          <a:spcBef>
            <a:spcPts val="600"/>
          </a:spcBef>
          <a:spcAft>
            <a:spcPts val="0"/>
          </a:spcAft>
          <a:defRPr sz="2000" dirty="0" err="1" smtClean="0">
            <a:solidFill>
              <a:schemeClr val="tx2"/>
            </a:solidFill>
            <a:latin typeface="+mn-lt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spcAft>
            <a:spcPts val="0"/>
          </a:spcAft>
          <a:buClr>
            <a:schemeClr val="bg1"/>
          </a:buClr>
          <a:defRPr sz="1400" dirty="0" err="1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0085C3"/>
        </a:accent1>
        <a:accent2>
          <a:srgbClr val="7AB800"/>
        </a:accent2>
        <a:accent3>
          <a:srgbClr val="F2AF00"/>
        </a:accent3>
        <a:accent4>
          <a:srgbClr val="DC5034"/>
        </a:accent4>
        <a:accent5>
          <a:srgbClr val="5482AB"/>
        </a:accent5>
        <a:accent6>
          <a:srgbClr val="6E2585"/>
        </a:accent6>
        <a:hlink>
          <a:srgbClr val="009BBB"/>
        </a:hlink>
        <a:folHlink>
          <a:srgbClr val="6E25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81AE47B7-BA9A-4B23-95A4-F1C4C9CB5DA2}" vid="{C442CA3F-6D51-435E-9C5C-476C9B1AF9E3}"/>
    </a:ext>
  </a:extLst>
</a:theme>
</file>

<file path=ppt/theme/theme11.xml><?xml version="1.0" encoding="utf-8"?>
<a:theme xmlns:a="http://schemas.openxmlformats.org/drawingml/2006/main" name="DEW17 template v3">
  <a:themeElements>
    <a:clrScheme name="DellTech, Dell, &amp; DellEMC">
      <a:dk1>
        <a:srgbClr val="000000"/>
      </a:dk1>
      <a:lt1>
        <a:srgbClr val="444444"/>
      </a:lt1>
      <a:dk2>
        <a:srgbClr val="007DB8"/>
      </a:dk2>
      <a:lt2>
        <a:srgbClr val="FFFFFF"/>
      </a:lt2>
      <a:accent1>
        <a:srgbClr val="007DB8"/>
      </a:accent1>
      <a:accent2>
        <a:srgbClr val="6EA204"/>
      </a:accent2>
      <a:accent3>
        <a:srgbClr val="F2AF00"/>
      </a:accent3>
      <a:accent4>
        <a:srgbClr val="EE6411"/>
      </a:accent4>
      <a:accent5>
        <a:srgbClr val="5482AB"/>
      </a:accent5>
      <a:accent6>
        <a:srgbClr val="6E2585"/>
      </a:accent6>
      <a:hlink>
        <a:srgbClr val="007DB8"/>
      </a:hlink>
      <a:folHlink>
        <a:srgbClr val="6E2585"/>
      </a:folHlink>
    </a:clrScheme>
    <a:fontScheme name="Office Classic 2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 cmpd="sng">
          <a:noFill/>
        </a:ln>
        <a:effectLst/>
      </a:spPr>
      <a:bodyPr wrap="square" lIns="182880" tIns="137160" rIns="137160" bIns="137160" rtlCol="0" anchor="ctr">
        <a:noAutofit/>
      </a:bodyPr>
      <a:lstStyle>
        <a:defPPr algn="ctr">
          <a:lnSpc>
            <a:spcPct val="90000"/>
          </a:lnSpc>
          <a:spcBef>
            <a:spcPts val="600"/>
          </a:spcBef>
          <a:spcAft>
            <a:spcPts val="0"/>
          </a:spcAft>
          <a:defRPr sz="2000" dirty="0" err="1" smtClean="0">
            <a:solidFill>
              <a:schemeClr val="tx2"/>
            </a:solidFill>
            <a:latin typeface="+mn-lt"/>
          </a:defRPr>
        </a:defPPr>
      </a:lstStyle>
    </a:spDef>
    <a:lnDef>
      <a:spPr>
        <a:ln w="12700" cmpd="sng">
          <a:solidFill>
            <a:srgbClr val="00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spcBef>
            <a:spcPts val="0"/>
          </a:spcBef>
          <a:spcAft>
            <a:spcPts val="0"/>
          </a:spcAft>
          <a:buClr>
            <a:schemeClr val="bg1"/>
          </a:buClr>
          <a:defRPr sz="1400" dirty="0" err="1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0085C3"/>
        </a:accent1>
        <a:accent2>
          <a:srgbClr val="7AB800"/>
        </a:accent2>
        <a:accent3>
          <a:srgbClr val="F2AF00"/>
        </a:accent3>
        <a:accent4>
          <a:srgbClr val="DC5034"/>
        </a:accent4>
        <a:accent5>
          <a:srgbClr val="5482AB"/>
        </a:accent5>
        <a:accent6>
          <a:srgbClr val="6E2585"/>
        </a:accent6>
        <a:hlink>
          <a:srgbClr val="009BBB"/>
        </a:hlink>
        <a:folHlink>
          <a:srgbClr val="6E25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ellEMC_PPT_Template_16x9" id="{B8B5C6D0-E3FF-4310-9DCF-1B14F86F2E69}" vid="{627FB30F-31F4-4FBE-8A3A-F7BC81DAC0BD}"/>
    </a:ext>
  </a:extLst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tent Dell Blue background ">
  <a:themeElements>
    <a:clrScheme name="Dell Color Palette">
      <a:dk1>
        <a:srgbClr val="444444"/>
      </a:dk1>
      <a:lt1>
        <a:srgbClr val="FFFFFF"/>
      </a:lt1>
      <a:dk2>
        <a:srgbClr val="0085C3"/>
      </a:dk2>
      <a:lt2>
        <a:srgbClr val="FFFFFF"/>
      </a:lt2>
      <a:accent1>
        <a:srgbClr val="00386B"/>
      </a:accent1>
      <a:accent2>
        <a:srgbClr val="71C6C1"/>
      </a:accent2>
      <a:accent3>
        <a:srgbClr val="7AB800"/>
      </a:accent3>
      <a:accent4>
        <a:srgbClr val="F2AF00"/>
      </a:accent4>
      <a:accent5>
        <a:srgbClr val="CE1126"/>
      </a:accent5>
      <a:accent6>
        <a:srgbClr val="B7295A"/>
      </a:accent6>
      <a:hlink>
        <a:srgbClr val="0085C3"/>
      </a:hlink>
      <a:folHlink>
        <a:srgbClr val="0085C3"/>
      </a:folHlink>
    </a:clrScheme>
    <a:fontScheme name="Dell TTF">
      <a:majorFont>
        <a:latin typeface="Museo For Dell"/>
        <a:ea typeface=""/>
        <a:cs typeface=""/>
      </a:majorFont>
      <a:minorFont>
        <a:latin typeface="Museo Sans For D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100"/>
          </a:spcBef>
          <a:spcAft>
            <a:spcPts val="100"/>
          </a:spcAft>
          <a:defRPr sz="1400" dirty="0" err="1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B7295A"/>
        </a:accent1>
        <a:accent2>
          <a:srgbClr val="F2AF00"/>
        </a:accent2>
        <a:accent3>
          <a:srgbClr val="7AB800"/>
        </a:accent3>
        <a:accent4>
          <a:srgbClr val="AAAAAA"/>
        </a:accent4>
        <a:accent5>
          <a:srgbClr val="6E2585"/>
        </a:accent5>
        <a:accent6>
          <a:srgbClr val="3084B6"/>
        </a:accent6>
        <a:hlink>
          <a:srgbClr val="DC5034"/>
        </a:hlink>
        <a:folHlink>
          <a:srgbClr val="D42E1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81AE47B7-BA9A-4B23-95A4-F1C4C9CB5DA2}" vid="{8EF376E4-1D03-4D87-A148-5829DC254F16}"/>
    </a:ext>
  </a:extLst>
</a:theme>
</file>

<file path=ppt/theme/theme3.xml><?xml version="1.0" encoding="utf-8"?>
<a:theme xmlns:a="http://schemas.openxmlformats.org/drawingml/2006/main" name="Content with Dell Blue footer">
  <a:themeElements>
    <a:clrScheme name="Dell Color Palette">
      <a:dk1>
        <a:srgbClr val="444444"/>
      </a:dk1>
      <a:lt1>
        <a:srgbClr val="FFFFFF"/>
      </a:lt1>
      <a:dk2>
        <a:srgbClr val="0085C3"/>
      </a:dk2>
      <a:lt2>
        <a:srgbClr val="FFFFFF"/>
      </a:lt2>
      <a:accent1>
        <a:srgbClr val="00386B"/>
      </a:accent1>
      <a:accent2>
        <a:srgbClr val="71C6C1"/>
      </a:accent2>
      <a:accent3>
        <a:srgbClr val="7AB800"/>
      </a:accent3>
      <a:accent4>
        <a:srgbClr val="F2AF00"/>
      </a:accent4>
      <a:accent5>
        <a:srgbClr val="CE1126"/>
      </a:accent5>
      <a:accent6>
        <a:srgbClr val="B7295A"/>
      </a:accent6>
      <a:hlink>
        <a:srgbClr val="0085C3"/>
      </a:hlink>
      <a:folHlink>
        <a:srgbClr val="0085C3"/>
      </a:folHlink>
    </a:clrScheme>
    <a:fontScheme name="Dell 2010">
      <a:majorFont>
        <a:latin typeface="Museo For Dell"/>
        <a:ea typeface=""/>
        <a:cs typeface=""/>
      </a:majorFont>
      <a:minorFont>
        <a:latin typeface="Museo Sans For D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spAutoFit/>
      </a:bodyPr>
      <a:lstStyle>
        <a:defPPr>
          <a:defRPr sz="1400" dirty="0" err="1" smtClean="0">
            <a:solidFill>
              <a:schemeClr val="bg2"/>
            </a:solidFill>
            <a:latin typeface="+mn-lt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spcAft>
            <a:spcPts val="0"/>
          </a:spcAft>
          <a:buClr>
            <a:schemeClr val="bg1"/>
          </a:buClr>
          <a:defRPr sz="1400" dirty="0" err="1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0085C3"/>
        </a:accent1>
        <a:accent2>
          <a:srgbClr val="7AB800"/>
        </a:accent2>
        <a:accent3>
          <a:srgbClr val="F2AF00"/>
        </a:accent3>
        <a:accent4>
          <a:srgbClr val="DC5034"/>
        </a:accent4>
        <a:accent5>
          <a:srgbClr val="5482AB"/>
        </a:accent5>
        <a:accent6>
          <a:srgbClr val="6E2585"/>
        </a:accent6>
        <a:hlink>
          <a:srgbClr val="009BBB"/>
        </a:hlink>
        <a:folHlink>
          <a:srgbClr val="6E25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81AE47B7-BA9A-4B23-95A4-F1C4C9CB5DA2}" vid="{B96F210A-38D0-4BBC-A446-8D59EF5AE0BD}"/>
    </a:ext>
  </a:extLst>
</a:theme>
</file>

<file path=ppt/theme/theme4.xml><?xml version="1.0" encoding="utf-8"?>
<a:theme xmlns:a="http://schemas.openxmlformats.org/drawingml/2006/main" name="Content with Dell Gray footer">
  <a:themeElements>
    <a:clrScheme name="Dell Color Palette">
      <a:dk1>
        <a:srgbClr val="444444"/>
      </a:dk1>
      <a:lt1>
        <a:srgbClr val="FFFFFF"/>
      </a:lt1>
      <a:dk2>
        <a:srgbClr val="0085C3"/>
      </a:dk2>
      <a:lt2>
        <a:srgbClr val="FFFFFF"/>
      </a:lt2>
      <a:accent1>
        <a:srgbClr val="00386B"/>
      </a:accent1>
      <a:accent2>
        <a:srgbClr val="71C6C1"/>
      </a:accent2>
      <a:accent3>
        <a:srgbClr val="7AB800"/>
      </a:accent3>
      <a:accent4>
        <a:srgbClr val="F2AF00"/>
      </a:accent4>
      <a:accent5>
        <a:srgbClr val="CE1126"/>
      </a:accent5>
      <a:accent6>
        <a:srgbClr val="B7295A"/>
      </a:accent6>
      <a:hlink>
        <a:srgbClr val="0085C3"/>
      </a:hlink>
      <a:folHlink>
        <a:srgbClr val="0085C3"/>
      </a:folHlink>
    </a:clrScheme>
    <a:fontScheme name="Dell 2010">
      <a:majorFont>
        <a:latin typeface="Museo For Dell"/>
        <a:ea typeface=""/>
        <a:cs typeface=""/>
      </a:majorFont>
      <a:minorFont>
        <a:latin typeface="Museo Sans For D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wrap="square" lIns="182880" tIns="137160" rIns="137160" bIns="137160" rtlCol="0" anchor="ctr">
        <a:noAutofit/>
      </a:bodyPr>
      <a:lstStyle>
        <a:defPPr algn="ctr">
          <a:lnSpc>
            <a:spcPct val="90000"/>
          </a:lnSpc>
          <a:spcBef>
            <a:spcPts val="600"/>
          </a:spcBef>
          <a:spcAft>
            <a:spcPts val="0"/>
          </a:spcAft>
          <a:defRPr sz="2000" dirty="0" err="1" smtClean="0">
            <a:solidFill>
              <a:schemeClr val="tx2"/>
            </a:solidFill>
            <a:latin typeface="+mn-lt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spcAft>
            <a:spcPts val="0"/>
          </a:spcAft>
          <a:buClr>
            <a:schemeClr val="bg1"/>
          </a:buClr>
          <a:defRPr sz="1400" dirty="0" err="1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0085C3"/>
        </a:accent1>
        <a:accent2>
          <a:srgbClr val="7AB800"/>
        </a:accent2>
        <a:accent3>
          <a:srgbClr val="F2AF00"/>
        </a:accent3>
        <a:accent4>
          <a:srgbClr val="DC5034"/>
        </a:accent4>
        <a:accent5>
          <a:srgbClr val="5482AB"/>
        </a:accent5>
        <a:accent6>
          <a:srgbClr val="6E2585"/>
        </a:accent6>
        <a:hlink>
          <a:srgbClr val="009BBB"/>
        </a:hlink>
        <a:folHlink>
          <a:srgbClr val="6E25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81AE47B7-BA9A-4B23-95A4-F1C4C9CB5DA2}" vid="{AE6AA6EF-6EF0-429D-AAA1-EEF9174D7D51}"/>
    </a:ext>
  </a:extLst>
</a:theme>
</file>

<file path=ppt/theme/theme5.xml><?xml version="1.0" encoding="utf-8"?>
<a:theme xmlns:a="http://schemas.openxmlformats.org/drawingml/2006/main" name="Content with Dell Dark Blue footer">
  <a:themeElements>
    <a:clrScheme name="Custom 3">
      <a:dk1>
        <a:srgbClr val="444444"/>
      </a:dk1>
      <a:lt1>
        <a:srgbClr val="FFFFFF"/>
      </a:lt1>
      <a:dk2>
        <a:srgbClr val="0085C3"/>
      </a:dk2>
      <a:lt2>
        <a:srgbClr val="FFFFFF"/>
      </a:lt2>
      <a:accent1>
        <a:srgbClr val="00447C"/>
      </a:accent1>
      <a:accent2>
        <a:srgbClr val="71C6C1"/>
      </a:accent2>
      <a:accent3>
        <a:srgbClr val="7AB800"/>
      </a:accent3>
      <a:accent4>
        <a:srgbClr val="F2AF00"/>
      </a:accent4>
      <a:accent5>
        <a:srgbClr val="CE1126"/>
      </a:accent5>
      <a:accent6>
        <a:srgbClr val="B7295A"/>
      </a:accent6>
      <a:hlink>
        <a:srgbClr val="0085C3"/>
      </a:hlink>
      <a:folHlink>
        <a:srgbClr val="0085C3"/>
      </a:folHlink>
    </a:clrScheme>
    <a:fontScheme name="Dell 2010">
      <a:majorFont>
        <a:latin typeface="Museo For Dell"/>
        <a:ea typeface=""/>
        <a:cs typeface=""/>
      </a:majorFont>
      <a:minorFont>
        <a:latin typeface="Museo Sans For D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wrap="square" lIns="182880" tIns="137160" rIns="137160" bIns="137160" rtlCol="0" anchor="ctr">
        <a:noAutofit/>
      </a:bodyPr>
      <a:lstStyle>
        <a:defPPr algn="ctr">
          <a:lnSpc>
            <a:spcPct val="90000"/>
          </a:lnSpc>
          <a:spcBef>
            <a:spcPts val="600"/>
          </a:spcBef>
          <a:spcAft>
            <a:spcPts val="0"/>
          </a:spcAft>
          <a:defRPr sz="2000" dirty="0" err="1" smtClean="0">
            <a:solidFill>
              <a:schemeClr val="tx2"/>
            </a:solidFill>
            <a:latin typeface="+mn-lt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spcAft>
            <a:spcPts val="0"/>
          </a:spcAft>
          <a:buClr>
            <a:schemeClr val="bg1"/>
          </a:buClr>
          <a:defRPr sz="1400" dirty="0" err="1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0085C3"/>
        </a:accent1>
        <a:accent2>
          <a:srgbClr val="7AB800"/>
        </a:accent2>
        <a:accent3>
          <a:srgbClr val="F2AF00"/>
        </a:accent3>
        <a:accent4>
          <a:srgbClr val="DC5034"/>
        </a:accent4>
        <a:accent5>
          <a:srgbClr val="5482AB"/>
        </a:accent5>
        <a:accent6>
          <a:srgbClr val="6E2585"/>
        </a:accent6>
        <a:hlink>
          <a:srgbClr val="009BBB"/>
        </a:hlink>
        <a:folHlink>
          <a:srgbClr val="6E25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81AE47B7-BA9A-4B23-95A4-F1C4C9CB5DA2}" vid="{E5FE8C75-87AC-498A-BE34-760F924CDF1A}"/>
    </a:ext>
  </a:extLst>
</a:theme>
</file>

<file path=ppt/theme/theme6.xml><?xml version="1.0" encoding="utf-8"?>
<a:theme xmlns:a="http://schemas.openxmlformats.org/drawingml/2006/main" name="Content with Dell Teal footer">
  <a:themeElements>
    <a:clrScheme name="Dell Color Palette">
      <a:dk1>
        <a:srgbClr val="444444"/>
      </a:dk1>
      <a:lt1>
        <a:srgbClr val="FFFFFF"/>
      </a:lt1>
      <a:dk2>
        <a:srgbClr val="0085C3"/>
      </a:dk2>
      <a:lt2>
        <a:srgbClr val="FFFFFF"/>
      </a:lt2>
      <a:accent1>
        <a:srgbClr val="00386B"/>
      </a:accent1>
      <a:accent2>
        <a:srgbClr val="71C6C1"/>
      </a:accent2>
      <a:accent3>
        <a:srgbClr val="7AB800"/>
      </a:accent3>
      <a:accent4>
        <a:srgbClr val="F2AF00"/>
      </a:accent4>
      <a:accent5>
        <a:srgbClr val="CE1126"/>
      </a:accent5>
      <a:accent6>
        <a:srgbClr val="B7295A"/>
      </a:accent6>
      <a:hlink>
        <a:srgbClr val="0085C3"/>
      </a:hlink>
      <a:folHlink>
        <a:srgbClr val="0085C3"/>
      </a:folHlink>
    </a:clrScheme>
    <a:fontScheme name="Dell 2010">
      <a:majorFont>
        <a:latin typeface="Museo For Dell"/>
        <a:ea typeface=""/>
        <a:cs typeface=""/>
      </a:majorFont>
      <a:minorFont>
        <a:latin typeface="Museo Sans For D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wrap="square" lIns="182880" tIns="137160" rIns="137160" bIns="137160" rtlCol="0" anchor="ctr">
        <a:noAutofit/>
      </a:bodyPr>
      <a:lstStyle>
        <a:defPPr algn="ctr">
          <a:lnSpc>
            <a:spcPct val="90000"/>
          </a:lnSpc>
          <a:spcBef>
            <a:spcPts val="600"/>
          </a:spcBef>
          <a:spcAft>
            <a:spcPts val="0"/>
          </a:spcAft>
          <a:defRPr sz="2000" dirty="0" err="1" smtClean="0">
            <a:solidFill>
              <a:schemeClr val="tx2"/>
            </a:solidFill>
            <a:latin typeface="+mn-lt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spcAft>
            <a:spcPts val="0"/>
          </a:spcAft>
          <a:buClr>
            <a:schemeClr val="bg1"/>
          </a:buClr>
          <a:defRPr sz="1400" dirty="0" err="1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0085C3"/>
        </a:accent1>
        <a:accent2>
          <a:srgbClr val="7AB800"/>
        </a:accent2>
        <a:accent3>
          <a:srgbClr val="F2AF00"/>
        </a:accent3>
        <a:accent4>
          <a:srgbClr val="DC5034"/>
        </a:accent4>
        <a:accent5>
          <a:srgbClr val="5482AB"/>
        </a:accent5>
        <a:accent6>
          <a:srgbClr val="6E2585"/>
        </a:accent6>
        <a:hlink>
          <a:srgbClr val="009BBB"/>
        </a:hlink>
        <a:folHlink>
          <a:srgbClr val="6E25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81AE47B7-BA9A-4B23-95A4-F1C4C9CB5DA2}" vid="{69E8E5FD-B2A1-4E2F-830D-98AA4E69EA3A}"/>
    </a:ext>
  </a:extLst>
</a:theme>
</file>

<file path=ppt/theme/theme7.xml><?xml version="1.0" encoding="utf-8"?>
<a:theme xmlns:a="http://schemas.openxmlformats.org/drawingml/2006/main" name="Content with Dell Green footer">
  <a:themeElements>
    <a:clrScheme name="Dell Color Palette">
      <a:dk1>
        <a:srgbClr val="444444"/>
      </a:dk1>
      <a:lt1>
        <a:srgbClr val="FFFFFF"/>
      </a:lt1>
      <a:dk2>
        <a:srgbClr val="0085C3"/>
      </a:dk2>
      <a:lt2>
        <a:srgbClr val="FFFFFF"/>
      </a:lt2>
      <a:accent1>
        <a:srgbClr val="00386B"/>
      </a:accent1>
      <a:accent2>
        <a:srgbClr val="71C6C1"/>
      </a:accent2>
      <a:accent3>
        <a:srgbClr val="7AB800"/>
      </a:accent3>
      <a:accent4>
        <a:srgbClr val="F2AF00"/>
      </a:accent4>
      <a:accent5>
        <a:srgbClr val="CE1126"/>
      </a:accent5>
      <a:accent6>
        <a:srgbClr val="B7295A"/>
      </a:accent6>
      <a:hlink>
        <a:srgbClr val="0085C3"/>
      </a:hlink>
      <a:folHlink>
        <a:srgbClr val="0085C3"/>
      </a:folHlink>
    </a:clrScheme>
    <a:fontScheme name="Dell 2010">
      <a:majorFont>
        <a:latin typeface="Museo For Dell"/>
        <a:ea typeface=""/>
        <a:cs typeface=""/>
      </a:majorFont>
      <a:minorFont>
        <a:latin typeface="Museo Sans For D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wrap="square" lIns="182880" tIns="137160" rIns="137160" bIns="137160" rtlCol="0" anchor="ctr">
        <a:noAutofit/>
      </a:bodyPr>
      <a:lstStyle>
        <a:defPPr algn="ctr">
          <a:lnSpc>
            <a:spcPct val="90000"/>
          </a:lnSpc>
          <a:spcBef>
            <a:spcPts val="600"/>
          </a:spcBef>
          <a:spcAft>
            <a:spcPts val="0"/>
          </a:spcAft>
          <a:defRPr sz="2000" dirty="0" err="1" smtClean="0">
            <a:solidFill>
              <a:schemeClr val="tx2"/>
            </a:solidFill>
            <a:latin typeface="+mn-lt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spcAft>
            <a:spcPts val="0"/>
          </a:spcAft>
          <a:buClr>
            <a:schemeClr val="bg1"/>
          </a:buClr>
          <a:defRPr sz="1400" dirty="0" err="1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0085C3"/>
        </a:accent1>
        <a:accent2>
          <a:srgbClr val="7AB800"/>
        </a:accent2>
        <a:accent3>
          <a:srgbClr val="F2AF00"/>
        </a:accent3>
        <a:accent4>
          <a:srgbClr val="DC5034"/>
        </a:accent4>
        <a:accent5>
          <a:srgbClr val="5482AB"/>
        </a:accent5>
        <a:accent6>
          <a:srgbClr val="6E2585"/>
        </a:accent6>
        <a:hlink>
          <a:srgbClr val="009BBB"/>
        </a:hlink>
        <a:folHlink>
          <a:srgbClr val="6E25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81AE47B7-BA9A-4B23-95A4-F1C4C9CB5DA2}" vid="{64B4DD99-A67A-447A-827C-CDCE9B8B4667}"/>
    </a:ext>
  </a:extLst>
</a:theme>
</file>

<file path=ppt/theme/theme8.xml><?xml version="1.0" encoding="utf-8"?>
<a:theme xmlns:a="http://schemas.openxmlformats.org/drawingml/2006/main" name="Content with Dell Yellow footer">
  <a:themeElements>
    <a:clrScheme name="Dell Color Palette">
      <a:dk1>
        <a:srgbClr val="444444"/>
      </a:dk1>
      <a:lt1>
        <a:srgbClr val="FFFFFF"/>
      </a:lt1>
      <a:dk2>
        <a:srgbClr val="0085C3"/>
      </a:dk2>
      <a:lt2>
        <a:srgbClr val="FFFFFF"/>
      </a:lt2>
      <a:accent1>
        <a:srgbClr val="00386B"/>
      </a:accent1>
      <a:accent2>
        <a:srgbClr val="71C6C1"/>
      </a:accent2>
      <a:accent3>
        <a:srgbClr val="7AB800"/>
      </a:accent3>
      <a:accent4>
        <a:srgbClr val="F2AF00"/>
      </a:accent4>
      <a:accent5>
        <a:srgbClr val="CE1126"/>
      </a:accent5>
      <a:accent6>
        <a:srgbClr val="B7295A"/>
      </a:accent6>
      <a:hlink>
        <a:srgbClr val="0085C3"/>
      </a:hlink>
      <a:folHlink>
        <a:srgbClr val="0085C3"/>
      </a:folHlink>
    </a:clrScheme>
    <a:fontScheme name="Dell 2010">
      <a:majorFont>
        <a:latin typeface="Museo For Dell"/>
        <a:ea typeface=""/>
        <a:cs typeface=""/>
      </a:majorFont>
      <a:minorFont>
        <a:latin typeface="Museo Sans For D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wrap="square" lIns="182880" tIns="137160" rIns="137160" bIns="137160" rtlCol="0" anchor="ctr">
        <a:noAutofit/>
      </a:bodyPr>
      <a:lstStyle>
        <a:defPPr algn="ctr">
          <a:lnSpc>
            <a:spcPct val="90000"/>
          </a:lnSpc>
          <a:spcBef>
            <a:spcPts val="600"/>
          </a:spcBef>
          <a:spcAft>
            <a:spcPts val="0"/>
          </a:spcAft>
          <a:defRPr sz="2000" dirty="0" err="1" smtClean="0">
            <a:solidFill>
              <a:schemeClr val="tx2"/>
            </a:solidFill>
            <a:latin typeface="+mn-lt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spcAft>
            <a:spcPts val="0"/>
          </a:spcAft>
          <a:buClr>
            <a:schemeClr val="bg1"/>
          </a:buClr>
          <a:defRPr sz="1400" dirty="0" err="1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0085C3"/>
        </a:accent1>
        <a:accent2>
          <a:srgbClr val="7AB800"/>
        </a:accent2>
        <a:accent3>
          <a:srgbClr val="F2AF00"/>
        </a:accent3>
        <a:accent4>
          <a:srgbClr val="DC5034"/>
        </a:accent4>
        <a:accent5>
          <a:srgbClr val="5482AB"/>
        </a:accent5>
        <a:accent6>
          <a:srgbClr val="6E2585"/>
        </a:accent6>
        <a:hlink>
          <a:srgbClr val="009BBB"/>
        </a:hlink>
        <a:folHlink>
          <a:srgbClr val="6E25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81AE47B7-BA9A-4B23-95A4-F1C4C9CB5DA2}" vid="{8591EED7-AA54-4C50-A4B9-0C9A021A5353}"/>
    </a:ext>
  </a:extLst>
</a:theme>
</file>

<file path=ppt/theme/theme9.xml><?xml version="1.0" encoding="utf-8"?>
<a:theme xmlns:a="http://schemas.openxmlformats.org/drawingml/2006/main" name="Content with Dell Dark Red footer">
  <a:themeElements>
    <a:clrScheme name="Dell Color Palette">
      <a:dk1>
        <a:srgbClr val="444444"/>
      </a:dk1>
      <a:lt1>
        <a:srgbClr val="FFFFFF"/>
      </a:lt1>
      <a:dk2>
        <a:srgbClr val="0085C3"/>
      </a:dk2>
      <a:lt2>
        <a:srgbClr val="FFFFFF"/>
      </a:lt2>
      <a:accent1>
        <a:srgbClr val="00386B"/>
      </a:accent1>
      <a:accent2>
        <a:srgbClr val="71C6C1"/>
      </a:accent2>
      <a:accent3>
        <a:srgbClr val="7AB800"/>
      </a:accent3>
      <a:accent4>
        <a:srgbClr val="F2AF00"/>
      </a:accent4>
      <a:accent5>
        <a:srgbClr val="CE1126"/>
      </a:accent5>
      <a:accent6>
        <a:srgbClr val="B7295A"/>
      </a:accent6>
      <a:hlink>
        <a:srgbClr val="0085C3"/>
      </a:hlink>
      <a:folHlink>
        <a:srgbClr val="0085C3"/>
      </a:folHlink>
    </a:clrScheme>
    <a:fontScheme name="Dell 2010">
      <a:majorFont>
        <a:latin typeface="Museo For Dell"/>
        <a:ea typeface=""/>
        <a:cs typeface=""/>
      </a:majorFont>
      <a:minorFont>
        <a:latin typeface="Museo Sans For D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wrap="square" lIns="182880" tIns="137160" rIns="137160" bIns="137160" rtlCol="0" anchor="ctr">
        <a:noAutofit/>
      </a:bodyPr>
      <a:lstStyle>
        <a:defPPr algn="ctr">
          <a:lnSpc>
            <a:spcPct val="90000"/>
          </a:lnSpc>
          <a:spcBef>
            <a:spcPts val="600"/>
          </a:spcBef>
          <a:spcAft>
            <a:spcPts val="0"/>
          </a:spcAft>
          <a:defRPr sz="2000" dirty="0" err="1" smtClean="0">
            <a:solidFill>
              <a:schemeClr val="tx2"/>
            </a:solidFill>
            <a:latin typeface="+mn-lt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spcAft>
            <a:spcPts val="0"/>
          </a:spcAft>
          <a:buClr>
            <a:schemeClr val="bg1"/>
          </a:buClr>
          <a:defRPr sz="1400" dirty="0" err="1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0085C3"/>
        </a:accent1>
        <a:accent2>
          <a:srgbClr val="7AB800"/>
        </a:accent2>
        <a:accent3>
          <a:srgbClr val="F2AF00"/>
        </a:accent3>
        <a:accent4>
          <a:srgbClr val="DC5034"/>
        </a:accent4>
        <a:accent5>
          <a:srgbClr val="5482AB"/>
        </a:accent5>
        <a:accent6>
          <a:srgbClr val="6E2585"/>
        </a:accent6>
        <a:hlink>
          <a:srgbClr val="009BBB"/>
        </a:hlink>
        <a:folHlink>
          <a:srgbClr val="6E25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81AE47B7-BA9A-4B23-95A4-F1C4C9CB5DA2}" vid="{7F1E52FA-77B6-4DBE-B88D-8FD881B935E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EEBEE83C66E54EA9BED83B0A9A60DB" ma:contentTypeVersion="1" ma:contentTypeDescription="Create a new document." ma:contentTypeScope="" ma:versionID="51a43b2161297f783d65b37e357c79e9">
  <xsd:schema xmlns:xsd="http://www.w3.org/2001/XMLSchema" xmlns:p="http://schemas.microsoft.com/office/2006/metadata/properties" targetNamespace="http://schemas.microsoft.com/office/2006/metadata/properties" ma:root="true" ma:fieldsID="b9cfef283e0bc2d986a66f9ec0cdc42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332CB6-AB82-4DD3-8C89-C660A1C394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0873BDD3-AA35-4F19-A12A-C6462BECFBD1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6FC490B-1F77-48C5-AC70-1DD939DBDF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Dell_Master_Template_16x9_2014</Template>
  <TotalTime>2350</TotalTime>
  <Words>383</Words>
  <Application>Microsoft Office PowerPoint</Application>
  <PresentationFormat>On-screen Show (16:9)</PresentationFormat>
  <Paragraphs>118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12</vt:i4>
      </vt:variant>
    </vt:vector>
  </HeadingPairs>
  <TitlesOfParts>
    <vt:vector size="31" baseType="lpstr">
      <vt:lpstr>Arial</vt:lpstr>
      <vt:lpstr>Arial Black</vt:lpstr>
      <vt:lpstr>Courier New</vt:lpstr>
      <vt:lpstr>Museo For Dell 300</vt:lpstr>
      <vt:lpstr>Museo For Dell 700</vt:lpstr>
      <vt:lpstr>Museo Sans For Dell</vt:lpstr>
      <vt:lpstr>Trebuchet MS</vt:lpstr>
      <vt:lpstr>Wingdings</vt:lpstr>
      <vt:lpstr>Dell_Template 16x9_final_MuseoEmbedded</vt:lpstr>
      <vt:lpstr>1_Content Dell Blue background </vt:lpstr>
      <vt:lpstr>Content with Dell Blue footer</vt:lpstr>
      <vt:lpstr>Content with Dell Gray footer</vt:lpstr>
      <vt:lpstr>Content with Dell Dark Blue footer</vt:lpstr>
      <vt:lpstr>Content with Dell Teal footer</vt:lpstr>
      <vt:lpstr>Content with Dell Green footer</vt:lpstr>
      <vt:lpstr>Content with Dell Yellow footer</vt:lpstr>
      <vt:lpstr>Content with Dell Dark Red footer</vt:lpstr>
      <vt:lpstr>Content with Dell Berry footer</vt:lpstr>
      <vt:lpstr>DEW17 template v3</vt:lpstr>
      <vt:lpstr>PowerPoint Presentation</vt:lpstr>
      <vt:lpstr>3 approaches to SDN</vt:lpstr>
      <vt:lpstr>1. Control plane</vt:lpstr>
      <vt:lpstr>Pros and cons</vt:lpstr>
      <vt:lpstr>2. Network Overlay</vt:lpstr>
      <vt:lpstr>Pros and cons</vt:lpstr>
      <vt:lpstr>3. Open Networking</vt:lpstr>
      <vt:lpstr>Pros and cons</vt:lpstr>
      <vt:lpstr>Use-Case – IoX project in University of Pisa</vt:lpstr>
      <vt:lpstr>How Dell EMC drives SDN?</vt:lpstr>
      <vt:lpstr>How Dell EMC drives SDN?</vt:lpstr>
      <vt:lpstr>Dell EMC open networks concept</vt:lpstr>
    </vt:vector>
  </TitlesOfParts>
  <Company>Dell Inc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Gusarov, Sergey</dc:creator>
  <cp:keywords>No Restrictions</cp:keywords>
  <cp:lastModifiedBy>Pavlov, Fedor</cp:lastModifiedBy>
  <cp:revision>154</cp:revision>
  <cp:lastPrinted>2014-02-14T16:26:12Z</cp:lastPrinted>
  <dcterms:created xsi:type="dcterms:W3CDTF">2016-06-24T13:27:35Z</dcterms:created>
  <dcterms:modified xsi:type="dcterms:W3CDTF">2017-09-25T14:35:08Z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0x010100EAEEBEE83C66E54EA9BED83B0A9A60DB</vt:lpwstr>
  </property>
  <property fmtid="{D5CDD505-2E9C-101B-9397-08002B2CF9AE}" pid="3" name="TitusGUID">
    <vt:lpwstr>bccd3df1-6698-46e3-91af-dcdd68607de0</vt:lpwstr>
  </property>
  <property fmtid="{D5CDD505-2E9C-101B-9397-08002B2CF9AE}" pid="4" name="DellClassification">
    <vt:lpwstr>No Restrictions</vt:lpwstr>
  </property>
  <property fmtid="{D5CDD505-2E9C-101B-9397-08002B2CF9AE}" pid="5" name="DellSubLabels">
    <vt:lpwstr/>
  </property>
</Properties>
</file>