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</p:sldMasterIdLst>
  <p:notesMasterIdLst>
    <p:notesMasterId r:id="rId41"/>
  </p:notesMasterIdLst>
  <p:sldIdLst>
    <p:sldId id="256" r:id="rId3"/>
    <p:sldId id="291" r:id="rId4"/>
    <p:sldId id="301" r:id="rId5"/>
    <p:sldId id="302" r:id="rId6"/>
    <p:sldId id="303" r:id="rId7"/>
    <p:sldId id="306" r:id="rId8"/>
    <p:sldId id="307" r:id="rId9"/>
    <p:sldId id="308" r:id="rId10"/>
    <p:sldId id="309" r:id="rId11"/>
    <p:sldId id="310" r:id="rId12"/>
    <p:sldId id="312" r:id="rId13"/>
    <p:sldId id="318" r:id="rId14"/>
    <p:sldId id="319" r:id="rId15"/>
    <p:sldId id="321" r:id="rId16"/>
    <p:sldId id="280" r:id="rId17"/>
    <p:sldId id="283" r:id="rId18"/>
    <p:sldId id="292" r:id="rId19"/>
    <p:sldId id="293" r:id="rId20"/>
    <p:sldId id="285" r:id="rId21"/>
    <p:sldId id="287" r:id="rId22"/>
    <p:sldId id="266" r:id="rId23"/>
    <p:sldId id="322" r:id="rId24"/>
    <p:sldId id="276" r:id="rId25"/>
    <p:sldId id="317" r:id="rId26"/>
    <p:sldId id="314" r:id="rId27"/>
    <p:sldId id="315" r:id="rId28"/>
    <p:sldId id="323" r:id="rId29"/>
    <p:sldId id="324" r:id="rId30"/>
    <p:sldId id="316" r:id="rId31"/>
    <p:sldId id="325" r:id="rId32"/>
    <p:sldId id="326" r:id="rId33"/>
    <p:sldId id="328" r:id="rId34"/>
    <p:sldId id="327" r:id="rId35"/>
    <p:sldId id="329" r:id="rId36"/>
    <p:sldId id="330" r:id="rId37"/>
    <p:sldId id="332" r:id="rId38"/>
    <p:sldId id="331" r:id="rId39"/>
    <p:sldId id="294" r:id="rId4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E65E9-FF0E-4535-B02D-417ED17BA36F}" v="197" dt="2019-10-13T11:37:30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93" autoAdjust="0"/>
  </p:normalViewPr>
  <p:slideViewPr>
    <p:cSldViewPr snapToGrid="0">
      <p:cViewPr varScale="1">
        <p:scale>
          <a:sx n="83" d="100"/>
          <a:sy n="83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Nozik" userId="188c02ae713a829a" providerId="LiveId" clId="{ADEE65E9-FF0E-4535-B02D-417ED17BA36F}"/>
    <pc:docChg chg="undo custSel mod addSld delSld modSld sldOrd">
      <pc:chgData name="Alexander Nozik" userId="188c02ae713a829a" providerId="LiveId" clId="{ADEE65E9-FF0E-4535-B02D-417ED17BA36F}" dt="2019-10-13T11:37:35.360" v="3815"/>
      <pc:docMkLst>
        <pc:docMk/>
      </pc:docMkLst>
      <pc:sldChg chg="modSp add">
        <pc:chgData name="Alexander Nozik" userId="188c02ae713a829a" providerId="LiveId" clId="{ADEE65E9-FF0E-4535-B02D-417ED17BA36F}" dt="2019-10-08T14:49:55.368" v="51" actId="20577"/>
        <pc:sldMkLst>
          <pc:docMk/>
          <pc:sldMk cId="1478541518" sldId="256"/>
        </pc:sldMkLst>
        <pc:spChg chg="mod">
          <ac:chgData name="Alexander Nozik" userId="188c02ae713a829a" providerId="LiveId" clId="{ADEE65E9-FF0E-4535-B02D-417ED17BA36F}" dt="2019-10-08T14:49:51.345" v="36" actId="2711"/>
          <ac:spMkLst>
            <pc:docMk/>
            <pc:sldMk cId="1478541518" sldId="256"/>
            <ac:spMk id="2" creationId="{E52E1736-7302-4F57-8C99-424BB5166F5F}"/>
          </ac:spMkLst>
        </pc:spChg>
        <pc:spChg chg="mod">
          <ac:chgData name="Alexander Nozik" userId="188c02ae713a829a" providerId="LiveId" clId="{ADEE65E9-FF0E-4535-B02D-417ED17BA36F}" dt="2019-10-08T14:49:55.368" v="51" actId="20577"/>
          <ac:spMkLst>
            <pc:docMk/>
            <pc:sldMk cId="1478541518" sldId="256"/>
            <ac:spMk id="3" creationId="{49E8A27A-9C28-48F8-A810-D2C5D08D5DE7}"/>
          </ac:spMkLst>
        </pc:spChg>
      </pc:sldChg>
      <pc:sldChg chg="addSp delSp modSp add">
        <pc:chgData name="Alexander Nozik" userId="188c02ae713a829a" providerId="LiveId" clId="{ADEE65E9-FF0E-4535-B02D-417ED17BA36F}" dt="2019-10-08T15:55:02.616" v="1123" actId="20577"/>
        <pc:sldMkLst>
          <pc:docMk/>
          <pc:sldMk cId="2903258258" sldId="257"/>
        </pc:sldMkLst>
        <pc:spChg chg="add del mod">
          <ac:chgData name="Alexander Nozik" userId="188c02ae713a829a" providerId="LiveId" clId="{ADEE65E9-FF0E-4535-B02D-417ED17BA36F}" dt="2019-10-08T14:54:00.978" v="126" actId="478"/>
          <ac:spMkLst>
            <pc:docMk/>
            <pc:sldMk cId="2903258258" sldId="257"/>
            <ac:spMk id="2" creationId="{77355B58-75C2-4FD8-B419-464099EDED09}"/>
          </ac:spMkLst>
        </pc:spChg>
        <pc:spChg chg="mod">
          <ac:chgData name="Alexander Nozik" userId="188c02ae713a829a" providerId="LiveId" clId="{ADEE65E9-FF0E-4535-B02D-417ED17BA36F}" dt="2019-10-08T15:04:17.306" v="137" actId="1076"/>
          <ac:spMkLst>
            <pc:docMk/>
            <pc:sldMk cId="2903258258" sldId="257"/>
            <ac:spMk id="3" creationId="{13A640E4-2876-4D66-9926-BFFC6616DFD2}"/>
          </ac:spMkLst>
        </pc:spChg>
        <pc:spChg chg="add del mod">
          <ac:chgData name="Alexander Nozik" userId="188c02ae713a829a" providerId="LiveId" clId="{ADEE65E9-FF0E-4535-B02D-417ED17BA36F}" dt="2019-10-08T14:52:21.022" v="105"/>
          <ac:spMkLst>
            <pc:docMk/>
            <pc:sldMk cId="2903258258" sldId="257"/>
            <ac:spMk id="4" creationId="{C660C7D4-50DC-486D-8EA8-1DE14C166727}"/>
          </ac:spMkLst>
        </pc:spChg>
        <pc:spChg chg="add del">
          <ac:chgData name="Alexander Nozik" userId="188c02ae713a829a" providerId="LiveId" clId="{ADEE65E9-FF0E-4535-B02D-417ED17BA36F}" dt="2019-10-08T14:52:51.946" v="111"/>
          <ac:spMkLst>
            <pc:docMk/>
            <pc:sldMk cId="2903258258" sldId="257"/>
            <ac:spMk id="5" creationId="{37EB4CD0-66E4-4A4A-9799-04E89CDA8054}"/>
          </ac:spMkLst>
        </pc:spChg>
        <pc:spChg chg="add del mod">
          <ac:chgData name="Alexander Nozik" userId="188c02ae713a829a" providerId="LiveId" clId="{ADEE65E9-FF0E-4535-B02D-417ED17BA36F}" dt="2019-10-08T14:53:10.667" v="115" actId="478"/>
          <ac:spMkLst>
            <pc:docMk/>
            <pc:sldMk cId="2903258258" sldId="257"/>
            <ac:spMk id="6" creationId="{9302BDC7-760F-412F-BDD3-D6FF8055F082}"/>
          </ac:spMkLst>
        </pc:spChg>
        <pc:spChg chg="add mod">
          <ac:chgData name="Alexander Nozik" userId="188c02ae713a829a" providerId="LiveId" clId="{ADEE65E9-FF0E-4535-B02D-417ED17BA36F}" dt="2019-10-08T15:55:02.616" v="1123" actId="20577"/>
          <ac:spMkLst>
            <pc:docMk/>
            <pc:sldMk cId="2903258258" sldId="257"/>
            <ac:spMk id="7" creationId="{794C15A6-A850-44C8-8A38-C70AAD6BB629}"/>
          </ac:spMkLst>
        </pc:sp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1" creationId="{9CFA33AB-F8DE-45C2-AABF-2EC83772E29A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2" creationId="{574AAAFC-2E7F-4D13-AE2A-4CDFAABCEBA0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3" creationId="{3CA5A153-4ECB-4A28-AF3F-A62EBE0B46EB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4" creationId="{7EB8FD43-C81E-4875-B325-8285542CF34F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5" creationId="{F3CFF114-D64F-4BB7-A74B-632F550DEEA9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6" creationId="{CF74B3A4-EF18-4027-BBC4-890B8010AE3A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6" creationId="{CFEDFB29-7B5B-4DF0-AA69-B15998CD4040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7" creationId="{A6CEAC23-3165-4725-9FC6-5290BF6FD91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8" creationId="{8ACBC5D6-5109-4B7D-8F46-AD47628909D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9" creationId="{E53975A7-B2EB-4A1F-9AD9-7EBECF55A3D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30" creationId="{47329948-D365-4187-A2FE-4D497F80890C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31" creationId="{0585C8D6-72E6-4EAE-BC5F-57E15D28EEDD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3" creationId="{0F7A1706-6644-4BD5-B0D9-E2203F8D4373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4" creationId="{994ACEB5-84FB-4807-A112-A2A5A23AC8B1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5" creationId="{84B7415C-68E5-405B-BF42-1DB2C30E99ED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6" creationId="{67975A2C-AE7B-4098-9396-E6245C77802A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7" creationId="{4C4868FC-DF1E-48BB-ACDF-540F350403A5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8" creationId="{4F0395AB-B935-48EA-BBE2-A541EA3E8565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0" creationId="{159F7493-1BDA-4771-9295-E5FD796249BD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1" creationId="{82DABE06-BE06-4989-AE9F-ED2112DE235B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2" creationId="{10F427F4-ABC0-4185-B942-805172815EC5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3" creationId="{07B31F7C-96A8-42DB-8D80-9243BF567A0C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4" creationId="{9C6202F9-CD1D-49AA-89C4-18B69FC1908D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5" creationId="{B680926A-6771-4F18-96D4-3C852F001187}"/>
          </ac:picMkLst>
        </pc:picChg>
      </pc:sldChg>
      <pc:sldChg chg="addSp delSp modSp add del mod modClrScheme chgLayout">
        <pc:chgData name="Alexander Nozik" userId="188c02ae713a829a" providerId="LiveId" clId="{ADEE65E9-FF0E-4535-B02D-417ED17BA36F}" dt="2019-10-08T15:42:11.891" v="549" actId="47"/>
        <pc:sldMkLst>
          <pc:docMk/>
          <pc:sldMk cId="0" sldId="258"/>
        </pc:sldMkLst>
        <pc:spChg chg="del mod">
          <ac:chgData name="Alexander Nozik" userId="188c02ae713a829a" providerId="LiveId" clId="{ADEE65E9-FF0E-4535-B02D-417ED17BA36F}" dt="2019-10-08T15:14:14.851" v="366" actId="478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Alexander Nozik" userId="188c02ae713a829a" providerId="LiveId" clId="{ADEE65E9-FF0E-4535-B02D-417ED17BA36F}" dt="2019-10-08T15:14:21.141" v="367" actId="700"/>
          <ac:spMkLst>
            <pc:docMk/>
            <pc:sldMk cId="0" sldId="258"/>
            <ac:spMk id="3" creationId="{00000000-0000-0000-0000-000000000000}"/>
          </ac:spMkLst>
        </pc:spChg>
        <pc:spChg chg="add mod ord">
          <ac:chgData name="Alexander Nozik" userId="188c02ae713a829a" providerId="LiveId" clId="{ADEE65E9-FF0E-4535-B02D-417ED17BA36F}" dt="2019-10-08T15:14:22.157" v="368"/>
          <ac:spMkLst>
            <pc:docMk/>
            <pc:sldMk cId="0" sldId="258"/>
            <ac:spMk id="4" creationId="{73A7D596-DB1A-43D6-9960-5796530027D4}"/>
          </ac:spMkLst>
        </pc:spChg>
        <pc:spChg chg="mod ord">
          <ac:chgData name="Alexander Nozik" userId="188c02ae713a829a" providerId="LiveId" clId="{ADEE65E9-FF0E-4535-B02D-417ED17BA36F}" dt="2019-10-08T15:14:21.141" v="367" actId="700"/>
          <ac:spMkLst>
            <pc:docMk/>
            <pc:sldMk cId="0" sldId="258"/>
            <ac:spMk id="6" creationId="{00000000-0000-0000-0000-000000000000}"/>
          </ac:spMkLst>
        </pc:spChg>
        <pc:picChg chg="add del mod">
          <ac:chgData name="Alexander Nozik" userId="188c02ae713a829a" providerId="LiveId" clId="{ADEE65E9-FF0E-4535-B02D-417ED17BA36F}" dt="2019-10-08T15:41:04.534" v="520" actId="21"/>
          <ac:picMkLst>
            <pc:docMk/>
            <pc:sldMk cId="0" sldId="258"/>
            <ac:picMk id="5" creationId="{11E65651-3A1C-4253-B9E7-5EF9B32A944E}"/>
          </ac:picMkLst>
        </pc:picChg>
        <pc:picChg chg="mod">
          <ac:chgData name="Alexander Nozik" userId="188c02ae713a829a" providerId="LiveId" clId="{ADEE65E9-FF0E-4535-B02D-417ED17BA36F}" dt="2019-10-08T15:14:26.230" v="369" actId="1076"/>
          <ac:picMkLst>
            <pc:docMk/>
            <pc:sldMk cId="0" sldId="258"/>
            <ac:picMk id="2050" creationId="{00000000-0000-0000-0000-000000000000}"/>
          </ac:picMkLst>
        </pc:picChg>
        <pc:picChg chg="mod">
          <ac:chgData name="Alexander Nozik" userId="188c02ae713a829a" providerId="LiveId" clId="{ADEE65E9-FF0E-4535-B02D-417ED17BA36F}" dt="2019-10-08T15:40:38.008" v="497" actId="14100"/>
          <ac:picMkLst>
            <pc:docMk/>
            <pc:sldMk cId="0" sldId="258"/>
            <ac:picMk id="2051" creationId="{00000000-0000-0000-0000-000000000000}"/>
          </ac:picMkLst>
        </pc:picChg>
      </pc:sldChg>
      <pc:sldChg chg="addSp delSp modSp add">
        <pc:chgData name="Alexander Nozik" userId="188c02ae713a829a" providerId="LiveId" clId="{ADEE65E9-FF0E-4535-B02D-417ED17BA36F}" dt="2019-10-12T12:21:31.432" v="3153" actId="1076"/>
        <pc:sldMkLst>
          <pc:docMk/>
          <pc:sldMk cId="0" sldId="259"/>
        </pc:sldMkLst>
        <pc:spChg chg="add del mod">
          <ac:chgData name="Alexander Nozik" userId="188c02ae713a829a" providerId="LiveId" clId="{ADEE65E9-FF0E-4535-B02D-417ED17BA36F}" dt="2019-10-08T15:52:43.045" v="1016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Alexander Nozik" userId="188c02ae713a829a" providerId="LiveId" clId="{ADEE65E9-FF0E-4535-B02D-417ED17BA36F}" dt="2019-10-12T12:20:57.825" v="3149" actId="20577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Alexander Nozik" userId="188c02ae713a829a" providerId="LiveId" clId="{ADEE65E9-FF0E-4535-B02D-417ED17BA36F}" dt="2019-10-08T15:11:54.444" v="328"/>
          <ac:spMkLst>
            <pc:docMk/>
            <pc:sldMk cId="0" sldId="259"/>
            <ac:spMk id="4" creationId="{698242B0-1272-409C-AABB-8BD32AE306EA}"/>
          </ac:spMkLst>
        </pc:spChg>
        <pc:spChg chg="add mod">
          <ac:chgData name="Alexander Nozik" userId="188c02ae713a829a" providerId="LiveId" clId="{ADEE65E9-FF0E-4535-B02D-417ED17BA36F}" dt="2019-10-08T15:52:44.706" v="1017"/>
          <ac:spMkLst>
            <pc:docMk/>
            <pc:sldMk cId="0" sldId="259"/>
            <ac:spMk id="7" creationId="{BA8F5390-92BF-464D-85F6-F29B96F673FF}"/>
          </ac:spMkLst>
        </pc:spChg>
        <pc:picChg chg="add mod">
          <ac:chgData name="Alexander Nozik" userId="188c02ae713a829a" providerId="LiveId" clId="{ADEE65E9-FF0E-4535-B02D-417ED17BA36F}" dt="2019-10-12T12:21:31.432" v="3153" actId="1076"/>
          <ac:picMkLst>
            <pc:docMk/>
            <pc:sldMk cId="0" sldId="259"/>
            <ac:picMk id="2" creationId="{C6D8A4F2-3A4D-4987-99C7-9B27008DC750}"/>
          </ac:picMkLst>
        </pc:picChg>
        <pc:picChg chg="del mod">
          <ac:chgData name="Alexander Nozik" userId="188c02ae713a829a" providerId="LiveId" clId="{ADEE65E9-FF0E-4535-B02D-417ED17BA36F}" dt="2019-10-12T12:21:23.696" v="3150" actId="478"/>
          <ac:picMkLst>
            <pc:docMk/>
            <pc:sldMk cId="0" sldId="259"/>
            <ac:picMk id="3074" creationId="{00000000-0000-0000-0000-000000000000}"/>
          </ac:picMkLst>
        </pc:picChg>
      </pc:sldChg>
      <pc:sldChg chg="addSp delSp modSp add">
        <pc:chgData name="Alexander Nozik" userId="188c02ae713a829a" providerId="LiveId" clId="{ADEE65E9-FF0E-4535-B02D-417ED17BA36F}" dt="2019-10-12T12:27:06.367" v="3247" actId="20577"/>
        <pc:sldMkLst>
          <pc:docMk/>
          <pc:sldMk cId="0" sldId="260"/>
        </pc:sldMkLst>
        <pc:spChg chg="del mod">
          <ac:chgData name="Alexander Nozik" userId="188c02ae713a829a" providerId="LiveId" clId="{ADEE65E9-FF0E-4535-B02D-417ED17BA36F}" dt="2019-10-08T15:13:12.036" v="359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Alexander Nozik" userId="188c02ae713a829a" providerId="LiveId" clId="{ADEE65E9-FF0E-4535-B02D-417ED17BA36F}" dt="2019-10-08T15:12:55.110" v="356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Alexander Nozik" userId="188c02ae713a829a" providerId="LiveId" clId="{ADEE65E9-FF0E-4535-B02D-417ED17BA36F}" dt="2019-10-12T12:27:06.367" v="3247" actId="20577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Alexander Nozik" userId="188c02ae713a829a" providerId="LiveId" clId="{ADEE65E9-FF0E-4535-B02D-417ED17BA36F}" dt="2019-10-08T15:13:13.734" v="360"/>
          <ac:spMkLst>
            <pc:docMk/>
            <pc:sldMk cId="0" sldId="260"/>
            <ac:spMk id="7" creationId="{A56CDBF9-D8A1-47B7-A8E3-2D5BFF0A5335}"/>
          </ac:spMkLst>
        </pc:spChg>
      </pc:sldChg>
      <pc:sldChg chg="addSp delSp modSp add mod ord modShow">
        <pc:chgData name="Alexander Nozik" userId="188c02ae713a829a" providerId="LiveId" clId="{ADEE65E9-FF0E-4535-B02D-417ED17BA36F}" dt="2019-10-08T18:13:18.529" v="2906"/>
        <pc:sldMkLst>
          <pc:docMk/>
          <pc:sldMk cId="0" sldId="261"/>
        </pc:sldMkLst>
        <pc:spChg chg="mod">
          <ac:chgData name="Alexander Nozik" userId="188c02ae713a829a" providerId="LiveId" clId="{ADEE65E9-FF0E-4535-B02D-417ED17BA36F}" dt="2019-10-08T15:40:49.831" v="499" actId="20577"/>
          <ac:spMkLst>
            <pc:docMk/>
            <pc:sldMk cId="0" sldId="261"/>
            <ac:spMk id="2" creationId="{00000000-0000-0000-0000-000000000000}"/>
          </ac:spMkLst>
        </pc:spChg>
        <pc:picChg chg="add del">
          <ac:chgData name="Alexander Nozik" userId="188c02ae713a829a" providerId="LiveId" clId="{ADEE65E9-FF0E-4535-B02D-417ED17BA36F}" dt="2019-10-08T18:13:18.529" v="2906"/>
          <ac:picMkLst>
            <pc:docMk/>
            <pc:sldMk cId="0" sldId="261"/>
            <ac:picMk id="3" creationId="{745BFC9A-6D2D-486B-A96D-2E8506159369}"/>
          </ac:picMkLst>
        </pc:picChg>
      </pc:sldChg>
      <pc:sldChg chg="modSp add">
        <pc:chgData name="Alexander Nozik" userId="188c02ae713a829a" providerId="LiveId" clId="{ADEE65E9-FF0E-4535-B02D-417ED17BA36F}" dt="2019-10-09T12:19:21.442" v="3147"/>
        <pc:sldMkLst>
          <pc:docMk/>
          <pc:sldMk cId="0" sldId="262"/>
        </pc:sldMkLst>
        <pc:spChg chg="mod">
          <ac:chgData name="Alexander Nozik" userId="188c02ae713a829a" providerId="LiveId" clId="{ADEE65E9-FF0E-4535-B02D-417ED17BA36F}" dt="2019-10-09T12:19:21.442" v="3147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add modAnim">
        <pc:chgData name="Alexander Nozik" userId="188c02ae713a829a" providerId="LiveId" clId="{ADEE65E9-FF0E-4535-B02D-417ED17BA36F}" dt="2019-10-08T15:52:09.584" v="1011" actId="6549"/>
        <pc:sldMkLst>
          <pc:docMk/>
          <pc:sldMk cId="1651756924" sldId="263"/>
        </pc:sldMkLst>
        <pc:spChg chg="mod">
          <ac:chgData name="Alexander Nozik" userId="188c02ae713a829a" providerId="LiveId" clId="{ADEE65E9-FF0E-4535-B02D-417ED17BA36F}" dt="2019-10-08T15:41:01.153" v="519" actId="20577"/>
          <ac:spMkLst>
            <pc:docMk/>
            <pc:sldMk cId="1651756924" sldId="263"/>
            <ac:spMk id="2" creationId="{77C1B69D-C145-4671-B8F7-2A1AEA9CAF3F}"/>
          </ac:spMkLst>
        </pc:spChg>
        <pc:spChg chg="add del">
          <ac:chgData name="Alexander Nozik" userId="188c02ae713a829a" providerId="LiveId" clId="{ADEE65E9-FF0E-4535-B02D-417ED17BA36F}" dt="2019-10-08T15:41:12.623" v="525"/>
          <ac:spMkLst>
            <pc:docMk/>
            <pc:sldMk cId="1651756924" sldId="263"/>
            <ac:spMk id="3" creationId="{DA0F5488-DF93-4A88-9153-7BCED27BDEAA}"/>
          </ac:spMkLst>
        </pc:spChg>
        <pc:spChg chg="add del mod">
          <ac:chgData name="Alexander Nozik" userId="188c02ae713a829a" providerId="LiveId" clId="{ADEE65E9-FF0E-4535-B02D-417ED17BA36F}" dt="2019-10-08T15:41:26.017" v="530"/>
          <ac:spMkLst>
            <pc:docMk/>
            <pc:sldMk cId="1651756924" sldId="263"/>
            <ac:spMk id="6" creationId="{B9D27934-3C3B-41DE-9D10-9C5C5C79068F}"/>
          </ac:spMkLst>
        </pc:spChg>
        <pc:spChg chg="add mod">
          <ac:chgData name="Alexander Nozik" userId="188c02ae713a829a" providerId="LiveId" clId="{ADEE65E9-FF0E-4535-B02D-417ED17BA36F}" dt="2019-10-08T15:41:48.784" v="542" actId="122"/>
          <ac:spMkLst>
            <pc:docMk/>
            <pc:sldMk cId="1651756924" sldId="263"/>
            <ac:spMk id="8" creationId="{CC951D4E-95AF-4D78-9B77-2A6AADB11F32}"/>
          </ac:spMkLst>
        </pc:spChg>
        <pc:spChg chg="add mod">
          <ac:chgData name="Alexander Nozik" userId="188c02ae713a829a" providerId="LiveId" clId="{ADEE65E9-FF0E-4535-B02D-417ED17BA36F}" dt="2019-10-08T15:41:58.664" v="548" actId="20577"/>
          <ac:spMkLst>
            <pc:docMk/>
            <pc:sldMk cId="1651756924" sldId="263"/>
            <ac:spMk id="9" creationId="{9C2317ED-4B71-4689-B61C-3706574D65D1}"/>
          </ac:spMkLst>
        </pc:spChg>
        <pc:spChg chg="add mod">
          <ac:chgData name="Alexander Nozik" userId="188c02ae713a829a" providerId="LiveId" clId="{ADEE65E9-FF0E-4535-B02D-417ED17BA36F}" dt="2019-10-08T15:52:09.584" v="1011" actId="6549"/>
          <ac:spMkLst>
            <pc:docMk/>
            <pc:sldMk cId="1651756924" sldId="263"/>
            <ac:spMk id="10" creationId="{EBB6C6FF-42FF-4827-9D41-B9A18F44716F}"/>
          </ac:spMkLst>
        </pc:spChg>
        <pc:picChg chg="add del mod">
          <ac:chgData name="Alexander Nozik" userId="188c02ae713a829a" providerId="LiveId" clId="{ADEE65E9-FF0E-4535-B02D-417ED17BA36F}" dt="2019-10-08T15:41:10.792" v="524"/>
          <ac:picMkLst>
            <pc:docMk/>
            <pc:sldMk cId="1651756924" sldId="263"/>
            <ac:picMk id="4" creationId="{99C73B6F-4C69-4167-942B-F1046E0BAF78}"/>
          </ac:picMkLst>
        </pc:picChg>
        <pc:picChg chg="add mod">
          <ac:chgData name="Alexander Nozik" userId="188c02ae713a829a" providerId="LiveId" clId="{ADEE65E9-FF0E-4535-B02D-417ED17BA36F}" dt="2019-10-08T15:41:35.714" v="534" actId="1076"/>
          <ac:picMkLst>
            <pc:docMk/>
            <pc:sldMk cId="1651756924" sldId="263"/>
            <ac:picMk id="5" creationId="{7372DF4C-DB57-44DE-97D3-68BD11028C82}"/>
          </ac:picMkLst>
        </pc:picChg>
        <pc:picChg chg="add mod">
          <ac:chgData name="Alexander Nozik" userId="188c02ae713a829a" providerId="LiveId" clId="{ADEE65E9-FF0E-4535-B02D-417ED17BA36F}" dt="2019-10-08T15:41:52.068" v="543" actId="1076"/>
          <ac:picMkLst>
            <pc:docMk/>
            <pc:sldMk cId="1651756924" sldId="263"/>
            <ac:picMk id="7" creationId="{78D5DF42-854E-451D-A11B-3F9157D48EE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5:51:00.199" v="940" actId="20577"/>
        <pc:sldMkLst>
          <pc:docMk/>
          <pc:sldMk cId="3165069237" sldId="264"/>
        </pc:sldMkLst>
        <pc:spChg chg="del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2" creationId="{88BD4B0B-9B19-4416-BFFA-E18948737589}"/>
          </ac:spMkLst>
        </pc:spChg>
        <pc:spChg chg="del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3" creationId="{AA7206E8-4395-4D95-86CF-AA76A9E4A64E}"/>
          </ac:spMkLst>
        </pc:spChg>
        <pc:spChg chg="add mod ord">
          <ac:chgData name="Alexander Nozik" userId="188c02ae713a829a" providerId="LiveId" clId="{ADEE65E9-FF0E-4535-B02D-417ED17BA36F}" dt="2019-10-08T15:51:00.199" v="940" actId="20577"/>
          <ac:spMkLst>
            <pc:docMk/>
            <pc:sldMk cId="3165069237" sldId="264"/>
            <ac:spMk id="4" creationId="{8A08CD5D-4EB2-482F-A45D-C3A3FD27827E}"/>
          </ac:spMkLst>
        </pc:spChg>
        <pc:spChg chg="add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5" creationId="{F133FAFB-9AC7-4D8B-A318-FEC22ABACDE2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5:52:56.904" v="1031" actId="20577"/>
        <pc:sldMkLst>
          <pc:docMk/>
          <pc:sldMk cId="1910340803" sldId="265"/>
        </pc:sldMkLst>
        <pc:spChg chg="del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2" creationId="{D29F1D6E-E8FC-4632-B5E5-36A0F23B931B}"/>
          </ac:spMkLst>
        </pc:spChg>
        <pc:spChg chg="del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3" creationId="{67573E96-1E60-4A04-92F0-984F0930990A}"/>
          </ac:spMkLst>
        </pc:spChg>
        <pc:spChg chg="add mod ord">
          <ac:chgData name="Alexander Nozik" userId="188c02ae713a829a" providerId="LiveId" clId="{ADEE65E9-FF0E-4535-B02D-417ED17BA36F}" dt="2019-10-08T15:52:56.904" v="1031" actId="20577"/>
          <ac:spMkLst>
            <pc:docMk/>
            <pc:sldMk cId="1910340803" sldId="265"/>
            <ac:spMk id="4" creationId="{804FA924-58BB-49E5-AC21-4BCF298E2295}"/>
          </ac:spMkLst>
        </pc:spChg>
        <pc:spChg chg="add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5" creationId="{7D76200A-7868-4E4C-BA2A-20662E135818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5:55:32.907" v="1163" actId="20577"/>
        <pc:sldMkLst>
          <pc:docMk/>
          <pc:sldMk cId="2561438992" sldId="266"/>
        </pc:sldMkLst>
        <pc:spChg chg="del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2" creationId="{0FC4FFD4-0383-4E1E-8137-3F1ACFEE4190}"/>
          </ac:spMkLst>
        </pc:spChg>
        <pc:spChg chg="del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3" creationId="{26DE21A9-5CD0-4F79-BC30-A4A2DF142B70}"/>
          </ac:spMkLst>
        </pc:spChg>
        <pc:spChg chg="add mod ord">
          <ac:chgData name="Alexander Nozik" userId="188c02ae713a829a" providerId="LiveId" clId="{ADEE65E9-FF0E-4535-B02D-417ED17BA36F}" dt="2019-10-08T15:55:32.907" v="1163" actId="20577"/>
          <ac:spMkLst>
            <pc:docMk/>
            <pc:sldMk cId="2561438992" sldId="266"/>
            <ac:spMk id="4" creationId="{1721297A-5F0E-48BB-A746-B0F81C717666}"/>
          </ac:spMkLst>
        </pc:spChg>
        <pc:spChg chg="add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5" creationId="{5081BA18-C99F-48A6-81E8-28AFB0D574BE}"/>
          </ac:spMkLst>
        </pc:spChg>
      </pc:sldChg>
      <pc:sldChg chg="addSp modSp add modAnim">
        <pc:chgData name="Alexander Nozik" userId="188c02ae713a829a" providerId="LiveId" clId="{ADEE65E9-FF0E-4535-B02D-417ED17BA36F}" dt="2019-10-13T11:37:35.360" v="3815"/>
        <pc:sldMkLst>
          <pc:docMk/>
          <pc:sldMk cId="3728842302" sldId="267"/>
        </pc:sldMkLst>
        <pc:spChg chg="mod">
          <ac:chgData name="Alexander Nozik" userId="188c02ae713a829a" providerId="LiveId" clId="{ADEE65E9-FF0E-4535-B02D-417ED17BA36F}" dt="2019-10-08T15:57:16.915" v="1179" actId="20577"/>
          <ac:spMkLst>
            <pc:docMk/>
            <pc:sldMk cId="3728842302" sldId="267"/>
            <ac:spMk id="2" creationId="{4262ABF3-EECC-4257-A780-377C1527DF38}"/>
          </ac:spMkLst>
        </pc:spChg>
        <pc:spChg chg="add mod">
          <ac:chgData name="Alexander Nozik" userId="188c02ae713a829a" providerId="LiveId" clId="{ADEE65E9-FF0E-4535-B02D-417ED17BA36F}" dt="2019-10-08T15:58:22.468" v="1213" actId="1076"/>
          <ac:spMkLst>
            <pc:docMk/>
            <pc:sldMk cId="3728842302" sldId="267"/>
            <ac:spMk id="4" creationId="{4D63817E-6F92-4873-A070-767D094B8F3C}"/>
          </ac:spMkLst>
        </pc:spChg>
        <pc:spChg chg="add mod">
          <ac:chgData name="Alexander Nozik" userId="188c02ae713a829a" providerId="LiveId" clId="{ADEE65E9-FF0E-4535-B02D-417ED17BA36F}" dt="2019-10-13T11:37:12.033" v="3812" actId="1076"/>
          <ac:spMkLst>
            <pc:docMk/>
            <pc:sldMk cId="3728842302" sldId="267"/>
            <ac:spMk id="8" creationId="{467D35C2-F90D-4CA0-9781-94886C4BFE52}"/>
          </ac:spMkLst>
        </pc:spChg>
        <pc:picChg chg="add mod">
          <ac:chgData name="Alexander Nozik" userId="188c02ae713a829a" providerId="LiveId" clId="{ADEE65E9-FF0E-4535-B02D-417ED17BA36F}" dt="2019-10-13T11:28:36.727" v="3792" actId="1076"/>
          <ac:picMkLst>
            <pc:docMk/>
            <pc:sldMk cId="3728842302" sldId="267"/>
            <ac:picMk id="1026" creationId="{031C8C7D-8BDC-4129-9B71-F406B3F4B663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7:03:39.344" v="1848" actId="313"/>
        <pc:sldMkLst>
          <pc:docMk/>
          <pc:sldMk cId="1518457635" sldId="268"/>
        </pc:sldMkLst>
        <pc:spChg chg="del mod ord">
          <ac:chgData name="Alexander Nozik" userId="188c02ae713a829a" providerId="LiveId" clId="{ADEE65E9-FF0E-4535-B02D-417ED17BA36F}" dt="2019-10-08T15:59:42.475" v="1219" actId="700"/>
          <ac:spMkLst>
            <pc:docMk/>
            <pc:sldMk cId="1518457635" sldId="268"/>
            <ac:spMk id="2" creationId="{F1964C88-7283-446B-A447-2D5A987D2A8F}"/>
          </ac:spMkLst>
        </pc:spChg>
        <pc:spChg chg="del mod ord">
          <ac:chgData name="Alexander Nozik" userId="188c02ae713a829a" providerId="LiveId" clId="{ADEE65E9-FF0E-4535-B02D-417ED17BA36F}" dt="2019-10-08T15:59:42.475" v="1219" actId="700"/>
          <ac:spMkLst>
            <pc:docMk/>
            <pc:sldMk cId="1518457635" sldId="268"/>
            <ac:spMk id="3" creationId="{432BBE08-5CC1-4F47-BFBD-80629F531783}"/>
          </ac:spMkLst>
        </pc:spChg>
        <pc:spChg chg="add del mod ord">
          <ac:chgData name="Alexander Nozik" userId="188c02ae713a829a" providerId="LiveId" clId="{ADEE65E9-FF0E-4535-B02D-417ED17BA36F}" dt="2019-10-08T16:48:29.446" v="1248" actId="700"/>
          <ac:spMkLst>
            <pc:docMk/>
            <pc:sldMk cId="1518457635" sldId="268"/>
            <ac:spMk id="4" creationId="{995F7CD4-50BC-43A9-8861-39E4E862D0C7}"/>
          </ac:spMkLst>
        </pc:spChg>
        <pc:spChg chg="add del mod ord">
          <ac:chgData name="Alexander Nozik" userId="188c02ae713a829a" providerId="LiveId" clId="{ADEE65E9-FF0E-4535-B02D-417ED17BA36F}" dt="2019-10-08T16:48:29.446" v="1248" actId="700"/>
          <ac:spMkLst>
            <pc:docMk/>
            <pc:sldMk cId="1518457635" sldId="268"/>
            <ac:spMk id="5" creationId="{55417C38-A40B-425C-9AFB-C4B4D30E9694}"/>
          </ac:spMkLst>
        </pc:spChg>
        <pc:spChg chg="add mod ord">
          <ac:chgData name="Alexander Nozik" userId="188c02ae713a829a" providerId="LiveId" clId="{ADEE65E9-FF0E-4535-B02D-417ED17BA36F}" dt="2019-10-08T17:01:19.992" v="1596" actId="20577"/>
          <ac:spMkLst>
            <pc:docMk/>
            <pc:sldMk cId="1518457635" sldId="268"/>
            <ac:spMk id="6" creationId="{12104172-D74E-4509-9FC1-04DE3FB956D2}"/>
          </ac:spMkLst>
        </pc:spChg>
        <pc:spChg chg="add del mod ord">
          <ac:chgData name="Alexander Nozik" userId="188c02ae713a829a" providerId="LiveId" clId="{ADEE65E9-FF0E-4535-B02D-417ED17BA36F}" dt="2019-10-08T16:48:31.007" v="1249"/>
          <ac:spMkLst>
            <pc:docMk/>
            <pc:sldMk cId="1518457635" sldId="268"/>
            <ac:spMk id="7" creationId="{4D302C71-BD10-4DE1-840B-36691822CC2E}"/>
          </ac:spMkLst>
        </pc:spChg>
        <pc:spChg chg="add mod ord">
          <ac:chgData name="Alexander Nozik" userId="188c02ae713a829a" providerId="LiveId" clId="{ADEE65E9-FF0E-4535-B02D-417ED17BA36F}" dt="2019-10-08T17:03:39.344" v="1848" actId="313"/>
          <ac:spMkLst>
            <pc:docMk/>
            <pc:sldMk cId="1518457635" sldId="268"/>
            <ac:spMk id="8" creationId="{69E7ACBA-16A7-479B-A783-76985C128E16}"/>
          </ac:spMkLst>
        </pc:spChg>
        <pc:spChg chg="add mod">
          <ac:chgData name="Alexander Nozik" userId="188c02ae713a829a" providerId="LiveId" clId="{ADEE65E9-FF0E-4535-B02D-417ED17BA36F}" dt="2019-10-08T16:50:51.299" v="1260" actId="1076"/>
          <ac:spMkLst>
            <pc:docMk/>
            <pc:sldMk cId="1518457635" sldId="268"/>
            <ac:spMk id="9" creationId="{72BC69DB-24B1-44E6-8C65-6C2CB85D0F7C}"/>
          </ac:spMkLst>
        </pc:spChg>
        <pc:picChg chg="add">
          <ac:chgData name="Alexander Nozik" userId="188c02ae713a829a" providerId="LiveId" clId="{ADEE65E9-FF0E-4535-B02D-417ED17BA36F}" dt="2019-10-08T16:48:31.007" v="1249"/>
          <ac:picMkLst>
            <pc:docMk/>
            <pc:sldMk cId="1518457635" sldId="268"/>
            <ac:picMk id="3074" creationId="{14B042C6-9192-4A5C-A0B2-44ABCB050B0B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7:00:58.711" v="1564" actId="20577"/>
        <pc:sldMkLst>
          <pc:docMk/>
          <pc:sldMk cId="3541104273" sldId="269"/>
        </pc:sldMkLst>
        <pc:spChg chg="del mod ord">
          <ac:chgData name="Alexander Nozik" userId="188c02ae713a829a" providerId="LiveId" clId="{ADEE65E9-FF0E-4535-B02D-417ED17BA36F}" dt="2019-10-08T16:44:17.001" v="1221" actId="700"/>
          <ac:spMkLst>
            <pc:docMk/>
            <pc:sldMk cId="3541104273" sldId="269"/>
            <ac:spMk id="2" creationId="{0512428D-AE22-49F0-9348-A65A10A5BE64}"/>
          </ac:spMkLst>
        </pc:spChg>
        <pc:spChg chg="del mod ord">
          <ac:chgData name="Alexander Nozik" userId="188c02ae713a829a" providerId="LiveId" clId="{ADEE65E9-FF0E-4535-B02D-417ED17BA36F}" dt="2019-10-08T16:44:17.001" v="1221" actId="700"/>
          <ac:spMkLst>
            <pc:docMk/>
            <pc:sldMk cId="3541104273" sldId="269"/>
            <ac:spMk id="3" creationId="{1E558E3F-A39E-47CE-9358-605CF60BDEEC}"/>
          </ac:spMkLst>
        </pc:spChg>
        <pc:spChg chg="add mod ord">
          <ac:chgData name="Alexander Nozik" userId="188c02ae713a829a" providerId="LiveId" clId="{ADEE65E9-FF0E-4535-B02D-417ED17BA36F}" dt="2019-10-08T16:46:50.639" v="1246" actId="700"/>
          <ac:spMkLst>
            <pc:docMk/>
            <pc:sldMk cId="3541104273" sldId="269"/>
            <ac:spMk id="4" creationId="{B2EAF07A-0424-48FA-9ED4-325B87370971}"/>
          </ac:spMkLst>
        </pc:spChg>
        <pc:spChg chg="add del mod ord">
          <ac:chgData name="Alexander Nozik" userId="188c02ae713a829a" providerId="LiveId" clId="{ADEE65E9-FF0E-4535-B02D-417ED17BA36F}" dt="2019-10-08T16:46:50.639" v="1246" actId="700"/>
          <ac:spMkLst>
            <pc:docMk/>
            <pc:sldMk cId="3541104273" sldId="269"/>
            <ac:spMk id="5" creationId="{486C4B0C-7B40-4BED-B3CA-ABE4E876CC77}"/>
          </ac:spMkLst>
        </pc:spChg>
        <pc:spChg chg="add del mod ord">
          <ac:chgData name="Alexander Nozik" userId="188c02ae713a829a" providerId="LiveId" clId="{ADEE65E9-FF0E-4535-B02D-417ED17BA36F}" dt="2019-10-08T16:46:52.347" v="1247"/>
          <ac:spMkLst>
            <pc:docMk/>
            <pc:sldMk cId="3541104273" sldId="269"/>
            <ac:spMk id="6" creationId="{953C50A8-9328-46A3-B422-7141F407FF98}"/>
          </ac:spMkLst>
        </pc:spChg>
        <pc:spChg chg="add mod ord">
          <ac:chgData name="Alexander Nozik" userId="188c02ae713a829a" providerId="LiveId" clId="{ADEE65E9-FF0E-4535-B02D-417ED17BA36F}" dt="2019-10-08T17:00:58.711" v="1564" actId="20577"/>
          <ac:spMkLst>
            <pc:docMk/>
            <pc:sldMk cId="3541104273" sldId="269"/>
            <ac:spMk id="7" creationId="{12BAB21A-F62C-49E4-B2A7-354B7375F1EA}"/>
          </ac:spMkLst>
        </pc:spChg>
        <pc:picChg chg="add">
          <ac:chgData name="Alexander Nozik" userId="188c02ae713a829a" providerId="LiveId" clId="{ADEE65E9-FF0E-4535-B02D-417ED17BA36F}" dt="2019-10-08T16:46:52.347" v="1247"/>
          <ac:picMkLst>
            <pc:docMk/>
            <pc:sldMk cId="3541104273" sldId="269"/>
            <ac:picMk id="2050" creationId="{AE1D3A95-17A5-4768-977E-65864A73CA1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13T07:35:35.702" v="3530" actId="20577"/>
        <pc:sldMkLst>
          <pc:docMk/>
          <pc:sldMk cId="4232799762" sldId="270"/>
        </pc:sldMkLst>
        <pc:spChg chg="del mod ord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2" creationId="{05930AD7-CE47-4955-9896-786ADA376E99}"/>
          </ac:spMkLst>
        </pc:spChg>
        <pc:spChg chg="add mod ord">
          <ac:chgData name="Alexander Nozik" userId="188c02ae713a829a" providerId="LiveId" clId="{ADEE65E9-FF0E-4535-B02D-417ED17BA36F}" dt="2019-10-13T07:35:35.702" v="3530" actId="20577"/>
          <ac:spMkLst>
            <pc:docMk/>
            <pc:sldMk cId="4232799762" sldId="270"/>
            <ac:spMk id="3" creationId="{712D4CDF-CA77-45F4-AB6D-BAF956833A9A}"/>
          </ac:spMkLst>
        </pc:spChg>
        <pc:spChg chg="del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3" creationId="{C4150CC2-58D7-460C-8D2C-3A34C06C2948}"/>
          </ac:spMkLst>
        </pc:spChg>
        <pc:spChg chg="del mod ord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4" creationId="{A14BCB6E-14DF-4AE0-A148-62FD6B7B1850}"/>
          </ac:spMkLst>
        </pc:spChg>
        <pc:spChg chg="add mod ord">
          <ac:chgData name="Alexander Nozik" userId="188c02ae713a829a" providerId="LiveId" clId="{ADEE65E9-FF0E-4535-B02D-417ED17BA36F}" dt="2019-10-12T16:41:26.749" v="3249" actId="700"/>
          <ac:spMkLst>
            <pc:docMk/>
            <pc:sldMk cId="4232799762" sldId="270"/>
            <ac:spMk id="5" creationId="{4FA481E2-FE3B-425A-9E4C-776E6BB90C95}"/>
          </ac:spMkLst>
        </pc:spChg>
        <pc:spChg chg="add del mod ord">
          <ac:chgData name="Alexander Nozik" userId="188c02ae713a829a" providerId="LiveId" clId="{ADEE65E9-FF0E-4535-B02D-417ED17BA36F}" dt="2019-10-12T16:41:20.346" v="3248"/>
          <ac:spMkLst>
            <pc:docMk/>
            <pc:sldMk cId="4232799762" sldId="270"/>
            <ac:spMk id="6" creationId="{9D344376-1395-4E1D-B8D5-8487733C2BF6}"/>
          </ac:spMkLst>
        </pc:spChg>
        <pc:picChg chg="add mod ord">
          <ac:chgData name="Alexander Nozik" userId="188c02ae713a829a" providerId="LiveId" clId="{ADEE65E9-FF0E-4535-B02D-417ED17BA36F}" dt="2019-10-12T16:41:26.749" v="3249" actId="700"/>
          <ac:picMkLst>
            <pc:docMk/>
            <pc:sldMk cId="4232799762" sldId="270"/>
            <ac:picMk id="2" creationId="{4C4E7FE4-2538-49A4-BD7C-0ECBEB04114E}"/>
          </ac:picMkLst>
        </pc:picChg>
      </pc:sldChg>
      <pc:sldChg chg="addSp delSp modSp add mod setBg modClrScheme chgLayout">
        <pc:chgData name="Alexander Nozik" userId="188c02ae713a829a" providerId="LiveId" clId="{ADEE65E9-FF0E-4535-B02D-417ED17BA36F}" dt="2019-10-13T07:43:06.717" v="3784" actId="13822"/>
        <pc:sldMkLst>
          <pc:docMk/>
          <pc:sldMk cId="3585045099" sldId="271"/>
        </pc:sldMkLst>
        <pc:spChg chg="del mod ord">
          <ac:chgData name="Alexander Nozik" userId="188c02ae713a829a" providerId="LiveId" clId="{ADEE65E9-FF0E-4535-B02D-417ED17BA36F}" dt="2019-10-08T17:51:53.584" v="1949" actId="700"/>
          <ac:spMkLst>
            <pc:docMk/>
            <pc:sldMk cId="3585045099" sldId="271"/>
            <ac:spMk id="2" creationId="{B6FF2938-9AD3-4D37-9185-A0C740AF250E}"/>
          </ac:spMkLst>
        </pc:spChg>
        <pc:spChg chg="mod ord">
          <ac:chgData name="Alexander Nozik" userId="188c02ae713a829a" providerId="LiveId" clId="{ADEE65E9-FF0E-4535-B02D-417ED17BA36F}" dt="2019-10-13T07:35:45.244" v="3531" actId="26606"/>
          <ac:spMkLst>
            <pc:docMk/>
            <pc:sldMk cId="3585045099" sldId="271"/>
            <ac:spMk id="3" creationId="{0BF49328-F313-4BF0-AF1B-C94D32FFF4B3}"/>
          </ac:spMkLst>
        </pc:spChg>
        <pc:spChg chg="add del mod ord">
          <ac:chgData name="Alexander Nozik" userId="188c02ae713a829a" providerId="LiveId" clId="{ADEE65E9-FF0E-4535-B02D-417ED17BA36F}" dt="2019-10-08T17:51:54.572" v="1950"/>
          <ac:spMkLst>
            <pc:docMk/>
            <pc:sldMk cId="3585045099" sldId="271"/>
            <ac:spMk id="4" creationId="{B408F811-19EE-4AB2-9F9D-016D9ABA628B}"/>
          </ac:spMkLst>
        </pc:spChg>
        <pc:spChg chg="add del mod ord">
          <ac:chgData name="Alexander Nozik" userId="188c02ae713a829a" providerId="LiveId" clId="{ADEE65E9-FF0E-4535-B02D-417ED17BA36F}" dt="2019-10-13T07:35:45.244" v="3531" actId="26606"/>
          <ac:spMkLst>
            <pc:docMk/>
            <pc:sldMk cId="3585045099" sldId="271"/>
            <ac:spMk id="5" creationId="{00B970A8-7D3F-4BE4-925C-4056F78016AC}"/>
          </ac:spMkLst>
        </pc:spChg>
        <pc:spChg chg="add mod">
          <ac:chgData name="Alexander Nozik" userId="188c02ae713a829a" providerId="LiveId" clId="{ADEE65E9-FF0E-4535-B02D-417ED17BA36F}" dt="2019-10-13T07:41:55.062" v="3776" actId="20577"/>
          <ac:spMkLst>
            <pc:docMk/>
            <pc:sldMk cId="3585045099" sldId="271"/>
            <ac:spMk id="11" creationId="{6A8FDD39-1ADA-4876-94D2-E2DE2B75E3E4}"/>
          </ac:spMkLst>
        </pc:spChg>
        <pc:spChg chg="add del mod">
          <ac:chgData name="Alexander Nozik" userId="188c02ae713a829a" providerId="LiveId" clId="{ADEE65E9-FF0E-4535-B02D-417ED17BA36F}" dt="2019-10-13T07:41:02.555" v="3758" actId="478"/>
          <ac:spMkLst>
            <pc:docMk/>
            <pc:sldMk cId="3585045099" sldId="271"/>
            <ac:spMk id="15" creationId="{815F207F-AE7C-4764-A8D0-8C81AFFC0C50}"/>
          </ac:spMkLst>
        </pc:spChg>
        <pc:spChg chg="add del mod">
          <ac:chgData name="Alexander Nozik" userId="188c02ae713a829a" providerId="LiveId" clId="{ADEE65E9-FF0E-4535-B02D-417ED17BA36F}" dt="2019-10-13T07:41:07.660" v="3760" actId="478"/>
          <ac:spMkLst>
            <pc:docMk/>
            <pc:sldMk cId="3585045099" sldId="271"/>
            <ac:spMk id="16" creationId="{0F1A99D6-38F9-44FA-93ED-BAA5CAD3E038}"/>
          </ac:spMkLst>
        </pc:spChg>
        <pc:spChg chg="add mod">
          <ac:chgData name="Alexander Nozik" userId="188c02ae713a829a" providerId="LiveId" clId="{ADEE65E9-FF0E-4535-B02D-417ED17BA36F}" dt="2019-10-13T07:43:06.717" v="3784" actId="13822"/>
          <ac:spMkLst>
            <pc:docMk/>
            <pc:sldMk cId="3585045099" sldId="271"/>
            <ac:spMk id="17" creationId="{61797944-98C5-43D5-ADB4-F7EB0792B9C2}"/>
          </ac:spMkLst>
        </pc:spChg>
        <pc:spChg chg="add del mod">
          <ac:chgData name="Alexander Nozik" userId="188c02ae713a829a" providerId="LiveId" clId="{ADEE65E9-FF0E-4535-B02D-417ED17BA36F}" dt="2019-10-13T07:42:29.335" v="3778" actId="478"/>
          <ac:spMkLst>
            <pc:docMk/>
            <pc:sldMk cId="3585045099" sldId="271"/>
            <ac:spMk id="18" creationId="{C118F715-5630-46DE-9194-358409F9732E}"/>
          </ac:spMkLst>
        </pc:spChg>
        <pc:spChg chg="add mod">
          <ac:chgData name="Alexander Nozik" userId="188c02ae713a829a" providerId="LiveId" clId="{ADEE65E9-FF0E-4535-B02D-417ED17BA36F}" dt="2019-10-13T07:43:03.678" v="3783" actId="13822"/>
          <ac:spMkLst>
            <pc:docMk/>
            <pc:sldMk cId="3585045099" sldId="271"/>
            <ac:spMk id="19" creationId="{B7670180-3AD9-4021-92DE-1B8C47B6FCE4}"/>
          </ac:spMkLst>
        </pc:spChg>
        <pc:picChg chg="add mod">
          <ac:chgData name="Alexander Nozik" userId="188c02ae713a829a" providerId="LiveId" clId="{ADEE65E9-FF0E-4535-B02D-417ED17BA36F}" dt="2019-10-13T07:35:45.244" v="3531" actId="26606"/>
          <ac:picMkLst>
            <pc:docMk/>
            <pc:sldMk cId="3585045099" sldId="271"/>
            <ac:picMk id="6" creationId="{A7E19F67-D03C-4D4B-B6FA-EE592E701820}"/>
          </ac:picMkLst>
        </pc:picChg>
        <pc:cxnChg chg="add del mod">
          <ac:chgData name="Alexander Nozik" userId="188c02ae713a829a" providerId="LiveId" clId="{ADEE65E9-FF0E-4535-B02D-417ED17BA36F}" dt="2019-10-13T07:40:21.714" v="3752" actId="478"/>
          <ac:cxnSpMkLst>
            <pc:docMk/>
            <pc:sldMk cId="3585045099" sldId="271"/>
            <ac:cxnSpMk id="9" creationId="{D7AC9A57-525D-480B-8B30-02049922433C}"/>
          </ac:cxnSpMkLst>
        </pc:cxnChg>
        <pc:cxnChg chg="add del mod">
          <ac:chgData name="Alexander Nozik" userId="188c02ae713a829a" providerId="LiveId" clId="{ADEE65E9-FF0E-4535-B02D-417ED17BA36F}" dt="2019-10-13T07:40:46.391" v="3756" actId="478"/>
          <ac:cxnSpMkLst>
            <pc:docMk/>
            <pc:sldMk cId="3585045099" sldId="271"/>
            <ac:cxnSpMk id="12" creationId="{57B94C8C-5207-4CCC-A709-801FECADACCB}"/>
          </ac:cxnSpMkLst>
        </pc:cxnChg>
      </pc:sldChg>
      <pc:sldChg chg="addSp delSp modSp add">
        <pc:chgData name="Alexander Nozik" userId="188c02ae713a829a" providerId="LiveId" clId="{ADEE65E9-FF0E-4535-B02D-417ED17BA36F}" dt="2019-10-08T17:55:12.898" v="1951"/>
        <pc:sldMkLst>
          <pc:docMk/>
          <pc:sldMk cId="501944534" sldId="272"/>
        </pc:sldMkLst>
        <pc:spChg chg="del">
          <ac:chgData name="Alexander Nozik" userId="188c02ae713a829a" providerId="LiveId" clId="{ADEE65E9-FF0E-4535-B02D-417ED17BA36F}" dt="2019-10-08T17:55:12.898" v="1951"/>
          <ac:spMkLst>
            <pc:docMk/>
            <pc:sldMk cId="501944534" sldId="272"/>
            <ac:spMk id="2" creationId="{21EB487D-33C9-49EF-9D9C-336AB5BAFD9C}"/>
          </ac:spMkLst>
        </pc:spChg>
        <pc:spChg chg="mod">
          <ac:chgData name="Alexander Nozik" userId="188c02ae713a829a" providerId="LiveId" clId="{ADEE65E9-FF0E-4535-B02D-417ED17BA36F}" dt="2019-10-08T17:06:11.878" v="1926" actId="20577"/>
          <ac:spMkLst>
            <pc:docMk/>
            <pc:sldMk cId="501944534" sldId="272"/>
            <ac:spMk id="3" creationId="{C380EDCB-0B06-42CD-A2BD-D3064251052D}"/>
          </ac:spMkLst>
        </pc:spChg>
        <pc:picChg chg="add mod">
          <ac:chgData name="Alexander Nozik" userId="188c02ae713a829a" providerId="LiveId" clId="{ADEE65E9-FF0E-4535-B02D-417ED17BA36F}" dt="2019-10-08T17:55:12.898" v="1951"/>
          <ac:picMkLst>
            <pc:docMk/>
            <pc:sldMk cId="501944534" sldId="272"/>
            <ac:picMk id="4" creationId="{ADAE2D0E-6EE0-4700-A89C-8F67CD2D9E0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8:13:39.550" v="2929" actId="20577"/>
        <pc:sldMkLst>
          <pc:docMk/>
          <pc:sldMk cId="2274835192" sldId="273"/>
        </pc:sldMkLst>
        <pc:spChg chg="del mod ord">
          <ac:chgData name="Alexander Nozik" userId="188c02ae713a829a" providerId="LiveId" clId="{ADEE65E9-FF0E-4535-B02D-417ED17BA36F}" dt="2019-10-08T18:04:51.479" v="2428" actId="700"/>
          <ac:spMkLst>
            <pc:docMk/>
            <pc:sldMk cId="2274835192" sldId="273"/>
            <ac:spMk id="2" creationId="{731ED21C-3AF5-4DF4-AE4C-2275198F61BB}"/>
          </ac:spMkLst>
        </pc:spChg>
        <pc:spChg chg="mod ord">
          <ac:chgData name="Alexander Nozik" userId="188c02ae713a829a" providerId="LiveId" clId="{ADEE65E9-FF0E-4535-B02D-417ED17BA36F}" dt="2019-10-08T18:04:51.479" v="2428" actId="700"/>
          <ac:spMkLst>
            <pc:docMk/>
            <pc:sldMk cId="2274835192" sldId="273"/>
            <ac:spMk id="3" creationId="{0B6F0DF2-D650-4D41-BF27-AA624FBBA04C}"/>
          </ac:spMkLst>
        </pc:spChg>
        <pc:spChg chg="add mod ord">
          <ac:chgData name="Alexander Nozik" userId="188c02ae713a829a" providerId="LiveId" clId="{ADEE65E9-FF0E-4535-B02D-417ED17BA36F}" dt="2019-10-08T18:08:30.686" v="2753" actId="20577"/>
          <ac:spMkLst>
            <pc:docMk/>
            <pc:sldMk cId="2274835192" sldId="273"/>
            <ac:spMk id="4" creationId="{BDD96BFD-F00D-4582-AC06-5AEBC4FFE898}"/>
          </ac:spMkLst>
        </pc:spChg>
        <pc:spChg chg="add mod ord">
          <ac:chgData name="Alexander Nozik" userId="188c02ae713a829a" providerId="LiveId" clId="{ADEE65E9-FF0E-4535-B02D-417ED17BA36F}" dt="2019-10-08T18:08:43.246" v="2762" actId="20577"/>
          <ac:spMkLst>
            <pc:docMk/>
            <pc:sldMk cId="2274835192" sldId="273"/>
            <ac:spMk id="5" creationId="{7A291267-28C5-4E14-BC5C-A6963A30984D}"/>
          </ac:spMkLst>
        </pc:spChg>
        <pc:spChg chg="add mod ord">
          <ac:chgData name="Alexander Nozik" userId="188c02ae713a829a" providerId="LiveId" clId="{ADEE65E9-FF0E-4535-B02D-417ED17BA36F}" dt="2019-10-08T18:04:58.430" v="2445" actId="20577"/>
          <ac:spMkLst>
            <pc:docMk/>
            <pc:sldMk cId="2274835192" sldId="273"/>
            <ac:spMk id="6" creationId="{176439DC-DC5C-463F-B852-DC328DDD2BDE}"/>
          </ac:spMkLst>
        </pc:spChg>
        <pc:spChg chg="add mod ord">
          <ac:chgData name="Alexander Nozik" userId="188c02ae713a829a" providerId="LiveId" clId="{ADEE65E9-FF0E-4535-B02D-417ED17BA36F}" dt="2019-10-08T18:13:39.550" v="2929" actId="20577"/>
          <ac:spMkLst>
            <pc:docMk/>
            <pc:sldMk cId="2274835192" sldId="273"/>
            <ac:spMk id="7" creationId="{CD8C4DD0-7EC2-4C22-A8BA-56EFA90452BF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8:10:07.472" v="2794" actId="21"/>
        <pc:sldMkLst>
          <pc:docMk/>
          <pc:sldMk cId="2053510251" sldId="274"/>
        </pc:sldMkLst>
        <pc:spChg chg="del mod ord">
          <ac:chgData name="Alexander Nozik" userId="188c02ae713a829a" providerId="LiveId" clId="{ADEE65E9-FF0E-4535-B02D-417ED17BA36F}" dt="2019-10-08T17:57:15.719" v="1960" actId="700"/>
          <ac:spMkLst>
            <pc:docMk/>
            <pc:sldMk cId="2053510251" sldId="274"/>
            <ac:spMk id="2" creationId="{D0A1D665-9E23-42AA-8281-150BB048D174}"/>
          </ac:spMkLst>
        </pc:spChg>
        <pc:spChg chg="mod ord">
          <ac:chgData name="Alexander Nozik" userId="188c02ae713a829a" providerId="LiveId" clId="{ADEE65E9-FF0E-4535-B02D-417ED17BA36F}" dt="2019-10-08T17:57:15.719" v="1960" actId="700"/>
          <ac:spMkLst>
            <pc:docMk/>
            <pc:sldMk cId="2053510251" sldId="274"/>
            <ac:spMk id="3" creationId="{604B52E8-68CC-4FFE-8275-2173A48EBF57}"/>
          </ac:spMkLst>
        </pc:spChg>
        <pc:spChg chg="add mod ord">
          <ac:chgData name="Alexander Nozik" userId="188c02ae713a829a" providerId="LiveId" clId="{ADEE65E9-FF0E-4535-B02D-417ED17BA36F}" dt="2019-10-08T18:10:07.472" v="2794" actId="21"/>
          <ac:spMkLst>
            <pc:docMk/>
            <pc:sldMk cId="2053510251" sldId="274"/>
            <ac:spMk id="4" creationId="{193884D9-FCBF-46E7-A326-770A9280A826}"/>
          </ac:spMkLst>
        </pc:spChg>
        <pc:spChg chg="add del mod ord">
          <ac:chgData name="Alexander Nozik" userId="188c02ae713a829a" providerId="LiveId" clId="{ADEE65E9-FF0E-4535-B02D-417ED17BA36F}" dt="2019-10-08T17:57:16.771" v="1961"/>
          <ac:spMkLst>
            <pc:docMk/>
            <pc:sldMk cId="2053510251" sldId="274"/>
            <ac:spMk id="5" creationId="{3FFD9341-0A90-4AA4-9982-C1F1D5275F44}"/>
          </ac:spMkLst>
        </pc:spChg>
        <pc:picChg chg="add mod">
          <ac:chgData name="Alexander Nozik" userId="188c02ae713a829a" providerId="LiveId" clId="{ADEE65E9-FF0E-4535-B02D-417ED17BA36F}" dt="2019-10-08T17:57:16.771" v="1961"/>
          <ac:picMkLst>
            <pc:docMk/>
            <pc:sldMk cId="2053510251" sldId="274"/>
            <ac:picMk id="6" creationId="{21C87A51-D035-4358-A86B-74874414290A}"/>
          </ac:picMkLst>
        </pc:picChg>
      </pc:sldChg>
      <pc:sldChg chg="addSp delSp modSp add">
        <pc:chgData name="Alexander Nozik" userId="188c02ae713a829a" providerId="LiveId" clId="{ADEE65E9-FF0E-4535-B02D-417ED17BA36F}" dt="2019-10-08T18:13:21.317" v="2908"/>
        <pc:sldMkLst>
          <pc:docMk/>
          <pc:sldMk cId="4274218610" sldId="275"/>
        </pc:sldMkLst>
        <pc:spChg chg="del">
          <ac:chgData name="Alexander Nozik" userId="188c02ae713a829a" providerId="LiveId" clId="{ADEE65E9-FF0E-4535-B02D-417ED17BA36F}" dt="2019-10-08T18:13:21.317" v="2908"/>
          <ac:spMkLst>
            <pc:docMk/>
            <pc:sldMk cId="4274218610" sldId="275"/>
            <ac:spMk id="3" creationId="{628B8EE2-D7AA-4B9C-8BFF-C286385168A3}"/>
          </ac:spMkLst>
        </pc:spChg>
        <pc:picChg chg="add mod">
          <ac:chgData name="Alexander Nozik" userId="188c02ae713a829a" providerId="LiveId" clId="{ADEE65E9-FF0E-4535-B02D-417ED17BA36F}" dt="2019-10-08T18:13:21.317" v="2908"/>
          <ac:picMkLst>
            <pc:docMk/>
            <pc:sldMk cId="4274218610" sldId="275"/>
            <ac:picMk id="4" creationId="{4A80DA44-170B-4BE8-BDB8-94C9C42030F0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9T12:13:58.956" v="2994" actId="20577"/>
        <pc:sldMkLst>
          <pc:docMk/>
          <pc:sldMk cId="3064827983" sldId="276"/>
        </pc:sldMkLst>
        <pc:spChg chg="del mod ord">
          <ac:chgData name="Alexander Nozik" userId="188c02ae713a829a" providerId="LiveId" clId="{ADEE65E9-FF0E-4535-B02D-417ED17BA36F}" dt="2019-10-09T12:08:48.714" v="2931" actId="700"/>
          <ac:spMkLst>
            <pc:docMk/>
            <pc:sldMk cId="3064827983" sldId="276"/>
            <ac:spMk id="2" creationId="{A102A25B-E803-4365-B88E-0AC2ED583197}"/>
          </ac:spMkLst>
        </pc:spChg>
        <pc:spChg chg="del mod ord">
          <ac:chgData name="Alexander Nozik" userId="188c02ae713a829a" providerId="LiveId" clId="{ADEE65E9-FF0E-4535-B02D-417ED17BA36F}" dt="2019-10-09T12:08:48.714" v="2931" actId="700"/>
          <ac:spMkLst>
            <pc:docMk/>
            <pc:sldMk cId="3064827983" sldId="276"/>
            <ac:spMk id="3" creationId="{857E403C-2239-4766-A3F2-077DE8097C9C}"/>
          </ac:spMkLst>
        </pc:spChg>
        <pc:spChg chg="add mod ord">
          <ac:chgData name="Alexander Nozik" userId="188c02ae713a829a" providerId="LiveId" clId="{ADEE65E9-FF0E-4535-B02D-417ED17BA36F}" dt="2019-10-09T12:11:47.620" v="2965" actId="700"/>
          <ac:spMkLst>
            <pc:docMk/>
            <pc:sldMk cId="3064827983" sldId="276"/>
            <ac:spMk id="4" creationId="{4165FB5F-6D40-44F4-8834-B2676D77C5D5}"/>
          </ac:spMkLst>
        </pc:spChg>
        <pc:spChg chg="add del mod ord">
          <ac:chgData name="Alexander Nozik" userId="188c02ae713a829a" providerId="LiveId" clId="{ADEE65E9-FF0E-4535-B02D-417ED17BA36F}" dt="2019-10-09T12:09:05.833" v="2932" actId="931"/>
          <ac:spMkLst>
            <pc:docMk/>
            <pc:sldMk cId="3064827983" sldId="276"/>
            <ac:spMk id="5" creationId="{36D47D9F-F99D-4CE0-9526-A22068168C8C}"/>
          </ac:spMkLst>
        </pc:spChg>
        <pc:spChg chg="add del mod ord">
          <ac:chgData name="Alexander Nozik" userId="188c02ae713a829a" providerId="LiveId" clId="{ADEE65E9-FF0E-4535-B02D-417ED17BA36F}" dt="2019-10-09T12:12:02.020" v="2966"/>
          <ac:spMkLst>
            <pc:docMk/>
            <pc:sldMk cId="3064827983" sldId="276"/>
            <ac:spMk id="8" creationId="{E8C98ABC-7F5A-4944-A2FA-0CA22DDBCE12}"/>
          </ac:spMkLst>
        </pc:spChg>
        <pc:spChg chg="add del mod">
          <ac:chgData name="Alexander Nozik" userId="188c02ae713a829a" providerId="LiveId" clId="{ADEE65E9-FF0E-4535-B02D-417ED17BA36F}" dt="2019-10-09T12:13:37.674" v="2987" actId="478"/>
          <ac:spMkLst>
            <pc:docMk/>
            <pc:sldMk cId="3064827983" sldId="276"/>
            <ac:spMk id="10" creationId="{1877D8CB-3590-4CEA-8395-53C881BA9A3C}"/>
          </ac:spMkLst>
        </pc:spChg>
        <pc:spChg chg="add mod">
          <ac:chgData name="Alexander Nozik" userId="188c02ae713a829a" providerId="LiveId" clId="{ADEE65E9-FF0E-4535-B02D-417ED17BA36F}" dt="2019-10-09T12:13:42.920" v="2989" actId="14100"/>
          <ac:spMkLst>
            <pc:docMk/>
            <pc:sldMk cId="3064827983" sldId="276"/>
            <ac:spMk id="11" creationId="{9325EF31-39CF-46BE-B617-8D2A428738C0}"/>
          </ac:spMkLst>
        </pc:spChg>
        <pc:spChg chg="add mod">
          <ac:chgData name="Alexander Nozik" userId="188c02ae713a829a" providerId="LiveId" clId="{ADEE65E9-FF0E-4535-B02D-417ED17BA36F}" dt="2019-10-09T12:13:58.956" v="2994" actId="20577"/>
          <ac:spMkLst>
            <pc:docMk/>
            <pc:sldMk cId="3064827983" sldId="276"/>
            <ac:spMk id="12" creationId="{A3B2FBB4-A1BE-4F52-9ABA-1585D058691F}"/>
          </ac:spMkLst>
        </pc:spChg>
        <pc:picChg chg="add mod ord">
          <ac:chgData name="Alexander Nozik" userId="188c02ae713a829a" providerId="LiveId" clId="{ADEE65E9-FF0E-4535-B02D-417ED17BA36F}" dt="2019-10-09T12:11:47.620" v="2965" actId="700"/>
          <ac:picMkLst>
            <pc:docMk/>
            <pc:sldMk cId="3064827983" sldId="276"/>
            <ac:picMk id="7" creationId="{6A2D8BF9-5097-4B57-92BB-B7455631A908}"/>
          </ac:picMkLst>
        </pc:picChg>
        <pc:picChg chg="add">
          <ac:chgData name="Alexander Nozik" userId="188c02ae713a829a" providerId="LiveId" clId="{ADEE65E9-FF0E-4535-B02D-417ED17BA36F}" dt="2019-10-09T12:12:02.020" v="2966"/>
          <ac:picMkLst>
            <pc:docMk/>
            <pc:sldMk cId="3064827983" sldId="276"/>
            <ac:picMk id="9" creationId="{956DF746-16F7-4BCD-85A6-B63152BE41DA}"/>
          </ac:picMkLst>
        </pc:picChg>
      </pc:sldChg>
      <pc:sldChg chg="addSp delSp modSp add del mod modClrScheme chgLayout">
        <pc:chgData name="Alexander Nozik" userId="188c02ae713a829a" providerId="LiveId" clId="{ADEE65E9-FF0E-4535-B02D-417ED17BA36F}" dt="2019-10-09T12:12:08.784" v="2967" actId="47"/>
        <pc:sldMkLst>
          <pc:docMk/>
          <pc:sldMk cId="4018540605" sldId="277"/>
        </pc:sldMkLst>
        <pc:spChg chg="del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2" creationId="{5C089947-255D-465B-8B52-7891EA9B3ED1}"/>
          </ac:spMkLst>
        </pc:spChg>
        <pc:spChg chg="del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3" creationId="{CE100CF9-8999-4DA7-BADB-489B2C61192C}"/>
          </ac:spMkLst>
        </pc:spChg>
        <pc:spChg chg="add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4" creationId="{068649C6-02DE-466B-8357-B4639A916AFA}"/>
          </ac:spMkLst>
        </pc:spChg>
        <pc:spChg chg="add del mod ord">
          <ac:chgData name="Alexander Nozik" userId="188c02ae713a829a" providerId="LiveId" clId="{ADEE65E9-FF0E-4535-B02D-417ED17BA36F}" dt="2019-10-09T12:11:14.462" v="2962"/>
          <ac:spMkLst>
            <pc:docMk/>
            <pc:sldMk cId="4018540605" sldId="277"/>
            <ac:spMk id="5" creationId="{343E1B8E-73F2-48BD-8E0E-47676B1DDC95}"/>
          </ac:spMkLst>
        </pc:spChg>
        <pc:spChg chg="add del mod ord">
          <ac:chgData name="Alexander Nozik" userId="188c02ae713a829a" providerId="LiveId" clId="{ADEE65E9-FF0E-4535-B02D-417ED17BA36F}" dt="2019-10-09T12:10:49.586" v="2960"/>
          <ac:spMkLst>
            <pc:docMk/>
            <pc:sldMk cId="4018540605" sldId="277"/>
            <ac:spMk id="6" creationId="{387534A7-A2DD-43AD-AB19-7E4A2DAB81A0}"/>
          </ac:spMkLst>
        </pc:spChg>
        <pc:spChg chg="add mod">
          <ac:chgData name="Alexander Nozik" userId="188c02ae713a829a" providerId="LiveId" clId="{ADEE65E9-FF0E-4535-B02D-417ED17BA36F}" dt="2019-10-09T12:10:51.515" v="2961" actId="478"/>
          <ac:spMkLst>
            <pc:docMk/>
            <pc:sldMk cId="4018540605" sldId="277"/>
            <ac:spMk id="10" creationId="{650E3B35-A098-4B20-8F25-30222F531700}"/>
          </ac:spMkLst>
        </pc:spChg>
        <pc:picChg chg="add del mod">
          <ac:chgData name="Alexander Nozik" userId="188c02ae713a829a" providerId="LiveId" clId="{ADEE65E9-FF0E-4535-B02D-417ED17BA36F}" dt="2019-10-09T12:10:51.515" v="2961" actId="478"/>
          <ac:picMkLst>
            <pc:docMk/>
            <pc:sldMk cId="4018540605" sldId="277"/>
            <ac:picMk id="8" creationId="{CFC204EC-9AC4-42B4-B05C-13DAB05066E9}"/>
          </ac:picMkLst>
        </pc:picChg>
        <pc:picChg chg="add mod">
          <ac:chgData name="Alexander Nozik" userId="188c02ae713a829a" providerId="LiveId" clId="{ADEE65E9-FF0E-4535-B02D-417ED17BA36F}" dt="2019-10-09T12:11:15.955" v="2964" actId="962"/>
          <ac:picMkLst>
            <pc:docMk/>
            <pc:sldMk cId="4018540605" sldId="277"/>
            <ac:picMk id="12" creationId="{912ED670-BC97-4432-9A20-22DF6DED04B6}"/>
          </ac:picMkLst>
        </pc:picChg>
      </pc:sldChg>
      <pc:sldChg chg="modSp add">
        <pc:chgData name="Alexander Nozik" userId="188c02ae713a829a" providerId="LiveId" clId="{ADEE65E9-FF0E-4535-B02D-417ED17BA36F}" dt="2019-10-09T12:17:41.853" v="3129" actId="20577"/>
        <pc:sldMkLst>
          <pc:docMk/>
          <pc:sldMk cId="2180008810" sldId="278"/>
        </pc:sldMkLst>
        <pc:spChg chg="mod">
          <ac:chgData name="Alexander Nozik" userId="188c02ae713a829a" providerId="LiveId" clId="{ADEE65E9-FF0E-4535-B02D-417ED17BA36F}" dt="2019-10-09T12:17:41.853" v="3129" actId="20577"/>
          <ac:spMkLst>
            <pc:docMk/>
            <pc:sldMk cId="2180008810" sldId="278"/>
            <ac:spMk id="2" creationId="{2F3CF97C-32D8-40A0-86BA-2FF562AA92E9}"/>
          </ac:spMkLst>
        </pc:spChg>
        <pc:spChg chg="mod">
          <ac:chgData name="Alexander Nozik" userId="188c02ae713a829a" providerId="LiveId" clId="{ADEE65E9-FF0E-4535-B02D-417ED17BA36F}" dt="2019-10-09T12:14:07.615" v="2995"/>
          <ac:spMkLst>
            <pc:docMk/>
            <pc:sldMk cId="2180008810" sldId="278"/>
            <ac:spMk id="3" creationId="{D6A05152-AA99-44CB-98FC-8D39698EC042}"/>
          </ac:spMkLst>
        </pc:spChg>
      </pc:sldChg>
      <pc:sldChg chg="add del">
        <pc:chgData name="Alexander Nozik" userId="188c02ae713a829a" providerId="LiveId" clId="{ADEE65E9-FF0E-4535-B02D-417ED17BA36F}" dt="2019-10-09T12:10:31.133" v="2958" actId="47"/>
        <pc:sldMkLst>
          <pc:docMk/>
          <pc:sldMk cId="120016146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E0B4F9-C1D5-4609-B55C-0DF268AE275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7314E7-534D-48B1-8F8C-06F48B9D9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47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14E7-534D-48B1-8F8C-06F48B9D94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14E7-534D-48B1-8F8C-06F48B9D94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DBA8E-5733-46E9-A2F2-C5170DF5C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B01527-C23F-4D25-90C0-E70D7954A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171F80-9AF6-44C9-9413-0189E65D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1B643-C2C9-4095-8B4D-2345A8FA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4CF94C-7BC1-4C23-AEB6-6D0FC2D1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5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10AFE-037D-45DF-B974-4055007A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76A4C-A7CF-4C67-92E5-FC9FE134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234E5F-69B4-4C6B-A249-4B5562DAE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7C703E-AE32-4042-8CA5-B98F66FA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8EAC73-F05B-48B1-B034-B2D779B1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Software contribution from MIPT: development of services and tools for BM@N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CD2E69-B540-4E43-B503-6D9AD4C9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A42C52-D4DC-4ED0-BA72-58ED68FAB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08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463F0-D21F-483B-ADAC-D41C25D5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7E20F1-3944-47F4-ADA7-E1C4E6A3C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C8AD84-AF5D-4460-8F20-C3DCC936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EC8E4F-7D67-4681-9E64-45A05357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D70BFD-B2F4-4450-9178-6A1C4BA3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3D3241-A90C-4A78-8BED-15ECADEE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2C52-D4DC-4ED0-BA72-58ED68FAB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40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819323-9FB4-410D-9DBA-A3EBD2F3A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7F1C9C-90A3-489A-BB75-E4DF96D6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C00AE7-5306-4950-AF71-1C6E9F2D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12E1B-F5A7-4B40-B6AA-1DFDE7FE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EE5E2-B1D5-4F5F-A0D4-8AB49B3C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2C52-D4DC-4ED0-BA72-58ED68FAB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6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3E62D-3952-41D4-A662-02F7BE223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3B09FD-BCF1-40E0-9BC7-286A3C61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2966E-A57B-4A0E-B301-EEC030D0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1D24B-1A3F-48B4-BC20-D6341F8E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1F2B3335-3645-441A-8FEF-E8B382CA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1015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483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0DDA9-CFF4-49A0-857F-C47C658E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8726DF-7B2B-42BD-8706-81AB93EE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B018D9-C259-4F66-A54F-038E1827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7F190B-A01A-4F9E-A887-6BABEFF2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ECE69-C364-4C0F-8DCE-B2F7863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03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D9305-B2DA-49B5-8CD2-3E83436F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D7B02D-9B5F-4B3F-A56E-A68D238F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5D02EB-555A-47C2-97CF-4DD54255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/>
              <a:t>20-Apr-2020</a:t>
            </a:r>
            <a:endParaRPr lang="en-US" dirty="0" smtClean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91CA52-F9D2-40F1-AFD2-384707A4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BDCF8F-96CB-4B40-8023-0E4F3888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3F75B59-EC6A-4D0F-A0DC-CFBDD307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42614"/>
            <a:ext cx="9334500" cy="99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060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F8C2E4-C7A8-4064-BD28-AB721674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5DB4AF-1FD8-4718-A0A2-D68ADA18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501525-7DB6-4290-8B6C-DCF486FA7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9177CA-C551-47AE-88F5-106FAB7CD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1423A9-846A-4A2C-86A4-F2D4B7C5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1BCBC9-0E56-4F0B-A277-488BED2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6191A3-E3DA-485A-B202-8411B43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1D9ABA4-2CDC-4758-9136-E0F019E1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981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789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CCF80-0F9B-4651-B74D-96989CC8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2787"/>
            <a:ext cx="9334500" cy="1220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36DAEF-FA6F-46B3-886D-E572C444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AB0CD7-09F0-4C0A-AA0F-1BA24B57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1135EA-36EF-4BA6-B6A1-B11A0527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A323BC-C184-4A17-95F6-1F6146D9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DF86C65-0238-4A33-A4B9-B058AB6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696917-4B66-4620-92B4-F4C252A1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9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7D3AB-A970-4C56-9435-2CCCED44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14A19D-22D3-4C76-ADE9-21D4A16FD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0C62F-6938-4208-B1CC-6164A4F7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3EAB66-8AB5-4B69-AC83-6E17E37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065A-2445-4D5A-B3AD-651A070B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35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19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F4CE1E-BFF4-4304-867C-80038E35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2787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7F41CC-CD33-4E37-91B1-D4B91DC77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85B04-452F-4C16-AFCC-69CF7A248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9184E-F2E2-4F43-A654-B2A59A03A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7D76D33F-53B9-4403-A269-99A479E21E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38200" y="219785"/>
            <a:ext cx="1181100" cy="107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ACF1C53-EE4B-4B90-9490-4CEB63D8FCF2}"/>
              </a:ext>
            </a:extLst>
          </p:cNvPr>
          <p:cNvCxnSpPr/>
          <p:nvPr/>
        </p:nvCxnSpPr>
        <p:spPr>
          <a:xfrm>
            <a:off x="2019300" y="899815"/>
            <a:ext cx="93345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F3FCF11-94F8-4324-B884-5EF7C8E7348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31D730-A8E4-4C7E-8801-83543F1C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F7FADA-5551-4844-BB34-47E02F66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62255-ADE8-4F26-B2F1-D01AA9E92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F8C81-655A-4612-9EA5-E566ADB8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Software contribution from MIPT: development of services and tools for BM@N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07BD41-B0EC-40B4-BA5B-0BFA1E776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C583B6-DB41-4344-B7DC-ED4C9675CF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DC88235-F8C0-47F6-81E1-E5FD7232FE3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130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mon-service.jinr.ru/" TargetMode="External"/><Relationship Id="rId3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425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-service.jinr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pt-npm/visionfor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jetbrains.org/groups/npm" TargetMode="External"/><Relationship Id="rId2" Type="http://schemas.openxmlformats.org/officeDocument/2006/relationships/hyperlink" Target="http://npm.mipt.ru/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nrealf1/RootExtraction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jinr.ru/nica_db/tango_we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it.jinr.ru/nica/bmnroot/-/tree/dev/uni_db/services/statist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jinr.ru/nica/bmnroot/-/issues/5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br.com/ru/post/203200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mn.jinr.ru/nica-scheduler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jinr.ru/nica_modules/mpd-scheduler-gui" TargetMode="External"/><Relationship Id="rId2" Type="http://schemas.openxmlformats.org/officeDocument/2006/relationships/hyperlink" Target="https://bmn-scheduler.jinr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mn-scheduler.jinr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jinr.ru/nica/bmnroot/-/tree/dev/uni_db/services/monito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E1736-7302-4F57-8C99-424BB516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97098"/>
          </a:xfrm>
        </p:spPr>
        <p:txBody>
          <a:bodyPr>
            <a:normAutofit/>
          </a:bodyPr>
          <a:lstStyle/>
          <a:p>
            <a:r>
              <a:rPr lang="en-US" dirty="0" smtClean="0"/>
              <a:t>Software contribution from MIPT: development of services and tools for BM@N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E8A27A-9C28-48F8-A810-D2C5D08D5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7932"/>
            <a:ext cx="9144000" cy="729867"/>
          </a:xfrm>
        </p:spPr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Klimai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9320" y="417499"/>
            <a:ext cx="926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6th Collaboration Meeting of the BM@N Experiment at the NICA Facility, October 26–27, 2020 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5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9200067" y="2455570"/>
            <a:ext cx="239785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Monitored Host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Service - Components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0927" y="2005054"/>
            <a:ext cx="2902590" cy="10066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         mon-service.py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164" y="3466137"/>
            <a:ext cx="2028736" cy="829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             </a:t>
            </a:r>
            <a:r>
              <a:rPr lang="en-US" sz="2000" dirty="0" err="1" smtClean="0">
                <a:solidFill>
                  <a:schemeClr val="tx1"/>
                </a:solidFill>
              </a:rPr>
              <a:t>InfluxDB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8950" y="4759439"/>
            <a:ext cx="2312564" cy="87804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          </a:t>
            </a:r>
            <a:r>
              <a:rPr lang="en-US" sz="2000" dirty="0" err="1" smtClean="0">
                <a:solidFill>
                  <a:schemeClr val="tx1"/>
                </a:solidFill>
              </a:rPr>
              <a:t>Grafana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0094" y="1205051"/>
            <a:ext cx="239785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Monitored Host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9" idx="3"/>
            <a:endCxn id="29" idx="1"/>
          </p:cNvCxnSpPr>
          <p:nvPr/>
        </p:nvCxnSpPr>
        <p:spPr>
          <a:xfrm>
            <a:off x="6973517" y="2508394"/>
            <a:ext cx="2226550" cy="45051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229544" y="3296956"/>
            <a:ext cx="1262542" cy="570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Mail server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0" idx="0"/>
          </p:cNvCxnSpPr>
          <p:nvPr/>
        </p:nvCxnSpPr>
        <p:spPr>
          <a:xfrm flipH="1">
            <a:off x="5514532" y="3011733"/>
            <a:ext cx="7690" cy="4544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11" idx="0"/>
          </p:cNvCxnSpPr>
          <p:nvPr/>
        </p:nvCxnSpPr>
        <p:spPr>
          <a:xfrm>
            <a:off x="5514532" y="4295247"/>
            <a:ext cx="700" cy="4641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883" y="4890865"/>
            <a:ext cx="709285" cy="61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610" y="3531849"/>
            <a:ext cx="700010" cy="6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986688" y="1127480"/>
            <a:ext cx="179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ICMP ping</a:t>
            </a:r>
          </a:p>
          <a:p>
            <a:r>
              <a:rPr lang="en-US" dirty="0" smtClean="0"/>
              <a:t>PG-SQL request 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9" idx="3"/>
            <a:endCxn id="12" idx="1"/>
          </p:cNvCxnSpPr>
          <p:nvPr/>
        </p:nvCxnSpPr>
        <p:spPr>
          <a:xfrm flipV="1">
            <a:off x="6973517" y="1708391"/>
            <a:ext cx="1736577" cy="80000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3"/>
          </p:cNvCxnSpPr>
          <p:nvPr/>
        </p:nvCxnSpPr>
        <p:spPr>
          <a:xfrm>
            <a:off x="6973517" y="2508394"/>
            <a:ext cx="2344219" cy="158811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005524" y="2760062"/>
            <a:ext cx="1015068" cy="43622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1" idx="1"/>
          </p:cNvCxnSpPr>
          <p:nvPr/>
        </p:nvCxnSpPr>
        <p:spPr>
          <a:xfrm flipH="1" flipV="1">
            <a:off x="2820966" y="3934521"/>
            <a:ext cx="1537984" cy="126394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3" descr="software_g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534" y="2204849"/>
            <a:ext cx="639103" cy="6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Graphic 57">
            <a:extLst>
              <a:ext uri="{FF2B5EF4-FFF2-40B4-BE49-F238E27FC236}">
                <a16:creationId xmlns=""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33867" y="2717727"/>
            <a:ext cx="249099" cy="134648"/>
          </a:xfrm>
          <a:prstGeom prst="rect">
            <a:avLst/>
          </a:prstGeom>
        </p:spPr>
      </p:pic>
      <p:pic>
        <p:nvPicPr>
          <p:cNvPr id="49" name="Graphic 57">
            <a:extLst>
              <a:ext uri="{FF2B5EF4-FFF2-40B4-BE49-F238E27FC236}">
                <a16:creationId xmlns=""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5657" y="4422090"/>
            <a:ext cx="249099" cy="134648"/>
          </a:xfrm>
          <a:prstGeom prst="rect">
            <a:avLst/>
          </a:prstGeom>
        </p:spPr>
      </p:pic>
      <p:pic>
        <p:nvPicPr>
          <p:cNvPr id="50" name="Picture 40" descr="Workstation Mal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01" y="3116293"/>
            <a:ext cx="87148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Прямая со стрелкой 50"/>
          <p:cNvCxnSpPr>
            <a:stCxn id="15" idx="1"/>
          </p:cNvCxnSpPr>
          <p:nvPr/>
        </p:nvCxnSpPr>
        <p:spPr>
          <a:xfrm flipH="1" flipV="1">
            <a:off x="1235448" y="3380847"/>
            <a:ext cx="994096" cy="20133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>
            <a:extLst>
              <a:ext uri="{FF2B5EF4-FFF2-40B4-BE49-F238E27FC236}">
                <a16:creationId xmlns=""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2634" y="3256020"/>
            <a:ext cx="249099" cy="134648"/>
          </a:xfrm>
          <a:prstGeom prst="rect">
            <a:avLst/>
          </a:prstGeom>
        </p:spPr>
      </p:pic>
      <p:cxnSp>
        <p:nvCxnSpPr>
          <p:cNvPr id="59" name="Прямая со стрелкой 58"/>
          <p:cNvCxnSpPr/>
          <p:nvPr/>
        </p:nvCxnSpPr>
        <p:spPr>
          <a:xfrm>
            <a:off x="834173" y="3810085"/>
            <a:ext cx="3521978" cy="154217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421648">
            <a:off x="1303589" y="4499162"/>
            <a:ext cx="200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Grafana</a:t>
            </a:r>
            <a:r>
              <a:rPr lang="en-US" sz="2000" dirty="0" smtClean="0"/>
              <a:t> Web UI</a:t>
            </a:r>
            <a:endParaRPr lang="ru-RU" sz="2000" dirty="0"/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contribution from MIPT: development of services and tools for BM@N</a:t>
            </a: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505878" y="4123944"/>
            <a:ext cx="2960698" cy="1664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Monitored Host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8851392" y="4697529"/>
            <a:ext cx="1847088" cy="829110"/>
            <a:chOff x="9107424" y="5246169"/>
            <a:chExt cx="1847088" cy="82911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07424" y="5246169"/>
              <a:ext cx="1847088" cy="829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          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Telegraf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271762" y="5404104"/>
              <a:ext cx="544099" cy="53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4" name="Прямая со стрелкой 43"/>
          <p:cNvCxnSpPr>
            <a:stCxn id="39" idx="1"/>
            <a:endCxn id="10" idx="3"/>
          </p:cNvCxnSpPr>
          <p:nvPr/>
        </p:nvCxnSpPr>
        <p:spPr>
          <a:xfrm flipH="1" flipV="1">
            <a:off x="6528900" y="3880692"/>
            <a:ext cx="2322492" cy="123139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84224" y="4699736"/>
            <a:ext cx="179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Metrics for</a:t>
            </a:r>
          </a:p>
          <a:p>
            <a:r>
              <a:rPr lang="en-US" dirty="0" smtClean="0"/>
              <a:t>CPU, disk,</a:t>
            </a:r>
          </a:p>
          <a:p>
            <a:r>
              <a:rPr lang="en-US" dirty="0" smtClean="0"/>
              <a:t>memory, etc.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638457" y="5685782"/>
            <a:ext cx="3807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13"/>
              </a:rPr>
              <a:t>https://mon-service.jinr.ru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Grafana</a:t>
            </a:r>
            <a:r>
              <a:rPr lang="en-US" dirty="0" smtClean="0"/>
              <a:t> View – 1 of 4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737" y="1263780"/>
            <a:ext cx="9788886" cy="481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46449" y="171950"/>
            <a:ext cx="3807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3"/>
              </a:rPr>
              <a:t>https://mon-service.jinr.ru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Grafana</a:t>
            </a:r>
            <a:r>
              <a:rPr lang="en-US" dirty="0" smtClean="0"/>
              <a:t> View – 2 of 4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944" y="1063709"/>
            <a:ext cx="8904244" cy="500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Grafana</a:t>
            </a:r>
            <a:r>
              <a:rPr lang="en-US" dirty="0" smtClean="0"/>
              <a:t> View – 3 of 4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509" y="1298870"/>
            <a:ext cx="10013540" cy="47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Grafana</a:t>
            </a:r>
            <a:r>
              <a:rPr lang="en-US" dirty="0" smtClean="0"/>
              <a:t> View – 4 of 4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951" y="1105466"/>
            <a:ext cx="8845924" cy="497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2ABF3-EECC-4257-A780-377C1527D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93586"/>
          </a:xfrm>
        </p:spPr>
        <p:txBody>
          <a:bodyPr/>
          <a:lstStyle/>
          <a:p>
            <a:r>
              <a:rPr lang="en-US" dirty="0" smtClean="0"/>
              <a:t>Visualization – </a:t>
            </a:r>
            <a:br>
              <a:rPr lang="en-US" dirty="0" smtClean="0"/>
            </a:br>
            <a:r>
              <a:rPr lang="en-US" dirty="0" smtClean="0"/>
              <a:t>Event Display Next-Gen</a:t>
            </a:r>
            <a:endParaRPr lang="en-US" dirty="0"/>
          </a:p>
        </p:txBody>
      </p:sp>
      <p:pic>
        <p:nvPicPr>
          <p:cNvPr id="1026" name="Picture 2" descr="Картинки по запросу jetbrains">
            <a:extLst>
              <a:ext uri="{FF2B5EF4-FFF2-40B4-BE49-F238E27FC236}">
                <a16:creationId xmlns:a16="http://schemas.microsoft.com/office/drawing/2014/main" xmlns="" id="{031C8C7D-8BDC-4129-9B71-F406B3F4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7763" y="1345407"/>
            <a:ext cx="1989687" cy="21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7D35C2-F90D-4CA0-9781-94886C4BFE52}"/>
              </a:ext>
            </a:extLst>
          </p:cNvPr>
          <p:cNvSpPr txBox="1"/>
          <p:nvPr/>
        </p:nvSpPr>
        <p:spPr>
          <a:xfrm>
            <a:off x="8017933" y="2084388"/>
            <a:ext cx="156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xmlns="" val="37288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4C4E7FE4-2538-49A4-BD7C-0ECBEB041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0452" y="1495061"/>
            <a:ext cx="5397186" cy="4621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2D4CDF-CA77-45F4-AB6D-BAF956833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5853"/>
            <a:ext cx="5181600" cy="4541110"/>
          </a:xfrm>
        </p:spPr>
        <p:txBody>
          <a:bodyPr/>
          <a:lstStyle/>
          <a:p>
            <a:r>
              <a:rPr lang="en-US" dirty="0"/>
              <a:t>Visualization runs as a stand-alone </a:t>
            </a:r>
            <a:r>
              <a:rPr lang="en-US" dirty="0" smtClean="0"/>
              <a:t>service</a:t>
            </a:r>
            <a:endParaRPr lang="en-US" dirty="0"/>
          </a:p>
          <a:p>
            <a:r>
              <a:rPr lang="en-US" dirty="0"/>
              <a:t>It communicates with other services via </a:t>
            </a:r>
            <a:r>
              <a:rPr lang="en-US" dirty="0" smtClean="0"/>
              <a:t>HTTP</a:t>
            </a:r>
            <a:endParaRPr lang="en-US" dirty="0"/>
          </a:p>
          <a:p>
            <a:r>
              <a:rPr lang="en-US" dirty="0"/>
              <a:t>The service itself uses plugin system to include new visualization </a:t>
            </a:r>
            <a:r>
              <a:rPr lang="en-US" dirty="0" smtClean="0"/>
              <a:t>types</a:t>
            </a:r>
            <a:endParaRPr lang="en-US" dirty="0"/>
          </a:p>
          <a:p>
            <a:r>
              <a:rPr lang="en-US" dirty="0"/>
              <a:t>Adapters are made to convert ROOT/GEANT/whatever format into visualization </a:t>
            </a: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FA481E2-FE3B-425A-9E4C-776E6BB9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as a service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7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38200" y="1655064"/>
            <a:ext cx="10515600" cy="4521899"/>
          </a:xfrm>
        </p:spPr>
        <p:txBody>
          <a:bodyPr/>
          <a:lstStyle/>
          <a:p>
            <a:r>
              <a:rPr lang="en-US" dirty="0" smtClean="0"/>
              <a:t>Developed as </a:t>
            </a:r>
            <a:r>
              <a:rPr lang="en-US" dirty="0" err="1" smtClean="0"/>
              <a:t>Kotlin</a:t>
            </a:r>
            <a:r>
              <a:rPr lang="en-US" dirty="0" smtClean="0"/>
              <a:t> multiplatform application</a:t>
            </a:r>
          </a:p>
          <a:p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https://github.com/mipt-npm/visionforge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Working Three-JS rendering engine</a:t>
            </a:r>
          </a:p>
          <a:p>
            <a:pPr lvl="1"/>
            <a:r>
              <a:rPr lang="en-US" dirty="0" smtClean="0"/>
              <a:t>Caching and template usage for performance optimization</a:t>
            </a:r>
          </a:p>
          <a:p>
            <a:pPr lvl="1"/>
            <a:r>
              <a:rPr lang="en-US" dirty="0" smtClean="0"/>
              <a:t>Styling capabilities</a:t>
            </a:r>
          </a:p>
          <a:p>
            <a:pPr lvl="1"/>
            <a:r>
              <a:rPr lang="en-US" dirty="0" smtClean="0"/>
              <a:t>Layering</a:t>
            </a:r>
          </a:p>
          <a:p>
            <a:pPr lvl="1"/>
            <a:r>
              <a:rPr lang="en-US" dirty="0" smtClean="0"/>
              <a:t>Implementation for all primitives needed for BM@N geometry</a:t>
            </a:r>
          </a:p>
          <a:p>
            <a:pPr lvl="1"/>
            <a:r>
              <a:rPr lang="en-US" dirty="0" smtClean="0"/>
              <a:t>Basic online object manipulation capabilities</a:t>
            </a:r>
          </a:p>
          <a:p>
            <a:pPr lvl="1"/>
            <a:r>
              <a:rPr lang="en-US" dirty="0" smtClean="0"/>
              <a:t>Complete reader for GDML format</a:t>
            </a:r>
          </a:p>
          <a:p>
            <a:pPr lvl="1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VisionForge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Monitor Demo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460" y="1289749"/>
            <a:ext cx="8935275" cy="468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DAE2D0E-6EE0-4700-A89C-8F67CD2D9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912" y="1669385"/>
            <a:ext cx="8587154" cy="295631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80EDCB-0B06-42CD-A2BD-D3064251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BM@N Geometry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264" y="3172549"/>
            <a:ext cx="3695212" cy="285574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9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508761"/>
            <a:ext cx="10515600" cy="46316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None/>
            </a:pPr>
            <a:r>
              <a:rPr lang="en-US" dirty="0" smtClean="0"/>
              <a:t>MIPT projects for BM@N include services for: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Visualization, 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Monitoring,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Statistics collection, and more</a:t>
            </a:r>
          </a:p>
          <a:p>
            <a:pPr>
              <a:lnSpc>
                <a:spcPct val="70000"/>
              </a:lnSpc>
              <a:buNone/>
            </a:pPr>
            <a:endParaRPr lang="en-US" dirty="0" smtClean="0"/>
          </a:p>
          <a:p>
            <a:pPr>
              <a:lnSpc>
                <a:spcPct val="70000"/>
              </a:lnSpc>
              <a:buNone/>
            </a:pPr>
            <a:r>
              <a:rPr lang="en-US" dirty="0" smtClean="0"/>
              <a:t>About MIPT-NPM:</a:t>
            </a:r>
          </a:p>
          <a:p>
            <a:pPr marL="342900" indent="-342900">
              <a:lnSpc>
                <a:spcPct val="70000"/>
              </a:lnSpc>
            </a:pPr>
            <a:r>
              <a:rPr lang="en-US" dirty="0" smtClean="0">
                <a:hlinkClick r:id="rId2"/>
              </a:rPr>
              <a:t>http://npm.mipt.ru/ru/</a:t>
            </a:r>
            <a:endParaRPr lang="en-US" dirty="0" smtClean="0"/>
          </a:p>
          <a:p>
            <a:pPr marL="342900" indent="-342900">
              <a:lnSpc>
                <a:spcPct val="70000"/>
              </a:lnSpc>
            </a:pPr>
            <a:r>
              <a:rPr lang="en-US" dirty="0" smtClean="0">
                <a:hlinkClick r:id="rId3"/>
              </a:rPr>
              <a:t>https://research.jetbrains.org/groups/npm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46732" y="218821"/>
            <a:ext cx="9334500" cy="704723"/>
          </a:xfrm>
        </p:spPr>
        <p:txBody>
          <a:bodyPr/>
          <a:lstStyle/>
          <a:p>
            <a:r>
              <a:rPr lang="en-US" dirty="0" smtClean="0"/>
              <a:t>MIPT Projects for BM@N 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A291267-28C5-4E14-BC5C-A6963A309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2022"/>
            <a:ext cx="10493739" cy="4377641"/>
          </a:xfrm>
        </p:spPr>
        <p:txBody>
          <a:bodyPr>
            <a:normAutofit/>
          </a:bodyPr>
          <a:lstStyle/>
          <a:p>
            <a:r>
              <a:rPr lang="en-US" dirty="0" smtClean="0"/>
              <a:t>Finalization of ROOT </a:t>
            </a:r>
            <a:r>
              <a:rPr lang="en-US" dirty="0"/>
              <a:t>plugin to convert </a:t>
            </a:r>
            <a:r>
              <a:rPr lang="en-US" dirty="0" err="1"/>
              <a:t>TGeoManager</a:t>
            </a:r>
            <a:r>
              <a:rPr lang="en-US" dirty="0"/>
              <a:t> to </a:t>
            </a:r>
            <a:r>
              <a:rPr lang="en-US" dirty="0" smtClean="0"/>
              <a:t>JSON</a:t>
            </a:r>
          </a:p>
          <a:p>
            <a:pPr lvl="1"/>
            <a:r>
              <a:rPr lang="en-US" dirty="0" smtClean="0">
                <a:hlinkClick r:id="rId2"/>
              </a:rPr>
              <a:t>https://github.com/Unrealf1/RootExtraction</a:t>
            </a:r>
            <a:endParaRPr lang="en-US" dirty="0" smtClean="0"/>
          </a:p>
          <a:p>
            <a:r>
              <a:rPr lang="en-US" dirty="0" smtClean="0"/>
              <a:t>VR via Three-JS</a:t>
            </a:r>
          </a:p>
          <a:p>
            <a:r>
              <a:rPr lang="en-US" dirty="0" smtClean="0"/>
              <a:t>OpenGL backend</a:t>
            </a:r>
          </a:p>
          <a:p>
            <a:r>
              <a:rPr lang="en-US" dirty="0" smtClean="0"/>
              <a:t>Non-3D </a:t>
            </a:r>
            <a:r>
              <a:rPr lang="en-US" dirty="0" err="1" smtClean="0"/>
              <a:t>plugins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6F0DF2-D650-4D41-BF27-AA624FBB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 </a:t>
            </a:r>
            <a:r>
              <a:rPr lang="en-US" dirty="0" smtClean="0"/>
              <a:t>and </a:t>
            </a:r>
            <a:r>
              <a:rPr lang="en-US" dirty="0"/>
              <a:t>plans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8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21297A-5F0E-48BB-A746-B0F81C71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913"/>
            <a:ext cx="9144000" cy="1463049"/>
          </a:xfrm>
        </p:spPr>
        <p:txBody>
          <a:bodyPr>
            <a:normAutofit/>
          </a:bodyPr>
          <a:lstStyle/>
          <a:p>
            <a:r>
              <a:rPr lang="en-US" dirty="0"/>
              <a:t>Slow </a:t>
            </a:r>
            <a:r>
              <a:rPr lang="en-US" dirty="0" smtClean="0"/>
              <a:t>Control Viewer</a:t>
            </a:r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4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/>
          <a:lstStyle/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Web interface for slow control system of BM@N</a:t>
            </a:r>
          </a:p>
          <a:p>
            <a:pPr lvl="1"/>
            <a:r>
              <a:rPr lang="en-US" dirty="0" smtClean="0"/>
              <a:t>Existing SCS Tango has </a:t>
            </a:r>
            <a:r>
              <a:rPr lang="en-US" dirty="0" err="1" smtClean="0"/>
              <a:t>MySQL</a:t>
            </a:r>
            <a:r>
              <a:rPr lang="en-US" dirty="0" smtClean="0"/>
              <a:t> DB with all sensor data obtained during runs</a:t>
            </a:r>
          </a:p>
          <a:p>
            <a:pPr lvl="1"/>
            <a:r>
              <a:rPr lang="en-US" dirty="0" smtClean="0"/>
              <a:t>Show sensor data graph based on run no. or time interval, and parameter name </a:t>
            </a:r>
          </a:p>
          <a:p>
            <a:pPr lvl="1"/>
            <a:r>
              <a:rPr lang="en-US" dirty="0" smtClean="0"/>
              <a:t>User selects:</a:t>
            </a:r>
          </a:p>
          <a:p>
            <a:pPr lvl="2"/>
            <a:r>
              <a:rPr lang="en-US" dirty="0" smtClean="0"/>
              <a:t>User-friendly alias for parameter name OR parameter list as stored in DB</a:t>
            </a:r>
          </a:p>
          <a:p>
            <a:pPr lvl="2"/>
            <a:r>
              <a:rPr lang="en-US" dirty="0" smtClean="0"/>
              <a:t>Run no. OR time interval</a:t>
            </a:r>
          </a:p>
          <a:p>
            <a:pPr lvl="1"/>
            <a:r>
              <a:rPr lang="en-US" dirty="0" smtClean="0"/>
              <a:t>Parameter can be 1d array – in this case a </a:t>
            </a:r>
            <a:r>
              <a:rPr lang="en-US" dirty="0" err="1" smtClean="0"/>
              <a:t>multigraph</a:t>
            </a:r>
            <a:r>
              <a:rPr lang="en-US" dirty="0" smtClean="0"/>
              <a:t> is displayed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Uses Dash framework, all packed in Docker container</a:t>
            </a:r>
          </a:p>
          <a:p>
            <a:pPr lvl="1"/>
            <a:r>
              <a:rPr lang="en-US" dirty="0" smtClean="0">
                <a:hlinkClick r:id="rId2"/>
              </a:rPr>
              <a:t>https://git.jinr.ru/nica_db/tango_web</a:t>
            </a:r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 Viewer – Task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A2D8BF9-5097-4B57-92BB-B7455631A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2229917"/>
            <a:ext cx="5181600" cy="3886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65FB5F-6D40-44F4-8834-B2676D77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control </a:t>
            </a:r>
            <a:r>
              <a:rPr lang="en-US" dirty="0" smtClean="0"/>
              <a:t>viewer </a:t>
            </a:r>
            <a:r>
              <a:rPr lang="en-US" b="1" dirty="0" smtClean="0">
                <a:solidFill>
                  <a:srgbClr val="FF0000"/>
                </a:solidFill>
              </a:rPr>
              <a:t>v1.0 (2019)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56DF746-16F7-4BCD-85A6-B63152BE41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224" y="1176062"/>
            <a:ext cx="4896969" cy="4786730"/>
          </a:xfrm>
          <a:ln>
            <a:solidFill>
              <a:schemeClr val="accent1"/>
            </a:solidFill>
          </a:ln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xmlns="" id="{9325EF31-39CF-46BE-B617-8D2A428738C0}"/>
              </a:ext>
            </a:extLst>
          </p:cNvPr>
          <p:cNvSpPr/>
          <p:nvPr/>
        </p:nvSpPr>
        <p:spPr>
          <a:xfrm>
            <a:off x="4584032" y="2169973"/>
            <a:ext cx="914400" cy="612648"/>
          </a:xfrm>
          <a:prstGeom prst="borderCallout1">
            <a:avLst>
              <a:gd name="adj1" fmla="val 48601"/>
              <a:gd name="adj2" fmla="val -5333"/>
              <a:gd name="adj3" fmla="val 111118"/>
              <a:gd name="adj4" fmla="val -76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data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xmlns="" id="{A3B2FBB4-A1BE-4F52-9ABA-1585D058691F}"/>
              </a:ext>
            </a:extLst>
          </p:cNvPr>
          <p:cNvSpPr/>
          <p:nvPr/>
        </p:nvSpPr>
        <p:spPr>
          <a:xfrm>
            <a:off x="2865299" y="1588599"/>
            <a:ext cx="914400" cy="612648"/>
          </a:xfrm>
          <a:prstGeom prst="borderCallout1">
            <a:avLst>
              <a:gd name="adj1" fmla="val 48601"/>
              <a:gd name="adj2" fmla="val -4333"/>
              <a:gd name="adj3" fmla="val 134612"/>
              <a:gd name="adj4" fmla="val -56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 data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8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NEW</a:t>
            </a:r>
            <a:r>
              <a:rPr lang="en-US" dirty="0" smtClean="0"/>
              <a:t> Slow Control Viewer v2.0 (2020-10)</a:t>
            </a:r>
            <a:endParaRPr lang="ru-RU" dirty="0"/>
          </a:p>
        </p:txBody>
      </p:sp>
      <p:pic>
        <p:nvPicPr>
          <p:cNvPr id="2050" name="Picture 2" descr="C:\Users\Home\Dropbox\INR-MIPT-stuff\NICA\2020-10 BMN meting\tango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616" y="1343340"/>
            <a:ext cx="9198864" cy="46618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21297A-5F0E-48BB-A746-B0F81C71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913"/>
            <a:ext cx="9144000" cy="1463049"/>
          </a:xfrm>
        </p:spPr>
        <p:txBody>
          <a:bodyPr>
            <a:normAutofit/>
          </a:bodyPr>
          <a:lstStyle/>
          <a:p>
            <a:r>
              <a:rPr lang="en-US" dirty="0" smtClean="0"/>
              <a:t>Statistics Collection</a:t>
            </a:r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4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271016"/>
            <a:ext cx="10515600" cy="4905947"/>
          </a:xfrm>
        </p:spPr>
        <p:txBody>
          <a:bodyPr/>
          <a:lstStyle/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Show histograms, and summary data, for:</a:t>
            </a:r>
          </a:p>
          <a:p>
            <a:pPr lvl="2"/>
            <a:r>
              <a:rPr lang="en-US" dirty="0" smtClean="0"/>
              <a:t>File size and size per event in a given directory (.data, .root files – configurable)</a:t>
            </a:r>
          </a:p>
          <a:p>
            <a:pPr lvl="2"/>
            <a:r>
              <a:rPr lang="en-US" dirty="0" smtClean="0"/>
              <a:t>Parse logs to get time of processing for macros (including time per event)</a:t>
            </a:r>
          </a:p>
          <a:p>
            <a:pPr lvl="1"/>
            <a:r>
              <a:rPr lang="en-US" dirty="0" smtClean="0"/>
              <a:t>Implemented as Python script</a:t>
            </a:r>
          </a:p>
          <a:p>
            <a:pPr lvl="1"/>
            <a:r>
              <a:rPr lang="en-US" dirty="0" smtClean="0">
                <a:hlinkClick r:id="rId2"/>
              </a:rPr>
              <a:t>https://git.jinr.ru/nica/bmnroot/-/tree/dev/uni_db/services/statistics</a:t>
            </a:r>
            <a:r>
              <a:rPr lang="en-US" dirty="0" smtClean="0"/>
              <a:t> </a:t>
            </a:r>
          </a:p>
          <a:p>
            <a:pPr lvl="1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Collection Script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069" y="3661220"/>
            <a:ext cx="454977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5885" y="3858324"/>
            <a:ext cx="4937777" cy="20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 Graph Example</a:t>
            </a:r>
            <a:endParaRPr lang="ru-RU" dirty="0"/>
          </a:p>
        </p:txBody>
      </p:sp>
      <p:pic>
        <p:nvPicPr>
          <p:cNvPr id="6" name="Picture 2" descr="C:\Users\Home\Documents\BMN-stat\statistics\output-size-s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792" y="1633217"/>
            <a:ext cx="8778240" cy="4389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32688" y="1258747"/>
            <a:ext cx="10771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 python3 stats.py --size --dir 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eos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nica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bmn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/exp/raw/run7/ --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config-size.json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--recursive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Graph Example</a:t>
            </a:r>
            <a:endParaRPr lang="ru-RU" dirty="0"/>
          </a:p>
        </p:txBody>
      </p:sp>
      <p:pic>
        <p:nvPicPr>
          <p:cNvPr id="6" name="Picture 3" descr="C:\Users\Home\Documents\BMN-stat\statistics\output-time-s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376" y="1697690"/>
            <a:ext cx="8695944" cy="43479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0624" y="1248263"/>
            <a:ext cx="11521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 python3 stats.py --time --dir 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eos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nica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bmn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/users/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gertsen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/logs/batch_raw_run5/ --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config-time.json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21297A-5F0E-48BB-A746-B0F81C71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913"/>
            <a:ext cx="9144000" cy="1463049"/>
          </a:xfrm>
        </p:spPr>
        <p:txBody>
          <a:bodyPr>
            <a:normAutofit/>
          </a:bodyPr>
          <a:lstStyle/>
          <a:p>
            <a:r>
              <a:rPr lang="en-US" dirty="0" smtClean="0"/>
              <a:t>Event Indexing</a:t>
            </a:r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4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01040" y="1825625"/>
          <a:ext cx="108295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336"/>
                <a:gridCol w="3785616"/>
                <a:gridCol w="35935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Progress since</a:t>
                      </a:r>
                      <a:r>
                        <a:rPr lang="en-US" baseline="0" dirty="0" smtClean="0"/>
                        <a:t> last meeting (2020-04)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NICA Scheduler </a:t>
                      </a:r>
                      <a:r>
                        <a:rPr lang="en-US" dirty="0" err="1" smtClean="0"/>
                        <a:t>Configurator</a:t>
                      </a:r>
                      <a:r>
                        <a:rPr lang="en-US" dirty="0" smtClean="0"/>
                        <a:t> GUI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features added, improved design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production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Monitoring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Telegraf</a:t>
                      </a:r>
                      <a:r>
                        <a:rPr lang="en-US" dirty="0" smtClean="0"/>
                        <a:t>-based monitoring added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dirty="0" smtClean="0"/>
                        <a:t>major </a:t>
                      </a:r>
                      <a:r>
                        <a:rPr lang="en-US" dirty="0" err="1" smtClean="0"/>
                        <a:t>Grafana</a:t>
                      </a:r>
                      <a:r>
                        <a:rPr lang="en-US" dirty="0" smtClean="0"/>
                        <a:t> dashboards update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production,</a:t>
                      </a:r>
                    </a:p>
                    <a:p>
                      <a:r>
                        <a:rPr lang="en-US" dirty="0" smtClean="0"/>
                        <a:t>TODO: Add HTTP(S) monitoring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Visualization service event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Released with new name </a:t>
                      </a:r>
                      <a:r>
                        <a:rPr lang="en-US" dirty="0" err="1" smtClean="0"/>
                        <a:t>VisionForge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</a:t>
                      </a:r>
                      <a:r>
                        <a:rPr lang="en-US" baseline="0" dirty="0" smtClean="0"/>
                        <a:t> on ROOT integration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Slow control 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Reworked and improved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Pending deploy</a:t>
                      </a:r>
                      <a:r>
                        <a:rPr lang="en-US" baseline="0" dirty="0" smtClean="0"/>
                        <a:t> to production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 collection script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 ready for extensive testing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 metadata service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Pgsql</a:t>
                      </a:r>
                      <a:r>
                        <a:rPr lang="en-US" baseline="0" dirty="0" smtClean="0"/>
                        <a:t> and Cassandra db tests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19300" y="328549"/>
            <a:ext cx="9334500" cy="640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Summary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contribution from MIPT: development of services and tools for BM@N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Metadata Architecture</a:t>
            </a:r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488" y="1148906"/>
            <a:ext cx="6716002" cy="482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261872"/>
            <a:ext cx="10515600" cy="4915091"/>
          </a:xfrm>
        </p:spPr>
        <p:txBody>
          <a:bodyPr>
            <a:normAutofit/>
          </a:bodyPr>
          <a:lstStyle/>
          <a:p>
            <a:r>
              <a:rPr lang="en-US" dirty="0" smtClean="0"/>
              <a:t>Proposed DB schema (</a:t>
            </a:r>
            <a:r>
              <a:rPr lang="en-US" dirty="0" smtClean="0">
                <a:hlinkClick r:id="rId2"/>
              </a:rPr>
              <a:t>https://git.jinr.ru/nica/bmnroot/-/issues/58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file_id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, 8 byte)</a:t>
            </a:r>
          </a:p>
          <a:p>
            <a:pPr lvl="1"/>
            <a:r>
              <a:rPr lang="en-US" dirty="0" err="1" smtClean="0"/>
              <a:t>event_number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, 4 byte)</a:t>
            </a:r>
          </a:p>
          <a:p>
            <a:pPr lvl="1"/>
            <a:r>
              <a:rPr lang="en-US" dirty="0" err="1" smtClean="0"/>
              <a:t>software_id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, 2 byte) </a:t>
            </a:r>
          </a:p>
          <a:p>
            <a:pPr lvl="1"/>
            <a:r>
              <a:rPr lang="en-US" dirty="0" err="1" smtClean="0"/>
              <a:t>period_number</a:t>
            </a:r>
            <a:r>
              <a:rPr lang="en-US" dirty="0" smtClean="0"/>
              <a:t> (</a:t>
            </a:r>
            <a:r>
              <a:rPr lang="en-US" dirty="0" err="1" smtClean="0"/>
              <a:t>int</a:t>
            </a:r>
            <a:r>
              <a:rPr lang="en-US" dirty="0" smtClean="0"/>
              <a:t>, 4 byte) </a:t>
            </a:r>
          </a:p>
          <a:p>
            <a:pPr lvl="1"/>
            <a:r>
              <a:rPr lang="en-US" dirty="0" err="1" smtClean="0"/>
              <a:t>run_number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, 4 byte) </a:t>
            </a:r>
          </a:p>
          <a:p>
            <a:pPr lvl="1"/>
            <a:r>
              <a:rPr lang="en-US" dirty="0" err="1" smtClean="0"/>
              <a:t>primary_vertex</a:t>
            </a:r>
            <a:r>
              <a:rPr lang="en-US" dirty="0" smtClean="0"/>
              <a:t> (</a:t>
            </a:r>
            <a:r>
              <a:rPr lang="en-US" dirty="0" err="1" smtClean="0"/>
              <a:t>boolean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detector_hit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, 4 byte)</a:t>
            </a:r>
            <a:endParaRPr lang="en-US" dirty="0" smtClean="0"/>
          </a:p>
          <a:p>
            <a:pPr lvl="1"/>
            <a:r>
              <a:rPr lang="en-US" dirty="0" err="1" smtClean="0"/>
              <a:t>primary_tracks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, 4 byte) </a:t>
            </a:r>
          </a:p>
          <a:p>
            <a:pPr lvl="1"/>
            <a:r>
              <a:rPr lang="en-US" dirty="0" err="1" smtClean="0"/>
              <a:t>all_tracks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, 4 byte) </a:t>
            </a:r>
          </a:p>
          <a:p>
            <a:pPr lvl="1"/>
            <a:r>
              <a:rPr lang="en-US" dirty="0" err="1" smtClean="0"/>
              <a:t>positive_tracks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, 4 byte) </a:t>
            </a:r>
          </a:p>
          <a:p>
            <a:pPr lvl="1"/>
            <a:r>
              <a:rPr lang="en-US" dirty="0" smtClean="0"/>
              <a:t>particles (</a:t>
            </a:r>
            <a:r>
              <a:rPr lang="en-US" dirty="0" err="1" smtClean="0"/>
              <a:t>int</a:t>
            </a:r>
            <a:r>
              <a:rPr lang="en-US" dirty="0" smtClean="0"/>
              <a:t>, 4 byte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EMD DBMS Choice – Task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444752"/>
            <a:ext cx="10655808" cy="4732211"/>
          </a:xfrm>
        </p:spPr>
        <p:txBody>
          <a:bodyPr/>
          <a:lstStyle/>
          <a:p>
            <a:r>
              <a:rPr lang="en-US" dirty="0" smtClean="0"/>
              <a:t>It is desirable to have queries similar to (SELECT … FROM … WHERE …):</a:t>
            </a:r>
            <a:endParaRPr lang="en-US" dirty="0" smtClean="0"/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period = 7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software_version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20.02.0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primary_tracks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&gt; 5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period = 6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software_version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19.05.0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primary_vertex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false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detector_hit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[bits:0-5] &gt;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20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period = 5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run_number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&gt; 100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primary_vertex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true AND particles[bits:5-9] &gt;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4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period = 4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software_version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19.10.0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primary_tracks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&gt; 6 AND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all_tracks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&gt; 40 AND particles[bits:10-14] &gt; 6</a:t>
            </a:r>
          </a:p>
          <a:p>
            <a:pPr lvl="1"/>
            <a:endParaRPr lang="en-US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Requests to DB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Main question so far is the choice of EMD DBMS. As decided, our team’s focus is PgSQL DB and Cassandra DB (</a:t>
            </a:r>
            <a:r>
              <a:rPr lang="en-US" dirty="0" err="1" smtClean="0"/>
              <a:t>NoSQL</a:t>
            </a:r>
            <a:r>
              <a:rPr lang="en-US" dirty="0" smtClean="0"/>
              <a:t>).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PostgreSQL</a:t>
            </a:r>
            <a:r>
              <a:rPr lang="en-US" dirty="0" smtClean="0"/>
              <a:t> with 1B events was tested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On test server, test queries typically take about 30s if all event table fits in memory and cashed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Full table scan is used, with no indexing so </a:t>
            </a:r>
            <a:r>
              <a:rPr lang="en-US" dirty="0" smtClean="0"/>
              <a:t>far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</a:t>
            </a:r>
            <a:r>
              <a:rPr lang="en-US" dirty="0" smtClean="0"/>
              <a:t>Tests - </a:t>
            </a:r>
            <a:r>
              <a:rPr lang="en-US" dirty="0" err="1" smtClean="0"/>
              <a:t>PostgreSQL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6928" y="1307592"/>
            <a:ext cx="4480560" cy="472306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Cassandra</a:t>
            </a:r>
          </a:p>
          <a:p>
            <a:pPr lvl="1"/>
            <a:r>
              <a:rPr lang="en-US" sz="2000" dirty="0" smtClean="0"/>
              <a:t>Overall</a:t>
            </a:r>
            <a:r>
              <a:rPr lang="en-US" sz="2000" dirty="0" smtClean="0"/>
              <a:t>, </a:t>
            </a:r>
            <a:r>
              <a:rPr lang="en-US" sz="2000" dirty="0" smtClean="0"/>
              <a:t>Cassandra / </a:t>
            </a:r>
            <a:r>
              <a:rPr lang="en-US" sz="2000" dirty="0" err="1" smtClean="0"/>
              <a:t>NoSQL</a:t>
            </a:r>
            <a:r>
              <a:rPr lang="en-US" sz="2000" dirty="0" smtClean="0"/>
              <a:t> </a:t>
            </a:r>
            <a:r>
              <a:rPr lang="en-US" sz="2000" dirty="0" smtClean="0"/>
              <a:t>requires us to think differently </a:t>
            </a:r>
            <a:endParaRPr lang="en-US" sz="2000" dirty="0" smtClean="0"/>
          </a:p>
          <a:p>
            <a:pPr lvl="1"/>
            <a:r>
              <a:rPr lang="en-US" sz="2000" dirty="0" smtClean="0"/>
              <a:t>First </a:t>
            </a:r>
            <a:r>
              <a:rPr lang="en-US" sz="2000" dirty="0" smtClean="0"/>
              <a:t>requests, then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Both key-value and column-based database</a:t>
            </a:r>
            <a:endParaRPr lang="en-US" sz="2000" dirty="0" smtClean="0"/>
          </a:p>
          <a:p>
            <a:pPr lvl="1"/>
            <a:r>
              <a:rPr lang="en-US" sz="2000" dirty="0" smtClean="0"/>
              <a:t>Need to plan requests very carefully. Normally, new request = new table and data duplication.</a:t>
            </a:r>
            <a:endParaRPr lang="en-US" sz="2000" dirty="0" smtClean="0"/>
          </a:p>
          <a:p>
            <a:pPr lvl="1"/>
            <a:r>
              <a:rPr lang="en-US" sz="2000" dirty="0" smtClean="0"/>
              <a:t>ALLOW FILTERING exists, but is killing </a:t>
            </a:r>
            <a:r>
              <a:rPr lang="en-US" sz="2000" dirty="0" smtClean="0"/>
              <a:t>performance</a:t>
            </a:r>
          </a:p>
          <a:p>
            <a:pPr lvl="1"/>
            <a:r>
              <a:rPr lang="en-US" sz="2000" dirty="0" smtClean="0"/>
              <a:t>CQL has many limitations compared to SQL</a:t>
            </a:r>
          </a:p>
          <a:p>
            <a:pPr lvl="2"/>
            <a:r>
              <a:rPr lang="en-US" sz="1600" dirty="0" smtClean="0"/>
              <a:t>E.g. comparison can only be applied to last element of partition or clustering key</a:t>
            </a:r>
          </a:p>
          <a:p>
            <a:pPr lvl="2"/>
            <a:r>
              <a:rPr lang="en-US" sz="1600" dirty="0" smtClean="0"/>
              <a:t>Comparison is only &lt;, &gt; (no bitwise operators etc.)</a:t>
            </a:r>
          </a:p>
          <a:p>
            <a:pPr lvl="2"/>
            <a:endParaRPr lang="en-US" sz="1600" dirty="0" smtClean="0"/>
          </a:p>
          <a:p>
            <a:pPr lvl="1">
              <a:buNone/>
            </a:pPr>
            <a:endParaRPr lang="ru-RU" sz="2000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contribution from MIPT: development of services and tools for BM@N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Tests </a:t>
            </a:r>
            <a:r>
              <a:rPr lang="en-US" dirty="0" smtClean="0"/>
              <a:t>– Cassandra (WIP)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667" y="1013856"/>
            <a:ext cx="5940425" cy="248942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523" y="3560888"/>
            <a:ext cx="5940425" cy="227825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11577" y="5832086"/>
            <a:ext cx="350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https://habr.com/ru/post/203200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563624"/>
            <a:ext cx="10515600" cy="4613339"/>
          </a:xfrm>
        </p:spPr>
        <p:txBody>
          <a:bodyPr/>
          <a:lstStyle/>
          <a:p>
            <a:r>
              <a:rPr lang="en-US" dirty="0" smtClean="0"/>
              <a:t>Cassandra progress</a:t>
            </a:r>
          </a:p>
          <a:p>
            <a:pPr lvl="1"/>
            <a:r>
              <a:rPr lang="en-US" dirty="0" smtClean="0"/>
              <a:t>Installed </a:t>
            </a:r>
            <a:r>
              <a:rPr lang="en-US" dirty="0" smtClean="0"/>
              <a:t>Cassandra 3.0.9 on the test server</a:t>
            </a:r>
          </a:p>
          <a:p>
            <a:pPr lvl="1"/>
            <a:r>
              <a:rPr lang="en-US" dirty="0" smtClean="0"/>
              <a:t>Event </a:t>
            </a:r>
            <a:r>
              <a:rPr lang="en-US" dirty="0" smtClean="0"/>
              <a:t>generator working</a:t>
            </a:r>
          </a:p>
          <a:p>
            <a:pPr lvl="1"/>
            <a:r>
              <a:rPr lang="en-US" dirty="0" smtClean="0"/>
              <a:t>500M </a:t>
            </a:r>
            <a:r>
              <a:rPr lang="en-US" dirty="0" smtClean="0"/>
              <a:t>events </a:t>
            </a:r>
            <a:r>
              <a:rPr lang="en-US" dirty="0" smtClean="0"/>
              <a:t>generated (currently 20K events/sec writing rate on 1 server)</a:t>
            </a:r>
            <a:endParaRPr lang="en-US" dirty="0" smtClean="0"/>
          </a:p>
          <a:p>
            <a:pPr lvl="1"/>
            <a:r>
              <a:rPr lang="en-US" dirty="0" smtClean="0"/>
              <a:t>Table with</a:t>
            </a:r>
          </a:p>
          <a:p>
            <a:pPr lvl="2"/>
            <a:r>
              <a:rPr lang="en-US" dirty="0" smtClean="0"/>
              <a:t>PRIMARY </a:t>
            </a:r>
            <a:r>
              <a:rPr lang="en-US" dirty="0" smtClean="0"/>
              <a:t>KEY = ((</a:t>
            </a:r>
            <a:r>
              <a:rPr lang="en-US" dirty="0" err="1" smtClean="0"/>
              <a:t>period_number</a:t>
            </a:r>
            <a:r>
              <a:rPr lang="en-US" dirty="0" smtClean="0"/>
              <a:t>, </a:t>
            </a:r>
            <a:r>
              <a:rPr lang="en-US" dirty="0" err="1" smtClean="0"/>
              <a:t>software_id</a:t>
            </a:r>
            <a:r>
              <a:rPr lang="en-US" dirty="0" smtClean="0"/>
              <a:t>, </a:t>
            </a:r>
            <a:r>
              <a:rPr lang="en-US" dirty="0" err="1" smtClean="0"/>
              <a:t>primary_tracks</a:t>
            </a:r>
            <a:r>
              <a:rPr lang="en-US" dirty="0" smtClean="0"/>
              <a:t>), </a:t>
            </a:r>
            <a:r>
              <a:rPr lang="en-US" dirty="0" err="1" smtClean="0"/>
              <a:t>file_id</a:t>
            </a:r>
            <a:r>
              <a:rPr lang="en-US" dirty="0" smtClean="0"/>
              <a:t>, </a:t>
            </a:r>
            <a:r>
              <a:rPr lang="en-US" dirty="0" err="1" smtClean="0"/>
              <a:t>event_number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 is projected for requests of the form</a:t>
            </a:r>
          </a:p>
          <a:p>
            <a:pPr lvl="2"/>
            <a:r>
              <a:rPr lang="en-US" dirty="0" smtClean="0"/>
              <a:t>SELECT... WHERE </a:t>
            </a:r>
            <a:r>
              <a:rPr lang="en-US" dirty="0" err="1" smtClean="0"/>
              <a:t>period_number</a:t>
            </a:r>
            <a:r>
              <a:rPr lang="en-US" dirty="0" smtClean="0"/>
              <a:t>=... </a:t>
            </a:r>
            <a:r>
              <a:rPr lang="en-US" dirty="0" smtClean="0"/>
              <a:t>AND </a:t>
            </a:r>
            <a:r>
              <a:rPr lang="en-US" dirty="0" err="1" smtClean="0"/>
              <a:t>software_id</a:t>
            </a:r>
            <a:r>
              <a:rPr lang="en-US" dirty="0" smtClean="0"/>
              <a:t>=... </a:t>
            </a:r>
            <a:r>
              <a:rPr lang="en-US" dirty="0" smtClean="0"/>
              <a:t>AND </a:t>
            </a:r>
            <a:r>
              <a:rPr lang="en-US" dirty="0" err="1" smtClean="0"/>
              <a:t>primary_tracks</a:t>
            </a:r>
            <a:r>
              <a:rPr lang="en-US" dirty="0" smtClean="0"/>
              <a:t>=…</a:t>
            </a:r>
          </a:p>
          <a:p>
            <a:pPr lvl="2"/>
            <a:r>
              <a:rPr lang="en-US" dirty="0" smtClean="0"/>
              <a:t>Can also use IN instead of =, but time increases linearly</a:t>
            </a:r>
          </a:p>
          <a:p>
            <a:pPr lvl="2"/>
            <a:r>
              <a:rPr lang="en-US" dirty="0" smtClean="0"/>
              <a:t>Comparison (only &lt;, &gt;) is allowed only for the last part of clustering key</a:t>
            </a:r>
          </a:p>
          <a:p>
            <a:pPr lvl="2"/>
            <a:r>
              <a:rPr lang="en-US" dirty="0" smtClean="0"/>
              <a:t>About 1.5 seconds</a:t>
            </a:r>
          </a:p>
          <a:p>
            <a:pPr lvl="2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Cassandra Example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requests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1252728"/>
            <a:ext cx="11558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cqlsh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SELECT COUNT(1) FROM ei4.events WHERE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period_number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7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software_id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3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primary_tracks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5;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count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--------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297720</a:t>
            </a:r>
          </a:p>
          <a:p>
            <a:endParaRPr lang="en-US" sz="5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(1 rows)</a:t>
            </a: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cqlsh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SELECT COUNT(1) FROM ei4.events WHERE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period_number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7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software_id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3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primary_tracks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5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file_id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event_number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600;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count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--------</a:t>
            </a: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297719</a:t>
            </a:r>
          </a:p>
          <a:p>
            <a:endParaRPr lang="en-US" sz="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(1 rows)</a:t>
            </a:r>
          </a:p>
          <a:p>
            <a:endParaRPr lang="en-US" sz="5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cqlsh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SELECT * FROM ei4.events WHERE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period_number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7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software_id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3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primary_tracks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 5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file_id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event_number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&gt; 600 AND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detector_hit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&lt; 10000 ALLOW FILTERING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period_number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software_id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primary_tracks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file_id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event_number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all_tracks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detector_hit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particles 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positive_tracks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primary_vertex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run_number</a:t>
            </a:r>
            <a:endParaRPr lang="en-US" sz="9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---------------+-------------+----------------+---------+--------------+------------+--------------+------------+-----------------+----------------+------------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           7 |           3 |              5 |       1 |    288329075 |        157 |         1897 |  137059354 |               5 |           True |        456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           7 |           3 |              5 |       1 |    396905270 |         38 |         6503 | 1241871400 |               0 |           True |        276</a:t>
            </a:r>
          </a:p>
          <a:p>
            <a:endParaRPr lang="en-US" sz="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cqlsh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SELECT COUNT(*) FROM ei4.events WHERE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period_number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7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software_id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 (2,3)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primary_tracks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 (5,6,7,8,9)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file_id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event_number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&gt; 600 AND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detector_hit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&lt; 10000 ALLOW FILTERING;</a:t>
            </a:r>
          </a:p>
          <a:p>
            <a:endParaRPr lang="en-US" sz="5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count</a:t>
            </a:r>
          </a:p>
          <a:p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-------</a:t>
            </a:r>
          </a:p>
          <a:p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168" y="1965960"/>
            <a:ext cx="685800" cy="369332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1.5 s.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7112" y="3352800"/>
            <a:ext cx="707136" cy="369332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1.5 s.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81232" y="4620768"/>
            <a:ext cx="701040" cy="369332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.5 s.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5296" y="5696712"/>
            <a:ext cx="612648" cy="369332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5 s.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563624"/>
            <a:ext cx="10515600" cy="4613339"/>
          </a:xfrm>
        </p:spPr>
        <p:txBody>
          <a:bodyPr/>
          <a:lstStyle/>
          <a:p>
            <a:r>
              <a:rPr lang="en-US" dirty="0" smtClean="0"/>
              <a:t>TODO</a:t>
            </a:r>
          </a:p>
          <a:p>
            <a:pPr lvl="1"/>
            <a:r>
              <a:rPr lang="en-US" dirty="0" smtClean="0"/>
              <a:t>Test newer version, most importantly due to CUSTOM INDEX support</a:t>
            </a:r>
          </a:p>
          <a:p>
            <a:pPr lvl="1"/>
            <a:r>
              <a:rPr lang="en-US" dirty="0" smtClean="0"/>
              <a:t>Increase write speed with optimal batch size</a:t>
            </a:r>
          </a:p>
          <a:p>
            <a:pPr lvl="1"/>
            <a:r>
              <a:rPr lang="en-US" dirty="0" smtClean="0"/>
              <a:t>More tables/requests and scale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Cassandra WIP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84757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04FA924-58BB-49E5-AC21-4BCF298E2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608" y="1122363"/>
            <a:ext cx="8625840" cy="2387600"/>
          </a:xfrm>
        </p:spPr>
        <p:txBody>
          <a:bodyPr/>
          <a:lstStyle/>
          <a:p>
            <a:r>
              <a:rPr lang="en-US" dirty="0" smtClean="0"/>
              <a:t>NICA Scheduler </a:t>
            </a:r>
            <a:r>
              <a:rPr lang="en-US" dirty="0" err="1" smtClean="0"/>
              <a:t>Configurator</a:t>
            </a:r>
            <a:r>
              <a:rPr lang="en-US" dirty="0" smtClean="0"/>
              <a:t> GUI</a:t>
            </a:r>
            <a:endParaRPr lang="en-US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3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101" y="1389889"/>
            <a:ext cx="8175539" cy="290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NICA-Scheduler</a:t>
            </a:r>
            <a:r>
              <a:rPr lang="en-US" sz="2400" dirty="0"/>
              <a:t> is a module of </a:t>
            </a:r>
            <a:r>
              <a:rPr lang="en-US" sz="2400" dirty="0" err="1" smtClean="0"/>
              <a:t>BmnRoot</a:t>
            </a:r>
            <a:r>
              <a:rPr lang="en-US" sz="2400" dirty="0" smtClean="0"/>
              <a:t> </a:t>
            </a:r>
            <a:r>
              <a:rPr lang="en-US" sz="2400" dirty="0"/>
              <a:t>software</a:t>
            </a:r>
          </a:p>
          <a:p>
            <a:pPr lvl="1"/>
            <a:r>
              <a:rPr lang="en-US" sz="2000" dirty="0"/>
              <a:t>Uses existing batch system (SLURM, SGE, Torque) to distribute user jobs on the cluster </a:t>
            </a:r>
          </a:p>
          <a:p>
            <a:pPr lvl="1"/>
            <a:r>
              <a:rPr lang="en-US" sz="2000" dirty="0"/>
              <a:t>Jobs for distributed execution are described and passed as XML file:</a:t>
            </a:r>
            <a:br>
              <a:rPr lang="en-US" sz="2000" dirty="0"/>
            </a:br>
            <a:r>
              <a:rPr lang="en-US" sz="2000" dirty="0"/>
              <a:t>$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nica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-scheduler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my_job.xml</a:t>
            </a:r>
          </a:p>
          <a:p>
            <a:pPr lvl="1"/>
            <a:r>
              <a:rPr lang="en-US" sz="2000" dirty="0"/>
              <a:t>Details: </a:t>
            </a:r>
            <a:r>
              <a:rPr lang="en-US" sz="2000" dirty="0">
                <a:hlinkClick r:id="rId2"/>
              </a:rPr>
              <a:t>http://bmn.jinr.ru/nica-scheduler/</a:t>
            </a:r>
            <a:endParaRPr lang="en-US" sz="2000" dirty="0"/>
          </a:p>
          <a:p>
            <a:pPr lvl="1"/>
            <a:r>
              <a:rPr lang="en-US" sz="2000" dirty="0"/>
              <a:t>Task: Create a GUI editor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scheduler </a:t>
            </a:r>
            <a:r>
              <a:rPr lang="en-US" sz="2000" dirty="0"/>
              <a:t>XML files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A8F5390-92BF-464D-85F6-F29B96F673FF}"/>
              </a:ext>
            </a:extLst>
          </p:cNvPr>
          <p:cNvSpPr txBox="1">
            <a:spLocks/>
          </p:cNvSpPr>
          <p:nvPr/>
        </p:nvSpPr>
        <p:spPr>
          <a:xfrm>
            <a:off x="2019300" y="218821"/>
            <a:ext cx="9334500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NICA Scheduler </a:t>
            </a:r>
            <a:r>
              <a:rPr lang="en-US" dirty="0" err="1" smtClean="0"/>
              <a:t>Configurator</a:t>
            </a:r>
            <a:r>
              <a:rPr lang="en-US" dirty="0" smtClean="0"/>
              <a:t>: </a:t>
            </a:r>
            <a:r>
              <a:rPr lang="en-US" dirty="0"/>
              <a:t>Task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58" y="3385305"/>
            <a:ext cx="6348526" cy="26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1B69D-C145-4671-B8F7-2A1AEA9C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2787"/>
            <a:ext cx="9334500" cy="1203365"/>
          </a:xfrm>
        </p:spPr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B6C6FF-42FF-4827-9D41-B9A18F44716F}"/>
              </a:ext>
            </a:extLst>
          </p:cNvPr>
          <p:cNvSpPr txBox="1"/>
          <p:nvPr/>
        </p:nvSpPr>
        <p:spPr>
          <a:xfrm>
            <a:off x="966216" y="1404789"/>
            <a:ext cx="10500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NICA Scheduler GUI Features: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JVM and JS versions using </a:t>
            </a:r>
            <a:r>
              <a:rPr lang="en-US" sz="2800" dirty="0" err="1" smtClean="0"/>
              <a:t>Kotlin</a:t>
            </a:r>
            <a:r>
              <a:rPr lang="en-US" sz="2800" dirty="0" smtClean="0"/>
              <a:t> multiplatform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Common data model (eliminate code duplication)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Pre-copy parameter support added 2020-05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JS version improved overall styling 2020-07</a:t>
            </a:r>
          </a:p>
          <a:p>
            <a:endParaRPr lang="en-US" sz="2800" dirty="0" smtClean="0"/>
          </a:p>
          <a:p>
            <a:r>
              <a:rPr lang="en-US" sz="2800" dirty="0" smtClean="0"/>
              <a:t>Deployed at </a:t>
            </a:r>
            <a:r>
              <a:rPr lang="en-US" sz="2800" dirty="0" smtClean="0">
                <a:hlinkClick r:id="rId2"/>
              </a:rPr>
              <a:t>https://bmn-scheduler.jinr.ru/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Source code:</a:t>
            </a:r>
          </a:p>
          <a:p>
            <a:r>
              <a:rPr lang="en-US" sz="2800" dirty="0" smtClean="0">
                <a:hlinkClick r:id="rId3"/>
              </a:rPr>
              <a:t>https://git.jinr.ru/nica_modules/mpd-scheduler-gui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7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 for JS version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616" y="1283436"/>
            <a:ext cx="9272016" cy="48318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212884" y="912614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https://bmn-scheduler.jinr.ru/</a:t>
            </a:r>
            <a:endParaRPr lang="en-US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04FA924-58BB-49E5-AC21-4BCF298E2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Monitoring Service</a:t>
            </a:r>
            <a:endParaRPr lang="en-US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3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545336"/>
            <a:ext cx="10515600" cy="4631627"/>
          </a:xfrm>
        </p:spPr>
        <p:txBody>
          <a:bodyPr>
            <a:normAutofit/>
          </a:bodyPr>
          <a:lstStyle/>
          <a:p>
            <a:r>
              <a:rPr lang="en-US" dirty="0" smtClean="0"/>
              <a:t>Monitoring Service Features</a:t>
            </a:r>
          </a:p>
          <a:p>
            <a:pPr lvl="1"/>
            <a:r>
              <a:rPr lang="en-US" dirty="0" smtClean="0"/>
              <a:t>Ping and PG-SQL request to check database server status</a:t>
            </a:r>
          </a:p>
          <a:p>
            <a:pPr lvl="1"/>
            <a:r>
              <a:rPr lang="en-US" dirty="0" smtClean="0"/>
              <a:t>Configurable via JSON file</a:t>
            </a:r>
          </a:p>
          <a:p>
            <a:pPr lvl="1"/>
            <a:r>
              <a:rPr lang="en-US" dirty="0" smtClean="0"/>
              <a:t>Email notifications</a:t>
            </a:r>
          </a:p>
          <a:p>
            <a:pPr lvl="1"/>
            <a:r>
              <a:rPr lang="en-US" dirty="0" smtClean="0"/>
              <a:t>Response time stored in </a:t>
            </a:r>
            <a:r>
              <a:rPr lang="en-US" dirty="0" err="1" smtClean="0"/>
              <a:t>InfluxDB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Grafana</a:t>
            </a:r>
            <a:r>
              <a:rPr lang="en-US" dirty="0" smtClean="0"/>
              <a:t> for visualization and additional alerting</a:t>
            </a:r>
          </a:p>
          <a:p>
            <a:pPr lvl="1"/>
            <a:r>
              <a:rPr lang="en-US" b="1" dirty="0" smtClean="0"/>
              <a:t>NEW:</a:t>
            </a:r>
            <a:r>
              <a:rPr lang="en-US" dirty="0" smtClean="0"/>
              <a:t> Monitor server parameters such as Disk, CPU, Memory, etc.</a:t>
            </a:r>
          </a:p>
          <a:p>
            <a:r>
              <a:rPr lang="en-US" dirty="0" smtClean="0"/>
              <a:t>Sources: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https://git.jinr.ru/nica/bmnroot/-/tree/dev/uni_db/services/monitoring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Service - Task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contribution from MIPT: development of services and tools for BM@N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pm.potx" id="{D75E618F-A508-44D7-9355-3A53F9D0FC3E}" vid="{02BC6189-77CB-459D-BAC2-2325BF454B2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pm.potx" id="{D75E618F-A508-44D7-9355-3A53F9D0FC3E}" vid="{26A1FFCC-CDE3-4583-A133-EDAD43E21F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1670</Words>
  <Application>Microsoft Office PowerPoint</Application>
  <PresentationFormat>Произвольный</PresentationFormat>
  <Paragraphs>296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npm</vt:lpstr>
      <vt:lpstr>Custom Design</vt:lpstr>
      <vt:lpstr>Software contribution from MIPT: development of services and tools for BM@N</vt:lpstr>
      <vt:lpstr>MIPT Projects for BM@N </vt:lpstr>
      <vt:lpstr>Project Summary</vt:lpstr>
      <vt:lpstr>NICA Scheduler Configurator GUI</vt:lpstr>
      <vt:lpstr>Слайд 5</vt:lpstr>
      <vt:lpstr>Implementation details</vt:lpstr>
      <vt:lpstr>New design for JS version</vt:lpstr>
      <vt:lpstr>Monitoring Service</vt:lpstr>
      <vt:lpstr>Monitoring Service - Task</vt:lpstr>
      <vt:lpstr>Monitoring Service - Components</vt:lpstr>
      <vt:lpstr>Grafana View – 1 of 4</vt:lpstr>
      <vt:lpstr>Grafana View – 2 of 4</vt:lpstr>
      <vt:lpstr>Grafana View – 3 of 4</vt:lpstr>
      <vt:lpstr>Grafana View – 4 of 4</vt:lpstr>
      <vt:lpstr>Visualization –  Event Display Next-Gen</vt:lpstr>
      <vt:lpstr>Visualization as a service</vt:lpstr>
      <vt:lpstr>Introducing VisionForge</vt:lpstr>
      <vt:lpstr>Muon Monitor Demo</vt:lpstr>
      <vt:lpstr>BM@N Geometry</vt:lpstr>
      <vt:lpstr>Current work and plans</vt:lpstr>
      <vt:lpstr>Slow Control Viewer</vt:lpstr>
      <vt:lpstr>Slow Control Viewer – Task</vt:lpstr>
      <vt:lpstr>Slow control viewer v1.0 (2019)</vt:lpstr>
      <vt:lpstr>NEW Slow Control Viewer v2.0 (2020-10)</vt:lpstr>
      <vt:lpstr>Statistics Collection</vt:lpstr>
      <vt:lpstr>Statistics Collection Script</vt:lpstr>
      <vt:lpstr>File Size Graph Example</vt:lpstr>
      <vt:lpstr>Time Graph Example</vt:lpstr>
      <vt:lpstr>Event Indexing</vt:lpstr>
      <vt:lpstr>Event Metadata Architecture</vt:lpstr>
      <vt:lpstr>EMD DBMS Choice – Task </vt:lpstr>
      <vt:lpstr>Example Requests to DB</vt:lpstr>
      <vt:lpstr>DBMS Tests - PostgreSQL</vt:lpstr>
      <vt:lpstr>DBMS Tests – Cassandra (WIP)</vt:lpstr>
      <vt:lpstr>Cassandra Example</vt:lpstr>
      <vt:lpstr>Example requests</vt:lpstr>
      <vt:lpstr>Cassandra WIP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BM@N + MIPT Software</dc:title>
  <dc:creator>Alexander Nozik</dc:creator>
  <cp:lastModifiedBy>Home</cp:lastModifiedBy>
  <cp:revision>119</cp:revision>
  <dcterms:created xsi:type="dcterms:W3CDTF">2019-10-13T07:35:45Z</dcterms:created>
  <dcterms:modified xsi:type="dcterms:W3CDTF">2020-10-25T22:44:28Z</dcterms:modified>
</cp:coreProperties>
</file>