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0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3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7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8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6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5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9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1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7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2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6D85-98EC-4EDE-86EE-173EFC876E2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E49E-B962-4E68-B067-10259DA02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830"/>
            <a:ext cx="4666891" cy="3500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36" y="3364302"/>
            <a:ext cx="4658263" cy="3493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" y="0"/>
            <a:ext cx="4658263" cy="34936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9259" r="11514" b="10152"/>
          <a:stretch/>
        </p:blipFill>
        <p:spPr>
          <a:xfrm>
            <a:off x="7533736" y="-129396"/>
            <a:ext cx="4658263" cy="3494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519" y="345057"/>
            <a:ext cx="28582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    Chronology </a:t>
            </a:r>
          </a:p>
          <a:p>
            <a:r>
              <a:rPr lang="en-US" sz="3200" b="1" dirty="0" smtClean="0">
                <a:solidFill>
                  <a:srgbClr val="0000CC"/>
                </a:solidFill>
              </a:rPr>
              <a:t>            of </a:t>
            </a:r>
          </a:p>
          <a:p>
            <a:r>
              <a:rPr lang="en-US" sz="3200" b="1" dirty="0" smtClean="0">
                <a:solidFill>
                  <a:srgbClr val="0000CC"/>
                </a:solidFill>
              </a:rPr>
              <a:t>The NICA MACs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   1. 2010 January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   2. 2010 October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   3. 2011 June </a:t>
            </a:r>
            <a:r>
              <a:rPr lang="en-US" b="1" dirty="0" err="1" smtClean="0">
                <a:solidFill>
                  <a:srgbClr val="0000CC"/>
                </a:solidFill>
              </a:rPr>
              <a:t>TeleConf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   4. 2012 June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   5. 2013 October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   6. 2015 October</a:t>
            </a:r>
          </a:p>
          <a:p>
            <a:r>
              <a:rPr lang="en-US" sz="3600" b="1" dirty="0" smtClean="0">
                <a:solidFill>
                  <a:srgbClr val="0000CC"/>
                </a:solidFill>
              </a:rPr>
              <a:t>  7. 2017 May</a:t>
            </a:r>
          </a:p>
        </p:txBody>
      </p:sp>
    </p:spTree>
    <p:extLst>
      <p:ext uri="{BB962C8B-B14F-4D97-AF65-F5344CB8AC3E}">
        <p14:creationId xmlns:p14="http://schemas.microsoft.com/office/powerpoint/2010/main" val="1692272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Николаевич Мешков</dc:creator>
  <cp:lastModifiedBy>Игорь Николаевич Мешков</cp:lastModifiedBy>
  <cp:revision>4</cp:revision>
  <dcterms:created xsi:type="dcterms:W3CDTF">2017-05-19T16:29:35Z</dcterms:created>
  <dcterms:modified xsi:type="dcterms:W3CDTF">2017-05-19T16:57:54Z</dcterms:modified>
</cp:coreProperties>
</file>