
<file path=[Content_Types].xml><?xml version="1.0" encoding="utf-8"?>
<Types xmlns="http://schemas.openxmlformats.org/package/2006/content-types">
  <Override PartName="/ppt/slides/slide47.xml" ContentType="application/vnd.openxmlformats-officedocument.presentationml.slide+xml"/>
  <Override PartName="/ppt/theme/theme5.xml" ContentType="application/vnd.openxmlformats-officedocument.theme+xml"/>
  <Override PartName="/ppt/slideLayouts/slideLayout307.xml" ContentType="application/vnd.openxmlformats-officedocument.presentationml.slideLayout+xml"/>
  <Override PartName="/ppt/slideLayouts/slideLayout354.xml" ContentType="application/vnd.openxmlformats-officedocument.presentationml.slideLayout+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slideLayouts/slideLayout332.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Override PartName="/ppt/slideLayouts/slideLayout269.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slideLayouts/slideLayout247.xml" ContentType="application/vnd.openxmlformats-officedocument.presentationml.slideLayout+xml"/>
  <Override PartName="/ppt/slideLayouts/slideLayout294.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notesSlides/notesSlide16.xml" ContentType="application/vnd.openxmlformats-officedocument.presentationml.notesSlide+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25.xml" ContentType="application/vnd.openxmlformats-officedocument.presentationml.slideLayout+xml"/>
  <Override PartName="/ppt/slideLayouts/slideLayout272.xml" ContentType="application/vnd.openxmlformats-officedocument.presentationml.slideLayout+xml"/>
  <Override PartName="/ppt/slideLayouts/slideLayout203.xml" ContentType="application/vnd.openxmlformats-officedocument.presentationml.slideLayout+xml"/>
  <Override PartName="/ppt/slideLayouts/slideLayout250.xml" ContentType="application/vnd.openxmlformats-officedocument.presentationml.slideLayout+xml"/>
  <Override PartName="/ppt/slideLayouts/slideLayout348.xml" ContentType="application/vnd.openxmlformats-officedocument.presentationml.slideLayout+xml"/>
  <Default Extension="xlsx" ContentType="application/vnd.openxmlformats-officedocument.spreadsheetml.sheet"/>
  <Override PartName="/ppt/notesSlides/notesSlide7.xml" ContentType="application/vnd.openxmlformats-officedocument.presentationml.notesSlide+xml"/>
  <Override PartName="/ppt/slideLayouts/slideLayout87.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Layouts/slideLayout326.xml" ContentType="application/vnd.openxmlformats-officedocument.presentationml.slideLayout+xml"/>
  <Override PartName="/ppt/slides/slide19.xml" ContentType="application/vnd.openxmlformats-officedocument.presentationml.slide+xml"/>
  <Override PartName="/ppt/slideLayouts/slideLayout118.xml" ContentType="application/vnd.openxmlformats-officedocument.presentationml.slideLayout+xml"/>
  <Override PartName="/ppt/slideLayouts/slideLayout165.xml" ContentType="application/vnd.openxmlformats-officedocument.presentationml.slideLayout+xml"/>
  <Default Extension="png" ContentType="image/png"/>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304.xml" ContentType="application/vnd.openxmlformats-officedocument.presentationml.slideLayout+xml"/>
  <Override PartName="/ppt/slideLayouts/slideLayout351.xml" ContentType="application/vnd.openxmlformats-officedocument.presentationml.slideLayout+xml"/>
  <Override PartName="/ppt/slideMasters/slideMaster27.xml" ContentType="application/vnd.openxmlformats-officedocument.presentationml.slideMaster+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slideLayouts/slideLayout288.xml" ContentType="application/vnd.openxmlformats-officedocument.presentationml.slideLayout+xml"/>
  <Default Extension="emf" ContentType="image/x-emf"/>
  <Override PartName="/ppt/slides/slide22.xml" ContentType="application/vnd.openxmlformats-officedocument.presentationml.slide+xml"/>
  <Override PartName="/ppt/slideLayouts/slideLayout219.xml" ContentType="application/vnd.openxmlformats-officedocument.presentationml.slideLayout+xml"/>
  <Override PartName="/ppt/slideLayouts/slideLayout266.xml" ContentType="application/vnd.openxmlformats-officedocument.presentationml.slideLayout+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theme/theme26.xml" ContentType="application/vnd.openxmlformats-officedocument.theme+xml"/>
  <Override PartName="/ppt/notesSlides/notesSlide13.xml" ContentType="application/vnd.openxmlformats-officedocument.presentationml.notesSlide+xml"/>
  <Override PartName="/ppt/slideLayouts/slideLayout244.xml" ContentType="application/vnd.openxmlformats-officedocument.presentationml.slideLayout+xml"/>
  <Override PartName="/ppt/slideLayouts/slideLayout291.xml" ContentType="application/vnd.openxmlformats-officedocument.presentationml.slideLayout+xml"/>
  <Override PartName="/ppt/slideLayouts/slideLayout222.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159.xml" ContentType="application/vnd.openxmlformats-officedocument.presentationml.slideLayout+xml"/>
  <Override PartName="/ppt/slideLayouts/slideLayout345.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137.xml" ContentType="application/vnd.openxmlformats-officedocument.presentationml.slideLayout+xml"/>
  <Override PartName="/ppt/slideLayouts/slideLayout184.xml" ContentType="application/vnd.openxmlformats-officedocument.presentationml.slideLayout+xml"/>
  <Override PartName="/ppt/slideLayouts/slideLayout200.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323.xml" ContentType="application/vnd.openxmlformats-officedocument.presentationml.slideLayout+xml"/>
  <Override PartName="/ppt/notesSlides/notesSlide29.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Layouts/slideLayout301.xml" ContentType="application/vnd.openxmlformats-officedocument.presentationml.slideLayout+xml"/>
  <Override PartName="/ppt/slides/slide41.xml" ContentType="application/vnd.openxmlformats-officedocument.presentationml.slide+xml"/>
  <Override PartName="/ppt/slideLayouts/slideLayout140.xml" ContentType="application/vnd.openxmlformats-officedocument.presentationml.slideLayout+xml"/>
  <Override PartName="/ppt/slideLayouts/slideLayout238.xml" ContentType="application/vnd.openxmlformats-officedocument.presentationml.slideLayout+xml"/>
  <Override PartName="/ppt/slideLayouts/slideLayout285.xml" ContentType="application/vnd.openxmlformats-officedocument.presentationml.slideLayout+xml"/>
  <Override PartName="/ppt/slideMasters/slideMaster24.xml" ContentType="application/vnd.openxmlformats-officedocument.presentationml.slideMaster+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Layouts/slideLayout216.xml" ContentType="application/vnd.openxmlformats-officedocument.presentationml.slideLayout+xml"/>
  <Override PartName="/ppt/slideLayouts/slideLayout263.xml" ContentType="application/vnd.openxmlformats-officedocument.presentationml.slideLayout+xml"/>
  <Override PartName="/ppt/theme/theme23.xml" ContentType="application/vnd.openxmlformats-officedocument.theme+xml"/>
  <Override PartName="/ppt/slideLayouts/slideLayout241.xml" ContentType="application/vnd.openxmlformats-officedocument.presentationml.slideLayout+xml"/>
  <Override PartName="/ppt/slideLayouts/slideLayout33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Layouts/slideLayout317.xml" ContentType="application/vnd.openxmlformats-officedocument.presentationml.slideLayout+xml"/>
  <Override PartName="/ppt/slideLayouts/slideLayout364.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notesSlides/notesSlide1.xml" ContentType="application/vnd.openxmlformats-officedocument.presentationml.notesSlide+xml"/>
  <Override PartName="/ppt/slideLayouts/slideLayout56.xml" ContentType="application/vnd.openxmlformats-officedocument.presentationml.slideLayout+xml"/>
  <Override PartName="/ppt/slideLayouts/slideLayout279.xml" ContentType="application/vnd.openxmlformats-officedocument.presentationml.slideLayout+xml"/>
  <Override PartName="/ppt/slideLayouts/slideLayout342.xml" ContentType="application/vnd.openxmlformats-officedocument.presentationml.slideLayout+xml"/>
  <Override PartName="/ppt/slideMasters/slideMaster18.xml" ContentType="application/vnd.openxmlformats-officedocument.presentationml.slideMaster+xml"/>
  <Override PartName="/ppt/slides/slide35.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Layouts/slideLayout320.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slideLayouts/slideLayout257.xml" ContentType="application/vnd.openxmlformats-officedocument.presentationml.slideLayout+xml"/>
  <Override PartName="/ppt/theme/theme28.xml" ContentType="application/vnd.openxmlformats-officedocument.theme+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slideLayouts/slideLayout235.xml" ContentType="application/vnd.openxmlformats-officedocument.presentationml.slideLayout+xml"/>
  <Override PartName="/ppt/slideLayouts/slideLayout246.xml" ContentType="application/vnd.openxmlformats-officedocument.presentationml.slideLayout+xml"/>
  <Override PartName="/ppt/slideLayouts/slideLayout293.xml" ContentType="application/vnd.openxmlformats-officedocument.presentationml.slideLayout+xml"/>
  <Override PartName="/ppt/slideMasters/slideMaster21.xml" ContentType="application/vnd.openxmlformats-officedocument.presentationml.slideMaster+xml"/>
  <Override PartName="/ppt/slideLayouts/slideLayout224.xml" ContentType="application/vnd.openxmlformats-officedocument.presentationml.slideLayout+xml"/>
  <Override PartName="/ppt/slideLayouts/slideLayout271.xml" ContentType="application/vnd.openxmlformats-officedocument.presentationml.slideLayout+xml"/>
  <Override PartName="/ppt/slideLayouts/slideLayout282.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slideLayouts/slideLayout213.xml" ContentType="application/vnd.openxmlformats-officedocument.presentationml.slideLayout+xml"/>
  <Override PartName="/ppt/slideLayouts/slideLayout260.xml" ContentType="application/vnd.openxmlformats-officedocument.presentationml.slideLayout+xml"/>
  <Override PartName="/ppt/slideLayouts/slideLayout347.xml" ContentType="application/vnd.openxmlformats-officedocument.presentationml.slideLayout+xml"/>
  <Override PartName="/ppt/slideLayouts/slideLayout358.xml" ContentType="application/vnd.openxmlformats-officedocument.presentationml.slideLayout+xml"/>
  <Override PartName="/ppt/notesSlides/notesSlide6.xml" ContentType="application/vnd.openxmlformats-officedocument.presentationml.notes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slideLayouts/slideLayout336.xml" ContentType="application/vnd.openxmlformats-officedocument.presentationml.slideLayout+xml"/>
  <Override PartName="/ppt/charts/chart2.xml" ContentType="application/vnd.openxmlformats-officedocument.drawingml.char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Layouts/slideLayout32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Layouts/slideLayout298.xml" ContentType="application/vnd.openxmlformats-officedocument.presentationml.slideLayout+xml"/>
  <Override PartName="/ppt/slideLayouts/slideLayout303.xml" ContentType="application/vnd.openxmlformats-officedocument.presentationml.slideLayout+xml"/>
  <Override PartName="/ppt/slideLayouts/slideLayout314.xml" ContentType="application/vnd.openxmlformats-officedocument.presentationml.slideLayout+xml"/>
  <Override PartName="/ppt/slideLayouts/slideLayout350.xml" ContentType="application/vnd.openxmlformats-officedocument.presentationml.slideLayout+xml"/>
  <Override PartName="/ppt/slideLayouts/slideLayout361.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Layouts/slideLayout287.xml" ContentType="application/vnd.openxmlformats-officedocument.presentationml.slideLayout+xml"/>
  <Override PartName="/ppt/slideMasters/slideMaster26.xml" ContentType="application/vnd.openxmlformats-officedocument.presentationml.slideMaster+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slideLayouts/slideLayout276.xml" ContentType="application/vnd.openxmlformats-officedocument.presentationml.slideLayout+xml"/>
  <Default Extension="docx" ContentType="application/vnd.openxmlformats-officedocument.wordprocessingml.document"/>
  <Override PartName="/ppt/notesSlides/notesSlide34.xml" ContentType="application/vnd.openxmlformats-officedocument.presentationml.notesSlid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slideLayouts/slideLayout254.xml" ContentType="application/vnd.openxmlformats-officedocument.presentationml.slideLayout+xml"/>
  <Override PartName="/ppt/slideLayouts/slideLayout265.xml" ContentType="application/vnd.openxmlformats-officedocument.presentationml.slideLayout+xml"/>
  <Override PartName="/ppt/notesSlides/notesSlide23.xml" ContentType="application/vnd.openxmlformats-officedocument.presentationml.notesSlide+xml"/>
  <Override PartName="/ppt/theme/theme14.xml" ContentType="application/vnd.openxmlformats-officedocument.theme+xml"/>
  <Override PartName="/ppt/slideLayouts/slideLayout243.xml" ContentType="application/vnd.openxmlformats-officedocument.presentationml.slideLayout+xml"/>
  <Override PartName="/ppt/slideLayouts/slideLayout290.xml" ContentType="application/vnd.openxmlformats-officedocument.presentationml.slideLayout+xml"/>
  <Override PartName="/ppt/theme/theme25.xml" ContentType="application/vnd.openxmlformats-officedocument.theme+xml"/>
  <Override PartName="/ppt/notesSlides/notesSlide12.xml" ContentType="application/vnd.openxmlformats-officedocument.presentationml.notesSlide+xml"/>
  <Override PartName="/ppt/slideLayouts/slideLayout232.xml" ContentType="application/vnd.openxmlformats-officedocument.presentationml.slideLayout+xml"/>
  <Override PartName="/ppt/slideLayouts/slideLayout319.xml" ContentType="application/vnd.openxmlformats-officedocument.presentationml.slideLayout+xml"/>
  <Override PartName="/ppt/slideLayouts/slideLayout366.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221.xml" ContentType="application/vnd.openxmlformats-officedocument.presentationml.slideLayout+xml"/>
  <Override PartName="/ppt/slideLayouts/slideLayout308.xml" ContentType="application/vnd.openxmlformats-officedocument.presentationml.slideLayout+xml"/>
  <Override PartName="/ppt/slideLayouts/slideLayout355.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slideLayouts/slideLayout344.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charts/style1.xml" ContentType="application/vnd.ms-office.chartstyl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Layouts/slideLayout322.xml" ContentType="application/vnd.openxmlformats-officedocument.presentationml.slideLayout+xml"/>
  <Override PartName="/ppt/slideLayouts/slideLayout33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slideLayouts/slideLayout259.xml" ContentType="application/vnd.openxmlformats-officedocument.presentationml.slideLayout+xml"/>
  <Override PartName="/ppt/slideLayouts/slideLayout311.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Layouts/slideLayout248.xml" ContentType="application/vnd.openxmlformats-officedocument.presentationml.slideLayout+xml"/>
  <Override PartName="/ppt/slideLayouts/slideLayout295.xml" ContentType="application/vnd.openxmlformats-officedocument.presentationml.slideLayout+xml"/>
  <Override PartName="/ppt/slideLayouts/slideLayout300.xml" ContentType="application/vnd.openxmlformats-officedocument.presentationml.slideLayout+xml"/>
  <Override PartName="/ppt/slideMasters/slideMaster23.xml" ContentType="application/vnd.openxmlformats-officedocument.presentationml.slideMaster+xml"/>
  <Override PartName="/ppt/slides/slide40.xml" ContentType="application/vnd.openxmlformats-officedocument.presentationml.slide+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37.xml" ContentType="application/vnd.openxmlformats-officedocument.presentationml.slideLayout+xml"/>
  <Override PartName="/ppt/slideLayouts/slideLayout273.xml" ContentType="application/vnd.openxmlformats-officedocument.presentationml.slideLayout+xml"/>
  <Override PartName="/ppt/slideLayouts/slideLayout284.xml" ContentType="application/vnd.openxmlformats-officedocument.presentationml.slideLayout+xml"/>
  <Default Extension="wdp" ContentType="image/vnd.ms-photo"/>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215.xml" ContentType="application/vnd.openxmlformats-officedocument.presentationml.slideLayout+xml"/>
  <Override PartName="/ppt/slideLayouts/slideLayout262.xml" ContentType="application/vnd.openxmlformats-officedocument.presentationml.slideLayout+xml"/>
  <Override PartName="/ppt/slideLayouts/slideLayout349.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slideLayouts/slideLayout251.xml" ContentType="application/vnd.openxmlformats-officedocument.presentationml.slideLayout+xml"/>
  <Override PartName="/ppt/theme/theme22.xml" ContentType="application/vnd.openxmlformats-officedocument.theme+xml"/>
  <Override PartName="/ppt/slideLayouts/slideLayout338.xml" ContentType="application/vnd.openxmlformats-officedocument.presentationml.slideLayout+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ppt/slideLayouts/slideLayout32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Layouts/slideLayout316.xml" ContentType="application/vnd.openxmlformats-officedocument.presentationml.slideLayout+xml"/>
  <Override PartName="/ppt/slideLayouts/slideLayout363.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Layouts/slideLayout289.xml" ContentType="application/vnd.openxmlformats-officedocument.presentationml.slideLayout+xml"/>
  <Override PartName="/ppt/slideLayouts/slideLayout305.xml" ContentType="application/vnd.openxmlformats-officedocument.presentationml.slideLayout+xml"/>
  <Override PartName="/ppt/slideLayouts/slideLayout341.xml" ContentType="application/vnd.openxmlformats-officedocument.presentationml.slideLayout+xml"/>
  <Override PartName="/ppt/slideLayouts/slideLayout352.xml" ContentType="application/vnd.openxmlformats-officedocument.presentationml.slideLayout+xml"/>
  <Override PartName="/ppt/slideMasters/slideMaster28.xml" ContentType="application/vnd.openxmlformats-officedocument.presentationml.slideMaster+xml"/>
  <Override PartName="/ppt/slides/slide34.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Override PartName="/ppt/slideLayouts/slideLayout278.xml" ContentType="application/vnd.openxmlformats-officedocument.presentationml.slideLayout+xml"/>
  <Override PartName="/ppt/slideLayouts/slideLayout330.xml" ContentType="application/vnd.openxmlformats-officedocument.presentationml.slideLayout+xml"/>
  <Default Extension="xls" ContentType="application/vnd.ms-exce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slideLayouts/slideLayout256.xml" ContentType="application/vnd.openxmlformats-officedocument.presentationml.slideLayout+xml"/>
  <Override PartName="/ppt/slideLayouts/slideLayout267.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245.xml" ContentType="application/vnd.openxmlformats-officedocument.presentationml.slideLayout+xml"/>
  <Override PartName="/ppt/slideLayouts/slideLayout292.xml" ContentType="application/vnd.openxmlformats-officedocument.presentationml.slideLayout+xml"/>
  <Override PartName="/ppt/theme/theme27.xml" ContentType="application/vnd.openxmlformats-officedocument.theme+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slideLayouts/slideLayout234.xml" ContentType="application/vnd.openxmlformats-officedocument.presentationml.slideLayout+xml"/>
  <Override PartName="/ppt/slideLayouts/slideLayout281.xml" ContentType="application/vnd.openxmlformats-officedocument.presentationml.slideLayout+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slideLayouts/slideLayout223.xml" ContentType="application/vnd.openxmlformats-officedocument.presentationml.slideLayout+xml"/>
  <Override PartName="/ppt/slideLayouts/slideLayout270.xml" ContentType="application/vnd.openxmlformats-officedocument.presentationml.slideLayout+xml"/>
  <Override PartName="/ppt/slideLayouts/slideLayout357.xml" ContentType="application/vnd.openxmlformats-officedocument.presentationml.slideLayout+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slideLayouts/slideLayout346.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Layouts/slideLayout324.xml" ContentType="application/vnd.openxmlformats-officedocument.presentationml.slideLayout+xml"/>
  <Override PartName="/ppt/slideLayouts/slideLayout33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Layouts/slideLayout313.xml" ContentType="application/vnd.openxmlformats-officedocument.presentationml.slideLayout+xml"/>
  <Override PartName="/ppt/slideLayouts/slideLayout360.xml" ContentType="application/vnd.openxmlformats-officedocument.presentationml.slideLayout+xml"/>
  <Override PartName="/ppt/notesSlides/notesSlide19.xml" ContentType="application/vnd.openxmlformats-officedocument.presentationml.notesSlide+xml"/>
  <Override PartName="/ppt/drawings/drawing1.xml" ContentType="application/vnd.openxmlformats-officedocument.drawingml.chartshapes+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slideLayouts/slideLayout297.xml" ContentType="application/vnd.openxmlformats-officedocument.presentationml.slideLayout+xml"/>
  <Override PartName="/ppt/slideLayouts/slideLayout302.xml" ContentType="application/vnd.openxmlformats-officedocument.presentationml.slideLayout+xml"/>
  <Override PartName="/ppt/slideMasters/slideMaster25.xml" ContentType="application/vnd.openxmlformats-officedocument.presentationml.slideMaster+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Layouts/slideLayout228.xml" ContentType="application/vnd.openxmlformats-officedocument.presentationml.slideLayout+xml"/>
  <Override PartName="/ppt/slideLayouts/slideLayout239.xml" ContentType="application/vnd.openxmlformats-officedocument.presentationml.slideLayout+xml"/>
  <Override PartName="/ppt/slideLayouts/slideLayout275.xml" ContentType="application/vnd.openxmlformats-officedocument.presentationml.slideLayout+xml"/>
  <Override PartName="/ppt/slideLayouts/slideLayout286.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slideLayouts/slideLayout264.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charts/colors1.xml" ContentType="application/vnd.ms-office.chartcolorstyle+xml"/>
  <Override PartName="/ppt/slideLayouts/slideLayout206.xml" ContentType="application/vnd.openxmlformats-officedocument.presentationml.slideLayout+xml"/>
  <Override PartName="/ppt/slideLayouts/slideLayout253.xml" ContentType="application/vnd.openxmlformats-officedocument.presentationml.slideLayout+xml"/>
  <Override PartName="/ppt/theme/theme24.xml" ContentType="application/vnd.openxmlformats-officedocument.theme+xml"/>
  <Override PartName="/ppt/notesSlides/notesSlide11.xml" ContentType="application/vnd.openxmlformats-officedocument.presentationml.notesSlide+xml"/>
  <Override PartName="/ppt/theme/theme13.xml" ContentType="application/vnd.openxmlformats-officedocument.theme+xml"/>
  <Override PartName="/ppt/slideLayouts/slideLayout179.xml" ContentType="application/vnd.openxmlformats-officedocument.presentationml.slideLayout+xml"/>
  <Override PartName="/ppt/slideLayouts/slideLayout231.xml" ContentType="application/vnd.openxmlformats-officedocument.presentationml.slideLayout+xml"/>
  <Override PartName="/ppt/slideLayouts/slideLayout242.xml" ContentType="application/vnd.openxmlformats-officedocument.presentationml.slideLayout+xml"/>
  <Override PartName="/ppt/slideLayouts/slideLayout329.xml" ContentType="application/vnd.openxmlformats-officedocument.presentationml.slideLayout+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220.xml" ContentType="application/vnd.openxmlformats-officedocument.presentationml.slideLayout+xml"/>
  <Override PartName="/ppt/slideLayouts/slideLayout318.xml" ContentType="application/vnd.openxmlformats-officedocument.presentationml.slideLayout+xml"/>
  <Override PartName="/ppt/slideLayouts/slideLayout365.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slideLayouts/slideLayout343.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slideMasters/slideMaster19.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258.xml" ContentType="application/vnd.openxmlformats-officedocument.presentationml.slideLayout+xml"/>
  <Override PartName="/ppt/slideLayouts/slideLayout321.xml" ContentType="application/vnd.openxmlformats-officedocument.presentationml.slideLayout+xml"/>
  <Override PartName="/ppt/notesSlides/notesSlide27.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heme/themeOverride1.xml" ContentType="application/vnd.openxmlformats-officedocument.themeOverride+xml"/>
  <Override PartName="/ppt/tableStyles.xml" ContentType="application/vnd.openxmlformats-officedocument.presentationml.tableStyles+xml"/>
  <Override PartName="/ppt/slideLayouts/slideLayout236.xml" ContentType="application/vnd.openxmlformats-officedocument.presentationml.slideLayout+xml"/>
  <Override PartName="/ppt/slideLayouts/slideLayout283.xml" ContentType="application/vnd.openxmlformats-officedocument.presentationml.slideLayout+xml"/>
  <Override PartName="/ppt/slideMasters/slideMaster22.xml" ContentType="application/vnd.openxmlformats-officedocument.presentationml.slideMaster+xml"/>
  <Override PartName="/ppt/slideLayouts/slideLayout359.xml" ContentType="application/vnd.openxmlformats-officedocument.presentationml.slideLayout+xml"/>
  <Override PartName="/ppt/notesSlides/notesSlide30.xml" ContentType="application/vnd.openxmlformats-officedocument.presentationml.notesSlide+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slideLayouts/slideLayout261.xml" ContentType="application/vnd.openxmlformats-officedocument.presentationml.slideLayout+xml"/>
  <Override PartName="/ppt/theme/theme21.xml" ContentType="application/vnd.openxmlformats-officedocument.theme+xml"/>
  <Override PartName="/ppt/slideLayouts/slideLayout98.xml" ContentType="application/vnd.openxmlformats-officedocument.presentationml.slideLayout+xml"/>
  <Override PartName="/ppt/slideLayouts/slideLayout337.xml" ContentType="application/vnd.openxmlformats-officedocument.presentationml.slideLayout+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slideLayouts/slideLayout315.xml" ContentType="application/vnd.openxmlformats-officedocument.presentationml.slideLayout+xml"/>
  <Override PartName="/ppt/slideLayouts/slideLayout362.xml" ContentType="application/vnd.openxmlformats-officedocument.presentationml.slideLayout+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Layouts/slideLayout299.xml" ContentType="application/vnd.openxmlformats-officedocument.presentationml.slideLayout+xml"/>
  <Override PartName="/ppt/slides/slide33.xml" ContentType="application/vnd.openxmlformats-officedocument.presentationml.slide+xml"/>
  <Override PartName="/ppt/slideLayouts/slideLayout54.xml" ContentType="application/vnd.openxmlformats-officedocument.presentationml.slideLayout+xml"/>
  <Override PartName="/ppt/slideLayouts/slideLayout277.xml" ContentType="application/vnd.openxmlformats-officedocument.presentationml.slideLayout+xml"/>
  <Override PartName="/ppt/slideLayouts/slideLayout340.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110.xml" ContentType="application/vnd.openxmlformats-officedocument.presentationml.slideLayout+xml"/>
  <Override PartName="/ppt/slideLayouts/slideLayout208.xml" ContentType="application/vnd.openxmlformats-officedocument.presentationml.slideLayout+xml"/>
  <Override PartName="/ppt/slideLayouts/slideLayout255.xml" ContentType="application/vnd.openxmlformats-officedocument.presentationml.slideLayout+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slideLayouts/slideLayout280.xml" ContentType="application/vnd.openxmlformats-officedocument.presentationml.slideLayout+xml"/>
  <Override PartName="/ppt/slides/slide49.xml" ContentType="application/vnd.openxmlformats-officedocument.presentationml.slide+xml"/>
  <Override PartName="/ppt/theme/theme7.xml" ContentType="application/vnd.openxmlformats-officedocument.theme+xml"/>
  <Override PartName="/ppt/slideLayouts/slideLayout211.xml" ContentType="application/vnd.openxmlformats-officedocument.presentationml.slideLayout+xml"/>
  <Override PartName="/ppt/slideLayouts/slideLayout309.xml" ContentType="application/vnd.openxmlformats-officedocument.presentationml.slideLayout+xml"/>
  <Override PartName="/ppt/slideLayouts/slideLayout356.xml" ContentType="application/vnd.openxmlformats-officedocument.presentationml.slideLayout+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Layouts/slideLayout195.xml" ContentType="application/vnd.openxmlformats-officedocument.presentationml.slideLayout+xml"/>
  <Override PartName="/ppt/slideLayouts/slideLayout334.xml" ContentType="application/vnd.openxmlformats-officedocument.presentationml.slideLayout+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52.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slideLayouts/slideLayout249.xml" ContentType="application/vnd.openxmlformats-officedocument.presentationml.slideLayout+xml"/>
  <Override PartName="/ppt/slideLayouts/slideLayout296.xml" ContentType="application/vnd.openxmlformats-officedocument.presentationml.slideLayout+xml"/>
  <Override PartName="/ppt/slideLayouts/slideLayout312.xml" ContentType="application/vnd.openxmlformats-officedocument.presentationml.slideLayout+xml"/>
  <Default Extension="wmf" ContentType="image/x-wmf"/>
  <Override PartName="/ppt/notesSlides/notesSlide18.xml" ContentType="application/vnd.openxmlformats-officedocument.presentationml.notes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51.xml" ContentType="application/vnd.openxmlformats-officedocument.presentationml.slideLayout+xml"/>
  <Override PartName="/ppt/slides/slide30.xml" ContentType="application/vnd.openxmlformats-officedocument.presentationml.slide+xml"/>
  <Override PartName="/ppt/slideLayouts/slideLayout227.xml" ContentType="application/vnd.openxmlformats-officedocument.presentationml.slideLayout+xml"/>
  <Override PartName="/ppt/slideLayouts/slideLayout274.xml" ContentType="application/vnd.openxmlformats-officedocument.presentationml.slideLayout+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252.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Layouts/slideLayout230.xml" ContentType="application/vnd.openxmlformats-officedocument.presentationml.slideLayout+xml"/>
  <Override PartName="/ppt/slideLayouts/slideLayout328.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167.xml" ContentType="application/vnd.openxmlformats-officedocument.presentationml.slideLayout+xml"/>
  <Override PartName="/ppt/slideLayouts/slideLayout306.xml" ContentType="application/vnd.openxmlformats-officedocument.presentationml.slideLayout+xml"/>
  <Override PartName="/ppt/slideLayouts/slideLayout353.xml" ContentType="application/vnd.openxmlformats-officedocument.presentationml.slideLayout+xml"/>
  <Override PartName="/ppt/slides/slide46.xml" ContentType="application/vnd.openxmlformats-officedocument.presentationml.slide+xml"/>
  <Override PartName="/ppt/slideLayouts/slideLayout45.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s/slide24.xml" ContentType="application/vnd.openxmlformats-officedocument.presentationml.slide+xml"/>
  <Override PartName="/ppt/slideLayouts/slideLayout92.xml" ContentType="application/vnd.openxmlformats-officedocument.presentationml.slideLayout+xml"/>
  <Override PartName="/ppt/slideLayouts/slideLayout268.xml" ContentType="application/vnd.openxmlformats-officedocument.presentationml.slideLayout+xml"/>
  <Override PartName="/ppt/slideLayouts/slideLayout33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34" r:id="rId1"/>
    <p:sldMasterId id="2147486426" r:id="rId2"/>
    <p:sldMasterId id="2147486484" r:id="rId3"/>
    <p:sldMasterId id="2147487460" r:id="rId4"/>
    <p:sldMasterId id="2147487474" r:id="rId5"/>
    <p:sldMasterId id="2147487549" r:id="rId6"/>
    <p:sldMasterId id="2147487637" r:id="rId7"/>
    <p:sldMasterId id="2147487652" r:id="rId8"/>
    <p:sldMasterId id="2147487850" r:id="rId9"/>
    <p:sldMasterId id="2147487863" r:id="rId10"/>
    <p:sldMasterId id="2147487889" r:id="rId11"/>
    <p:sldMasterId id="2147487902" r:id="rId12"/>
    <p:sldMasterId id="2147487916" r:id="rId13"/>
    <p:sldMasterId id="2147487930" r:id="rId14"/>
    <p:sldMasterId id="2147487944" r:id="rId15"/>
    <p:sldMasterId id="2147487957" r:id="rId16"/>
    <p:sldMasterId id="2147487973" r:id="rId17"/>
    <p:sldMasterId id="2147488016" r:id="rId18"/>
    <p:sldMasterId id="2147488031" r:id="rId19"/>
    <p:sldMasterId id="2147488043" r:id="rId20"/>
    <p:sldMasterId id="2147488058" r:id="rId21"/>
    <p:sldMasterId id="2147488070" r:id="rId22"/>
    <p:sldMasterId id="2147488084" r:id="rId23"/>
    <p:sldMasterId id="2147488099" r:id="rId24"/>
    <p:sldMasterId id="2147488114" r:id="rId25"/>
    <p:sldMasterId id="2147488132" r:id="rId26"/>
    <p:sldMasterId id="2147488147" r:id="rId27"/>
    <p:sldMasterId id="2147488163" r:id="rId28"/>
  </p:sldMasterIdLst>
  <p:notesMasterIdLst>
    <p:notesMasterId r:id="rId92"/>
  </p:notesMasterIdLst>
  <p:sldIdLst>
    <p:sldId id="778" r:id="rId29"/>
    <p:sldId id="997" r:id="rId30"/>
    <p:sldId id="994" r:id="rId31"/>
    <p:sldId id="1002" r:id="rId32"/>
    <p:sldId id="950" r:id="rId33"/>
    <p:sldId id="951" r:id="rId34"/>
    <p:sldId id="1005" r:id="rId35"/>
    <p:sldId id="1004" r:id="rId36"/>
    <p:sldId id="1006" r:id="rId37"/>
    <p:sldId id="1007" r:id="rId38"/>
    <p:sldId id="956" r:id="rId39"/>
    <p:sldId id="1001" r:id="rId40"/>
    <p:sldId id="962" r:id="rId41"/>
    <p:sldId id="995" r:id="rId42"/>
    <p:sldId id="998" r:id="rId43"/>
    <p:sldId id="1021" r:id="rId44"/>
    <p:sldId id="965" r:id="rId45"/>
    <p:sldId id="1022" r:id="rId46"/>
    <p:sldId id="1023" r:id="rId47"/>
    <p:sldId id="1026" r:id="rId48"/>
    <p:sldId id="999" r:id="rId49"/>
    <p:sldId id="1025" r:id="rId50"/>
    <p:sldId id="1024" r:id="rId51"/>
    <p:sldId id="937" r:id="rId52"/>
    <p:sldId id="721" r:id="rId53"/>
    <p:sldId id="939" r:id="rId54"/>
    <p:sldId id="996" r:id="rId55"/>
    <p:sldId id="1008" r:id="rId56"/>
    <p:sldId id="983" r:id="rId57"/>
    <p:sldId id="984" r:id="rId58"/>
    <p:sldId id="990" r:id="rId59"/>
    <p:sldId id="1003" r:id="rId60"/>
    <p:sldId id="1048" r:id="rId61"/>
    <p:sldId id="1009" r:id="rId62"/>
    <p:sldId id="1047" r:id="rId63"/>
    <p:sldId id="1068" r:id="rId64"/>
    <p:sldId id="1069" r:id="rId65"/>
    <p:sldId id="1070" r:id="rId66"/>
    <p:sldId id="1064" r:id="rId67"/>
    <p:sldId id="1013" r:id="rId68"/>
    <p:sldId id="1027" r:id="rId69"/>
    <p:sldId id="1050" r:id="rId70"/>
    <p:sldId id="1066" r:id="rId71"/>
    <p:sldId id="1065" r:id="rId72"/>
    <p:sldId id="1073" r:id="rId73"/>
    <p:sldId id="1074" r:id="rId74"/>
    <p:sldId id="1071" r:id="rId75"/>
    <p:sldId id="1053" r:id="rId76"/>
    <p:sldId id="1055" r:id="rId77"/>
    <p:sldId id="1056" r:id="rId78"/>
    <p:sldId id="1063" r:id="rId79"/>
    <p:sldId id="1082" r:id="rId80"/>
    <p:sldId id="1015" r:id="rId81"/>
    <p:sldId id="1052" r:id="rId82"/>
    <p:sldId id="1017" r:id="rId83"/>
    <p:sldId id="1018" r:id="rId84"/>
    <p:sldId id="1080" r:id="rId85"/>
    <p:sldId id="1076" r:id="rId86"/>
    <p:sldId id="1075" r:id="rId87"/>
    <p:sldId id="1078" r:id="rId88"/>
    <p:sldId id="1077" r:id="rId89"/>
    <p:sldId id="1081" r:id="rId90"/>
    <p:sldId id="936" r:id="rId91"/>
  </p:sldIdLst>
  <p:sldSz cx="9144000" cy="6858000" type="screen4x3"/>
  <p:notesSz cx="6858000" cy="9144000"/>
  <p:defaultTextStyle>
    <a:defPPr>
      <a:defRPr lang="ru-RU"/>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33CC"/>
    <a:srgbClr val="CCECFF"/>
    <a:srgbClr val="66CCFF"/>
    <a:srgbClr val="66FFFF"/>
    <a:srgbClr val="CCFFFF"/>
    <a:srgbClr val="FFFFCC"/>
    <a:srgbClr val="FF9999"/>
    <a:srgbClr val="FF7C80"/>
    <a:srgbClr val="99FF99"/>
    <a:srgbClr val="FFFF9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Светлый стиль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25E5076-3810-47DD-B79F-674D7AD40C01}" styleName="Темный стиль 1 - акцент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96" autoAdjust="0"/>
    <p:restoredTop sz="91404" autoAdjust="0"/>
  </p:normalViewPr>
  <p:slideViewPr>
    <p:cSldViewPr>
      <p:cViewPr varScale="1">
        <p:scale>
          <a:sx n="59" d="100"/>
          <a:sy n="59" d="100"/>
        </p:scale>
        <p:origin x="-920" y="-64"/>
      </p:cViewPr>
      <p:guideLst>
        <p:guide orient="horz" pos="2160"/>
        <p:guide pos="2880"/>
      </p:guideLst>
    </p:cSldViewPr>
  </p:slideViewPr>
  <p:outlineViewPr>
    <p:cViewPr>
      <p:scale>
        <a:sx n="33" d="100"/>
        <a:sy n="33" d="100"/>
      </p:scale>
      <p:origin x="252" y="0"/>
    </p:cViewPr>
  </p:outlineViewPr>
  <p:notesTextViewPr>
    <p:cViewPr>
      <p:scale>
        <a:sx n="100" d="100"/>
        <a:sy n="100" d="100"/>
      </p:scale>
      <p:origin x="0" y="0"/>
    </p:cViewPr>
  </p:notesTextViewPr>
  <p:sorterViewPr>
    <p:cViewPr varScale="1">
      <p:scale>
        <a:sx n="1" d="1"/>
        <a:sy n="1" d="1"/>
      </p:scale>
      <p:origin x="0" y="1036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11.xml"/><Relationship Id="rId21" Type="http://schemas.openxmlformats.org/officeDocument/2006/relationships/slideMaster" Target="slideMasters/slideMaster21.xml"/><Relationship Id="rId34" Type="http://schemas.openxmlformats.org/officeDocument/2006/relationships/slide" Target="slides/slide6.xml"/><Relationship Id="rId42" Type="http://schemas.openxmlformats.org/officeDocument/2006/relationships/slide" Target="slides/slide14.xml"/><Relationship Id="rId47" Type="http://schemas.openxmlformats.org/officeDocument/2006/relationships/slide" Target="slides/slide19.xml"/><Relationship Id="rId50" Type="http://schemas.openxmlformats.org/officeDocument/2006/relationships/slide" Target="slides/slide22.xml"/><Relationship Id="rId55" Type="http://schemas.openxmlformats.org/officeDocument/2006/relationships/slide" Target="slides/slide27.xml"/><Relationship Id="rId63" Type="http://schemas.openxmlformats.org/officeDocument/2006/relationships/slide" Target="slides/slide35.xml"/><Relationship Id="rId68" Type="http://schemas.openxmlformats.org/officeDocument/2006/relationships/slide" Target="slides/slide40.xml"/><Relationship Id="rId76" Type="http://schemas.openxmlformats.org/officeDocument/2006/relationships/slide" Target="slides/slide48.xml"/><Relationship Id="rId84" Type="http://schemas.openxmlformats.org/officeDocument/2006/relationships/slide" Target="slides/slide56.xml"/><Relationship Id="rId89" Type="http://schemas.openxmlformats.org/officeDocument/2006/relationships/slide" Target="slides/slide61.xml"/><Relationship Id="rId7" Type="http://schemas.openxmlformats.org/officeDocument/2006/relationships/slideMaster" Target="slideMasters/slideMaster7.xml"/><Relationship Id="rId71" Type="http://schemas.openxmlformats.org/officeDocument/2006/relationships/slide" Target="slides/slide43.xml"/><Relationship Id="rId9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4.xml"/><Relationship Id="rId37" Type="http://schemas.openxmlformats.org/officeDocument/2006/relationships/slide" Target="slides/slide9.xml"/><Relationship Id="rId40" Type="http://schemas.openxmlformats.org/officeDocument/2006/relationships/slide" Target="slides/slide12.xml"/><Relationship Id="rId45" Type="http://schemas.openxmlformats.org/officeDocument/2006/relationships/slide" Target="slides/slide17.xml"/><Relationship Id="rId53" Type="http://schemas.openxmlformats.org/officeDocument/2006/relationships/slide" Target="slides/slide25.xml"/><Relationship Id="rId58" Type="http://schemas.openxmlformats.org/officeDocument/2006/relationships/slide" Target="slides/slide30.xml"/><Relationship Id="rId66" Type="http://schemas.openxmlformats.org/officeDocument/2006/relationships/slide" Target="slides/slide38.xml"/><Relationship Id="rId74" Type="http://schemas.openxmlformats.org/officeDocument/2006/relationships/slide" Target="slides/slide46.xml"/><Relationship Id="rId79" Type="http://schemas.openxmlformats.org/officeDocument/2006/relationships/slide" Target="slides/slide51.xml"/><Relationship Id="rId87" Type="http://schemas.openxmlformats.org/officeDocument/2006/relationships/slide" Target="slides/slide59.xml"/><Relationship Id="rId5" Type="http://schemas.openxmlformats.org/officeDocument/2006/relationships/slideMaster" Target="slideMasters/slideMaster5.xml"/><Relationship Id="rId61" Type="http://schemas.openxmlformats.org/officeDocument/2006/relationships/slide" Target="slides/slide33.xml"/><Relationship Id="rId82" Type="http://schemas.openxmlformats.org/officeDocument/2006/relationships/slide" Target="slides/slide54.xml"/><Relationship Id="rId90" Type="http://schemas.openxmlformats.org/officeDocument/2006/relationships/slide" Target="slides/slide62.xml"/><Relationship Id="rId95"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2.xml"/><Relationship Id="rId35" Type="http://schemas.openxmlformats.org/officeDocument/2006/relationships/slide" Target="slides/slide7.xml"/><Relationship Id="rId43" Type="http://schemas.openxmlformats.org/officeDocument/2006/relationships/slide" Target="slides/slide15.xml"/><Relationship Id="rId48" Type="http://schemas.openxmlformats.org/officeDocument/2006/relationships/slide" Target="slides/slide20.xml"/><Relationship Id="rId56" Type="http://schemas.openxmlformats.org/officeDocument/2006/relationships/slide" Target="slides/slide28.xml"/><Relationship Id="rId64" Type="http://schemas.openxmlformats.org/officeDocument/2006/relationships/slide" Target="slides/slide36.xml"/><Relationship Id="rId69" Type="http://schemas.openxmlformats.org/officeDocument/2006/relationships/slide" Target="slides/slide41.xml"/><Relationship Id="rId77" Type="http://schemas.openxmlformats.org/officeDocument/2006/relationships/slide" Target="slides/slide49.xml"/><Relationship Id="rId8" Type="http://schemas.openxmlformats.org/officeDocument/2006/relationships/slideMaster" Target="slideMasters/slideMaster8.xml"/><Relationship Id="rId51" Type="http://schemas.openxmlformats.org/officeDocument/2006/relationships/slide" Target="slides/slide23.xml"/><Relationship Id="rId72" Type="http://schemas.openxmlformats.org/officeDocument/2006/relationships/slide" Target="slides/slide44.xml"/><Relationship Id="rId80" Type="http://schemas.openxmlformats.org/officeDocument/2006/relationships/slide" Target="slides/slide52.xml"/><Relationship Id="rId85" Type="http://schemas.openxmlformats.org/officeDocument/2006/relationships/slide" Target="slides/slide57.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5.xml"/><Relationship Id="rId38" Type="http://schemas.openxmlformats.org/officeDocument/2006/relationships/slide" Target="slides/slide10.xml"/><Relationship Id="rId46" Type="http://schemas.openxmlformats.org/officeDocument/2006/relationships/slide" Target="slides/slide18.xml"/><Relationship Id="rId59" Type="http://schemas.openxmlformats.org/officeDocument/2006/relationships/slide" Target="slides/slide31.xml"/><Relationship Id="rId67" Type="http://schemas.openxmlformats.org/officeDocument/2006/relationships/slide" Target="slides/slide39.xml"/><Relationship Id="rId20" Type="http://schemas.openxmlformats.org/officeDocument/2006/relationships/slideMaster" Target="slideMasters/slideMaster20.xml"/><Relationship Id="rId41" Type="http://schemas.openxmlformats.org/officeDocument/2006/relationships/slide" Target="slides/slide13.xml"/><Relationship Id="rId54" Type="http://schemas.openxmlformats.org/officeDocument/2006/relationships/slide" Target="slides/slide26.xml"/><Relationship Id="rId62" Type="http://schemas.openxmlformats.org/officeDocument/2006/relationships/slide" Target="slides/slide34.xml"/><Relationship Id="rId70" Type="http://schemas.openxmlformats.org/officeDocument/2006/relationships/slide" Target="slides/slide42.xml"/><Relationship Id="rId75" Type="http://schemas.openxmlformats.org/officeDocument/2006/relationships/slide" Target="slides/slide47.xml"/><Relationship Id="rId83" Type="http://schemas.openxmlformats.org/officeDocument/2006/relationships/slide" Target="slides/slide55.xml"/><Relationship Id="rId88" Type="http://schemas.openxmlformats.org/officeDocument/2006/relationships/slide" Target="slides/slide60.xml"/><Relationship Id="rId91" Type="http://schemas.openxmlformats.org/officeDocument/2006/relationships/slide" Target="slides/slide63.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8.xml"/><Relationship Id="rId49" Type="http://schemas.openxmlformats.org/officeDocument/2006/relationships/slide" Target="slides/slide21.xml"/><Relationship Id="rId57" Type="http://schemas.openxmlformats.org/officeDocument/2006/relationships/slide" Target="slides/slide29.xml"/><Relationship Id="rId10" Type="http://schemas.openxmlformats.org/officeDocument/2006/relationships/slideMaster" Target="slideMasters/slideMaster10.xml"/><Relationship Id="rId31" Type="http://schemas.openxmlformats.org/officeDocument/2006/relationships/slide" Target="slides/slide3.xml"/><Relationship Id="rId44" Type="http://schemas.openxmlformats.org/officeDocument/2006/relationships/slide" Target="slides/slide16.xml"/><Relationship Id="rId52" Type="http://schemas.openxmlformats.org/officeDocument/2006/relationships/slide" Target="slides/slide24.xml"/><Relationship Id="rId60" Type="http://schemas.openxmlformats.org/officeDocument/2006/relationships/slide" Target="slides/slide32.xml"/><Relationship Id="rId65" Type="http://schemas.openxmlformats.org/officeDocument/2006/relationships/slide" Target="slides/slide37.xml"/><Relationship Id="rId73" Type="http://schemas.openxmlformats.org/officeDocument/2006/relationships/slide" Target="slides/slide45.xml"/><Relationship Id="rId78" Type="http://schemas.openxmlformats.org/officeDocument/2006/relationships/slide" Target="slides/slide50.xml"/><Relationship Id="rId81" Type="http://schemas.openxmlformats.org/officeDocument/2006/relationships/slide" Target="slides/slide53.xml"/><Relationship Id="rId86" Type="http://schemas.openxmlformats.org/officeDocument/2006/relationships/slide" Target="slides/slide58.xml"/><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rts/_rels/chart1.xml.rels><?xml version="1.0" encoding="UTF-8" standalone="yes"?>
<Relationships xmlns="http://schemas.openxmlformats.org/package/2006/relationships"><Relationship Id="rId2" Type="http://schemas.openxmlformats.org/officeDocument/2006/relationships/package" Target="../embeddings/_____Microsoft_Office_Excel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chartUserShapes" Target="../drawings/drawing1.xml"/><Relationship Id="rId1" Type="http://schemas.openxmlformats.org/officeDocument/2006/relationships/oleObject" Target="file:///E:\&#1044;&#1048;&#1057;&#1050;_DD\&#1052;&#1086;&#1080;%20&#1076;&#1086;&#1082;&#1091;&#1084;&#1077;&#1085;&#1090;&#1099;\WorkDoc\&#1059;-400&#1052;\2017%20&#1052;&#1086;&#1076;&#1077;&#1088;&#1085;&#1080;&#1079;&#1072;&#1094;&#1080;&#1103;%20&#1059;-400&#1052;\2017%20&#1044;&#1080;&#1088;&#1077;&#1082;&#1090;&#1086;&#1088;&#1089;&#1082;&#1086;&#1077;\&#1057;&#1091;&#1097;&#1077;&#1089;&#1090;&#1074;&#1091;&#1102;&#1097;&#1080;&#1077;%20&#1080;%20&#1085;&#1086;&#1074;&#1099;&#1077;%20&#1087;&#1091;&#1095;&#1082;&#1080;%20&#1074;&#1099;&#1089;&#1086;&#1082;&#1086;&#1081;%20&#1101;&#1085;&#1077;&#1088;&#1075;&#1080;&#1080;.xlsx" TargetMode="External"/><Relationship Id="rId4"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lang val="ru-RU"/>
  <c:clrMapOvr bg1="lt1" tx1="dk1" bg2="lt2" tx2="dk2" accent1="accent1" accent2="accent2" accent3="accent3" accent4="accent4" accent5="accent5" accent6="accent6" hlink="hlink" folHlink="folHlink"/>
  <c:chart>
    <c:view3D>
      <c:rotX val="28"/>
      <c:hPercent val="52"/>
      <c:rotY val="44"/>
      <c:depthPercent val="100"/>
      <c:rAngAx val="1"/>
    </c:view3D>
    <c:floor>
      <c:spPr>
        <a:solidFill>
          <a:srgbClr val="C0C0C0"/>
        </a:solidFill>
        <a:ln w="3175">
          <a:solidFill>
            <a:srgbClr val="000000"/>
          </a:solidFill>
          <a:prstDash val="solid"/>
        </a:ln>
      </c:spPr>
    </c:floor>
    <c:sideWall>
      <c:spPr>
        <a:solidFill>
          <a:srgbClr val="00CCFF"/>
        </a:solidFill>
        <a:ln w="12700">
          <a:solidFill>
            <a:srgbClr val="808080"/>
          </a:solidFill>
          <a:prstDash val="solid"/>
        </a:ln>
      </c:spPr>
    </c:sideWall>
    <c:backWall>
      <c:spPr>
        <a:solidFill>
          <a:srgbClr val="00CCFF"/>
        </a:solidFill>
        <a:ln w="12700">
          <a:solidFill>
            <a:srgbClr val="808080"/>
          </a:solidFill>
          <a:prstDash val="solid"/>
        </a:ln>
      </c:spPr>
    </c:backWall>
    <c:plotArea>
      <c:layout>
        <c:manualLayout>
          <c:layoutTarget val="inner"/>
          <c:xMode val="edge"/>
          <c:yMode val="edge"/>
          <c:x val="0.10035307230431807"/>
          <c:y val="2.6178993812823795E-2"/>
          <c:w val="0.86608565616706557"/>
          <c:h val="0.79859082053884145"/>
        </c:manualLayout>
      </c:layout>
      <c:bar3DChart>
        <c:barDir val="col"/>
        <c:grouping val="clustered"/>
        <c:ser>
          <c:idx val="0"/>
          <c:order val="0"/>
          <c:tx>
            <c:strRef>
              <c:f>Лист1!$C$3</c:f>
              <c:strCache>
                <c:ptCount val="1"/>
                <c:pt idx="0">
                  <c:v>U-400</c:v>
                </c:pt>
              </c:strCache>
            </c:strRef>
          </c:tx>
          <c:spPr>
            <a:solidFill>
              <a:srgbClr val="FF00FF"/>
            </a:solidFill>
            <a:ln w="12700">
              <a:solidFill>
                <a:srgbClr val="000000"/>
              </a:solidFill>
              <a:prstDash val="solid"/>
            </a:ln>
          </c:spPr>
          <c:dLbls>
            <c:dLbl>
              <c:idx val="1"/>
              <c:layout>
                <c:manualLayout>
                  <c:x val="0"/>
                  <c:y val="-1.0000000000000031E-2"/>
                </c:manualLayout>
              </c:layout>
              <c:spPr>
                <a:noFill/>
                <a:ln w="25400">
                  <a:noFill/>
                </a:ln>
              </c:spPr>
              <c:txPr>
                <a:bodyPr/>
                <a:lstStyle/>
                <a:p>
                  <a:pPr>
                    <a:defRPr sz="1125" b="1" i="1" u="none" strike="noStrike" baseline="0">
                      <a:solidFill>
                        <a:srgbClr val="FFFFFF"/>
                      </a:solidFill>
                      <a:latin typeface="Arial CYR"/>
                      <a:ea typeface="Arial CYR"/>
                      <a:cs typeface="Arial CYR"/>
                    </a:defRPr>
                  </a:pPr>
                  <a:endParaRPr lang="ru-RU"/>
                </a:p>
              </c:txPr>
              <c:showVal val="1"/>
              <c:extLst>
                <c:ext xmlns:c15="http://schemas.microsoft.com/office/drawing/2012/chart" uri="{CE6537A1-D6FC-4f65-9D91-7224C49458BB}">
                  <c15:layout/>
                </c:ext>
              </c:extLst>
            </c:dLbl>
            <c:dLbl>
              <c:idx val="2"/>
              <c:layout>
                <c:manualLayout>
                  <c:x val="-6.6933631060784326E-17"/>
                  <c:y val="-1.0000000000000031E-2"/>
                </c:manualLayout>
              </c:layout>
              <c:spPr>
                <a:noFill/>
                <a:ln w="25400">
                  <a:noFill/>
                </a:ln>
              </c:spPr>
              <c:txPr>
                <a:bodyPr/>
                <a:lstStyle/>
                <a:p>
                  <a:pPr>
                    <a:defRPr sz="1125" b="1" i="1" u="none" strike="noStrike" baseline="0">
                      <a:solidFill>
                        <a:srgbClr val="FFFFFF"/>
                      </a:solidFill>
                      <a:latin typeface="Arial CYR"/>
                      <a:ea typeface="Arial CYR"/>
                      <a:cs typeface="Arial CYR"/>
                    </a:defRPr>
                  </a:pPr>
                  <a:endParaRPr lang="ru-RU"/>
                </a:p>
              </c:txPr>
              <c:showVal val="1"/>
              <c:extLst>
                <c:ext xmlns:c15="http://schemas.microsoft.com/office/drawing/2012/chart" uri="{CE6537A1-D6FC-4f65-9D91-7224C49458BB}">
                  <c15:layout/>
                </c:ext>
              </c:extLst>
            </c:dLbl>
            <c:dLbl>
              <c:idx val="3"/>
              <c:layout>
                <c:manualLayout>
                  <c:x val="-6.6933631060784326E-17"/>
                  <c:y val="-1.3333333333333338E-2"/>
                </c:manualLayout>
              </c:layout>
              <c:spPr>
                <a:noFill/>
                <a:ln w="25400">
                  <a:noFill/>
                </a:ln>
              </c:spPr>
              <c:txPr>
                <a:bodyPr/>
                <a:lstStyle/>
                <a:p>
                  <a:pPr>
                    <a:defRPr sz="1125" b="1" i="1" u="none" strike="noStrike" baseline="0">
                      <a:solidFill>
                        <a:srgbClr val="FFFFFF"/>
                      </a:solidFill>
                      <a:latin typeface="Arial CYR"/>
                      <a:ea typeface="Arial CYR"/>
                      <a:cs typeface="Arial CYR"/>
                    </a:defRPr>
                  </a:pPr>
                  <a:endParaRPr lang="ru-RU"/>
                </a:p>
              </c:txPr>
              <c:showVal val="1"/>
              <c:extLst>
                <c:ext xmlns:c15="http://schemas.microsoft.com/office/drawing/2012/chart" uri="{CE6537A1-D6FC-4f65-9D91-7224C49458BB}">
                  <c15:layout/>
                </c:ext>
              </c:extLst>
            </c:dLbl>
            <c:dLbl>
              <c:idx val="4"/>
              <c:layout>
                <c:manualLayout>
                  <c:x val="3.6509675063891279E-3"/>
                  <c:y val="-1.0000000000000031E-2"/>
                </c:manualLayout>
              </c:layout>
              <c:spPr>
                <a:noFill/>
                <a:ln w="25400">
                  <a:noFill/>
                </a:ln>
              </c:spPr>
              <c:txPr>
                <a:bodyPr/>
                <a:lstStyle/>
                <a:p>
                  <a:pPr>
                    <a:defRPr sz="1125" b="1" i="1" u="none" strike="noStrike" baseline="0">
                      <a:solidFill>
                        <a:srgbClr val="FFFFFF"/>
                      </a:solidFill>
                      <a:latin typeface="Arial CYR"/>
                      <a:ea typeface="Arial CYR"/>
                      <a:cs typeface="Arial CYR"/>
                    </a:defRPr>
                  </a:pPr>
                  <a:endParaRPr lang="ru-RU"/>
                </a:p>
              </c:txPr>
              <c:showVal val="1"/>
              <c:extLst>
                <c:ext xmlns:c15="http://schemas.microsoft.com/office/drawing/2012/chart" uri="{CE6537A1-D6FC-4f65-9D91-7224C49458BB}">
                  <c15:layout/>
                </c:ext>
              </c:extLst>
            </c:dLbl>
            <c:dLbl>
              <c:idx val="5"/>
              <c:layout>
                <c:manualLayout>
                  <c:x val="7.3019350127783884E-3"/>
                  <c:y val="-1.0000000000000031E-2"/>
                </c:manualLayout>
              </c:layout>
              <c:spPr>
                <a:noFill/>
                <a:ln w="25400">
                  <a:noFill/>
                </a:ln>
              </c:spPr>
              <c:txPr>
                <a:bodyPr/>
                <a:lstStyle/>
                <a:p>
                  <a:pPr>
                    <a:defRPr sz="1125" b="1" i="1" u="none" strike="noStrike" baseline="0">
                      <a:solidFill>
                        <a:srgbClr val="FFFFFF"/>
                      </a:solidFill>
                      <a:latin typeface="Arial CYR"/>
                      <a:ea typeface="Arial CYR"/>
                      <a:cs typeface="Arial CYR"/>
                    </a:defRPr>
                  </a:pPr>
                  <a:endParaRPr lang="ru-RU"/>
                </a:p>
              </c:txPr>
              <c:showVal val="1"/>
              <c:extLst>
                <c:ext xmlns:c15="http://schemas.microsoft.com/office/drawing/2012/chart" uri="{CE6537A1-D6FC-4f65-9D91-7224C49458BB}">
                  <c15:layout/>
                </c:ext>
              </c:extLst>
            </c:dLbl>
            <c:dLbl>
              <c:idx val="6"/>
              <c:layout>
                <c:manualLayout>
                  <c:x val="3.6509675063890606E-3"/>
                  <c:y val="-1.3333333333333338E-2"/>
                </c:manualLayout>
              </c:layout>
              <c:spPr>
                <a:noFill/>
                <a:ln w="25400">
                  <a:noFill/>
                </a:ln>
              </c:spPr>
              <c:txPr>
                <a:bodyPr/>
                <a:lstStyle/>
                <a:p>
                  <a:pPr>
                    <a:defRPr sz="1125" b="1" i="1" u="none" strike="noStrike" baseline="0">
                      <a:solidFill>
                        <a:srgbClr val="FFFFFF"/>
                      </a:solidFill>
                      <a:latin typeface="Arial CYR"/>
                      <a:ea typeface="Arial CYR"/>
                      <a:cs typeface="Arial CYR"/>
                    </a:defRPr>
                  </a:pPr>
                  <a:endParaRPr lang="ru-RU"/>
                </a:p>
              </c:txPr>
              <c:showVal val="1"/>
              <c:extLst>
                <c:ext xmlns:c15="http://schemas.microsoft.com/office/drawing/2012/chart" uri="{CE6537A1-D6FC-4f65-9D91-7224C49458BB}">
                  <c15:layout/>
                </c:ext>
              </c:extLst>
            </c:dLbl>
            <c:dLbl>
              <c:idx val="8"/>
              <c:layout>
                <c:manualLayout>
                  <c:x val="5.4764512595836595E-3"/>
                  <c:y val="-6.6666666666666688E-3"/>
                </c:manualLayout>
              </c:layout>
              <c:showVal val="1"/>
              <c:extLst>
                <c:ext xmlns:c15="http://schemas.microsoft.com/office/drawing/2012/chart" uri="{CE6537A1-D6FC-4f65-9D91-7224C49458BB}">
                  <c15:layout/>
                </c:ext>
              </c:extLst>
            </c:dLbl>
            <c:spPr>
              <a:noFill/>
              <a:ln w="25400">
                <a:noFill/>
              </a:ln>
            </c:spPr>
            <c:txPr>
              <a:bodyPr wrap="square" lIns="38100" tIns="19050" rIns="38100" bIns="19050" anchor="ctr">
                <a:spAutoFit/>
              </a:bodyPr>
              <a:lstStyle/>
              <a:p>
                <a:pPr>
                  <a:defRPr sz="1125" b="1" i="1" u="none" strike="noStrike" baseline="0">
                    <a:solidFill>
                      <a:srgbClr val="FFFFFF"/>
                    </a:solidFill>
                    <a:latin typeface="Arial CYR"/>
                    <a:ea typeface="Arial CYR"/>
                    <a:cs typeface="Arial CYR"/>
                  </a:defRPr>
                </a:pPr>
                <a:endParaRPr lang="ru-RU"/>
              </a:p>
            </c:txPr>
            <c:showVal val="1"/>
            <c:extLst>
              <c:ext xmlns:c15="http://schemas.microsoft.com/office/drawing/2012/chart" uri="{CE6537A1-D6FC-4f65-9D91-7224C49458BB}">
                <c15:layout/>
                <c15:showLeaderLines val="0"/>
              </c:ext>
            </c:extLst>
          </c:dLbls>
          <c:cat>
            <c:numRef>
              <c:f>Лист1!$B$4:$B$12</c:f>
              <c:numCache>
                <c:formatCode>General</c:formatCode>
                <c:ptCount val="9"/>
                <c:pt idx="0">
                  <c:v>2009</c:v>
                </c:pt>
                <c:pt idx="1">
                  <c:v>2010</c:v>
                </c:pt>
                <c:pt idx="2">
                  <c:v>2011</c:v>
                </c:pt>
                <c:pt idx="3">
                  <c:v>2012</c:v>
                </c:pt>
                <c:pt idx="4">
                  <c:v>2013</c:v>
                </c:pt>
                <c:pt idx="5">
                  <c:v>2014</c:v>
                </c:pt>
                <c:pt idx="6">
                  <c:v>2015</c:v>
                </c:pt>
                <c:pt idx="7">
                  <c:v>2016</c:v>
                </c:pt>
                <c:pt idx="8">
                  <c:v>2017</c:v>
                </c:pt>
              </c:numCache>
            </c:numRef>
          </c:cat>
          <c:val>
            <c:numRef>
              <c:f>Лист1!$C$4:$C$12</c:f>
              <c:numCache>
                <c:formatCode>General</c:formatCode>
                <c:ptCount val="9"/>
                <c:pt idx="0">
                  <c:v>6978</c:v>
                </c:pt>
                <c:pt idx="1">
                  <c:v>6320</c:v>
                </c:pt>
                <c:pt idx="2">
                  <c:v>6394</c:v>
                </c:pt>
                <c:pt idx="3">
                  <c:v>6286</c:v>
                </c:pt>
                <c:pt idx="4">
                  <c:v>6105</c:v>
                </c:pt>
                <c:pt idx="5">
                  <c:v>5722</c:v>
                </c:pt>
                <c:pt idx="6">
                  <c:v>5447</c:v>
                </c:pt>
                <c:pt idx="7">
                  <c:v>5704</c:v>
                </c:pt>
                <c:pt idx="8">
                  <c:v>3847</c:v>
                </c:pt>
              </c:numCache>
            </c:numRef>
          </c:val>
        </c:ser>
        <c:ser>
          <c:idx val="1"/>
          <c:order val="1"/>
          <c:tx>
            <c:strRef>
              <c:f>Лист1!$D$3</c:f>
              <c:strCache>
                <c:ptCount val="1"/>
                <c:pt idx="0">
                  <c:v>U-400M</c:v>
                </c:pt>
              </c:strCache>
            </c:strRef>
          </c:tx>
          <c:spPr>
            <a:pattFill prst="dkDnDiag">
              <a:fgClr>
                <a:srgbClr val="008000"/>
              </a:fgClr>
              <a:bgClr>
                <a:srgbClr val="FFFFFF"/>
              </a:bgClr>
            </a:pattFill>
            <a:ln w="12700">
              <a:solidFill>
                <a:srgbClr val="000000"/>
              </a:solidFill>
              <a:prstDash val="solid"/>
            </a:ln>
          </c:spPr>
          <c:dLbls>
            <c:dLbl>
              <c:idx val="0"/>
              <c:layout>
                <c:manualLayout>
                  <c:x val="2.7382256297918947E-2"/>
                  <c:y val="-1.3333333333333338E-2"/>
                </c:manualLayout>
              </c:layout>
              <c:spPr>
                <a:noFill/>
                <a:ln w="25400">
                  <a:noFill/>
                </a:ln>
              </c:spPr>
              <c:txPr>
                <a:bodyPr/>
                <a:lstStyle/>
                <a:p>
                  <a:pPr>
                    <a:defRPr sz="1075" b="1" i="0" u="none" strike="noStrike" baseline="0">
                      <a:solidFill>
                        <a:srgbClr val="FFFF99"/>
                      </a:solidFill>
                      <a:latin typeface="Arial Cyr"/>
                      <a:ea typeface="Arial Cyr"/>
                      <a:cs typeface="Arial Cyr"/>
                    </a:defRPr>
                  </a:pPr>
                  <a:endParaRPr lang="ru-RU"/>
                </a:p>
              </c:txPr>
              <c:showVal val="1"/>
              <c:extLst>
                <c:ext xmlns:c15="http://schemas.microsoft.com/office/drawing/2012/chart" uri="{CE6537A1-D6FC-4f65-9D91-7224C49458BB}">
                  <c15:layout/>
                </c:ext>
              </c:extLst>
            </c:dLbl>
            <c:dLbl>
              <c:idx val="1"/>
              <c:layout>
                <c:manualLayout>
                  <c:x val="2.9207740051113568E-2"/>
                  <c:y val="-1.3333333333333338E-2"/>
                </c:manualLayout>
              </c:layout>
              <c:spPr>
                <a:noFill/>
                <a:ln w="25400">
                  <a:noFill/>
                </a:ln>
              </c:spPr>
              <c:txPr>
                <a:bodyPr/>
                <a:lstStyle/>
                <a:p>
                  <a:pPr>
                    <a:defRPr sz="1075" b="1" i="0" u="none" strike="noStrike" baseline="0">
                      <a:solidFill>
                        <a:srgbClr val="FFFF99"/>
                      </a:solidFill>
                      <a:latin typeface="Arial Cyr"/>
                      <a:ea typeface="Arial Cyr"/>
                      <a:cs typeface="Arial Cyr"/>
                    </a:defRPr>
                  </a:pPr>
                  <a:endParaRPr lang="ru-RU"/>
                </a:p>
              </c:txPr>
              <c:showVal val="1"/>
              <c:extLst>
                <c:ext xmlns:c15="http://schemas.microsoft.com/office/drawing/2012/chart" uri="{CE6537A1-D6FC-4f65-9D91-7224C49458BB}">
                  <c15:layout/>
                </c:ext>
              </c:extLst>
            </c:dLbl>
            <c:dLbl>
              <c:idx val="2"/>
              <c:layout>
                <c:manualLayout>
                  <c:x val="2.9207740051113495E-2"/>
                  <c:y val="-1.3333333333333338E-2"/>
                </c:manualLayout>
              </c:layout>
              <c:spPr>
                <a:noFill/>
                <a:ln w="25400">
                  <a:noFill/>
                </a:ln>
              </c:spPr>
              <c:txPr>
                <a:bodyPr/>
                <a:lstStyle/>
                <a:p>
                  <a:pPr>
                    <a:defRPr sz="1075" b="1" i="0" u="none" strike="noStrike" baseline="0">
                      <a:solidFill>
                        <a:srgbClr val="FFFF99"/>
                      </a:solidFill>
                      <a:latin typeface="Arial Cyr"/>
                      <a:ea typeface="Arial Cyr"/>
                      <a:cs typeface="Arial Cyr"/>
                    </a:defRPr>
                  </a:pPr>
                  <a:endParaRPr lang="ru-RU"/>
                </a:p>
              </c:txPr>
              <c:showVal val="1"/>
              <c:extLst>
                <c:ext xmlns:c15="http://schemas.microsoft.com/office/drawing/2012/chart" uri="{CE6537A1-D6FC-4f65-9D91-7224C49458BB}">
                  <c15:layout/>
                </c:ext>
              </c:extLst>
            </c:dLbl>
            <c:dLbl>
              <c:idx val="3"/>
              <c:layout>
                <c:manualLayout>
                  <c:x val="3.2858707557502684E-2"/>
                  <c:y val="-2.6666666666666672E-2"/>
                </c:manualLayout>
              </c:layout>
              <c:spPr>
                <a:noFill/>
                <a:ln w="25400">
                  <a:noFill/>
                </a:ln>
              </c:spPr>
              <c:txPr>
                <a:bodyPr/>
                <a:lstStyle/>
                <a:p>
                  <a:pPr>
                    <a:defRPr sz="1075" b="1" i="0" u="none" strike="noStrike" baseline="0">
                      <a:solidFill>
                        <a:srgbClr val="FFFF99"/>
                      </a:solidFill>
                      <a:latin typeface="Arial Cyr"/>
                      <a:ea typeface="Arial Cyr"/>
                      <a:cs typeface="Arial Cyr"/>
                    </a:defRPr>
                  </a:pPr>
                  <a:endParaRPr lang="ru-RU"/>
                </a:p>
              </c:txPr>
              <c:showVal val="1"/>
              <c:extLst>
                <c:ext xmlns:c15="http://schemas.microsoft.com/office/drawing/2012/chart" uri="{CE6537A1-D6FC-4f65-9D91-7224C49458BB}">
                  <c15:layout/>
                </c:ext>
              </c:extLst>
            </c:dLbl>
            <c:dLbl>
              <c:idx val="4"/>
              <c:layout>
                <c:manualLayout>
                  <c:x val="3.2858707557502753E-2"/>
                  <c:y val="-1.3333333333333338E-2"/>
                </c:manualLayout>
              </c:layout>
              <c:spPr>
                <a:noFill/>
                <a:ln w="25400">
                  <a:noFill/>
                </a:ln>
              </c:spPr>
              <c:txPr>
                <a:bodyPr/>
                <a:lstStyle/>
                <a:p>
                  <a:pPr>
                    <a:defRPr sz="1075" b="1" i="0" u="none" strike="noStrike" baseline="0">
                      <a:solidFill>
                        <a:srgbClr val="FFFF99"/>
                      </a:solidFill>
                      <a:latin typeface="Arial Cyr"/>
                      <a:ea typeface="Arial Cyr"/>
                      <a:cs typeface="Arial Cyr"/>
                    </a:defRPr>
                  </a:pPr>
                  <a:endParaRPr lang="ru-RU"/>
                </a:p>
              </c:txPr>
              <c:showVal val="1"/>
              <c:extLst>
                <c:ext xmlns:c15="http://schemas.microsoft.com/office/drawing/2012/chart" uri="{CE6537A1-D6FC-4f65-9D91-7224C49458BB}">
                  <c15:layout/>
                </c:ext>
              </c:extLst>
            </c:dLbl>
            <c:dLbl>
              <c:idx val="5"/>
              <c:layout>
                <c:manualLayout>
                  <c:x val="3.1033223804308018E-2"/>
                  <c:y val="-1.6666666666666673E-2"/>
                </c:manualLayout>
              </c:layout>
              <c:spPr>
                <a:noFill/>
                <a:ln w="25400">
                  <a:noFill/>
                </a:ln>
              </c:spPr>
              <c:txPr>
                <a:bodyPr/>
                <a:lstStyle/>
                <a:p>
                  <a:pPr>
                    <a:defRPr sz="1075" b="1" i="0" u="none" strike="noStrike" baseline="0">
                      <a:solidFill>
                        <a:srgbClr val="FFFF99"/>
                      </a:solidFill>
                      <a:latin typeface="Arial Cyr"/>
                      <a:ea typeface="Arial Cyr"/>
                      <a:cs typeface="Arial Cyr"/>
                    </a:defRPr>
                  </a:pPr>
                  <a:endParaRPr lang="ru-RU"/>
                </a:p>
              </c:txPr>
              <c:showVal val="1"/>
              <c:extLst>
                <c:ext xmlns:c15="http://schemas.microsoft.com/office/drawing/2012/chart" uri="{CE6537A1-D6FC-4f65-9D91-7224C49458BB}">
                  <c15:layout/>
                </c:ext>
              </c:extLst>
            </c:dLbl>
            <c:dLbl>
              <c:idx val="6"/>
              <c:layout>
                <c:manualLayout>
                  <c:x val="1.6429353778751373E-2"/>
                  <c:y val="-3.333333333333334E-2"/>
                </c:manualLayout>
              </c:layout>
              <c:spPr>
                <a:noFill/>
                <a:ln w="25400">
                  <a:noFill/>
                </a:ln>
              </c:spPr>
              <c:txPr>
                <a:bodyPr/>
                <a:lstStyle/>
                <a:p>
                  <a:pPr>
                    <a:defRPr sz="1075" b="1" i="0" u="none" strike="noStrike" baseline="0">
                      <a:solidFill>
                        <a:srgbClr val="FFFF99"/>
                      </a:solidFill>
                      <a:latin typeface="Arial Cyr"/>
                      <a:ea typeface="Arial Cyr"/>
                      <a:cs typeface="Arial Cyr"/>
                    </a:defRPr>
                  </a:pPr>
                  <a:endParaRPr lang="ru-RU"/>
                </a:p>
              </c:txPr>
              <c:showVal val="1"/>
              <c:extLst>
                <c:ext xmlns:c15="http://schemas.microsoft.com/office/drawing/2012/chart" uri="{CE6537A1-D6FC-4f65-9D91-7224C49458BB}">
                  <c15:layout/>
                </c:ext>
              </c:extLst>
            </c:dLbl>
            <c:dLbl>
              <c:idx val="7"/>
              <c:layout>
                <c:manualLayout>
                  <c:x val="3.6509675063891946E-2"/>
                  <c:y val="-2.0000000000000032E-2"/>
                </c:manualLayout>
              </c:layout>
              <c:showVal val="1"/>
              <c:extLst>
                <c:ext xmlns:c15="http://schemas.microsoft.com/office/drawing/2012/chart" uri="{CE6537A1-D6FC-4f65-9D91-7224C49458BB}">
                  <c15:layout/>
                </c:ext>
              </c:extLst>
            </c:dLbl>
            <c:dLbl>
              <c:idx val="8"/>
              <c:layout>
                <c:manualLayout>
                  <c:x val="2.9207740051113422E-2"/>
                  <c:y val="-1.0000000000000004E-2"/>
                </c:manualLayout>
              </c:layout>
              <c:showVal val="1"/>
              <c:extLst>
                <c:ext xmlns:c15="http://schemas.microsoft.com/office/drawing/2012/chart" uri="{CE6537A1-D6FC-4f65-9D91-7224C49458BB}">
                  <c15:layout/>
                </c:ext>
              </c:extLst>
            </c:dLbl>
            <c:spPr>
              <a:noFill/>
              <a:ln w="25400">
                <a:noFill/>
              </a:ln>
            </c:spPr>
            <c:txPr>
              <a:bodyPr wrap="square" lIns="38100" tIns="19050" rIns="38100" bIns="19050" anchor="ctr">
                <a:spAutoFit/>
              </a:bodyPr>
              <a:lstStyle/>
              <a:p>
                <a:pPr>
                  <a:defRPr sz="1075" b="1" i="0" u="none" strike="noStrike" baseline="0">
                    <a:solidFill>
                      <a:srgbClr val="FFFF99"/>
                    </a:solidFill>
                    <a:latin typeface="Arial Cyr"/>
                    <a:ea typeface="Arial Cyr"/>
                    <a:cs typeface="Arial Cyr"/>
                  </a:defRPr>
                </a:pPr>
                <a:endParaRPr lang="ru-RU"/>
              </a:p>
            </c:txPr>
            <c:showVal val="1"/>
            <c:extLst>
              <c:ext xmlns:c15="http://schemas.microsoft.com/office/drawing/2012/chart" uri="{CE6537A1-D6FC-4f65-9D91-7224C49458BB}">
                <c15:showLeaderLines val="0"/>
              </c:ext>
            </c:extLst>
          </c:dLbls>
          <c:cat>
            <c:numRef>
              <c:f>Лист1!$B$4:$B$12</c:f>
              <c:numCache>
                <c:formatCode>General</c:formatCode>
                <c:ptCount val="9"/>
                <c:pt idx="0">
                  <c:v>2009</c:v>
                </c:pt>
                <c:pt idx="1">
                  <c:v>2010</c:v>
                </c:pt>
                <c:pt idx="2">
                  <c:v>2011</c:v>
                </c:pt>
                <c:pt idx="3">
                  <c:v>2012</c:v>
                </c:pt>
                <c:pt idx="4">
                  <c:v>2013</c:v>
                </c:pt>
                <c:pt idx="5">
                  <c:v>2014</c:v>
                </c:pt>
                <c:pt idx="6">
                  <c:v>2015</c:v>
                </c:pt>
                <c:pt idx="7">
                  <c:v>2016</c:v>
                </c:pt>
                <c:pt idx="8">
                  <c:v>2017</c:v>
                </c:pt>
              </c:numCache>
            </c:numRef>
          </c:cat>
          <c:val>
            <c:numRef>
              <c:f>Лист1!$D$4:$D$12</c:f>
              <c:numCache>
                <c:formatCode>General</c:formatCode>
                <c:ptCount val="9"/>
                <c:pt idx="0">
                  <c:v>4248</c:v>
                </c:pt>
                <c:pt idx="1">
                  <c:v>4566</c:v>
                </c:pt>
                <c:pt idx="2">
                  <c:v>5017</c:v>
                </c:pt>
                <c:pt idx="3">
                  <c:v>4107</c:v>
                </c:pt>
                <c:pt idx="4">
                  <c:v>5288</c:v>
                </c:pt>
                <c:pt idx="5">
                  <c:v>4906</c:v>
                </c:pt>
                <c:pt idx="6">
                  <c:v>5694</c:v>
                </c:pt>
                <c:pt idx="7">
                  <c:v>5960</c:v>
                </c:pt>
                <c:pt idx="8">
                  <c:v>3197</c:v>
                </c:pt>
              </c:numCache>
            </c:numRef>
          </c:val>
        </c:ser>
        <c:shape val="box"/>
        <c:axId val="106946560"/>
        <c:axId val="106948480"/>
        <c:axId val="0"/>
      </c:bar3DChart>
      <c:catAx>
        <c:axId val="106946560"/>
        <c:scaling>
          <c:orientation val="minMax"/>
        </c:scaling>
        <c:axPos val="b"/>
        <c:title>
          <c:tx>
            <c:rich>
              <a:bodyPr/>
              <a:lstStyle/>
              <a:p>
                <a:pPr>
                  <a:defRPr sz="1250" b="1" i="0" u="none" strike="noStrike" baseline="0">
                    <a:solidFill>
                      <a:srgbClr val="FF00FF"/>
                    </a:solidFill>
                    <a:latin typeface="Arial Cyr"/>
                    <a:ea typeface="Arial Cyr"/>
                    <a:cs typeface="Arial Cyr"/>
                  </a:defRPr>
                </a:pPr>
                <a:r>
                  <a:rPr lang="en-US"/>
                  <a:t>Year</a:t>
                </a:r>
              </a:p>
            </c:rich>
          </c:tx>
          <c:layout>
            <c:manualLayout>
              <c:xMode val="edge"/>
              <c:yMode val="edge"/>
              <c:x val="0.51237333011358266"/>
              <c:y val="0.8976685039370077"/>
            </c:manualLayout>
          </c:layout>
          <c:spPr>
            <a:noFill/>
            <a:ln w="25400">
              <a:noFill/>
            </a:ln>
          </c:spPr>
        </c:title>
        <c:numFmt formatCode="General" sourceLinked="1"/>
        <c:tickLblPos val="low"/>
        <c:spPr>
          <a:ln w="3175">
            <a:solidFill>
              <a:srgbClr val="000000"/>
            </a:solidFill>
            <a:prstDash val="solid"/>
          </a:ln>
        </c:spPr>
        <c:txPr>
          <a:bodyPr rot="0" vert="horz"/>
          <a:lstStyle/>
          <a:p>
            <a:pPr>
              <a:defRPr sz="1250" b="0" i="0" u="none" strike="noStrike" baseline="0">
                <a:solidFill>
                  <a:srgbClr val="FF00FF"/>
                </a:solidFill>
                <a:latin typeface="Arial Cyr"/>
                <a:ea typeface="Arial Cyr"/>
                <a:cs typeface="Arial Cyr"/>
              </a:defRPr>
            </a:pPr>
            <a:endParaRPr lang="ru-RU"/>
          </a:p>
        </c:txPr>
        <c:crossAx val="106948480"/>
        <c:crosses val="autoZero"/>
        <c:auto val="1"/>
        <c:lblAlgn val="ctr"/>
        <c:lblOffset val="100"/>
        <c:tickLblSkip val="1"/>
        <c:tickMarkSkip val="1"/>
      </c:catAx>
      <c:valAx>
        <c:axId val="106948480"/>
        <c:scaling>
          <c:orientation val="minMax"/>
          <c:max val="8000"/>
        </c:scaling>
        <c:axPos val="l"/>
        <c:majorGridlines>
          <c:spPr>
            <a:ln w="3175">
              <a:solidFill>
                <a:srgbClr val="000000"/>
              </a:solidFill>
              <a:prstDash val="solid"/>
            </a:ln>
          </c:spPr>
        </c:majorGridlines>
        <c:title>
          <c:tx>
            <c:rich>
              <a:bodyPr/>
              <a:lstStyle/>
              <a:p>
                <a:pPr>
                  <a:defRPr sz="1250" b="1" i="0" u="none" strike="noStrike" baseline="0">
                    <a:solidFill>
                      <a:srgbClr val="0000FF"/>
                    </a:solidFill>
                    <a:latin typeface="Arial Cyr"/>
                    <a:ea typeface="Arial Cyr"/>
                    <a:cs typeface="Arial Cyr"/>
                  </a:defRPr>
                </a:pPr>
                <a:r>
                  <a:rPr lang="en-US"/>
                  <a:t>Operating time,</a:t>
                </a:r>
                <a:r>
                  <a:rPr lang="en-US" baseline="0"/>
                  <a:t> h</a:t>
                </a:r>
                <a:r>
                  <a:rPr lang="en-US"/>
                  <a:t>ours</a:t>
                </a:r>
              </a:p>
            </c:rich>
          </c:tx>
          <c:layout>
            <c:manualLayout>
              <c:xMode val="edge"/>
              <c:yMode val="edge"/>
              <c:x val="1.3337817986333309E-2"/>
              <c:y val="0.26398556430446218"/>
            </c:manualLayout>
          </c:layout>
          <c:spPr>
            <a:noFill/>
            <a:ln w="25400">
              <a:noFill/>
            </a:ln>
          </c:spPr>
        </c:title>
        <c:numFmt formatCode="General" sourceLinked="1"/>
        <c:tickLblPos val="nextTo"/>
        <c:spPr>
          <a:ln w="3175">
            <a:solidFill>
              <a:srgbClr val="000000"/>
            </a:solidFill>
            <a:prstDash val="solid"/>
          </a:ln>
        </c:spPr>
        <c:txPr>
          <a:bodyPr rot="0" vert="horz"/>
          <a:lstStyle/>
          <a:p>
            <a:pPr>
              <a:defRPr sz="1250" b="0" i="0" u="none" strike="noStrike" baseline="0">
                <a:solidFill>
                  <a:srgbClr val="0000FF"/>
                </a:solidFill>
                <a:latin typeface="Arial Cyr"/>
                <a:ea typeface="Arial Cyr"/>
                <a:cs typeface="Arial Cyr"/>
              </a:defRPr>
            </a:pPr>
            <a:endParaRPr lang="ru-RU"/>
          </a:p>
        </c:txPr>
        <c:crossAx val="106946560"/>
        <c:crosses val="autoZero"/>
        <c:crossBetween val="between"/>
      </c:valAx>
      <c:spPr>
        <a:noFill/>
        <a:ln w="25400">
          <a:noFill/>
        </a:ln>
      </c:spPr>
    </c:plotArea>
    <c:legend>
      <c:legendPos val="r"/>
      <c:layout>
        <c:manualLayout>
          <c:xMode val="edge"/>
          <c:yMode val="edge"/>
          <c:x val="0.31215829675178886"/>
          <c:y val="1.6000000000000007E-2"/>
          <c:w val="0.1128150396863043"/>
          <c:h val="0.14200052493438317"/>
        </c:manualLayout>
      </c:layout>
      <c:spPr>
        <a:solidFill>
          <a:srgbClr val="FFFFFF"/>
        </a:solidFill>
        <a:ln w="3175">
          <a:solidFill>
            <a:srgbClr val="000000"/>
          </a:solidFill>
          <a:prstDash val="solid"/>
        </a:ln>
      </c:spPr>
      <c:txPr>
        <a:bodyPr/>
        <a:lstStyle/>
        <a:p>
          <a:pPr>
            <a:defRPr sz="1150" b="0" i="0" u="none" strike="noStrike" baseline="0">
              <a:solidFill>
                <a:srgbClr val="000000"/>
              </a:solidFill>
              <a:latin typeface="Arial Cyr"/>
              <a:ea typeface="Arial Cyr"/>
              <a:cs typeface="Arial Cyr"/>
            </a:defRPr>
          </a:pPr>
          <a:endParaRPr lang="ru-RU"/>
        </a:p>
      </c:txPr>
    </c:legend>
    <c:plotVisOnly val="1"/>
    <c:dispBlanksAs val="gap"/>
  </c:chart>
  <c:spPr>
    <a:solidFill>
      <a:srgbClr val="FFFFFF"/>
    </a:solidFill>
    <a:ln w="9525">
      <a:noFill/>
    </a:ln>
  </c:spPr>
  <c:txPr>
    <a:bodyPr/>
    <a:lstStyle/>
    <a:p>
      <a:pPr>
        <a:defRPr sz="1200" b="0" i="0" u="none" strike="noStrike" baseline="0">
          <a:solidFill>
            <a:srgbClr val="000000"/>
          </a:solidFill>
          <a:latin typeface="Arial Cyr"/>
          <a:ea typeface="Arial Cyr"/>
          <a:cs typeface="Arial Cyr"/>
        </a:defRPr>
      </a:pPr>
      <a:endParaRPr lang="ru-RU"/>
    </a:p>
  </c:tx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lang val="ru-RU"/>
  <c:chart>
    <c:plotArea>
      <c:layout>
        <c:manualLayout>
          <c:layoutTarget val="inner"/>
          <c:xMode val="edge"/>
          <c:yMode val="edge"/>
          <c:x val="0.10821334601978699"/>
          <c:y val="6.2484472049689467E-2"/>
          <c:w val="0.82814094908913205"/>
          <c:h val="0.75526613521135921"/>
        </c:manualLayout>
      </c:layout>
      <c:scatterChart>
        <c:scatterStyle val="lineMarker"/>
        <c:ser>
          <c:idx val="0"/>
          <c:order val="0"/>
          <c:tx>
            <c:v>У-400М</c:v>
          </c:tx>
          <c:spPr>
            <a:ln w="19050" cap="rnd">
              <a:noFill/>
              <a:round/>
            </a:ln>
            <a:effectLst/>
          </c:spPr>
          <c:marker>
            <c:symbol val="circle"/>
            <c:size val="3"/>
            <c:spPr>
              <a:solidFill>
                <a:schemeClr val="accent1"/>
              </a:solidFill>
              <a:ln w="9525">
                <a:solidFill>
                  <a:schemeClr val="tx1"/>
                </a:solidFill>
              </a:ln>
              <a:effectLst/>
            </c:spPr>
          </c:marker>
          <c:trendline>
            <c:spPr>
              <a:ln w="9525" cap="rnd">
                <a:solidFill>
                  <a:schemeClr val="tx1"/>
                </a:solidFill>
                <a:prstDash val="solid"/>
              </a:ln>
              <a:effectLst/>
            </c:spPr>
            <c:trendlineType val="power"/>
          </c:trendline>
          <c:errBars>
            <c:errDir val="y"/>
            <c:errBarType val="both"/>
            <c:errValType val="percentage"/>
            <c:val val="3"/>
            <c:spPr>
              <a:noFill/>
              <a:ln w="9525" cap="flat" cmpd="sng" algn="ctr">
                <a:solidFill>
                  <a:schemeClr val="tx1">
                    <a:lumMod val="65000"/>
                    <a:lumOff val="35000"/>
                  </a:schemeClr>
                </a:solidFill>
                <a:round/>
              </a:ln>
              <a:effectLst/>
            </c:spPr>
          </c:errBars>
          <c:xVal>
            <c:numRef>
              <c:f>Лист1!$C$5:$C$16</c:f>
              <c:numCache>
                <c:formatCode>General</c:formatCode>
                <c:ptCount val="12"/>
                <c:pt idx="0">
                  <c:v>3</c:v>
                </c:pt>
                <c:pt idx="1">
                  <c:v>3.2</c:v>
                </c:pt>
                <c:pt idx="2">
                  <c:v>2.6669999999999998</c:v>
                </c:pt>
                <c:pt idx="3">
                  <c:v>2.8569999999999993</c:v>
                </c:pt>
                <c:pt idx="4">
                  <c:v>3.1429999999999998</c:v>
                </c:pt>
                <c:pt idx="5">
                  <c:v>3.6359999999999997</c:v>
                </c:pt>
                <c:pt idx="6">
                  <c:v>3.3329999999999993</c:v>
                </c:pt>
                <c:pt idx="7">
                  <c:v>2.9089999999999998</c:v>
                </c:pt>
                <c:pt idx="8">
                  <c:v>3.7330000000000001</c:v>
                </c:pt>
                <c:pt idx="9">
                  <c:v>4.2</c:v>
                </c:pt>
                <c:pt idx="10">
                  <c:v>4.4000000000000004</c:v>
                </c:pt>
                <c:pt idx="11">
                  <c:v>5.649</c:v>
                </c:pt>
              </c:numCache>
            </c:numRef>
          </c:xVal>
          <c:yVal>
            <c:numRef>
              <c:f>Лист1!$N$5:$N$16</c:f>
              <c:numCache>
                <c:formatCode>General</c:formatCode>
                <c:ptCount val="12"/>
                <c:pt idx="0">
                  <c:v>47</c:v>
                </c:pt>
                <c:pt idx="1">
                  <c:v>42</c:v>
                </c:pt>
                <c:pt idx="2">
                  <c:v>60</c:v>
                </c:pt>
                <c:pt idx="3">
                  <c:v>54</c:v>
                </c:pt>
                <c:pt idx="4">
                  <c:v>45</c:v>
                </c:pt>
                <c:pt idx="5">
                  <c:v>34</c:v>
                </c:pt>
                <c:pt idx="6">
                  <c:v>39.300000000000004</c:v>
                </c:pt>
                <c:pt idx="7">
                  <c:v>50.2</c:v>
                </c:pt>
                <c:pt idx="8">
                  <c:v>32.6</c:v>
                </c:pt>
                <c:pt idx="9">
                  <c:v>27.07</c:v>
                </c:pt>
                <c:pt idx="10">
                  <c:v>24.5</c:v>
                </c:pt>
                <c:pt idx="11">
                  <c:v>15.3</c:v>
                </c:pt>
              </c:numCache>
            </c:numRef>
          </c:yVal>
        </c:ser>
        <c:ser>
          <c:idx val="1"/>
          <c:order val="1"/>
          <c:tx>
            <c:v>У-400MNew</c:v>
          </c:tx>
          <c:spPr>
            <a:ln w="25400" cap="rnd">
              <a:noFill/>
              <a:round/>
            </a:ln>
            <a:effectLst/>
          </c:spPr>
          <c:marker>
            <c:symbol val="circle"/>
            <c:size val="3"/>
            <c:spPr>
              <a:solidFill>
                <a:schemeClr val="accent2"/>
              </a:solidFill>
              <a:ln w="9525">
                <a:solidFill>
                  <a:schemeClr val="accent2"/>
                </a:solidFill>
              </a:ln>
              <a:effectLst/>
            </c:spPr>
          </c:marker>
          <c:trendline>
            <c:spPr>
              <a:ln w="9525" cap="rnd">
                <a:solidFill>
                  <a:schemeClr val="accent2"/>
                </a:solidFill>
                <a:prstDash val="solid"/>
              </a:ln>
              <a:effectLst/>
            </c:spPr>
            <c:trendlineType val="poly"/>
            <c:order val="4"/>
          </c:trendline>
          <c:xVal>
            <c:numRef>
              <c:f>Лист1!$C$5:$C$21</c:f>
              <c:numCache>
                <c:formatCode>General</c:formatCode>
                <c:ptCount val="17"/>
                <c:pt idx="0">
                  <c:v>3</c:v>
                </c:pt>
                <c:pt idx="1">
                  <c:v>3.2</c:v>
                </c:pt>
                <c:pt idx="2">
                  <c:v>2.6669999999999998</c:v>
                </c:pt>
                <c:pt idx="3">
                  <c:v>2.8569999999999993</c:v>
                </c:pt>
                <c:pt idx="4">
                  <c:v>3.1429999999999998</c:v>
                </c:pt>
                <c:pt idx="5">
                  <c:v>3.6359999999999997</c:v>
                </c:pt>
                <c:pt idx="6">
                  <c:v>3.3329999999999993</c:v>
                </c:pt>
                <c:pt idx="7">
                  <c:v>2.9089999999999998</c:v>
                </c:pt>
                <c:pt idx="8">
                  <c:v>3.7330000000000001</c:v>
                </c:pt>
                <c:pt idx="9">
                  <c:v>4.2</c:v>
                </c:pt>
                <c:pt idx="10">
                  <c:v>4.4000000000000004</c:v>
                </c:pt>
                <c:pt idx="11">
                  <c:v>5.649</c:v>
                </c:pt>
                <c:pt idx="12">
                  <c:v>2.2856999999999998</c:v>
                </c:pt>
                <c:pt idx="13">
                  <c:v>2.5</c:v>
                </c:pt>
                <c:pt idx="14">
                  <c:v>2.222</c:v>
                </c:pt>
                <c:pt idx="15">
                  <c:v>4</c:v>
                </c:pt>
                <c:pt idx="16">
                  <c:v>5.95</c:v>
                </c:pt>
              </c:numCache>
            </c:numRef>
          </c:xVal>
          <c:yVal>
            <c:numRef>
              <c:f>Лист1!$O$5:$O$21</c:f>
              <c:numCache>
                <c:formatCode>General</c:formatCode>
                <c:ptCount val="17"/>
                <c:pt idx="0">
                  <c:v>53.9</c:v>
                </c:pt>
                <c:pt idx="1">
                  <c:v>48.7</c:v>
                </c:pt>
                <c:pt idx="2">
                  <c:v>64.400000000000006</c:v>
                </c:pt>
                <c:pt idx="3">
                  <c:v>58.1</c:v>
                </c:pt>
                <c:pt idx="4">
                  <c:v>50.1</c:v>
                </c:pt>
                <c:pt idx="5">
                  <c:v>39.200000000000003</c:v>
                </c:pt>
                <c:pt idx="6">
                  <c:v>44.9</c:v>
                </c:pt>
                <c:pt idx="7">
                  <c:v>56.4</c:v>
                </c:pt>
                <c:pt idx="8">
                  <c:v>37.4</c:v>
                </c:pt>
                <c:pt idx="9">
                  <c:v>30.1</c:v>
                </c:pt>
                <c:pt idx="10">
                  <c:v>27.7</c:v>
                </c:pt>
                <c:pt idx="11">
                  <c:v>17.3</c:v>
                </c:pt>
                <c:pt idx="12">
                  <c:v>79.7</c:v>
                </c:pt>
                <c:pt idx="13">
                  <c:v>70.5</c:v>
                </c:pt>
                <c:pt idx="14">
                  <c:v>82.5</c:v>
                </c:pt>
                <c:pt idx="15">
                  <c:v>32.9</c:v>
                </c:pt>
                <c:pt idx="16">
                  <c:v>15.7</c:v>
                </c:pt>
              </c:numCache>
            </c:numRef>
          </c:yVal>
        </c:ser>
        <c:axId val="103688448"/>
        <c:axId val="103702912"/>
      </c:scatterChart>
      <c:valAx>
        <c:axId val="103688448"/>
        <c:scaling>
          <c:orientation val="minMax"/>
          <c:max val="6"/>
          <c:min val="2"/>
        </c:scaling>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2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sz="1200" b="1">
                    <a:solidFill>
                      <a:schemeClr val="tx1"/>
                    </a:solidFill>
                    <a:latin typeface="Times New Roman" panose="02020603050405020304" pitchFamily="18" charset="0"/>
                    <a:cs typeface="Times New Roman" panose="02020603050405020304" pitchFamily="18" charset="0"/>
                  </a:rPr>
                  <a:t>A/Z</a:t>
                </a:r>
                <a:endParaRPr lang="ru-RU" sz="1200" b="1">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0.49800049763300813"/>
              <c:y val="0.85787304444691548"/>
            </c:manualLayout>
          </c:layout>
          <c:spPr>
            <a:noFill/>
            <a:ln>
              <a:noFill/>
            </a:ln>
            <a:effectLst/>
          </c:spPr>
        </c:title>
        <c:numFmt formatCode="General" sourceLinked="1"/>
        <c:majorTickMark val="in"/>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103702912"/>
        <c:crosses val="autoZero"/>
        <c:crossBetween val="midCat"/>
      </c:valAx>
      <c:valAx>
        <c:axId val="103702912"/>
        <c:scaling>
          <c:orientation val="minMax"/>
          <c:max val="90"/>
          <c:min val="10"/>
        </c:scaling>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2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sz="1200" b="1">
                    <a:solidFill>
                      <a:schemeClr val="tx1"/>
                    </a:solidFill>
                    <a:latin typeface="Times New Roman" panose="02020603050405020304" pitchFamily="18" charset="0"/>
                    <a:cs typeface="Times New Roman" panose="02020603050405020304" pitchFamily="18" charset="0"/>
                  </a:rPr>
                  <a:t>E (</a:t>
                </a:r>
                <a:r>
                  <a:rPr lang="ru-RU" sz="1200" b="1">
                    <a:solidFill>
                      <a:schemeClr val="tx1"/>
                    </a:solidFill>
                    <a:latin typeface="Times New Roman" panose="02020603050405020304" pitchFamily="18" charset="0"/>
                    <a:cs typeface="Times New Roman" panose="02020603050405020304" pitchFamily="18" charset="0"/>
                  </a:rPr>
                  <a:t>МэВ/нуклон)</a:t>
                </a:r>
              </a:p>
            </c:rich>
          </c:tx>
          <c:layout/>
          <c:spPr>
            <a:noFill/>
            <a:ln>
              <a:noFill/>
            </a:ln>
            <a:effectLst/>
          </c:spPr>
        </c:title>
        <c:numFmt formatCode="General" sourceLinked="1"/>
        <c:majorTickMark val="in"/>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103688448"/>
        <c:crosses val="autoZero"/>
        <c:crossBetween val="midCat"/>
      </c:valAx>
      <c:spPr>
        <a:noFill/>
        <a:ln>
          <a:solidFill>
            <a:schemeClr val="tx1"/>
          </a:solidFill>
        </a:ln>
        <a:effectLst/>
      </c:spPr>
    </c:plotArea>
    <c:legend>
      <c:legendPos val="r"/>
      <c:layout>
        <c:manualLayout>
          <c:xMode val="edge"/>
          <c:yMode val="edge"/>
          <c:x val="0.55859904473663258"/>
          <c:y val="0.10573986034764524"/>
          <c:w val="0.33773269370036896"/>
          <c:h val="0.14642682630891588"/>
        </c:manualLayout>
      </c:layout>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ru-RU"/>
        </a:p>
      </c:txPr>
    </c:legend>
    <c:plotVisOnly val="1"/>
    <c:dispBlanksAs val="gap"/>
  </c:chart>
  <c:spPr>
    <a:solidFill>
      <a:schemeClr val="bg1"/>
    </a:solidFill>
    <a:ln>
      <a:noFill/>
    </a:ln>
    <a:effectLst/>
  </c:spPr>
  <c:txPr>
    <a:bodyPr/>
    <a:lstStyle/>
    <a:p>
      <a:pPr>
        <a:defRPr/>
      </a:pPr>
      <a:endParaRPr lang="ru-RU"/>
    </a:p>
  </c:txPr>
  <c:externalData r:id="rId1"/>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image" Target="../media/image68.emf"/></Relationships>
</file>

<file path=ppt/drawings/drawing1.xml><?xml version="1.0" encoding="utf-8"?>
<c:userShapes xmlns:c="http://schemas.openxmlformats.org/drawingml/2006/chart">
  <cdr:relSizeAnchor xmlns:cdr="http://schemas.openxmlformats.org/drawingml/2006/chartDrawing">
    <cdr:from>
      <cdr:x>0.32726</cdr:x>
      <cdr:y>0.39509</cdr:y>
    </cdr:from>
    <cdr:to>
      <cdr:x>0.38686</cdr:x>
      <cdr:y>0.46797</cdr:y>
    </cdr:to>
    <cdr:sp macro="" textlink="">
      <cdr:nvSpPr>
        <cdr:cNvPr id="12" name="TextBox 1"/>
        <cdr:cNvSpPr txBox="1"/>
      </cdr:nvSpPr>
      <cdr:spPr>
        <a:xfrm xmlns:a="http://schemas.openxmlformats.org/drawingml/2006/main">
          <a:off x="2225461" y="2277705"/>
          <a:ext cx="405292" cy="42015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900" baseline="-25000" dirty="0">
              <a:latin typeface="Arial" panose="020B0604020202020204" pitchFamily="34" charset="0"/>
              <a:cs typeface="Arial" panose="020B0604020202020204" pitchFamily="34" charset="0"/>
            </a:rPr>
            <a:t>22</a:t>
          </a:r>
          <a:r>
            <a:rPr lang="en-GB" sz="900" dirty="0">
              <a:latin typeface="Arial" panose="020B0604020202020204" pitchFamily="34" charset="0"/>
              <a:cs typeface="Arial" panose="020B0604020202020204" pitchFamily="34" charset="0"/>
            </a:rPr>
            <a:t>Ne</a:t>
          </a:r>
          <a:r>
            <a:rPr lang="en-GB" sz="900" baseline="30000" dirty="0">
              <a:latin typeface="Arial" panose="020B0604020202020204" pitchFamily="34" charset="0"/>
              <a:cs typeface="Arial" panose="020B0604020202020204" pitchFamily="34" charset="0"/>
            </a:rPr>
            <a:t>7</a:t>
          </a:r>
          <a:r>
            <a:rPr lang="en-GB" sz="900" baseline="30000" dirty="0"/>
            <a:t>+</a:t>
          </a:r>
          <a:endParaRPr lang="ru-RU" sz="900" baseline="30000" dirty="0"/>
        </a:p>
      </cdr:txBody>
    </cdr:sp>
  </cdr:relSizeAnchor>
  <cdr:relSizeAnchor xmlns:cdr="http://schemas.openxmlformats.org/drawingml/2006/chartDrawing">
    <cdr:from>
      <cdr:x>0.13949</cdr:x>
      <cdr:y>0.07262</cdr:y>
    </cdr:from>
    <cdr:to>
      <cdr:x>0.90108</cdr:x>
      <cdr:y>0.78852</cdr:y>
    </cdr:to>
    <cdr:grpSp>
      <cdr:nvGrpSpPr>
        <cdr:cNvPr id="18" name="Группа 17"/>
        <cdr:cNvGrpSpPr/>
      </cdr:nvGrpSpPr>
      <cdr:grpSpPr>
        <a:xfrm xmlns:a="http://schemas.openxmlformats.org/drawingml/2006/main">
          <a:off x="641518" y="287848"/>
          <a:ext cx="3502569" cy="2837651"/>
          <a:chOff x="861971" y="222741"/>
          <a:chExt cx="4582355" cy="2100893"/>
        </a:xfrm>
      </cdr:grpSpPr>
      <cdr:sp macro="" textlink="">
        <cdr:nvSpPr>
          <cdr:cNvPr id="2" name="TextBox 1"/>
          <cdr:cNvSpPr txBox="1"/>
        </cdr:nvSpPr>
        <cdr:spPr>
          <a:xfrm xmlns:a="http://schemas.openxmlformats.org/drawingml/2006/main">
            <a:off x="861971" y="222741"/>
            <a:ext cx="411480" cy="23622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900" baseline="-25000" dirty="0">
                <a:latin typeface="Arial" panose="020B0604020202020204" pitchFamily="34" charset="0"/>
                <a:cs typeface="Arial" panose="020B0604020202020204" pitchFamily="34" charset="0"/>
              </a:rPr>
              <a:t>20</a:t>
            </a:r>
            <a:r>
              <a:rPr lang="en-GB" sz="900" dirty="0">
                <a:latin typeface="Arial" panose="020B0604020202020204" pitchFamily="34" charset="0"/>
                <a:cs typeface="Arial" panose="020B0604020202020204" pitchFamily="34" charset="0"/>
              </a:rPr>
              <a:t>Ne</a:t>
            </a:r>
            <a:r>
              <a:rPr lang="en-GB" sz="900" baseline="30000" dirty="0">
                <a:latin typeface="Arial" panose="020B0604020202020204" pitchFamily="34" charset="0"/>
                <a:cs typeface="Arial" panose="020B0604020202020204" pitchFamily="34" charset="0"/>
              </a:rPr>
              <a:t>9</a:t>
            </a:r>
            <a:r>
              <a:rPr lang="en-GB" sz="900" baseline="30000" dirty="0"/>
              <a:t>+</a:t>
            </a:r>
            <a:endParaRPr lang="ru-RU" sz="900" baseline="30000" dirty="0"/>
          </a:p>
        </cdr:txBody>
      </cdr:sp>
      <cdr:sp macro="" textlink="">
        <cdr:nvSpPr>
          <cdr:cNvPr id="3" name="TextBox 1"/>
          <cdr:cNvSpPr txBox="1"/>
        </cdr:nvSpPr>
        <cdr:spPr>
          <a:xfrm xmlns:a="http://schemas.openxmlformats.org/drawingml/2006/main">
            <a:off x="988052" y="357787"/>
            <a:ext cx="464820" cy="23622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900" baseline="-25000" dirty="0">
                <a:latin typeface="Arial" panose="020B0604020202020204" pitchFamily="34" charset="0"/>
                <a:cs typeface="Arial" panose="020B0604020202020204" pitchFamily="34" charset="0"/>
              </a:rPr>
              <a:t>20</a:t>
            </a:r>
            <a:r>
              <a:rPr lang="en-GB" sz="900" dirty="0">
                <a:latin typeface="Arial" panose="020B0604020202020204" pitchFamily="34" charset="0"/>
                <a:cs typeface="Arial" panose="020B0604020202020204" pitchFamily="34" charset="0"/>
              </a:rPr>
              <a:t>Ne</a:t>
            </a:r>
            <a:r>
              <a:rPr lang="en-GB" sz="900" baseline="30000" dirty="0">
                <a:latin typeface="Arial" panose="020B0604020202020204" pitchFamily="34" charset="0"/>
                <a:cs typeface="Arial" panose="020B0604020202020204" pitchFamily="34" charset="0"/>
              </a:rPr>
              <a:t>8</a:t>
            </a:r>
            <a:r>
              <a:rPr lang="en-GB" sz="900" baseline="30000" dirty="0"/>
              <a:t>+</a:t>
            </a:r>
            <a:endParaRPr lang="ru-RU" sz="900" baseline="30000" dirty="0"/>
          </a:p>
        </cdr:txBody>
      </cdr:sp>
      <cdr:sp macro="" textlink="">
        <cdr:nvSpPr>
          <cdr:cNvPr id="4" name="TextBox 1"/>
          <cdr:cNvSpPr txBox="1"/>
        </cdr:nvSpPr>
        <cdr:spPr>
          <a:xfrm xmlns:a="http://schemas.openxmlformats.org/drawingml/2006/main">
            <a:off x="1241250" y="588971"/>
            <a:ext cx="353060" cy="20066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900" baseline="-25000" dirty="0">
                <a:latin typeface="Arial" panose="020B0604020202020204" pitchFamily="34" charset="0"/>
                <a:cs typeface="Arial" panose="020B0604020202020204" pitchFamily="34" charset="0"/>
              </a:rPr>
              <a:t>16</a:t>
            </a:r>
            <a:r>
              <a:rPr lang="en-GB" sz="900" dirty="0">
                <a:latin typeface="Arial" panose="020B0604020202020204" pitchFamily="34" charset="0"/>
                <a:cs typeface="Arial" panose="020B0604020202020204" pitchFamily="34" charset="0"/>
              </a:rPr>
              <a:t>O</a:t>
            </a:r>
            <a:r>
              <a:rPr lang="en-GB" sz="900" baseline="30000" dirty="0">
                <a:latin typeface="Arial" panose="020B0604020202020204" pitchFamily="34" charset="0"/>
                <a:cs typeface="Arial" panose="020B0604020202020204" pitchFamily="34" charset="0"/>
              </a:rPr>
              <a:t>7</a:t>
            </a:r>
            <a:r>
              <a:rPr lang="en-GB" sz="900" baseline="30000" dirty="0"/>
              <a:t>+</a:t>
            </a:r>
            <a:endParaRPr lang="ru-RU" sz="900" baseline="30000" dirty="0"/>
          </a:p>
        </cdr:txBody>
      </cdr:sp>
      <cdr:sp macro="" textlink="">
        <cdr:nvSpPr>
          <cdr:cNvPr id="5" name="TextBox 1"/>
          <cdr:cNvSpPr txBox="1"/>
        </cdr:nvSpPr>
        <cdr:spPr>
          <a:xfrm xmlns:a="http://schemas.openxmlformats.org/drawingml/2006/main">
            <a:off x="1410161" y="776238"/>
            <a:ext cx="368300" cy="22352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900" baseline="-25000" dirty="0">
                <a:latin typeface="Arial" panose="020B0604020202020204" pitchFamily="34" charset="0"/>
                <a:cs typeface="Arial" panose="020B0604020202020204" pitchFamily="34" charset="0"/>
              </a:rPr>
              <a:t>16</a:t>
            </a:r>
            <a:r>
              <a:rPr lang="en-GB" sz="900" dirty="0">
                <a:latin typeface="Arial" panose="020B0604020202020204" pitchFamily="34" charset="0"/>
                <a:cs typeface="Arial" panose="020B0604020202020204" pitchFamily="34" charset="0"/>
              </a:rPr>
              <a:t>O</a:t>
            </a:r>
            <a:r>
              <a:rPr lang="en-GB" sz="900" baseline="30000" dirty="0">
                <a:latin typeface="Arial" panose="020B0604020202020204" pitchFamily="34" charset="0"/>
                <a:cs typeface="Arial" panose="020B0604020202020204" pitchFamily="34" charset="0"/>
              </a:rPr>
              <a:t>6</a:t>
            </a:r>
            <a:r>
              <a:rPr lang="en-GB" sz="900" baseline="30000" dirty="0"/>
              <a:t>+</a:t>
            </a:r>
            <a:endParaRPr lang="ru-RU" sz="900" baseline="30000" dirty="0"/>
          </a:p>
        </cdr:txBody>
      </cdr:sp>
      <cdr:sp macro="" textlink="">
        <cdr:nvSpPr>
          <cdr:cNvPr id="6" name="TextBox 1"/>
          <cdr:cNvSpPr txBox="1"/>
        </cdr:nvSpPr>
        <cdr:spPr>
          <a:xfrm xmlns:a="http://schemas.openxmlformats.org/drawingml/2006/main">
            <a:off x="5007446" y="2084874"/>
            <a:ext cx="436880" cy="23876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900" baseline="-25000" dirty="0">
                <a:latin typeface="Arial" panose="020B0604020202020204" pitchFamily="34" charset="0"/>
                <a:cs typeface="Arial" panose="020B0604020202020204" pitchFamily="34" charset="0"/>
              </a:rPr>
              <a:t>209</a:t>
            </a:r>
            <a:r>
              <a:rPr lang="en-GB" sz="900" dirty="0">
                <a:latin typeface="Arial" panose="020B0604020202020204" pitchFamily="34" charset="0"/>
                <a:cs typeface="Arial" panose="020B0604020202020204" pitchFamily="34" charset="0"/>
              </a:rPr>
              <a:t>Bi</a:t>
            </a:r>
            <a:r>
              <a:rPr lang="en-GB" sz="900" baseline="30000" dirty="0">
                <a:latin typeface="Arial" panose="020B0604020202020204" pitchFamily="34" charset="0"/>
                <a:cs typeface="Arial" panose="020B0604020202020204" pitchFamily="34" charset="0"/>
              </a:rPr>
              <a:t>37</a:t>
            </a:r>
            <a:r>
              <a:rPr lang="en-GB" sz="900" baseline="30000" dirty="0"/>
              <a:t>+</a:t>
            </a:r>
            <a:endParaRPr lang="ru-RU" sz="900" baseline="30000" dirty="0"/>
          </a:p>
        </cdr:txBody>
      </cdr:sp>
      <cdr:sp macro="" textlink="">
        <cdr:nvSpPr>
          <cdr:cNvPr id="7" name="TextBox 1"/>
          <cdr:cNvSpPr txBox="1"/>
        </cdr:nvSpPr>
        <cdr:spPr>
          <a:xfrm xmlns:a="http://schemas.openxmlformats.org/drawingml/2006/main">
            <a:off x="3544080" y="1794279"/>
            <a:ext cx="459740" cy="23876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900" baseline="-25000" dirty="0">
                <a:latin typeface="Arial" panose="020B0604020202020204" pitchFamily="34" charset="0"/>
                <a:cs typeface="Arial" panose="020B0604020202020204" pitchFamily="34" charset="0"/>
              </a:rPr>
              <a:t>132</a:t>
            </a:r>
            <a:r>
              <a:rPr lang="en-GB" sz="900" baseline="0" dirty="0">
                <a:latin typeface="Arial" panose="020B0604020202020204" pitchFamily="34" charset="0"/>
                <a:cs typeface="Arial" panose="020B0604020202020204" pitchFamily="34" charset="0"/>
              </a:rPr>
              <a:t>Xe</a:t>
            </a:r>
            <a:r>
              <a:rPr lang="en-GB" sz="900" baseline="30000" dirty="0">
                <a:latin typeface="Arial" panose="020B0604020202020204" pitchFamily="34" charset="0"/>
                <a:cs typeface="Arial" panose="020B0604020202020204" pitchFamily="34" charset="0"/>
              </a:rPr>
              <a:t>30</a:t>
            </a:r>
            <a:r>
              <a:rPr lang="en-GB" sz="900" baseline="30000" dirty="0"/>
              <a:t>+</a:t>
            </a:r>
            <a:endParaRPr lang="ru-RU" sz="900" baseline="30000" dirty="0"/>
          </a:p>
        </cdr:txBody>
      </cdr:sp>
      <cdr:sp macro="" textlink="">
        <cdr:nvSpPr>
          <cdr:cNvPr id="8" name="TextBox 1"/>
          <cdr:cNvSpPr txBox="1"/>
        </cdr:nvSpPr>
        <cdr:spPr>
          <a:xfrm xmlns:a="http://schemas.openxmlformats.org/drawingml/2006/main">
            <a:off x="3300279" y="1722598"/>
            <a:ext cx="459740" cy="23876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900" baseline="-25000" dirty="0">
                <a:latin typeface="Arial" panose="020B0604020202020204" pitchFamily="34" charset="0"/>
                <a:cs typeface="Arial" panose="020B0604020202020204" pitchFamily="34" charset="0"/>
              </a:rPr>
              <a:t>84</a:t>
            </a:r>
            <a:r>
              <a:rPr lang="en-GB" sz="900" baseline="0" dirty="0">
                <a:latin typeface="Arial" panose="020B0604020202020204" pitchFamily="34" charset="0"/>
                <a:cs typeface="Arial" panose="020B0604020202020204" pitchFamily="34" charset="0"/>
              </a:rPr>
              <a:t>Kr</a:t>
            </a:r>
            <a:r>
              <a:rPr lang="en-GB" sz="900" baseline="30000" dirty="0">
                <a:latin typeface="Arial" panose="020B0604020202020204" pitchFamily="34" charset="0"/>
                <a:cs typeface="Arial" panose="020B0604020202020204" pitchFamily="34" charset="0"/>
              </a:rPr>
              <a:t>20</a:t>
            </a:r>
            <a:r>
              <a:rPr lang="en-GB" sz="900" baseline="30000" dirty="0"/>
              <a:t>+</a:t>
            </a:r>
            <a:endParaRPr lang="ru-RU" sz="900" baseline="30000" dirty="0"/>
          </a:p>
        </cdr:txBody>
      </cdr:sp>
      <cdr:sp macro="" textlink="">
        <cdr:nvSpPr>
          <cdr:cNvPr id="9" name="TextBox 1"/>
          <cdr:cNvSpPr txBox="1"/>
        </cdr:nvSpPr>
        <cdr:spPr>
          <a:xfrm xmlns:a="http://schemas.openxmlformats.org/drawingml/2006/main">
            <a:off x="1604180" y="929510"/>
            <a:ext cx="368300" cy="22352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900" baseline="-25000" dirty="0">
                <a:latin typeface="Arial" panose="020B0604020202020204" pitchFamily="34" charset="0"/>
                <a:cs typeface="Arial" panose="020B0604020202020204" pitchFamily="34" charset="0"/>
              </a:rPr>
              <a:t>20</a:t>
            </a:r>
            <a:r>
              <a:rPr lang="en-GB" sz="900" dirty="0">
                <a:latin typeface="Arial" panose="020B0604020202020204" pitchFamily="34" charset="0"/>
                <a:cs typeface="Arial" panose="020B0604020202020204" pitchFamily="34" charset="0"/>
              </a:rPr>
              <a:t>Ne</a:t>
            </a:r>
            <a:r>
              <a:rPr lang="en-GB" sz="900" baseline="30000" dirty="0">
                <a:latin typeface="Arial" panose="020B0604020202020204" pitchFamily="34" charset="0"/>
                <a:cs typeface="Arial" panose="020B0604020202020204" pitchFamily="34" charset="0"/>
              </a:rPr>
              <a:t>7</a:t>
            </a:r>
            <a:r>
              <a:rPr lang="en-GB" sz="900" baseline="30000" dirty="0"/>
              <a:t>+</a:t>
            </a:r>
            <a:endParaRPr lang="ru-RU" sz="900" baseline="30000" dirty="0"/>
          </a:p>
        </cdr:txBody>
      </cdr:sp>
      <cdr:sp macro="" textlink="">
        <cdr:nvSpPr>
          <cdr:cNvPr id="10" name="TextBox 1"/>
          <cdr:cNvSpPr txBox="1"/>
        </cdr:nvSpPr>
        <cdr:spPr>
          <a:xfrm xmlns:a="http://schemas.openxmlformats.org/drawingml/2006/main">
            <a:off x="1744624" y="1000968"/>
            <a:ext cx="368300" cy="22352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900" baseline="-25000" dirty="0">
                <a:latin typeface="Arial" panose="020B0604020202020204" pitchFamily="34" charset="0"/>
                <a:cs typeface="Arial" panose="020B0604020202020204" pitchFamily="34" charset="0"/>
              </a:rPr>
              <a:t>32</a:t>
            </a:r>
            <a:r>
              <a:rPr lang="en-GB" sz="900" dirty="0">
                <a:latin typeface="Arial" panose="020B0604020202020204" pitchFamily="34" charset="0"/>
                <a:cs typeface="Arial" panose="020B0604020202020204" pitchFamily="34" charset="0"/>
              </a:rPr>
              <a:t>S</a:t>
            </a:r>
            <a:r>
              <a:rPr lang="en-GB" sz="900" baseline="30000" dirty="0">
                <a:latin typeface="Arial" panose="020B0604020202020204" pitchFamily="34" charset="0"/>
                <a:cs typeface="Arial" panose="020B0604020202020204" pitchFamily="34" charset="0"/>
              </a:rPr>
              <a:t>11</a:t>
            </a:r>
            <a:r>
              <a:rPr lang="en-GB" sz="900" baseline="30000" dirty="0"/>
              <a:t>+</a:t>
            </a:r>
            <a:endParaRPr lang="ru-RU" sz="900" baseline="30000" dirty="0"/>
          </a:p>
        </cdr:txBody>
      </cdr:sp>
      <cdr:sp macro="" textlink="">
        <cdr:nvSpPr>
          <cdr:cNvPr id="11" name="TextBox 1"/>
          <cdr:cNvSpPr txBox="1"/>
        </cdr:nvSpPr>
        <cdr:spPr>
          <a:xfrm xmlns:a="http://schemas.openxmlformats.org/drawingml/2006/main">
            <a:off x="1823170" y="1081082"/>
            <a:ext cx="368300" cy="22352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900" baseline="-25000" dirty="0">
                <a:latin typeface="Arial" panose="020B0604020202020204" pitchFamily="34" charset="0"/>
                <a:cs typeface="Arial" panose="020B0604020202020204" pitchFamily="34" charset="0"/>
              </a:rPr>
              <a:t>15</a:t>
            </a:r>
            <a:r>
              <a:rPr lang="en-GB" sz="900" dirty="0">
                <a:latin typeface="Arial" panose="020B0604020202020204" pitchFamily="34" charset="0"/>
                <a:cs typeface="Arial" panose="020B0604020202020204" pitchFamily="34" charset="0"/>
              </a:rPr>
              <a:t>N</a:t>
            </a:r>
            <a:r>
              <a:rPr lang="en-GB" sz="900" baseline="30000" dirty="0">
                <a:latin typeface="Arial" panose="020B0604020202020204" pitchFamily="34" charset="0"/>
                <a:cs typeface="Arial" panose="020B0604020202020204" pitchFamily="34" charset="0"/>
              </a:rPr>
              <a:t>5</a:t>
            </a:r>
            <a:r>
              <a:rPr lang="en-GB" sz="900" baseline="30000" dirty="0"/>
              <a:t>+</a:t>
            </a:r>
            <a:endParaRPr lang="ru-RU" sz="900" baseline="30000" dirty="0"/>
          </a:p>
        </cdr:txBody>
      </cdr:sp>
      <cdr:sp macro="" textlink="">
        <cdr:nvSpPr>
          <cdr:cNvPr id="13" name="TextBox 1"/>
          <cdr:cNvSpPr txBox="1"/>
        </cdr:nvSpPr>
        <cdr:spPr>
          <a:xfrm xmlns:a="http://schemas.openxmlformats.org/drawingml/2006/main">
            <a:off x="2106483" y="1227260"/>
            <a:ext cx="368300" cy="22352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900" baseline="-25000" dirty="0">
                <a:latin typeface="Arial" panose="020B0604020202020204" pitchFamily="34" charset="0"/>
                <a:cs typeface="Arial" panose="020B0604020202020204" pitchFamily="34" charset="0"/>
              </a:rPr>
              <a:t>16</a:t>
            </a:r>
            <a:r>
              <a:rPr lang="en-GB" sz="900" dirty="0">
                <a:latin typeface="Arial" panose="020B0604020202020204" pitchFamily="34" charset="0"/>
                <a:cs typeface="Arial" panose="020B0604020202020204" pitchFamily="34" charset="0"/>
              </a:rPr>
              <a:t>O</a:t>
            </a:r>
            <a:r>
              <a:rPr lang="en-GB" sz="900" baseline="30000" dirty="0">
                <a:latin typeface="Arial" panose="020B0604020202020204" pitchFamily="34" charset="0"/>
                <a:cs typeface="Arial" panose="020B0604020202020204" pitchFamily="34" charset="0"/>
              </a:rPr>
              <a:t>5</a:t>
            </a:r>
            <a:r>
              <a:rPr lang="en-GB" sz="900" baseline="30000" dirty="0"/>
              <a:t>+</a:t>
            </a:r>
            <a:endParaRPr lang="ru-RU" sz="900" baseline="30000" dirty="0"/>
          </a:p>
        </cdr:txBody>
      </cdr:sp>
      <cdr:sp macro="" textlink="">
        <cdr:nvSpPr>
          <cdr:cNvPr id="14" name="TextBox 1"/>
          <cdr:cNvSpPr txBox="1"/>
        </cdr:nvSpPr>
        <cdr:spPr>
          <a:xfrm xmlns:a="http://schemas.openxmlformats.org/drawingml/2006/main">
            <a:off x="2284361" y="1327230"/>
            <a:ext cx="368300" cy="22352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900" baseline="-25000" dirty="0">
                <a:latin typeface="Arial" panose="020B0604020202020204" pitchFamily="34" charset="0"/>
                <a:cs typeface="Arial" panose="020B0604020202020204" pitchFamily="34" charset="0"/>
              </a:rPr>
              <a:t>20</a:t>
            </a:r>
            <a:r>
              <a:rPr lang="en-GB" sz="900" dirty="0">
                <a:latin typeface="Arial" panose="020B0604020202020204" pitchFamily="34" charset="0"/>
                <a:cs typeface="Arial" panose="020B0604020202020204" pitchFamily="34" charset="0"/>
              </a:rPr>
              <a:t>Ne</a:t>
            </a:r>
            <a:r>
              <a:rPr lang="en-GB" sz="900" baseline="30000" dirty="0">
                <a:latin typeface="Arial" panose="020B0604020202020204" pitchFamily="34" charset="0"/>
                <a:cs typeface="Arial" panose="020B0604020202020204" pitchFamily="34" charset="0"/>
              </a:rPr>
              <a:t>6</a:t>
            </a:r>
            <a:r>
              <a:rPr lang="en-GB" sz="900" baseline="30000" dirty="0"/>
              <a:t>+</a:t>
            </a:r>
            <a:endParaRPr lang="ru-RU" sz="900" baseline="30000" dirty="0"/>
          </a:p>
        </cdr:txBody>
      </cdr:sp>
      <cdr:sp macro="" textlink="">
        <cdr:nvSpPr>
          <cdr:cNvPr id="15" name="TextBox 1"/>
          <cdr:cNvSpPr txBox="1"/>
        </cdr:nvSpPr>
        <cdr:spPr>
          <a:xfrm xmlns:a="http://schemas.openxmlformats.org/drawingml/2006/main">
            <a:off x="2584243" y="1476938"/>
            <a:ext cx="368300" cy="22352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900" baseline="-25000" dirty="0">
                <a:latin typeface="Arial" panose="020B0604020202020204" pitchFamily="34" charset="0"/>
                <a:cs typeface="Arial" panose="020B0604020202020204" pitchFamily="34" charset="0"/>
              </a:rPr>
              <a:t>40</a:t>
            </a:r>
            <a:r>
              <a:rPr lang="en-GB" sz="900" dirty="0">
                <a:latin typeface="Arial" panose="020B0604020202020204" pitchFamily="34" charset="0"/>
                <a:cs typeface="Arial" panose="020B0604020202020204" pitchFamily="34" charset="0"/>
              </a:rPr>
              <a:t>Ar</a:t>
            </a:r>
            <a:r>
              <a:rPr lang="en-GB" sz="900" baseline="30000" dirty="0">
                <a:latin typeface="Arial" panose="020B0604020202020204" pitchFamily="34" charset="0"/>
                <a:cs typeface="Arial" panose="020B0604020202020204" pitchFamily="34" charset="0"/>
              </a:rPr>
              <a:t>11</a:t>
            </a:r>
            <a:r>
              <a:rPr lang="en-GB" sz="900" baseline="30000" dirty="0"/>
              <a:t>+</a:t>
            </a:r>
            <a:endParaRPr lang="ru-RU" sz="900" baseline="30000" dirty="0"/>
          </a:p>
        </cdr:txBody>
      </cdr:sp>
      <cdr:sp macro="" textlink="">
        <cdr:nvSpPr>
          <cdr:cNvPr id="16" name="TextBox 1"/>
          <cdr:cNvSpPr txBox="1"/>
        </cdr:nvSpPr>
        <cdr:spPr>
          <a:xfrm xmlns:a="http://schemas.openxmlformats.org/drawingml/2006/main">
            <a:off x="2767170" y="1562540"/>
            <a:ext cx="368300" cy="22352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900" baseline="-25000" dirty="0">
                <a:latin typeface="Arial" panose="020B0604020202020204" pitchFamily="34" charset="0"/>
                <a:cs typeface="Arial" panose="020B0604020202020204" pitchFamily="34" charset="0"/>
              </a:rPr>
              <a:t>56</a:t>
            </a:r>
            <a:r>
              <a:rPr lang="en-GB" sz="900" dirty="0">
                <a:latin typeface="Arial" panose="020B0604020202020204" pitchFamily="34" charset="0"/>
                <a:cs typeface="Arial" panose="020B0604020202020204" pitchFamily="34" charset="0"/>
              </a:rPr>
              <a:t>Fe</a:t>
            </a:r>
            <a:r>
              <a:rPr lang="en-GB" sz="900" baseline="30000" dirty="0">
                <a:latin typeface="Arial" panose="020B0604020202020204" pitchFamily="34" charset="0"/>
                <a:cs typeface="Arial" panose="020B0604020202020204" pitchFamily="34" charset="0"/>
              </a:rPr>
              <a:t>25</a:t>
            </a:r>
            <a:r>
              <a:rPr lang="en-GB" sz="900" baseline="30000" dirty="0"/>
              <a:t>+</a:t>
            </a:r>
            <a:endParaRPr lang="ru-RU" sz="900" baseline="30000" dirty="0"/>
          </a:p>
        </cdr:txBody>
      </cdr:sp>
      <cdr:sp macro="" textlink="">
        <cdr:nvSpPr>
          <cdr:cNvPr id="17" name="TextBox 1"/>
          <cdr:cNvSpPr txBox="1"/>
        </cdr:nvSpPr>
        <cdr:spPr>
          <a:xfrm xmlns:a="http://schemas.openxmlformats.org/drawingml/2006/main">
            <a:off x="3022015" y="1637381"/>
            <a:ext cx="368300" cy="22352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900" baseline="-25000" dirty="0">
                <a:latin typeface="Arial" panose="020B0604020202020204" pitchFamily="34" charset="0"/>
                <a:cs typeface="Arial" panose="020B0604020202020204" pitchFamily="34" charset="0"/>
              </a:rPr>
              <a:t>48</a:t>
            </a:r>
            <a:r>
              <a:rPr lang="en-US" sz="900" dirty="0">
                <a:latin typeface="Arial" panose="020B0604020202020204" pitchFamily="34" charset="0"/>
                <a:cs typeface="Arial" panose="020B0604020202020204" pitchFamily="34" charset="0"/>
              </a:rPr>
              <a:t>Ca</a:t>
            </a:r>
            <a:r>
              <a:rPr lang="en-GB" sz="900" baseline="30000" dirty="0">
                <a:latin typeface="Arial" panose="020B0604020202020204" pitchFamily="34" charset="0"/>
                <a:cs typeface="Arial" panose="020B0604020202020204" pitchFamily="34" charset="0"/>
              </a:rPr>
              <a:t>1</a:t>
            </a:r>
            <a:r>
              <a:rPr lang="ru-RU" sz="900" baseline="30000" dirty="0">
                <a:latin typeface="Arial" panose="020B0604020202020204" pitchFamily="34" charset="0"/>
                <a:cs typeface="Arial" panose="020B0604020202020204" pitchFamily="34" charset="0"/>
              </a:rPr>
              <a:t>2</a:t>
            </a:r>
            <a:r>
              <a:rPr lang="en-GB" sz="900" baseline="30000" dirty="0">
                <a:latin typeface="Arial" panose="020B0604020202020204" pitchFamily="34" charset="0"/>
                <a:cs typeface="Arial" panose="020B0604020202020204" pitchFamily="34" charset="0"/>
              </a:rPr>
              <a:t>+</a:t>
            </a:r>
            <a:endParaRPr lang="ru-RU" sz="900" baseline="30000" dirty="0">
              <a:latin typeface="Arial" panose="020B0604020202020204" pitchFamily="34" charset="0"/>
              <a:cs typeface="Arial" panose="020B0604020202020204" pitchFamily="34" charset="0"/>
            </a:endParaRPr>
          </a:p>
        </cdr:txBody>
      </cdr:sp>
    </cdr:grpSp>
  </cdr:relSizeAnchor>
  <cdr:relSizeAnchor xmlns:cdr="http://schemas.openxmlformats.org/drawingml/2006/chartDrawing">
    <cdr:from>
      <cdr:x>0.87583</cdr:x>
      <cdr:y>0.76508</cdr:y>
    </cdr:from>
    <cdr:to>
      <cdr:x>0.94652</cdr:x>
      <cdr:y>0.84293</cdr:y>
    </cdr:to>
    <cdr:sp macro="" textlink="">
      <cdr:nvSpPr>
        <cdr:cNvPr id="19" name="TextBox 1"/>
        <cdr:cNvSpPr txBox="1"/>
      </cdr:nvSpPr>
      <cdr:spPr>
        <a:xfrm xmlns:a="http://schemas.openxmlformats.org/drawingml/2006/main">
          <a:off x="5955779" y="4410704"/>
          <a:ext cx="480706" cy="44881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900" baseline="-25000" dirty="0"/>
            <a:t>238</a:t>
          </a:r>
          <a:r>
            <a:rPr lang="en-US" sz="900" baseline="0" dirty="0"/>
            <a:t>U</a:t>
          </a:r>
          <a:r>
            <a:rPr lang="en-GB" sz="900" baseline="30000" dirty="0">
              <a:latin typeface="Arial" panose="020B0604020202020204" pitchFamily="34" charset="0"/>
              <a:cs typeface="Arial" panose="020B0604020202020204" pitchFamily="34" charset="0"/>
            </a:rPr>
            <a:t>40</a:t>
          </a:r>
          <a:r>
            <a:rPr lang="en-GB" sz="900" baseline="30000" dirty="0"/>
            <a:t>+</a:t>
          </a:r>
          <a:endParaRPr lang="ru-RU" sz="900" baseline="300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0EC21CFA-5E1F-4962-9CE4-E46471F523B8}" type="datetimeFigureOut">
              <a:rPr lang="ru-RU"/>
              <a:pPr>
                <a:defRPr/>
              </a:pPr>
              <a:t>04.09.2017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AE602BE-860D-41D1-8C79-22452C9B37CB}" type="slidenum">
              <a:rPr lang="ru-RU" altLang="ru-RU"/>
              <a:pPr>
                <a:defRPr/>
              </a:pPr>
              <a:t>‹#›</a:t>
            </a:fld>
            <a:endParaRPr lang="ru-RU" altLang="ru-RU"/>
          </a:p>
        </p:txBody>
      </p:sp>
    </p:spTree>
    <p:extLst>
      <p:ext uri="{BB962C8B-B14F-4D97-AF65-F5344CB8AC3E}">
        <p14:creationId xmlns="" xmlns:p14="http://schemas.microsoft.com/office/powerpoint/2010/main" val="36068460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EA146F0C-2B95-4239-BA50-9B1AD3686DA4}" type="slidenum">
              <a:rPr lang="ru-RU" altLang="ru-RU" sz="1200">
                <a:solidFill>
                  <a:srgbClr val="000000"/>
                </a:solidFill>
                <a:latin typeface="Times New Roman" pitchFamily="18" charset="0"/>
              </a:rPr>
              <a:pPr algn="r" eaLnBrk="1" hangingPunct="1"/>
              <a:t>2</a:t>
            </a:fld>
            <a:endParaRPr lang="ru-RU" altLang="ru-RU" sz="1200">
              <a:solidFill>
                <a:srgbClr val="000000"/>
              </a:solidFill>
              <a:latin typeface="Times New Roman" pitchFamily="18" charset="0"/>
            </a:endParaRPr>
          </a:p>
        </p:txBody>
      </p:sp>
      <p:sp>
        <p:nvSpPr>
          <p:cNvPr id="2764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76484"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each accelerator is specialized for certain tasks</a:t>
            </a:r>
            <a:endParaRPr lang="ru-RU" altLang="ru-RU" smtClean="0"/>
          </a:p>
        </p:txBody>
      </p:sp>
    </p:spTree>
    <p:extLst>
      <p:ext uri="{BB962C8B-B14F-4D97-AF65-F5344CB8AC3E}">
        <p14:creationId xmlns="" xmlns:p14="http://schemas.microsoft.com/office/powerpoint/2010/main" val="2961056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txBox="1">
            <a:spLocks noGrp="1" noChangeArrowheads="1"/>
          </p:cNvSpPr>
          <p:nvPr/>
        </p:nvSpPr>
        <p:spPr bwMode="auto">
          <a:xfrm>
            <a:off x="3810000" y="7926388"/>
            <a:ext cx="2971800" cy="420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a:fld id="{D1F5482B-7C39-47C2-A5F0-E60AB478A043}" type="slidenum">
              <a:rPr kumimoji="1" lang="en-US" altLang="ru-RU" sz="1200" smtClean="0">
                <a:solidFill>
                  <a:srgbClr val="FFFFFF"/>
                </a:solidFill>
                <a:latin typeface="Times New Roman" panose="02020603050405020304" pitchFamily="18" charset="0"/>
                <a:cs typeface="Arial" panose="020B0604020202020204" pitchFamily="34" charset="0"/>
              </a:rPr>
              <a:pPr algn="r"/>
              <a:t>14</a:t>
            </a:fld>
            <a:endParaRPr kumimoji="1" lang="en-US" altLang="ru-RU" sz="1200" smtClean="0">
              <a:solidFill>
                <a:srgbClr val="FFFFFF"/>
              </a:solidFill>
              <a:latin typeface="Times New Roman" panose="02020603050405020304" pitchFamily="18" charset="0"/>
              <a:cs typeface="Arial" panose="020B0604020202020204" pitchFamily="34"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14400" y="4343400"/>
            <a:ext cx="5029200" cy="4114800"/>
          </a:xfrm>
          <a:noFill/>
        </p:spPr>
        <p:txBody>
          <a:bodyPr/>
          <a:lstStyle/>
          <a:p>
            <a:pPr eaLnBrk="1" hangingPunct="1"/>
            <a:endParaRPr lang="ru-RU" altLang="ru-RU" smtClean="0">
              <a:latin typeface="Arial" panose="020B0604020202020204" pitchFamily="34" charset="0"/>
            </a:endParaRPr>
          </a:p>
        </p:txBody>
      </p:sp>
    </p:spTree>
    <p:extLst>
      <p:ext uri="{BB962C8B-B14F-4D97-AF65-F5344CB8AC3E}">
        <p14:creationId xmlns="" xmlns:p14="http://schemas.microsoft.com/office/powerpoint/2010/main" val="3674813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F68B28E4-2C9F-4C7C-B48E-F51BC2507773}" type="slidenum">
              <a:rPr lang="ru-RU" altLang="ru-RU">
                <a:solidFill>
                  <a:prstClr val="black"/>
                </a:solidFill>
              </a:rPr>
              <a:pPr/>
              <a:t>15</a:t>
            </a:fld>
            <a:endParaRPr lang="ru-RU" altLang="ru-RU">
              <a:solidFill>
                <a:prstClr val="black"/>
              </a:solidFill>
            </a:endParaRPr>
          </a:p>
        </p:txBody>
      </p:sp>
      <p:sp>
        <p:nvSpPr>
          <p:cNvPr id="1354754" name="Rectangle 2"/>
          <p:cNvSpPr>
            <a:spLocks noGrp="1" noRot="1" noChangeAspect="1" noChangeArrowheads="1" noTextEdit="1"/>
          </p:cNvSpPr>
          <p:nvPr>
            <p:ph type="sldImg"/>
          </p:nvPr>
        </p:nvSpPr>
        <p:spPr>
          <a:ln/>
        </p:spPr>
      </p:sp>
      <p:sp>
        <p:nvSpPr>
          <p:cNvPr id="1354755" name="Rectangle 3"/>
          <p:cNvSpPr>
            <a:spLocks noGrp="1" noChangeArrowheads="1"/>
          </p:cNvSpPr>
          <p:nvPr>
            <p:ph type="body" idx="1"/>
          </p:nvPr>
        </p:nvSpPr>
        <p:spPr/>
        <p:txBody>
          <a:bodyPr/>
          <a:lstStyle/>
          <a:p>
            <a:r>
              <a:rPr lang="ru-RU" altLang="ru-RU" dirty="0"/>
              <a:t>Система аксиальной инжекции позволяет установить два ионный источника. Модернизированный ЭЦР с медными обмотками установлен на циклотроне. ЭЦР со сверхпроводящими катушками находится на стенде.</a:t>
            </a:r>
          </a:p>
        </p:txBody>
      </p:sp>
    </p:spTree>
    <p:extLst>
      <p:ext uri="{BB962C8B-B14F-4D97-AF65-F5344CB8AC3E}">
        <p14:creationId xmlns="" xmlns:p14="http://schemas.microsoft.com/office/powerpoint/2010/main" val="533429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txBox="1">
            <a:spLocks noGrp="1" noChangeArrowheads="1"/>
          </p:cNvSpPr>
          <p:nvPr/>
        </p:nvSpPr>
        <p:spPr bwMode="auto">
          <a:xfrm>
            <a:off x="3810000" y="7926388"/>
            <a:ext cx="2971800" cy="420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fld id="{2FE320D8-9BF6-4FAA-A56D-168228B95EFF}" type="slidenum">
              <a:rPr lang="en-US" altLang="ru-RU" sz="1200" smtClean="0">
                <a:solidFill>
                  <a:srgbClr val="000000"/>
                </a:solidFill>
                <a:cs typeface="Arial" panose="020B0604020202020204" pitchFamily="34" charset="0"/>
              </a:rPr>
              <a:pPr algn="r" eaLnBrk="1" hangingPunct="1"/>
              <a:t>18</a:t>
            </a:fld>
            <a:endParaRPr lang="en-US" altLang="ru-RU" sz="1200" smtClean="0">
              <a:solidFill>
                <a:srgbClr val="000000"/>
              </a:solidFill>
              <a:cs typeface="Arial" panose="020B0604020202020204" pitchFamily="34"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ru-RU" altLang="ru-RU" smtClean="0"/>
          </a:p>
        </p:txBody>
      </p:sp>
    </p:spTree>
    <p:extLst>
      <p:ext uri="{BB962C8B-B14F-4D97-AF65-F5344CB8AC3E}">
        <p14:creationId xmlns="" xmlns:p14="http://schemas.microsoft.com/office/powerpoint/2010/main" val="1398836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031"/>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16DE12D-89B7-4735-B785-1C30FCC814E2}" type="slidenum">
              <a:rPr lang="ru-RU" altLang="ru-RU" sz="1200" smtClean="0">
                <a:solidFill>
                  <a:srgbClr val="000000"/>
                </a:solidFill>
              </a:rPr>
              <a:pPr/>
              <a:t>19</a:t>
            </a:fld>
            <a:endParaRPr lang="ru-RU" altLang="ru-RU" sz="1200" smtClean="0">
              <a:solidFill>
                <a:srgbClr val="000000"/>
              </a:solidFill>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xfrm>
            <a:off x="685800" y="4344988"/>
            <a:ext cx="5486400" cy="411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ru-RU" altLang="ru-RU" smtClean="0"/>
          </a:p>
        </p:txBody>
      </p:sp>
    </p:spTree>
    <p:extLst>
      <p:ext uri="{BB962C8B-B14F-4D97-AF65-F5344CB8AC3E}">
        <p14:creationId xmlns="" xmlns:p14="http://schemas.microsoft.com/office/powerpoint/2010/main" val="3018012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099"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dirty="0" smtClean="0"/>
          </a:p>
        </p:txBody>
      </p:sp>
      <p:sp>
        <p:nvSpPr>
          <p:cNvPr id="4100"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B24A9AE-6190-4FDB-A4EE-B966789549F0}" type="slidenum">
              <a:rPr lang="ru-RU" altLang="ru-RU" smtClean="0">
                <a:solidFill>
                  <a:prstClr val="black"/>
                </a:solidFill>
              </a:rPr>
              <a:pPr/>
              <a:t>21</a:t>
            </a:fld>
            <a:endParaRPr lang="ru-RU" altLang="ru-RU" smtClean="0">
              <a:solidFill>
                <a:prstClr val="black"/>
              </a:solidFill>
            </a:endParaRPr>
          </a:p>
        </p:txBody>
      </p:sp>
    </p:spTree>
    <p:extLst>
      <p:ext uri="{BB962C8B-B14F-4D97-AF65-F5344CB8AC3E}">
        <p14:creationId xmlns="" xmlns:p14="http://schemas.microsoft.com/office/powerpoint/2010/main" val="1522475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All these accelerators have to be equipped with modern facilities</a:t>
            </a:r>
            <a:endParaRPr lang="ru-RU" dirty="0"/>
          </a:p>
        </p:txBody>
      </p:sp>
      <p:sp>
        <p:nvSpPr>
          <p:cNvPr id="4" name="Номер слайда 3"/>
          <p:cNvSpPr>
            <a:spLocks noGrp="1"/>
          </p:cNvSpPr>
          <p:nvPr>
            <p:ph type="sldNum" sz="quarter" idx="10"/>
          </p:nvPr>
        </p:nvSpPr>
        <p:spPr/>
        <p:txBody>
          <a:bodyPr/>
          <a:lstStyle/>
          <a:p>
            <a:pPr>
              <a:defRPr/>
            </a:pPr>
            <a:fld id="{6AE602BE-860D-41D1-8C79-22452C9B37CB}" type="slidenum">
              <a:rPr lang="ru-RU" altLang="ru-RU" smtClean="0"/>
              <a:pPr>
                <a:defRPr/>
              </a:pPr>
              <a:t>24</a:t>
            </a:fld>
            <a:endParaRPr lang="ru-RU" altLang="ru-RU"/>
          </a:p>
        </p:txBody>
      </p:sp>
    </p:spTree>
    <p:extLst>
      <p:ext uri="{BB962C8B-B14F-4D97-AF65-F5344CB8AC3E}">
        <p14:creationId xmlns="" xmlns:p14="http://schemas.microsoft.com/office/powerpoint/2010/main" val="34514408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The project of the SHE factory includes</a:t>
            </a:r>
            <a:r>
              <a:rPr lang="en-US" baseline="0" dirty="0" smtClean="0"/>
              <a:t> three principal components: </a:t>
            </a:r>
            <a:r>
              <a:rPr lang="en-US" baseline="0" dirty="0" err="1" smtClean="0"/>
              <a:t>i</a:t>
            </a:r>
            <a:r>
              <a:rPr lang="en-US" baseline="0" dirty="0" smtClean="0"/>
              <a:t>) high current accelerator, ii) new experimental hall and iii) a number of the next generation facilities.</a:t>
            </a:r>
            <a:endParaRPr lang="ru-RU" dirty="0"/>
          </a:p>
        </p:txBody>
      </p:sp>
      <p:sp>
        <p:nvSpPr>
          <p:cNvPr id="4" name="Номер слайда 3"/>
          <p:cNvSpPr>
            <a:spLocks noGrp="1"/>
          </p:cNvSpPr>
          <p:nvPr>
            <p:ph type="sldNum" sz="quarter" idx="10"/>
          </p:nvPr>
        </p:nvSpPr>
        <p:spPr/>
        <p:txBody>
          <a:bodyPr/>
          <a:lstStyle/>
          <a:p>
            <a:fld id="{DD2B12D3-7E34-4D97-9B30-AA63E26586E2}" type="slidenum">
              <a:rPr lang="ru-RU" smtClean="0"/>
              <a:pPr/>
              <a:t>25</a:t>
            </a:fld>
            <a:endParaRPr lang="ru-RU"/>
          </a:p>
        </p:txBody>
      </p:sp>
    </p:spTree>
    <p:extLst>
      <p:ext uri="{BB962C8B-B14F-4D97-AF65-F5344CB8AC3E}">
        <p14:creationId xmlns="" xmlns:p14="http://schemas.microsoft.com/office/powerpoint/2010/main" val="3860851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miter lim="800000"/>
            <a:headEnd/>
            <a:tailEnd/>
          </a:ln>
        </p:spPr>
        <p:txBody>
          <a:bodyPr/>
          <a:lstStyle/>
          <a:p>
            <a:fld id="{15B1C299-840A-4343-B2FA-4EBD91E04B89}" type="slidenum">
              <a:rPr lang="en-US" altLang="ru-RU">
                <a:solidFill>
                  <a:srgbClr val="000000"/>
                </a:solidFill>
                <a:latin typeface="Arial" pitchFamily="34" charset="0"/>
              </a:rPr>
              <a:pPr/>
              <a:t>26</a:t>
            </a:fld>
            <a:endParaRPr lang="en-US" altLang="ru-RU">
              <a:solidFill>
                <a:srgbClr val="000000"/>
              </a:solidFill>
              <a:latin typeface="Arial" pitchFamily="34" charset="0"/>
            </a:endParaRP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p:spPr>
        <p:txBody>
          <a:bodyPr/>
          <a:lstStyle/>
          <a:p>
            <a:pPr eaLnBrk="1" hangingPunct="1"/>
            <a:endParaRPr lang="ru-RU" altLang="ru-RU" smtClean="0"/>
          </a:p>
        </p:txBody>
      </p:sp>
    </p:spTree>
    <p:extLst>
      <p:ext uri="{BB962C8B-B14F-4D97-AF65-F5344CB8AC3E}">
        <p14:creationId xmlns="" xmlns:p14="http://schemas.microsoft.com/office/powerpoint/2010/main" val="3187186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1031"/>
          <p:cNvSpPr>
            <a:spLocks noGrp="1" noChangeArrowheads="1"/>
          </p:cNvSpPr>
          <p:nvPr>
            <p:ph type="sldNum" sz="quarter" idx="5"/>
          </p:nvPr>
        </p:nvSpPr>
        <p:spPr>
          <a:noFill/>
        </p:spPr>
        <p:txBody>
          <a:bodyPr/>
          <a:lstStyle>
            <a:lvl1pPr>
              <a:defRPr sz="2400">
                <a:solidFill>
                  <a:schemeClr val="tx1"/>
                </a:solidFill>
                <a:latin typeface="Arial Cyr" panose="020B0604020202020204" pitchFamily="34" charset="0"/>
              </a:defRPr>
            </a:lvl1pPr>
            <a:lvl2pPr marL="742950" indent="-285750">
              <a:defRPr sz="2400">
                <a:solidFill>
                  <a:schemeClr val="tx1"/>
                </a:solidFill>
                <a:latin typeface="Arial Cyr" panose="020B0604020202020204" pitchFamily="34" charset="0"/>
              </a:defRPr>
            </a:lvl2pPr>
            <a:lvl3pPr marL="1143000" indent="-228600">
              <a:defRPr sz="2400">
                <a:solidFill>
                  <a:schemeClr val="tx1"/>
                </a:solidFill>
                <a:latin typeface="Arial Cyr" panose="020B0604020202020204" pitchFamily="34" charset="0"/>
              </a:defRPr>
            </a:lvl3pPr>
            <a:lvl4pPr marL="1600200" indent="-228600">
              <a:defRPr sz="2400">
                <a:solidFill>
                  <a:schemeClr val="tx1"/>
                </a:solidFill>
                <a:latin typeface="Arial Cyr" panose="020B0604020202020204" pitchFamily="34" charset="0"/>
              </a:defRPr>
            </a:lvl4pPr>
            <a:lvl5pPr marL="2057400" indent="-228600">
              <a:defRPr sz="2400">
                <a:solidFill>
                  <a:schemeClr val="tx1"/>
                </a:solidFill>
                <a:latin typeface="Arial Cyr" panose="020B0604020202020204" pitchFamily="34" charset="0"/>
              </a:defRPr>
            </a:lvl5pPr>
            <a:lvl6pPr marL="2514600" indent="-228600" eaLnBrk="0" fontAlgn="base" hangingPunct="0">
              <a:spcBef>
                <a:spcPct val="0"/>
              </a:spcBef>
              <a:spcAft>
                <a:spcPct val="0"/>
              </a:spcAft>
              <a:defRPr sz="2400">
                <a:solidFill>
                  <a:schemeClr val="tx1"/>
                </a:solidFill>
                <a:latin typeface="Arial Cyr" panose="020B0604020202020204" pitchFamily="34" charset="0"/>
              </a:defRPr>
            </a:lvl6pPr>
            <a:lvl7pPr marL="2971800" indent="-228600" eaLnBrk="0" fontAlgn="base" hangingPunct="0">
              <a:spcBef>
                <a:spcPct val="0"/>
              </a:spcBef>
              <a:spcAft>
                <a:spcPct val="0"/>
              </a:spcAft>
              <a:defRPr sz="2400">
                <a:solidFill>
                  <a:schemeClr val="tx1"/>
                </a:solidFill>
                <a:latin typeface="Arial Cyr" panose="020B0604020202020204" pitchFamily="34" charset="0"/>
              </a:defRPr>
            </a:lvl7pPr>
            <a:lvl8pPr marL="3429000" indent="-228600" eaLnBrk="0" fontAlgn="base" hangingPunct="0">
              <a:spcBef>
                <a:spcPct val="0"/>
              </a:spcBef>
              <a:spcAft>
                <a:spcPct val="0"/>
              </a:spcAft>
              <a:defRPr sz="2400">
                <a:solidFill>
                  <a:schemeClr val="tx1"/>
                </a:solidFill>
                <a:latin typeface="Arial Cyr" panose="020B0604020202020204" pitchFamily="34" charset="0"/>
              </a:defRPr>
            </a:lvl8pPr>
            <a:lvl9pPr marL="3886200" indent="-228600" eaLnBrk="0" fontAlgn="base" hangingPunct="0">
              <a:spcBef>
                <a:spcPct val="0"/>
              </a:spcBef>
              <a:spcAft>
                <a:spcPct val="0"/>
              </a:spcAft>
              <a:defRPr sz="2400">
                <a:solidFill>
                  <a:schemeClr val="tx1"/>
                </a:solidFill>
                <a:latin typeface="Arial Cyr" panose="020B0604020202020204" pitchFamily="34" charset="0"/>
              </a:defRPr>
            </a:lvl9pPr>
          </a:lstStyle>
          <a:p>
            <a:fld id="{1A8E8560-D3D5-4EF3-A273-108582F5DDAD}" type="slidenum">
              <a:rPr lang="ru-RU" altLang="ru-RU" sz="1200" smtClean="0">
                <a:solidFill>
                  <a:srgbClr val="000000"/>
                </a:solidFill>
                <a:latin typeface="Times New Roman" panose="02020603050405020304" pitchFamily="18" charset="0"/>
              </a:rPr>
              <a:pPr/>
              <a:t>29</a:t>
            </a:fld>
            <a:endParaRPr lang="ru-RU" altLang="ru-RU" sz="1200" smtClean="0">
              <a:solidFill>
                <a:srgbClr val="000000"/>
              </a:solidFill>
              <a:latin typeface="Times New Roman" panose="02020603050405020304" pitchFamily="18" charset="0"/>
            </a:endParaRPr>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xfrm>
            <a:off x="914400" y="4343400"/>
            <a:ext cx="5029200" cy="4114800"/>
          </a:xfrm>
          <a:noFill/>
        </p:spPr>
        <p:txBody>
          <a:bodyPr/>
          <a:lstStyle/>
          <a:p>
            <a:endParaRPr lang="ru-RU" altLang="ru-RU" smtClean="0"/>
          </a:p>
        </p:txBody>
      </p:sp>
    </p:spTree>
    <p:extLst>
      <p:ext uri="{BB962C8B-B14F-4D97-AF65-F5344CB8AC3E}">
        <p14:creationId xmlns="" xmlns:p14="http://schemas.microsoft.com/office/powerpoint/2010/main" val="36016436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20176F3-7A95-4349-9B04-49B6C8067285}" type="slidenum">
              <a:rPr lang="ru-RU" altLang="ru-RU">
                <a:solidFill>
                  <a:prstClr val="black"/>
                </a:solidFill>
              </a:rPr>
              <a:pPr/>
              <a:t>30</a:t>
            </a:fld>
            <a:endParaRPr lang="ru-RU" altLang="ru-RU">
              <a:solidFill>
                <a:prstClr val="black"/>
              </a:solidFill>
            </a:endParaRPr>
          </a:p>
        </p:txBody>
      </p:sp>
      <p:sp>
        <p:nvSpPr>
          <p:cNvPr id="1349634" name="Rectangle 2"/>
          <p:cNvSpPr>
            <a:spLocks noGrp="1" noRot="1" noChangeAspect="1" noChangeArrowheads="1" noTextEdit="1"/>
          </p:cNvSpPr>
          <p:nvPr>
            <p:ph type="sldImg"/>
          </p:nvPr>
        </p:nvSpPr>
        <p:spPr>
          <a:ln/>
        </p:spPr>
      </p:sp>
      <p:sp>
        <p:nvSpPr>
          <p:cNvPr id="1349635" name="Rectangle 3"/>
          <p:cNvSpPr>
            <a:spLocks noGrp="1" noChangeArrowheads="1"/>
          </p:cNvSpPr>
          <p:nvPr>
            <p:ph type="body" idx="1"/>
          </p:nvPr>
        </p:nvSpPr>
        <p:spPr/>
        <p:txBody>
          <a:bodyPr/>
          <a:lstStyle/>
          <a:p>
            <a:endParaRPr lang="ru-RU" altLang="ru-RU"/>
          </a:p>
        </p:txBody>
      </p:sp>
    </p:spTree>
    <p:extLst>
      <p:ext uri="{BB962C8B-B14F-4D97-AF65-F5344CB8AC3E}">
        <p14:creationId xmlns="" xmlns:p14="http://schemas.microsoft.com/office/powerpoint/2010/main" val="2554274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mtClean="0"/>
              <a:t>New experimental hall is in the stage of building completion </a:t>
            </a:r>
            <a:endParaRPr lang="ru-RU" dirty="0"/>
          </a:p>
        </p:txBody>
      </p:sp>
      <p:sp>
        <p:nvSpPr>
          <p:cNvPr id="4" name="Номер слайда 3"/>
          <p:cNvSpPr>
            <a:spLocks noGrp="1"/>
          </p:cNvSpPr>
          <p:nvPr>
            <p:ph type="sldNum" sz="quarter" idx="10"/>
          </p:nvPr>
        </p:nvSpPr>
        <p:spPr/>
        <p:txBody>
          <a:bodyPr/>
          <a:lstStyle/>
          <a:p>
            <a:pPr>
              <a:defRPr/>
            </a:pPr>
            <a:fld id="{6AE602BE-860D-41D1-8C79-22452C9B37CB}" type="slidenum">
              <a:rPr lang="ru-RU" altLang="ru-RU" smtClean="0">
                <a:solidFill>
                  <a:prstClr val="black"/>
                </a:solidFill>
              </a:rPr>
              <a:pPr>
                <a:defRPr/>
              </a:pPr>
              <a:t>3</a:t>
            </a:fld>
            <a:endParaRPr lang="ru-RU" altLang="ru-RU">
              <a:solidFill>
                <a:prstClr val="black"/>
              </a:solidFill>
            </a:endParaRPr>
          </a:p>
        </p:txBody>
      </p:sp>
    </p:spTree>
    <p:extLst>
      <p:ext uri="{BB962C8B-B14F-4D97-AF65-F5344CB8AC3E}">
        <p14:creationId xmlns="" xmlns:p14="http://schemas.microsoft.com/office/powerpoint/2010/main" val="33331065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1659C249-CEE2-42C4-906E-A4CA58320FD5}" type="slidenum">
              <a:rPr lang="ru-RU" altLang="ru-RU">
                <a:solidFill>
                  <a:srgbClr val="000000"/>
                </a:solidFill>
              </a:rPr>
              <a:pPr/>
              <a:t>31</a:t>
            </a:fld>
            <a:endParaRPr lang="ru-RU" altLang="ru-RU">
              <a:solidFill>
                <a:srgbClr val="000000"/>
              </a:solidFill>
            </a:endParaRPr>
          </a:p>
        </p:txBody>
      </p:sp>
      <p:sp>
        <p:nvSpPr>
          <p:cNvPr id="833538" name="Rectangle 2"/>
          <p:cNvSpPr>
            <a:spLocks noGrp="1" noRot="1" noChangeAspect="1" noChangeArrowheads="1" noTextEdit="1"/>
          </p:cNvSpPr>
          <p:nvPr>
            <p:ph type="sldImg"/>
          </p:nvPr>
        </p:nvSpPr>
        <p:spPr>
          <a:ln/>
        </p:spPr>
      </p:sp>
      <p:sp>
        <p:nvSpPr>
          <p:cNvPr id="833539" name="Rectangle 3"/>
          <p:cNvSpPr>
            <a:spLocks noGrp="1" noChangeArrowheads="1"/>
          </p:cNvSpPr>
          <p:nvPr>
            <p:ph type="body" idx="1"/>
          </p:nvPr>
        </p:nvSpPr>
        <p:spPr/>
        <p:txBody>
          <a:bodyPr/>
          <a:lstStyle/>
          <a:p>
            <a:endParaRPr lang="ru-RU" altLang="ru-RU" dirty="0"/>
          </a:p>
        </p:txBody>
      </p:sp>
    </p:spTree>
    <p:extLst>
      <p:ext uri="{BB962C8B-B14F-4D97-AF65-F5344CB8AC3E}">
        <p14:creationId xmlns="" xmlns:p14="http://schemas.microsoft.com/office/powerpoint/2010/main" val="1893944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5C00708A-CC74-4C1E-9544-1DD789098FCE}" type="slidenum">
              <a:rPr lang="ru-RU" smtClean="0"/>
              <a:pPr/>
              <a:t>35</a:t>
            </a:fld>
            <a:endParaRPr lang="ru-RU"/>
          </a:p>
        </p:txBody>
      </p:sp>
    </p:spTree>
    <p:extLst>
      <p:ext uri="{BB962C8B-B14F-4D97-AF65-F5344CB8AC3E}">
        <p14:creationId xmlns="" xmlns:p14="http://schemas.microsoft.com/office/powerpoint/2010/main" val="1983441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5C00708A-CC74-4C1E-9544-1DD789098FCE}" type="slidenum">
              <a:rPr lang="ru-RU" smtClean="0"/>
              <a:pPr/>
              <a:t>39</a:t>
            </a:fld>
            <a:endParaRPr lang="ru-RU"/>
          </a:p>
        </p:txBody>
      </p:sp>
    </p:spTree>
    <p:extLst>
      <p:ext uri="{BB962C8B-B14F-4D97-AF65-F5344CB8AC3E}">
        <p14:creationId xmlns="" xmlns:p14="http://schemas.microsoft.com/office/powerpoint/2010/main" val="40922477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5C00708A-CC74-4C1E-9544-1DD789098FCE}" type="slidenum">
              <a:rPr lang="ru-RU" smtClean="0"/>
              <a:pPr/>
              <a:t>42</a:t>
            </a:fld>
            <a:endParaRPr lang="ru-RU"/>
          </a:p>
        </p:txBody>
      </p:sp>
    </p:spTree>
    <p:extLst>
      <p:ext uri="{BB962C8B-B14F-4D97-AF65-F5344CB8AC3E}">
        <p14:creationId xmlns="" xmlns:p14="http://schemas.microsoft.com/office/powerpoint/2010/main" val="42642046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5C00708A-CC74-4C1E-9544-1DD789098FCE}" type="slidenum">
              <a:rPr lang="ru-RU" smtClean="0"/>
              <a:pPr/>
              <a:t>43</a:t>
            </a:fld>
            <a:endParaRPr lang="ru-RU"/>
          </a:p>
        </p:txBody>
      </p:sp>
    </p:spTree>
    <p:extLst>
      <p:ext uri="{BB962C8B-B14F-4D97-AF65-F5344CB8AC3E}">
        <p14:creationId xmlns="" xmlns:p14="http://schemas.microsoft.com/office/powerpoint/2010/main" val="4938299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5C00708A-CC74-4C1E-9544-1DD789098FCE}" type="slidenum">
              <a:rPr lang="ru-RU" smtClean="0"/>
              <a:pPr/>
              <a:t>44</a:t>
            </a:fld>
            <a:endParaRPr lang="ru-RU"/>
          </a:p>
        </p:txBody>
      </p:sp>
    </p:spTree>
    <p:extLst>
      <p:ext uri="{BB962C8B-B14F-4D97-AF65-F5344CB8AC3E}">
        <p14:creationId xmlns="" xmlns:p14="http://schemas.microsoft.com/office/powerpoint/2010/main" val="27265213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5C00708A-CC74-4C1E-9544-1DD789098FCE}" type="slidenum">
              <a:rPr lang="ru-RU" smtClean="0">
                <a:solidFill>
                  <a:prstClr val="black"/>
                </a:solidFill>
              </a:rPr>
              <a:pPr/>
              <a:t>45</a:t>
            </a:fld>
            <a:endParaRPr lang="ru-RU">
              <a:solidFill>
                <a:prstClr val="black"/>
              </a:solidFill>
            </a:endParaRPr>
          </a:p>
        </p:txBody>
      </p:sp>
    </p:spTree>
    <p:extLst>
      <p:ext uri="{BB962C8B-B14F-4D97-AF65-F5344CB8AC3E}">
        <p14:creationId xmlns="" xmlns:p14="http://schemas.microsoft.com/office/powerpoint/2010/main" val="9279349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5C00708A-CC74-4C1E-9544-1DD789098FCE}" type="slidenum">
              <a:rPr lang="ru-RU" smtClean="0">
                <a:solidFill>
                  <a:prstClr val="black"/>
                </a:solidFill>
              </a:rPr>
              <a:pPr/>
              <a:t>46</a:t>
            </a:fld>
            <a:endParaRPr lang="ru-RU">
              <a:solidFill>
                <a:prstClr val="black"/>
              </a:solidFill>
            </a:endParaRPr>
          </a:p>
        </p:txBody>
      </p:sp>
    </p:spTree>
    <p:extLst>
      <p:ext uri="{BB962C8B-B14F-4D97-AF65-F5344CB8AC3E}">
        <p14:creationId xmlns="" xmlns:p14="http://schemas.microsoft.com/office/powerpoint/2010/main" val="42425092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5C00708A-CC74-4C1E-9544-1DD789098FCE}" type="slidenum">
              <a:rPr lang="ru-RU" smtClean="0"/>
              <a:pPr/>
              <a:t>48</a:t>
            </a:fld>
            <a:endParaRPr lang="ru-RU"/>
          </a:p>
        </p:txBody>
      </p:sp>
    </p:spTree>
    <p:extLst>
      <p:ext uri="{BB962C8B-B14F-4D97-AF65-F5344CB8AC3E}">
        <p14:creationId xmlns="" xmlns:p14="http://schemas.microsoft.com/office/powerpoint/2010/main" val="40416826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5C00708A-CC74-4C1E-9544-1DD789098FCE}" type="slidenum">
              <a:rPr lang="ru-RU" smtClean="0"/>
              <a:pPr/>
              <a:t>49</a:t>
            </a:fld>
            <a:endParaRPr lang="ru-RU"/>
          </a:p>
        </p:txBody>
      </p:sp>
    </p:spTree>
    <p:extLst>
      <p:ext uri="{BB962C8B-B14F-4D97-AF65-F5344CB8AC3E}">
        <p14:creationId xmlns="" xmlns:p14="http://schemas.microsoft.com/office/powerpoint/2010/main" val="3101923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1031"/>
          <p:cNvSpPr>
            <a:spLocks noGrp="1" noChangeArrowheads="1"/>
          </p:cNvSpPr>
          <p:nvPr>
            <p:ph type="sldNum" sz="quarter" idx="5"/>
          </p:nvPr>
        </p:nvSpPr>
        <p:spPr>
          <a:noFill/>
        </p:spPr>
        <p:txBody>
          <a:bodyPr/>
          <a:lstStyle>
            <a:lvl1pPr>
              <a:defRPr sz="2400">
                <a:solidFill>
                  <a:schemeClr val="tx1"/>
                </a:solidFill>
                <a:latin typeface="Arial Cyr" panose="020B0604020202020204" pitchFamily="34" charset="0"/>
              </a:defRPr>
            </a:lvl1pPr>
            <a:lvl2pPr marL="742950" indent="-285750">
              <a:defRPr sz="2400">
                <a:solidFill>
                  <a:schemeClr val="tx1"/>
                </a:solidFill>
                <a:latin typeface="Arial Cyr" panose="020B0604020202020204" pitchFamily="34" charset="0"/>
              </a:defRPr>
            </a:lvl2pPr>
            <a:lvl3pPr marL="1143000" indent="-228600">
              <a:defRPr sz="2400">
                <a:solidFill>
                  <a:schemeClr val="tx1"/>
                </a:solidFill>
                <a:latin typeface="Arial Cyr" panose="020B0604020202020204" pitchFamily="34" charset="0"/>
              </a:defRPr>
            </a:lvl3pPr>
            <a:lvl4pPr marL="1600200" indent="-228600">
              <a:defRPr sz="2400">
                <a:solidFill>
                  <a:schemeClr val="tx1"/>
                </a:solidFill>
                <a:latin typeface="Arial Cyr" panose="020B0604020202020204" pitchFamily="34" charset="0"/>
              </a:defRPr>
            </a:lvl4pPr>
            <a:lvl5pPr marL="2057400" indent="-228600">
              <a:defRPr sz="2400">
                <a:solidFill>
                  <a:schemeClr val="tx1"/>
                </a:solidFill>
                <a:latin typeface="Arial Cyr" panose="020B0604020202020204" pitchFamily="34" charset="0"/>
              </a:defRPr>
            </a:lvl5pPr>
            <a:lvl6pPr marL="2514600" indent="-228600" eaLnBrk="0" fontAlgn="base" hangingPunct="0">
              <a:spcBef>
                <a:spcPct val="0"/>
              </a:spcBef>
              <a:spcAft>
                <a:spcPct val="0"/>
              </a:spcAft>
              <a:defRPr sz="2400">
                <a:solidFill>
                  <a:schemeClr val="tx1"/>
                </a:solidFill>
                <a:latin typeface="Arial Cyr" panose="020B0604020202020204" pitchFamily="34" charset="0"/>
              </a:defRPr>
            </a:lvl6pPr>
            <a:lvl7pPr marL="2971800" indent="-228600" eaLnBrk="0" fontAlgn="base" hangingPunct="0">
              <a:spcBef>
                <a:spcPct val="0"/>
              </a:spcBef>
              <a:spcAft>
                <a:spcPct val="0"/>
              </a:spcAft>
              <a:defRPr sz="2400">
                <a:solidFill>
                  <a:schemeClr val="tx1"/>
                </a:solidFill>
                <a:latin typeface="Arial Cyr" panose="020B0604020202020204" pitchFamily="34" charset="0"/>
              </a:defRPr>
            </a:lvl7pPr>
            <a:lvl8pPr marL="3429000" indent="-228600" eaLnBrk="0" fontAlgn="base" hangingPunct="0">
              <a:spcBef>
                <a:spcPct val="0"/>
              </a:spcBef>
              <a:spcAft>
                <a:spcPct val="0"/>
              </a:spcAft>
              <a:defRPr sz="2400">
                <a:solidFill>
                  <a:schemeClr val="tx1"/>
                </a:solidFill>
                <a:latin typeface="Arial Cyr" panose="020B0604020202020204" pitchFamily="34" charset="0"/>
              </a:defRPr>
            </a:lvl8pPr>
            <a:lvl9pPr marL="3886200" indent="-228600" eaLnBrk="0" fontAlgn="base" hangingPunct="0">
              <a:spcBef>
                <a:spcPct val="0"/>
              </a:spcBef>
              <a:spcAft>
                <a:spcPct val="0"/>
              </a:spcAft>
              <a:defRPr sz="2400">
                <a:solidFill>
                  <a:schemeClr val="tx1"/>
                </a:solidFill>
                <a:latin typeface="Arial Cyr" panose="020B0604020202020204" pitchFamily="34" charset="0"/>
              </a:defRPr>
            </a:lvl9pPr>
          </a:lstStyle>
          <a:p>
            <a:fld id="{03AFC4F3-A7A3-4D85-8637-589D564876B6}" type="slidenum">
              <a:rPr lang="ru-RU" altLang="ru-RU" sz="1200" smtClean="0">
                <a:solidFill>
                  <a:srgbClr val="000000"/>
                </a:solidFill>
                <a:latin typeface="Times New Roman" panose="02020603050405020304" pitchFamily="18" charset="0"/>
              </a:rPr>
              <a:pPr/>
              <a:t>5</a:t>
            </a:fld>
            <a:endParaRPr lang="ru-RU" altLang="ru-RU" sz="1200" smtClean="0">
              <a:solidFill>
                <a:srgbClr val="000000"/>
              </a:solidFill>
              <a:latin typeface="Times New Roman" panose="02020603050405020304" pitchFamily="18" charset="0"/>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p:spPr>
        <p:txBody>
          <a:bodyPr/>
          <a:lstStyle/>
          <a:p>
            <a:endParaRPr lang="ru-RU" altLang="ru-RU" smtClean="0"/>
          </a:p>
        </p:txBody>
      </p:sp>
    </p:spTree>
    <p:extLst>
      <p:ext uri="{BB962C8B-B14F-4D97-AF65-F5344CB8AC3E}">
        <p14:creationId xmlns="" xmlns:p14="http://schemas.microsoft.com/office/powerpoint/2010/main" val="18791757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5C00708A-CC74-4C1E-9544-1DD789098FCE}" type="slidenum">
              <a:rPr lang="ru-RU" smtClean="0"/>
              <a:pPr/>
              <a:t>50</a:t>
            </a:fld>
            <a:endParaRPr lang="ru-RU"/>
          </a:p>
        </p:txBody>
      </p:sp>
    </p:spTree>
    <p:extLst>
      <p:ext uri="{BB962C8B-B14F-4D97-AF65-F5344CB8AC3E}">
        <p14:creationId xmlns="" xmlns:p14="http://schemas.microsoft.com/office/powerpoint/2010/main" val="16708616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5C00708A-CC74-4C1E-9544-1DD789098FCE}" type="slidenum">
              <a:rPr lang="ru-RU" smtClean="0"/>
              <a:pPr/>
              <a:t>51</a:t>
            </a:fld>
            <a:endParaRPr lang="ru-RU"/>
          </a:p>
        </p:txBody>
      </p:sp>
    </p:spTree>
    <p:extLst>
      <p:ext uri="{BB962C8B-B14F-4D97-AF65-F5344CB8AC3E}">
        <p14:creationId xmlns="" xmlns:p14="http://schemas.microsoft.com/office/powerpoint/2010/main" val="6583625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5C00708A-CC74-4C1E-9544-1DD789098FCE}" type="slidenum">
              <a:rPr lang="ru-RU" smtClean="0"/>
              <a:pPr/>
              <a:t>54</a:t>
            </a:fld>
            <a:endParaRPr lang="ru-RU"/>
          </a:p>
        </p:txBody>
      </p:sp>
    </p:spTree>
    <p:extLst>
      <p:ext uri="{BB962C8B-B14F-4D97-AF65-F5344CB8AC3E}">
        <p14:creationId xmlns="" xmlns:p14="http://schemas.microsoft.com/office/powerpoint/2010/main" val="12020141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a:fld id="{F8FC6A6A-643E-4520-B0A9-CF34E35533DE}" type="slidenum">
              <a:rPr lang="ru-RU" altLang="ru-RU">
                <a:solidFill>
                  <a:srgbClr val="000000"/>
                </a:solidFill>
                <a:latin typeface="Times New Roman" panose="02020603050405020304" pitchFamily="18" charset="0"/>
              </a:rPr>
              <a:pPr algn="r"/>
              <a:t>62</a:t>
            </a:fld>
            <a:endParaRPr lang="ru-RU" altLang="ru-RU">
              <a:solidFill>
                <a:srgbClr val="000000"/>
              </a:solidFill>
              <a:latin typeface="Times New Roman" panose="02020603050405020304" pitchFamily="18"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ru-RU" altLang="ru-RU" smtClean="0"/>
          </a:p>
        </p:txBody>
      </p:sp>
    </p:spTree>
    <p:extLst>
      <p:ext uri="{BB962C8B-B14F-4D97-AF65-F5344CB8AC3E}">
        <p14:creationId xmlns="" xmlns:p14="http://schemas.microsoft.com/office/powerpoint/2010/main" val="13221628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a:noFill/>
        </p:spPr>
        <p:txBody>
          <a:bodyPr/>
          <a:lstStyle/>
          <a:p>
            <a:endParaRPr lang="de-DE" altLang="ru-RU" smtClean="0"/>
          </a:p>
        </p:txBody>
      </p:sp>
    </p:spTree>
    <p:extLst>
      <p:ext uri="{BB962C8B-B14F-4D97-AF65-F5344CB8AC3E}">
        <p14:creationId xmlns="" xmlns:p14="http://schemas.microsoft.com/office/powerpoint/2010/main" val="2233630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1031"/>
          <p:cNvSpPr>
            <a:spLocks noGrp="1" noChangeArrowheads="1"/>
          </p:cNvSpPr>
          <p:nvPr>
            <p:ph type="sldNum" sz="quarter" idx="5"/>
          </p:nvPr>
        </p:nvSpPr>
        <p:spPr>
          <a:noFill/>
        </p:spPr>
        <p:txBody>
          <a:bodyPr/>
          <a:lstStyle>
            <a:lvl1pPr>
              <a:defRPr sz="2400">
                <a:solidFill>
                  <a:schemeClr val="tx1"/>
                </a:solidFill>
                <a:latin typeface="Arial Cyr" panose="020B0604020202020204" pitchFamily="34" charset="0"/>
              </a:defRPr>
            </a:lvl1pPr>
            <a:lvl2pPr marL="742950" indent="-285750">
              <a:defRPr sz="2400">
                <a:solidFill>
                  <a:schemeClr val="tx1"/>
                </a:solidFill>
                <a:latin typeface="Arial Cyr" panose="020B0604020202020204" pitchFamily="34" charset="0"/>
              </a:defRPr>
            </a:lvl2pPr>
            <a:lvl3pPr marL="1143000" indent="-228600">
              <a:defRPr sz="2400">
                <a:solidFill>
                  <a:schemeClr val="tx1"/>
                </a:solidFill>
                <a:latin typeface="Arial Cyr" panose="020B0604020202020204" pitchFamily="34" charset="0"/>
              </a:defRPr>
            </a:lvl3pPr>
            <a:lvl4pPr marL="1600200" indent="-228600">
              <a:defRPr sz="2400">
                <a:solidFill>
                  <a:schemeClr val="tx1"/>
                </a:solidFill>
                <a:latin typeface="Arial Cyr" panose="020B0604020202020204" pitchFamily="34" charset="0"/>
              </a:defRPr>
            </a:lvl4pPr>
            <a:lvl5pPr marL="2057400" indent="-228600">
              <a:defRPr sz="2400">
                <a:solidFill>
                  <a:schemeClr val="tx1"/>
                </a:solidFill>
                <a:latin typeface="Arial Cyr" panose="020B0604020202020204" pitchFamily="34" charset="0"/>
              </a:defRPr>
            </a:lvl5pPr>
            <a:lvl6pPr marL="2514600" indent="-228600" eaLnBrk="0" fontAlgn="base" hangingPunct="0">
              <a:spcBef>
                <a:spcPct val="0"/>
              </a:spcBef>
              <a:spcAft>
                <a:spcPct val="0"/>
              </a:spcAft>
              <a:defRPr sz="2400">
                <a:solidFill>
                  <a:schemeClr val="tx1"/>
                </a:solidFill>
                <a:latin typeface="Arial Cyr" panose="020B0604020202020204" pitchFamily="34" charset="0"/>
              </a:defRPr>
            </a:lvl6pPr>
            <a:lvl7pPr marL="2971800" indent="-228600" eaLnBrk="0" fontAlgn="base" hangingPunct="0">
              <a:spcBef>
                <a:spcPct val="0"/>
              </a:spcBef>
              <a:spcAft>
                <a:spcPct val="0"/>
              </a:spcAft>
              <a:defRPr sz="2400">
                <a:solidFill>
                  <a:schemeClr val="tx1"/>
                </a:solidFill>
                <a:latin typeface="Arial Cyr" panose="020B0604020202020204" pitchFamily="34" charset="0"/>
              </a:defRPr>
            </a:lvl7pPr>
            <a:lvl8pPr marL="3429000" indent="-228600" eaLnBrk="0" fontAlgn="base" hangingPunct="0">
              <a:spcBef>
                <a:spcPct val="0"/>
              </a:spcBef>
              <a:spcAft>
                <a:spcPct val="0"/>
              </a:spcAft>
              <a:defRPr sz="2400">
                <a:solidFill>
                  <a:schemeClr val="tx1"/>
                </a:solidFill>
                <a:latin typeface="Arial Cyr" panose="020B0604020202020204" pitchFamily="34" charset="0"/>
              </a:defRPr>
            </a:lvl8pPr>
            <a:lvl9pPr marL="3886200" indent="-228600" eaLnBrk="0" fontAlgn="base" hangingPunct="0">
              <a:spcBef>
                <a:spcPct val="0"/>
              </a:spcBef>
              <a:spcAft>
                <a:spcPct val="0"/>
              </a:spcAft>
              <a:defRPr sz="2400">
                <a:solidFill>
                  <a:schemeClr val="tx1"/>
                </a:solidFill>
                <a:latin typeface="Arial Cyr" panose="020B0604020202020204" pitchFamily="34" charset="0"/>
              </a:defRPr>
            </a:lvl9pPr>
          </a:lstStyle>
          <a:p>
            <a:fld id="{F0FF9DDE-A655-4EFC-8555-A392C79A5D0A}" type="slidenum">
              <a:rPr lang="ru-RU" altLang="ru-RU" sz="1200" smtClean="0">
                <a:solidFill>
                  <a:prstClr val="black"/>
                </a:solidFill>
                <a:latin typeface="Times New Roman" panose="02020603050405020304" pitchFamily="18" charset="0"/>
              </a:rPr>
              <a:pPr/>
              <a:t>6</a:t>
            </a:fld>
            <a:endParaRPr lang="ru-RU" altLang="ru-RU" sz="1200" smtClean="0">
              <a:solidFill>
                <a:prstClr val="black"/>
              </a:solidFill>
              <a:latin typeface="Times New Roman" panose="02020603050405020304" pitchFamily="18" charset="0"/>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ru-RU" dirty="0" smtClean="0"/>
              <a:t>Bending or analyzing</a:t>
            </a:r>
            <a:r>
              <a:rPr lang="en-US" altLang="ru-RU" baseline="0" dirty="0" smtClean="0"/>
              <a:t> </a:t>
            </a:r>
            <a:r>
              <a:rPr lang="en-US" altLang="ru-RU" dirty="0" smtClean="0"/>
              <a:t>magnet is used for selection of particles and</a:t>
            </a:r>
            <a:r>
              <a:rPr lang="en-US" altLang="ru-RU" baseline="0" dirty="0" smtClean="0"/>
              <a:t> bending the beam from horizontal part of axial injection system into vertical channel.</a:t>
            </a:r>
            <a:endParaRPr lang="ru-RU" altLang="ru-RU" dirty="0" smtClean="0"/>
          </a:p>
        </p:txBody>
      </p:sp>
    </p:spTree>
    <p:extLst>
      <p:ext uri="{BB962C8B-B14F-4D97-AF65-F5344CB8AC3E}">
        <p14:creationId xmlns="" xmlns:p14="http://schemas.microsoft.com/office/powerpoint/2010/main" val="3962977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It means that only a tenth part of the injected beam comes in the acceleration process. Bunching system increases the density of the beam in the capture area. The space charge effect  in the beam decreases the bunching coefficient with increasing beam intensity. </a:t>
            </a:r>
          </a:p>
          <a:p>
            <a:r>
              <a:rPr lang="en-US" dirty="0" smtClean="0">
                <a:effectLst/>
              </a:rPr>
              <a:t>The shape of an electrical signal is a </a:t>
            </a:r>
            <a:r>
              <a:rPr lang="en-US" dirty="0" err="1" smtClean="0">
                <a:effectLst/>
              </a:rPr>
              <a:t>sawtooth</a:t>
            </a:r>
            <a:endParaRPr lang="ru-RU" dirty="0"/>
          </a:p>
        </p:txBody>
      </p:sp>
      <p:sp>
        <p:nvSpPr>
          <p:cNvPr id="4" name="Номер слайда 3"/>
          <p:cNvSpPr>
            <a:spLocks noGrp="1"/>
          </p:cNvSpPr>
          <p:nvPr>
            <p:ph type="sldNum" sz="quarter" idx="10"/>
          </p:nvPr>
        </p:nvSpPr>
        <p:spPr/>
        <p:txBody>
          <a:bodyPr/>
          <a:lstStyle/>
          <a:p>
            <a:pPr>
              <a:defRPr/>
            </a:pPr>
            <a:fld id="{6AE602BE-860D-41D1-8C79-22452C9B37CB}" type="slidenum">
              <a:rPr lang="ru-RU" altLang="ru-RU" smtClean="0">
                <a:solidFill>
                  <a:prstClr val="black"/>
                </a:solidFill>
              </a:rPr>
              <a:pPr>
                <a:defRPr/>
              </a:pPr>
              <a:t>7</a:t>
            </a:fld>
            <a:endParaRPr lang="ru-RU" altLang="ru-RU">
              <a:solidFill>
                <a:prstClr val="black"/>
              </a:solidFill>
            </a:endParaRPr>
          </a:p>
        </p:txBody>
      </p:sp>
    </p:spTree>
    <p:extLst>
      <p:ext uri="{BB962C8B-B14F-4D97-AF65-F5344CB8AC3E}">
        <p14:creationId xmlns="" xmlns:p14="http://schemas.microsoft.com/office/powerpoint/2010/main" val="3191032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txBox="1">
            <a:spLocks noGrp="1" noChangeArrowheads="1"/>
          </p:cNvSpPr>
          <p:nvPr/>
        </p:nvSpPr>
        <p:spPr bwMode="auto">
          <a:xfrm>
            <a:off x="3810000" y="8623300"/>
            <a:ext cx="2971800" cy="457200"/>
          </a:xfrm>
          <a:prstGeom prst="rect">
            <a:avLst/>
          </a:prstGeom>
          <a:noFill/>
          <a:ln w="9525">
            <a:noFill/>
            <a:miter lim="800000"/>
            <a:headEnd/>
            <a:tailEnd/>
          </a:ln>
        </p:spPr>
        <p:txBody>
          <a:bodyPr anchor="b"/>
          <a:lstStyle/>
          <a:p>
            <a:pPr algn="r" eaLnBrk="1" hangingPunct="1"/>
            <a:fld id="{7A29581C-E588-4439-B1F7-CACEFCBAD34A}" type="slidenum">
              <a:rPr lang="en-US" altLang="ru-RU" sz="1200">
                <a:solidFill>
                  <a:prstClr val="black"/>
                </a:solidFill>
                <a:latin typeface="Times New Roman" pitchFamily="18" charset="0"/>
                <a:cs typeface="Arial" pitchFamily="34" charset="0"/>
              </a:rPr>
              <a:pPr algn="r" eaLnBrk="1" hangingPunct="1"/>
              <a:t>8</a:t>
            </a:fld>
            <a:endParaRPr lang="en-US" altLang="ru-RU" sz="1200">
              <a:solidFill>
                <a:prstClr val="black"/>
              </a:solidFill>
              <a:latin typeface="Times New Roman" pitchFamily="18" charset="0"/>
              <a:cs typeface="Arial" pitchFamily="34" charset="0"/>
            </a:endParaRP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p:spPr>
        <p:txBody>
          <a:bodyPr/>
          <a:lstStyle/>
          <a:p>
            <a:endParaRPr lang="ru-RU" altLang="ru-RU" smtClean="0"/>
          </a:p>
        </p:txBody>
      </p:sp>
    </p:spTree>
    <p:extLst>
      <p:ext uri="{BB962C8B-B14F-4D97-AF65-F5344CB8AC3E}">
        <p14:creationId xmlns="" xmlns:p14="http://schemas.microsoft.com/office/powerpoint/2010/main" val="2338551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BF2BE7-8F28-4363-815F-1E1B83FFB2FB}" type="slidenum">
              <a:rPr lang="ru-RU" altLang="ru-RU">
                <a:solidFill>
                  <a:srgbClr val="000000"/>
                </a:solidFill>
              </a:rPr>
              <a:pPr/>
              <a:t>9</a:t>
            </a:fld>
            <a:endParaRPr lang="ru-RU" altLang="ru-RU">
              <a:solidFill>
                <a:srgbClr val="000000"/>
              </a:solidFill>
            </a:endParaRPr>
          </a:p>
        </p:txBody>
      </p:sp>
      <p:sp>
        <p:nvSpPr>
          <p:cNvPr id="745474" name="Rectangle 2"/>
          <p:cNvSpPr>
            <a:spLocks noGrp="1" noRot="1" noChangeAspect="1" noChangeArrowheads="1" noTextEdit="1"/>
          </p:cNvSpPr>
          <p:nvPr>
            <p:ph type="sldImg"/>
          </p:nvPr>
        </p:nvSpPr>
        <p:spPr>
          <a:ln/>
        </p:spPr>
      </p:sp>
      <p:sp>
        <p:nvSpPr>
          <p:cNvPr id="745475" name="Rectangle 3"/>
          <p:cNvSpPr>
            <a:spLocks noGrp="1" noChangeArrowheads="1"/>
          </p:cNvSpPr>
          <p:nvPr>
            <p:ph type="body" idx="1"/>
          </p:nvPr>
        </p:nvSpPr>
        <p:spPr>
          <a:xfrm>
            <a:off x="914400" y="4343400"/>
            <a:ext cx="5029200" cy="4114800"/>
          </a:xfrm>
        </p:spPr>
        <p:txBody>
          <a:bodyPr/>
          <a:lstStyle/>
          <a:p>
            <a:r>
              <a:rPr lang="en-US" dirty="0" smtClean="0">
                <a:effectLst/>
              </a:rPr>
              <a:t>The beam passes the stripping foil, the ions change their charge, for example,  from nitrogen two plus into nitrogen seven plus , beam loses orbital stability and leaves  the acceleration zone.</a:t>
            </a:r>
            <a:r>
              <a:rPr lang="en-US" baseline="0" dirty="0" smtClean="0">
                <a:effectLst/>
              </a:rPr>
              <a:t> </a:t>
            </a:r>
          </a:p>
          <a:p>
            <a:r>
              <a:rPr lang="en-US" baseline="0" dirty="0" smtClean="0">
                <a:effectLst/>
              </a:rPr>
              <a:t>But after the stripping foil for heavy ions there is a spectrum of ion charges, which completely determines efficiency of extraction.</a:t>
            </a:r>
            <a:endParaRPr lang="ru-RU" altLang="ru-RU" dirty="0"/>
          </a:p>
        </p:txBody>
      </p:sp>
    </p:spTree>
    <p:extLst>
      <p:ext uri="{BB962C8B-B14F-4D97-AF65-F5344CB8AC3E}">
        <p14:creationId xmlns="" xmlns:p14="http://schemas.microsoft.com/office/powerpoint/2010/main" val="3633347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1031"/>
          <p:cNvSpPr>
            <a:spLocks noGrp="1" noChangeArrowheads="1"/>
          </p:cNvSpPr>
          <p:nvPr>
            <p:ph type="sldNum" sz="quarter" idx="5"/>
          </p:nvPr>
        </p:nvSpPr>
        <p:spPr>
          <a:noFill/>
        </p:spPr>
        <p:txBody>
          <a:bodyPr/>
          <a:lstStyle>
            <a:lvl1pPr>
              <a:defRPr sz="2400">
                <a:solidFill>
                  <a:schemeClr val="tx1"/>
                </a:solidFill>
                <a:latin typeface="Arial Cyr" panose="020B0604020202020204" pitchFamily="34" charset="0"/>
              </a:defRPr>
            </a:lvl1pPr>
            <a:lvl2pPr marL="742950" indent="-285750">
              <a:defRPr sz="2400">
                <a:solidFill>
                  <a:schemeClr val="tx1"/>
                </a:solidFill>
                <a:latin typeface="Arial Cyr" panose="020B0604020202020204" pitchFamily="34" charset="0"/>
              </a:defRPr>
            </a:lvl2pPr>
            <a:lvl3pPr marL="1143000" indent="-228600">
              <a:defRPr sz="2400">
                <a:solidFill>
                  <a:schemeClr val="tx1"/>
                </a:solidFill>
                <a:latin typeface="Arial Cyr" panose="020B0604020202020204" pitchFamily="34" charset="0"/>
              </a:defRPr>
            </a:lvl3pPr>
            <a:lvl4pPr marL="1600200" indent="-228600">
              <a:defRPr sz="2400">
                <a:solidFill>
                  <a:schemeClr val="tx1"/>
                </a:solidFill>
                <a:latin typeface="Arial Cyr" panose="020B0604020202020204" pitchFamily="34" charset="0"/>
              </a:defRPr>
            </a:lvl4pPr>
            <a:lvl5pPr marL="2057400" indent="-228600">
              <a:defRPr sz="2400">
                <a:solidFill>
                  <a:schemeClr val="tx1"/>
                </a:solidFill>
                <a:latin typeface="Arial Cyr" panose="020B0604020202020204" pitchFamily="34" charset="0"/>
              </a:defRPr>
            </a:lvl5pPr>
            <a:lvl6pPr marL="2514600" indent="-228600" eaLnBrk="0" fontAlgn="base" hangingPunct="0">
              <a:spcBef>
                <a:spcPct val="0"/>
              </a:spcBef>
              <a:spcAft>
                <a:spcPct val="0"/>
              </a:spcAft>
              <a:defRPr sz="2400">
                <a:solidFill>
                  <a:schemeClr val="tx1"/>
                </a:solidFill>
                <a:latin typeface="Arial Cyr" panose="020B0604020202020204" pitchFamily="34" charset="0"/>
              </a:defRPr>
            </a:lvl6pPr>
            <a:lvl7pPr marL="2971800" indent="-228600" eaLnBrk="0" fontAlgn="base" hangingPunct="0">
              <a:spcBef>
                <a:spcPct val="0"/>
              </a:spcBef>
              <a:spcAft>
                <a:spcPct val="0"/>
              </a:spcAft>
              <a:defRPr sz="2400">
                <a:solidFill>
                  <a:schemeClr val="tx1"/>
                </a:solidFill>
                <a:latin typeface="Arial Cyr" panose="020B0604020202020204" pitchFamily="34" charset="0"/>
              </a:defRPr>
            </a:lvl7pPr>
            <a:lvl8pPr marL="3429000" indent="-228600" eaLnBrk="0" fontAlgn="base" hangingPunct="0">
              <a:spcBef>
                <a:spcPct val="0"/>
              </a:spcBef>
              <a:spcAft>
                <a:spcPct val="0"/>
              </a:spcAft>
              <a:defRPr sz="2400">
                <a:solidFill>
                  <a:schemeClr val="tx1"/>
                </a:solidFill>
                <a:latin typeface="Arial Cyr" panose="020B0604020202020204" pitchFamily="34" charset="0"/>
              </a:defRPr>
            </a:lvl8pPr>
            <a:lvl9pPr marL="3886200" indent="-228600" eaLnBrk="0" fontAlgn="base" hangingPunct="0">
              <a:spcBef>
                <a:spcPct val="0"/>
              </a:spcBef>
              <a:spcAft>
                <a:spcPct val="0"/>
              </a:spcAft>
              <a:defRPr sz="2400">
                <a:solidFill>
                  <a:schemeClr val="tx1"/>
                </a:solidFill>
                <a:latin typeface="Arial Cyr" panose="020B0604020202020204" pitchFamily="34" charset="0"/>
              </a:defRPr>
            </a:lvl9pPr>
          </a:lstStyle>
          <a:p>
            <a:fld id="{6BAF6FC2-6563-4209-9474-9B720FEFBBAB}" type="slidenum">
              <a:rPr lang="ru-RU" altLang="ru-RU" sz="1200" smtClean="0">
                <a:solidFill>
                  <a:srgbClr val="000000"/>
                </a:solidFill>
                <a:latin typeface="Times New Roman" panose="02020603050405020304" pitchFamily="18" charset="0"/>
              </a:rPr>
              <a:pPr/>
              <a:t>11</a:t>
            </a:fld>
            <a:endParaRPr lang="ru-RU" altLang="ru-RU" sz="1200" smtClean="0">
              <a:solidFill>
                <a:srgbClr val="000000"/>
              </a:solidFill>
              <a:latin typeface="Times New Roman" panose="02020603050405020304" pitchFamily="18" charset="0"/>
            </a:endParaRPr>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p:spPr>
        <p:txBody>
          <a:bodyPr/>
          <a:lstStyle/>
          <a:p>
            <a:r>
              <a:rPr lang="en-US" altLang="ru-RU" dirty="0" smtClean="0"/>
              <a:t>transmission factor.</a:t>
            </a:r>
          </a:p>
          <a:p>
            <a:r>
              <a:rPr lang="en-US" dirty="0" smtClean="0"/>
              <a:t>Less than 20% of beam is lost in the process of acceleration</a:t>
            </a:r>
          </a:p>
          <a:p>
            <a:r>
              <a:rPr lang="en-US" dirty="0" smtClean="0"/>
              <a:t>The overall efficiency is slightly less than 10 percent</a:t>
            </a:r>
          </a:p>
          <a:p>
            <a:endParaRPr lang="en-US" altLang="ru-RU" dirty="0" smtClean="0"/>
          </a:p>
          <a:p>
            <a:endParaRPr lang="ru-RU" altLang="ru-RU" dirty="0" smtClean="0"/>
          </a:p>
        </p:txBody>
      </p:sp>
    </p:spTree>
    <p:extLst>
      <p:ext uri="{BB962C8B-B14F-4D97-AF65-F5344CB8AC3E}">
        <p14:creationId xmlns="" xmlns:p14="http://schemas.microsoft.com/office/powerpoint/2010/main" val="1137941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Consumption of 50 </a:t>
            </a:r>
            <a:r>
              <a:rPr lang="en-US" dirty="0" err="1" smtClean="0"/>
              <a:t>Ti</a:t>
            </a:r>
            <a:r>
              <a:rPr lang="en-US" dirty="0" smtClean="0"/>
              <a:t>  is half micrograms per hour</a:t>
            </a:r>
            <a:endParaRPr lang="ru-RU" dirty="0"/>
          </a:p>
        </p:txBody>
      </p:sp>
      <p:sp>
        <p:nvSpPr>
          <p:cNvPr id="4" name="Номер слайда 3"/>
          <p:cNvSpPr>
            <a:spLocks noGrp="1"/>
          </p:cNvSpPr>
          <p:nvPr>
            <p:ph type="sldNum" sz="quarter" idx="10"/>
          </p:nvPr>
        </p:nvSpPr>
        <p:spPr/>
        <p:txBody>
          <a:bodyPr/>
          <a:lstStyle/>
          <a:p>
            <a:pPr>
              <a:defRPr/>
            </a:pPr>
            <a:fld id="{6AE602BE-860D-41D1-8C79-22452C9B37CB}" type="slidenum">
              <a:rPr lang="ru-RU" altLang="ru-RU" smtClean="0"/>
              <a:pPr>
                <a:defRPr/>
              </a:pPr>
              <a:t>12</a:t>
            </a:fld>
            <a:endParaRPr lang="ru-RU" altLang="ru-RU"/>
          </a:p>
        </p:txBody>
      </p:sp>
    </p:spTree>
    <p:extLst>
      <p:ext uri="{BB962C8B-B14F-4D97-AF65-F5344CB8AC3E}">
        <p14:creationId xmlns="" xmlns:p14="http://schemas.microsoft.com/office/powerpoint/2010/main" val="27440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F76CA3C4-1794-41C9-B4A0-66E1B92402A8}" type="datetimeFigureOut">
              <a:rPr lang="ru-RU"/>
              <a:pPr>
                <a:defRPr/>
              </a:pPr>
              <a:t>04.09.2017</a:t>
            </a:fld>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DD684762-80F9-450D-BA6F-63C91DE574E2}" type="slidenum">
              <a:rPr lang="ru-RU" altLang="ru-RU"/>
              <a:pPr>
                <a:defRPr/>
              </a:pPr>
              <a:t>‹#›</a:t>
            </a:fld>
            <a:endParaRPr lang="ru-RU" altLang="ru-RU"/>
          </a:p>
        </p:txBody>
      </p:sp>
    </p:spTree>
    <p:extLst>
      <p:ext uri="{BB962C8B-B14F-4D97-AF65-F5344CB8AC3E}">
        <p14:creationId xmlns="" xmlns:p14="http://schemas.microsoft.com/office/powerpoint/2010/main" val="3633508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F09A9A82-516E-4BA1-B527-49C66EC1D7F7}" type="datetimeFigureOut">
              <a:rPr lang="ru-RU"/>
              <a:pPr>
                <a:defRPr/>
              </a:pPr>
              <a:t>04.09.2017</a:t>
            </a:fld>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B5789DFF-CB82-4562-9BAA-5093E523C0DE}" type="slidenum">
              <a:rPr lang="ru-RU" altLang="ru-RU"/>
              <a:pPr>
                <a:defRPr/>
              </a:pPr>
              <a:t>‹#›</a:t>
            </a:fld>
            <a:endParaRPr lang="ru-RU" altLang="ru-RU"/>
          </a:p>
        </p:txBody>
      </p:sp>
    </p:spTree>
    <p:extLst>
      <p:ext uri="{BB962C8B-B14F-4D97-AF65-F5344CB8AC3E}">
        <p14:creationId xmlns="" xmlns:p14="http://schemas.microsoft.com/office/powerpoint/2010/main" val="114243991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F4DDDA-2A4F-4DEF-94B6-AF541BB4CD09}"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31477179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415ACC-D866-43F7-A896-6B94D8920334}"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39255876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22C7F7-B770-465B-9D4C-12A25192B4D6}"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325968658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D27D10C-67C1-49DD-B2FD-082D61ADCE9B}"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9765679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00DEBAC-D498-4DD0-B4C6-8AFEBE13BC2B}"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32085628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34FB799-9FE2-4814-B9EE-85A95835E088}"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39780977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42D8F7D-5F18-4CEE-8DF6-8192BE1746EF}"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278228489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5D3358-B514-47F7-A4E2-65D46FD2524D}"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65794353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41CEC0-54F9-4B22-BFE5-FEA836644BEC}"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68598425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32AC93-E6EA-4F5D-B8E6-635CA2CE5D3C}"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2099523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50F662AD-C6F3-4BC3-BC09-AC44DC6F38C7}" type="datetimeFigureOut">
              <a:rPr lang="ru-RU"/>
              <a:pPr>
                <a:defRPr/>
              </a:pPr>
              <a:t>04.09.2017</a:t>
            </a:fld>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AB335721-2C44-4CDB-B0C4-B443669D9EA6}" type="slidenum">
              <a:rPr lang="ru-RU" altLang="ru-RU"/>
              <a:pPr>
                <a:defRPr/>
              </a:pPr>
              <a:t>‹#›</a:t>
            </a:fld>
            <a:endParaRPr lang="ru-RU" altLang="ru-RU"/>
          </a:p>
        </p:txBody>
      </p:sp>
    </p:spTree>
    <p:extLst>
      <p:ext uri="{BB962C8B-B14F-4D97-AF65-F5344CB8AC3E}">
        <p14:creationId xmlns="" xmlns:p14="http://schemas.microsoft.com/office/powerpoint/2010/main" val="865962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CDAD199-5B7F-47F3-AF3C-8839E901920F}"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732908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endParaRPr lang="ru-RU" altLang="ru-RU">
              <a:solidFill>
                <a:srgbClr val="000000"/>
              </a:solidFill>
            </a:endParaRPr>
          </a:p>
        </p:txBody>
      </p:sp>
      <p:sp>
        <p:nvSpPr>
          <p:cNvPr id="5" name="Footer Placeholder 4"/>
          <p:cNvSpPr>
            <a:spLocks noGrp="1"/>
          </p:cNvSpPr>
          <p:nvPr>
            <p:ph type="ftr" sz="quarter" idx="11"/>
          </p:nvPr>
        </p:nvSpPr>
        <p:spPr/>
        <p:txBody>
          <a:bodyPr/>
          <a:lstStyle/>
          <a:p>
            <a:r>
              <a:rPr lang="ru-RU" altLang="ru-RU" smtClean="0">
                <a:solidFill>
                  <a:srgbClr val="000000"/>
                </a:solidFill>
              </a:rPr>
              <a:t>СБОРКА DC-72 В ОИЯИ</a:t>
            </a:r>
            <a:endParaRPr lang="ru-RU" altLang="ru-RU">
              <a:solidFill>
                <a:srgbClr val="000000"/>
              </a:solidFill>
            </a:endParaRPr>
          </a:p>
        </p:txBody>
      </p:sp>
      <p:sp>
        <p:nvSpPr>
          <p:cNvPr id="6" name="Slide Number Placeholder 5"/>
          <p:cNvSpPr>
            <a:spLocks noGrp="1"/>
          </p:cNvSpPr>
          <p:nvPr>
            <p:ph type="sldNum" sz="quarter" idx="12"/>
          </p:nvPr>
        </p:nvSpPr>
        <p:spPr/>
        <p:txBody>
          <a:bodyPr/>
          <a:lstStyle/>
          <a:p>
            <a:fld id="{20AA6DB4-057F-4786-AFFA-F6B6E884E424}" type="slidenum">
              <a:rPr lang="ru-RU" altLang="ru-RU" smtClean="0">
                <a:solidFill>
                  <a:srgbClr val="000000"/>
                </a:solidFill>
              </a:rPr>
              <a:pPr/>
              <a:t>‹#›</a:t>
            </a:fld>
            <a:endParaRPr lang="ru-RU" altLang="ru-RU">
              <a:solidFill>
                <a:srgbClr val="000000"/>
              </a:solidFill>
            </a:endParaRPr>
          </a:p>
        </p:txBody>
      </p:sp>
    </p:spTree>
    <p:extLst>
      <p:ext uri="{BB962C8B-B14F-4D97-AF65-F5344CB8AC3E}">
        <p14:creationId xmlns="" xmlns:p14="http://schemas.microsoft.com/office/powerpoint/2010/main" val="1284026922"/>
      </p:ext>
    </p:extLst>
  </p:cSld>
  <p:clrMapOvr>
    <a:masterClrMapping/>
  </p:clrMapOvr>
  <p:transition spd="med">
    <p:wedge/>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endParaRPr lang="ru-RU" altLang="ru-RU">
              <a:solidFill>
                <a:srgbClr val="000000"/>
              </a:solidFill>
            </a:endParaRPr>
          </a:p>
        </p:txBody>
      </p:sp>
      <p:sp>
        <p:nvSpPr>
          <p:cNvPr id="5" name="Footer Placeholder 4"/>
          <p:cNvSpPr>
            <a:spLocks noGrp="1"/>
          </p:cNvSpPr>
          <p:nvPr>
            <p:ph type="ftr" sz="quarter" idx="11"/>
          </p:nvPr>
        </p:nvSpPr>
        <p:spPr/>
        <p:txBody>
          <a:bodyPr/>
          <a:lstStyle/>
          <a:p>
            <a:r>
              <a:rPr lang="ru-RU" altLang="ru-RU" smtClean="0">
                <a:solidFill>
                  <a:srgbClr val="000000"/>
                </a:solidFill>
              </a:rPr>
              <a:t>СБОРКА DC-72 В ОИЯИ</a:t>
            </a:r>
            <a:endParaRPr lang="ru-RU" altLang="ru-RU">
              <a:solidFill>
                <a:srgbClr val="000000"/>
              </a:solidFill>
            </a:endParaRPr>
          </a:p>
        </p:txBody>
      </p:sp>
      <p:sp>
        <p:nvSpPr>
          <p:cNvPr id="6" name="Slide Number Placeholder 5"/>
          <p:cNvSpPr>
            <a:spLocks noGrp="1"/>
          </p:cNvSpPr>
          <p:nvPr>
            <p:ph type="sldNum" sz="quarter" idx="12"/>
          </p:nvPr>
        </p:nvSpPr>
        <p:spPr/>
        <p:txBody>
          <a:bodyPr/>
          <a:lstStyle/>
          <a:p>
            <a:fld id="{65C28881-601C-44CD-AAAD-B36FDD73EBD0}" type="slidenum">
              <a:rPr lang="ru-RU" altLang="ru-RU" smtClean="0">
                <a:solidFill>
                  <a:srgbClr val="000000"/>
                </a:solidFill>
              </a:rPr>
              <a:pPr/>
              <a:t>‹#›</a:t>
            </a:fld>
            <a:endParaRPr lang="ru-RU" altLang="ru-RU">
              <a:solidFill>
                <a:srgbClr val="000000"/>
              </a:solidFill>
            </a:endParaRPr>
          </a:p>
        </p:txBody>
      </p:sp>
    </p:spTree>
    <p:extLst>
      <p:ext uri="{BB962C8B-B14F-4D97-AF65-F5344CB8AC3E}">
        <p14:creationId xmlns="" xmlns:p14="http://schemas.microsoft.com/office/powerpoint/2010/main" val="1476171016"/>
      </p:ext>
    </p:extLst>
  </p:cSld>
  <p:clrMapOvr>
    <a:masterClrMapping/>
  </p:clrMapOvr>
  <p:transition spd="med">
    <p:wedge/>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endParaRPr lang="ru-RU" altLang="ru-RU">
              <a:solidFill>
                <a:srgbClr val="000000"/>
              </a:solidFill>
            </a:endParaRPr>
          </a:p>
        </p:txBody>
      </p:sp>
      <p:sp>
        <p:nvSpPr>
          <p:cNvPr id="5" name="Footer Placeholder 4"/>
          <p:cNvSpPr>
            <a:spLocks noGrp="1"/>
          </p:cNvSpPr>
          <p:nvPr>
            <p:ph type="ftr" sz="quarter" idx="11"/>
          </p:nvPr>
        </p:nvSpPr>
        <p:spPr/>
        <p:txBody>
          <a:bodyPr/>
          <a:lstStyle/>
          <a:p>
            <a:r>
              <a:rPr lang="ru-RU" altLang="ru-RU" smtClean="0">
                <a:solidFill>
                  <a:srgbClr val="000000"/>
                </a:solidFill>
              </a:rPr>
              <a:t>СБОРКА DC-72 В ОИЯИ</a:t>
            </a:r>
            <a:endParaRPr lang="ru-RU" altLang="ru-RU">
              <a:solidFill>
                <a:srgbClr val="000000"/>
              </a:solidFill>
            </a:endParaRPr>
          </a:p>
        </p:txBody>
      </p:sp>
      <p:sp>
        <p:nvSpPr>
          <p:cNvPr id="6" name="Slide Number Placeholder 5"/>
          <p:cNvSpPr>
            <a:spLocks noGrp="1"/>
          </p:cNvSpPr>
          <p:nvPr>
            <p:ph type="sldNum" sz="quarter" idx="12"/>
          </p:nvPr>
        </p:nvSpPr>
        <p:spPr/>
        <p:txBody>
          <a:bodyPr/>
          <a:lstStyle/>
          <a:p>
            <a:fld id="{F255C385-158A-45E3-AB91-43EB3085E182}" type="slidenum">
              <a:rPr lang="ru-RU" altLang="ru-RU" smtClean="0">
                <a:solidFill>
                  <a:srgbClr val="000000"/>
                </a:solidFill>
              </a:rPr>
              <a:pPr/>
              <a:t>‹#›</a:t>
            </a:fld>
            <a:endParaRPr lang="ru-RU" altLang="ru-RU">
              <a:solidFill>
                <a:srgbClr val="000000"/>
              </a:solidFill>
            </a:endParaRPr>
          </a:p>
        </p:txBody>
      </p:sp>
    </p:spTree>
    <p:extLst>
      <p:ext uri="{BB962C8B-B14F-4D97-AF65-F5344CB8AC3E}">
        <p14:creationId xmlns="" xmlns:p14="http://schemas.microsoft.com/office/powerpoint/2010/main" val="684945618"/>
      </p:ext>
    </p:extLst>
  </p:cSld>
  <p:clrMapOvr>
    <a:masterClrMapping/>
  </p:clrMapOvr>
  <p:transition spd="med">
    <p:wedge/>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endParaRPr lang="ru-RU" altLang="ru-RU">
              <a:solidFill>
                <a:srgbClr val="000000"/>
              </a:solidFill>
            </a:endParaRPr>
          </a:p>
        </p:txBody>
      </p:sp>
      <p:sp>
        <p:nvSpPr>
          <p:cNvPr id="6" name="Footer Placeholder 5"/>
          <p:cNvSpPr>
            <a:spLocks noGrp="1"/>
          </p:cNvSpPr>
          <p:nvPr>
            <p:ph type="ftr" sz="quarter" idx="11"/>
          </p:nvPr>
        </p:nvSpPr>
        <p:spPr/>
        <p:txBody>
          <a:bodyPr/>
          <a:lstStyle/>
          <a:p>
            <a:r>
              <a:rPr lang="ru-RU" altLang="ru-RU" smtClean="0">
                <a:solidFill>
                  <a:srgbClr val="000000"/>
                </a:solidFill>
              </a:rPr>
              <a:t>СБОРКА DC-72 В ОИЯИ</a:t>
            </a:r>
            <a:endParaRPr lang="ru-RU" altLang="ru-RU">
              <a:solidFill>
                <a:srgbClr val="000000"/>
              </a:solidFill>
            </a:endParaRPr>
          </a:p>
        </p:txBody>
      </p:sp>
      <p:sp>
        <p:nvSpPr>
          <p:cNvPr id="7" name="Slide Number Placeholder 6"/>
          <p:cNvSpPr>
            <a:spLocks noGrp="1"/>
          </p:cNvSpPr>
          <p:nvPr>
            <p:ph type="sldNum" sz="quarter" idx="12"/>
          </p:nvPr>
        </p:nvSpPr>
        <p:spPr/>
        <p:txBody>
          <a:bodyPr/>
          <a:lstStyle/>
          <a:p>
            <a:fld id="{A8597628-DEB7-4D2C-98D7-7D721385D466}" type="slidenum">
              <a:rPr lang="ru-RU" altLang="ru-RU" smtClean="0">
                <a:solidFill>
                  <a:srgbClr val="000000"/>
                </a:solidFill>
              </a:rPr>
              <a:pPr/>
              <a:t>‹#›</a:t>
            </a:fld>
            <a:endParaRPr lang="ru-RU" altLang="ru-RU">
              <a:solidFill>
                <a:srgbClr val="000000"/>
              </a:solidFill>
            </a:endParaRPr>
          </a:p>
        </p:txBody>
      </p:sp>
    </p:spTree>
    <p:extLst>
      <p:ext uri="{BB962C8B-B14F-4D97-AF65-F5344CB8AC3E}">
        <p14:creationId xmlns="" xmlns:p14="http://schemas.microsoft.com/office/powerpoint/2010/main" val="2473684399"/>
      </p:ext>
    </p:extLst>
  </p:cSld>
  <p:clrMapOvr>
    <a:masterClrMapping/>
  </p:clrMapOvr>
  <p:transition spd="med">
    <p:wedge/>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endParaRPr lang="ru-RU" altLang="ru-RU">
              <a:solidFill>
                <a:srgbClr val="000000"/>
              </a:solidFill>
            </a:endParaRPr>
          </a:p>
        </p:txBody>
      </p:sp>
      <p:sp>
        <p:nvSpPr>
          <p:cNvPr id="8" name="Footer Placeholder 7"/>
          <p:cNvSpPr>
            <a:spLocks noGrp="1"/>
          </p:cNvSpPr>
          <p:nvPr>
            <p:ph type="ftr" sz="quarter" idx="11"/>
          </p:nvPr>
        </p:nvSpPr>
        <p:spPr/>
        <p:txBody>
          <a:bodyPr/>
          <a:lstStyle/>
          <a:p>
            <a:r>
              <a:rPr lang="ru-RU" altLang="ru-RU" smtClean="0">
                <a:solidFill>
                  <a:srgbClr val="000000"/>
                </a:solidFill>
              </a:rPr>
              <a:t>СБОРКА DC-72 В ОИЯИ</a:t>
            </a:r>
            <a:endParaRPr lang="ru-RU" altLang="ru-RU">
              <a:solidFill>
                <a:srgbClr val="000000"/>
              </a:solidFill>
            </a:endParaRPr>
          </a:p>
        </p:txBody>
      </p:sp>
      <p:sp>
        <p:nvSpPr>
          <p:cNvPr id="9" name="Slide Number Placeholder 8"/>
          <p:cNvSpPr>
            <a:spLocks noGrp="1"/>
          </p:cNvSpPr>
          <p:nvPr>
            <p:ph type="sldNum" sz="quarter" idx="12"/>
          </p:nvPr>
        </p:nvSpPr>
        <p:spPr/>
        <p:txBody>
          <a:bodyPr/>
          <a:lstStyle/>
          <a:p>
            <a:fld id="{0D217388-E602-4B9A-BCF1-1FD48A7C0582}" type="slidenum">
              <a:rPr lang="ru-RU" altLang="ru-RU" smtClean="0">
                <a:solidFill>
                  <a:srgbClr val="000000"/>
                </a:solidFill>
              </a:rPr>
              <a:pPr/>
              <a:t>‹#›</a:t>
            </a:fld>
            <a:endParaRPr lang="ru-RU" altLang="ru-RU">
              <a:solidFill>
                <a:srgbClr val="000000"/>
              </a:solidFill>
            </a:endParaRPr>
          </a:p>
        </p:txBody>
      </p:sp>
    </p:spTree>
    <p:extLst>
      <p:ext uri="{BB962C8B-B14F-4D97-AF65-F5344CB8AC3E}">
        <p14:creationId xmlns="" xmlns:p14="http://schemas.microsoft.com/office/powerpoint/2010/main" val="3847603245"/>
      </p:ext>
    </p:extLst>
  </p:cSld>
  <p:clrMapOvr>
    <a:masterClrMapping/>
  </p:clrMapOvr>
  <p:transition spd="med">
    <p:wedge/>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endParaRPr lang="ru-RU" altLang="ru-RU">
              <a:solidFill>
                <a:srgbClr val="000000"/>
              </a:solidFill>
            </a:endParaRPr>
          </a:p>
        </p:txBody>
      </p:sp>
      <p:sp>
        <p:nvSpPr>
          <p:cNvPr id="4" name="Footer Placeholder 3"/>
          <p:cNvSpPr>
            <a:spLocks noGrp="1"/>
          </p:cNvSpPr>
          <p:nvPr>
            <p:ph type="ftr" sz="quarter" idx="11"/>
          </p:nvPr>
        </p:nvSpPr>
        <p:spPr/>
        <p:txBody>
          <a:bodyPr/>
          <a:lstStyle/>
          <a:p>
            <a:r>
              <a:rPr lang="ru-RU" altLang="ru-RU" smtClean="0">
                <a:solidFill>
                  <a:srgbClr val="000000"/>
                </a:solidFill>
              </a:rPr>
              <a:t>СБОРКА DC-72 В ОИЯИ</a:t>
            </a:r>
            <a:endParaRPr lang="ru-RU" altLang="ru-RU">
              <a:solidFill>
                <a:srgbClr val="000000"/>
              </a:solidFill>
            </a:endParaRPr>
          </a:p>
        </p:txBody>
      </p:sp>
      <p:sp>
        <p:nvSpPr>
          <p:cNvPr id="5" name="Slide Number Placeholder 4"/>
          <p:cNvSpPr>
            <a:spLocks noGrp="1"/>
          </p:cNvSpPr>
          <p:nvPr>
            <p:ph type="sldNum" sz="quarter" idx="12"/>
          </p:nvPr>
        </p:nvSpPr>
        <p:spPr/>
        <p:txBody>
          <a:bodyPr/>
          <a:lstStyle/>
          <a:p>
            <a:fld id="{C75A8447-C19F-4A0D-8138-F96EFC0820C8}" type="slidenum">
              <a:rPr lang="ru-RU" altLang="ru-RU" smtClean="0">
                <a:solidFill>
                  <a:srgbClr val="000000"/>
                </a:solidFill>
              </a:rPr>
              <a:pPr/>
              <a:t>‹#›</a:t>
            </a:fld>
            <a:endParaRPr lang="ru-RU" altLang="ru-RU">
              <a:solidFill>
                <a:srgbClr val="000000"/>
              </a:solidFill>
            </a:endParaRPr>
          </a:p>
        </p:txBody>
      </p:sp>
    </p:spTree>
    <p:extLst>
      <p:ext uri="{BB962C8B-B14F-4D97-AF65-F5344CB8AC3E}">
        <p14:creationId xmlns="" xmlns:p14="http://schemas.microsoft.com/office/powerpoint/2010/main" val="2879758943"/>
      </p:ext>
    </p:extLst>
  </p:cSld>
  <p:clrMapOvr>
    <a:masterClrMapping/>
  </p:clrMapOvr>
  <p:transition spd="med">
    <p:wedge/>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ru-RU" altLang="ru-RU">
              <a:solidFill>
                <a:srgbClr val="000000"/>
              </a:solidFill>
            </a:endParaRPr>
          </a:p>
        </p:txBody>
      </p:sp>
      <p:sp>
        <p:nvSpPr>
          <p:cNvPr id="3" name="Footer Placeholder 2"/>
          <p:cNvSpPr>
            <a:spLocks noGrp="1"/>
          </p:cNvSpPr>
          <p:nvPr>
            <p:ph type="ftr" sz="quarter" idx="11"/>
          </p:nvPr>
        </p:nvSpPr>
        <p:spPr/>
        <p:txBody>
          <a:bodyPr/>
          <a:lstStyle/>
          <a:p>
            <a:r>
              <a:rPr lang="ru-RU" altLang="ru-RU" smtClean="0">
                <a:solidFill>
                  <a:srgbClr val="000000"/>
                </a:solidFill>
              </a:rPr>
              <a:t>СБОРКА DC-72 В ОИЯИ</a:t>
            </a:r>
            <a:endParaRPr lang="ru-RU" altLang="ru-RU">
              <a:solidFill>
                <a:srgbClr val="000000"/>
              </a:solidFill>
            </a:endParaRPr>
          </a:p>
        </p:txBody>
      </p:sp>
      <p:sp>
        <p:nvSpPr>
          <p:cNvPr id="4" name="Slide Number Placeholder 3"/>
          <p:cNvSpPr>
            <a:spLocks noGrp="1"/>
          </p:cNvSpPr>
          <p:nvPr>
            <p:ph type="sldNum" sz="quarter" idx="12"/>
          </p:nvPr>
        </p:nvSpPr>
        <p:spPr/>
        <p:txBody>
          <a:bodyPr/>
          <a:lstStyle/>
          <a:p>
            <a:fld id="{673E9E30-EED2-48EE-AA23-6FE181954983}" type="slidenum">
              <a:rPr lang="ru-RU" altLang="ru-RU" smtClean="0">
                <a:solidFill>
                  <a:srgbClr val="000000"/>
                </a:solidFill>
              </a:rPr>
              <a:pPr/>
              <a:t>‹#›</a:t>
            </a:fld>
            <a:endParaRPr lang="ru-RU" altLang="ru-RU">
              <a:solidFill>
                <a:srgbClr val="000000"/>
              </a:solidFill>
            </a:endParaRPr>
          </a:p>
        </p:txBody>
      </p:sp>
    </p:spTree>
    <p:extLst>
      <p:ext uri="{BB962C8B-B14F-4D97-AF65-F5344CB8AC3E}">
        <p14:creationId xmlns="" xmlns:p14="http://schemas.microsoft.com/office/powerpoint/2010/main" val="3621479620"/>
      </p:ext>
    </p:extLst>
  </p:cSld>
  <p:clrMapOvr>
    <a:masterClrMapping/>
  </p:clrMapOvr>
  <p:transition spd="med">
    <p:wedge/>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endParaRPr lang="ru-RU" altLang="ru-RU">
              <a:solidFill>
                <a:srgbClr val="000000"/>
              </a:solidFill>
            </a:endParaRPr>
          </a:p>
        </p:txBody>
      </p:sp>
      <p:sp>
        <p:nvSpPr>
          <p:cNvPr id="6" name="Footer Placeholder 5"/>
          <p:cNvSpPr>
            <a:spLocks noGrp="1"/>
          </p:cNvSpPr>
          <p:nvPr>
            <p:ph type="ftr" sz="quarter" idx="11"/>
          </p:nvPr>
        </p:nvSpPr>
        <p:spPr/>
        <p:txBody>
          <a:bodyPr/>
          <a:lstStyle/>
          <a:p>
            <a:r>
              <a:rPr lang="ru-RU" altLang="ru-RU" smtClean="0">
                <a:solidFill>
                  <a:srgbClr val="000000"/>
                </a:solidFill>
              </a:rPr>
              <a:t>СБОРКА DC-72 В ОИЯИ</a:t>
            </a:r>
            <a:endParaRPr lang="ru-RU" altLang="ru-RU">
              <a:solidFill>
                <a:srgbClr val="000000"/>
              </a:solidFill>
            </a:endParaRPr>
          </a:p>
        </p:txBody>
      </p:sp>
      <p:sp>
        <p:nvSpPr>
          <p:cNvPr id="7" name="Slide Number Placeholder 6"/>
          <p:cNvSpPr>
            <a:spLocks noGrp="1"/>
          </p:cNvSpPr>
          <p:nvPr>
            <p:ph type="sldNum" sz="quarter" idx="12"/>
          </p:nvPr>
        </p:nvSpPr>
        <p:spPr/>
        <p:txBody>
          <a:bodyPr/>
          <a:lstStyle/>
          <a:p>
            <a:fld id="{EB14575D-BF2F-44E2-AC03-BED35FD47280}" type="slidenum">
              <a:rPr lang="ru-RU" altLang="ru-RU" smtClean="0">
                <a:solidFill>
                  <a:srgbClr val="000000"/>
                </a:solidFill>
              </a:rPr>
              <a:pPr/>
              <a:t>‹#›</a:t>
            </a:fld>
            <a:endParaRPr lang="ru-RU" altLang="ru-RU">
              <a:solidFill>
                <a:srgbClr val="000000"/>
              </a:solidFill>
            </a:endParaRPr>
          </a:p>
        </p:txBody>
      </p:sp>
    </p:spTree>
    <p:extLst>
      <p:ext uri="{BB962C8B-B14F-4D97-AF65-F5344CB8AC3E}">
        <p14:creationId xmlns="" xmlns:p14="http://schemas.microsoft.com/office/powerpoint/2010/main" val="528482106"/>
      </p:ext>
    </p:extLst>
  </p:cSld>
  <p:clrMapOvr>
    <a:masterClrMapping/>
  </p:clrMapOvr>
  <p:transition spd="med">
    <p:wedge/>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endParaRPr lang="ru-RU" altLang="ru-RU">
              <a:solidFill>
                <a:srgbClr val="000000"/>
              </a:solidFill>
            </a:endParaRPr>
          </a:p>
        </p:txBody>
      </p:sp>
      <p:sp>
        <p:nvSpPr>
          <p:cNvPr id="6" name="Footer Placeholder 5"/>
          <p:cNvSpPr>
            <a:spLocks noGrp="1"/>
          </p:cNvSpPr>
          <p:nvPr>
            <p:ph type="ftr" sz="quarter" idx="11"/>
          </p:nvPr>
        </p:nvSpPr>
        <p:spPr/>
        <p:txBody>
          <a:bodyPr/>
          <a:lstStyle/>
          <a:p>
            <a:r>
              <a:rPr lang="ru-RU" altLang="ru-RU" smtClean="0">
                <a:solidFill>
                  <a:srgbClr val="000000"/>
                </a:solidFill>
              </a:rPr>
              <a:t>СБОРКА DC-72 В ОИЯИ</a:t>
            </a:r>
            <a:endParaRPr lang="ru-RU" altLang="ru-RU">
              <a:solidFill>
                <a:srgbClr val="000000"/>
              </a:solidFill>
            </a:endParaRPr>
          </a:p>
        </p:txBody>
      </p:sp>
      <p:sp>
        <p:nvSpPr>
          <p:cNvPr id="7" name="Slide Number Placeholder 6"/>
          <p:cNvSpPr>
            <a:spLocks noGrp="1"/>
          </p:cNvSpPr>
          <p:nvPr>
            <p:ph type="sldNum" sz="quarter" idx="12"/>
          </p:nvPr>
        </p:nvSpPr>
        <p:spPr/>
        <p:txBody>
          <a:bodyPr/>
          <a:lstStyle/>
          <a:p>
            <a:fld id="{10F73E19-9C5A-43C7-BA2E-7A9ABAF04999}" type="slidenum">
              <a:rPr lang="ru-RU" altLang="ru-RU" smtClean="0">
                <a:solidFill>
                  <a:srgbClr val="000000"/>
                </a:solidFill>
              </a:rPr>
              <a:pPr/>
              <a:t>‹#›</a:t>
            </a:fld>
            <a:endParaRPr lang="ru-RU" altLang="ru-RU">
              <a:solidFill>
                <a:srgbClr val="000000"/>
              </a:solidFill>
            </a:endParaRPr>
          </a:p>
        </p:txBody>
      </p:sp>
    </p:spTree>
    <p:extLst>
      <p:ext uri="{BB962C8B-B14F-4D97-AF65-F5344CB8AC3E}">
        <p14:creationId xmlns="" xmlns:p14="http://schemas.microsoft.com/office/powerpoint/2010/main" val="4274124748"/>
      </p:ext>
    </p:extLst>
  </p:cSld>
  <p:clrMapOvr>
    <a:masterClrMapping/>
  </p:clrMapOvr>
  <p:transition spd="med">
    <p:wedg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0"/>
            <a:ext cx="8229600" cy="4525963"/>
          </a:xfrm>
        </p:spPr>
        <p:txBody>
          <a:bodyPr/>
          <a:lstStyle/>
          <a:p>
            <a:pPr lvl="0"/>
            <a:endParaRPr lang="ru-RU" noProof="0" smtClean="0"/>
          </a:p>
        </p:txBody>
      </p:sp>
      <p:sp>
        <p:nvSpPr>
          <p:cNvPr id="4" name="Rectangle 4"/>
          <p:cNvSpPr>
            <a:spLocks noGrp="1" noChangeArrowheads="1"/>
          </p:cNvSpPr>
          <p:nvPr>
            <p:ph type="dt" sz="half" idx="10"/>
          </p:nvPr>
        </p:nvSpPr>
        <p:spPr>
          <a:ln/>
        </p:spPr>
        <p:txBody>
          <a:bodyPr/>
          <a:lstStyle>
            <a:lvl1pPr>
              <a:defRPr/>
            </a:lvl1pPr>
          </a:lstStyle>
          <a:p>
            <a:pPr>
              <a:defRPr/>
            </a:pPr>
            <a:fld id="{E2A9107F-9559-420D-A2B7-149E2140A2C9}" type="datetimeFigureOut">
              <a:rPr lang="ru-RU"/>
              <a:pPr>
                <a:defRPr/>
              </a:pPr>
              <a:t>04.09.2017</a:t>
            </a:fld>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BB78942B-A789-4295-AA16-787AB97B1EB4}" type="slidenum">
              <a:rPr lang="ru-RU" altLang="ru-RU"/>
              <a:pPr>
                <a:defRPr/>
              </a:pPr>
              <a:t>‹#›</a:t>
            </a:fld>
            <a:endParaRPr lang="ru-RU" altLang="ru-RU"/>
          </a:p>
        </p:txBody>
      </p:sp>
    </p:spTree>
    <p:extLst>
      <p:ext uri="{BB962C8B-B14F-4D97-AF65-F5344CB8AC3E}">
        <p14:creationId xmlns="" xmlns:p14="http://schemas.microsoft.com/office/powerpoint/2010/main" val="254579816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endParaRPr lang="ru-RU" altLang="ru-RU">
              <a:solidFill>
                <a:srgbClr val="000000"/>
              </a:solidFill>
            </a:endParaRPr>
          </a:p>
        </p:txBody>
      </p:sp>
      <p:sp>
        <p:nvSpPr>
          <p:cNvPr id="5" name="Footer Placeholder 4"/>
          <p:cNvSpPr>
            <a:spLocks noGrp="1"/>
          </p:cNvSpPr>
          <p:nvPr>
            <p:ph type="ftr" sz="quarter" idx="11"/>
          </p:nvPr>
        </p:nvSpPr>
        <p:spPr/>
        <p:txBody>
          <a:bodyPr/>
          <a:lstStyle/>
          <a:p>
            <a:r>
              <a:rPr lang="ru-RU" altLang="ru-RU" smtClean="0">
                <a:solidFill>
                  <a:srgbClr val="000000"/>
                </a:solidFill>
              </a:rPr>
              <a:t>СБОРКА DC-72 В ОИЯИ</a:t>
            </a:r>
            <a:endParaRPr lang="ru-RU" altLang="ru-RU">
              <a:solidFill>
                <a:srgbClr val="000000"/>
              </a:solidFill>
            </a:endParaRPr>
          </a:p>
        </p:txBody>
      </p:sp>
      <p:sp>
        <p:nvSpPr>
          <p:cNvPr id="6" name="Slide Number Placeholder 5"/>
          <p:cNvSpPr>
            <a:spLocks noGrp="1"/>
          </p:cNvSpPr>
          <p:nvPr>
            <p:ph type="sldNum" sz="quarter" idx="12"/>
          </p:nvPr>
        </p:nvSpPr>
        <p:spPr/>
        <p:txBody>
          <a:bodyPr/>
          <a:lstStyle/>
          <a:p>
            <a:fld id="{3E29444C-03EA-4CD7-BA2E-D6096884D1BF}" type="slidenum">
              <a:rPr lang="ru-RU" altLang="ru-RU" smtClean="0">
                <a:solidFill>
                  <a:srgbClr val="000000"/>
                </a:solidFill>
              </a:rPr>
              <a:pPr/>
              <a:t>‹#›</a:t>
            </a:fld>
            <a:endParaRPr lang="ru-RU" altLang="ru-RU">
              <a:solidFill>
                <a:srgbClr val="000000"/>
              </a:solidFill>
            </a:endParaRPr>
          </a:p>
        </p:txBody>
      </p:sp>
    </p:spTree>
    <p:extLst>
      <p:ext uri="{BB962C8B-B14F-4D97-AF65-F5344CB8AC3E}">
        <p14:creationId xmlns="" xmlns:p14="http://schemas.microsoft.com/office/powerpoint/2010/main" val="3470688656"/>
      </p:ext>
    </p:extLst>
  </p:cSld>
  <p:clrMapOvr>
    <a:masterClrMapping/>
  </p:clrMapOvr>
  <p:transition spd="med">
    <p:wedge/>
  </p:transition>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endParaRPr lang="ru-RU" altLang="ru-RU">
              <a:solidFill>
                <a:srgbClr val="000000"/>
              </a:solidFill>
            </a:endParaRPr>
          </a:p>
        </p:txBody>
      </p:sp>
      <p:sp>
        <p:nvSpPr>
          <p:cNvPr id="5" name="Footer Placeholder 4"/>
          <p:cNvSpPr>
            <a:spLocks noGrp="1"/>
          </p:cNvSpPr>
          <p:nvPr>
            <p:ph type="ftr" sz="quarter" idx="11"/>
          </p:nvPr>
        </p:nvSpPr>
        <p:spPr/>
        <p:txBody>
          <a:bodyPr/>
          <a:lstStyle/>
          <a:p>
            <a:r>
              <a:rPr lang="ru-RU" altLang="ru-RU" smtClean="0">
                <a:solidFill>
                  <a:srgbClr val="000000"/>
                </a:solidFill>
              </a:rPr>
              <a:t>СБОРКА DC-72 В ОИЯИ</a:t>
            </a:r>
            <a:endParaRPr lang="ru-RU" altLang="ru-RU">
              <a:solidFill>
                <a:srgbClr val="000000"/>
              </a:solidFill>
            </a:endParaRPr>
          </a:p>
        </p:txBody>
      </p:sp>
      <p:sp>
        <p:nvSpPr>
          <p:cNvPr id="6" name="Slide Number Placeholder 5"/>
          <p:cNvSpPr>
            <a:spLocks noGrp="1"/>
          </p:cNvSpPr>
          <p:nvPr>
            <p:ph type="sldNum" sz="quarter" idx="12"/>
          </p:nvPr>
        </p:nvSpPr>
        <p:spPr/>
        <p:txBody>
          <a:bodyPr/>
          <a:lstStyle/>
          <a:p>
            <a:fld id="{983D2E77-5D14-434E-8A89-008B85D0F170}" type="slidenum">
              <a:rPr lang="ru-RU" altLang="ru-RU" smtClean="0">
                <a:solidFill>
                  <a:srgbClr val="000000"/>
                </a:solidFill>
              </a:rPr>
              <a:pPr/>
              <a:t>‹#›</a:t>
            </a:fld>
            <a:endParaRPr lang="ru-RU" altLang="ru-RU">
              <a:solidFill>
                <a:srgbClr val="000000"/>
              </a:solidFill>
            </a:endParaRPr>
          </a:p>
        </p:txBody>
      </p:sp>
    </p:spTree>
    <p:extLst>
      <p:ext uri="{BB962C8B-B14F-4D97-AF65-F5344CB8AC3E}">
        <p14:creationId xmlns="" xmlns:p14="http://schemas.microsoft.com/office/powerpoint/2010/main" val="1461974104"/>
      </p:ext>
    </p:extLst>
  </p:cSld>
  <p:clrMapOvr>
    <a:masterClrMapping/>
  </p:clrMapOvr>
  <p:transition spd="med">
    <p:wedge/>
  </p:transition>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eaLnBrk="0" hangingPunct="0">
              <a:defRPr>
                <a:latin typeface="Arial Cyr" panose="020B0604020202020204" pitchFamily="34" charset="0"/>
              </a:defRPr>
            </a:lvl1pPr>
          </a:lstStyle>
          <a:p>
            <a:pPr>
              <a:defRPr/>
            </a:pPr>
            <a:endParaRPr lang="ru-RU"/>
          </a:p>
        </p:txBody>
      </p:sp>
      <p:sp>
        <p:nvSpPr>
          <p:cNvPr id="5" name="Нижний колонтитул 4"/>
          <p:cNvSpPr>
            <a:spLocks noGrp="1"/>
          </p:cNvSpPr>
          <p:nvPr>
            <p:ph type="ftr" sz="quarter" idx="11"/>
          </p:nvPr>
        </p:nvSpPr>
        <p:spPr/>
        <p:txBody>
          <a:bodyPr/>
          <a:lstStyle>
            <a:lvl1pPr eaLnBrk="0" hangingPunct="0">
              <a:defRPr>
                <a:latin typeface="Arial Cyr" panose="020B0604020202020204"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hangingPunct="0">
              <a:defRPr>
                <a:latin typeface="Arial Cyr" panose="020B0604020202020204" pitchFamily="34" charset="0"/>
              </a:defRPr>
            </a:lvl1pPr>
          </a:lstStyle>
          <a:p>
            <a:pPr>
              <a:defRPr/>
            </a:pPr>
            <a:fld id="{AD7688B2-EBA0-4622-AF6B-308D4441E396}" type="slidenum">
              <a:rPr lang="ru-RU"/>
              <a:pPr>
                <a:defRPr/>
              </a:pPr>
              <a:t>‹#›</a:t>
            </a:fld>
            <a:endParaRPr lang="ru-RU"/>
          </a:p>
        </p:txBody>
      </p:sp>
    </p:spTree>
    <p:extLst>
      <p:ext uri="{BB962C8B-B14F-4D97-AF65-F5344CB8AC3E}">
        <p14:creationId xmlns="" xmlns:p14="http://schemas.microsoft.com/office/powerpoint/2010/main" val="386769302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eaLnBrk="0" hangingPunct="0">
              <a:defRPr>
                <a:latin typeface="Arial Cyr" panose="020B0604020202020204" pitchFamily="34" charset="0"/>
              </a:defRPr>
            </a:lvl1pPr>
          </a:lstStyle>
          <a:p>
            <a:pPr>
              <a:defRPr/>
            </a:pPr>
            <a:endParaRPr lang="ru-RU"/>
          </a:p>
        </p:txBody>
      </p:sp>
      <p:sp>
        <p:nvSpPr>
          <p:cNvPr id="5" name="Нижний колонтитул 4"/>
          <p:cNvSpPr>
            <a:spLocks noGrp="1"/>
          </p:cNvSpPr>
          <p:nvPr>
            <p:ph type="ftr" sz="quarter" idx="11"/>
          </p:nvPr>
        </p:nvSpPr>
        <p:spPr/>
        <p:txBody>
          <a:bodyPr/>
          <a:lstStyle>
            <a:lvl1pPr eaLnBrk="0" hangingPunct="0">
              <a:defRPr>
                <a:latin typeface="Arial Cyr" panose="020B0604020202020204"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hangingPunct="0">
              <a:defRPr>
                <a:latin typeface="Arial Cyr" panose="020B0604020202020204" pitchFamily="34" charset="0"/>
              </a:defRPr>
            </a:lvl1pPr>
          </a:lstStyle>
          <a:p>
            <a:pPr>
              <a:defRPr/>
            </a:pPr>
            <a:fld id="{C57ED5FE-4EBC-4F53-B0AB-D2E875A257DE}" type="slidenum">
              <a:rPr lang="ru-RU"/>
              <a:pPr>
                <a:defRPr/>
              </a:pPr>
              <a:t>‹#›</a:t>
            </a:fld>
            <a:endParaRPr lang="ru-RU"/>
          </a:p>
        </p:txBody>
      </p:sp>
    </p:spTree>
    <p:extLst>
      <p:ext uri="{BB962C8B-B14F-4D97-AF65-F5344CB8AC3E}">
        <p14:creationId xmlns="" xmlns:p14="http://schemas.microsoft.com/office/powerpoint/2010/main" val="27527977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smtClean="0"/>
              <a:t>Образец заголовка</a:t>
            </a:r>
            <a:endParaRPr lang="ru-RU"/>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eaLnBrk="0" hangingPunct="0">
              <a:defRPr>
                <a:latin typeface="Arial Cyr" panose="020B0604020202020204" pitchFamily="34" charset="0"/>
              </a:defRPr>
            </a:lvl1pPr>
          </a:lstStyle>
          <a:p>
            <a:pPr>
              <a:defRPr/>
            </a:pPr>
            <a:endParaRPr lang="ru-RU"/>
          </a:p>
        </p:txBody>
      </p:sp>
      <p:sp>
        <p:nvSpPr>
          <p:cNvPr id="5" name="Нижний колонтитул 4"/>
          <p:cNvSpPr>
            <a:spLocks noGrp="1"/>
          </p:cNvSpPr>
          <p:nvPr>
            <p:ph type="ftr" sz="quarter" idx="11"/>
          </p:nvPr>
        </p:nvSpPr>
        <p:spPr/>
        <p:txBody>
          <a:bodyPr/>
          <a:lstStyle>
            <a:lvl1pPr eaLnBrk="0" hangingPunct="0">
              <a:defRPr>
                <a:latin typeface="Arial Cyr" panose="020B0604020202020204"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hangingPunct="0">
              <a:defRPr>
                <a:latin typeface="Arial Cyr" panose="020B0604020202020204" pitchFamily="34" charset="0"/>
              </a:defRPr>
            </a:lvl1pPr>
          </a:lstStyle>
          <a:p>
            <a:pPr>
              <a:defRPr/>
            </a:pPr>
            <a:fld id="{DDF01A43-B24C-4A17-88BD-A493499E5D2C}" type="slidenum">
              <a:rPr lang="ru-RU"/>
              <a:pPr>
                <a:defRPr/>
              </a:pPr>
              <a:t>‹#›</a:t>
            </a:fld>
            <a:endParaRPr lang="ru-RU"/>
          </a:p>
        </p:txBody>
      </p:sp>
    </p:spTree>
    <p:extLst>
      <p:ext uri="{BB962C8B-B14F-4D97-AF65-F5344CB8AC3E}">
        <p14:creationId xmlns="" xmlns:p14="http://schemas.microsoft.com/office/powerpoint/2010/main" val="225144936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eaLnBrk="0" hangingPunct="0">
              <a:defRPr>
                <a:latin typeface="Arial Cyr" panose="020B0604020202020204" pitchFamily="34" charset="0"/>
              </a:defRPr>
            </a:lvl1pPr>
          </a:lstStyle>
          <a:p>
            <a:pPr>
              <a:defRPr/>
            </a:pPr>
            <a:endParaRPr lang="ru-RU"/>
          </a:p>
        </p:txBody>
      </p:sp>
      <p:sp>
        <p:nvSpPr>
          <p:cNvPr id="6" name="Нижний колонтитул 5"/>
          <p:cNvSpPr>
            <a:spLocks noGrp="1"/>
          </p:cNvSpPr>
          <p:nvPr>
            <p:ph type="ftr" sz="quarter" idx="11"/>
          </p:nvPr>
        </p:nvSpPr>
        <p:spPr/>
        <p:txBody>
          <a:bodyPr/>
          <a:lstStyle>
            <a:lvl1pPr eaLnBrk="0" hangingPunct="0">
              <a:defRPr>
                <a:latin typeface="Arial Cyr" panose="020B0604020202020204"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eaLnBrk="0" hangingPunct="0">
              <a:defRPr>
                <a:latin typeface="Arial Cyr" panose="020B0604020202020204" pitchFamily="34" charset="0"/>
              </a:defRPr>
            </a:lvl1pPr>
          </a:lstStyle>
          <a:p>
            <a:pPr>
              <a:defRPr/>
            </a:pPr>
            <a:fld id="{9A48A3B8-2183-4662-A520-DF9E63C7569D}" type="slidenum">
              <a:rPr lang="ru-RU"/>
              <a:pPr>
                <a:defRPr/>
              </a:pPr>
              <a:t>‹#›</a:t>
            </a:fld>
            <a:endParaRPr lang="ru-RU"/>
          </a:p>
        </p:txBody>
      </p:sp>
    </p:spTree>
    <p:extLst>
      <p:ext uri="{BB962C8B-B14F-4D97-AF65-F5344CB8AC3E}">
        <p14:creationId xmlns="" xmlns:p14="http://schemas.microsoft.com/office/powerpoint/2010/main" val="409574863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eaLnBrk="0" hangingPunct="0">
              <a:defRPr>
                <a:latin typeface="Arial Cyr" panose="020B0604020202020204" pitchFamily="34" charset="0"/>
              </a:defRPr>
            </a:lvl1pPr>
          </a:lstStyle>
          <a:p>
            <a:pPr>
              <a:defRPr/>
            </a:pPr>
            <a:endParaRPr lang="ru-RU"/>
          </a:p>
        </p:txBody>
      </p:sp>
      <p:sp>
        <p:nvSpPr>
          <p:cNvPr id="8" name="Нижний колонтитул 7"/>
          <p:cNvSpPr>
            <a:spLocks noGrp="1"/>
          </p:cNvSpPr>
          <p:nvPr>
            <p:ph type="ftr" sz="quarter" idx="11"/>
          </p:nvPr>
        </p:nvSpPr>
        <p:spPr/>
        <p:txBody>
          <a:bodyPr/>
          <a:lstStyle>
            <a:lvl1pPr eaLnBrk="0" hangingPunct="0">
              <a:defRPr>
                <a:latin typeface="Arial Cyr" panose="020B0604020202020204" pitchFamily="34" charset="0"/>
              </a:defRPr>
            </a:lvl1pPr>
          </a:lstStyle>
          <a:p>
            <a:pPr>
              <a:defRPr/>
            </a:pPr>
            <a:endParaRPr lang="ru-RU"/>
          </a:p>
        </p:txBody>
      </p:sp>
      <p:sp>
        <p:nvSpPr>
          <p:cNvPr id="9" name="Номер слайда 8"/>
          <p:cNvSpPr>
            <a:spLocks noGrp="1"/>
          </p:cNvSpPr>
          <p:nvPr>
            <p:ph type="sldNum" sz="quarter" idx="12"/>
          </p:nvPr>
        </p:nvSpPr>
        <p:spPr/>
        <p:txBody>
          <a:bodyPr/>
          <a:lstStyle>
            <a:lvl1pPr eaLnBrk="0" hangingPunct="0">
              <a:defRPr>
                <a:latin typeface="Arial Cyr" panose="020B0604020202020204" pitchFamily="34" charset="0"/>
              </a:defRPr>
            </a:lvl1pPr>
          </a:lstStyle>
          <a:p>
            <a:pPr>
              <a:defRPr/>
            </a:pPr>
            <a:fld id="{3F52809F-2AE7-47BF-BECE-7D3335CC2B33}" type="slidenum">
              <a:rPr lang="ru-RU"/>
              <a:pPr>
                <a:defRPr/>
              </a:pPr>
              <a:t>‹#›</a:t>
            </a:fld>
            <a:endParaRPr lang="ru-RU"/>
          </a:p>
        </p:txBody>
      </p:sp>
    </p:spTree>
    <p:extLst>
      <p:ext uri="{BB962C8B-B14F-4D97-AF65-F5344CB8AC3E}">
        <p14:creationId xmlns="" xmlns:p14="http://schemas.microsoft.com/office/powerpoint/2010/main" val="218049217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eaLnBrk="0" hangingPunct="0">
              <a:defRPr>
                <a:latin typeface="Arial Cyr" panose="020B0604020202020204" pitchFamily="34" charset="0"/>
              </a:defRPr>
            </a:lvl1pPr>
          </a:lstStyle>
          <a:p>
            <a:pPr>
              <a:defRPr/>
            </a:pPr>
            <a:endParaRPr lang="ru-RU"/>
          </a:p>
        </p:txBody>
      </p:sp>
      <p:sp>
        <p:nvSpPr>
          <p:cNvPr id="4" name="Нижний колонтитул 3"/>
          <p:cNvSpPr>
            <a:spLocks noGrp="1"/>
          </p:cNvSpPr>
          <p:nvPr>
            <p:ph type="ftr" sz="quarter" idx="11"/>
          </p:nvPr>
        </p:nvSpPr>
        <p:spPr/>
        <p:txBody>
          <a:bodyPr/>
          <a:lstStyle>
            <a:lvl1pPr eaLnBrk="0" hangingPunct="0">
              <a:defRPr>
                <a:latin typeface="Arial Cyr" panose="020B0604020202020204" pitchFamily="34" charset="0"/>
              </a:defRPr>
            </a:lvl1pPr>
          </a:lstStyle>
          <a:p>
            <a:pPr>
              <a:defRPr/>
            </a:pPr>
            <a:endParaRPr lang="ru-RU"/>
          </a:p>
        </p:txBody>
      </p:sp>
      <p:sp>
        <p:nvSpPr>
          <p:cNvPr id="5" name="Номер слайда 4"/>
          <p:cNvSpPr>
            <a:spLocks noGrp="1"/>
          </p:cNvSpPr>
          <p:nvPr>
            <p:ph type="sldNum" sz="quarter" idx="12"/>
          </p:nvPr>
        </p:nvSpPr>
        <p:spPr/>
        <p:txBody>
          <a:bodyPr/>
          <a:lstStyle>
            <a:lvl1pPr eaLnBrk="0" hangingPunct="0">
              <a:defRPr>
                <a:latin typeface="Arial Cyr" panose="020B0604020202020204" pitchFamily="34" charset="0"/>
              </a:defRPr>
            </a:lvl1pPr>
          </a:lstStyle>
          <a:p>
            <a:pPr>
              <a:defRPr/>
            </a:pPr>
            <a:fld id="{B2AA5E70-A580-456A-9159-B1ACD4132216}" type="slidenum">
              <a:rPr lang="ru-RU"/>
              <a:pPr>
                <a:defRPr/>
              </a:pPr>
              <a:t>‹#›</a:t>
            </a:fld>
            <a:endParaRPr lang="ru-RU"/>
          </a:p>
        </p:txBody>
      </p:sp>
    </p:spTree>
    <p:extLst>
      <p:ext uri="{BB962C8B-B14F-4D97-AF65-F5344CB8AC3E}">
        <p14:creationId xmlns="" xmlns:p14="http://schemas.microsoft.com/office/powerpoint/2010/main" val="99362413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eaLnBrk="0" hangingPunct="0">
              <a:defRPr>
                <a:latin typeface="Arial Cyr" panose="020B0604020202020204" pitchFamily="34" charset="0"/>
              </a:defRPr>
            </a:lvl1pPr>
          </a:lstStyle>
          <a:p>
            <a:pPr>
              <a:defRPr/>
            </a:pPr>
            <a:endParaRPr lang="ru-RU"/>
          </a:p>
        </p:txBody>
      </p:sp>
      <p:sp>
        <p:nvSpPr>
          <p:cNvPr id="3" name="Нижний колонтитул 2"/>
          <p:cNvSpPr>
            <a:spLocks noGrp="1"/>
          </p:cNvSpPr>
          <p:nvPr>
            <p:ph type="ftr" sz="quarter" idx="11"/>
          </p:nvPr>
        </p:nvSpPr>
        <p:spPr/>
        <p:txBody>
          <a:bodyPr/>
          <a:lstStyle>
            <a:lvl1pPr eaLnBrk="0" hangingPunct="0">
              <a:defRPr>
                <a:latin typeface="Arial Cyr" panose="020B0604020202020204" pitchFamily="34" charset="0"/>
              </a:defRPr>
            </a:lvl1pPr>
          </a:lstStyle>
          <a:p>
            <a:pPr>
              <a:defRPr/>
            </a:pPr>
            <a:endParaRPr lang="ru-RU"/>
          </a:p>
        </p:txBody>
      </p:sp>
      <p:sp>
        <p:nvSpPr>
          <p:cNvPr id="4" name="Номер слайда 3"/>
          <p:cNvSpPr>
            <a:spLocks noGrp="1"/>
          </p:cNvSpPr>
          <p:nvPr>
            <p:ph type="sldNum" sz="quarter" idx="12"/>
          </p:nvPr>
        </p:nvSpPr>
        <p:spPr/>
        <p:txBody>
          <a:bodyPr/>
          <a:lstStyle>
            <a:lvl1pPr eaLnBrk="0" hangingPunct="0">
              <a:defRPr>
                <a:latin typeface="Arial Cyr" panose="020B0604020202020204" pitchFamily="34" charset="0"/>
              </a:defRPr>
            </a:lvl1pPr>
          </a:lstStyle>
          <a:p>
            <a:pPr>
              <a:defRPr/>
            </a:pPr>
            <a:fld id="{DBBAE5CF-319B-4962-A184-C75D58C5DE0E}" type="slidenum">
              <a:rPr lang="ru-RU"/>
              <a:pPr>
                <a:defRPr/>
              </a:pPr>
              <a:t>‹#›</a:t>
            </a:fld>
            <a:endParaRPr lang="ru-RU"/>
          </a:p>
        </p:txBody>
      </p:sp>
    </p:spTree>
    <p:extLst>
      <p:ext uri="{BB962C8B-B14F-4D97-AF65-F5344CB8AC3E}">
        <p14:creationId xmlns="" xmlns:p14="http://schemas.microsoft.com/office/powerpoint/2010/main" val="10134750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lvl1pPr eaLnBrk="0" hangingPunct="0">
              <a:defRPr>
                <a:latin typeface="Arial Cyr" panose="020B0604020202020204" pitchFamily="34" charset="0"/>
              </a:defRPr>
            </a:lvl1pPr>
          </a:lstStyle>
          <a:p>
            <a:pPr>
              <a:defRPr/>
            </a:pPr>
            <a:endParaRPr lang="ru-RU"/>
          </a:p>
        </p:txBody>
      </p:sp>
      <p:sp>
        <p:nvSpPr>
          <p:cNvPr id="6" name="Нижний колонтитул 5"/>
          <p:cNvSpPr>
            <a:spLocks noGrp="1"/>
          </p:cNvSpPr>
          <p:nvPr>
            <p:ph type="ftr" sz="quarter" idx="11"/>
          </p:nvPr>
        </p:nvSpPr>
        <p:spPr/>
        <p:txBody>
          <a:bodyPr/>
          <a:lstStyle>
            <a:lvl1pPr eaLnBrk="0" hangingPunct="0">
              <a:defRPr>
                <a:latin typeface="Arial Cyr" panose="020B0604020202020204"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eaLnBrk="0" hangingPunct="0">
              <a:defRPr>
                <a:latin typeface="Arial Cyr" panose="020B0604020202020204" pitchFamily="34" charset="0"/>
              </a:defRPr>
            </a:lvl1pPr>
          </a:lstStyle>
          <a:p>
            <a:pPr>
              <a:defRPr/>
            </a:pPr>
            <a:fld id="{EBC430E4-AB82-47B6-B25E-A294F7223424}" type="slidenum">
              <a:rPr lang="ru-RU"/>
              <a:pPr>
                <a:defRPr/>
              </a:pPr>
              <a:t>‹#›</a:t>
            </a:fld>
            <a:endParaRPr lang="ru-RU"/>
          </a:p>
        </p:txBody>
      </p:sp>
    </p:spTree>
    <p:extLst>
      <p:ext uri="{BB962C8B-B14F-4D97-AF65-F5344CB8AC3E}">
        <p14:creationId xmlns="" xmlns:p14="http://schemas.microsoft.com/office/powerpoint/2010/main" val="3145521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AC13A597-1BC8-4AC7-BD9F-5C38E99C22DF}" type="datetimeFigureOut">
              <a:rPr lang="ru-RU"/>
              <a:pPr>
                <a:defRPr/>
              </a:pPr>
              <a:t>04.09.2017</a:t>
            </a:fld>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6E1D5329-CA51-4424-B967-304F3164C114}" type="slidenum">
              <a:rPr lang="ru-RU" altLang="ru-RU"/>
              <a:pPr>
                <a:defRPr/>
              </a:pPr>
              <a:t>‹#›</a:t>
            </a:fld>
            <a:endParaRPr lang="ru-RU" altLang="ru-RU"/>
          </a:p>
        </p:txBody>
      </p:sp>
    </p:spTree>
    <p:extLst>
      <p:ext uri="{BB962C8B-B14F-4D97-AF65-F5344CB8AC3E}">
        <p14:creationId xmlns="" xmlns:p14="http://schemas.microsoft.com/office/powerpoint/2010/main" val="100235797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ru-RU" noProof="0"/>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lvl1pPr eaLnBrk="0" hangingPunct="0">
              <a:defRPr>
                <a:latin typeface="Arial Cyr" panose="020B0604020202020204" pitchFamily="34" charset="0"/>
              </a:defRPr>
            </a:lvl1pPr>
          </a:lstStyle>
          <a:p>
            <a:pPr>
              <a:defRPr/>
            </a:pPr>
            <a:endParaRPr lang="ru-RU"/>
          </a:p>
        </p:txBody>
      </p:sp>
      <p:sp>
        <p:nvSpPr>
          <p:cNvPr id="6" name="Нижний колонтитул 5"/>
          <p:cNvSpPr>
            <a:spLocks noGrp="1"/>
          </p:cNvSpPr>
          <p:nvPr>
            <p:ph type="ftr" sz="quarter" idx="11"/>
          </p:nvPr>
        </p:nvSpPr>
        <p:spPr/>
        <p:txBody>
          <a:bodyPr/>
          <a:lstStyle>
            <a:lvl1pPr eaLnBrk="0" hangingPunct="0">
              <a:defRPr>
                <a:latin typeface="Arial Cyr" panose="020B0604020202020204"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eaLnBrk="0" hangingPunct="0">
              <a:defRPr>
                <a:latin typeface="Arial Cyr" panose="020B0604020202020204" pitchFamily="34" charset="0"/>
              </a:defRPr>
            </a:lvl1pPr>
          </a:lstStyle>
          <a:p>
            <a:pPr>
              <a:defRPr/>
            </a:pPr>
            <a:fld id="{410EF158-8B72-4AD6-9E06-1961023851C2}" type="slidenum">
              <a:rPr lang="ru-RU"/>
              <a:pPr>
                <a:defRPr/>
              </a:pPr>
              <a:t>‹#›</a:t>
            </a:fld>
            <a:endParaRPr lang="ru-RU"/>
          </a:p>
        </p:txBody>
      </p:sp>
    </p:spTree>
    <p:extLst>
      <p:ext uri="{BB962C8B-B14F-4D97-AF65-F5344CB8AC3E}">
        <p14:creationId xmlns="" xmlns:p14="http://schemas.microsoft.com/office/powerpoint/2010/main" val="245327487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eaLnBrk="0" hangingPunct="0">
              <a:defRPr>
                <a:latin typeface="Arial Cyr" panose="020B0604020202020204" pitchFamily="34" charset="0"/>
              </a:defRPr>
            </a:lvl1pPr>
          </a:lstStyle>
          <a:p>
            <a:pPr>
              <a:defRPr/>
            </a:pPr>
            <a:endParaRPr lang="ru-RU"/>
          </a:p>
        </p:txBody>
      </p:sp>
      <p:sp>
        <p:nvSpPr>
          <p:cNvPr id="5" name="Нижний колонтитул 4"/>
          <p:cNvSpPr>
            <a:spLocks noGrp="1"/>
          </p:cNvSpPr>
          <p:nvPr>
            <p:ph type="ftr" sz="quarter" idx="11"/>
          </p:nvPr>
        </p:nvSpPr>
        <p:spPr/>
        <p:txBody>
          <a:bodyPr/>
          <a:lstStyle>
            <a:lvl1pPr eaLnBrk="0" hangingPunct="0">
              <a:defRPr>
                <a:latin typeface="Arial Cyr" panose="020B0604020202020204"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hangingPunct="0">
              <a:defRPr>
                <a:latin typeface="Arial Cyr" panose="020B0604020202020204" pitchFamily="34" charset="0"/>
              </a:defRPr>
            </a:lvl1pPr>
          </a:lstStyle>
          <a:p>
            <a:pPr>
              <a:defRPr/>
            </a:pPr>
            <a:fld id="{135AB7D8-9B01-4A4E-892A-930261965C97}" type="slidenum">
              <a:rPr lang="ru-RU"/>
              <a:pPr>
                <a:defRPr/>
              </a:pPr>
              <a:t>‹#›</a:t>
            </a:fld>
            <a:endParaRPr lang="ru-RU"/>
          </a:p>
        </p:txBody>
      </p:sp>
    </p:spTree>
    <p:extLst>
      <p:ext uri="{BB962C8B-B14F-4D97-AF65-F5344CB8AC3E}">
        <p14:creationId xmlns="" xmlns:p14="http://schemas.microsoft.com/office/powerpoint/2010/main" val="13899088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365125"/>
            <a:ext cx="1971675"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eaLnBrk="0" hangingPunct="0">
              <a:defRPr>
                <a:latin typeface="Arial Cyr" panose="020B0604020202020204" pitchFamily="34" charset="0"/>
              </a:defRPr>
            </a:lvl1pPr>
          </a:lstStyle>
          <a:p>
            <a:pPr>
              <a:defRPr/>
            </a:pPr>
            <a:endParaRPr lang="ru-RU"/>
          </a:p>
        </p:txBody>
      </p:sp>
      <p:sp>
        <p:nvSpPr>
          <p:cNvPr id="5" name="Нижний колонтитул 4"/>
          <p:cNvSpPr>
            <a:spLocks noGrp="1"/>
          </p:cNvSpPr>
          <p:nvPr>
            <p:ph type="ftr" sz="quarter" idx="11"/>
          </p:nvPr>
        </p:nvSpPr>
        <p:spPr/>
        <p:txBody>
          <a:bodyPr/>
          <a:lstStyle>
            <a:lvl1pPr eaLnBrk="0" hangingPunct="0">
              <a:defRPr>
                <a:latin typeface="Arial Cyr" panose="020B0604020202020204"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hangingPunct="0">
              <a:defRPr>
                <a:latin typeface="Arial Cyr" panose="020B0604020202020204" pitchFamily="34" charset="0"/>
              </a:defRPr>
            </a:lvl1pPr>
          </a:lstStyle>
          <a:p>
            <a:pPr>
              <a:defRPr/>
            </a:pPr>
            <a:fld id="{BB73B0C0-A10A-407D-BB8E-49AC2FA38E21}" type="slidenum">
              <a:rPr lang="ru-RU"/>
              <a:pPr>
                <a:defRPr/>
              </a:pPr>
              <a:t>‹#›</a:t>
            </a:fld>
            <a:endParaRPr lang="ru-RU"/>
          </a:p>
        </p:txBody>
      </p:sp>
    </p:spTree>
    <p:extLst>
      <p:ext uri="{BB962C8B-B14F-4D97-AF65-F5344CB8AC3E}">
        <p14:creationId xmlns="" xmlns:p14="http://schemas.microsoft.com/office/powerpoint/2010/main" val="96000949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42913" y="103188"/>
            <a:ext cx="8243887" cy="59531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p:txBody>
          <a:bodyPr/>
          <a:lstStyle>
            <a:lvl1pPr eaLnBrk="0" hangingPunct="0">
              <a:defRPr>
                <a:latin typeface="Arial Cyr" panose="020B0604020202020204" pitchFamily="34" charset="0"/>
              </a:defRPr>
            </a:lvl1pPr>
          </a:lstStyle>
          <a:p>
            <a:pPr>
              <a:defRPr/>
            </a:pPr>
            <a:endParaRPr lang="ru-RU"/>
          </a:p>
        </p:txBody>
      </p:sp>
      <p:sp>
        <p:nvSpPr>
          <p:cNvPr id="4" name="Нижний колонтитул 3"/>
          <p:cNvSpPr>
            <a:spLocks noGrp="1"/>
          </p:cNvSpPr>
          <p:nvPr>
            <p:ph type="ftr" sz="quarter" idx="11"/>
          </p:nvPr>
        </p:nvSpPr>
        <p:spPr/>
        <p:txBody>
          <a:bodyPr/>
          <a:lstStyle>
            <a:lvl1pPr eaLnBrk="0" hangingPunct="0">
              <a:defRPr>
                <a:latin typeface="Arial Cyr" panose="020B0604020202020204" pitchFamily="34" charset="0"/>
              </a:defRPr>
            </a:lvl1pPr>
          </a:lstStyle>
          <a:p>
            <a:pPr>
              <a:defRPr/>
            </a:pPr>
            <a:endParaRPr lang="ru-RU"/>
          </a:p>
        </p:txBody>
      </p:sp>
      <p:sp>
        <p:nvSpPr>
          <p:cNvPr id="5" name="Номер слайда 4"/>
          <p:cNvSpPr>
            <a:spLocks noGrp="1"/>
          </p:cNvSpPr>
          <p:nvPr>
            <p:ph type="sldNum" sz="quarter" idx="12"/>
          </p:nvPr>
        </p:nvSpPr>
        <p:spPr/>
        <p:txBody>
          <a:bodyPr/>
          <a:lstStyle>
            <a:lvl1pPr eaLnBrk="0" hangingPunct="0">
              <a:defRPr>
                <a:latin typeface="Arial Cyr" panose="020B0604020202020204" pitchFamily="34" charset="0"/>
              </a:defRPr>
            </a:lvl1pPr>
          </a:lstStyle>
          <a:p>
            <a:pPr>
              <a:defRPr/>
            </a:pPr>
            <a:fld id="{21ED3449-E716-40B4-8DED-E5F3A7DE4B78}" type="slidenum">
              <a:rPr lang="ru-RU"/>
              <a:pPr>
                <a:defRPr/>
              </a:pPr>
              <a:t>‹#›</a:t>
            </a:fld>
            <a:endParaRPr lang="ru-RU"/>
          </a:p>
        </p:txBody>
      </p:sp>
    </p:spTree>
    <p:extLst>
      <p:ext uri="{BB962C8B-B14F-4D97-AF65-F5344CB8AC3E}">
        <p14:creationId xmlns="" xmlns:p14="http://schemas.microsoft.com/office/powerpoint/2010/main" val="12047099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49237F4-AC69-4A02-B38D-F907B7C4E432}" type="slidenum">
              <a:rPr lang="en-US" altLang="ru-RU">
                <a:solidFill>
                  <a:srgbClr val="000000"/>
                </a:solidFill>
              </a:rPr>
              <a:pPr/>
              <a:t>‹#›</a:t>
            </a:fld>
            <a:endParaRPr lang="en-US" altLang="ru-RU">
              <a:solidFill>
                <a:srgbClr val="000000"/>
              </a:solidFill>
            </a:endParaRPr>
          </a:p>
        </p:txBody>
      </p:sp>
    </p:spTree>
    <p:extLst>
      <p:ext uri="{BB962C8B-B14F-4D97-AF65-F5344CB8AC3E}">
        <p14:creationId xmlns="" xmlns:p14="http://schemas.microsoft.com/office/powerpoint/2010/main" val="203132102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A0C11C-A99D-408F-8241-36E047E276DC}" type="slidenum">
              <a:rPr lang="en-US" altLang="ru-RU">
                <a:solidFill>
                  <a:srgbClr val="000000"/>
                </a:solidFill>
              </a:rPr>
              <a:pPr/>
              <a:t>‹#›</a:t>
            </a:fld>
            <a:endParaRPr lang="en-US" altLang="ru-RU">
              <a:solidFill>
                <a:srgbClr val="000000"/>
              </a:solidFill>
            </a:endParaRPr>
          </a:p>
        </p:txBody>
      </p:sp>
    </p:spTree>
    <p:extLst>
      <p:ext uri="{BB962C8B-B14F-4D97-AF65-F5344CB8AC3E}">
        <p14:creationId xmlns="" xmlns:p14="http://schemas.microsoft.com/office/powerpoint/2010/main" val="34171464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EFF741D-D0C5-48E8-AC25-95777CF45662}" type="slidenum">
              <a:rPr lang="en-US" altLang="ru-RU">
                <a:solidFill>
                  <a:srgbClr val="000000"/>
                </a:solidFill>
              </a:rPr>
              <a:pPr/>
              <a:t>‹#›</a:t>
            </a:fld>
            <a:endParaRPr lang="en-US" altLang="ru-RU">
              <a:solidFill>
                <a:srgbClr val="000000"/>
              </a:solidFill>
            </a:endParaRPr>
          </a:p>
        </p:txBody>
      </p:sp>
    </p:spTree>
    <p:extLst>
      <p:ext uri="{BB962C8B-B14F-4D97-AF65-F5344CB8AC3E}">
        <p14:creationId xmlns="" xmlns:p14="http://schemas.microsoft.com/office/powerpoint/2010/main" val="346443521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4C45219-F761-4769-BE8B-C1A31921E69E}" type="slidenum">
              <a:rPr lang="en-US" altLang="ru-RU">
                <a:solidFill>
                  <a:srgbClr val="000000"/>
                </a:solidFill>
              </a:rPr>
              <a:pPr/>
              <a:t>‹#›</a:t>
            </a:fld>
            <a:endParaRPr lang="en-US" altLang="ru-RU">
              <a:solidFill>
                <a:srgbClr val="000000"/>
              </a:solidFill>
            </a:endParaRPr>
          </a:p>
        </p:txBody>
      </p:sp>
    </p:spTree>
    <p:extLst>
      <p:ext uri="{BB962C8B-B14F-4D97-AF65-F5344CB8AC3E}">
        <p14:creationId xmlns="" xmlns:p14="http://schemas.microsoft.com/office/powerpoint/2010/main" val="117876765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4CF1B24-17CB-4A66-A867-3D6E93703318}" type="slidenum">
              <a:rPr lang="en-US" altLang="ru-RU">
                <a:solidFill>
                  <a:srgbClr val="000000"/>
                </a:solidFill>
              </a:rPr>
              <a:pPr/>
              <a:t>‹#›</a:t>
            </a:fld>
            <a:endParaRPr lang="en-US" altLang="ru-RU">
              <a:solidFill>
                <a:srgbClr val="000000"/>
              </a:solidFill>
            </a:endParaRPr>
          </a:p>
        </p:txBody>
      </p:sp>
    </p:spTree>
    <p:extLst>
      <p:ext uri="{BB962C8B-B14F-4D97-AF65-F5344CB8AC3E}">
        <p14:creationId xmlns="" xmlns:p14="http://schemas.microsoft.com/office/powerpoint/2010/main" val="129493298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B1D9B5F-F736-4315-A782-356B047C07B9}" type="slidenum">
              <a:rPr lang="en-US" altLang="ru-RU">
                <a:solidFill>
                  <a:srgbClr val="000000"/>
                </a:solidFill>
              </a:rPr>
              <a:pPr/>
              <a:t>‹#›</a:t>
            </a:fld>
            <a:endParaRPr lang="en-US" altLang="ru-RU">
              <a:solidFill>
                <a:srgbClr val="000000"/>
              </a:solidFill>
            </a:endParaRPr>
          </a:p>
        </p:txBody>
      </p:sp>
    </p:spTree>
    <p:extLst>
      <p:ext uri="{BB962C8B-B14F-4D97-AF65-F5344CB8AC3E}">
        <p14:creationId xmlns="" xmlns:p14="http://schemas.microsoft.com/office/powerpoint/2010/main" val="41762417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496DA441-F575-4557-B13D-EC68A0FC2FE2}" type="datetimeFigureOut">
              <a:rPr lang="ru-RU"/>
              <a:pPr>
                <a:defRPr/>
              </a:pPr>
              <a:t>04.09.2017</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0E1F1F21-E406-402F-9AEC-3B2B28FBFD4F}" type="slidenum">
              <a:rPr lang="ru-RU"/>
              <a:pPr>
                <a:defRPr/>
              </a:pPr>
              <a:t>‹#›</a:t>
            </a:fld>
            <a:endParaRPr lang="ru-RU"/>
          </a:p>
        </p:txBody>
      </p:sp>
    </p:spTree>
    <p:extLst>
      <p:ext uri="{BB962C8B-B14F-4D97-AF65-F5344CB8AC3E}">
        <p14:creationId xmlns="" xmlns:p14="http://schemas.microsoft.com/office/powerpoint/2010/main" val="383498061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266F2B5-1600-4FB3-80DE-A8B05A72A88A}" type="slidenum">
              <a:rPr lang="en-US" altLang="ru-RU">
                <a:solidFill>
                  <a:srgbClr val="000000"/>
                </a:solidFill>
              </a:rPr>
              <a:pPr/>
              <a:t>‹#›</a:t>
            </a:fld>
            <a:endParaRPr lang="en-US" altLang="ru-RU">
              <a:solidFill>
                <a:srgbClr val="000000"/>
              </a:solidFill>
            </a:endParaRPr>
          </a:p>
        </p:txBody>
      </p:sp>
    </p:spTree>
    <p:extLst>
      <p:ext uri="{BB962C8B-B14F-4D97-AF65-F5344CB8AC3E}">
        <p14:creationId xmlns="" xmlns:p14="http://schemas.microsoft.com/office/powerpoint/2010/main" val="211791578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67FE153-C67B-4DDE-8491-58622B3BFB84}" type="slidenum">
              <a:rPr lang="en-US" altLang="ru-RU">
                <a:solidFill>
                  <a:srgbClr val="000000"/>
                </a:solidFill>
              </a:rPr>
              <a:pPr/>
              <a:t>‹#›</a:t>
            </a:fld>
            <a:endParaRPr lang="en-US" altLang="ru-RU">
              <a:solidFill>
                <a:srgbClr val="000000"/>
              </a:solidFill>
            </a:endParaRPr>
          </a:p>
        </p:txBody>
      </p:sp>
    </p:spTree>
    <p:extLst>
      <p:ext uri="{BB962C8B-B14F-4D97-AF65-F5344CB8AC3E}">
        <p14:creationId xmlns="" xmlns:p14="http://schemas.microsoft.com/office/powerpoint/2010/main" val="406567976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3840FD4-0EB3-4A89-AC31-8DF70CD1E2AB}" type="slidenum">
              <a:rPr lang="en-US" altLang="ru-RU">
                <a:solidFill>
                  <a:srgbClr val="000000"/>
                </a:solidFill>
              </a:rPr>
              <a:pPr/>
              <a:t>‹#›</a:t>
            </a:fld>
            <a:endParaRPr lang="en-US" altLang="ru-RU">
              <a:solidFill>
                <a:srgbClr val="000000"/>
              </a:solidFill>
            </a:endParaRPr>
          </a:p>
        </p:txBody>
      </p:sp>
    </p:spTree>
    <p:extLst>
      <p:ext uri="{BB962C8B-B14F-4D97-AF65-F5344CB8AC3E}">
        <p14:creationId xmlns="" xmlns:p14="http://schemas.microsoft.com/office/powerpoint/2010/main" val="168100860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43CD880-4EAB-4B0B-A2B6-20F269C2F872}" type="slidenum">
              <a:rPr lang="en-US" altLang="ru-RU">
                <a:solidFill>
                  <a:srgbClr val="000000"/>
                </a:solidFill>
              </a:rPr>
              <a:pPr/>
              <a:t>‹#›</a:t>
            </a:fld>
            <a:endParaRPr lang="en-US" altLang="ru-RU">
              <a:solidFill>
                <a:srgbClr val="000000"/>
              </a:solidFill>
            </a:endParaRPr>
          </a:p>
        </p:txBody>
      </p:sp>
    </p:spTree>
    <p:extLst>
      <p:ext uri="{BB962C8B-B14F-4D97-AF65-F5344CB8AC3E}">
        <p14:creationId xmlns="" xmlns:p14="http://schemas.microsoft.com/office/powerpoint/2010/main" val="234229905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4C41D92-12DC-434C-9281-2BD1DA5EA568}" type="slidenum">
              <a:rPr lang="en-US" altLang="ru-RU">
                <a:solidFill>
                  <a:srgbClr val="000000"/>
                </a:solidFill>
              </a:rPr>
              <a:pPr/>
              <a:t>‹#›</a:t>
            </a:fld>
            <a:endParaRPr lang="en-US" altLang="ru-RU">
              <a:solidFill>
                <a:srgbClr val="000000"/>
              </a:solidFill>
            </a:endParaRPr>
          </a:p>
        </p:txBody>
      </p:sp>
    </p:spTree>
    <p:extLst>
      <p:ext uri="{BB962C8B-B14F-4D97-AF65-F5344CB8AC3E}">
        <p14:creationId xmlns="" xmlns:p14="http://schemas.microsoft.com/office/powerpoint/2010/main" val="102667907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6CE55C7-982D-4973-B7E6-52305E951838}" type="slidenum">
              <a:rPr lang="en-US" altLang="ru-RU">
                <a:solidFill>
                  <a:srgbClr val="000000"/>
                </a:solidFill>
              </a:rPr>
              <a:pPr/>
              <a:t>‹#›</a:t>
            </a:fld>
            <a:endParaRPr lang="en-US" altLang="ru-RU">
              <a:solidFill>
                <a:srgbClr val="000000"/>
              </a:solidFill>
            </a:endParaRPr>
          </a:p>
        </p:txBody>
      </p:sp>
    </p:spTree>
    <p:extLst>
      <p:ext uri="{BB962C8B-B14F-4D97-AF65-F5344CB8AC3E}">
        <p14:creationId xmlns="" xmlns:p14="http://schemas.microsoft.com/office/powerpoint/2010/main" val="11399479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0"/>
            <a:ext cx="8229600" cy="4525963"/>
          </a:xfrm>
        </p:spPr>
        <p:txBody>
          <a:bodyPr/>
          <a:lstStyle/>
          <a:p>
            <a:pPr lvl="0"/>
            <a:endParaRPr lang="ru-R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608CD6D-3A13-46EA-B3B7-325E658532CA}" type="slidenum">
              <a:rPr lang="en-US" altLang="ru-RU">
                <a:solidFill>
                  <a:srgbClr val="000000"/>
                </a:solidFill>
              </a:rPr>
              <a:pPr/>
              <a:t>‹#›</a:t>
            </a:fld>
            <a:endParaRPr lang="en-US" altLang="ru-RU">
              <a:solidFill>
                <a:srgbClr val="000000"/>
              </a:solidFill>
            </a:endParaRPr>
          </a:p>
        </p:txBody>
      </p:sp>
    </p:spTree>
    <p:extLst>
      <p:ext uri="{BB962C8B-B14F-4D97-AF65-F5344CB8AC3E}">
        <p14:creationId xmlns="" xmlns:p14="http://schemas.microsoft.com/office/powerpoint/2010/main" val="71918186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49237F4-AC69-4A02-B38D-F907B7C4E432}" type="slidenum">
              <a:rPr lang="en-US" altLang="ru-RU">
                <a:solidFill>
                  <a:srgbClr val="000000"/>
                </a:solidFill>
              </a:rPr>
              <a:pPr/>
              <a:t>‹#›</a:t>
            </a:fld>
            <a:endParaRPr lang="en-US" altLang="ru-RU">
              <a:solidFill>
                <a:srgbClr val="000000"/>
              </a:solidFill>
            </a:endParaRPr>
          </a:p>
        </p:txBody>
      </p:sp>
    </p:spTree>
    <p:extLst>
      <p:ext uri="{BB962C8B-B14F-4D97-AF65-F5344CB8AC3E}">
        <p14:creationId xmlns="" xmlns:p14="http://schemas.microsoft.com/office/powerpoint/2010/main" val="136547850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A0C11C-A99D-408F-8241-36E047E276DC}" type="slidenum">
              <a:rPr lang="en-US" altLang="ru-RU">
                <a:solidFill>
                  <a:srgbClr val="000000"/>
                </a:solidFill>
              </a:rPr>
              <a:pPr/>
              <a:t>‹#›</a:t>
            </a:fld>
            <a:endParaRPr lang="en-US" altLang="ru-RU">
              <a:solidFill>
                <a:srgbClr val="000000"/>
              </a:solidFill>
            </a:endParaRPr>
          </a:p>
        </p:txBody>
      </p:sp>
    </p:spTree>
    <p:extLst>
      <p:ext uri="{BB962C8B-B14F-4D97-AF65-F5344CB8AC3E}">
        <p14:creationId xmlns="" xmlns:p14="http://schemas.microsoft.com/office/powerpoint/2010/main" val="186154432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EFF741D-D0C5-48E8-AC25-95777CF45662}" type="slidenum">
              <a:rPr lang="en-US" altLang="ru-RU">
                <a:solidFill>
                  <a:srgbClr val="000000"/>
                </a:solidFill>
              </a:rPr>
              <a:pPr/>
              <a:t>‹#›</a:t>
            </a:fld>
            <a:endParaRPr lang="en-US" altLang="ru-RU">
              <a:solidFill>
                <a:srgbClr val="000000"/>
              </a:solidFill>
            </a:endParaRPr>
          </a:p>
        </p:txBody>
      </p:sp>
    </p:spTree>
    <p:extLst>
      <p:ext uri="{BB962C8B-B14F-4D97-AF65-F5344CB8AC3E}">
        <p14:creationId xmlns="" xmlns:p14="http://schemas.microsoft.com/office/powerpoint/2010/main" val="12546617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8128CE1F-C022-4573-9000-9F59AEBF2C95}" type="datetimeFigureOut">
              <a:rPr lang="ru-RU"/>
              <a:pPr>
                <a:defRPr/>
              </a:pPr>
              <a:t>04.09.2017</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27A9A402-307C-4FBC-9F42-B8492B00131A}" type="slidenum">
              <a:rPr lang="ru-RU"/>
              <a:pPr>
                <a:defRPr/>
              </a:pPr>
              <a:t>‹#›</a:t>
            </a:fld>
            <a:endParaRPr lang="ru-RU"/>
          </a:p>
        </p:txBody>
      </p:sp>
    </p:spTree>
    <p:extLst>
      <p:ext uri="{BB962C8B-B14F-4D97-AF65-F5344CB8AC3E}">
        <p14:creationId xmlns="" xmlns:p14="http://schemas.microsoft.com/office/powerpoint/2010/main" val="345417063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4C45219-F761-4769-BE8B-C1A31921E69E}" type="slidenum">
              <a:rPr lang="en-US" altLang="ru-RU">
                <a:solidFill>
                  <a:srgbClr val="000000"/>
                </a:solidFill>
              </a:rPr>
              <a:pPr/>
              <a:t>‹#›</a:t>
            </a:fld>
            <a:endParaRPr lang="en-US" altLang="ru-RU">
              <a:solidFill>
                <a:srgbClr val="000000"/>
              </a:solidFill>
            </a:endParaRPr>
          </a:p>
        </p:txBody>
      </p:sp>
    </p:spTree>
    <p:extLst>
      <p:ext uri="{BB962C8B-B14F-4D97-AF65-F5344CB8AC3E}">
        <p14:creationId xmlns="" xmlns:p14="http://schemas.microsoft.com/office/powerpoint/2010/main" val="183690060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4CF1B24-17CB-4A66-A867-3D6E93703318}" type="slidenum">
              <a:rPr lang="en-US" altLang="ru-RU">
                <a:solidFill>
                  <a:srgbClr val="000000"/>
                </a:solidFill>
              </a:rPr>
              <a:pPr/>
              <a:t>‹#›</a:t>
            </a:fld>
            <a:endParaRPr lang="en-US" altLang="ru-RU">
              <a:solidFill>
                <a:srgbClr val="000000"/>
              </a:solidFill>
            </a:endParaRPr>
          </a:p>
        </p:txBody>
      </p:sp>
    </p:spTree>
    <p:extLst>
      <p:ext uri="{BB962C8B-B14F-4D97-AF65-F5344CB8AC3E}">
        <p14:creationId xmlns="" xmlns:p14="http://schemas.microsoft.com/office/powerpoint/2010/main" val="279257859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B1D9B5F-F736-4315-A782-356B047C07B9}" type="slidenum">
              <a:rPr lang="en-US" altLang="ru-RU">
                <a:solidFill>
                  <a:srgbClr val="000000"/>
                </a:solidFill>
              </a:rPr>
              <a:pPr/>
              <a:t>‹#›</a:t>
            </a:fld>
            <a:endParaRPr lang="en-US" altLang="ru-RU">
              <a:solidFill>
                <a:srgbClr val="000000"/>
              </a:solidFill>
            </a:endParaRPr>
          </a:p>
        </p:txBody>
      </p:sp>
    </p:spTree>
    <p:extLst>
      <p:ext uri="{BB962C8B-B14F-4D97-AF65-F5344CB8AC3E}">
        <p14:creationId xmlns="" xmlns:p14="http://schemas.microsoft.com/office/powerpoint/2010/main" val="268144314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266F2B5-1600-4FB3-80DE-A8B05A72A88A}" type="slidenum">
              <a:rPr lang="en-US" altLang="ru-RU">
                <a:solidFill>
                  <a:srgbClr val="000000"/>
                </a:solidFill>
              </a:rPr>
              <a:pPr/>
              <a:t>‹#›</a:t>
            </a:fld>
            <a:endParaRPr lang="en-US" altLang="ru-RU">
              <a:solidFill>
                <a:srgbClr val="000000"/>
              </a:solidFill>
            </a:endParaRPr>
          </a:p>
        </p:txBody>
      </p:sp>
    </p:spTree>
    <p:extLst>
      <p:ext uri="{BB962C8B-B14F-4D97-AF65-F5344CB8AC3E}">
        <p14:creationId xmlns="" xmlns:p14="http://schemas.microsoft.com/office/powerpoint/2010/main" val="325545338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67FE153-C67B-4DDE-8491-58622B3BFB84}" type="slidenum">
              <a:rPr lang="en-US" altLang="ru-RU">
                <a:solidFill>
                  <a:srgbClr val="000000"/>
                </a:solidFill>
              </a:rPr>
              <a:pPr/>
              <a:t>‹#›</a:t>
            </a:fld>
            <a:endParaRPr lang="en-US" altLang="ru-RU">
              <a:solidFill>
                <a:srgbClr val="000000"/>
              </a:solidFill>
            </a:endParaRPr>
          </a:p>
        </p:txBody>
      </p:sp>
    </p:spTree>
    <p:extLst>
      <p:ext uri="{BB962C8B-B14F-4D97-AF65-F5344CB8AC3E}">
        <p14:creationId xmlns="" xmlns:p14="http://schemas.microsoft.com/office/powerpoint/2010/main" val="276718182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3840FD4-0EB3-4A89-AC31-8DF70CD1E2AB}" type="slidenum">
              <a:rPr lang="en-US" altLang="ru-RU">
                <a:solidFill>
                  <a:srgbClr val="000000"/>
                </a:solidFill>
              </a:rPr>
              <a:pPr/>
              <a:t>‹#›</a:t>
            </a:fld>
            <a:endParaRPr lang="en-US" altLang="ru-RU">
              <a:solidFill>
                <a:srgbClr val="000000"/>
              </a:solidFill>
            </a:endParaRPr>
          </a:p>
        </p:txBody>
      </p:sp>
    </p:spTree>
    <p:extLst>
      <p:ext uri="{BB962C8B-B14F-4D97-AF65-F5344CB8AC3E}">
        <p14:creationId xmlns="" xmlns:p14="http://schemas.microsoft.com/office/powerpoint/2010/main" val="382850434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43CD880-4EAB-4B0B-A2B6-20F269C2F872}" type="slidenum">
              <a:rPr lang="en-US" altLang="ru-RU">
                <a:solidFill>
                  <a:srgbClr val="000000"/>
                </a:solidFill>
              </a:rPr>
              <a:pPr/>
              <a:t>‹#›</a:t>
            </a:fld>
            <a:endParaRPr lang="en-US" altLang="ru-RU">
              <a:solidFill>
                <a:srgbClr val="000000"/>
              </a:solidFill>
            </a:endParaRPr>
          </a:p>
        </p:txBody>
      </p:sp>
    </p:spTree>
    <p:extLst>
      <p:ext uri="{BB962C8B-B14F-4D97-AF65-F5344CB8AC3E}">
        <p14:creationId xmlns="" xmlns:p14="http://schemas.microsoft.com/office/powerpoint/2010/main" val="4020742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4C41D92-12DC-434C-9281-2BD1DA5EA568}" type="slidenum">
              <a:rPr lang="en-US" altLang="ru-RU">
                <a:solidFill>
                  <a:srgbClr val="000000"/>
                </a:solidFill>
              </a:rPr>
              <a:pPr/>
              <a:t>‹#›</a:t>
            </a:fld>
            <a:endParaRPr lang="en-US" altLang="ru-RU">
              <a:solidFill>
                <a:srgbClr val="000000"/>
              </a:solidFill>
            </a:endParaRPr>
          </a:p>
        </p:txBody>
      </p:sp>
    </p:spTree>
    <p:extLst>
      <p:ext uri="{BB962C8B-B14F-4D97-AF65-F5344CB8AC3E}">
        <p14:creationId xmlns="" xmlns:p14="http://schemas.microsoft.com/office/powerpoint/2010/main" val="28666201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6CE55C7-982D-4973-B7E6-52305E951838}" type="slidenum">
              <a:rPr lang="en-US" altLang="ru-RU">
                <a:solidFill>
                  <a:srgbClr val="000000"/>
                </a:solidFill>
              </a:rPr>
              <a:pPr/>
              <a:t>‹#›</a:t>
            </a:fld>
            <a:endParaRPr lang="en-US" altLang="ru-RU">
              <a:solidFill>
                <a:srgbClr val="000000"/>
              </a:solidFill>
            </a:endParaRPr>
          </a:p>
        </p:txBody>
      </p:sp>
    </p:spTree>
    <p:extLst>
      <p:ext uri="{BB962C8B-B14F-4D97-AF65-F5344CB8AC3E}">
        <p14:creationId xmlns="" xmlns:p14="http://schemas.microsoft.com/office/powerpoint/2010/main" val="27180116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0"/>
            <a:ext cx="8229600" cy="4525963"/>
          </a:xfrm>
        </p:spPr>
        <p:txBody>
          <a:bodyPr/>
          <a:lstStyle/>
          <a:p>
            <a:pPr lvl="0"/>
            <a:endParaRPr lang="ru-R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608CD6D-3A13-46EA-B3B7-325E658532CA}" type="slidenum">
              <a:rPr lang="en-US" altLang="ru-RU">
                <a:solidFill>
                  <a:srgbClr val="000000"/>
                </a:solidFill>
              </a:rPr>
              <a:pPr/>
              <a:t>‹#›</a:t>
            </a:fld>
            <a:endParaRPr lang="en-US" altLang="ru-RU">
              <a:solidFill>
                <a:srgbClr val="000000"/>
              </a:solidFill>
            </a:endParaRPr>
          </a:p>
        </p:txBody>
      </p:sp>
    </p:spTree>
    <p:extLst>
      <p:ext uri="{BB962C8B-B14F-4D97-AF65-F5344CB8AC3E}">
        <p14:creationId xmlns="" xmlns:p14="http://schemas.microsoft.com/office/powerpoint/2010/main" val="1282140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0F9AF7FF-0BC6-4682-B5D4-885146F8D43D}" type="datetimeFigureOut">
              <a:rPr lang="ru-RU"/>
              <a:pPr>
                <a:defRPr/>
              </a:pPr>
              <a:t>04.09.2017</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19CC9566-1382-4DB5-92EB-8937D18586D5}" type="slidenum">
              <a:rPr lang="ru-RU"/>
              <a:pPr>
                <a:defRPr/>
              </a:pPr>
              <a:t>‹#›</a:t>
            </a:fld>
            <a:endParaRPr lang="ru-RU"/>
          </a:p>
        </p:txBody>
      </p:sp>
    </p:spTree>
    <p:extLst>
      <p:ext uri="{BB962C8B-B14F-4D97-AF65-F5344CB8AC3E}">
        <p14:creationId xmlns="" xmlns:p14="http://schemas.microsoft.com/office/powerpoint/2010/main" val="30048237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96BD7886-1A5C-4694-9F4E-5CFA03285231}" type="datetimeFigureOut">
              <a:rPr lang="ru-RU" smtClean="0">
                <a:solidFill>
                  <a:prstClr val="black">
                    <a:tint val="75000"/>
                  </a:prstClr>
                </a:solidFill>
              </a:rPr>
              <a:pPr/>
              <a:t>04.09.2017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312F9EA8-B710-4EF2-87B4-A2704E6C5F5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 xmlns:p14="http://schemas.microsoft.com/office/powerpoint/2010/main" val="220222668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6BD7886-1A5C-4694-9F4E-5CFA03285231}" type="datetimeFigureOut">
              <a:rPr lang="ru-RU" smtClean="0">
                <a:solidFill>
                  <a:prstClr val="black">
                    <a:tint val="75000"/>
                  </a:prstClr>
                </a:solidFill>
              </a:rPr>
              <a:pPr/>
              <a:t>04.09.2017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312F9EA8-B710-4EF2-87B4-A2704E6C5F5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 xmlns:p14="http://schemas.microsoft.com/office/powerpoint/2010/main" val="148564959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6BD7886-1A5C-4694-9F4E-5CFA03285231}" type="datetimeFigureOut">
              <a:rPr lang="ru-RU" smtClean="0">
                <a:solidFill>
                  <a:prstClr val="black">
                    <a:tint val="75000"/>
                  </a:prstClr>
                </a:solidFill>
              </a:rPr>
              <a:pPr/>
              <a:t>04.09.2017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312F9EA8-B710-4EF2-87B4-A2704E6C5F5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 xmlns:p14="http://schemas.microsoft.com/office/powerpoint/2010/main" val="354550737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96BD7886-1A5C-4694-9F4E-5CFA03285231}" type="datetimeFigureOut">
              <a:rPr lang="ru-RU" smtClean="0">
                <a:solidFill>
                  <a:prstClr val="black">
                    <a:tint val="75000"/>
                  </a:prstClr>
                </a:solidFill>
              </a:rPr>
              <a:pPr/>
              <a:t>04.09.2017</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312F9EA8-B710-4EF2-87B4-A2704E6C5F5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 xmlns:p14="http://schemas.microsoft.com/office/powerpoint/2010/main" val="427965566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96BD7886-1A5C-4694-9F4E-5CFA03285231}" type="datetimeFigureOut">
              <a:rPr lang="ru-RU" smtClean="0">
                <a:solidFill>
                  <a:prstClr val="black">
                    <a:tint val="75000"/>
                  </a:prstClr>
                </a:solidFill>
              </a:rPr>
              <a:pPr/>
              <a:t>04.09.2017</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312F9EA8-B710-4EF2-87B4-A2704E6C5F5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 xmlns:p14="http://schemas.microsoft.com/office/powerpoint/2010/main" val="383449529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96BD7886-1A5C-4694-9F4E-5CFA03285231}" type="datetimeFigureOut">
              <a:rPr lang="ru-RU" smtClean="0">
                <a:solidFill>
                  <a:prstClr val="black">
                    <a:tint val="75000"/>
                  </a:prstClr>
                </a:solidFill>
              </a:rPr>
              <a:pPr/>
              <a:t>04.09.2017</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312F9EA8-B710-4EF2-87B4-A2704E6C5F5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 xmlns:p14="http://schemas.microsoft.com/office/powerpoint/2010/main" val="240594326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BD7886-1A5C-4694-9F4E-5CFA03285231}" type="datetimeFigureOut">
              <a:rPr lang="ru-RU" smtClean="0">
                <a:solidFill>
                  <a:prstClr val="black">
                    <a:tint val="75000"/>
                  </a:prstClr>
                </a:solidFill>
              </a:rPr>
              <a:pPr/>
              <a:t>04.09.2017</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312F9EA8-B710-4EF2-87B4-A2704E6C5F5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 xmlns:p14="http://schemas.microsoft.com/office/powerpoint/2010/main" val="226819146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96BD7886-1A5C-4694-9F4E-5CFA03285231}" type="datetimeFigureOut">
              <a:rPr lang="ru-RU" smtClean="0">
                <a:solidFill>
                  <a:prstClr val="black">
                    <a:tint val="75000"/>
                  </a:prstClr>
                </a:solidFill>
              </a:rPr>
              <a:pPr/>
              <a:t>04.09.2017</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312F9EA8-B710-4EF2-87B4-A2704E6C5F5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 xmlns:p14="http://schemas.microsoft.com/office/powerpoint/2010/main" val="26826989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96BD7886-1A5C-4694-9F4E-5CFA03285231}" type="datetimeFigureOut">
              <a:rPr lang="ru-RU" smtClean="0">
                <a:solidFill>
                  <a:prstClr val="black">
                    <a:tint val="75000"/>
                  </a:prstClr>
                </a:solidFill>
              </a:rPr>
              <a:pPr/>
              <a:t>04.09.2017</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312F9EA8-B710-4EF2-87B4-A2704E6C5F5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 xmlns:p14="http://schemas.microsoft.com/office/powerpoint/2010/main" val="62014883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6BD7886-1A5C-4694-9F4E-5CFA03285231}" type="datetimeFigureOut">
              <a:rPr lang="ru-RU" smtClean="0">
                <a:solidFill>
                  <a:prstClr val="black">
                    <a:tint val="75000"/>
                  </a:prstClr>
                </a:solidFill>
              </a:rPr>
              <a:pPr/>
              <a:t>04.09.2017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312F9EA8-B710-4EF2-87B4-A2704E6C5F5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 xmlns:p14="http://schemas.microsoft.com/office/powerpoint/2010/main" val="25925428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E87B1EC1-8E31-4112-B3B1-B60FC924A608}" type="datetimeFigureOut">
              <a:rPr lang="ru-RU"/>
              <a:pPr>
                <a:defRPr/>
              </a:pPr>
              <a:t>04.09.2017</a:t>
            </a:fld>
            <a:endParaRPr lang="ru-RU"/>
          </a:p>
        </p:txBody>
      </p:sp>
      <p:sp>
        <p:nvSpPr>
          <p:cNvPr id="6" name="Нижний колонтитул 5"/>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7" name="Номер слайда 6"/>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C70AFCF9-B586-4916-8A56-6A333EF723FB}" type="slidenum">
              <a:rPr lang="ru-RU"/>
              <a:pPr>
                <a:defRPr/>
              </a:pPr>
              <a:t>‹#›</a:t>
            </a:fld>
            <a:endParaRPr lang="ru-RU"/>
          </a:p>
        </p:txBody>
      </p:sp>
    </p:spTree>
    <p:extLst>
      <p:ext uri="{BB962C8B-B14F-4D97-AF65-F5344CB8AC3E}">
        <p14:creationId xmlns="" xmlns:p14="http://schemas.microsoft.com/office/powerpoint/2010/main" val="76573231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6BD7886-1A5C-4694-9F4E-5CFA03285231}" type="datetimeFigureOut">
              <a:rPr lang="ru-RU" smtClean="0">
                <a:solidFill>
                  <a:prstClr val="black">
                    <a:tint val="75000"/>
                  </a:prstClr>
                </a:solidFill>
              </a:rPr>
              <a:pPr/>
              <a:t>04.09.2017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312F9EA8-B710-4EF2-87B4-A2704E6C5F5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 xmlns:p14="http://schemas.microsoft.com/office/powerpoint/2010/main" val="357657505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AC13A597-1BC8-4AC7-BD9F-5C38E99C22DF}" type="datetimeFigureOut">
              <a:rPr lang="ru-RU">
                <a:solidFill>
                  <a:prstClr val="black">
                    <a:tint val="75000"/>
                  </a:prstClr>
                </a:solidFill>
              </a:rPr>
              <a:pPr>
                <a:defRPr/>
              </a:pPr>
              <a:t>04.09.2017</a:t>
            </a:fld>
            <a:endParaRPr lang="ru-RU">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E1D5329-CA51-4424-B967-304F3164C114}" type="slidenum">
              <a:rPr lang="ru-RU" altLang="ru-RU">
                <a:solidFill>
                  <a:prstClr val="black">
                    <a:tint val="75000"/>
                  </a:prstClr>
                </a:solidFill>
              </a:rPr>
              <a:pPr>
                <a:defRPr/>
              </a:pPr>
              <a:t>‹#›</a:t>
            </a:fld>
            <a:endParaRPr lang="ru-RU" altLang="ru-RU">
              <a:solidFill>
                <a:prstClr val="black">
                  <a:tint val="75000"/>
                </a:prstClr>
              </a:solidFill>
            </a:endParaRPr>
          </a:p>
        </p:txBody>
      </p:sp>
    </p:spTree>
    <p:extLst>
      <p:ext uri="{BB962C8B-B14F-4D97-AF65-F5344CB8AC3E}">
        <p14:creationId xmlns="" xmlns:p14="http://schemas.microsoft.com/office/powerpoint/2010/main" val="349785688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AndTwoObj">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304800"/>
            <a:ext cx="5715000" cy="1431925"/>
          </a:xfrm>
        </p:spPr>
        <p:txBody>
          <a:bodyPr/>
          <a:lstStyle/>
          <a:p>
            <a:r>
              <a:rPr lang="ru-RU" smtClean="0"/>
              <a:t>Образец заголовка</a:t>
            </a:r>
            <a:endParaRPr lang="ru-RU"/>
          </a:p>
        </p:txBody>
      </p:sp>
      <p:sp>
        <p:nvSpPr>
          <p:cNvPr id="3" name="Объект 2"/>
          <p:cNvSpPr>
            <a:spLocks noGrp="1"/>
          </p:cNvSpPr>
          <p:nvPr>
            <p:ph sz="half" idx="1"/>
          </p:nvPr>
        </p:nvSpPr>
        <p:spPr>
          <a:xfrm>
            <a:off x="1066800" y="1981200"/>
            <a:ext cx="36957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914900" y="1981200"/>
            <a:ext cx="36957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914900" y="4114800"/>
            <a:ext cx="36957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5"/>
          <p:cNvSpPr>
            <a:spLocks noGrp="1"/>
          </p:cNvSpPr>
          <p:nvPr>
            <p:ph type="dt" sz="half" idx="10"/>
          </p:nvPr>
        </p:nvSpPr>
        <p:spPr>
          <a:xfrm>
            <a:off x="1066800" y="6477000"/>
            <a:ext cx="1905000" cy="228600"/>
          </a:xfrm>
        </p:spPr>
        <p:txBody>
          <a:bodyPr/>
          <a:lstStyle>
            <a:lvl1pPr>
              <a:defRPr/>
            </a:lvl1pPr>
          </a:lstStyle>
          <a:p>
            <a:pPr>
              <a:defRPr/>
            </a:pPr>
            <a:fld id="{BC5B07C3-85D8-4DE0-92D3-0009F3378FDE}" type="datetime1">
              <a:rPr lang="en-US">
                <a:solidFill>
                  <a:prstClr val="black">
                    <a:tint val="75000"/>
                  </a:prstClr>
                </a:solidFill>
              </a:rPr>
              <a:pPr>
                <a:defRPr/>
              </a:pPr>
              <a:t>9/4/2017</a:t>
            </a:fld>
            <a:endParaRPr lang="ru-RU">
              <a:solidFill>
                <a:prstClr val="black">
                  <a:tint val="75000"/>
                </a:prstClr>
              </a:solidFill>
            </a:endParaRPr>
          </a:p>
        </p:txBody>
      </p:sp>
      <p:sp>
        <p:nvSpPr>
          <p:cNvPr id="7" name="Нижний колонтитул 6"/>
          <p:cNvSpPr>
            <a:spLocks noGrp="1"/>
          </p:cNvSpPr>
          <p:nvPr>
            <p:ph type="ftr" sz="quarter" idx="11"/>
          </p:nvPr>
        </p:nvSpPr>
        <p:spPr>
          <a:xfrm>
            <a:off x="3048000" y="6477000"/>
            <a:ext cx="3657600" cy="228600"/>
          </a:xfrm>
        </p:spPr>
        <p:txBody>
          <a:bodyPr/>
          <a:lstStyle>
            <a:lvl1pPr>
              <a:defRPr/>
            </a:lvl1pPr>
          </a:lstStyle>
          <a:p>
            <a:pPr>
              <a:defRPr/>
            </a:pPr>
            <a:r>
              <a:rPr lang="ru-RU">
                <a:solidFill>
                  <a:prstClr val="black">
                    <a:tint val="75000"/>
                  </a:prstClr>
                </a:solidFill>
              </a:rPr>
              <a:t>Dr. Andrew G. Popeko, CPO - 6, Maryland, Oct, 22 - 25, 2002</a:t>
            </a:r>
          </a:p>
        </p:txBody>
      </p:sp>
      <p:sp>
        <p:nvSpPr>
          <p:cNvPr id="8" name="Номер слайда 7"/>
          <p:cNvSpPr>
            <a:spLocks noGrp="1"/>
          </p:cNvSpPr>
          <p:nvPr>
            <p:ph type="sldNum" sz="quarter" idx="12"/>
          </p:nvPr>
        </p:nvSpPr>
        <p:spPr>
          <a:xfrm>
            <a:off x="6705600" y="6477000"/>
            <a:ext cx="1905000" cy="228600"/>
          </a:xfrm>
        </p:spPr>
        <p:txBody>
          <a:bodyPr/>
          <a:lstStyle>
            <a:lvl1pPr>
              <a:defRPr/>
            </a:lvl1pPr>
          </a:lstStyle>
          <a:p>
            <a:fld id="{AAB54664-7661-4217-83A3-BECC35E0F0C0}" type="slidenum">
              <a:rPr lang="ru-RU" altLang="ru-RU">
                <a:solidFill>
                  <a:prstClr val="black">
                    <a:tint val="75000"/>
                  </a:prstClr>
                </a:solidFill>
              </a:rPr>
              <a:pPr/>
              <a:t>‹#›</a:t>
            </a:fld>
            <a:endParaRPr lang="ru-RU" altLang="ru-RU">
              <a:solidFill>
                <a:prstClr val="black">
                  <a:tint val="75000"/>
                </a:prstClr>
              </a:solidFill>
            </a:endParaRPr>
          </a:p>
        </p:txBody>
      </p:sp>
    </p:spTree>
    <p:extLst>
      <p:ext uri="{BB962C8B-B14F-4D97-AF65-F5344CB8AC3E}">
        <p14:creationId xmlns="" xmlns:p14="http://schemas.microsoft.com/office/powerpoint/2010/main" val="278083287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ru-R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46A61A-449C-3D48-A0E1-BDD876AF448E}" type="slidenum">
              <a:rPr lang="ru-RU">
                <a:solidFill>
                  <a:srgbClr val="000000"/>
                </a:solidFill>
              </a:rPr>
              <a:pPr>
                <a:defRPr/>
              </a:pPr>
              <a:t>‹#›</a:t>
            </a:fld>
            <a:endParaRPr lang="ru-RU">
              <a:solidFill>
                <a:srgbClr val="000000"/>
              </a:solidFill>
            </a:endParaRPr>
          </a:p>
        </p:txBody>
      </p:sp>
    </p:spTree>
    <p:extLst>
      <p:ext uri="{BB962C8B-B14F-4D97-AF65-F5344CB8AC3E}">
        <p14:creationId xmlns="" xmlns:p14="http://schemas.microsoft.com/office/powerpoint/2010/main" val="216616215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4937D7-DB48-EE45-ADB3-B83E3D1D3AF3}" type="slidenum">
              <a:rPr lang="ru-RU">
                <a:solidFill>
                  <a:srgbClr val="000000"/>
                </a:solidFill>
              </a:rPr>
              <a:pPr>
                <a:defRPr/>
              </a:pPr>
              <a:t>‹#›</a:t>
            </a:fld>
            <a:endParaRPr lang="ru-RU">
              <a:solidFill>
                <a:srgbClr val="000000"/>
              </a:solidFill>
            </a:endParaRPr>
          </a:p>
        </p:txBody>
      </p:sp>
    </p:spTree>
    <p:extLst>
      <p:ext uri="{BB962C8B-B14F-4D97-AF65-F5344CB8AC3E}">
        <p14:creationId xmlns="" xmlns:p14="http://schemas.microsoft.com/office/powerpoint/2010/main" val="88616427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ru-R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8442B9-BBE3-AA47-818B-9E977ADB513E}" type="slidenum">
              <a:rPr lang="ru-RU">
                <a:solidFill>
                  <a:srgbClr val="000000"/>
                </a:solidFill>
              </a:rPr>
              <a:pPr>
                <a:defRPr/>
              </a:pPr>
              <a:t>‹#›</a:t>
            </a:fld>
            <a:endParaRPr lang="ru-RU">
              <a:solidFill>
                <a:srgbClr val="000000"/>
              </a:solidFill>
            </a:endParaRPr>
          </a:p>
        </p:txBody>
      </p:sp>
    </p:spTree>
    <p:extLst>
      <p:ext uri="{BB962C8B-B14F-4D97-AF65-F5344CB8AC3E}">
        <p14:creationId xmlns="" xmlns:p14="http://schemas.microsoft.com/office/powerpoint/2010/main" val="28107750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8722B53-B798-B74D-9EF9-30A00C3F2DD5}" type="slidenum">
              <a:rPr lang="ru-RU">
                <a:solidFill>
                  <a:srgbClr val="000000"/>
                </a:solidFill>
              </a:rPr>
              <a:pPr>
                <a:defRPr/>
              </a:pPr>
              <a:t>‹#›</a:t>
            </a:fld>
            <a:endParaRPr lang="ru-RU">
              <a:solidFill>
                <a:srgbClr val="000000"/>
              </a:solidFill>
            </a:endParaRPr>
          </a:p>
        </p:txBody>
      </p:sp>
    </p:spTree>
    <p:extLst>
      <p:ext uri="{BB962C8B-B14F-4D97-AF65-F5344CB8AC3E}">
        <p14:creationId xmlns="" xmlns:p14="http://schemas.microsoft.com/office/powerpoint/2010/main" val="385701315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ru-R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FE1D28B-16F4-4543-9B30-F51141229D31}" type="slidenum">
              <a:rPr lang="ru-RU">
                <a:solidFill>
                  <a:srgbClr val="000000"/>
                </a:solidFill>
              </a:rPr>
              <a:pPr>
                <a:defRPr/>
              </a:pPr>
              <a:t>‹#›</a:t>
            </a:fld>
            <a:endParaRPr lang="ru-RU">
              <a:solidFill>
                <a:srgbClr val="000000"/>
              </a:solidFill>
            </a:endParaRPr>
          </a:p>
        </p:txBody>
      </p:sp>
    </p:spTree>
    <p:extLst>
      <p:ext uri="{BB962C8B-B14F-4D97-AF65-F5344CB8AC3E}">
        <p14:creationId xmlns="" xmlns:p14="http://schemas.microsoft.com/office/powerpoint/2010/main" val="242924001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074344E-3763-6E4D-92B8-3D52F0300142}" type="slidenum">
              <a:rPr lang="ru-RU">
                <a:solidFill>
                  <a:srgbClr val="000000"/>
                </a:solidFill>
              </a:rPr>
              <a:pPr>
                <a:defRPr/>
              </a:pPr>
              <a:t>‹#›</a:t>
            </a:fld>
            <a:endParaRPr lang="ru-RU">
              <a:solidFill>
                <a:srgbClr val="000000"/>
              </a:solidFill>
            </a:endParaRPr>
          </a:p>
        </p:txBody>
      </p:sp>
    </p:spTree>
    <p:extLst>
      <p:ext uri="{BB962C8B-B14F-4D97-AF65-F5344CB8AC3E}">
        <p14:creationId xmlns="" xmlns:p14="http://schemas.microsoft.com/office/powerpoint/2010/main" val="25339293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DEB2DA6-0D1A-7B42-8021-2CFB5A2ABEC6}" type="slidenum">
              <a:rPr lang="ru-RU">
                <a:solidFill>
                  <a:srgbClr val="000000"/>
                </a:solidFill>
              </a:rPr>
              <a:pPr>
                <a:defRPr/>
              </a:pPr>
              <a:t>‹#›</a:t>
            </a:fld>
            <a:endParaRPr lang="ru-RU">
              <a:solidFill>
                <a:srgbClr val="000000"/>
              </a:solidFill>
            </a:endParaRPr>
          </a:p>
        </p:txBody>
      </p:sp>
    </p:spTree>
    <p:extLst>
      <p:ext uri="{BB962C8B-B14F-4D97-AF65-F5344CB8AC3E}">
        <p14:creationId xmlns="" xmlns:p14="http://schemas.microsoft.com/office/powerpoint/2010/main" val="28897522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315B3858-6557-498D-8411-A1BC66366066}" type="datetimeFigureOut">
              <a:rPr lang="ru-RU"/>
              <a:pPr>
                <a:defRPr/>
              </a:pPr>
              <a:t>04.09.2017</a:t>
            </a:fld>
            <a:endParaRPr lang="ru-RU"/>
          </a:p>
        </p:txBody>
      </p:sp>
      <p:sp>
        <p:nvSpPr>
          <p:cNvPr id="8" name="Нижний колонтитул 7"/>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9" name="Номер слайда 8"/>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D97A4A44-3135-490A-AC35-501F8B642914}" type="slidenum">
              <a:rPr lang="ru-RU"/>
              <a:pPr>
                <a:defRPr/>
              </a:pPr>
              <a:t>‹#›</a:t>
            </a:fld>
            <a:endParaRPr lang="ru-RU"/>
          </a:p>
        </p:txBody>
      </p:sp>
    </p:spTree>
    <p:extLst>
      <p:ext uri="{BB962C8B-B14F-4D97-AF65-F5344CB8AC3E}">
        <p14:creationId xmlns="" xmlns:p14="http://schemas.microsoft.com/office/powerpoint/2010/main" val="361340893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ru-R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6551BF-3507-0541-844E-C97A57EF13B1}" type="slidenum">
              <a:rPr lang="ru-RU">
                <a:solidFill>
                  <a:srgbClr val="000000"/>
                </a:solidFill>
              </a:rPr>
              <a:pPr>
                <a:defRPr/>
              </a:pPr>
              <a:t>‹#›</a:t>
            </a:fld>
            <a:endParaRPr lang="ru-RU">
              <a:solidFill>
                <a:srgbClr val="000000"/>
              </a:solidFill>
            </a:endParaRPr>
          </a:p>
        </p:txBody>
      </p:sp>
    </p:spTree>
    <p:extLst>
      <p:ext uri="{BB962C8B-B14F-4D97-AF65-F5344CB8AC3E}">
        <p14:creationId xmlns="" xmlns:p14="http://schemas.microsoft.com/office/powerpoint/2010/main" val="428949664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ru-R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28EB70-1BFB-1C4C-9428-A3DC99A221D9}" type="slidenum">
              <a:rPr lang="ru-RU">
                <a:solidFill>
                  <a:srgbClr val="000000"/>
                </a:solidFill>
              </a:rPr>
              <a:pPr>
                <a:defRPr/>
              </a:pPr>
              <a:t>‹#›</a:t>
            </a:fld>
            <a:endParaRPr lang="ru-RU">
              <a:solidFill>
                <a:srgbClr val="000000"/>
              </a:solidFill>
            </a:endParaRPr>
          </a:p>
        </p:txBody>
      </p:sp>
    </p:spTree>
    <p:extLst>
      <p:ext uri="{BB962C8B-B14F-4D97-AF65-F5344CB8AC3E}">
        <p14:creationId xmlns="" xmlns:p14="http://schemas.microsoft.com/office/powerpoint/2010/main" val="416786136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33B6F5-6C7D-DB43-BB38-6D4D46FC997C}" type="slidenum">
              <a:rPr lang="ru-RU">
                <a:solidFill>
                  <a:srgbClr val="000000"/>
                </a:solidFill>
              </a:rPr>
              <a:pPr>
                <a:defRPr/>
              </a:pPr>
              <a:t>‹#›</a:t>
            </a:fld>
            <a:endParaRPr lang="ru-RU">
              <a:solidFill>
                <a:srgbClr val="000000"/>
              </a:solidFill>
            </a:endParaRPr>
          </a:p>
        </p:txBody>
      </p:sp>
    </p:spTree>
    <p:extLst>
      <p:ext uri="{BB962C8B-B14F-4D97-AF65-F5344CB8AC3E}">
        <p14:creationId xmlns="" xmlns:p14="http://schemas.microsoft.com/office/powerpoint/2010/main" val="288113666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ru-R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0CF450-A6C3-E04F-8C65-EA3DB5770E19}" type="slidenum">
              <a:rPr lang="ru-RU">
                <a:solidFill>
                  <a:srgbClr val="000000"/>
                </a:solidFill>
              </a:rPr>
              <a:pPr>
                <a:defRPr/>
              </a:pPr>
              <a:t>‹#›</a:t>
            </a:fld>
            <a:endParaRPr lang="ru-RU">
              <a:solidFill>
                <a:srgbClr val="000000"/>
              </a:solidFill>
            </a:endParaRPr>
          </a:p>
        </p:txBody>
      </p:sp>
    </p:spTree>
    <p:extLst>
      <p:ext uri="{BB962C8B-B14F-4D97-AF65-F5344CB8AC3E}">
        <p14:creationId xmlns="" xmlns:p14="http://schemas.microsoft.com/office/powerpoint/2010/main" val="358427453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499299-928D-E947-B3BC-BDD64838DE62}" type="slidenum">
              <a:rPr lang="ru-RU">
                <a:solidFill>
                  <a:srgbClr val="000000"/>
                </a:solidFill>
              </a:rPr>
              <a:pPr>
                <a:defRPr/>
              </a:pPr>
              <a:t>‹#›</a:t>
            </a:fld>
            <a:endParaRPr lang="ru-RU">
              <a:solidFill>
                <a:srgbClr val="000000"/>
              </a:solidFill>
            </a:endParaRPr>
          </a:p>
        </p:txBody>
      </p:sp>
    </p:spTree>
    <p:extLst>
      <p:ext uri="{BB962C8B-B14F-4D97-AF65-F5344CB8AC3E}">
        <p14:creationId xmlns="" xmlns:p14="http://schemas.microsoft.com/office/powerpoint/2010/main" val="407919903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 xmlns:a14="http://schemas.microsoft.com/office/drawing/2010/main" w="9525">
                <a:solidFill>
                  <a:schemeClr val="bg1"/>
                </a:solidFill>
                <a:miter lim="800000"/>
                <a:headEnd/>
                <a:tailEnd/>
              </a14:hiddenLine>
            </a:ext>
          </a:extLst>
        </p:spPr>
        <p:txBody>
          <a:bodyPr wrap="none" anchor="ctr"/>
          <a:lstStyle>
            <a:lvl1pPr>
              <a:defRPr sz="2400">
                <a:solidFill>
                  <a:schemeClr val="tx1"/>
                </a:solidFill>
                <a:latin typeface="Arial Cyr" panose="020B0604020202020204" pitchFamily="34" charset="0"/>
              </a:defRPr>
            </a:lvl1pPr>
            <a:lvl2pPr marL="742950" indent="-285750">
              <a:defRPr sz="2400">
                <a:solidFill>
                  <a:schemeClr val="tx1"/>
                </a:solidFill>
                <a:latin typeface="Arial Cyr" panose="020B0604020202020204" pitchFamily="34" charset="0"/>
              </a:defRPr>
            </a:lvl2pPr>
            <a:lvl3pPr marL="1143000" indent="-228600">
              <a:defRPr sz="2400">
                <a:solidFill>
                  <a:schemeClr val="tx1"/>
                </a:solidFill>
                <a:latin typeface="Arial Cyr" panose="020B0604020202020204" pitchFamily="34" charset="0"/>
              </a:defRPr>
            </a:lvl3pPr>
            <a:lvl4pPr marL="1600200" indent="-228600">
              <a:defRPr sz="2400">
                <a:solidFill>
                  <a:schemeClr val="tx1"/>
                </a:solidFill>
                <a:latin typeface="Arial Cyr" panose="020B0604020202020204" pitchFamily="34" charset="0"/>
              </a:defRPr>
            </a:lvl4pPr>
            <a:lvl5pPr marL="2057400" indent="-228600">
              <a:defRPr sz="2400">
                <a:solidFill>
                  <a:schemeClr val="tx1"/>
                </a:solidFill>
                <a:latin typeface="Arial Cyr" panose="020B0604020202020204" pitchFamily="34" charset="0"/>
              </a:defRPr>
            </a:lvl5pPr>
            <a:lvl6pPr marL="2514600" indent="-228600" eaLnBrk="0" fontAlgn="base" hangingPunct="0">
              <a:spcBef>
                <a:spcPct val="0"/>
              </a:spcBef>
              <a:spcAft>
                <a:spcPct val="0"/>
              </a:spcAft>
              <a:defRPr sz="2400">
                <a:solidFill>
                  <a:schemeClr val="tx1"/>
                </a:solidFill>
                <a:latin typeface="Arial Cyr" panose="020B0604020202020204" pitchFamily="34" charset="0"/>
              </a:defRPr>
            </a:lvl6pPr>
            <a:lvl7pPr marL="2971800" indent="-228600" eaLnBrk="0" fontAlgn="base" hangingPunct="0">
              <a:spcBef>
                <a:spcPct val="0"/>
              </a:spcBef>
              <a:spcAft>
                <a:spcPct val="0"/>
              </a:spcAft>
              <a:defRPr sz="2400">
                <a:solidFill>
                  <a:schemeClr val="tx1"/>
                </a:solidFill>
                <a:latin typeface="Arial Cyr" panose="020B0604020202020204" pitchFamily="34" charset="0"/>
              </a:defRPr>
            </a:lvl7pPr>
            <a:lvl8pPr marL="3429000" indent="-228600" eaLnBrk="0" fontAlgn="base" hangingPunct="0">
              <a:spcBef>
                <a:spcPct val="0"/>
              </a:spcBef>
              <a:spcAft>
                <a:spcPct val="0"/>
              </a:spcAft>
              <a:defRPr sz="2400">
                <a:solidFill>
                  <a:schemeClr val="tx1"/>
                </a:solidFill>
                <a:latin typeface="Arial Cyr" panose="020B0604020202020204" pitchFamily="34" charset="0"/>
              </a:defRPr>
            </a:lvl8pPr>
            <a:lvl9pPr marL="3886200" indent="-228600" eaLnBrk="0" fontAlgn="base" hangingPunct="0">
              <a:spcBef>
                <a:spcPct val="0"/>
              </a:spcBef>
              <a:spcAft>
                <a:spcPct val="0"/>
              </a:spcAft>
              <a:defRPr sz="2400">
                <a:solidFill>
                  <a:schemeClr val="tx1"/>
                </a:solidFill>
                <a:latin typeface="Arial Cyr" panose="020B0604020202020204" pitchFamily="34" charset="0"/>
              </a:defRPr>
            </a:lvl9pPr>
          </a:lstStyle>
          <a:p>
            <a:pPr algn="ctr" eaLnBrk="1" hangingPunct="1">
              <a:defRPr/>
            </a:pPr>
            <a:endParaRPr kumimoji="1" lang="ru-RU" smtClean="0">
              <a:solidFill>
                <a:srgbClr val="FFFFFF"/>
              </a:solidFill>
              <a:latin typeface="Times New Roman" panose="02020603050405020304" pitchFamily="18" charset="0"/>
            </a:endParaRPr>
          </a:p>
        </p:txBody>
      </p:sp>
      <p:sp>
        <p:nvSpPr>
          <p:cNvPr id="5" name="Rectangle 8"/>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Cyr" panose="020B0604020202020204" pitchFamily="34" charset="0"/>
              </a:defRPr>
            </a:lvl1pPr>
            <a:lvl2pPr marL="742950" indent="-285750">
              <a:defRPr sz="2400">
                <a:solidFill>
                  <a:schemeClr val="tx1"/>
                </a:solidFill>
                <a:latin typeface="Arial Cyr" panose="020B0604020202020204" pitchFamily="34" charset="0"/>
              </a:defRPr>
            </a:lvl2pPr>
            <a:lvl3pPr marL="1143000" indent="-228600">
              <a:defRPr sz="2400">
                <a:solidFill>
                  <a:schemeClr val="tx1"/>
                </a:solidFill>
                <a:latin typeface="Arial Cyr" panose="020B0604020202020204" pitchFamily="34" charset="0"/>
              </a:defRPr>
            </a:lvl3pPr>
            <a:lvl4pPr marL="1600200" indent="-228600">
              <a:defRPr sz="2400">
                <a:solidFill>
                  <a:schemeClr val="tx1"/>
                </a:solidFill>
                <a:latin typeface="Arial Cyr" panose="020B0604020202020204" pitchFamily="34" charset="0"/>
              </a:defRPr>
            </a:lvl4pPr>
            <a:lvl5pPr marL="2057400" indent="-228600">
              <a:defRPr sz="2400">
                <a:solidFill>
                  <a:schemeClr val="tx1"/>
                </a:solidFill>
                <a:latin typeface="Arial Cyr" panose="020B0604020202020204" pitchFamily="34" charset="0"/>
              </a:defRPr>
            </a:lvl5pPr>
            <a:lvl6pPr marL="2514600" indent="-228600" eaLnBrk="0" fontAlgn="base" hangingPunct="0">
              <a:spcBef>
                <a:spcPct val="0"/>
              </a:spcBef>
              <a:spcAft>
                <a:spcPct val="0"/>
              </a:spcAft>
              <a:defRPr sz="2400">
                <a:solidFill>
                  <a:schemeClr val="tx1"/>
                </a:solidFill>
                <a:latin typeface="Arial Cyr" panose="020B0604020202020204" pitchFamily="34" charset="0"/>
              </a:defRPr>
            </a:lvl6pPr>
            <a:lvl7pPr marL="2971800" indent="-228600" eaLnBrk="0" fontAlgn="base" hangingPunct="0">
              <a:spcBef>
                <a:spcPct val="0"/>
              </a:spcBef>
              <a:spcAft>
                <a:spcPct val="0"/>
              </a:spcAft>
              <a:defRPr sz="2400">
                <a:solidFill>
                  <a:schemeClr val="tx1"/>
                </a:solidFill>
                <a:latin typeface="Arial Cyr" panose="020B0604020202020204" pitchFamily="34" charset="0"/>
              </a:defRPr>
            </a:lvl7pPr>
            <a:lvl8pPr marL="3429000" indent="-228600" eaLnBrk="0" fontAlgn="base" hangingPunct="0">
              <a:spcBef>
                <a:spcPct val="0"/>
              </a:spcBef>
              <a:spcAft>
                <a:spcPct val="0"/>
              </a:spcAft>
              <a:defRPr sz="2400">
                <a:solidFill>
                  <a:schemeClr val="tx1"/>
                </a:solidFill>
                <a:latin typeface="Arial Cyr" panose="020B0604020202020204" pitchFamily="34" charset="0"/>
              </a:defRPr>
            </a:lvl8pPr>
            <a:lvl9pPr marL="3886200" indent="-228600" eaLnBrk="0" fontAlgn="base" hangingPunct="0">
              <a:spcBef>
                <a:spcPct val="0"/>
              </a:spcBef>
              <a:spcAft>
                <a:spcPct val="0"/>
              </a:spcAft>
              <a:defRPr sz="2400">
                <a:solidFill>
                  <a:schemeClr val="tx1"/>
                </a:solidFill>
                <a:latin typeface="Arial Cyr" panose="020B0604020202020204" pitchFamily="34" charset="0"/>
              </a:defRPr>
            </a:lvl9pPr>
          </a:lstStyle>
          <a:p>
            <a:pPr algn="ctr" eaLnBrk="1" hangingPunct="1">
              <a:defRPr/>
            </a:pPr>
            <a:endParaRPr kumimoji="1" lang="ru-RU" smtClean="0">
              <a:solidFill>
                <a:srgbClr val="FFFFFF"/>
              </a:solidFill>
              <a:latin typeface="Times New Roman" panose="02020603050405020304" pitchFamily="18" charset="0"/>
            </a:endParaRPr>
          </a:p>
        </p:txBody>
      </p:sp>
      <p:sp>
        <p:nvSpPr>
          <p:cNvPr id="3075" name="Rectangle 3"/>
          <p:cNvSpPr>
            <a:spLocks noGrp="1" noChangeArrowheads="1"/>
          </p:cNvSpPr>
          <p:nvPr>
            <p:ph type="ctrTitle"/>
          </p:nvPr>
        </p:nvSpPr>
        <p:spPr>
          <a:xfrm>
            <a:off x="990600" y="2514600"/>
            <a:ext cx="7467600" cy="762000"/>
          </a:xfrm>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a:spAutoFit/>
          </a:bodyPr>
          <a:lstStyle>
            <a:lvl1pPr>
              <a:defRPr sz="6600">
                <a:solidFill>
                  <a:srgbClr val="CCFFFF"/>
                </a:solidFill>
              </a:defRPr>
            </a:lvl1pPr>
          </a:lstStyle>
          <a:p>
            <a:pPr lvl="0"/>
            <a:r>
              <a:rPr lang="en-US" noProof="0" smtClean="0"/>
              <a:t>Click to edit Master title style</a:t>
            </a:r>
          </a:p>
        </p:txBody>
      </p:sp>
      <p:sp>
        <p:nvSpPr>
          <p:cNvPr id="3076" name="Rectangle 4"/>
          <p:cNvSpPr>
            <a:spLocks noGrp="1" noChangeArrowheads="1"/>
          </p:cNvSpPr>
          <p:nvPr>
            <p:ph type="subTitle" idx="1"/>
          </p:nvPr>
        </p:nvSpPr>
        <p:spPr>
          <a:xfrm>
            <a:off x="1447800" y="3886200"/>
            <a:ext cx="6400800" cy="1752600"/>
          </a:xfrm>
        </p:spPr>
        <p:txBody>
          <a:bodyPr/>
          <a:lstStyle>
            <a:lvl1pPr marL="0" indent="0" algn="ctr">
              <a:buFont typeface="Wingdings" panose="05000000000000000000" pitchFamily="2" charset="2"/>
              <a:buNone/>
              <a:defRPr sz="4000">
                <a:solidFill>
                  <a:srgbClr val="CCECFF"/>
                </a:solidFill>
              </a:defRPr>
            </a:lvl1pPr>
          </a:lstStyle>
          <a:p>
            <a:pPr lvl="0"/>
            <a:r>
              <a:rPr lang="en-US" noProof="0" smtClean="0"/>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eaLnBrk="0" hangingPunct="0">
              <a:defRPr>
                <a:solidFill>
                  <a:srgbClr val="CCECFF"/>
                </a:solidFill>
              </a:defRPr>
            </a:lvl1pPr>
          </a:lstStyle>
          <a:p>
            <a:pPr>
              <a:defRPr/>
            </a:pPr>
            <a:fld id="{97E4C09B-BB8D-47CB-A158-1D97395E9545}" type="datetime1">
              <a:rPr lang="en-US"/>
              <a:pPr>
                <a:defRPr/>
              </a:pPr>
              <a:t>9/4/2017</a:t>
            </a:fld>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lgn="l" eaLnBrk="0" hangingPunct="0">
              <a:defRPr>
                <a:solidFill>
                  <a:srgbClr val="CCECFF"/>
                </a:solidFill>
              </a:defRPr>
            </a:lvl1pPr>
          </a:lstStyle>
          <a:p>
            <a:pPr>
              <a:defRPr/>
            </a:pPr>
            <a:endParaRPr lang="en-US"/>
          </a:p>
        </p:txBody>
      </p:sp>
      <p:sp>
        <p:nvSpPr>
          <p:cNvPr id="8" name="Rectangle 7"/>
          <p:cNvSpPr>
            <a:spLocks noGrp="1" noChangeArrowheads="1"/>
          </p:cNvSpPr>
          <p:nvPr>
            <p:ph type="sldNum" sz="quarter" idx="12"/>
          </p:nvPr>
        </p:nvSpPr>
        <p:spPr>
          <a:xfrm>
            <a:off x="6934200" y="6248400"/>
            <a:ext cx="1905000" cy="457200"/>
          </a:xfrm>
        </p:spPr>
        <p:txBody>
          <a:bodyPr/>
          <a:lstStyle>
            <a:lvl1pPr eaLnBrk="0" hangingPunct="0">
              <a:defRPr>
                <a:solidFill>
                  <a:srgbClr val="CCECFF"/>
                </a:solidFill>
              </a:defRPr>
            </a:lvl1pPr>
          </a:lstStyle>
          <a:p>
            <a:pPr>
              <a:defRPr/>
            </a:pPr>
            <a:fld id="{77659276-1515-49AD-BE71-C194749CDA2C}" type="slidenum">
              <a:rPr lang="en-US"/>
              <a:pPr>
                <a:defRPr/>
              </a:pPr>
              <a:t>‹#›</a:t>
            </a:fld>
            <a:endParaRPr lang="en-US"/>
          </a:p>
        </p:txBody>
      </p:sp>
    </p:spTree>
    <p:extLst>
      <p:ext uri="{BB962C8B-B14F-4D97-AF65-F5344CB8AC3E}">
        <p14:creationId xmlns="" xmlns:p14="http://schemas.microsoft.com/office/powerpoint/2010/main" val="1942895622"/>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eaLnBrk="0" hangingPunct="0">
              <a:defRPr/>
            </a:lvl1pPr>
          </a:lstStyle>
          <a:p>
            <a:pPr>
              <a:defRPr/>
            </a:pPr>
            <a:fld id="{F50B1473-265B-4E8E-9DE6-878CC432DA1A}" type="datetime1">
              <a:rPr lang="en-US"/>
              <a:pPr>
                <a:defRPr/>
              </a:pPr>
              <a:t>9/4/2017</a:t>
            </a:fld>
            <a:endParaRPr lang="en-US"/>
          </a:p>
        </p:txBody>
      </p:sp>
      <p:sp>
        <p:nvSpPr>
          <p:cNvPr id="5" name="Нижний колонтитул 4"/>
          <p:cNvSpPr>
            <a:spLocks noGrp="1"/>
          </p:cNvSpPr>
          <p:nvPr>
            <p:ph type="ftr" sz="quarter" idx="11"/>
          </p:nvPr>
        </p:nvSpPr>
        <p:spPr/>
        <p:txBody>
          <a:bodyPr/>
          <a:lstStyle>
            <a:lvl1pPr algn="l" eaLnBrk="0" hangingPunct="0">
              <a:defRPr/>
            </a:lvl1pPr>
          </a:lstStyle>
          <a:p>
            <a:pPr>
              <a:defRPr/>
            </a:pPr>
            <a:endParaRPr lang="en-US"/>
          </a:p>
        </p:txBody>
      </p:sp>
      <p:sp>
        <p:nvSpPr>
          <p:cNvPr id="6" name="Номер слайда 5"/>
          <p:cNvSpPr>
            <a:spLocks noGrp="1"/>
          </p:cNvSpPr>
          <p:nvPr>
            <p:ph type="sldNum" sz="quarter" idx="12"/>
          </p:nvPr>
        </p:nvSpPr>
        <p:spPr/>
        <p:txBody>
          <a:bodyPr/>
          <a:lstStyle>
            <a:lvl1pPr eaLnBrk="0" hangingPunct="0">
              <a:defRPr/>
            </a:lvl1pPr>
          </a:lstStyle>
          <a:p>
            <a:pPr>
              <a:defRPr/>
            </a:pPr>
            <a:fld id="{B28D9B03-D858-4090-B463-18A2DB581A5A}" type="slidenum">
              <a:rPr lang="en-US"/>
              <a:pPr>
                <a:defRPr/>
              </a:pPr>
              <a:t>‹#›</a:t>
            </a:fld>
            <a:endParaRPr lang="en-US"/>
          </a:p>
        </p:txBody>
      </p:sp>
    </p:spTree>
    <p:extLst>
      <p:ext uri="{BB962C8B-B14F-4D97-AF65-F5344CB8AC3E}">
        <p14:creationId xmlns="" xmlns:p14="http://schemas.microsoft.com/office/powerpoint/2010/main" val="861769134"/>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sz="half" idx="10"/>
          </p:nvPr>
        </p:nvSpPr>
        <p:spPr/>
        <p:txBody>
          <a:bodyPr/>
          <a:lstStyle>
            <a:lvl1pPr eaLnBrk="0" hangingPunct="0">
              <a:defRPr/>
            </a:lvl1pPr>
          </a:lstStyle>
          <a:p>
            <a:pPr>
              <a:defRPr/>
            </a:pPr>
            <a:fld id="{24527445-D898-4F5D-A7B4-564B96713965}" type="datetime1">
              <a:rPr lang="en-US"/>
              <a:pPr>
                <a:defRPr/>
              </a:pPr>
              <a:t>9/4/2017</a:t>
            </a:fld>
            <a:endParaRPr lang="en-US"/>
          </a:p>
        </p:txBody>
      </p:sp>
      <p:sp>
        <p:nvSpPr>
          <p:cNvPr id="5" name="Нижний колонтитул 4"/>
          <p:cNvSpPr>
            <a:spLocks noGrp="1"/>
          </p:cNvSpPr>
          <p:nvPr>
            <p:ph type="ftr" sz="quarter" idx="11"/>
          </p:nvPr>
        </p:nvSpPr>
        <p:spPr/>
        <p:txBody>
          <a:bodyPr/>
          <a:lstStyle>
            <a:lvl1pPr algn="l" eaLnBrk="0" hangingPunct="0">
              <a:defRPr/>
            </a:lvl1pPr>
          </a:lstStyle>
          <a:p>
            <a:pPr>
              <a:defRPr/>
            </a:pPr>
            <a:endParaRPr lang="en-US"/>
          </a:p>
        </p:txBody>
      </p:sp>
      <p:sp>
        <p:nvSpPr>
          <p:cNvPr id="6" name="Номер слайда 5"/>
          <p:cNvSpPr>
            <a:spLocks noGrp="1"/>
          </p:cNvSpPr>
          <p:nvPr>
            <p:ph type="sldNum" sz="quarter" idx="12"/>
          </p:nvPr>
        </p:nvSpPr>
        <p:spPr/>
        <p:txBody>
          <a:bodyPr/>
          <a:lstStyle>
            <a:lvl1pPr eaLnBrk="0" hangingPunct="0">
              <a:defRPr/>
            </a:lvl1pPr>
          </a:lstStyle>
          <a:p>
            <a:pPr>
              <a:defRPr/>
            </a:pPr>
            <a:fld id="{1E7775CF-67F8-4B72-9CB2-B4A7E2CC0D1E}" type="slidenum">
              <a:rPr lang="en-US"/>
              <a:pPr>
                <a:defRPr/>
              </a:pPr>
              <a:t>‹#›</a:t>
            </a:fld>
            <a:endParaRPr lang="en-US"/>
          </a:p>
        </p:txBody>
      </p:sp>
    </p:spTree>
    <p:extLst>
      <p:ext uri="{BB962C8B-B14F-4D97-AF65-F5344CB8AC3E}">
        <p14:creationId xmlns="" xmlns:p14="http://schemas.microsoft.com/office/powerpoint/2010/main" val="975703586"/>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eaLnBrk="0" hangingPunct="0">
              <a:defRPr/>
            </a:lvl1pPr>
          </a:lstStyle>
          <a:p>
            <a:pPr>
              <a:defRPr/>
            </a:pPr>
            <a:fld id="{985D86D8-729A-4614-A071-6E3E8E249C27}" type="datetime1">
              <a:rPr lang="en-US"/>
              <a:pPr>
                <a:defRPr/>
              </a:pPr>
              <a:t>9/4/2017</a:t>
            </a:fld>
            <a:endParaRPr lang="en-US"/>
          </a:p>
        </p:txBody>
      </p:sp>
      <p:sp>
        <p:nvSpPr>
          <p:cNvPr id="6" name="Нижний колонтитул 5"/>
          <p:cNvSpPr>
            <a:spLocks noGrp="1"/>
          </p:cNvSpPr>
          <p:nvPr>
            <p:ph type="ftr" sz="quarter" idx="11"/>
          </p:nvPr>
        </p:nvSpPr>
        <p:spPr/>
        <p:txBody>
          <a:bodyPr/>
          <a:lstStyle>
            <a:lvl1pPr algn="l" eaLnBrk="0" hangingPunct="0">
              <a:defRPr/>
            </a:lvl1pPr>
          </a:lstStyle>
          <a:p>
            <a:pPr>
              <a:defRPr/>
            </a:pPr>
            <a:endParaRPr lang="en-US"/>
          </a:p>
        </p:txBody>
      </p:sp>
      <p:sp>
        <p:nvSpPr>
          <p:cNvPr id="7" name="Номер слайда 6"/>
          <p:cNvSpPr>
            <a:spLocks noGrp="1"/>
          </p:cNvSpPr>
          <p:nvPr>
            <p:ph type="sldNum" sz="quarter" idx="12"/>
          </p:nvPr>
        </p:nvSpPr>
        <p:spPr/>
        <p:txBody>
          <a:bodyPr/>
          <a:lstStyle>
            <a:lvl1pPr eaLnBrk="0" hangingPunct="0">
              <a:defRPr/>
            </a:lvl1pPr>
          </a:lstStyle>
          <a:p>
            <a:pPr>
              <a:defRPr/>
            </a:pPr>
            <a:fld id="{16B9A2FA-C203-4B38-9C5F-B5D5FC6485E3}" type="slidenum">
              <a:rPr lang="en-US"/>
              <a:pPr>
                <a:defRPr/>
              </a:pPr>
              <a:t>‹#›</a:t>
            </a:fld>
            <a:endParaRPr lang="en-US"/>
          </a:p>
        </p:txBody>
      </p:sp>
    </p:spTree>
    <p:extLst>
      <p:ext uri="{BB962C8B-B14F-4D97-AF65-F5344CB8AC3E}">
        <p14:creationId xmlns="" xmlns:p14="http://schemas.microsoft.com/office/powerpoint/2010/main" val="713776824"/>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eaLnBrk="0" hangingPunct="0">
              <a:defRPr/>
            </a:lvl1pPr>
          </a:lstStyle>
          <a:p>
            <a:pPr>
              <a:defRPr/>
            </a:pPr>
            <a:fld id="{8B30FD6B-1742-44E2-8435-201B0DD34CD9}" type="datetime1">
              <a:rPr lang="en-US"/>
              <a:pPr>
                <a:defRPr/>
              </a:pPr>
              <a:t>9/4/2017</a:t>
            </a:fld>
            <a:endParaRPr lang="en-US"/>
          </a:p>
        </p:txBody>
      </p:sp>
      <p:sp>
        <p:nvSpPr>
          <p:cNvPr id="8" name="Нижний колонтитул 7"/>
          <p:cNvSpPr>
            <a:spLocks noGrp="1"/>
          </p:cNvSpPr>
          <p:nvPr>
            <p:ph type="ftr" sz="quarter" idx="11"/>
          </p:nvPr>
        </p:nvSpPr>
        <p:spPr/>
        <p:txBody>
          <a:bodyPr/>
          <a:lstStyle>
            <a:lvl1pPr algn="l" eaLnBrk="0" hangingPunct="0">
              <a:defRPr/>
            </a:lvl1pPr>
          </a:lstStyle>
          <a:p>
            <a:pPr>
              <a:defRPr/>
            </a:pPr>
            <a:endParaRPr lang="en-US"/>
          </a:p>
        </p:txBody>
      </p:sp>
      <p:sp>
        <p:nvSpPr>
          <p:cNvPr id="9" name="Номер слайда 8"/>
          <p:cNvSpPr>
            <a:spLocks noGrp="1"/>
          </p:cNvSpPr>
          <p:nvPr>
            <p:ph type="sldNum" sz="quarter" idx="12"/>
          </p:nvPr>
        </p:nvSpPr>
        <p:spPr/>
        <p:txBody>
          <a:bodyPr/>
          <a:lstStyle>
            <a:lvl1pPr eaLnBrk="0" hangingPunct="0">
              <a:defRPr/>
            </a:lvl1pPr>
          </a:lstStyle>
          <a:p>
            <a:pPr>
              <a:defRPr/>
            </a:pPr>
            <a:fld id="{73FAFA74-BAA5-402B-B32D-535AFB372DF6}" type="slidenum">
              <a:rPr lang="en-US"/>
              <a:pPr>
                <a:defRPr/>
              </a:pPr>
              <a:t>‹#›</a:t>
            </a:fld>
            <a:endParaRPr lang="en-US"/>
          </a:p>
        </p:txBody>
      </p:sp>
    </p:spTree>
    <p:extLst>
      <p:ext uri="{BB962C8B-B14F-4D97-AF65-F5344CB8AC3E}">
        <p14:creationId xmlns="" xmlns:p14="http://schemas.microsoft.com/office/powerpoint/2010/main" val="332237296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F2DC95A3-624C-4DAF-A54E-CBD6350F13F9}" type="datetimeFigureOut">
              <a:rPr lang="ru-RU"/>
              <a:pPr>
                <a:defRPr/>
              </a:pPr>
              <a:t>04.09.2017</a:t>
            </a:fld>
            <a:endParaRPr lang="ru-RU"/>
          </a:p>
        </p:txBody>
      </p:sp>
      <p:sp>
        <p:nvSpPr>
          <p:cNvPr id="4" name="Нижний колонтитул 3"/>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5" name="Номер слайда 4"/>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E97FC035-951F-43FF-AAB4-4637CA3403A4}" type="slidenum">
              <a:rPr lang="ru-RU"/>
              <a:pPr>
                <a:defRPr/>
              </a:pPr>
              <a:t>‹#›</a:t>
            </a:fld>
            <a:endParaRPr lang="ru-RU"/>
          </a:p>
        </p:txBody>
      </p:sp>
    </p:spTree>
    <p:extLst>
      <p:ext uri="{BB962C8B-B14F-4D97-AF65-F5344CB8AC3E}">
        <p14:creationId xmlns="" xmlns:p14="http://schemas.microsoft.com/office/powerpoint/2010/main" val="372408791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eaLnBrk="0" hangingPunct="0">
              <a:defRPr/>
            </a:lvl1pPr>
          </a:lstStyle>
          <a:p>
            <a:pPr>
              <a:defRPr/>
            </a:pPr>
            <a:fld id="{0A6EEF4D-55FA-4D21-8A82-A89880037C13}" type="datetime1">
              <a:rPr lang="en-US"/>
              <a:pPr>
                <a:defRPr/>
              </a:pPr>
              <a:t>9/4/2017</a:t>
            </a:fld>
            <a:endParaRPr lang="en-US"/>
          </a:p>
        </p:txBody>
      </p:sp>
      <p:sp>
        <p:nvSpPr>
          <p:cNvPr id="4" name="Нижний колонтитул 3"/>
          <p:cNvSpPr>
            <a:spLocks noGrp="1"/>
          </p:cNvSpPr>
          <p:nvPr>
            <p:ph type="ftr" sz="quarter" idx="11"/>
          </p:nvPr>
        </p:nvSpPr>
        <p:spPr/>
        <p:txBody>
          <a:bodyPr/>
          <a:lstStyle>
            <a:lvl1pPr algn="l" eaLnBrk="0" hangingPunct="0">
              <a:defRPr/>
            </a:lvl1pPr>
          </a:lstStyle>
          <a:p>
            <a:pPr>
              <a:defRPr/>
            </a:pPr>
            <a:endParaRPr lang="en-US"/>
          </a:p>
        </p:txBody>
      </p:sp>
      <p:sp>
        <p:nvSpPr>
          <p:cNvPr id="5" name="Номер слайда 4"/>
          <p:cNvSpPr>
            <a:spLocks noGrp="1"/>
          </p:cNvSpPr>
          <p:nvPr>
            <p:ph type="sldNum" sz="quarter" idx="12"/>
          </p:nvPr>
        </p:nvSpPr>
        <p:spPr/>
        <p:txBody>
          <a:bodyPr/>
          <a:lstStyle>
            <a:lvl1pPr eaLnBrk="0" hangingPunct="0">
              <a:defRPr/>
            </a:lvl1pPr>
          </a:lstStyle>
          <a:p>
            <a:pPr>
              <a:defRPr/>
            </a:pPr>
            <a:fld id="{C8B8E8EA-4EDB-4999-AE04-7F9A7E3C06C8}" type="slidenum">
              <a:rPr lang="en-US"/>
              <a:pPr>
                <a:defRPr/>
              </a:pPr>
              <a:t>‹#›</a:t>
            </a:fld>
            <a:endParaRPr lang="en-US"/>
          </a:p>
        </p:txBody>
      </p:sp>
    </p:spTree>
    <p:extLst>
      <p:ext uri="{BB962C8B-B14F-4D97-AF65-F5344CB8AC3E}">
        <p14:creationId xmlns="" xmlns:p14="http://schemas.microsoft.com/office/powerpoint/2010/main" val="328662574"/>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eaLnBrk="0" hangingPunct="0">
              <a:defRPr/>
            </a:lvl1pPr>
          </a:lstStyle>
          <a:p>
            <a:pPr>
              <a:defRPr/>
            </a:pPr>
            <a:fld id="{7DCA2812-1D3F-4D72-9273-2A84C8D497B2}" type="datetime1">
              <a:rPr lang="en-US"/>
              <a:pPr>
                <a:defRPr/>
              </a:pPr>
              <a:t>9/4/2017</a:t>
            </a:fld>
            <a:endParaRPr lang="en-US"/>
          </a:p>
        </p:txBody>
      </p:sp>
      <p:sp>
        <p:nvSpPr>
          <p:cNvPr id="3" name="Нижний колонтитул 2"/>
          <p:cNvSpPr>
            <a:spLocks noGrp="1"/>
          </p:cNvSpPr>
          <p:nvPr>
            <p:ph type="ftr" sz="quarter" idx="11"/>
          </p:nvPr>
        </p:nvSpPr>
        <p:spPr/>
        <p:txBody>
          <a:bodyPr/>
          <a:lstStyle>
            <a:lvl1pPr algn="l" eaLnBrk="0" hangingPunct="0">
              <a:defRPr/>
            </a:lvl1pPr>
          </a:lstStyle>
          <a:p>
            <a:pPr>
              <a:defRPr/>
            </a:pPr>
            <a:endParaRPr lang="en-US"/>
          </a:p>
        </p:txBody>
      </p:sp>
      <p:sp>
        <p:nvSpPr>
          <p:cNvPr id="4" name="Номер слайда 3"/>
          <p:cNvSpPr>
            <a:spLocks noGrp="1"/>
          </p:cNvSpPr>
          <p:nvPr>
            <p:ph type="sldNum" sz="quarter" idx="12"/>
          </p:nvPr>
        </p:nvSpPr>
        <p:spPr/>
        <p:txBody>
          <a:bodyPr/>
          <a:lstStyle>
            <a:lvl1pPr eaLnBrk="0" hangingPunct="0">
              <a:defRPr/>
            </a:lvl1pPr>
          </a:lstStyle>
          <a:p>
            <a:pPr>
              <a:defRPr/>
            </a:pPr>
            <a:fld id="{A9FE5983-A232-44F9-AD1D-261AD5407941}" type="slidenum">
              <a:rPr lang="en-US"/>
              <a:pPr>
                <a:defRPr/>
              </a:pPr>
              <a:t>‹#›</a:t>
            </a:fld>
            <a:endParaRPr lang="en-US"/>
          </a:p>
        </p:txBody>
      </p:sp>
    </p:spTree>
    <p:extLst>
      <p:ext uri="{BB962C8B-B14F-4D97-AF65-F5344CB8AC3E}">
        <p14:creationId xmlns="" xmlns:p14="http://schemas.microsoft.com/office/powerpoint/2010/main" val="747760360"/>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eaLnBrk="0" hangingPunct="0">
              <a:defRPr/>
            </a:lvl1pPr>
          </a:lstStyle>
          <a:p>
            <a:pPr>
              <a:defRPr/>
            </a:pPr>
            <a:fld id="{1BDE682E-4970-4760-BD84-3D3918BCF7D0}" type="datetime1">
              <a:rPr lang="en-US"/>
              <a:pPr>
                <a:defRPr/>
              </a:pPr>
              <a:t>9/4/2017</a:t>
            </a:fld>
            <a:endParaRPr lang="en-US"/>
          </a:p>
        </p:txBody>
      </p:sp>
      <p:sp>
        <p:nvSpPr>
          <p:cNvPr id="6" name="Нижний колонтитул 5"/>
          <p:cNvSpPr>
            <a:spLocks noGrp="1"/>
          </p:cNvSpPr>
          <p:nvPr>
            <p:ph type="ftr" sz="quarter" idx="11"/>
          </p:nvPr>
        </p:nvSpPr>
        <p:spPr/>
        <p:txBody>
          <a:bodyPr/>
          <a:lstStyle>
            <a:lvl1pPr algn="l" eaLnBrk="0" hangingPunct="0">
              <a:defRPr/>
            </a:lvl1pPr>
          </a:lstStyle>
          <a:p>
            <a:pPr>
              <a:defRPr/>
            </a:pPr>
            <a:endParaRPr lang="en-US"/>
          </a:p>
        </p:txBody>
      </p:sp>
      <p:sp>
        <p:nvSpPr>
          <p:cNvPr id="7" name="Номер слайда 6"/>
          <p:cNvSpPr>
            <a:spLocks noGrp="1"/>
          </p:cNvSpPr>
          <p:nvPr>
            <p:ph type="sldNum" sz="quarter" idx="12"/>
          </p:nvPr>
        </p:nvSpPr>
        <p:spPr/>
        <p:txBody>
          <a:bodyPr/>
          <a:lstStyle>
            <a:lvl1pPr eaLnBrk="0" hangingPunct="0">
              <a:defRPr/>
            </a:lvl1pPr>
          </a:lstStyle>
          <a:p>
            <a:pPr>
              <a:defRPr/>
            </a:pPr>
            <a:fld id="{53DC40B5-2BCD-47E0-965E-59D7652492C7}" type="slidenum">
              <a:rPr lang="en-US"/>
              <a:pPr>
                <a:defRPr/>
              </a:pPr>
              <a:t>‹#›</a:t>
            </a:fld>
            <a:endParaRPr lang="en-US"/>
          </a:p>
        </p:txBody>
      </p:sp>
    </p:spTree>
    <p:extLst>
      <p:ext uri="{BB962C8B-B14F-4D97-AF65-F5344CB8AC3E}">
        <p14:creationId xmlns="" xmlns:p14="http://schemas.microsoft.com/office/powerpoint/2010/main" val="418686509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eaLnBrk="0" hangingPunct="0">
              <a:defRPr/>
            </a:lvl1pPr>
          </a:lstStyle>
          <a:p>
            <a:pPr>
              <a:defRPr/>
            </a:pPr>
            <a:fld id="{1B321EC6-0B0F-4406-94E3-29D614B66B1E}" type="datetime1">
              <a:rPr lang="en-US"/>
              <a:pPr>
                <a:defRPr/>
              </a:pPr>
              <a:t>9/4/2017</a:t>
            </a:fld>
            <a:endParaRPr lang="en-US"/>
          </a:p>
        </p:txBody>
      </p:sp>
      <p:sp>
        <p:nvSpPr>
          <p:cNvPr id="6" name="Нижний колонтитул 5"/>
          <p:cNvSpPr>
            <a:spLocks noGrp="1"/>
          </p:cNvSpPr>
          <p:nvPr>
            <p:ph type="ftr" sz="quarter" idx="11"/>
          </p:nvPr>
        </p:nvSpPr>
        <p:spPr/>
        <p:txBody>
          <a:bodyPr/>
          <a:lstStyle>
            <a:lvl1pPr algn="l" eaLnBrk="0" hangingPunct="0">
              <a:defRPr/>
            </a:lvl1pPr>
          </a:lstStyle>
          <a:p>
            <a:pPr>
              <a:defRPr/>
            </a:pPr>
            <a:endParaRPr lang="en-US"/>
          </a:p>
        </p:txBody>
      </p:sp>
      <p:sp>
        <p:nvSpPr>
          <p:cNvPr id="7" name="Номер слайда 6"/>
          <p:cNvSpPr>
            <a:spLocks noGrp="1"/>
          </p:cNvSpPr>
          <p:nvPr>
            <p:ph type="sldNum" sz="quarter" idx="12"/>
          </p:nvPr>
        </p:nvSpPr>
        <p:spPr/>
        <p:txBody>
          <a:bodyPr/>
          <a:lstStyle>
            <a:lvl1pPr eaLnBrk="0" hangingPunct="0">
              <a:defRPr/>
            </a:lvl1pPr>
          </a:lstStyle>
          <a:p>
            <a:pPr>
              <a:defRPr/>
            </a:pPr>
            <a:fld id="{BA21D09E-CCC0-432E-A138-E1B312E78464}" type="slidenum">
              <a:rPr lang="en-US"/>
              <a:pPr>
                <a:defRPr/>
              </a:pPr>
              <a:t>‹#›</a:t>
            </a:fld>
            <a:endParaRPr lang="en-US"/>
          </a:p>
        </p:txBody>
      </p:sp>
    </p:spTree>
    <p:extLst>
      <p:ext uri="{BB962C8B-B14F-4D97-AF65-F5344CB8AC3E}">
        <p14:creationId xmlns="" xmlns:p14="http://schemas.microsoft.com/office/powerpoint/2010/main" val="1207001046"/>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eaLnBrk="0" hangingPunct="0">
              <a:defRPr/>
            </a:lvl1pPr>
          </a:lstStyle>
          <a:p>
            <a:pPr>
              <a:defRPr/>
            </a:pPr>
            <a:fld id="{D077B4F5-3AF6-4D89-AD72-D27F84186741}" type="datetime1">
              <a:rPr lang="en-US"/>
              <a:pPr>
                <a:defRPr/>
              </a:pPr>
              <a:t>9/4/2017</a:t>
            </a:fld>
            <a:endParaRPr lang="en-US"/>
          </a:p>
        </p:txBody>
      </p:sp>
      <p:sp>
        <p:nvSpPr>
          <p:cNvPr id="5" name="Нижний колонтитул 4"/>
          <p:cNvSpPr>
            <a:spLocks noGrp="1"/>
          </p:cNvSpPr>
          <p:nvPr>
            <p:ph type="ftr" sz="quarter" idx="11"/>
          </p:nvPr>
        </p:nvSpPr>
        <p:spPr/>
        <p:txBody>
          <a:bodyPr/>
          <a:lstStyle>
            <a:lvl1pPr algn="l" eaLnBrk="0" hangingPunct="0">
              <a:defRPr/>
            </a:lvl1pPr>
          </a:lstStyle>
          <a:p>
            <a:pPr>
              <a:defRPr/>
            </a:pPr>
            <a:endParaRPr lang="en-US"/>
          </a:p>
        </p:txBody>
      </p:sp>
      <p:sp>
        <p:nvSpPr>
          <p:cNvPr id="6" name="Номер слайда 5"/>
          <p:cNvSpPr>
            <a:spLocks noGrp="1"/>
          </p:cNvSpPr>
          <p:nvPr>
            <p:ph type="sldNum" sz="quarter" idx="12"/>
          </p:nvPr>
        </p:nvSpPr>
        <p:spPr/>
        <p:txBody>
          <a:bodyPr/>
          <a:lstStyle>
            <a:lvl1pPr eaLnBrk="0" hangingPunct="0">
              <a:defRPr/>
            </a:lvl1pPr>
          </a:lstStyle>
          <a:p>
            <a:pPr>
              <a:defRPr/>
            </a:pPr>
            <a:fld id="{6E497672-FF80-4E7C-BBDA-5CD5ED31B390}" type="slidenum">
              <a:rPr lang="en-US"/>
              <a:pPr>
                <a:defRPr/>
              </a:pPr>
              <a:t>‹#›</a:t>
            </a:fld>
            <a:endParaRPr lang="en-US"/>
          </a:p>
        </p:txBody>
      </p:sp>
    </p:spTree>
    <p:extLst>
      <p:ext uri="{BB962C8B-B14F-4D97-AF65-F5344CB8AC3E}">
        <p14:creationId xmlns="" xmlns:p14="http://schemas.microsoft.com/office/powerpoint/2010/main" val="550380139"/>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400800" y="457200"/>
            <a:ext cx="2057400" cy="56388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228600" y="457200"/>
            <a:ext cx="6019800" cy="56388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eaLnBrk="0" hangingPunct="0">
              <a:defRPr/>
            </a:lvl1pPr>
          </a:lstStyle>
          <a:p>
            <a:pPr>
              <a:defRPr/>
            </a:pPr>
            <a:fld id="{9A9C48C0-9F79-4AFD-961A-6130D7C1B640}" type="datetime1">
              <a:rPr lang="en-US"/>
              <a:pPr>
                <a:defRPr/>
              </a:pPr>
              <a:t>9/4/2017</a:t>
            </a:fld>
            <a:endParaRPr lang="en-US"/>
          </a:p>
        </p:txBody>
      </p:sp>
      <p:sp>
        <p:nvSpPr>
          <p:cNvPr id="5" name="Нижний колонтитул 4"/>
          <p:cNvSpPr>
            <a:spLocks noGrp="1"/>
          </p:cNvSpPr>
          <p:nvPr>
            <p:ph type="ftr" sz="quarter" idx="11"/>
          </p:nvPr>
        </p:nvSpPr>
        <p:spPr/>
        <p:txBody>
          <a:bodyPr/>
          <a:lstStyle>
            <a:lvl1pPr algn="l" eaLnBrk="0" hangingPunct="0">
              <a:defRPr/>
            </a:lvl1pPr>
          </a:lstStyle>
          <a:p>
            <a:pPr>
              <a:defRPr/>
            </a:pPr>
            <a:endParaRPr lang="en-US"/>
          </a:p>
        </p:txBody>
      </p:sp>
      <p:sp>
        <p:nvSpPr>
          <p:cNvPr id="6" name="Номер слайда 5"/>
          <p:cNvSpPr>
            <a:spLocks noGrp="1"/>
          </p:cNvSpPr>
          <p:nvPr>
            <p:ph type="sldNum" sz="quarter" idx="12"/>
          </p:nvPr>
        </p:nvSpPr>
        <p:spPr/>
        <p:txBody>
          <a:bodyPr/>
          <a:lstStyle>
            <a:lvl1pPr eaLnBrk="0" hangingPunct="0">
              <a:defRPr/>
            </a:lvl1pPr>
          </a:lstStyle>
          <a:p>
            <a:pPr>
              <a:defRPr/>
            </a:pPr>
            <a:fld id="{2EABA48D-FC08-46F7-867F-9E7D3C01B335}" type="slidenum">
              <a:rPr lang="en-US"/>
              <a:pPr>
                <a:defRPr/>
              </a:pPr>
              <a:t>‹#›</a:t>
            </a:fld>
            <a:endParaRPr lang="en-US"/>
          </a:p>
        </p:txBody>
      </p:sp>
    </p:spTree>
    <p:extLst>
      <p:ext uri="{BB962C8B-B14F-4D97-AF65-F5344CB8AC3E}">
        <p14:creationId xmlns="" xmlns:p14="http://schemas.microsoft.com/office/powerpoint/2010/main" val="4165642269"/>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685800" y="1981200"/>
            <a:ext cx="7772400" cy="4114800"/>
          </a:xfrm>
        </p:spPr>
        <p:txBody>
          <a:bodyPr/>
          <a:lstStyle/>
          <a:p>
            <a:pPr lvl="0"/>
            <a:endParaRPr lang="ru-RU" noProof="0" smtClean="0"/>
          </a:p>
        </p:txBody>
      </p:sp>
      <p:sp>
        <p:nvSpPr>
          <p:cNvPr id="4" name="Дата 3"/>
          <p:cNvSpPr>
            <a:spLocks noGrp="1"/>
          </p:cNvSpPr>
          <p:nvPr>
            <p:ph type="dt" sz="half" idx="10"/>
          </p:nvPr>
        </p:nvSpPr>
        <p:spPr/>
        <p:txBody>
          <a:bodyPr/>
          <a:lstStyle>
            <a:lvl1pPr eaLnBrk="0" hangingPunct="0">
              <a:defRPr/>
            </a:lvl1pPr>
          </a:lstStyle>
          <a:p>
            <a:pPr>
              <a:defRPr/>
            </a:pPr>
            <a:fld id="{BD43E703-D1A2-4A00-A8AA-FF34594207D1}" type="datetime1">
              <a:rPr lang="en-US"/>
              <a:pPr>
                <a:defRPr/>
              </a:pPr>
              <a:t>9/4/2017</a:t>
            </a:fld>
            <a:endParaRPr lang="en-US"/>
          </a:p>
        </p:txBody>
      </p:sp>
      <p:sp>
        <p:nvSpPr>
          <p:cNvPr id="5" name="Нижний колонтитул 4"/>
          <p:cNvSpPr>
            <a:spLocks noGrp="1"/>
          </p:cNvSpPr>
          <p:nvPr>
            <p:ph type="ftr" sz="quarter" idx="11"/>
          </p:nvPr>
        </p:nvSpPr>
        <p:spPr/>
        <p:txBody>
          <a:bodyPr/>
          <a:lstStyle>
            <a:lvl1pPr algn="l" eaLnBrk="0" hangingPunct="0">
              <a:defRPr/>
            </a:lvl1pPr>
          </a:lstStyle>
          <a:p>
            <a:pPr>
              <a:defRPr/>
            </a:pPr>
            <a:endParaRPr lang="en-US"/>
          </a:p>
        </p:txBody>
      </p:sp>
      <p:sp>
        <p:nvSpPr>
          <p:cNvPr id="6" name="Номер слайда 5"/>
          <p:cNvSpPr>
            <a:spLocks noGrp="1"/>
          </p:cNvSpPr>
          <p:nvPr>
            <p:ph type="sldNum" sz="quarter" idx="12"/>
          </p:nvPr>
        </p:nvSpPr>
        <p:spPr/>
        <p:txBody>
          <a:bodyPr/>
          <a:lstStyle>
            <a:lvl1pPr eaLnBrk="0" hangingPunct="0">
              <a:defRPr/>
            </a:lvl1pPr>
          </a:lstStyle>
          <a:p>
            <a:pPr>
              <a:defRPr/>
            </a:pPr>
            <a:fld id="{2F9570CD-E181-4585-988F-1573F7C67ED4}" type="slidenum">
              <a:rPr lang="en-US"/>
              <a:pPr>
                <a:defRPr/>
              </a:pPr>
              <a:t>‹#›</a:t>
            </a:fld>
            <a:endParaRPr lang="en-US"/>
          </a:p>
        </p:txBody>
      </p:sp>
    </p:spTree>
    <p:extLst>
      <p:ext uri="{BB962C8B-B14F-4D97-AF65-F5344CB8AC3E}">
        <p14:creationId xmlns="" xmlns:p14="http://schemas.microsoft.com/office/powerpoint/2010/main" val="174795149"/>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228600" y="457200"/>
            <a:ext cx="8229600" cy="5638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p:txBody>
          <a:bodyPr/>
          <a:lstStyle>
            <a:lvl1pPr eaLnBrk="0" hangingPunct="0">
              <a:defRPr/>
            </a:lvl1pPr>
          </a:lstStyle>
          <a:p>
            <a:pPr>
              <a:defRPr/>
            </a:pPr>
            <a:fld id="{0EC4BC1D-B9D1-4974-8750-475AF2D59C35}" type="datetime1">
              <a:rPr lang="en-US"/>
              <a:pPr>
                <a:defRPr/>
              </a:pPr>
              <a:t>9/4/2017</a:t>
            </a:fld>
            <a:endParaRPr lang="en-US"/>
          </a:p>
        </p:txBody>
      </p:sp>
      <p:sp>
        <p:nvSpPr>
          <p:cNvPr id="4" name="Нижний колонтитул 3"/>
          <p:cNvSpPr>
            <a:spLocks noGrp="1"/>
          </p:cNvSpPr>
          <p:nvPr>
            <p:ph type="ftr" sz="quarter" idx="11"/>
          </p:nvPr>
        </p:nvSpPr>
        <p:spPr/>
        <p:txBody>
          <a:bodyPr/>
          <a:lstStyle>
            <a:lvl1pPr algn="l" eaLnBrk="0" hangingPunct="0">
              <a:defRPr/>
            </a:lvl1pPr>
          </a:lstStyle>
          <a:p>
            <a:pPr>
              <a:defRPr/>
            </a:pPr>
            <a:endParaRPr lang="en-US"/>
          </a:p>
        </p:txBody>
      </p:sp>
      <p:sp>
        <p:nvSpPr>
          <p:cNvPr id="5" name="Номер слайда 4"/>
          <p:cNvSpPr>
            <a:spLocks noGrp="1"/>
          </p:cNvSpPr>
          <p:nvPr>
            <p:ph type="sldNum" sz="quarter" idx="12"/>
          </p:nvPr>
        </p:nvSpPr>
        <p:spPr/>
        <p:txBody>
          <a:bodyPr/>
          <a:lstStyle>
            <a:lvl1pPr eaLnBrk="0" hangingPunct="0">
              <a:defRPr/>
            </a:lvl1pPr>
          </a:lstStyle>
          <a:p>
            <a:pPr>
              <a:defRPr/>
            </a:pPr>
            <a:fld id="{5BECF2C4-8859-46C1-A15D-4E01BA8CC455}" type="slidenum">
              <a:rPr lang="en-US"/>
              <a:pPr>
                <a:defRPr/>
              </a:pPr>
              <a:t>‹#›</a:t>
            </a:fld>
            <a:endParaRPr lang="en-US"/>
          </a:p>
        </p:txBody>
      </p:sp>
    </p:spTree>
    <p:extLst>
      <p:ext uri="{BB962C8B-B14F-4D97-AF65-F5344CB8AC3E}">
        <p14:creationId xmlns="" xmlns:p14="http://schemas.microsoft.com/office/powerpoint/2010/main" val="918388930"/>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xAndClipArt" preserve="1">
  <p:cSld name="Заголовок, текст и клип">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Место для изображения из Интернета 3"/>
          <p:cNvSpPr>
            <a:spLocks noGrp="1"/>
          </p:cNvSpPr>
          <p:nvPr>
            <p:ph type="clipArt" sz="half" idx="2"/>
          </p:nvPr>
        </p:nvSpPr>
        <p:spPr>
          <a:xfrm>
            <a:off x="4648200" y="1981200"/>
            <a:ext cx="3810000" cy="4114800"/>
          </a:xfrm>
        </p:spPr>
        <p:txBody>
          <a:bodyPr/>
          <a:lstStyle/>
          <a:p>
            <a:pPr lvl="0"/>
            <a:endParaRPr lang="ru-RU" noProof="0" smtClean="0"/>
          </a:p>
        </p:txBody>
      </p:sp>
      <p:sp>
        <p:nvSpPr>
          <p:cNvPr id="5" name="Дата 4"/>
          <p:cNvSpPr>
            <a:spLocks noGrp="1"/>
          </p:cNvSpPr>
          <p:nvPr>
            <p:ph type="dt" sz="half" idx="10"/>
          </p:nvPr>
        </p:nvSpPr>
        <p:spPr/>
        <p:txBody>
          <a:bodyPr/>
          <a:lstStyle>
            <a:lvl1pPr eaLnBrk="0" hangingPunct="0">
              <a:defRPr/>
            </a:lvl1pPr>
          </a:lstStyle>
          <a:p>
            <a:pPr>
              <a:defRPr/>
            </a:pPr>
            <a:fld id="{96441DA9-9CDC-4634-A6AF-0074426C204B}" type="datetime1">
              <a:rPr lang="en-US"/>
              <a:pPr>
                <a:defRPr/>
              </a:pPr>
              <a:t>9/4/2017</a:t>
            </a:fld>
            <a:endParaRPr lang="en-US"/>
          </a:p>
        </p:txBody>
      </p:sp>
      <p:sp>
        <p:nvSpPr>
          <p:cNvPr id="6" name="Нижний колонтитул 5"/>
          <p:cNvSpPr>
            <a:spLocks noGrp="1"/>
          </p:cNvSpPr>
          <p:nvPr>
            <p:ph type="ftr" sz="quarter" idx="11"/>
          </p:nvPr>
        </p:nvSpPr>
        <p:spPr/>
        <p:txBody>
          <a:bodyPr/>
          <a:lstStyle>
            <a:lvl1pPr algn="l" eaLnBrk="0" hangingPunct="0">
              <a:defRPr/>
            </a:lvl1pPr>
          </a:lstStyle>
          <a:p>
            <a:pPr>
              <a:defRPr/>
            </a:pPr>
            <a:endParaRPr lang="en-US"/>
          </a:p>
        </p:txBody>
      </p:sp>
      <p:sp>
        <p:nvSpPr>
          <p:cNvPr id="7" name="Номер слайда 6"/>
          <p:cNvSpPr>
            <a:spLocks noGrp="1"/>
          </p:cNvSpPr>
          <p:nvPr>
            <p:ph type="sldNum" sz="quarter" idx="12"/>
          </p:nvPr>
        </p:nvSpPr>
        <p:spPr/>
        <p:txBody>
          <a:bodyPr/>
          <a:lstStyle>
            <a:lvl1pPr eaLnBrk="0" hangingPunct="0">
              <a:defRPr/>
            </a:lvl1pPr>
          </a:lstStyle>
          <a:p>
            <a:pPr>
              <a:defRPr/>
            </a:pPr>
            <a:fld id="{E0246C50-27EE-47B7-93C9-5C8B7920CFD0}" type="slidenum">
              <a:rPr lang="en-US"/>
              <a:pPr>
                <a:defRPr/>
              </a:pPr>
              <a:t>‹#›</a:t>
            </a:fld>
            <a:endParaRPr lang="en-US"/>
          </a:p>
        </p:txBody>
      </p:sp>
    </p:spTree>
    <p:extLst>
      <p:ext uri="{BB962C8B-B14F-4D97-AF65-F5344CB8AC3E}">
        <p14:creationId xmlns="" xmlns:p14="http://schemas.microsoft.com/office/powerpoint/2010/main" val="204376869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eaLnBrk="0" hangingPunct="0">
              <a:defRPr/>
            </a:lvl1pPr>
          </a:lstStyle>
          <a:p>
            <a:pPr>
              <a:defRPr/>
            </a:pPr>
            <a:fld id="{7F26E41C-4DED-4B1E-9F8A-D3800E7D3F4F}" type="datetime1">
              <a:rPr lang="en-US"/>
              <a:pPr>
                <a:defRPr/>
              </a:pPr>
              <a:t>9/4/2017</a:t>
            </a:fld>
            <a:endParaRPr lang="en-US"/>
          </a:p>
        </p:txBody>
      </p:sp>
      <p:sp>
        <p:nvSpPr>
          <p:cNvPr id="6" name="Нижний колонтитул 5"/>
          <p:cNvSpPr>
            <a:spLocks noGrp="1"/>
          </p:cNvSpPr>
          <p:nvPr>
            <p:ph type="ftr" sz="quarter" idx="11"/>
          </p:nvPr>
        </p:nvSpPr>
        <p:spPr/>
        <p:txBody>
          <a:bodyPr/>
          <a:lstStyle>
            <a:lvl1pPr algn="l" eaLnBrk="0" hangingPunct="0">
              <a:defRPr/>
            </a:lvl1pPr>
          </a:lstStyle>
          <a:p>
            <a:pPr>
              <a:defRPr/>
            </a:pPr>
            <a:endParaRPr lang="en-US"/>
          </a:p>
        </p:txBody>
      </p:sp>
      <p:sp>
        <p:nvSpPr>
          <p:cNvPr id="7" name="Номер слайда 6"/>
          <p:cNvSpPr>
            <a:spLocks noGrp="1"/>
          </p:cNvSpPr>
          <p:nvPr>
            <p:ph type="sldNum" sz="quarter" idx="12"/>
          </p:nvPr>
        </p:nvSpPr>
        <p:spPr/>
        <p:txBody>
          <a:bodyPr/>
          <a:lstStyle>
            <a:lvl1pPr eaLnBrk="0" hangingPunct="0">
              <a:defRPr/>
            </a:lvl1pPr>
          </a:lstStyle>
          <a:p>
            <a:pPr>
              <a:defRPr/>
            </a:pPr>
            <a:fld id="{BF539540-6CEC-4B19-86BC-73E9B575156D}" type="slidenum">
              <a:rPr lang="en-US"/>
              <a:pPr>
                <a:defRPr/>
              </a:pPr>
              <a:t>‹#›</a:t>
            </a:fld>
            <a:endParaRPr lang="en-US"/>
          </a:p>
        </p:txBody>
      </p:sp>
    </p:spTree>
    <p:extLst>
      <p:ext uri="{BB962C8B-B14F-4D97-AF65-F5344CB8AC3E}">
        <p14:creationId xmlns="" xmlns:p14="http://schemas.microsoft.com/office/powerpoint/2010/main" val="122512682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ED727B0F-C134-4B44-9B3F-E9B93F888470}" type="datetimeFigureOut">
              <a:rPr lang="ru-RU"/>
              <a:pPr>
                <a:defRPr/>
              </a:pPr>
              <a:t>04.09.2017</a:t>
            </a:fld>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2CBA5F90-76D1-4879-995B-49B5F2C9AB6A}" type="slidenum">
              <a:rPr lang="ru-RU" altLang="ru-RU"/>
              <a:pPr>
                <a:defRPr/>
              </a:pPr>
              <a:t>‹#›</a:t>
            </a:fld>
            <a:endParaRPr lang="ru-RU" altLang="ru-RU"/>
          </a:p>
        </p:txBody>
      </p:sp>
    </p:spTree>
    <p:extLst>
      <p:ext uri="{BB962C8B-B14F-4D97-AF65-F5344CB8AC3E}">
        <p14:creationId xmlns="" xmlns:p14="http://schemas.microsoft.com/office/powerpoint/2010/main" val="4279733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E84A0D53-498D-4A24-A6BD-9C82DE694BDB}" type="datetimeFigureOut">
              <a:rPr lang="ru-RU"/>
              <a:pPr>
                <a:defRPr/>
              </a:pPr>
              <a:t>04.09.2017</a:t>
            </a:fld>
            <a:endParaRPr lang="ru-RU"/>
          </a:p>
        </p:txBody>
      </p:sp>
      <p:sp>
        <p:nvSpPr>
          <p:cNvPr id="3" name="Нижний колонтитул 2"/>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4" name="Номер слайда 3"/>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5BD7BCCE-CBCB-4452-9A48-E1E187D8D134}" type="slidenum">
              <a:rPr lang="ru-RU"/>
              <a:pPr>
                <a:defRPr/>
              </a:pPr>
              <a:t>‹#›</a:t>
            </a:fld>
            <a:endParaRPr lang="ru-RU"/>
          </a:p>
        </p:txBody>
      </p:sp>
    </p:spTree>
    <p:extLst>
      <p:ext uri="{BB962C8B-B14F-4D97-AF65-F5344CB8AC3E}">
        <p14:creationId xmlns="" xmlns:p14="http://schemas.microsoft.com/office/powerpoint/2010/main" val="16731955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0" y="0"/>
            <a:ext cx="825500" cy="6858000"/>
          </a:xfrm>
          <a:prstGeom prst="rect">
            <a:avLst/>
          </a:prstGeom>
          <a:solidFill>
            <a:schemeClr val="tx2">
              <a:alpha val="50000"/>
            </a:schemeClr>
          </a:solidFill>
          <a:ln>
            <a:noFill/>
          </a:ln>
          <a:extLst>
            <a:ext uri="{91240B29-F687-4F45-9708-019B960494DF}">
              <a14:hiddenLine xmlns="" xmlns:a14="http://schemas.microsoft.com/office/drawing/2010/main" w="9525">
                <a:solidFill>
                  <a:schemeClr val="bg1"/>
                </a:solidFill>
                <a:miter lim="800000"/>
                <a:headEnd/>
                <a:tailEnd/>
              </a14:hiddenLine>
            </a:ext>
          </a:extLst>
        </p:spPr>
        <p:txBody>
          <a:bodyPr wrap="none" anchor="ctr"/>
          <a:lstStyle/>
          <a:p>
            <a:pPr algn="ctr" eaLnBrk="1" hangingPunct="1"/>
            <a:endParaRPr kumimoji="1" lang="ru-RU" altLang="ru-RU" sz="2400" smtClean="0">
              <a:solidFill>
                <a:srgbClr val="FFFFFF"/>
              </a:solidFill>
              <a:latin typeface="Times New Roman" panose="02020603050405020304" pitchFamily="18" charset="0"/>
            </a:endParaRPr>
          </a:p>
        </p:txBody>
      </p:sp>
      <p:sp>
        <p:nvSpPr>
          <p:cNvPr id="3075" name="Rectangle 3"/>
          <p:cNvSpPr>
            <a:spLocks noGrp="1" noChangeArrowheads="1"/>
          </p:cNvSpPr>
          <p:nvPr>
            <p:ph type="ctrTitle"/>
          </p:nvPr>
        </p:nvSpPr>
        <p:spPr>
          <a:xfrm>
            <a:off x="990600" y="2514600"/>
            <a:ext cx="7467600" cy="762000"/>
          </a:xfrm>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a:spAutoFit/>
          </a:bodyPr>
          <a:lstStyle>
            <a:lvl1pPr>
              <a:defRPr sz="6600">
                <a:solidFill>
                  <a:srgbClr val="CCFFFF"/>
                </a:solidFill>
              </a:defRPr>
            </a:lvl1pPr>
          </a:lstStyle>
          <a:p>
            <a:pPr lvl="0"/>
            <a:r>
              <a:rPr lang="en-US" altLang="ru-RU" noProof="0" smtClean="0"/>
              <a:t>Click to edit Master title style</a:t>
            </a:r>
          </a:p>
        </p:txBody>
      </p:sp>
      <p:sp>
        <p:nvSpPr>
          <p:cNvPr id="3076" name="Rectangle 4"/>
          <p:cNvSpPr>
            <a:spLocks noGrp="1" noChangeArrowheads="1"/>
          </p:cNvSpPr>
          <p:nvPr>
            <p:ph type="subTitle" idx="1"/>
          </p:nvPr>
        </p:nvSpPr>
        <p:spPr>
          <a:xfrm>
            <a:off x="1447800" y="3886200"/>
            <a:ext cx="6400800" cy="1752600"/>
          </a:xfrm>
        </p:spPr>
        <p:txBody>
          <a:bodyPr/>
          <a:lstStyle>
            <a:lvl1pPr marL="0" indent="0" algn="ctr">
              <a:buFont typeface="Wingdings" panose="05000000000000000000" pitchFamily="2" charset="2"/>
              <a:buNone/>
              <a:defRPr sz="4000">
                <a:solidFill>
                  <a:srgbClr val="CCECFF"/>
                </a:solidFill>
              </a:defRPr>
            </a:lvl1pPr>
          </a:lstStyle>
          <a:p>
            <a:pPr lvl="0"/>
            <a:r>
              <a:rPr lang="en-US" altLang="ru-RU" noProof="0" smtClean="0"/>
              <a:t>Click to edit Master subtitle style</a:t>
            </a:r>
          </a:p>
        </p:txBody>
      </p:sp>
      <p:sp>
        <p:nvSpPr>
          <p:cNvPr id="3077" name="Rectangle 5"/>
          <p:cNvSpPr>
            <a:spLocks noGrp="1" noChangeArrowheads="1"/>
          </p:cNvSpPr>
          <p:nvPr>
            <p:ph type="dt" sz="half" idx="2"/>
          </p:nvPr>
        </p:nvSpPr>
        <p:spPr>
          <a:xfrm>
            <a:off x="838200" y="6248400"/>
            <a:ext cx="1752600" cy="457200"/>
          </a:xfrm>
        </p:spPr>
        <p:txBody>
          <a:bodyPr/>
          <a:lstStyle>
            <a:lvl1pPr>
              <a:defRPr>
                <a:solidFill>
                  <a:srgbClr val="CCECFF"/>
                </a:solidFill>
              </a:defRPr>
            </a:lvl1pPr>
          </a:lstStyle>
          <a:p>
            <a:endParaRPr lang="en-US" altLang="ru-RU"/>
          </a:p>
        </p:txBody>
      </p:sp>
      <p:sp>
        <p:nvSpPr>
          <p:cNvPr id="3078" name="Rectangle 6"/>
          <p:cNvSpPr>
            <a:spLocks noGrp="1" noChangeArrowheads="1"/>
          </p:cNvSpPr>
          <p:nvPr>
            <p:ph type="ftr" sz="quarter" idx="3"/>
          </p:nvPr>
        </p:nvSpPr>
        <p:spPr>
          <a:xfrm>
            <a:off x="3276600" y="6248400"/>
            <a:ext cx="2895600" cy="457200"/>
          </a:xfrm>
        </p:spPr>
        <p:txBody>
          <a:bodyPr/>
          <a:lstStyle>
            <a:lvl1pPr>
              <a:defRPr>
                <a:solidFill>
                  <a:srgbClr val="CCECFF"/>
                </a:solidFill>
              </a:defRPr>
            </a:lvl1pPr>
          </a:lstStyle>
          <a:p>
            <a:endParaRPr lang="en-US" altLang="ru-RU"/>
          </a:p>
        </p:txBody>
      </p:sp>
      <p:sp>
        <p:nvSpPr>
          <p:cNvPr id="3079" name="Rectangle 7"/>
          <p:cNvSpPr>
            <a:spLocks noGrp="1" noChangeArrowheads="1"/>
          </p:cNvSpPr>
          <p:nvPr>
            <p:ph type="sldNum" sz="quarter" idx="4"/>
          </p:nvPr>
        </p:nvSpPr>
        <p:spPr>
          <a:xfrm>
            <a:off x="6934200" y="6248400"/>
            <a:ext cx="1905000" cy="457200"/>
          </a:xfrm>
        </p:spPr>
        <p:txBody>
          <a:bodyPr/>
          <a:lstStyle>
            <a:lvl1pPr>
              <a:defRPr>
                <a:solidFill>
                  <a:srgbClr val="CCECFF"/>
                </a:solidFill>
              </a:defRPr>
            </a:lvl1pPr>
          </a:lstStyle>
          <a:p>
            <a:fld id="{5C0A4A27-9A19-465B-8DA2-78210F52EC14}" type="slidenum">
              <a:rPr lang="en-US" altLang="ru-RU"/>
              <a:pPr/>
              <a:t>‹#›</a:t>
            </a:fld>
            <a:endParaRPr lang="en-US" altLang="ru-RU"/>
          </a:p>
        </p:txBody>
      </p:sp>
      <p:sp>
        <p:nvSpPr>
          <p:cNvPr id="3080" name="Rectangle 8"/>
          <p:cNvSpPr>
            <a:spLocks noChangeArrowheads="1"/>
          </p:cNvSpPr>
          <p:nvPr/>
        </p:nvSpPr>
        <p:spPr bwMode="ltGray">
          <a:xfrm>
            <a:off x="0" y="3543300"/>
            <a:ext cx="3343275" cy="122238"/>
          </a:xfrm>
          <a:prstGeom prst="rect">
            <a:avLst/>
          </a:prstGeom>
          <a:solidFill>
            <a:schemeClr val="bg2">
              <a:alpha val="50000"/>
            </a:schemeClr>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eaLnBrk="1" hangingPunct="1"/>
            <a:endParaRPr kumimoji="1" lang="ru-RU" altLang="ru-RU" sz="2400" smtClean="0">
              <a:solidFill>
                <a:srgbClr val="FFFFFF"/>
              </a:solidFill>
              <a:latin typeface="Times New Roman" panose="02020603050405020304" pitchFamily="18" charset="0"/>
            </a:endParaRPr>
          </a:p>
        </p:txBody>
      </p:sp>
    </p:spTree>
    <p:extLst>
      <p:ext uri="{BB962C8B-B14F-4D97-AF65-F5344CB8AC3E}">
        <p14:creationId xmlns="" xmlns:p14="http://schemas.microsoft.com/office/powerpoint/2010/main" val="3607741094"/>
      </p:ext>
    </p:extLst>
  </p:cSld>
  <p:clrMapOvr>
    <a:masterClrMapping/>
  </p:clrMapOvr>
  <p:transition/>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en-US" alt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F3B8A230-686A-4CD6-9EA8-9B5EB2D90C63}" type="slidenum">
              <a:rPr lang="en-US" altLang="ru-RU">
                <a:solidFill>
                  <a:srgbClr val="FFFFFF"/>
                </a:solidFill>
              </a:rPr>
              <a:pPr/>
              <a:t>‹#›</a:t>
            </a:fld>
            <a:endParaRPr lang="en-US" altLang="ru-RU">
              <a:solidFill>
                <a:srgbClr val="FFFFFF"/>
              </a:solidFill>
            </a:endParaRPr>
          </a:p>
        </p:txBody>
      </p:sp>
    </p:spTree>
    <p:extLst>
      <p:ext uri="{BB962C8B-B14F-4D97-AF65-F5344CB8AC3E}">
        <p14:creationId xmlns="" xmlns:p14="http://schemas.microsoft.com/office/powerpoint/2010/main" val="648284022"/>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en-US" alt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en-US" alt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1D9196F1-457A-470A-999E-C639BB7BFECD}" type="slidenum">
              <a:rPr lang="en-US" altLang="ru-RU">
                <a:solidFill>
                  <a:srgbClr val="FFFFFF"/>
                </a:solidFill>
              </a:rPr>
              <a:pPr/>
              <a:t>‹#›</a:t>
            </a:fld>
            <a:endParaRPr lang="en-US" altLang="ru-RU">
              <a:solidFill>
                <a:srgbClr val="FFFFFF"/>
              </a:solidFill>
            </a:endParaRPr>
          </a:p>
        </p:txBody>
      </p:sp>
    </p:spTree>
    <p:extLst>
      <p:ext uri="{BB962C8B-B14F-4D97-AF65-F5344CB8AC3E}">
        <p14:creationId xmlns="" xmlns:p14="http://schemas.microsoft.com/office/powerpoint/2010/main" val="4269558225"/>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en-US" alt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en-US" alt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37036365-61EF-4DBD-A6EE-B87DBA89C0CE}" type="slidenum">
              <a:rPr lang="en-US" altLang="ru-RU">
                <a:solidFill>
                  <a:srgbClr val="FFFFFF"/>
                </a:solidFill>
              </a:rPr>
              <a:pPr/>
              <a:t>‹#›</a:t>
            </a:fld>
            <a:endParaRPr lang="en-US" altLang="ru-RU">
              <a:solidFill>
                <a:srgbClr val="FFFFFF"/>
              </a:solidFill>
            </a:endParaRPr>
          </a:p>
        </p:txBody>
      </p:sp>
    </p:spTree>
    <p:extLst>
      <p:ext uri="{BB962C8B-B14F-4D97-AF65-F5344CB8AC3E}">
        <p14:creationId xmlns="" xmlns:p14="http://schemas.microsoft.com/office/powerpoint/2010/main" val="1695787635"/>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en-US" altLang="ru-RU">
              <a:solidFill>
                <a:srgbClr val="FFFFFF"/>
              </a:solidFill>
            </a:endParaRPr>
          </a:p>
        </p:txBody>
      </p:sp>
      <p:sp>
        <p:nvSpPr>
          <p:cNvPr id="8" name="Нижний колонтитул 7"/>
          <p:cNvSpPr>
            <a:spLocks noGrp="1"/>
          </p:cNvSpPr>
          <p:nvPr>
            <p:ph type="ftr" sz="quarter" idx="11"/>
          </p:nvPr>
        </p:nvSpPr>
        <p:spPr/>
        <p:txBody>
          <a:bodyPr/>
          <a:lstStyle>
            <a:lvl1pPr>
              <a:defRPr/>
            </a:lvl1pPr>
          </a:lstStyle>
          <a:p>
            <a:endParaRPr lang="en-US" altLang="ru-RU">
              <a:solidFill>
                <a:srgbClr val="FFFFFF"/>
              </a:solidFill>
            </a:endParaRPr>
          </a:p>
        </p:txBody>
      </p:sp>
      <p:sp>
        <p:nvSpPr>
          <p:cNvPr id="9" name="Номер слайда 8"/>
          <p:cNvSpPr>
            <a:spLocks noGrp="1"/>
          </p:cNvSpPr>
          <p:nvPr>
            <p:ph type="sldNum" sz="quarter" idx="12"/>
          </p:nvPr>
        </p:nvSpPr>
        <p:spPr/>
        <p:txBody>
          <a:bodyPr/>
          <a:lstStyle>
            <a:lvl1pPr>
              <a:defRPr/>
            </a:lvl1pPr>
          </a:lstStyle>
          <a:p>
            <a:fld id="{952ABA38-568B-43DB-8650-9CF6BF0561E8}" type="slidenum">
              <a:rPr lang="en-US" altLang="ru-RU">
                <a:solidFill>
                  <a:srgbClr val="FFFFFF"/>
                </a:solidFill>
              </a:rPr>
              <a:pPr/>
              <a:t>‹#›</a:t>
            </a:fld>
            <a:endParaRPr lang="en-US" altLang="ru-RU">
              <a:solidFill>
                <a:srgbClr val="FFFFFF"/>
              </a:solidFill>
            </a:endParaRPr>
          </a:p>
        </p:txBody>
      </p:sp>
    </p:spTree>
    <p:extLst>
      <p:ext uri="{BB962C8B-B14F-4D97-AF65-F5344CB8AC3E}">
        <p14:creationId xmlns="" xmlns:p14="http://schemas.microsoft.com/office/powerpoint/2010/main" val="3886779320"/>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en-US" altLang="ru-RU">
              <a:solidFill>
                <a:srgbClr val="FFFFFF"/>
              </a:solidFill>
            </a:endParaRPr>
          </a:p>
        </p:txBody>
      </p:sp>
      <p:sp>
        <p:nvSpPr>
          <p:cNvPr id="4" name="Нижний колонтитул 3"/>
          <p:cNvSpPr>
            <a:spLocks noGrp="1"/>
          </p:cNvSpPr>
          <p:nvPr>
            <p:ph type="ftr" sz="quarter" idx="11"/>
          </p:nvPr>
        </p:nvSpPr>
        <p:spPr/>
        <p:txBody>
          <a:bodyPr/>
          <a:lstStyle>
            <a:lvl1pPr>
              <a:defRPr/>
            </a:lvl1pPr>
          </a:lstStyle>
          <a:p>
            <a:endParaRPr lang="en-US" altLang="ru-RU">
              <a:solidFill>
                <a:srgbClr val="FFFFFF"/>
              </a:solidFill>
            </a:endParaRPr>
          </a:p>
        </p:txBody>
      </p:sp>
      <p:sp>
        <p:nvSpPr>
          <p:cNvPr id="5" name="Номер слайда 4"/>
          <p:cNvSpPr>
            <a:spLocks noGrp="1"/>
          </p:cNvSpPr>
          <p:nvPr>
            <p:ph type="sldNum" sz="quarter" idx="12"/>
          </p:nvPr>
        </p:nvSpPr>
        <p:spPr/>
        <p:txBody>
          <a:bodyPr/>
          <a:lstStyle>
            <a:lvl1pPr>
              <a:defRPr/>
            </a:lvl1pPr>
          </a:lstStyle>
          <a:p>
            <a:fld id="{C579EDE2-BD88-47EA-873E-A9CD93CA7241}" type="slidenum">
              <a:rPr lang="en-US" altLang="ru-RU">
                <a:solidFill>
                  <a:srgbClr val="FFFFFF"/>
                </a:solidFill>
              </a:rPr>
              <a:pPr/>
              <a:t>‹#›</a:t>
            </a:fld>
            <a:endParaRPr lang="en-US" altLang="ru-RU">
              <a:solidFill>
                <a:srgbClr val="FFFFFF"/>
              </a:solidFill>
            </a:endParaRPr>
          </a:p>
        </p:txBody>
      </p:sp>
    </p:spTree>
    <p:extLst>
      <p:ext uri="{BB962C8B-B14F-4D97-AF65-F5344CB8AC3E}">
        <p14:creationId xmlns="" xmlns:p14="http://schemas.microsoft.com/office/powerpoint/2010/main" val="411316966"/>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en-US" altLang="ru-RU">
              <a:solidFill>
                <a:srgbClr val="FFFFFF"/>
              </a:solidFill>
            </a:endParaRPr>
          </a:p>
        </p:txBody>
      </p:sp>
      <p:sp>
        <p:nvSpPr>
          <p:cNvPr id="3" name="Нижний колонтитул 2"/>
          <p:cNvSpPr>
            <a:spLocks noGrp="1"/>
          </p:cNvSpPr>
          <p:nvPr>
            <p:ph type="ftr" sz="quarter" idx="11"/>
          </p:nvPr>
        </p:nvSpPr>
        <p:spPr/>
        <p:txBody>
          <a:bodyPr/>
          <a:lstStyle>
            <a:lvl1pPr>
              <a:defRPr/>
            </a:lvl1pPr>
          </a:lstStyle>
          <a:p>
            <a:endParaRPr lang="en-US" altLang="ru-RU">
              <a:solidFill>
                <a:srgbClr val="FFFFFF"/>
              </a:solidFill>
            </a:endParaRPr>
          </a:p>
        </p:txBody>
      </p:sp>
      <p:sp>
        <p:nvSpPr>
          <p:cNvPr id="4" name="Номер слайда 3"/>
          <p:cNvSpPr>
            <a:spLocks noGrp="1"/>
          </p:cNvSpPr>
          <p:nvPr>
            <p:ph type="sldNum" sz="quarter" idx="12"/>
          </p:nvPr>
        </p:nvSpPr>
        <p:spPr/>
        <p:txBody>
          <a:bodyPr/>
          <a:lstStyle>
            <a:lvl1pPr>
              <a:defRPr/>
            </a:lvl1pPr>
          </a:lstStyle>
          <a:p>
            <a:fld id="{F06F4BA2-AD71-411E-9975-3BA997E637FC}" type="slidenum">
              <a:rPr lang="en-US" altLang="ru-RU">
                <a:solidFill>
                  <a:srgbClr val="FFFFFF"/>
                </a:solidFill>
              </a:rPr>
              <a:pPr/>
              <a:t>‹#›</a:t>
            </a:fld>
            <a:endParaRPr lang="en-US" altLang="ru-RU">
              <a:solidFill>
                <a:srgbClr val="FFFFFF"/>
              </a:solidFill>
            </a:endParaRPr>
          </a:p>
        </p:txBody>
      </p:sp>
    </p:spTree>
    <p:extLst>
      <p:ext uri="{BB962C8B-B14F-4D97-AF65-F5344CB8AC3E}">
        <p14:creationId xmlns="" xmlns:p14="http://schemas.microsoft.com/office/powerpoint/2010/main" val="106969629"/>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lt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en-US" alt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1DF38A0F-24A4-4DA4-8450-0A8B924D1EC1}" type="slidenum">
              <a:rPr lang="en-US" altLang="ru-RU">
                <a:solidFill>
                  <a:srgbClr val="FFFFFF"/>
                </a:solidFill>
              </a:rPr>
              <a:pPr/>
              <a:t>‹#›</a:t>
            </a:fld>
            <a:endParaRPr lang="en-US" altLang="ru-RU">
              <a:solidFill>
                <a:srgbClr val="FFFFFF"/>
              </a:solidFill>
            </a:endParaRPr>
          </a:p>
        </p:txBody>
      </p:sp>
    </p:spTree>
    <p:extLst>
      <p:ext uri="{BB962C8B-B14F-4D97-AF65-F5344CB8AC3E}">
        <p14:creationId xmlns="" xmlns:p14="http://schemas.microsoft.com/office/powerpoint/2010/main" val="89362442"/>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lt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en-US" alt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2E066CC9-6CA0-451C-800E-1A1F9DDA9CCC}" type="slidenum">
              <a:rPr lang="en-US" altLang="ru-RU">
                <a:solidFill>
                  <a:srgbClr val="FFFFFF"/>
                </a:solidFill>
              </a:rPr>
              <a:pPr/>
              <a:t>‹#›</a:t>
            </a:fld>
            <a:endParaRPr lang="en-US" altLang="ru-RU">
              <a:solidFill>
                <a:srgbClr val="FFFFFF"/>
              </a:solidFill>
            </a:endParaRPr>
          </a:p>
        </p:txBody>
      </p:sp>
    </p:spTree>
    <p:extLst>
      <p:ext uri="{BB962C8B-B14F-4D97-AF65-F5344CB8AC3E}">
        <p14:creationId xmlns="" xmlns:p14="http://schemas.microsoft.com/office/powerpoint/2010/main" val="3503720376"/>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en-US" alt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8158FE7E-B256-4D27-B009-89A20BBF99F1}" type="slidenum">
              <a:rPr lang="en-US" altLang="ru-RU">
                <a:solidFill>
                  <a:srgbClr val="FFFFFF"/>
                </a:solidFill>
              </a:rPr>
              <a:pPr/>
              <a:t>‹#›</a:t>
            </a:fld>
            <a:endParaRPr lang="en-US" altLang="ru-RU">
              <a:solidFill>
                <a:srgbClr val="FFFFFF"/>
              </a:solidFill>
            </a:endParaRPr>
          </a:p>
        </p:txBody>
      </p:sp>
    </p:spTree>
    <p:extLst>
      <p:ext uri="{BB962C8B-B14F-4D97-AF65-F5344CB8AC3E}">
        <p14:creationId xmlns="" xmlns:p14="http://schemas.microsoft.com/office/powerpoint/2010/main" val="92090772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E53DF7AF-D5CC-4EAA-924E-371CB0DFB08E}" type="datetimeFigureOut">
              <a:rPr lang="ru-RU"/>
              <a:pPr>
                <a:defRPr/>
              </a:pPr>
              <a:t>04.09.2017</a:t>
            </a:fld>
            <a:endParaRPr lang="ru-RU"/>
          </a:p>
        </p:txBody>
      </p:sp>
      <p:sp>
        <p:nvSpPr>
          <p:cNvPr id="6" name="Нижний колонтитул 5"/>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7" name="Номер слайда 6"/>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087D040E-1C21-455F-B950-A65FE4819B77}" type="slidenum">
              <a:rPr lang="ru-RU"/>
              <a:pPr>
                <a:defRPr/>
              </a:pPr>
              <a:t>‹#›</a:t>
            </a:fld>
            <a:endParaRPr lang="ru-RU"/>
          </a:p>
        </p:txBody>
      </p:sp>
    </p:spTree>
    <p:extLst>
      <p:ext uri="{BB962C8B-B14F-4D97-AF65-F5344CB8AC3E}">
        <p14:creationId xmlns="" xmlns:p14="http://schemas.microsoft.com/office/powerpoint/2010/main" val="19944419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400800" y="457200"/>
            <a:ext cx="2057400" cy="56388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228600" y="457200"/>
            <a:ext cx="6019800" cy="56388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lt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en-US" alt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E14A82A6-0B6D-4AC1-A8C9-F0084E3D7546}" type="slidenum">
              <a:rPr lang="en-US" altLang="ru-RU">
                <a:solidFill>
                  <a:srgbClr val="FFFFFF"/>
                </a:solidFill>
              </a:rPr>
              <a:pPr/>
              <a:t>‹#›</a:t>
            </a:fld>
            <a:endParaRPr lang="en-US" altLang="ru-RU">
              <a:solidFill>
                <a:srgbClr val="FFFFFF"/>
              </a:solidFill>
            </a:endParaRPr>
          </a:p>
        </p:txBody>
      </p:sp>
    </p:spTree>
    <p:extLst>
      <p:ext uri="{BB962C8B-B14F-4D97-AF65-F5344CB8AC3E}">
        <p14:creationId xmlns="" xmlns:p14="http://schemas.microsoft.com/office/powerpoint/2010/main" val="1529724614"/>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685800" y="6248400"/>
            <a:ext cx="1905000" cy="457200"/>
          </a:xfrm>
        </p:spPr>
        <p:txBody>
          <a:bodyPr/>
          <a:lstStyle>
            <a:lvl1pPr>
              <a:defRPr/>
            </a:lvl1pPr>
          </a:lstStyle>
          <a:p>
            <a:endParaRPr lang="en-US" altLang="ru-RU">
              <a:solidFill>
                <a:srgbClr val="FFFFFF"/>
              </a:solidFill>
            </a:endParaRPr>
          </a:p>
        </p:txBody>
      </p:sp>
      <p:sp>
        <p:nvSpPr>
          <p:cNvPr id="6" name="Нижний колонтитул 5"/>
          <p:cNvSpPr>
            <a:spLocks noGrp="1"/>
          </p:cNvSpPr>
          <p:nvPr>
            <p:ph type="ftr" sz="quarter" idx="11"/>
          </p:nvPr>
        </p:nvSpPr>
        <p:spPr>
          <a:xfrm>
            <a:off x="3124200" y="6248400"/>
            <a:ext cx="2895600" cy="457200"/>
          </a:xfrm>
        </p:spPr>
        <p:txBody>
          <a:bodyPr/>
          <a:lstStyle>
            <a:lvl1pPr>
              <a:defRPr/>
            </a:lvl1pPr>
          </a:lstStyle>
          <a:p>
            <a:endParaRPr lang="en-US" altLang="ru-RU">
              <a:solidFill>
                <a:srgbClr val="FFFFFF"/>
              </a:solidFill>
            </a:endParaRPr>
          </a:p>
        </p:txBody>
      </p:sp>
      <p:sp>
        <p:nvSpPr>
          <p:cNvPr id="7" name="Номер слайда 6"/>
          <p:cNvSpPr>
            <a:spLocks noGrp="1"/>
          </p:cNvSpPr>
          <p:nvPr>
            <p:ph type="sldNum" sz="quarter" idx="12"/>
          </p:nvPr>
        </p:nvSpPr>
        <p:spPr>
          <a:xfrm>
            <a:off x="6553200" y="6248400"/>
            <a:ext cx="1905000" cy="457200"/>
          </a:xfrm>
        </p:spPr>
        <p:txBody>
          <a:bodyPr/>
          <a:lstStyle>
            <a:lvl1pPr>
              <a:defRPr/>
            </a:lvl1pPr>
          </a:lstStyle>
          <a:p>
            <a:fld id="{F39A4182-C047-46DE-8CD1-99CCADD75E97}" type="slidenum">
              <a:rPr lang="en-US" altLang="ru-RU">
                <a:solidFill>
                  <a:srgbClr val="FFFFFF"/>
                </a:solidFill>
              </a:rPr>
              <a:pPr/>
              <a:t>‹#›</a:t>
            </a:fld>
            <a:endParaRPr lang="en-US" altLang="ru-RU">
              <a:solidFill>
                <a:srgbClr val="FFFFFF"/>
              </a:solidFill>
            </a:endParaRPr>
          </a:p>
        </p:txBody>
      </p:sp>
    </p:spTree>
    <p:extLst>
      <p:ext uri="{BB962C8B-B14F-4D97-AF65-F5344CB8AC3E}">
        <p14:creationId xmlns="" xmlns:p14="http://schemas.microsoft.com/office/powerpoint/2010/main" val="3538608087"/>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228600" y="457200"/>
            <a:ext cx="8229600" cy="5638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a:xfrm>
            <a:off x="685800" y="6248400"/>
            <a:ext cx="1905000" cy="457200"/>
          </a:xfrm>
        </p:spPr>
        <p:txBody>
          <a:bodyPr/>
          <a:lstStyle>
            <a:lvl1pPr>
              <a:defRPr/>
            </a:lvl1pPr>
          </a:lstStyle>
          <a:p>
            <a:endParaRPr lang="en-US" altLang="ru-RU">
              <a:solidFill>
                <a:srgbClr val="FFFFFF"/>
              </a:solidFill>
            </a:endParaRPr>
          </a:p>
        </p:txBody>
      </p:sp>
      <p:sp>
        <p:nvSpPr>
          <p:cNvPr id="4" name="Нижний колонтитул 3"/>
          <p:cNvSpPr>
            <a:spLocks noGrp="1"/>
          </p:cNvSpPr>
          <p:nvPr>
            <p:ph type="ftr" sz="quarter" idx="11"/>
          </p:nvPr>
        </p:nvSpPr>
        <p:spPr>
          <a:xfrm>
            <a:off x="3124200" y="6248400"/>
            <a:ext cx="2895600" cy="457200"/>
          </a:xfrm>
        </p:spPr>
        <p:txBody>
          <a:bodyPr/>
          <a:lstStyle>
            <a:lvl1pPr>
              <a:defRPr/>
            </a:lvl1pPr>
          </a:lstStyle>
          <a:p>
            <a:endParaRPr lang="en-US" altLang="ru-RU">
              <a:solidFill>
                <a:srgbClr val="FFFFFF"/>
              </a:solidFill>
            </a:endParaRPr>
          </a:p>
        </p:txBody>
      </p:sp>
      <p:sp>
        <p:nvSpPr>
          <p:cNvPr id="5" name="Номер слайда 4"/>
          <p:cNvSpPr>
            <a:spLocks noGrp="1"/>
          </p:cNvSpPr>
          <p:nvPr>
            <p:ph type="sldNum" sz="quarter" idx="12"/>
          </p:nvPr>
        </p:nvSpPr>
        <p:spPr>
          <a:xfrm>
            <a:off x="6553200" y="6248400"/>
            <a:ext cx="1905000" cy="457200"/>
          </a:xfrm>
        </p:spPr>
        <p:txBody>
          <a:bodyPr/>
          <a:lstStyle>
            <a:lvl1pPr>
              <a:defRPr/>
            </a:lvl1pPr>
          </a:lstStyle>
          <a:p>
            <a:fld id="{F4048C34-72F5-4C70-A89A-F2A7A0C28D99}" type="slidenum">
              <a:rPr lang="en-US" altLang="ru-RU">
                <a:solidFill>
                  <a:srgbClr val="FFFFFF"/>
                </a:solidFill>
              </a:rPr>
              <a:pPr/>
              <a:t>‹#›</a:t>
            </a:fld>
            <a:endParaRPr lang="en-US" altLang="ru-RU">
              <a:solidFill>
                <a:srgbClr val="FFFFFF"/>
              </a:solidFill>
            </a:endParaRPr>
          </a:p>
        </p:txBody>
      </p:sp>
    </p:spTree>
    <p:extLst>
      <p:ext uri="{BB962C8B-B14F-4D97-AF65-F5344CB8AC3E}">
        <p14:creationId xmlns="" xmlns:p14="http://schemas.microsoft.com/office/powerpoint/2010/main" val="844353665"/>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685800" y="1981200"/>
            <a:ext cx="7772400" cy="4114800"/>
          </a:xfrm>
        </p:spPr>
        <p:txBody>
          <a:bodyPr/>
          <a:lstStyle/>
          <a:p>
            <a:endParaRPr lang="ru-RU"/>
          </a:p>
        </p:txBody>
      </p:sp>
      <p:sp>
        <p:nvSpPr>
          <p:cNvPr id="4" name="Дата 3"/>
          <p:cNvSpPr>
            <a:spLocks noGrp="1"/>
          </p:cNvSpPr>
          <p:nvPr>
            <p:ph type="dt" sz="half" idx="10"/>
          </p:nvPr>
        </p:nvSpPr>
        <p:spPr>
          <a:xfrm>
            <a:off x="685800" y="6248400"/>
            <a:ext cx="1905000" cy="457200"/>
          </a:xfrm>
        </p:spPr>
        <p:txBody>
          <a:bodyPr/>
          <a:lstStyle>
            <a:lvl1pPr>
              <a:defRPr/>
            </a:lvl1pPr>
          </a:lstStyle>
          <a:p>
            <a:endParaRPr lang="en-US" altLang="ru-RU">
              <a:solidFill>
                <a:srgbClr val="FFFFFF"/>
              </a:solidFill>
            </a:endParaRPr>
          </a:p>
        </p:txBody>
      </p:sp>
      <p:sp>
        <p:nvSpPr>
          <p:cNvPr id="5" name="Нижний колонтитул 4"/>
          <p:cNvSpPr>
            <a:spLocks noGrp="1"/>
          </p:cNvSpPr>
          <p:nvPr>
            <p:ph type="ftr" sz="quarter" idx="11"/>
          </p:nvPr>
        </p:nvSpPr>
        <p:spPr>
          <a:xfrm>
            <a:off x="3124200" y="6248400"/>
            <a:ext cx="2895600" cy="457200"/>
          </a:xfrm>
        </p:spPr>
        <p:txBody>
          <a:bodyPr/>
          <a:lstStyle>
            <a:lvl1pPr>
              <a:defRPr/>
            </a:lvl1pPr>
          </a:lstStyle>
          <a:p>
            <a:endParaRPr lang="en-US" altLang="ru-RU">
              <a:solidFill>
                <a:srgbClr val="FFFFFF"/>
              </a:solidFill>
            </a:endParaRPr>
          </a:p>
        </p:txBody>
      </p:sp>
      <p:sp>
        <p:nvSpPr>
          <p:cNvPr id="6" name="Номер слайда 5"/>
          <p:cNvSpPr>
            <a:spLocks noGrp="1"/>
          </p:cNvSpPr>
          <p:nvPr>
            <p:ph type="sldNum" sz="quarter" idx="12"/>
          </p:nvPr>
        </p:nvSpPr>
        <p:spPr>
          <a:xfrm>
            <a:off x="6553200" y="6248400"/>
            <a:ext cx="1905000" cy="457200"/>
          </a:xfrm>
        </p:spPr>
        <p:txBody>
          <a:bodyPr/>
          <a:lstStyle>
            <a:lvl1pPr>
              <a:defRPr/>
            </a:lvl1pPr>
          </a:lstStyle>
          <a:p>
            <a:fld id="{C1F2795F-D864-400E-8F9B-7DFCEE4F9D99}" type="slidenum">
              <a:rPr lang="en-US" altLang="ru-RU">
                <a:solidFill>
                  <a:srgbClr val="FFFFFF"/>
                </a:solidFill>
              </a:rPr>
              <a:pPr/>
              <a:t>‹#›</a:t>
            </a:fld>
            <a:endParaRPr lang="en-US" altLang="ru-RU">
              <a:solidFill>
                <a:srgbClr val="FFFFFF"/>
              </a:solidFill>
            </a:endParaRPr>
          </a:p>
        </p:txBody>
      </p:sp>
    </p:spTree>
    <p:extLst>
      <p:ext uri="{BB962C8B-B14F-4D97-AF65-F5344CB8AC3E}">
        <p14:creationId xmlns="" xmlns:p14="http://schemas.microsoft.com/office/powerpoint/2010/main" val="2308493455"/>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xAndClipArt" preserve="1">
  <p:cSld name="Заголовок, текст и клип">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Место для изображения из Интернета 3"/>
          <p:cNvSpPr>
            <a:spLocks noGrp="1"/>
          </p:cNvSpPr>
          <p:nvPr>
            <p:ph type="clipArt" sz="half" idx="2"/>
          </p:nvPr>
        </p:nvSpPr>
        <p:spPr>
          <a:xfrm>
            <a:off x="4648200" y="1981200"/>
            <a:ext cx="3810000" cy="4114800"/>
          </a:xfrm>
        </p:spPr>
        <p:txBody>
          <a:bodyPr/>
          <a:lstStyle/>
          <a:p>
            <a:endParaRPr lang="ru-RU"/>
          </a:p>
        </p:txBody>
      </p:sp>
      <p:sp>
        <p:nvSpPr>
          <p:cNvPr id="5" name="Дата 4"/>
          <p:cNvSpPr>
            <a:spLocks noGrp="1"/>
          </p:cNvSpPr>
          <p:nvPr>
            <p:ph type="dt" sz="half" idx="10"/>
          </p:nvPr>
        </p:nvSpPr>
        <p:spPr>
          <a:xfrm>
            <a:off x="685800" y="6248400"/>
            <a:ext cx="1905000" cy="457200"/>
          </a:xfrm>
        </p:spPr>
        <p:txBody>
          <a:bodyPr/>
          <a:lstStyle>
            <a:lvl1pPr>
              <a:defRPr/>
            </a:lvl1pPr>
          </a:lstStyle>
          <a:p>
            <a:endParaRPr lang="en-US" altLang="ru-RU">
              <a:solidFill>
                <a:srgbClr val="FFFFFF"/>
              </a:solidFill>
            </a:endParaRPr>
          </a:p>
        </p:txBody>
      </p:sp>
      <p:sp>
        <p:nvSpPr>
          <p:cNvPr id="6" name="Нижний колонтитул 5"/>
          <p:cNvSpPr>
            <a:spLocks noGrp="1"/>
          </p:cNvSpPr>
          <p:nvPr>
            <p:ph type="ftr" sz="quarter" idx="11"/>
          </p:nvPr>
        </p:nvSpPr>
        <p:spPr>
          <a:xfrm>
            <a:off x="3124200" y="6248400"/>
            <a:ext cx="2895600" cy="457200"/>
          </a:xfrm>
        </p:spPr>
        <p:txBody>
          <a:bodyPr/>
          <a:lstStyle>
            <a:lvl1pPr>
              <a:defRPr/>
            </a:lvl1pPr>
          </a:lstStyle>
          <a:p>
            <a:endParaRPr lang="en-US" altLang="ru-RU">
              <a:solidFill>
                <a:srgbClr val="FFFFFF"/>
              </a:solidFill>
            </a:endParaRPr>
          </a:p>
        </p:txBody>
      </p:sp>
      <p:sp>
        <p:nvSpPr>
          <p:cNvPr id="7" name="Номер слайда 6"/>
          <p:cNvSpPr>
            <a:spLocks noGrp="1"/>
          </p:cNvSpPr>
          <p:nvPr>
            <p:ph type="sldNum" sz="quarter" idx="12"/>
          </p:nvPr>
        </p:nvSpPr>
        <p:spPr>
          <a:xfrm>
            <a:off x="6553200" y="6248400"/>
            <a:ext cx="1905000" cy="457200"/>
          </a:xfrm>
        </p:spPr>
        <p:txBody>
          <a:bodyPr/>
          <a:lstStyle>
            <a:lvl1pPr>
              <a:defRPr/>
            </a:lvl1pPr>
          </a:lstStyle>
          <a:p>
            <a:fld id="{8D6902C3-29F7-4C5A-8172-AFF64718D887}" type="slidenum">
              <a:rPr lang="en-US" altLang="ru-RU">
                <a:solidFill>
                  <a:srgbClr val="FFFFFF"/>
                </a:solidFill>
              </a:rPr>
              <a:pPr/>
              <a:t>‹#›</a:t>
            </a:fld>
            <a:endParaRPr lang="en-US" altLang="ru-RU">
              <a:solidFill>
                <a:srgbClr val="FFFFFF"/>
              </a:solidFill>
            </a:endParaRPr>
          </a:p>
        </p:txBody>
      </p:sp>
    </p:spTree>
    <p:extLst>
      <p:ext uri="{BB962C8B-B14F-4D97-AF65-F5344CB8AC3E}">
        <p14:creationId xmlns="" xmlns:p14="http://schemas.microsoft.com/office/powerpoint/2010/main" val="1141349100"/>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20D8DE-3B8D-497E-80E2-F3F0D8A37370}"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205005088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A416CF-42A6-46D6-9C54-CCA09113DDE9}"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265242136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1A7C87-9FB9-436A-BB0A-90E95BAD9B3A}"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297070526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C49832-86FA-4473-8DD6-5B3929700327}"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114974883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19325CF-83D1-49BB-926E-F426D8AE96EA}"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28505076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CFF59310-AC62-48AB-9F4D-852BBF8E864D}" type="datetimeFigureOut">
              <a:rPr lang="ru-RU"/>
              <a:pPr>
                <a:defRPr/>
              </a:pPr>
              <a:t>04.09.2017</a:t>
            </a:fld>
            <a:endParaRPr lang="ru-RU"/>
          </a:p>
        </p:txBody>
      </p:sp>
      <p:sp>
        <p:nvSpPr>
          <p:cNvPr id="6" name="Нижний колонтитул 5"/>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7" name="Номер слайда 6"/>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C2396A13-4D6E-4082-B550-47D1263D874F}" type="slidenum">
              <a:rPr lang="ru-RU"/>
              <a:pPr>
                <a:defRPr/>
              </a:pPr>
              <a:t>‹#›</a:t>
            </a:fld>
            <a:endParaRPr lang="ru-RU"/>
          </a:p>
        </p:txBody>
      </p:sp>
    </p:spTree>
    <p:extLst>
      <p:ext uri="{BB962C8B-B14F-4D97-AF65-F5344CB8AC3E}">
        <p14:creationId xmlns="" xmlns:p14="http://schemas.microsoft.com/office/powerpoint/2010/main" val="97493942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E8DA684-CBC8-4FCD-91A0-3C6DC4128DF1}"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415805019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28CCAFF-7236-4090-A4EC-A2689A4514EB}"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425003046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33042F-C036-4FDA-899B-563C34CABFD6}"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40920164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4CE989-01C3-421C-A774-C11688BA1AA7}"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71176796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B934BA-6E77-492F-A70C-2E4C68EE5072}"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273140336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2C72C2-A163-4828-8B8B-8BE58D7BE00E}"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420719019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85800" y="609600"/>
            <a:ext cx="7772400" cy="54864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D59CE25-D112-44A5-B2EA-51E95A40A274}"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293811383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685800" y="1981200"/>
            <a:ext cx="7772400" cy="4114800"/>
          </a:xfrm>
        </p:spPr>
        <p:txBody>
          <a:bodyPr/>
          <a:lstStyle/>
          <a:p>
            <a:pPr lvl="0"/>
            <a:endParaRPr lang="ru-R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0526C6-7189-411D-B9CB-312923675CD0}"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79116541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413BF78-24C7-4C55-A360-1CEB66903736}"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243411578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eaLnBrk="0" hangingPunct="0">
              <a:defRPr/>
            </a:lvl1pPr>
          </a:lstStyle>
          <a:p>
            <a:pPr>
              <a:defRPr/>
            </a:pPr>
            <a:fld id="{34EAED40-2DAE-4C2E-8DC5-024CC175CBD5}" type="datetimeFigureOut">
              <a:rPr lang="ru-RU"/>
              <a:pPr>
                <a:defRPr/>
              </a:pPr>
              <a:t>04.09.2017</a:t>
            </a:fld>
            <a:endParaRPr lang="ru-RU"/>
          </a:p>
        </p:txBody>
      </p:sp>
      <p:sp>
        <p:nvSpPr>
          <p:cNvPr id="5" name="Нижний колонтитул 4"/>
          <p:cNvSpPr>
            <a:spLocks noGrp="1"/>
          </p:cNvSpPr>
          <p:nvPr>
            <p:ph type="ftr" sz="quarter" idx="11"/>
          </p:nvPr>
        </p:nvSpPr>
        <p:spPr/>
        <p:txBody>
          <a:bodyPr/>
          <a:lstStyle>
            <a:lvl1pPr eaLnBrk="0" hangingPunct="0">
              <a:defRPr/>
            </a:lvl1pPr>
          </a:lstStyle>
          <a:p>
            <a:pPr>
              <a:defRPr/>
            </a:pPr>
            <a:endParaRPr lang="ru-RU"/>
          </a:p>
        </p:txBody>
      </p:sp>
      <p:sp>
        <p:nvSpPr>
          <p:cNvPr id="6" name="Номер слайда 5"/>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002D247C-D5FA-4376-A1EA-7FA061D66F57}" type="slidenum">
              <a:rPr lang="ru-RU" altLang="ru-RU"/>
              <a:pPr>
                <a:defRPr/>
              </a:pPr>
              <a:t>‹#›</a:t>
            </a:fld>
            <a:endParaRPr lang="ru-RU" altLang="ru-RU"/>
          </a:p>
        </p:txBody>
      </p:sp>
    </p:spTree>
    <p:extLst>
      <p:ext uri="{BB962C8B-B14F-4D97-AF65-F5344CB8AC3E}">
        <p14:creationId xmlns="" xmlns:p14="http://schemas.microsoft.com/office/powerpoint/2010/main" val="22021052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60F4A09D-F961-43F5-87D0-2FB200DBE030}" type="datetimeFigureOut">
              <a:rPr lang="ru-RU"/>
              <a:pPr>
                <a:defRPr/>
              </a:pPr>
              <a:t>04.09.2017</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347290E2-EC59-42DC-B068-F9EB8C85371F}" type="slidenum">
              <a:rPr lang="ru-RU"/>
              <a:pPr>
                <a:defRPr/>
              </a:pPr>
              <a:t>‹#›</a:t>
            </a:fld>
            <a:endParaRPr lang="ru-RU"/>
          </a:p>
        </p:txBody>
      </p:sp>
    </p:spTree>
    <p:extLst>
      <p:ext uri="{BB962C8B-B14F-4D97-AF65-F5344CB8AC3E}">
        <p14:creationId xmlns="" xmlns:p14="http://schemas.microsoft.com/office/powerpoint/2010/main" val="188057124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eaLnBrk="0" hangingPunct="0">
              <a:defRPr/>
            </a:lvl1pPr>
          </a:lstStyle>
          <a:p>
            <a:pPr>
              <a:defRPr/>
            </a:pPr>
            <a:fld id="{1DFE51FE-36DA-4C53-BA75-36C6875DC19C}" type="datetimeFigureOut">
              <a:rPr lang="ru-RU"/>
              <a:pPr>
                <a:defRPr/>
              </a:pPr>
              <a:t>04.09.2017</a:t>
            </a:fld>
            <a:endParaRPr lang="ru-RU"/>
          </a:p>
        </p:txBody>
      </p:sp>
      <p:sp>
        <p:nvSpPr>
          <p:cNvPr id="5" name="Нижний колонтитул 4"/>
          <p:cNvSpPr>
            <a:spLocks noGrp="1"/>
          </p:cNvSpPr>
          <p:nvPr>
            <p:ph type="ftr" sz="quarter" idx="11"/>
          </p:nvPr>
        </p:nvSpPr>
        <p:spPr/>
        <p:txBody>
          <a:bodyPr/>
          <a:lstStyle>
            <a:lvl1pPr eaLnBrk="0" hangingPunct="0">
              <a:defRPr/>
            </a:lvl1pPr>
          </a:lstStyle>
          <a:p>
            <a:pPr>
              <a:defRPr/>
            </a:pPr>
            <a:endParaRPr lang="ru-RU"/>
          </a:p>
        </p:txBody>
      </p:sp>
      <p:sp>
        <p:nvSpPr>
          <p:cNvPr id="6" name="Номер слайда 5"/>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6485B67D-BD22-4528-8F54-26D0A8EA759B}" type="slidenum">
              <a:rPr lang="ru-RU" altLang="ru-RU"/>
              <a:pPr>
                <a:defRPr/>
              </a:pPr>
              <a:t>‹#›</a:t>
            </a:fld>
            <a:endParaRPr lang="ru-RU" altLang="ru-RU"/>
          </a:p>
        </p:txBody>
      </p:sp>
    </p:spTree>
    <p:extLst>
      <p:ext uri="{BB962C8B-B14F-4D97-AF65-F5344CB8AC3E}">
        <p14:creationId xmlns="" xmlns:p14="http://schemas.microsoft.com/office/powerpoint/2010/main" val="79801358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eaLnBrk="0" hangingPunct="0">
              <a:defRPr/>
            </a:lvl1pPr>
          </a:lstStyle>
          <a:p>
            <a:pPr>
              <a:defRPr/>
            </a:pPr>
            <a:fld id="{CA6839A8-E3BB-4335-ADF8-363205850E03}" type="datetimeFigureOut">
              <a:rPr lang="ru-RU"/>
              <a:pPr>
                <a:defRPr/>
              </a:pPr>
              <a:t>04.09.2017</a:t>
            </a:fld>
            <a:endParaRPr lang="ru-RU"/>
          </a:p>
        </p:txBody>
      </p:sp>
      <p:sp>
        <p:nvSpPr>
          <p:cNvPr id="5" name="Нижний колонтитул 4"/>
          <p:cNvSpPr>
            <a:spLocks noGrp="1"/>
          </p:cNvSpPr>
          <p:nvPr>
            <p:ph type="ftr" sz="quarter" idx="11"/>
          </p:nvPr>
        </p:nvSpPr>
        <p:spPr/>
        <p:txBody>
          <a:bodyPr/>
          <a:lstStyle>
            <a:lvl1pPr eaLnBrk="0" hangingPunct="0">
              <a:defRPr/>
            </a:lvl1pPr>
          </a:lstStyle>
          <a:p>
            <a:pPr>
              <a:defRPr/>
            </a:pPr>
            <a:endParaRPr lang="ru-RU"/>
          </a:p>
        </p:txBody>
      </p:sp>
      <p:sp>
        <p:nvSpPr>
          <p:cNvPr id="6" name="Номер слайда 5"/>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502162D1-DDD4-466F-A773-6AF3D143D95B}" type="slidenum">
              <a:rPr lang="ru-RU" altLang="ru-RU"/>
              <a:pPr>
                <a:defRPr/>
              </a:pPr>
              <a:t>‹#›</a:t>
            </a:fld>
            <a:endParaRPr lang="ru-RU" altLang="ru-RU"/>
          </a:p>
        </p:txBody>
      </p:sp>
    </p:spTree>
    <p:extLst>
      <p:ext uri="{BB962C8B-B14F-4D97-AF65-F5344CB8AC3E}">
        <p14:creationId xmlns="" xmlns:p14="http://schemas.microsoft.com/office/powerpoint/2010/main" val="241679228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eaLnBrk="0" hangingPunct="0">
              <a:defRPr/>
            </a:lvl1pPr>
          </a:lstStyle>
          <a:p>
            <a:pPr>
              <a:defRPr/>
            </a:pPr>
            <a:fld id="{1AFCA99B-B947-487D-B54F-E9E6A523536B}" type="datetimeFigureOut">
              <a:rPr lang="ru-RU"/>
              <a:pPr>
                <a:defRPr/>
              </a:pPr>
              <a:t>04.09.2017</a:t>
            </a:fld>
            <a:endParaRPr lang="ru-RU"/>
          </a:p>
        </p:txBody>
      </p:sp>
      <p:sp>
        <p:nvSpPr>
          <p:cNvPr id="6" name="Нижний колонтитул 4"/>
          <p:cNvSpPr>
            <a:spLocks noGrp="1"/>
          </p:cNvSpPr>
          <p:nvPr>
            <p:ph type="ftr" sz="quarter" idx="11"/>
          </p:nvPr>
        </p:nvSpPr>
        <p:spPr/>
        <p:txBody>
          <a:bodyPr/>
          <a:lstStyle>
            <a:lvl1pPr eaLnBrk="0" hangingPunct="0">
              <a:defRPr/>
            </a:lvl1pPr>
          </a:lstStyle>
          <a:p>
            <a:pPr>
              <a:defRPr/>
            </a:pPr>
            <a:endParaRPr lang="ru-RU"/>
          </a:p>
        </p:txBody>
      </p:sp>
      <p:sp>
        <p:nvSpPr>
          <p:cNvPr id="7" name="Номер слайда 5"/>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A5C13033-59E2-4D98-9D1E-CB916FDB916A}" type="slidenum">
              <a:rPr lang="ru-RU" altLang="ru-RU"/>
              <a:pPr>
                <a:defRPr/>
              </a:pPr>
              <a:t>‹#›</a:t>
            </a:fld>
            <a:endParaRPr lang="ru-RU" altLang="ru-RU"/>
          </a:p>
        </p:txBody>
      </p:sp>
    </p:spTree>
    <p:extLst>
      <p:ext uri="{BB962C8B-B14F-4D97-AF65-F5344CB8AC3E}">
        <p14:creationId xmlns="" xmlns:p14="http://schemas.microsoft.com/office/powerpoint/2010/main" val="357961579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eaLnBrk="0" hangingPunct="0">
              <a:defRPr/>
            </a:lvl1pPr>
          </a:lstStyle>
          <a:p>
            <a:pPr>
              <a:defRPr/>
            </a:pPr>
            <a:fld id="{96F88B7F-88B8-44A0-9BCC-AA77D74C49B8}" type="datetimeFigureOut">
              <a:rPr lang="ru-RU"/>
              <a:pPr>
                <a:defRPr/>
              </a:pPr>
              <a:t>04.09.2017</a:t>
            </a:fld>
            <a:endParaRPr lang="ru-RU"/>
          </a:p>
        </p:txBody>
      </p:sp>
      <p:sp>
        <p:nvSpPr>
          <p:cNvPr id="8" name="Нижний колонтитул 4"/>
          <p:cNvSpPr>
            <a:spLocks noGrp="1"/>
          </p:cNvSpPr>
          <p:nvPr>
            <p:ph type="ftr" sz="quarter" idx="11"/>
          </p:nvPr>
        </p:nvSpPr>
        <p:spPr/>
        <p:txBody>
          <a:bodyPr/>
          <a:lstStyle>
            <a:lvl1pPr eaLnBrk="0" hangingPunct="0">
              <a:defRPr/>
            </a:lvl1pPr>
          </a:lstStyle>
          <a:p>
            <a:pPr>
              <a:defRPr/>
            </a:pPr>
            <a:endParaRPr lang="ru-RU"/>
          </a:p>
        </p:txBody>
      </p:sp>
      <p:sp>
        <p:nvSpPr>
          <p:cNvPr id="9" name="Номер слайда 5"/>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6505A136-2631-4E76-9E1D-F538FAC66DC7}" type="slidenum">
              <a:rPr lang="ru-RU" altLang="ru-RU"/>
              <a:pPr>
                <a:defRPr/>
              </a:pPr>
              <a:t>‹#›</a:t>
            </a:fld>
            <a:endParaRPr lang="ru-RU" altLang="ru-RU"/>
          </a:p>
        </p:txBody>
      </p:sp>
    </p:spTree>
    <p:extLst>
      <p:ext uri="{BB962C8B-B14F-4D97-AF65-F5344CB8AC3E}">
        <p14:creationId xmlns="" xmlns:p14="http://schemas.microsoft.com/office/powerpoint/2010/main" val="261675134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eaLnBrk="0" hangingPunct="0">
              <a:defRPr/>
            </a:lvl1pPr>
          </a:lstStyle>
          <a:p>
            <a:pPr>
              <a:defRPr/>
            </a:pPr>
            <a:fld id="{67A4E10B-8AB8-4BE6-8173-EAA37FB7F779}" type="datetimeFigureOut">
              <a:rPr lang="ru-RU"/>
              <a:pPr>
                <a:defRPr/>
              </a:pPr>
              <a:t>04.09.2017</a:t>
            </a:fld>
            <a:endParaRPr lang="ru-RU"/>
          </a:p>
        </p:txBody>
      </p:sp>
      <p:sp>
        <p:nvSpPr>
          <p:cNvPr id="4" name="Нижний колонтитул 4"/>
          <p:cNvSpPr>
            <a:spLocks noGrp="1"/>
          </p:cNvSpPr>
          <p:nvPr>
            <p:ph type="ftr" sz="quarter" idx="11"/>
          </p:nvPr>
        </p:nvSpPr>
        <p:spPr/>
        <p:txBody>
          <a:bodyPr/>
          <a:lstStyle>
            <a:lvl1pPr eaLnBrk="0" hangingPunct="0">
              <a:defRPr/>
            </a:lvl1pPr>
          </a:lstStyle>
          <a:p>
            <a:pPr>
              <a:defRPr/>
            </a:pPr>
            <a:endParaRPr lang="ru-RU"/>
          </a:p>
        </p:txBody>
      </p:sp>
      <p:sp>
        <p:nvSpPr>
          <p:cNvPr id="5" name="Номер слайда 5"/>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D5313A86-1397-42EA-9506-A2C3AF790F8D}" type="slidenum">
              <a:rPr lang="ru-RU" altLang="ru-RU"/>
              <a:pPr>
                <a:defRPr/>
              </a:pPr>
              <a:t>‹#›</a:t>
            </a:fld>
            <a:endParaRPr lang="ru-RU" altLang="ru-RU"/>
          </a:p>
        </p:txBody>
      </p:sp>
    </p:spTree>
    <p:extLst>
      <p:ext uri="{BB962C8B-B14F-4D97-AF65-F5344CB8AC3E}">
        <p14:creationId xmlns="" xmlns:p14="http://schemas.microsoft.com/office/powerpoint/2010/main" val="235533756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eaLnBrk="0" hangingPunct="0">
              <a:defRPr/>
            </a:lvl1pPr>
          </a:lstStyle>
          <a:p>
            <a:pPr>
              <a:defRPr/>
            </a:pPr>
            <a:fld id="{EB1BB3B8-CFF6-4BFF-B370-3E98671AD1D8}" type="datetimeFigureOut">
              <a:rPr lang="ru-RU"/>
              <a:pPr>
                <a:defRPr/>
              </a:pPr>
              <a:t>04.09.2017</a:t>
            </a:fld>
            <a:endParaRPr lang="ru-RU"/>
          </a:p>
        </p:txBody>
      </p:sp>
      <p:sp>
        <p:nvSpPr>
          <p:cNvPr id="3" name="Нижний колонтитул 4"/>
          <p:cNvSpPr>
            <a:spLocks noGrp="1"/>
          </p:cNvSpPr>
          <p:nvPr>
            <p:ph type="ftr" sz="quarter" idx="11"/>
          </p:nvPr>
        </p:nvSpPr>
        <p:spPr/>
        <p:txBody>
          <a:bodyPr/>
          <a:lstStyle>
            <a:lvl1pPr eaLnBrk="0" hangingPunct="0">
              <a:defRPr/>
            </a:lvl1pPr>
          </a:lstStyle>
          <a:p>
            <a:pPr>
              <a:defRPr/>
            </a:pPr>
            <a:endParaRPr lang="ru-RU"/>
          </a:p>
        </p:txBody>
      </p:sp>
      <p:sp>
        <p:nvSpPr>
          <p:cNvPr id="4" name="Номер слайда 5"/>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2A7B2C4B-B6DA-41C5-8E2C-6720F95BD9EE}" type="slidenum">
              <a:rPr lang="ru-RU" altLang="ru-RU"/>
              <a:pPr>
                <a:defRPr/>
              </a:pPr>
              <a:t>‹#›</a:t>
            </a:fld>
            <a:endParaRPr lang="ru-RU" altLang="ru-RU"/>
          </a:p>
        </p:txBody>
      </p:sp>
    </p:spTree>
    <p:extLst>
      <p:ext uri="{BB962C8B-B14F-4D97-AF65-F5344CB8AC3E}">
        <p14:creationId xmlns="" xmlns:p14="http://schemas.microsoft.com/office/powerpoint/2010/main" val="353291315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eaLnBrk="0" hangingPunct="0">
              <a:defRPr/>
            </a:lvl1pPr>
          </a:lstStyle>
          <a:p>
            <a:pPr>
              <a:defRPr/>
            </a:pPr>
            <a:fld id="{2294BB12-6DE6-4F33-A6FC-4200A98DE95D}" type="datetimeFigureOut">
              <a:rPr lang="ru-RU"/>
              <a:pPr>
                <a:defRPr/>
              </a:pPr>
              <a:t>04.09.2017</a:t>
            </a:fld>
            <a:endParaRPr lang="ru-RU"/>
          </a:p>
        </p:txBody>
      </p:sp>
      <p:sp>
        <p:nvSpPr>
          <p:cNvPr id="6" name="Нижний колонтитул 4"/>
          <p:cNvSpPr>
            <a:spLocks noGrp="1"/>
          </p:cNvSpPr>
          <p:nvPr>
            <p:ph type="ftr" sz="quarter" idx="11"/>
          </p:nvPr>
        </p:nvSpPr>
        <p:spPr/>
        <p:txBody>
          <a:bodyPr/>
          <a:lstStyle>
            <a:lvl1pPr eaLnBrk="0" hangingPunct="0">
              <a:defRPr/>
            </a:lvl1pPr>
          </a:lstStyle>
          <a:p>
            <a:pPr>
              <a:defRPr/>
            </a:pPr>
            <a:endParaRPr lang="ru-RU"/>
          </a:p>
        </p:txBody>
      </p:sp>
      <p:sp>
        <p:nvSpPr>
          <p:cNvPr id="7" name="Номер слайда 5"/>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405B7798-B662-430E-A574-DDA6094A6D50}" type="slidenum">
              <a:rPr lang="ru-RU" altLang="ru-RU"/>
              <a:pPr>
                <a:defRPr/>
              </a:pPr>
              <a:t>‹#›</a:t>
            </a:fld>
            <a:endParaRPr lang="ru-RU" altLang="ru-RU"/>
          </a:p>
        </p:txBody>
      </p:sp>
    </p:spTree>
    <p:extLst>
      <p:ext uri="{BB962C8B-B14F-4D97-AF65-F5344CB8AC3E}">
        <p14:creationId xmlns="" xmlns:p14="http://schemas.microsoft.com/office/powerpoint/2010/main" val="322264162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eaLnBrk="0" hangingPunct="0">
              <a:defRPr/>
            </a:lvl1pPr>
          </a:lstStyle>
          <a:p>
            <a:pPr>
              <a:defRPr/>
            </a:pPr>
            <a:fld id="{021E34E7-5A6C-4EAD-984E-B004EB8EC1DF}" type="datetimeFigureOut">
              <a:rPr lang="ru-RU"/>
              <a:pPr>
                <a:defRPr/>
              </a:pPr>
              <a:t>04.09.2017</a:t>
            </a:fld>
            <a:endParaRPr lang="ru-RU"/>
          </a:p>
        </p:txBody>
      </p:sp>
      <p:sp>
        <p:nvSpPr>
          <p:cNvPr id="6" name="Нижний колонтитул 4"/>
          <p:cNvSpPr>
            <a:spLocks noGrp="1"/>
          </p:cNvSpPr>
          <p:nvPr>
            <p:ph type="ftr" sz="quarter" idx="11"/>
          </p:nvPr>
        </p:nvSpPr>
        <p:spPr/>
        <p:txBody>
          <a:bodyPr/>
          <a:lstStyle>
            <a:lvl1pPr eaLnBrk="0" hangingPunct="0">
              <a:defRPr/>
            </a:lvl1pPr>
          </a:lstStyle>
          <a:p>
            <a:pPr>
              <a:defRPr/>
            </a:pPr>
            <a:endParaRPr lang="ru-RU"/>
          </a:p>
        </p:txBody>
      </p:sp>
      <p:sp>
        <p:nvSpPr>
          <p:cNvPr id="7" name="Номер слайда 5"/>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ADCA5535-5F86-4FA4-A353-1A5EAD7A0207}" type="slidenum">
              <a:rPr lang="ru-RU" altLang="ru-RU"/>
              <a:pPr>
                <a:defRPr/>
              </a:pPr>
              <a:t>‹#›</a:t>
            </a:fld>
            <a:endParaRPr lang="ru-RU" altLang="ru-RU"/>
          </a:p>
        </p:txBody>
      </p:sp>
    </p:spTree>
    <p:extLst>
      <p:ext uri="{BB962C8B-B14F-4D97-AF65-F5344CB8AC3E}">
        <p14:creationId xmlns="" xmlns:p14="http://schemas.microsoft.com/office/powerpoint/2010/main" val="243363871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eaLnBrk="0" hangingPunct="0">
              <a:defRPr/>
            </a:lvl1pPr>
          </a:lstStyle>
          <a:p>
            <a:pPr>
              <a:defRPr/>
            </a:pPr>
            <a:fld id="{D005C39A-6375-4E29-BF23-31509773CBA9}" type="datetimeFigureOut">
              <a:rPr lang="ru-RU"/>
              <a:pPr>
                <a:defRPr/>
              </a:pPr>
              <a:t>04.09.2017</a:t>
            </a:fld>
            <a:endParaRPr lang="ru-RU"/>
          </a:p>
        </p:txBody>
      </p:sp>
      <p:sp>
        <p:nvSpPr>
          <p:cNvPr id="5" name="Нижний колонтитул 4"/>
          <p:cNvSpPr>
            <a:spLocks noGrp="1"/>
          </p:cNvSpPr>
          <p:nvPr>
            <p:ph type="ftr" sz="quarter" idx="11"/>
          </p:nvPr>
        </p:nvSpPr>
        <p:spPr/>
        <p:txBody>
          <a:bodyPr/>
          <a:lstStyle>
            <a:lvl1pPr eaLnBrk="0" hangingPunct="0">
              <a:defRPr/>
            </a:lvl1pPr>
          </a:lstStyle>
          <a:p>
            <a:pPr>
              <a:defRPr/>
            </a:pPr>
            <a:endParaRPr lang="ru-RU"/>
          </a:p>
        </p:txBody>
      </p:sp>
      <p:sp>
        <p:nvSpPr>
          <p:cNvPr id="6" name="Номер слайда 5"/>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2BD59F68-F936-4C85-A23A-2E31EE711962}" type="slidenum">
              <a:rPr lang="ru-RU" altLang="ru-RU"/>
              <a:pPr>
                <a:defRPr/>
              </a:pPr>
              <a:t>‹#›</a:t>
            </a:fld>
            <a:endParaRPr lang="ru-RU" altLang="ru-RU"/>
          </a:p>
        </p:txBody>
      </p:sp>
    </p:spTree>
    <p:extLst>
      <p:ext uri="{BB962C8B-B14F-4D97-AF65-F5344CB8AC3E}">
        <p14:creationId xmlns="" xmlns:p14="http://schemas.microsoft.com/office/powerpoint/2010/main" val="160786882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eaLnBrk="0" hangingPunct="0">
              <a:defRPr/>
            </a:lvl1pPr>
          </a:lstStyle>
          <a:p>
            <a:pPr>
              <a:defRPr/>
            </a:pPr>
            <a:fld id="{D2E4418B-DE47-46E5-BF94-0AA2E531EAE2}" type="datetimeFigureOut">
              <a:rPr lang="ru-RU"/>
              <a:pPr>
                <a:defRPr/>
              </a:pPr>
              <a:t>04.09.2017</a:t>
            </a:fld>
            <a:endParaRPr lang="ru-RU"/>
          </a:p>
        </p:txBody>
      </p:sp>
      <p:sp>
        <p:nvSpPr>
          <p:cNvPr id="5" name="Нижний колонтитул 4"/>
          <p:cNvSpPr>
            <a:spLocks noGrp="1"/>
          </p:cNvSpPr>
          <p:nvPr>
            <p:ph type="ftr" sz="quarter" idx="11"/>
          </p:nvPr>
        </p:nvSpPr>
        <p:spPr/>
        <p:txBody>
          <a:bodyPr/>
          <a:lstStyle>
            <a:lvl1pPr eaLnBrk="0" hangingPunct="0">
              <a:defRPr/>
            </a:lvl1pPr>
          </a:lstStyle>
          <a:p>
            <a:pPr>
              <a:defRPr/>
            </a:pPr>
            <a:endParaRPr lang="ru-RU"/>
          </a:p>
        </p:txBody>
      </p:sp>
      <p:sp>
        <p:nvSpPr>
          <p:cNvPr id="6" name="Номер слайда 5"/>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8EDFB460-88ED-4810-A1A5-4019A8802CF5}" type="slidenum">
              <a:rPr lang="ru-RU" altLang="ru-RU"/>
              <a:pPr>
                <a:defRPr/>
              </a:pPr>
              <a:t>‹#›</a:t>
            </a:fld>
            <a:endParaRPr lang="ru-RU" altLang="ru-RU"/>
          </a:p>
        </p:txBody>
      </p:sp>
    </p:spTree>
    <p:extLst>
      <p:ext uri="{BB962C8B-B14F-4D97-AF65-F5344CB8AC3E}">
        <p14:creationId xmlns="" xmlns:p14="http://schemas.microsoft.com/office/powerpoint/2010/main" val="2103412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eaLnBrk="0" fontAlgn="base" hangingPunct="0">
              <a:spcBef>
                <a:spcPct val="0"/>
              </a:spcBef>
              <a:spcAft>
                <a:spcPct val="0"/>
              </a:spcAft>
              <a:defRPr>
                <a:latin typeface="Arial" charset="0"/>
                <a:cs typeface="Arial" charset="0"/>
              </a:defRPr>
            </a:lvl1pPr>
          </a:lstStyle>
          <a:p>
            <a:pPr>
              <a:defRPr/>
            </a:pPr>
            <a:fld id="{3534EB1E-4A76-4A34-ABE1-E640CAF732D9}" type="datetimeFigureOut">
              <a:rPr lang="ru-RU"/>
              <a:pPr>
                <a:defRPr/>
              </a:pPr>
              <a:t>04.09.2017</a:t>
            </a:fld>
            <a:endParaRPr lang="ru-RU"/>
          </a:p>
        </p:txBody>
      </p:sp>
      <p:sp>
        <p:nvSpPr>
          <p:cNvPr id="5" name="Нижний колонтитул 4"/>
          <p:cNvSpPr>
            <a:spLocks noGrp="1"/>
          </p:cNvSpPr>
          <p:nvPr>
            <p:ph type="ftr" sz="quarter" idx="11"/>
          </p:nvPr>
        </p:nvSpPr>
        <p:spPr/>
        <p:txBody>
          <a:bodyPr/>
          <a:lstStyle>
            <a:lvl1pPr eaLnBrk="0" fontAlgn="base" hangingPunct="0">
              <a:spcBef>
                <a:spcPct val="0"/>
              </a:spcBef>
              <a:spcAft>
                <a:spcPct val="0"/>
              </a:spcAft>
              <a:defRPr>
                <a:latin typeface="Arial" charset="0"/>
                <a:cs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fontAlgn="base" hangingPunct="0">
              <a:spcBef>
                <a:spcPct val="0"/>
              </a:spcBef>
              <a:spcAft>
                <a:spcPct val="0"/>
              </a:spcAft>
              <a:defRPr>
                <a:latin typeface="Arial" charset="0"/>
                <a:cs typeface="Arial" charset="0"/>
              </a:defRPr>
            </a:lvl1pPr>
          </a:lstStyle>
          <a:p>
            <a:pPr>
              <a:defRPr/>
            </a:pPr>
            <a:fld id="{2E24E389-A0C4-4751-8E45-8014034D41E4}" type="slidenum">
              <a:rPr lang="ru-RU"/>
              <a:pPr>
                <a:defRPr/>
              </a:pPr>
              <a:t>‹#›</a:t>
            </a:fld>
            <a:endParaRPr lang="ru-RU"/>
          </a:p>
        </p:txBody>
      </p:sp>
    </p:spTree>
    <p:extLst>
      <p:ext uri="{BB962C8B-B14F-4D97-AF65-F5344CB8AC3E}">
        <p14:creationId xmlns="" xmlns:p14="http://schemas.microsoft.com/office/powerpoint/2010/main" val="373089954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9632A9-D22B-44A9-BE00-09C3C4F63621}"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140951191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4EF5C7-4AC4-4CD9-ACF6-819FB8775CF4}"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218421620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E267A4-96D5-4C5D-8C54-739BEBDD06DD}"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117760954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E97CEE-4805-421E-89A7-429FC101769C}"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293165687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40C5206-411D-408B-9A5D-800C5E911D2E}"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147120657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DBD44A-FF99-437F-B7C1-20F858804BA0}"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360853468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60080AB-211E-432D-962C-D79BC75A1EE8}"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91015974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A6126F-6A91-4109-A76C-A634884F045E}"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317001173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08764E-F366-4C9E-8AA2-4811249CB5C3}"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413533254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5211D8-6CB3-4838-9A7D-6A085BB0B67B}"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7879970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p:txBody>
          <a:bodyPr/>
          <a:lstStyle>
            <a:lvl1pPr eaLnBrk="0" hangingPunct="0">
              <a:defRPr>
                <a:cs typeface="Arial" charset="0"/>
              </a:defRPr>
            </a:lvl1pPr>
          </a:lstStyle>
          <a:p>
            <a:pPr>
              <a:defRPr/>
            </a:pPr>
            <a:endParaRPr lang="en-US" altLang="ru-RU"/>
          </a:p>
        </p:txBody>
      </p:sp>
      <p:sp>
        <p:nvSpPr>
          <p:cNvPr id="5" name="Rectangle 5"/>
          <p:cNvSpPr>
            <a:spLocks noGrp="1" noChangeArrowheads="1"/>
          </p:cNvSpPr>
          <p:nvPr>
            <p:ph type="ftr" sz="quarter" idx="11"/>
          </p:nvPr>
        </p:nvSpPr>
        <p:spPr/>
        <p:txBody>
          <a:bodyPr/>
          <a:lstStyle>
            <a:lvl1pPr algn="l" eaLnBrk="0" hangingPunct="0">
              <a:defRPr>
                <a:cs typeface="Arial" charset="0"/>
              </a:defRPr>
            </a:lvl1pPr>
          </a:lstStyle>
          <a:p>
            <a:pPr>
              <a:defRPr/>
            </a:pPr>
            <a:endParaRPr lang="en-US" altLang="ru-RU"/>
          </a:p>
        </p:txBody>
      </p:sp>
      <p:sp>
        <p:nvSpPr>
          <p:cNvPr id="6" name="Rectangle 6"/>
          <p:cNvSpPr>
            <a:spLocks noGrp="1" noChangeArrowheads="1"/>
          </p:cNvSpPr>
          <p:nvPr>
            <p:ph type="sldNum" sz="quarter" idx="12"/>
          </p:nvPr>
        </p:nvSpPr>
        <p:spPr/>
        <p:txBody>
          <a:bodyPr/>
          <a:lstStyle>
            <a:lvl1pPr eaLnBrk="0" hangingPunct="0">
              <a:defRPr>
                <a:cs typeface="Arial" charset="0"/>
              </a:defRPr>
            </a:lvl1pPr>
          </a:lstStyle>
          <a:p>
            <a:pPr>
              <a:defRPr/>
            </a:pPr>
            <a:fld id="{67F212E9-DEE5-4D44-AA7E-AAC472B8223E}" type="slidenum">
              <a:rPr lang="en-US" altLang="ru-RU"/>
              <a:pPr>
                <a:defRPr/>
              </a:pPr>
              <a:t>‹#›</a:t>
            </a:fld>
            <a:endParaRPr lang="en-US" altLang="ru-RU"/>
          </a:p>
        </p:txBody>
      </p:sp>
    </p:spTree>
    <p:extLst>
      <p:ext uri="{BB962C8B-B14F-4D97-AF65-F5344CB8AC3E}">
        <p14:creationId xmlns="" xmlns:p14="http://schemas.microsoft.com/office/powerpoint/2010/main" val="171515533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6E27B7-9C2A-473E-9C7A-40569FCD7E99}"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31063115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85800" y="609600"/>
            <a:ext cx="7772400" cy="54864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E27BEBC-D7C4-4762-A828-D03B1D5EC0BD}"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47761518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685800" y="1981200"/>
            <a:ext cx="7772400" cy="4114800"/>
          </a:xfrm>
        </p:spPr>
        <p:txBody>
          <a:bodyPr/>
          <a:lstStyle/>
          <a:p>
            <a:pPr lvl="0"/>
            <a:endParaRPr lang="ru-R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A4C1EC-A204-4BF1-B5DB-F0308C096745}"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109301480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2CBFFC-EA98-46B6-9023-BED77247BF56}"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267181203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sp>
          <p:nvSpPr>
            <p:cNvPr id="8" name="Freeform 6"/>
            <p:cNvSpPr>
              <a:spLocks/>
            </p:cNvSpPr>
            <p:nvPr/>
          </p:nvSpPr>
          <p:spPr bwMode="hidden">
            <a:xfrm>
              <a:off x="4038" y="3577"/>
              <a:ext cx="1720" cy="65"/>
            </a:xfrm>
            <a:custGeom>
              <a:avLst/>
              <a:gdLst>
                <a:gd name="T0" fmla="*/ 1688 w 1722"/>
                <a:gd name="T1" fmla="*/ 49 h 66"/>
                <a:gd name="T2" fmla="*/ 1688 w 1722"/>
                <a:gd name="T3" fmla="*/ 43 h 66"/>
                <a:gd name="T4" fmla="*/ 0 w 1722"/>
                <a:gd name="T5" fmla="*/ 0 h 66"/>
                <a:gd name="T6" fmla="*/ 0 w 1722"/>
                <a:gd name="T7" fmla="*/ 33 h 66"/>
                <a:gd name="T8" fmla="*/ 1688 w 1722"/>
                <a:gd name="T9" fmla="*/ 49 h 66"/>
                <a:gd name="T10" fmla="*/ 1688 w 1722"/>
                <a:gd name="T11" fmla="*/ 4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ru-RU" sz="2400" smtClean="0">
                <a:solidFill>
                  <a:srgbClr val="FFFFFF"/>
                </a:solidFill>
                <a:latin typeface="Times New Roman" panose="02020603050405020304" pitchFamily="18" charset="0"/>
                <a:cs typeface="+mn-cs"/>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sp>
          <p:nvSpPr>
            <p:cNvPr id="10" name="Freeform 8"/>
            <p:cNvSpPr>
              <a:spLocks/>
            </p:cNvSpPr>
            <p:nvPr/>
          </p:nvSpPr>
          <p:spPr bwMode="hidden">
            <a:xfrm>
              <a:off x="4784" y="3702"/>
              <a:ext cx="974" cy="101"/>
            </a:xfrm>
            <a:custGeom>
              <a:avLst/>
              <a:gdLst>
                <a:gd name="T0" fmla="*/ 958 w 975"/>
                <a:gd name="T1" fmla="*/ 48 h 101"/>
                <a:gd name="T2" fmla="*/ 958 w 975"/>
                <a:gd name="T3" fmla="*/ 0 h 101"/>
                <a:gd name="T4" fmla="*/ 0 w 975"/>
                <a:gd name="T5" fmla="*/ 24 h 101"/>
                <a:gd name="T6" fmla="*/ 0 w 975"/>
                <a:gd name="T7" fmla="*/ 101 h 101"/>
                <a:gd name="T8" fmla="*/ 958 w 975"/>
                <a:gd name="T9" fmla="*/ 48 h 101"/>
                <a:gd name="T10" fmla="*/ 95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ru-RU" sz="2400" smtClean="0">
                <a:solidFill>
                  <a:srgbClr val="FFFFFF"/>
                </a:solidFill>
                <a:latin typeface="Times New Roman" panose="02020603050405020304" pitchFamily="18" charset="0"/>
                <a:cs typeface="+mn-cs"/>
              </a:endParaRPr>
            </a:p>
          </p:txBody>
        </p:sp>
        <p:sp>
          <p:nvSpPr>
            <p:cNvPr id="11" name="Freeform 9"/>
            <p:cNvSpPr>
              <a:spLocks/>
            </p:cNvSpPr>
            <p:nvPr/>
          </p:nvSpPr>
          <p:spPr bwMode="hidden">
            <a:xfrm>
              <a:off x="3619" y="3815"/>
              <a:ext cx="2139" cy="198"/>
            </a:xfrm>
            <a:custGeom>
              <a:avLst/>
              <a:gdLst>
                <a:gd name="T0" fmla="*/ 2107 w 2141"/>
                <a:gd name="T1" fmla="*/ 0 h 198"/>
                <a:gd name="T2" fmla="*/ 0 w 2141"/>
                <a:gd name="T3" fmla="*/ 156 h 198"/>
                <a:gd name="T4" fmla="*/ 0 w 2141"/>
                <a:gd name="T5" fmla="*/ 198 h 198"/>
                <a:gd name="T6" fmla="*/ 2107 w 2141"/>
                <a:gd name="T7" fmla="*/ 0 h 198"/>
                <a:gd name="T8" fmla="*/ 210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ru-RU" sz="2400" smtClean="0">
                <a:solidFill>
                  <a:srgbClr val="FFFFFF"/>
                </a:solidFill>
                <a:latin typeface="Times New Roman" panose="02020603050405020304" pitchFamily="18" charset="0"/>
                <a:cs typeface="+mn-cs"/>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sp>
          <p:nvSpPr>
            <p:cNvPr id="13" name="Freeform 11"/>
            <p:cNvSpPr>
              <a:spLocks/>
            </p:cNvSpPr>
            <p:nvPr/>
          </p:nvSpPr>
          <p:spPr bwMode="hidden">
            <a:xfrm>
              <a:off x="2097" y="4043"/>
              <a:ext cx="2514" cy="276"/>
            </a:xfrm>
            <a:custGeom>
              <a:avLst/>
              <a:gdLst>
                <a:gd name="T0" fmla="*/ 2131 w 2517"/>
                <a:gd name="T1" fmla="*/ 276 h 276"/>
                <a:gd name="T2" fmla="*/ 2466 w 2517"/>
                <a:gd name="T3" fmla="*/ 204 h 276"/>
                <a:gd name="T4" fmla="*/ 2209 w 2517"/>
                <a:gd name="T5" fmla="*/ 0 h 276"/>
                <a:gd name="T6" fmla="*/ 0 w 2517"/>
                <a:gd name="T7" fmla="*/ 276 h 276"/>
                <a:gd name="T8" fmla="*/ 2131 w 2517"/>
                <a:gd name="T9" fmla="*/ 276 h 276"/>
                <a:gd name="T10" fmla="*/ 213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ru-RU" sz="2400" smtClean="0">
                <a:solidFill>
                  <a:srgbClr val="FFFFFF"/>
                </a:solidFill>
                <a:latin typeface="Times New Roman" panose="02020603050405020304" pitchFamily="18" charset="0"/>
                <a:cs typeface="+mn-cs"/>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sp>
          <p:nvSpPr>
            <p:cNvPr id="15" name="Freeform 13"/>
            <p:cNvSpPr>
              <a:spLocks/>
            </p:cNvSpPr>
            <p:nvPr/>
          </p:nvSpPr>
          <p:spPr bwMode="hidden">
            <a:xfrm>
              <a:off x="5030" y="3151"/>
              <a:ext cx="728" cy="240"/>
            </a:xfrm>
            <a:custGeom>
              <a:avLst/>
              <a:gdLst>
                <a:gd name="T0" fmla="*/ 712 w 729"/>
                <a:gd name="T1" fmla="*/ 240 h 240"/>
                <a:gd name="T2" fmla="*/ 0 w 729"/>
                <a:gd name="T3" fmla="*/ 0 h 240"/>
                <a:gd name="T4" fmla="*/ 0 w 729"/>
                <a:gd name="T5" fmla="*/ 6 h 240"/>
                <a:gd name="T6" fmla="*/ 712 w 729"/>
                <a:gd name="T7" fmla="*/ 240 h 240"/>
                <a:gd name="T8" fmla="*/ 71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ru-RU" sz="2400" smtClean="0">
                <a:solidFill>
                  <a:srgbClr val="FFFFFF"/>
                </a:solidFill>
                <a:latin typeface="Times New Roman" panose="02020603050405020304" pitchFamily="18" charset="0"/>
                <a:cs typeface="+mn-cs"/>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sp>
          <p:nvSpPr>
            <p:cNvPr id="17" name="Freeform 15"/>
            <p:cNvSpPr>
              <a:spLocks/>
            </p:cNvSpPr>
            <p:nvPr/>
          </p:nvSpPr>
          <p:spPr bwMode="hidden">
            <a:xfrm>
              <a:off x="5030" y="3049"/>
              <a:ext cx="728" cy="318"/>
            </a:xfrm>
            <a:custGeom>
              <a:avLst/>
              <a:gdLst>
                <a:gd name="T0" fmla="*/ 712 w 729"/>
                <a:gd name="T1" fmla="*/ 318 h 318"/>
                <a:gd name="T2" fmla="*/ 712 w 729"/>
                <a:gd name="T3" fmla="*/ 312 h 318"/>
                <a:gd name="T4" fmla="*/ 0 w 729"/>
                <a:gd name="T5" fmla="*/ 0 h 318"/>
                <a:gd name="T6" fmla="*/ 0 w 729"/>
                <a:gd name="T7" fmla="*/ 54 h 318"/>
                <a:gd name="T8" fmla="*/ 712 w 729"/>
                <a:gd name="T9" fmla="*/ 318 h 318"/>
                <a:gd name="T10" fmla="*/ 71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ru-RU" sz="2400" smtClean="0">
                <a:solidFill>
                  <a:srgbClr val="FFFFFF"/>
                </a:solidFill>
                <a:latin typeface="Times New Roman" panose="02020603050405020304" pitchFamily="18" charset="0"/>
                <a:cs typeface="+mn-cs"/>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ru-RU" sz="2400" smtClean="0">
                <a:solidFill>
                  <a:srgbClr val="FFFFFF"/>
                </a:solidFill>
                <a:latin typeface="Times New Roman" panose="02020603050405020304" pitchFamily="18" charset="0"/>
                <a:cs typeface="+mn-cs"/>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ru-RU" sz="2400" smtClean="0">
                <a:solidFill>
                  <a:srgbClr val="FFFFFF"/>
                </a:solidFill>
                <a:latin typeface="Times New Roman" panose="02020603050405020304" pitchFamily="18" charset="0"/>
                <a:cs typeface="+mn-cs"/>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ru-RU" sz="2400" smtClean="0">
                <a:solidFill>
                  <a:srgbClr val="FFFFFF"/>
                </a:solidFill>
                <a:latin typeface="Times New Roman" panose="02020603050405020304" pitchFamily="18" charset="0"/>
                <a:cs typeface="+mn-cs"/>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ru-RU" sz="2400" smtClean="0">
                <a:solidFill>
                  <a:srgbClr val="FFFFFF"/>
                </a:solidFill>
                <a:latin typeface="Times New Roman" panose="02020603050405020304" pitchFamily="18" charset="0"/>
                <a:cs typeface="+mn-cs"/>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ru-RU" sz="2400" smtClean="0">
                <a:solidFill>
                  <a:srgbClr val="FFFFFF"/>
                </a:solidFill>
                <a:latin typeface="Times New Roman" panose="02020603050405020304" pitchFamily="18" charset="0"/>
                <a:cs typeface="+mn-cs"/>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grpSp>
      </p:grpSp>
      <p:sp>
        <p:nvSpPr>
          <p:cNvPr id="59434"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ru-RU" altLang="ru-RU" noProof="0" smtClean="0"/>
              <a:t>Click to edit Master title style</a:t>
            </a:r>
          </a:p>
        </p:txBody>
      </p:sp>
      <p:sp>
        <p:nvSpPr>
          <p:cNvPr id="5943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sz="3600"/>
            </a:lvl1pPr>
          </a:lstStyle>
          <a:p>
            <a:pPr lvl="0"/>
            <a:r>
              <a:rPr lang="ru-RU" altLang="ru-RU" noProof="0" smtClean="0"/>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ru-RU" altLang="ru-RU">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ru-RU" altLang="ru-RU">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54EF8466-A6C7-40EA-8AFD-0413C45A67C9}"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 xmlns:p14="http://schemas.microsoft.com/office/powerpoint/2010/main" val="268269811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4"/>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B577CB16-C46D-4D97-8D4E-3CBB98A10EE7}"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 xmlns:p14="http://schemas.microsoft.com/office/powerpoint/2010/main" val="303946532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Rectangle 44"/>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35CC52A2-05CF-4DCD-96A9-E84EBDEF0957}"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 xmlns:p14="http://schemas.microsoft.com/office/powerpoint/2010/main" val="427149817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307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307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4"/>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7BAFD869-8082-4352-B268-F9D26A9EC767}"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 xmlns:p14="http://schemas.microsoft.com/office/powerpoint/2010/main" val="143665360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4"/>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652A1B6D-CC79-48FB-9BB7-9AE6E86AC2B0}"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 xmlns:p14="http://schemas.microsoft.com/office/powerpoint/2010/main" val="336230067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4"/>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68BB91AC-534D-4334-8294-D46331C05E9F}"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 xmlns:p14="http://schemas.microsoft.com/office/powerpoint/2010/main" val="29521236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eaLnBrk="0" hangingPunct="0">
              <a:defRPr>
                <a:cs typeface="Arial" charset="0"/>
              </a:defRPr>
            </a:lvl1pPr>
          </a:lstStyle>
          <a:p>
            <a:pPr>
              <a:defRPr/>
            </a:pPr>
            <a:endParaRPr lang="en-US" altLang="ru-RU"/>
          </a:p>
        </p:txBody>
      </p:sp>
      <p:sp>
        <p:nvSpPr>
          <p:cNvPr id="5" name="Rectangle 5"/>
          <p:cNvSpPr>
            <a:spLocks noGrp="1" noChangeArrowheads="1"/>
          </p:cNvSpPr>
          <p:nvPr>
            <p:ph type="ftr" sz="quarter" idx="11"/>
          </p:nvPr>
        </p:nvSpPr>
        <p:spPr/>
        <p:txBody>
          <a:bodyPr/>
          <a:lstStyle>
            <a:lvl1pPr algn="l" eaLnBrk="0" hangingPunct="0">
              <a:defRPr>
                <a:cs typeface="Arial" charset="0"/>
              </a:defRPr>
            </a:lvl1pPr>
          </a:lstStyle>
          <a:p>
            <a:pPr>
              <a:defRPr/>
            </a:pPr>
            <a:endParaRPr lang="en-US" altLang="ru-RU"/>
          </a:p>
        </p:txBody>
      </p:sp>
      <p:sp>
        <p:nvSpPr>
          <p:cNvPr id="6" name="Rectangle 6"/>
          <p:cNvSpPr>
            <a:spLocks noGrp="1" noChangeArrowheads="1"/>
          </p:cNvSpPr>
          <p:nvPr>
            <p:ph type="sldNum" sz="quarter" idx="12"/>
          </p:nvPr>
        </p:nvSpPr>
        <p:spPr/>
        <p:txBody>
          <a:bodyPr/>
          <a:lstStyle>
            <a:lvl1pPr eaLnBrk="0" hangingPunct="0">
              <a:defRPr>
                <a:cs typeface="Arial" charset="0"/>
              </a:defRPr>
            </a:lvl1pPr>
          </a:lstStyle>
          <a:p>
            <a:pPr>
              <a:defRPr/>
            </a:pPr>
            <a:fld id="{4D84A648-DDC7-4FA2-832A-861CB7581DCB}" type="slidenum">
              <a:rPr lang="en-US" altLang="ru-RU"/>
              <a:pPr>
                <a:defRPr/>
              </a:pPr>
              <a:t>‹#›</a:t>
            </a:fld>
            <a:endParaRPr lang="en-US" altLang="ru-RU"/>
          </a:p>
        </p:txBody>
      </p:sp>
    </p:spTree>
    <p:extLst>
      <p:ext uri="{BB962C8B-B14F-4D97-AF65-F5344CB8AC3E}">
        <p14:creationId xmlns="" xmlns:p14="http://schemas.microsoft.com/office/powerpoint/2010/main" val="50094686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61EF7FB5-DDDA-499E-88B2-4D38E7D7CF1A}"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 xmlns:p14="http://schemas.microsoft.com/office/powerpoint/2010/main" val="225505764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Rectangle 44"/>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1CBD47CC-F6C5-4D24-B9FA-2FBA3910C947}"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 xmlns:p14="http://schemas.microsoft.com/office/powerpoint/2010/main" val="304224194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Rectangle 44"/>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10F75BFF-AC81-44CC-A5BE-15DF8DA1F4B8}"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 xmlns:p14="http://schemas.microsoft.com/office/powerpoint/2010/main" val="348843215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4"/>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3C73270-5223-4E72-B276-6271B8BDAFAF}"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 xmlns:p14="http://schemas.microsoft.com/office/powerpoint/2010/main" val="73168286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4"/>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2BE3712C-C356-4F86-A67F-003EC9A17499}"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 xmlns:p14="http://schemas.microsoft.com/office/powerpoint/2010/main" val="209183603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p:txBody>
          <a:bodyPr/>
          <a:lstStyle>
            <a:lvl1pPr>
              <a:defRPr/>
            </a:lvl1pPr>
          </a:lstStyle>
          <a:p>
            <a:pPr>
              <a:defRPr/>
            </a:pPr>
            <a:fld id="{426EAAC9-7E75-4336-83E7-16AEEED20650}" type="datetimeFigureOut">
              <a:rPr lang="ru-RU"/>
              <a:pPr>
                <a:defRPr/>
              </a:pPr>
              <a:t>04.09.2017</a:t>
            </a:fld>
            <a:endParaRPr lang="ru-RU"/>
          </a:p>
        </p:txBody>
      </p:sp>
      <p:sp>
        <p:nvSpPr>
          <p:cNvPr id="5" name="Rectangle 5"/>
          <p:cNvSpPr>
            <a:spLocks noGrp="1" noChangeArrowheads="1"/>
          </p:cNvSpPr>
          <p:nvPr>
            <p:ph type="ftr" sz="quarter" idx="11"/>
          </p:nvPr>
        </p:nvSpPr>
        <p:spPr/>
        <p:txBody>
          <a:bodyPr/>
          <a:lstStyle>
            <a:lvl1pPr>
              <a:defRPr/>
            </a:lvl1pPr>
          </a:lstStyle>
          <a:p>
            <a:pPr>
              <a:defRPr/>
            </a:pPr>
            <a:endParaRPr lang="ru-RU"/>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E14FC967-596A-4413-9995-34EA6C2F7A70}" type="slidenum">
              <a:rPr lang="ru-RU" altLang="ru-RU"/>
              <a:pPr>
                <a:defRPr/>
              </a:pPr>
              <a:t>‹#›</a:t>
            </a:fld>
            <a:endParaRPr lang="ru-RU" altLang="ru-RU"/>
          </a:p>
        </p:txBody>
      </p:sp>
    </p:spTree>
    <p:extLst>
      <p:ext uri="{BB962C8B-B14F-4D97-AF65-F5344CB8AC3E}">
        <p14:creationId xmlns="" xmlns:p14="http://schemas.microsoft.com/office/powerpoint/2010/main" val="33372969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a:defRPr/>
            </a:lvl1pPr>
          </a:lstStyle>
          <a:p>
            <a:pPr>
              <a:defRPr/>
            </a:pPr>
            <a:fld id="{1D036F9B-132D-4C84-A68F-34BFEFD0D1EE}" type="datetimeFigureOut">
              <a:rPr lang="ru-RU"/>
              <a:pPr>
                <a:defRPr/>
              </a:pPr>
              <a:t>04.09.2017</a:t>
            </a:fld>
            <a:endParaRPr lang="ru-RU"/>
          </a:p>
        </p:txBody>
      </p:sp>
      <p:sp>
        <p:nvSpPr>
          <p:cNvPr id="5" name="Rectangle 5"/>
          <p:cNvSpPr>
            <a:spLocks noGrp="1" noChangeArrowheads="1"/>
          </p:cNvSpPr>
          <p:nvPr>
            <p:ph type="ftr" sz="quarter" idx="11"/>
          </p:nvPr>
        </p:nvSpPr>
        <p:spPr/>
        <p:txBody>
          <a:bodyPr/>
          <a:lstStyle>
            <a:lvl1pPr>
              <a:defRPr/>
            </a:lvl1pPr>
          </a:lstStyle>
          <a:p>
            <a:pPr>
              <a:defRPr/>
            </a:pPr>
            <a:endParaRPr lang="ru-RU"/>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79944A37-BDB6-4BD4-8C6D-CE68D9D58B85}" type="slidenum">
              <a:rPr lang="ru-RU" altLang="ru-RU"/>
              <a:pPr>
                <a:defRPr/>
              </a:pPr>
              <a:t>‹#›</a:t>
            </a:fld>
            <a:endParaRPr lang="ru-RU" altLang="ru-RU"/>
          </a:p>
        </p:txBody>
      </p:sp>
    </p:spTree>
    <p:extLst>
      <p:ext uri="{BB962C8B-B14F-4D97-AF65-F5344CB8AC3E}">
        <p14:creationId xmlns="" xmlns:p14="http://schemas.microsoft.com/office/powerpoint/2010/main" val="174917883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p:txBody>
          <a:bodyPr/>
          <a:lstStyle>
            <a:lvl1pPr>
              <a:defRPr/>
            </a:lvl1pPr>
          </a:lstStyle>
          <a:p>
            <a:pPr>
              <a:defRPr/>
            </a:pPr>
            <a:fld id="{A598830F-FE19-4384-A11D-443DCF656BE0}" type="datetimeFigureOut">
              <a:rPr lang="ru-RU"/>
              <a:pPr>
                <a:defRPr/>
              </a:pPr>
              <a:t>04.09.2017</a:t>
            </a:fld>
            <a:endParaRPr lang="ru-RU"/>
          </a:p>
        </p:txBody>
      </p:sp>
      <p:sp>
        <p:nvSpPr>
          <p:cNvPr id="5" name="Rectangle 5"/>
          <p:cNvSpPr>
            <a:spLocks noGrp="1" noChangeArrowheads="1"/>
          </p:cNvSpPr>
          <p:nvPr>
            <p:ph type="ftr" sz="quarter" idx="11"/>
          </p:nvPr>
        </p:nvSpPr>
        <p:spPr/>
        <p:txBody>
          <a:bodyPr/>
          <a:lstStyle>
            <a:lvl1pPr>
              <a:defRPr/>
            </a:lvl1pPr>
          </a:lstStyle>
          <a:p>
            <a:pPr>
              <a:defRPr/>
            </a:pPr>
            <a:endParaRPr lang="ru-RU"/>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0156A0E6-E571-4B38-9059-546C8D8CEA56}" type="slidenum">
              <a:rPr lang="ru-RU" altLang="ru-RU"/>
              <a:pPr>
                <a:defRPr/>
              </a:pPr>
              <a:t>‹#›</a:t>
            </a:fld>
            <a:endParaRPr lang="ru-RU" altLang="ru-RU"/>
          </a:p>
        </p:txBody>
      </p:sp>
    </p:spTree>
    <p:extLst>
      <p:ext uri="{BB962C8B-B14F-4D97-AF65-F5344CB8AC3E}">
        <p14:creationId xmlns="" xmlns:p14="http://schemas.microsoft.com/office/powerpoint/2010/main" val="259573922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p:txBody>
          <a:bodyPr/>
          <a:lstStyle>
            <a:lvl1pPr>
              <a:defRPr/>
            </a:lvl1pPr>
          </a:lstStyle>
          <a:p>
            <a:pPr>
              <a:defRPr/>
            </a:pPr>
            <a:fld id="{A6B2EC41-6B10-44FF-807A-CF4FFA8E0B77}" type="datetimeFigureOut">
              <a:rPr lang="ru-RU"/>
              <a:pPr>
                <a:defRPr/>
              </a:pPr>
              <a:t>04.09.2017</a:t>
            </a:fld>
            <a:endParaRPr lang="ru-RU"/>
          </a:p>
        </p:txBody>
      </p:sp>
      <p:sp>
        <p:nvSpPr>
          <p:cNvPr id="6" name="Rectangle 5"/>
          <p:cNvSpPr>
            <a:spLocks noGrp="1" noChangeArrowheads="1"/>
          </p:cNvSpPr>
          <p:nvPr>
            <p:ph type="ftr" sz="quarter" idx="11"/>
          </p:nvPr>
        </p:nvSpPr>
        <p:spPr/>
        <p:txBody>
          <a:bodyPr/>
          <a:lstStyle>
            <a:lvl1pPr>
              <a:defRPr/>
            </a:lvl1pPr>
          </a:lstStyle>
          <a:p>
            <a:pPr>
              <a:defRPr/>
            </a:pPr>
            <a:endParaRPr lang="ru-RU"/>
          </a:p>
        </p:txBody>
      </p:sp>
      <p:sp>
        <p:nvSpPr>
          <p:cNvPr id="7"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42929010-35FA-443A-8E6A-B50D867B250D}" type="slidenum">
              <a:rPr lang="ru-RU" altLang="ru-RU"/>
              <a:pPr>
                <a:defRPr/>
              </a:pPr>
              <a:t>‹#›</a:t>
            </a:fld>
            <a:endParaRPr lang="ru-RU" altLang="ru-RU"/>
          </a:p>
        </p:txBody>
      </p:sp>
    </p:spTree>
    <p:extLst>
      <p:ext uri="{BB962C8B-B14F-4D97-AF65-F5344CB8AC3E}">
        <p14:creationId xmlns="" xmlns:p14="http://schemas.microsoft.com/office/powerpoint/2010/main" val="367287687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p:txBody>
          <a:bodyPr/>
          <a:lstStyle>
            <a:lvl1pPr>
              <a:defRPr/>
            </a:lvl1pPr>
          </a:lstStyle>
          <a:p>
            <a:pPr>
              <a:defRPr/>
            </a:pPr>
            <a:fld id="{D35083F2-1022-422A-B9C7-DFF2D89C6495}" type="datetimeFigureOut">
              <a:rPr lang="ru-RU"/>
              <a:pPr>
                <a:defRPr/>
              </a:pPr>
              <a:t>04.09.2017</a:t>
            </a:fld>
            <a:endParaRPr lang="ru-RU"/>
          </a:p>
        </p:txBody>
      </p:sp>
      <p:sp>
        <p:nvSpPr>
          <p:cNvPr id="8" name="Rectangle 5"/>
          <p:cNvSpPr>
            <a:spLocks noGrp="1" noChangeArrowheads="1"/>
          </p:cNvSpPr>
          <p:nvPr>
            <p:ph type="ftr" sz="quarter" idx="11"/>
          </p:nvPr>
        </p:nvSpPr>
        <p:spPr/>
        <p:txBody>
          <a:bodyPr/>
          <a:lstStyle>
            <a:lvl1pPr>
              <a:defRPr/>
            </a:lvl1pPr>
          </a:lstStyle>
          <a:p>
            <a:pPr>
              <a:defRPr/>
            </a:pPr>
            <a:endParaRPr lang="ru-RU"/>
          </a:p>
        </p:txBody>
      </p:sp>
      <p:sp>
        <p:nvSpPr>
          <p:cNvPr id="9"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76902CC9-6DCE-420C-B766-DBFE84B1FEC1}" type="slidenum">
              <a:rPr lang="ru-RU" altLang="ru-RU"/>
              <a:pPr>
                <a:defRPr/>
              </a:pPr>
              <a:t>‹#›</a:t>
            </a:fld>
            <a:endParaRPr lang="ru-RU" altLang="ru-RU"/>
          </a:p>
        </p:txBody>
      </p:sp>
    </p:spTree>
    <p:extLst>
      <p:ext uri="{BB962C8B-B14F-4D97-AF65-F5344CB8AC3E}">
        <p14:creationId xmlns="" xmlns:p14="http://schemas.microsoft.com/office/powerpoint/2010/main" val="3053974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p:txBody>
          <a:bodyPr/>
          <a:lstStyle>
            <a:lvl1pPr eaLnBrk="0" hangingPunct="0">
              <a:defRPr>
                <a:cs typeface="Arial" charset="0"/>
              </a:defRPr>
            </a:lvl1pPr>
          </a:lstStyle>
          <a:p>
            <a:pPr>
              <a:defRPr/>
            </a:pPr>
            <a:endParaRPr lang="en-US" altLang="ru-RU"/>
          </a:p>
        </p:txBody>
      </p:sp>
      <p:sp>
        <p:nvSpPr>
          <p:cNvPr id="5" name="Rectangle 5"/>
          <p:cNvSpPr>
            <a:spLocks noGrp="1" noChangeArrowheads="1"/>
          </p:cNvSpPr>
          <p:nvPr>
            <p:ph type="ftr" sz="quarter" idx="11"/>
          </p:nvPr>
        </p:nvSpPr>
        <p:spPr/>
        <p:txBody>
          <a:bodyPr/>
          <a:lstStyle>
            <a:lvl1pPr algn="l" eaLnBrk="0" hangingPunct="0">
              <a:defRPr>
                <a:cs typeface="Arial" charset="0"/>
              </a:defRPr>
            </a:lvl1pPr>
          </a:lstStyle>
          <a:p>
            <a:pPr>
              <a:defRPr/>
            </a:pPr>
            <a:endParaRPr lang="en-US" altLang="ru-RU"/>
          </a:p>
        </p:txBody>
      </p:sp>
      <p:sp>
        <p:nvSpPr>
          <p:cNvPr id="6" name="Rectangle 6"/>
          <p:cNvSpPr>
            <a:spLocks noGrp="1" noChangeArrowheads="1"/>
          </p:cNvSpPr>
          <p:nvPr>
            <p:ph type="sldNum" sz="quarter" idx="12"/>
          </p:nvPr>
        </p:nvSpPr>
        <p:spPr/>
        <p:txBody>
          <a:bodyPr/>
          <a:lstStyle>
            <a:lvl1pPr eaLnBrk="0" hangingPunct="0">
              <a:defRPr>
                <a:cs typeface="Arial" charset="0"/>
              </a:defRPr>
            </a:lvl1pPr>
          </a:lstStyle>
          <a:p>
            <a:pPr>
              <a:defRPr/>
            </a:pPr>
            <a:fld id="{2CC46F09-167D-4EB3-A680-11DE769BE6FA}" type="slidenum">
              <a:rPr lang="en-US" altLang="ru-RU"/>
              <a:pPr>
                <a:defRPr/>
              </a:pPr>
              <a:t>‹#›</a:t>
            </a:fld>
            <a:endParaRPr lang="en-US" altLang="ru-RU"/>
          </a:p>
        </p:txBody>
      </p:sp>
    </p:spTree>
    <p:extLst>
      <p:ext uri="{BB962C8B-B14F-4D97-AF65-F5344CB8AC3E}">
        <p14:creationId xmlns="" xmlns:p14="http://schemas.microsoft.com/office/powerpoint/2010/main" val="262870138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p:txBody>
          <a:bodyPr/>
          <a:lstStyle>
            <a:lvl1pPr>
              <a:defRPr/>
            </a:lvl1pPr>
          </a:lstStyle>
          <a:p>
            <a:pPr>
              <a:defRPr/>
            </a:pPr>
            <a:fld id="{CAB2537D-C025-42FB-978D-B6FDECB9C970}" type="datetimeFigureOut">
              <a:rPr lang="ru-RU"/>
              <a:pPr>
                <a:defRPr/>
              </a:pPr>
              <a:t>04.09.2017</a:t>
            </a:fld>
            <a:endParaRPr lang="ru-RU"/>
          </a:p>
        </p:txBody>
      </p:sp>
      <p:sp>
        <p:nvSpPr>
          <p:cNvPr id="4" name="Rectangle 5"/>
          <p:cNvSpPr>
            <a:spLocks noGrp="1" noChangeArrowheads="1"/>
          </p:cNvSpPr>
          <p:nvPr>
            <p:ph type="ftr" sz="quarter" idx="11"/>
          </p:nvPr>
        </p:nvSpPr>
        <p:spPr/>
        <p:txBody>
          <a:bodyPr/>
          <a:lstStyle>
            <a:lvl1pPr>
              <a:defRPr/>
            </a:lvl1pPr>
          </a:lstStyle>
          <a:p>
            <a:pPr>
              <a:defRPr/>
            </a:pPr>
            <a:endParaRPr lang="ru-RU"/>
          </a:p>
        </p:txBody>
      </p:sp>
      <p:sp>
        <p:nvSpPr>
          <p:cNvPr id="5"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517DE260-E68A-4FFE-B933-E72D6B6FDB8D}" type="slidenum">
              <a:rPr lang="ru-RU" altLang="ru-RU"/>
              <a:pPr>
                <a:defRPr/>
              </a:pPr>
              <a:t>‹#›</a:t>
            </a:fld>
            <a:endParaRPr lang="ru-RU" altLang="ru-RU"/>
          </a:p>
        </p:txBody>
      </p:sp>
    </p:spTree>
    <p:extLst>
      <p:ext uri="{BB962C8B-B14F-4D97-AF65-F5344CB8AC3E}">
        <p14:creationId xmlns="" xmlns:p14="http://schemas.microsoft.com/office/powerpoint/2010/main" val="418437905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B593302B-1E0B-494E-9188-A35CC99A05FA}" type="datetimeFigureOut">
              <a:rPr lang="ru-RU"/>
              <a:pPr>
                <a:defRPr/>
              </a:pPr>
              <a:t>04.09.2017</a:t>
            </a:fld>
            <a:endParaRPr lang="ru-RU"/>
          </a:p>
        </p:txBody>
      </p:sp>
      <p:sp>
        <p:nvSpPr>
          <p:cNvPr id="3" name="Rectangle 5"/>
          <p:cNvSpPr>
            <a:spLocks noGrp="1" noChangeArrowheads="1"/>
          </p:cNvSpPr>
          <p:nvPr>
            <p:ph type="ftr" sz="quarter" idx="11"/>
          </p:nvPr>
        </p:nvSpPr>
        <p:spPr/>
        <p:txBody>
          <a:bodyPr/>
          <a:lstStyle>
            <a:lvl1pPr>
              <a:defRPr/>
            </a:lvl1pPr>
          </a:lstStyle>
          <a:p>
            <a:pPr>
              <a:defRPr/>
            </a:pPr>
            <a:endParaRPr lang="ru-RU"/>
          </a:p>
        </p:txBody>
      </p:sp>
      <p:sp>
        <p:nvSpPr>
          <p:cNvPr id="4"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86BF3CB0-A491-4A81-92FE-A90B58F66C86}" type="slidenum">
              <a:rPr lang="ru-RU" altLang="ru-RU"/>
              <a:pPr>
                <a:defRPr/>
              </a:pPr>
              <a:t>‹#›</a:t>
            </a:fld>
            <a:endParaRPr lang="ru-RU" altLang="ru-RU"/>
          </a:p>
        </p:txBody>
      </p:sp>
    </p:spTree>
    <p:extLst>
      <p:ext uri="{BB962C8B-B14F-4D97-AF65-F5344CB8AC3E}">
        <p14:creationId xmlns="" xmlns:p14="http://schemas.microsoft.com/office/powerpoint/2010/main" val="23138601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a:defRPr/>
            </a:lvl1pPr>
          </a:lstStyle>
          <a:p>
            <a:pPr>
              <a:defRPr/>
            </a:pPr>
            <a:fld id="{5924069D-D16D-4630-8553-731674FF9E28}" type="datetimeFigureOut">
              <a:rPr lang="ru-RU"/>
              <a:pPr>
                <a:defRPr/>
              </a:pPr>
              <a:t>04.09.2017</a:t>
            </a:fld>
            <a:endParaRPr lang="ru-RU"/>
          </a:p>
        </p:txBody>
      </p:sp>
      <p:sp>
        <p:nvSpPr>
          <p:cNvPr id="6" name="Rectangle 5"/>
          <p:cNvSpPr>
            <a:spLocks noGrp="1" noChangeArrowheads="1"/>
          </p:cNvSpPr>
          <p:nvPr>
            <p:ph type="ftr" sz="quarter" idx="11"/>
          </p:nvPr>
        </p:nvSpPr>
        <p:spPr/>
        <p:txBody>
          <a:bodyPr/>
          <a:lstStyle>
            <a:lvl1pPr>
              <a:defRPr/>
            </a:lvl1pPr>
          </a:lstStyle>
          <a:p>
            <a:pPr>
              <a:defRPr/>
            </a:pPr>
            <a:endParaRPr lang="ru-RU"/>
          </a:p>
        </p:txBody>
      </p:sp>
      <p:sp>
        <p:nvSpPr>
          <p:cNvPr id="7"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11B249AD-2F90-4F30-BD1E-ADE221F6F4FF}" type="slidenum">
              <a:rPr lang="ru-RU" altLang="ru-RU"/>
              <a:pPr>
                <a:defRPr/>
              </a:pPr>
              <a:t>‹#›</a:t>
            </a:fld>
            <a:endParaRPr lang="ru-RU" altLang="ru-RU"/>
          </a:p>
        </p:txBody>
      </p:sp>
    </p:spTree>
    <p:extLst>
      <p:ext uri="{BB962C8B-B14F-4D97-AF65-F5344CB8AC3E}">
        <p14:creationId xmlns="" xmlns:p14="http://schemas.microsoft.com/office/powerpoint/2010/main" val="152325437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a:defRPr/>
            </a:lvl1pPr>
          </a:lstStyle>
          <a:p>
            <a:pPr>
              <a:defRPr/>
            </a:pPr>
            <a:fld id="{A0446CF5-23C0-4D5C-B6C5-4B71B3034545}" type="datetimeFigureOut">
              <a:rPr lang="ru-RU"/>
              <a:pPr>
                <a:defRPr/>
              </a:pPr>
              <a:t>04.09.2017</a:t>
            </a:fld>
            <a:endParaRPr lang="ru-RU"/>
          </a:p>
        </p:txBody>
      </p:sp>
      <p:sp>
        <p:nvSpPr>
          <p:cNvPr id="6" name="Rectangle 5"/>
          <p:cNvSpPr>
            <a:spLocks noGrp="1" noChangeArrowheads="1"/>
          </p:cNvSpPr>
          <p:nvPr>
            <p:ph type="ftr" sz="quarter" idx="11"/>
          </p:nvPr>
        </p:nvSpPr>
        <p:spPr/>
        <p:txBody>
          <a:bodyPr/>
          <a:lstStyle>
            <a:lvl1pPr>
              <a:defRPr/>
            </a:lvl1pPr>
          </a:lstStyle>
          <a:p>
            <a:pPr>
              <a:defRPr/>
            </a:pPr>
            <a:endParaRPr lang="ru-RU"/>
          </a:p>
        </p:txBody>
      </p:sp>
      <p:sp>
        <p:nvSpPr>
          <p:cNvPr id="7"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A19B6F01-626F-440A-8CCE-679C686FDBA6}" type="slidenum">
              <a:rPr lang="ru-RU" altLang="ru-RU"/>
              <a:pPr>
                <a:defRPr/>
              </a:pPr>
              <a:t>‹#›</a:t>
            </a:fld>
            <a:endParaRPr lang="ru-RU" altLang="ru-RU"/>
          </a:p>
        </p:txBody>
      </p:sp>
    </p:spTree>
    <p:extLst>
      <p:ext uri="{BB962C8B-B14F-4D97-AF65-F5344CB8AC3E}">
        <p14:creationId xmlns="" xmlns:p14="http://schemas.microsoft.com/office/powerpoint/2010/main" val="67151853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a:defRPr/>
            </a:lvl1pPr>
          </a:lstStyle>
          <a:p>
            <a:pPr>
              <a:defRPr/>
            </a:pPr>
            <a:fld id="{8F52260C-3061-4F89-984C-5927EF615CB2}" type="datetimeFigureOut">
              <a:rPr lang="ru-RU"/>
              <a:pPr>
                <a:defRPr/>
              </a:pPr>
              <a:t>04.09.2017</a:t>
            </a:fld>
            <a:endParaRPr lang="ru-RU"/>
          </a:p>
        </p:txBody>
      </p:sp>
      <p:sp>
        <p:nvSpPr>
          <p:cNvPr id="5" name="Rectangle 5"/>
          <p:cNvSpPr>
            <a:spLocks noGrp="1" noChangeArrowheads="1"/>
          </p:cNvSpPr>
          <p:nvPr>
            <p:ph type="ftr" sz="quarter" idx="11"/>
          </p:nvPr>
        </p:nvSpPr>
        <p:spPr/>
        <p:txBody>
          <a:bodyPr/>
          <a:lstStyle>
            <a:lvl1pPr>
              <a:defRPr/>
            </a:lvl1pPr>
          </a:lstStyle>
          <a:p>
            <a:pPr>
              <a:defRPr/>
            </a:pPr>
            <a:endParaRPr lang="ru-RU"/>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CD334976-C85D-4009-9326-586080AE378C}" type="slidenum">
              <a:rPr lang="ru-RU" altLang="ru-RU"/>
              <a:pPr>
                <a:defRPr/>
              </a:pPr>
              <a:t>‹#›</a:t>
            </a:fld>
            <a:endParaRPr lang="ru-RU" altLang="ru-RU"/>
          </a:p>
        </p:txBody>
      </p:sp>
    </p:spTree>
    <p:extLst>
      <p:ext uri="{BB962C8B-B14F-4D97-AF65-F5344CB8AC3E}">
        <p14:creationId xmlns="" xmlns:p14="http://schemas.microsoft.com/office/powerpoint/2010/main" val="283546265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a:defRPr/>
            </a:lvl1pPr>
          </a:lstStyle>
          <a:p>
            <a:pPr>
              <a:defRPr/>
            </a:pPr>
            <a:fld id="{16BB2621-9775-4634-986D-362612EA7558}" type="datetimeFigureOut">
              <a:rPr lang="ru-RU"/>
              <a:pPr>
                <a:defRPr/>
              </a:pPr>
              <a:t>04.09.2017</a:t>
            </a:fld>
            <a:endParaRPr lang="ru-RU"/>
          </a:p>
        </p:txBody>
      </p:sp>
      <p:sp>
        <p:nvSpPr>
          <p:cNvPr id="5" name="Rectangle 5"/>
          <p:cNvSpPr>
            <a:spLocks noGrp="1" noChangeArrowheads="1"/>
          </p:cNvSpPr>
          <p:nvPr>
            <p:ph type="ftr" sz="quarter" idx="11"/>
          </p:nvPr>
        </p:nvSpPr>
        <p:spPr/>
        <p:txBody>
          <a:bodyPr/>
          <a:lstStyle>
            <a:lvl1pPr>
              <a:defRPr/>
            </a:lvl1pPr>
          </a:lstStyle>
          <a:p>
            <a:pPr>
              <a:defRPr/>
            </a:pPr>
            <a:endParaRPr lang="ru-RU"/>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3CFE33D5-EE1C-45A3-8253-31744FFD27C4}" type="slidenum">
              <a:rPr lang="ru-RU" altLang="ru-RU"/>
              <a:pPr>
                <a:defRPr/>
              </a:pPr>
              <a:t>‹#›</a:t>
            </a:fld>
            <a:endParaRPr lang="ru-RU" altLang="ru-RU"/>
          </a:p>
        </p:txBody>
      </p:sp>
    </p:spTree>
    <p:extLst>
      <p:ext uri="{BB962C8B-B14F-4D97-AF65-F5344CB8AC3E}">
        <p14:creationId xmlns="" xmlns:p14="http://schemas.microsoft.com/office/powerpoint/2010/main" val="166363250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0"/>
            <a:ext cx="8229600" cy="4525963"/>
          </a:xfrm>
        </p:spPr>
        <p:txBody>
          <a:bodyPr/>
          <a:lstStyle/>
          <a:p>
            <a:pPr lvl="0"/>
            <a:endParaRPr lang="ru-RU" noProof="0" smtClean="0"/>
          </a:p>
        </p:txBody>
      </p:sp>
      <p:sp>
        <p:nvSpPr>
          <p:cNvPr id="4" name="Rectangle 4"/>
          <p:cNvSpPr>
            <a:spLocks noGrp="1" noChangeArrowheads="1"/>
          </p:cNvSpPr>
          <p:nvPr>
            <p:ph type="dt" sz="half" idx="10"/>
          </p:nvPr>
        </p:nvSpPr>
        <p:spPr/>
        <p:txBody>
          <a:bodyPr/>
          <a:lstStyle>
            <a:lvl1pPr>
              <a:defRPr/>
            </a:lvl1pPr>
          </a:lstStyle>
          <a:p>
            <a:pPr>
              <a:defRPr/>
            </a:pPr>
            <a:fld id="{6EBE3D27-E447-4C65-9358-8330DEFF694C}" type="datetimeFigureOut">
              <a:rPr lang="ru-RU"/>
              <a:pPr>
                <a:defRPr/>
              </a:pPr>
              <a:t>04.09.2017</a:t>
            </a:fld>
            <a:endParaRPr lang="ru-RU"/>
          </a:p>
        </p:txBody>
      </p:sp>
      <p:sp>
        <p:nvSpPr>
          <p:cNvPr id="5" name="Rectangle 5"/>
          <p:cNvSpPr>
            <a:spLocks noGrp="1" noChangeArrowheads="1"/>
          </p:cNvSpPr>
          <p:nvPr>
            <p:ph type="ftr" sz="quarter" idx="11"/>
          </p:nvPr>
        </p:nvSpPr>
        <p:spPr/>
        <p:txBody>
          <a:bodyPr/>
          <a:lstStyle>
            <a:lvl1pPr>
              <a:defRPr/>
            </a:lvl1pPr>
          </a:lstStyle>
          <a:p>
            <a:pPr>
              <a:defRPr/>
            </a:pPr>
            <a:endParaRPr lang="ru-RU"/>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88CEABF7-2681-4C94-A4E2-530258E59832}" type="slidenum">
              <a:rPr lang="ru-RU" altLang="ru-RU"/>
              <a:pPr>
                <a:defRPr/>
              </a:pPr>
              <a:t>‹#›</a:t>
            </a:fld>
            <a:endParaRPr lang="ru-RU" altLang="ru-RU"/>
          </a:p>
        </p:txBody>
      </p:sp>
    </p:spTree>
    <p:extLst>
      <p:ext uri="{BB962C8B-B14F-4D97-AF65-F5344CB8AC3E}">
        <p14:creationId xmlns="" xmlns:p14="http://schemas.microsoft.com/office/powerpoint/2010/main" val="127342829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p:txBody>
          <a:bodyPr/>
          <a:lstStyle>
            <a:lvl1pPr>
              <a:defRPr/>
            </a:lvl1pPr>
          </a:lstStyle>
          <a:p>
            <a:pPr>
              <a:defRPr/>
            </a:pPr>
            <a:fld id="{C3060864-1167-44A2-BD8F-48DC6B714420}" type="datetimeFigureOut">
              <a:rPr lang="ru-RU"/>
              <a:pPr>
                <a:defRPr/>
              </a:pPr>
              <a:t>04.09.2017</a:t>
            </a:fld>
            <a:endParaRPr lang="ru-RU"/>
          </a:p>
        </p:txBody>
      </p:sp>
      <p:sp>
        <p:nvSpPr>
          <p:cNvPr id="4" name="Rectangle 5"/>
          <p:cNvSpPr>
            <a:spLocks noGrp="1" noChangeArrowheads="1"/>
          </p:cNvSpPr>
          <p:nvPr>
            <p:ph type="ftr" sz="quarter" idx="11"/>
          </p:nvPr>
        </p:nvSpPr>
        <p:spPr/>
        <p:txBody>
          <a:bodyPr/>
          <a:lstStyle>
            <a:lvl1pPr>
              <a:defRPr/>
            </a:lvl1pPr>
          </a:lstStyle>
          <a:p>
            <a:pPr>
              <a:defRPr/>
            </a:pPr>
            <a:endParaRPr lang="ru-RU"/>
          </a:p>
        </p:txBody>
      </p:sp>
      <p:sp>
        <p:nvSpPr>
          <p:cNvPr id="5"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4F306234-C952-4F1E-A50F-89D13C2EC747}" type="slidenum">
              <a:rPr lang="ru-RU" altLang="ru-RU"/>
              <a:pPr>
                <a:defRPr/>
              </a:pPr>
              <a:t>‹#›</a:t>
            </a:fld>
            <a:endParaRPr lang="ru-RU" altLang="ru-RU"/>
          </a:p>
        </p:txBody>
      </p:sp>
    </p:spTree>
    <p:extLst>
      <p:ext uri="{BB962C8B-B14F-4D97-AF65-F5344CB8AC3E}">
        <p14:creationId xmlns="" xmlns:p14="http://schemas.microsoft.com/office/powerpoint/2010/main" val="53338978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9632A9-D22B-44A9-BE00-09C3C4F63621}"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215374696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4EF5C7-4AC4-4CD9-ACF6-819FB8775CF4}"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3659007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p:txBody>
          <a:bodyPr/>
          <a:lstStyle>
            <a:lvl1pPr eaLnBrk="0" hangingPunct="0">
              <a:defRPr>
                <a:cs typeface="Arial" charset="0"/>
              </a:defRPr>
            </a:lvl1pPr>
          </a:lstStyle>
          <a:p>
            <a:pPr>
              <a:defRPr/>
            </a:pPr>
            <a:endParaRPr lang="en-US" altLang="ru-RU"/>
          </a:p>
        </p:txBody>
      </p:sp>
      <p:sp>
        <p:nvSpPr>
          <p:cNvPr id="6" name="Rectangle 5"/>
          <p:cNvSpPr>
            <a:spLocks noGrp="1" noChangeArrowheads="1"/>
          </p:cNvSpPr>
          <p:nvPr>
            <p:ph type="ftr" sz="quarter" idx="11"/>
          </p:nvPr>
        </p:nvSpPr>
        <p:spPr/>
        <p:txBody>
          <a:bodyPr/>
          <a:lstStyle>
            <a:lvl1pPr algn="l" eaLnBrk="0" hangingPunct="0">
              <a:defRPr>
                <a:cs typeface="Arial" charset="0"/>
              </a:defRPr>
            </a:lvl1pPr>
          </a:lstStyle>
          <a:p>
            <a:pPr>
              <a:defRPr/>
            </a:pPr>
            <a:endParaRPr lang="en-US" altLang="ru-RU"/>
          </a:p>
        </p:txBody>
      </p:sp>
      <p:sp>
        <p:nvSpPr>
          <p:cNvPr id="7" name="Rectangle 6"/>
          <p:cNvSpPr>
            <a:spLocks noGrp="1" noChangeArrowheads="1"/>
          </p:cNvSpPr>
          <p:nvPr>
            <p:ph type="sldNum" sz="quarter" idx="12"/>
          </p:nvPr>
        </p:nvSpPr>
        <p:spPr/>
        <p:txBody>
          <a:bodyPr/>
          <a:lstStyle>
            <a:lvl1pPr eaLnBrk="0" hangingPunct="0">
              <a:defRPr>
                <a:cs typeface="Arial" charset="0"/>
              </a:defRPr>
            </a:lvl1pPr>
          </a:lstStyle>
          <a:p>
            <a:pPr>
              <a:defRPr/>
            </a:pPr>
            <a:fld id="{B74255E6-C858-4610-8990-8575EC34C299}" type="slidenum">
              <a:rPr lang="en-US" altLang="ru-RU"/>
              <a:pPr>
                <a:defRPr/>
              </a:pPr>
              <a:t>‹#›</a:t>
            </a:fld>
            <a:endParaRPr lang="en-US" altLang="ru-RU"/>
          </a:p>
        </p:txBody>
      </p:sp>
    </p:spTree>
    <p:extLst>
      <p:ext uri="{BB962C8B-B14F-4D97-AF65-F5344CB8AC3E}">
        <p14:creationId xmlns="" xmlns:p14="http://schemas.microsoft.com/office/powerpoint/2010/main" val="10069008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E267A4-96D5-4C5D-8C54-739BEBDD06DD}"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11362465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E97CEE-4805-421E-89A7-429FC101769C}"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332510586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40C5206-411D-408B-9A5D-800C5E911D2E}"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276707626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DBD44A-FF99-437F-B7C1-20F858804BA0}"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256220815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60080AB-211E-432D-962C-D79BC75A1EE8}"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222389976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A6126F-6A91-4109-A76C-A634884F045E}"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102086247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08764E-F366-4C9E-8AA2-4811249CB5C3}"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89557372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5211D8-6CB3-4838-9A7D-6A085BB0B67B}"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145724341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6E27B7-9C2A-473E-9C7A-40569FCD7E99}"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33529407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85800" y="609600"/>
            <a:ext cx="7772400" cy="54864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E27BEBC-D7C4-4762-A828-D03B1D5EC0BD}"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33217636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p:txBody>
          <a:bodyPr/>
          <a:lstStyle>
            <a:lvl1pPr eaLnBrk="0" hangingPunct="0">
              <a:defRPr>
                <a:cs typeface="Arial" charset="0"/>
              </a:defRPr>
            </a:lvl1pPr>
          </a:lstStyle>
          <a:p>
            <a:pPr>
              <a:defRPr/>
            </a:pPr>
            <a:endParaRPr lang="en-US" altLang="ru-RU"/>
          </a:p>
        </p:txBody>
      </p:sp>
      <p:sp>
        <p:nvSpPr>
          <p:cNvPr id="8" name="Rectangle 5"/>
          <p:cNvSpPr>
            <a:spLocks noGrp="1" noChangeArrowheads="1"/>
          </p:cNvSpPr>
          <p:nvPr>
            <p:ph type="ftr" sz="quarter" idx="11"/>
          </p:nvPr>
        </p:nvSpPr>
        <p:spPr/>
        <p:txBody>
          <a:bodyPr/>
          <a:lstStyle>
            <a:lvl1pPr algn="l" eaLnBrk="0" hangingPunct="0">
              <a:defRPr>
                <a:cs typeface="Arial" charset="0"/>
              </a:defRPr>
            </a:lvl1pPr>
          </a:lstStyle>
          <a:p>
            <a:pPr>
              <a:defRPr/>
            </a:pPr>
            <a:endParaRPr lang="en-US" altLang="ru-RU"/>
          </a:p>
        </p:txBody>
      </p:sp>
      <p:sp>
        <p:nvSpPr>
          <p:cNvPr id="9" name="Rectangle 6"/>
          <p:cNvSpPr>
            <a:spLocks noGrp="1" noChangeArrowheads="1"/>
          </p:cNvSpPr>
          <p:nvPr>
            <p:ph type="sldNum" sz="quarter" idx="12"/>
          </p:nvPr>
        </p:nvSpPr>
        <p:spPr/>
        <p:txBody>
          <a:bodyPr/>
          <a:lstStyle>
            <a:lvl1pPr eaLnBrk="0" hangingPunct="0">
              <a:defRPr>
                <a:cs typeface="Arial" charset="0"/>
              </a:defRPr>
            </a:lvl1pPr>
          </a:lstStyle>
          <a:p>
            <a:pPr>
              <a:defRPr/>
            </a:pPr>
            <a:fld id="{77D2F2B6-FB99-4885-B39D-CDF2C93A733B}" type="slidenum">
              <a:rPr lang="en-US" altLang="ru-RU"/>
              <a:pPr>
                <a:defRPr/>
              </a:pPr>
              <a:t>‹#›</a:t>
            </a:fld>
            <a:endParaRPr lang="en-US" altLang="ru-RU"/>
          </a:p>
        </p:txBody>
      </p:sp>
    </p:spTree>
    <p:extLst>
      <p:ext uri="{BB962C8B-B14F-4D97-AF65-F5344CB8AC3E}">
        <p14:creationId xmlns="" xmlns:p14="http://schemas.microsoft.com/office/powerpoint/2010/main" val="233021062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685800" y="1981200"/>
            <a:ext cx="7772400" cy="4114800"/>
          </a:xfrm>
        </p:spPr>
        <p:txBody>
          <a:bodyPr/>
          <a:lstStyle/>
          <a:p>
            <a:pPr lvl="0"/>
            <a:endParaRPr lang="ru-R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A4C1EC-A204-4BF1-B5DB-F0308C096745}"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376142879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2CBFFC-EA98-46B6-9023-BED77247BF56}"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49547396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ACC63C-5E09-4563-9B9A-A432B51DCFF3}"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267226889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2890FB-4B44-42FC-A846-C4FE5D63D905}"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177290733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9466D1-8AAF-4CDD-9F03-850D59B6A961}"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90037505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F05C806-6C64-4E74-816A-143ADC1577C0}"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98756757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2EAA9EB-D96B-4E4D-804C-41B0502577B3}"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75359833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C5F5A13-A83A-481D-BE7B-C708AC5AA364}"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233835624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E2198AF-BA25-4FC1-BD15-4DE6FDE1B7CF}"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57186506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D60DEF-8DFA-40B5-B93A-D4A7494E754A}"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1963780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6E0077CD-0848-48FD-81C7-66F5F3BF7E23}" type="datetimeFigureOut">
              <a:rPr lang="ru-RU"/>
              <a:pPr>
                <a:defRPr/>
              </a:pPr>
              <a:t>04.09.2017</a:t>
            </a:fld>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21DD1F62-3A4A-481A-859F-E8E0939AAAF3}" type="slidenum">
              <a:rPr lang="ru-RU" altLang="ru-RU"/>
              <a:pPr>
                <a:defRPr/>
              </a:pPr>
              <a:t>‹#›</a:t>
            </a:fld>
            <a:endParaRPr lang="ru-RU" altLang="ru-RU"/>
          </a:p>
        </p:txBody>
      </p:sp>
    </p:spTree>
    <p:extLst>
      <p:ext uri="{BB962C8B-B14F-4D97-AF65-F5344CB8AC3E}">
        <p14:creationId xmlns="" xmlns:p14="http://schemas.microsoft.com/office/powerpoint/2010/main" val="4408762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p:txBody>
          <a:bodyPr/>
          <a:lstStyle>
            <a:lvl1pPr eaLnBrk="0" hangingPunct="0">
              <a:defRPr>
                <a:cs typeface="Arial" charset="0"/>
              </a:defRPr>
            </a:lvl1pPr>
          </a:lstStyle>
          <a:p>
            <a:pPr>
              <a:defRPr/>
            </a:pPr>
            <a:endParaRPr lang="en-US" altLang="ru-RU"/>
          </a:p>
        </p:txBody>
      </p:sp>
      <p:sp>
        <p:nvSpPr>
          <p:cNvPr id="4" name="Rectangle 5"/>
          <p:cNvSpPr>
            <a:spLocks noGrp="1" noChangeArrowheads="1"/>
          </p:cNvSpPr>
          <p:nvPr>
            <p:ph type="ftr" sz="quarter" idx="11"/>
          </p:nvPr>
        </p:nvSpPr>
        <p:spPr/>
        <p:txBody>
          <a:bodyPr/>
          <a:lstStyle>
            <a:lvl1pPr algn="l" eaLnBrk="0" hangingPunct="0">
              <a:defRPr>
                <a:cs typeface="Arial" charset="0"/>
              </a:defRPr>
            </a:lvl1pPr>
          </a:lstStyle>
          <a:p>
            <a:pPr>
              <a:defRPr/>
            </a:pPr>
            <a:endParaRPr lang="en-US" altLang="ru-RU"/>
          </a:p>
        </p:txBody>
      </p:sp>
      <p:sp>
        <p:nvSpPr>
          <p:cNvPr id="5" name="Rectangle 6"/>
          <p:cNvSpPr>
            <a:spLocks noGrp="1" noChangeArrowheads="1"/>
          </p:cNvSpPr>
          <p:nvPr>
            <p:ph type="sldNum" sz="quarter" idx="12"/>
          </p:nvPr>
        </p:nvSpPr>
        <p:spPr/>
        <p:txBody>
          <a:bodyPr/>
          <a:lstStyle>
            <a:lvl1pPr eaLnBrk="0" hangingPunct="0">
              <a:defRPr>
                <a:cs typeface="Arial" charset="0"/>
              </a:defRPr>
            </a:lvl1pPr>
          </a:lstStyle>
          <a:p>
            <a:pPr>
              <a:defRPr/>
            </a:pPr>
            <a:fld id="{88FC6857-9B1B-4E9D-8AEC-5D606BA4853F}" type="slidenum">
              <a:rPr lang="en-US" altLang="ru-RU"/>
              <a:pPr>
                <a:defRPr/>
              </a:pPr>
              <a:t>‹#›</a:t>
            </a:fld>
            <a:endParaRPr lang="en-US" altLang="ru-RU"/>
          </a:p>
        </p:txBody>
      </p:sp>
    </p:spTree>
    <p:extLst>
      <p:ext uri="{BB962C8B-B14F-4D97-AF65-F5344CB8AC3E}">
        <p14:creationId xmlns="" xmlns:p14="http://schemas.microsoft.com/office/powerpoint/2010/main" val="332509566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4FF9A51-8F4E-4E05-88AA-0E5B43C29235}"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407925901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FC57F9-06DB-43D2-A4A0-218BF06B9C93}"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385970718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702E85-3E5D-4F73-9A6D-17EF3F406C0F}"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64774349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85800" y="609600"/>
            <a:ext cx="7772400" cy="54864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EABAB7E-2A66-4EDE-AE17-5EB59B4A2796}"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343774890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685800" y="1981200"/>
            <a:ext cx="7772400" cy="4114800"/>
          </a:xfrm>
        </p:spPr>
        <p:txBody>
          <a:bodyPr/>
          <a:lstStyle/>
          <a:p>
            <a:pPr lvl="0"/>
            <a:endParaRPr lang="ru-R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F0F404-0625-40A6-A277-5F549B395902}"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412803775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82D040-5F43-479C-A891-0147402ACB8B}"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280549157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9" name="Group 18"/>
          <p:cNvGrpSpPr/>
          <p:nvPr/>
        </p:nvGrpSpPr>
        <p:grpSpPr>
          <a:xfrm>
            <a:off x="409575" y="-4763"/>
            <a:ext cx="3761184"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196301" y="1380069"/>
            <a:ext cx="6430967" cy="2616199"/>
          </a:xfrm>
        </p:spPr>
        <p:txBody>
          <a:bodyPr anchor="b">
            <a:normAutofit/>
          </a:bodyPr>
          <a:lstStyle>
            <a:lvl1pPr algn="r">
              <a:defRPr sz="45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3386533" y="3996267"/>
            <a:ext cx="5240734" cy="1388534"/>
          </a:xfrm>
        </p:spPr>
        <p:txBody>
          <a:bodyPr anchor="t">
            <a:normAutofit/>
          </a:bodyPr>
          <a:lstStyle>
            <a:lvl1pPr marL="0" indent="0" algn="r">
              <a:buNone/>
              <a:defRPr sz="1575">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D950736C-F2AD-4394-B2FC-1651CEC06AF5}" type="datetimeFigureOut">
              <a:rPr lang="ru-RU" smtClean="0">
                <a:solidFill>
                  <a:prstClr val="black"/>
                </a:solidFill>
              </a:rPr>
              <a:pPr/>
              <a:t>04.09.2017</a:t>
            </a:fld>
            <a:endParaRPr lang="ru-RU">
              <a:solidFill>
                <a:prstClr val="black"/>
              </a:solidFill>
            </a:endParaRPr>
          </a:p>
        </p:txBody>
      </p:sp>
      <p:sp>
        <p:nvSpPr>
          <p:cNvPr id="5" name="Footer Placeholder 4"/>
          <p:cNvSpPr>
            <a:spLocks noGrp="1"/>
          </p:cNvSpPr>
          <p:nvPr>
            <p:ph type="ftr" sz="quarter" idx="11"/>
          </p:nvPr>
        </p:nvSpPr>
        <p:spPr>
          <a:xfrm>
            <a:off x="3999309" y="5883276"/>
            <a:ext cx="3243033" cy="365125"/>
          </a:xfrm>
        </p:spPr>
        <p:txBody>
          <a:bodyPr/>
          <a:lstStyle/>
          <a:p>
            <a:endParaRPr lang="ru-RU">
              <a:solidFill>
                <a:prstClr val="black"/>
              </a:solidFill>
            </a:endParaRPr>
          </a:p>
        </p:txBody>
      </p:sp>
      <p:sp>
        <p:nvSpPr>
          <p:cNvPr id="6" name="Slide Number Placeholder 5"/>
          <p:cNvSpPr>
            <a:spLocks noGrp="1"/>
          </p:cNvSpPr>
          <p:nvPr>
            <p:ph type="sldNum" sz="quarter" idx="12"/>
          </p:nvPr>
        </p:nvSpPr>
        <p:spPr/>
        <p:txBody>
          <a:bodyPr/>
          <a:lstStyle/>
          <a:p>
            <a:fld id="{8ED461D3-E911-47E5-BB7A-E95402B69CBD}" type="slidenum">
              <a:rPr lang="ru-RU" smtClean="0">
                <a:solidFill>
                  <a:prstClr val="black"/>
                </a:solidFill>
              </a:rPr>
              <a:pPr/>
              <a:t>‹#›</a:t>
            </a:fld>
            <a:endParaRPr lang="ru-RU">
              <a:solidFill>
                <a:prstClr val="black"/>
              </a:solidFill>
            </a:endParaRPr>
          </a:p>
        </p:txBody>
      </p:sp>
    </p:spTree>
    <p:extLst>
      <p:ext uri="{BB962C8B-B14F-4D97-AF65-F5344CB8AC3E}">
        <p14:creationId xmlns="" xmlns:p14="http://schemas.microsoft.com/office/powerpoint/2010/main" val="72453833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950736C-F2AD-4394-B2FC-1651CEC06AF5}" type="datetimeFigureOut">
              <a:rPr lang="ru-RU" smtClean="0">
                <a:solidFill>
                  <a:prstClr val="black"/>
                </a:solidFill>
              </a:rPr>
              <a:pPr/>
              <a:t>04.09.2017</a:t>
            </a:fld>
            <a:endParaRPr lang="ru-RU">
              <a:solidFill>
                <a:prstClr val="black"/>
              </a:solidFill>
            </a:endParaRPr>
          </a:p>
        </p:txBody>
      </p:sp>
      <p:sp>
        <p:nvSpPr>
          <p:cNvPr id="5" name="Footer Placeholder 4"/>
          <p:cNvSpPr>
            <a:spLocks noGrp="1"/>
          </p:cNvSpPr>
          <p:nvPr>
            <p:ph type="ftr" sz="quarter" idx="11"/>
          </p:nvPr>
        </p:nvSpPr>
        <p:spPr/>
        <p:txBody>
          <a:bodyPr/>
          <a:lstStyle/>
          <a:p>
            <a:endParaRPr lang="ru-RU">
              <a:solidFill>
                <a:prstClr val="black"/>
              </a:solidFill>
            </a:endParaRPr>
          </a:p>
        </p:txBody>
      </p:sp>
      <p:sp>
        <p:nvSpPr>
          <p:cNvPr id="6" name="Slide Number Placeholder 5"/>
          <p:cNvSpPr>
            <a:spLocks noGrp="1"/>
          </p:cNvSpPr>
          <p:nvPr>
            <p:ph type="sldNum" sz="quarter" idx="12"/>
          </p:nvPr>
        </p:nvSpPr>
        <p:spPr>
          <a:xfrm>
            <a:off x="8213893" y="5867132"/>
            <a:ext cx="413375" cy="365125"/>
          </a:xfrm>
        </p:spPr>
        <p:txBody>
          <a:bodyPr/>
          <a:lstStyle/>
          <a:p>
            <a:fld id="{8ED461D3-E911-47E5-BB7A-E95402B69CBD}" type="slidenum">
              <a:rPr lang="ru-RU" smtClean="0">
                <a:solidFill>
                  <a:prstClr val="black"/>
                </a:solidFill>
              </a:rPr>
              <a:pPr/>
              <a:t>‹#›</a:t>
            </a:fld>
            <a:endParaRPr lang="ru-RU">
              <a:solidFill>
                <a:prstClr val="black"/>
              </a:solidFill>
            </a:endParaRPr>
          </a:p>
        </p:txBody>
      </p:sp>
    </p:spTree>
    <p:extLst>
      <p:ext uri="{BB962C8B-B14F-4D97-AF65-F5344CB8AC3E}">
        <p14:creationId xmlns="" xmlns:p14="http://schemas.microsoft.com/office/powerpoint/2010/main" val="357520857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929210" y="2666999"/>
            <a:ext cx="6698060" cy="2110382"/>
          </a:xfrm>
        </p:spPr>
        <p:txBody>
          <a:bodyPr anchor="b"/>
          <a:lstStyle>
            <a:lvl1pPr algn="r">
              <a:defRPr sz="3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929209" y="4777381"/>
            <a:ext cx="6698061" cy="860400"/>
          </a:xfrm>
        </p:spPr>
        <p:txBody>
          <a:bodyPr anchor="t">
            <a:normAutofit/>
          </a:bodyPr>
          <a:lstStyle>
            <a:lvl1pPr marL="0" indent="0" algn="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950736C-F2AD-4394-B2FC-1651CEC06AF5}" type="datetimeFigureOut">
              <a:rPr lang="ru-RU" smtClean="0">
                <a:solidFill>
                  <a:prstClr val="black"/>
                </a:solidFill>
              </a:rPr>
              <a:pPr/>
              <a:t>04.09.2017</a:t>
            </a:fld>
            <a:endParaRPr lang="ru-RU">
              <a:solidFill>
                <a:prstClr val="black"/>
              </a:solidFill>
            </a:endParaRPr>
          </a:p>
        </p:txBody>
      </p:sp>
      <p:sp>
        <p:nvSpPr>
          <p:cNvPr id="5" name="Footer Placeholder 4"/>
          <p:cNvSpPr>
            <a:spLocks noGrp="1"/>
          </p:cNvSpPr>
          <p:nvPr>
            <p:ph type="ftr" sz="quarter" idx="11"/>
          </p:nvPr>
        </p:nvSpPr>
        <p:spPr/>
        <p:txBody>
          <a:bodyPr/>
          <a:lstStyle/>
          <a:p>
            <a:endParaRPr lang="ru-RU">
              <a:solidFill>
                <a:prstClr val="black"/>
              </a:solidFill>
            </a:endParaRPr>
          </a:p>
        </p:txBody>
      </p:sp>
      <p:sp>
        <p:nvSpPr>
          <p:cNvPr id="6" name="Slide Number Placeholder 5"/>
          <p:cNvSpPr>
            <a:spLocks noGrp="1"/>
          </p:cNvSpPr>
          <p:nvPr>
            <p:ph type="sldNum" sz="quarter" idx="12"/>
          </p:nvPr>
        </p:nvSpPr>
        <p:spPr/>
        <p:txBody>
          <a:bodyPr/>
          <a:lstStyle/>
          <a:p>
            <a:fld id="{8ED461D3-E911-47E5-BB7A-E95402B69CBD}" type="slidenum">
              <a:rPr lang="ru-RU" smtClean="0">
                <a:solidFill>
                  <a:prstClr val="black"/>
                </a:solidFill>
              </a:rPr>
              <a:pPr/>
              <a:t>‹#›</a:t>
            </a:fld>
            <a:endParaRPr lang="ru-RU">
              <a:solidFill>
                <a:prstClr val="black"/>
              </a:solidFill>
            </a:endParaRPr>
          </a:p>
        </p:txBody>
      </p:sp>
    </p:spTree>
    <p:extLst>
      <p:ext uri="{BB962C8B-B14F-4D97-AF65-F5344CB8AC3E}">
        <p14:creationId xmlns="" xmlns:p14="http://schemas.microsoft.com/office/powerpoint/2010/main" val="188357252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1113234" y="685801"/>
            <a:ext cx="7514035" cy="1752599"/>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13235" y="2667000"/>
            <a:ext cx="3671291" cy="3124201"/>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955975" y="2667000"/>
            <a:ext cx="3671292" cy="3124200"/>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D950736C-F2AD-4394-B2FC-1651CEC06AF5}" type="datetimeFigureOut">
              <a:rPr lang="ru-RU" smtClean="0">
                <a:solidFill>
                  <a:prstClr val="black"/>
                </a:solidFill>
              </a:rPr>
              <a:pPr/>
              <a:t>04.09.2017</a:t>
            </a:fld>
            <a:endParaRPr lang="ru-RU">
              <a:solidFill>
                <a:prstClr val="black"/>
              </a:solidFill>
            </a:endParaRPr>
          </a:p>
        </p:txBody>
      </p:sp>
      <p:sp>
        <p:nvSpPr>
          <p:cNvPr id="6" name="Footer Placeholder 5"/>
          <p:cNvSpPr>
            <a:spLocks noGrp="1"/>
          </p:cNvSpPr>
          <p:nvPr>
            <p:ph type="ftr" sz="quarter" idx="11"/>
          </p:nvPr>
        </p:nvSpPr>
        <p:spPr/>
        <p:txBody>
          <a:bodyPr/>
          <a:lstStyle/>
          <a:p>
            <a:endParaRPr lang="ru-RU">
              <a:solidFill>
                <a:prstClr val="black"/>
              </a:solidFill>
            </a:endParaRPr>
          </a:p>
        </p:txBody>
      </p:sp>
      <p:sp>
        <p:nvSpPr>
          <p:cNvPr id="7" name="Slide Number Placeholder 6"/>
          <p:cNvSpPr>
            <a:spLocks noGrp="1"/>
          </p:cNvSpPr>
          <p:nvPr>
            <p:ph type="sldNum" sz="quarter" idx="12"/>
          </p:nvPr>
        </p:nvSpPr>
        <p:spPr/>
        <p:txBody>
          <a:bodyPr/>
          <a:lstStyle/>
          <a:p>
            <a:fld id="{8ED461D3-E911-47E5-BB7A-E95402B69CBD}" type="slidenum">
              <a:rPr lang="ru-RU" smtClean="0">
                <a:solidFill>
                  <a:prstClr val="black"/>
                </a:solidFill>
              </a:rPr>
              <a:pPr/>
              <a:t>‹#›</a:t>
            </a:fld>
            <a:endParaRPr lang="ru-RU">
              <a:solidFill>
                <a:prstClr val="black"/>
              </a:solidFill>
            </a:endParaRPr>
          </a:p>
        </p:txBody>
      </p:sp>
    </p:spTree>
    <p:extLst>
      <p:ext uri="{BB962C8B-B14F-4D97-AF65-F5344CB8AC3E}">
        <p14:creationId xmlns="" xmlns:p14="http://schemas.microsoft.com/office/powerpoint/2010/main" val="20159289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cs typeface="Arial" charset="0"/>
              </a:defRPr>
            </a:lvl1pPr>
          </a:lstStyle>
          <a:p>
            <a:pPr>
              <a:defRPr/>
            </a:pPr>
            <a:endParaRPr lang="en-US" altLang="ru-RU"/>
          </a:p>
        </p:txBody>
      </p:sp>
      <p:sp>
        <p:nvSpPr>
          <p:cNvPr id="3" name="Rectangle 5"/>
          <p:cNvSpPr>
            <a:spLocks noGrp="1" noChangeArrowheads="1"/>
          </p:cNvSpPr>
          <p:nvPr>
            <p:ph type="ftr" sz="quarter" idx="11"/>
          </p:nvPr>
        </p:nvSpPr>
        <p:spPr/>
        <p:txBody>
          <a:bodyPr/>
          <a:lstStyle>
            <a:lvl1pPr algn="l" eaLnBrk="0" hangingPunct="0">
              <a:defRPr>
                <a:cs typeface="Arial" charset="0"/>
              </a:defRPr>
            </a:lvl1pPr>
          </a:lstStyle>
          <a:p>
            <a:pPr>
              <a:defRPr/>
            </a:pPr>
            <a:endParaRPr lang="en-US" altLang="ru-RU"/>
          </a:p>
        </p:txBody>
      </p:sp>
      <p:sp>
        <p:nvSpPr>
          <p:cNvPr id="4" name="Rectangle 6"/>
          <p:cNvSpPr>
            <a:spLocks noGrp="1" noChangeArrowheads="1"/>
          </p:cNvSpPr>
          <p:nvPr>
            <p:ph type="sldNum" sz="quarter" idx="12"/>
          </p:nvPr>
        </p:nvSpPr>
        <p:spPr/>
        <p:txBody>
          <a:bodyPr/>
          <a:lstStyle>
            <a:lvl1pPr eaLnBrk="0" hangingPunct="0">
              <a:defRPr>
                <a:cs typeface="Arial" charset="0"/>
              </a:defRPr>
            </a:lvl1pPr>
          </a:lstStyle>
          <a:p>
            <a:pPr>
              <a:defRPr/>
            </a:pPr>
            <a:fld id="{2D876E02-6A20-4858-AE1B-70B25299965C}" type="slidenum">
              <a:rPr lang="en-US" altLang="ru-RU"/>
              <a:pPr>
                <a:defRPr/>
              </a:pPr>
              <a:t>‹#›</a:t>
            </a:fld>
            <a:endParaRPr lang="en-US" altLang="ru-RU"/>
          </a:p>
        </p:txBody>
      </p:sp>
    </p:spTree>
    <p:extLst>
      <p:ext uri="{BB962C8B-B14F-4D97-AF65-F5344CB8AC3E}">
        <p14:creationId xmlns="" xmlns:p14="http://schemas.microsoft.com/office/powerpoint/2010/main" val="253628984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329134" y="2658533"/>
            <a:ext cx="3455391" cy="576262"/>
          </a:xfrm>
        </p:spPr>
        <p:txBody>
          <a:bodyPr anchor="b">
            <a:noAutofit/>
          </a:bodyPr>
          <a:lstStyle>
            <a:lvl1pPr marL="0" indent="0">
              <a:buNone/>
              <a:defRPr sz="2100" b="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Content Placeholder 3"/>
          <p:cNvSpPr>
            <a:spLocks noGrp="1"/>
          </p:cNvSpPr>
          <p:nvPr>
            <p:ph sz="half" idx="2"/>
          </p:nvPr>
        </p:nvSpPr>
        <p:spPr>
          <a:xfrm>
            <a:off x="1113233" y="3335337"/>
            <a:ext cx="3671292" cy="2455862"/>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160366" y="2667000"/>
            <a:ext cx="3466903" cy="576262"/>
          </a:xfrm>
        </p:spPr>
        <p:txBody>
          <a:bodyPr anchor="b">
            <a:noAutofit/>
          </a:bodyPr>
          <a:lstStyle>
            <a:lvl1pPr marL="0" indent="0">
              <a:buNone/>
              <a:defRPr sz="2100" b="0">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Content Placeholder 5"/>
          <p:cNvSpPr>
            <a:spLocks noGrp="1"/>
          </p:cNvSpPr>
          <p:nvPr>
            <p:ph sz="quarter" idx="4"/>
          </p:nvPr>
        </p:nvSpPr>
        <p:spPr>
          <a:xfrm>
            <a:off x="4955975" y="3335337"/>
            <a:ext cx="3671292" cy="2455862"/>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D950736C-F2AD-4394-B2FC-1651CEC06AF5}" type="datetimeFigureOut">
              <a:rPr lang="ru-RU" smtClean="0">
                <a:solidFill>
                  <a:prstClr val="black"/>
                </a:solidFill>
              </a:rPr>
              <a:pPr/>
              <a:t>04.09.2017</a:t>
            </a:fld>
            <a:endParaRPr lang="ru-RU">
              <a:solidFill>
                <a:prstClr val="black"/>
              </a:solidFill>
            </a:endParaRPr>
          </a:p>
        </p:txBody>
      </p:sp>
      <p:sp>
        <p:nvSpPr>
          <p:cNvPr id="8" name="Footer Placeholder 7"/>
          <p:cNvSpPr>
            <a:spLocks noGrp="1"/>
          </p:cNvSpPr>
          <p:nvPr>
            <p:ph type="ftr" sz="quarter" idx="11"/>
          </p:nvPr>
        </p:nvSpPr>
        <p:spPr/>
        <p:txBody>
          <a:bodyPr/>
          <a:lstStyle/>
          <a:p>
            <a:endParaRPr lang="ru-RU">
              <a:solidFill>
                <a:prstClr val="black"/>
              </a:solidFill>
            </a:endParaRPr>
          </a:p>
        </p:txBody>
      </p:sp>
      <p:sp>
        <p:nvSpPr>
          <p:cNvPr id="9" name="Slide Number Placeholder 8"/>
          <p:cNvSpPr>
            <a:spLocks noGrp="1"/>
          </p:cNvSpPr>
          <p:nvPr>
            <p:ph type="sldNum" sz="quarter" idx="12"/>
          </p:nvPr>
        </p:nvSpPr>
        <p:spPr/>
        <p:txBody>
          <a:bodyPr/>
          <a:lstStyle/>
          <a:p>
            <a:fld id="{8ED461D3-E911-47E5-BB7A-E95402B69CBD}" type="slidenum">
              <a:rPr lang="ru-RU" smtClean="0">
                <a:solidFill>
                  <a:prstClr val="black"/>
                </a:solidFill>
              </a:rPr>
              <a:pPr/>
              <a:t>‹#›</a:t>
            </a:fld>
            <a:endParaRPr lang="ru-RU">
              <a:solidFill>
                <a:prstClr val="black"/>
              </a:solidFill>
            </a:endParaRPr>
          </a:p>
        </p:txBody>
      </p:sp>
    </p:spTree>
    <p:extLst>
      <p:ext uri="{BB962C8B-B14F-4D97-AF65-F5344CB8AC3E}">
        <p14:creationId xmlns="" xmlns:p14="http://schemas.microsoft.com/office/powerpoint/2010/main" val="372395316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D950736C-F2AD-4394-B2FC-1651CEC06AF5}" type="datetimeFigureOut">
              <a:rPr lang="ru-RU" smtClean="0">
                <a:solidFill>
                  <a:prstClr val="black"/>
                </a:solidFill>
              </a:rPr>
              <a:pPr/>
              <a:t>04.09.2017</a:t>
            </a:fld>
            <a:endParaRPr lang="ru-RU">
              <a:solidFill>
                <a:prstClr val="black"/>
              </a:solidFill>
            </a:endParaRPr>
          </a:p>
        </p:txBody>
      </p:sp>
      <p:sp>
        <p:nvSpPr>
          <p:cNvPr id="4" name="Footer Placeholder 3"/>
          <p:cNvSpPr>
            <a:spLocks noGrp="1"/>
          </p:cNvSpPr>
          <p:nvPr>
            <p:ph type="ftr" sz="quarter" idx="11"/>
          </p:nvPr>
        </p:nvSpPr>
        <p:spPr/>
        <p:txBody>
          <a:bodyPr/>
          <a:lstStyle/>
          <a:p>
            <a:endParaRPr lang="ru-RU">
              <a:solidFill>
                <a:prstClr val="black"/>
              </a:solidFill>
            </a:endParaRPr>
          </a:p>
        </p:txBody>
      </p:sp>
      <p:sp>
        <p:nvSpPr>
          <p:cNvPr id="5" name="Slide Number Placeholder 4"/>
          <p:cNvSpPr>
            <a:spLocks noGrp="1"/>
          </p:cNvSpPr>
          <p:nvPr>
            <p:ph type="sldNum" sz="quarter" idx="12"/>
          </p:nvPr>
        </p:nvSpPr>
        <p:spPr/>
        <p:txBody>
          <a:bodyPr/>
          <a:lstStyle/>
          <a:p>
            <a:fld id="{8ED461D3-E911-47E5-BB7A-E95402B69CBD}" type="slidenum">
              <a:rPr lang="ru-RU" smtClean="0">
                <a:solidFill>
                  <a:prstClr val="black"/>
                </a:solidFill>
              </a:rPr>
              <a:pPr/>
              <a:t>‹#›</a:t>
            </a:fld>
            <a:endParaRPr lang="ru-RU">
              <a:solidFill>
                <a:prstClr val="black"/>
              </a:solidFill>
            </a:endParaRPr>
          </a:p>
        </p:txBody>
      </p:sp>
    </p:spTree>
    <p:extLst>
      <p:ext uri="{BB962C8B-B14F-4D97-AF65-F5344CB8AC3E}">
        <p14:creationId xmlns="" xmlns:p14="http://schemas.microsoft.com/office/powerpoint/2010/main" val="156314258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50736C-F2AD-4394-B2FC-1651CEC06AF5}" type="datetimeFigureOut">
              <a:rPr lang="ru-RU" smtClean="0">
                <a:solidFill>
                  <a:prstClr val="black"/>
                </a:solidFill>
              </a:rPr>
              <a:pPr/>
              <a:t>04.09.2017</a:t>
            </a:fld>
            <a:endParaRPr lang="ru-RU">
              <a:solidFill>
                <a:prstClr val="black"/>
              </a:solidFill>
            </a:endParaRPr>
          </a:p>
        </p:txBody>
      </p:sp>
      <p:sp>
        <p:nvSpPr>
          <p:cNvPr id="3" name="Footer Placeholder 2"/>
          <p:cNvSpPr>
            <a:spLocks noGrp="1"/>
          </p:cNvSpPr>
          <p:nvPr>
            <p:ph type="ftr" sz="quarter" idx="11"/>
          </p:nvPr>
        </p:nvSpPr>
        <p:spPr/>
        <p:txBody>
          <a:bodyPr/>
          <a:lstStyle/>
          <a:p>
            <a:endParaRPr lang="ru-RU">
              <a:solidFill>
                <a:prstClr val="black"/>
              </a:solidFill>
            </a:endParaRPr>
          </a:p>
        </p:txBody>
      </p:sp>
      <p:sp>
        <p:nvSpPr>
          <p:cNvPr id="4" name="Slide Number Placeholder 3"/>
          <p:cNvSpPr>
            <a:spLocks noGrp="1"/>
          </p:cNvSpPr>
          <p:nvPr>
            <p:ph type="sldNum" sz="quarter" idx="12"/>
          </p:nvPr>
        </p:nvSpPr>
        <p:spPr/>
        <p:txBody>
          <a:bodyPr/>
          <a:lstStyle/>
          <a:p>
            <a:fld id="{8ED461D3-E911-47E5-BB7A-E95402B69CBD}" type="slidenum">
              <a:rPr lang="ru-RU" smtClean="0">
                <a:solidFill>
                  <a:prstClr val="black"/>
                </a:solidFill>
              </a:rPr>
              <a:pPr/>
              <a:t>‹#›</a:t>
            </a:fld>
            <a:endParaRPr lang="ru-RU">
              <a:solidFill>
                <a:prstClr val="black"/>
              </a:solidFill>
            </a:endParaRPr>
          </a:p>
        </p:txBody>
      </p:sp>
    </p:spTree>
    <p:extLst>
      <p:ext uri="{BB962C8B-B14F-4D97-AF65-F5344CB8AC3E}">
        <p14:creationId xmlns="" xmlns:p14="http://schemas.microsoft.com/office/powerpoint/2010/main" val="136962076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13234" y="1600200"/>
            <a:ext cx="2661841" cy="1371600"/>
          </a:xfrm>
        </p:spPr>
        <p:txBody>
          <a:bodyPr anchor="b">
            <a:normAutofit/>
          </a:bodyPr>
          <a:lstStyle>
            <a:lvl1pPr algn="ctr">
              <a:defRPr sz="1800" b="0"/>
            </a:lvl1pPr>
          </a:lstStyle>
          <a:p>
            <a:r>
              <a:rPr lang="ru-RU" smtClean="0"/>
              <a:t>Образец заголовка</a:t>
            </a:r>
            <a:endParaRPr lang="en-US" dirty="0"/>
          </a:p>
        </p:txBody>
      </p:sp>
      <p:sp>
        <p:nvSpPr>
          <p:cNvPr id="3" name="Content Placeholder 2"/>
          <p:cNvSpPr>
            <a:spLocks noGrp="1"/>
          </p:cNvSpPr>
          <p:nvPr>
            <p:ph idx="1"/>
          </p:nvPr>
        </p:nvSpPr>
        <p:spPr>
          <a:xfrm>
            <a:off x="3946525" y="685800"/>
            <a:ext cx="4680743" cy="5105401"/>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13234" y="2971800"/>
            <a:ext cx="2661841" cy="1828800"/>
          </a:xfrm>
        </p:spPr>
        <p:txBody>
          <a:bodyPr>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5" name="Date Placeholder 4"/>
          <p:cNvSpPr>
            <a:spLocks noGrp="1"/>
          </p:cNvSpPr>
          <p:nvPr>
            <p:ph type="dt" sz="half" idx="10"/>
          </p:nvPr>
        </p:nvSpPr>
        <p:spPr/>
        <p:txBody>
          <a:bodyPr/>
          <a:lstStyle/>
          <a:p>
            <a:fld id="{D950736C-F2AD-4394-B2FC-1651CEC06AF5}" type="datetimeFigureOut">
              <a:rPr lang="ru-RU" smtClean="0">
                <a:solidFill>
                  <a:prstClr val="black"/>
                </a:solidFill>
              </a:rPr>
              <a:pPr/>
              <a:t>04.09.2017</a:t>
            </a:fld>
            <a:endParaRPr lang="ru-RU">
              <a:solidFill>
                <a:prstClr val="black"/>
              </a:solidFill>
            </a:endParaRPr>
          </a:p>
        </p:txBody>
      </p:sp>
      <p:sp>
        <p:nvSpPr>
          <p:cNvPr id="6" name="Footer Placeholder 5"/>
          <p:cNvSpPr>
            <a:spLocks noGrp="1"/>
          </p:cNvSpPr>
          <p:nvPr>
            <p:ph type="ftr" sz="quarter" idx="11"/>
          </p:nvPr>
        </p:nvSpPr>
        <p:spPr/>
        <p:txBody>
          <a:bodyPr/>
          <a:lstStyle/>
          <a:p>
            <a:endParaRPr lang="ru-RU">
              <a:solidFill>
                <a:prstClr val="black"/>
              </a:solidFill>
            </a:endParaRPr>
          </a:p>
        </p:txBody>
      </p:sp>
      <p:sp>
        <p:nvSpPr>
          <p:cNvPr id="7" name="Slide Number Placeholder 6"/>
          <p:cNvSpPr>
            <a:spLocks noGrp="1"/>
          </p:cNvSpPr>
          <p:nvPr>
            <p:ph type="sldNum" sz="quarter" idx="12"/>
          </p:nvPr>
        </p:nvSpPr>
        <p:spPr/>
        <p:txBody>
          <a:bodyPr/>
          <a:lstStyle/>
          <a:p>
            <a:fld id="{8ED461D3-E911-47E5-BB7A-E95402B69CBD}" type="slidenum">
              <a:rPr lang="ru-RU" smtClean="0">
                <a:solidFill>
                  <a:prstClr val="black"/>
                </a:solidFill>
              </a:rPr>
              <a:pPr/>
              <a:t>‹#›</a:t>
            </a:fld>
            <a:endParaRPr lang="ru-RU">
              <a:solidFill>
                <a:prstClr val="black"/>
              </a:solidFill>
            </a:endParaRPr>
          </a:p>
        </p:txBody>
      </p:sp>
    </p:spTree>
    <p:extLst>
      <p:ext uri="{BB962C8B-B14F-4D97-AF65-F5344CB8AC3E}">
        <p14:creationId xmlns="" xmlns:p14="http://schemas.microsoft.com/office/powerpoint/2010/main" val="332114777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12043" y="1752599"/>
            <a:ext cx="4069619" cy="1371600"/>
          </a:xfrm>
        </p:spPr>
        <p:txBody>
          <a:bodyPr anchor="b">
            <a:normAutofit/>
          </a:bodyPr>
          <a:lstStyle>
            <a:lvl1pPr algn="ctr">
              <a:defRPr sz="2100" b="0"/>
            </a:lvl1pPr>
          </a:lstStyle>
          <a:p>
            <a:r>
              <a:rPr lang="ru-RU" smtClean="0"/>
              <a:t>Образец заголовка</a:t>
            </a:r>
            <a:endParaRPr lang="en-US" dirty="0"/>
          </a:p>
        </p:txBody>
      </p:sp>
      <p:sp>
        <p:nvSpPr>
          <p:cNvPr id="14" name="Picture Placeholder 2"/>
          <p:cNvSpPr>
            <a:spLocks noGrp="1" noChangeAspect="1"/>
          </p:cNvSpPr>
          <p:nvPr>
            <p:ph type="pic" idx="1"/>
          </p:nvPr>
        </p:nvSpPr>
        <p:spPr>
          <a:xfrm>
            <a:off x="5696011" y="914400"/>
            <a:ext cx="246073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ru-RU" smtClean="0"/>
              <a:t>Вставка рисунка</a:t>
            </a:r>
            <a:endParaRPr lang="en-US" dirty="0"/>
          </a:p>
        </p:txBody>
      </p:sp>
      <p:sp>
        <p:nvSpPr>
          <p:cNvPr id="4" name="Text Placeholder 3"/>
          <p:cNvSpPr>
            <a:spLocks noGrp="1"/>
          </p:cNvSpPr>
          <p:nvPr>
            <p:ph type="body" sz="half" idx="2"/>
          </p:nvPr>
        </p:nvSpPr>
        <p:spPr>
          <a:xfrm>
            <a:off x="1112043" y="3124199"/>
            <a:ext cx="4069619" cy="1828800"/>
          </a:xfrm>
        </p:spPr>
        <p:txBody>
          <a:bodyPr>
            <a:normAutofit/>
          </a:bodyPr>
          <a:lstStyle>
            <a:lvl1pPr marL="0" indent="0" algn="ctr">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5" name="Date Placeholder 4"/>
          <p:cNvSpPr>
            <a:spLocks noGrp="1"/>
          </p:cNvSpPr>
          <p:nvPr>
            <p:ph type="dt" sz="half" idx="10"/>
          </p:nvPr>
        </p:nvSpPr>
        <p:spPr/>
        <p:txBody>
          <a:bodyPr/>
          <a:lstStyle/>
          <a:p>
            <a:fld id="{D950736C-F2AD-4394-B2FC-1651CEC06AF5}" type="datetimeFigureOut">
              <a:rPr lang="ru-RU" smtClean="0">
                <a:solidFill>
                  <a:prstClr val="black"/>
                </a:solidFill>
              </a:rPr>
              <a:pPr/>
              <a:t>04.09.2017</a:t>
            </a:fld>
            <a:endParaRPr lang="ru-RU">
              <a:solidFill>
                <a:prstClr val="black"/>
              </a:solidFill>
            </a:endParaRPr>
          </a:p>
        </p:txBody>
      </p:sp>
      <p:sp>
        <p:nvSpPr>
          <p:cNvPr id="6" name="Footer Placeholder 5"/>
          <p:cNvSpPr>
            <a:spLocks noGrp="1"/>
          </p:cNvSpPr>
          <p:nvPr>
            <p:ph type="ftr" sz="quarter" idx="11"/>
          </p:nvPr>
        </p:nvSpPr>
        <p:spPr/>
        <p:txBody>
          <a:bodyPr/>
          <a:lstStyle/>
          <a:p>
            <a:endParaRPr lang="ru-RU">
              <a:solidFill>
                <a:prstClr val="black"/>
              </a:solidFill>
            </a:endParaRPr>
          </a:p>
        </p:txBody>
      </p:sp>
      <p:sp>
        <p:nvSpPr>
          <p:cNvPr id="7" name="Slide Number Placeholder 6"/>
          <p:cNvSpPr>
            <a:spLocks noGrp="1"/>
          </p:cNvSpPr>
          <p:nvPr>
            <p:ph type="sldNum" sz="quarter" idx="12"/>
          </p:nvPr>
        </p:nvSpPr>
        <p:spPr/>
        <p:txBody>
          <a:bodyPr/>
          <a:lstStyle/>
          <a:p>
            <a:fld id="{8ED461D3-E911-47E5-BB7A-E95402B69CBD}" type="slidenum">
              <a:rPr lang="ru-RU" smtClean="0">
                <a:solidFill>
                  <a:prstClr val="black"/>
                </a:solidFill>
              </a:rPr>
              <a:pPr/>
              <a:t>‹#›</a:t>
            </a:fld>
            <a:endParaRPr lang="ru-RU">
              <a:solidFill>
                <a:prstClr val="black"/>
              </a:solidFill>
            </a:endParaRPr>
          </a:p>
        </p:txBody>
      </p:sp>
    </p:spTree>
    <p:extLst>
      <p:ext uri="{BB962C8B-B14F-4D97-AF65-F5344CB8AC3E}">
        <p14:creationId xmlns="" xmlns:p14="http://schemas.microsoft.com/office/powerpoint/2010/main" val="416540222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13234" y="4732865"/>
            <a:ext cx="7514033" cy="566738"/>
          </a:xfrm>
        </p:spPr>
        <p:txBody>
          <a:bodyPr anchor="b">
            <a:normAutofit/>
          </a:bodyPr>
          <a:lstStyle>
            <a:lvl1pPr algn="ctr">
              <a:defRPr sz="18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789509" y="932112"/>
            <a:ext cx="6169458"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ru-RU" smtClean="0"/>
              <a:t>Вставка рисунка</a:t>
            </a:r>
            <a:endParaRPr lang="en-US" dirty="0"/>
          </a:p>
        </p:txBody>
      </p:sp>
      <p:sp>
        <p:nvSpPr>
          <p:cNvPr id="4" name="Text Placeholder 3"/>
          <p:cNvSpPr>
            <a:spLocks noGrp="1"/>
          </p:cNvSpPr>
          <p:nvPr>
            <p:ph type="body" sz="half" idx="2"/>
          </p:nvPr>
        </p:nvSpPr>
        <p:spPr>
          <a:xfrm>
            <a:off x="1113234" y="5299603"/>
            <a:ext cx="7514033" cy="493712"/>
          </a:xfrm>
        </p:spPr>
        <p:txBody>
          <a:bodyPr>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5" name="Date Placeholder 4"/>
          <p:cNvSpPr>
            <a:spLocks noGrp="1"/>
          </p:cNvSpPr>
          <p:nvPr>
            <p:ph type="dt" sz="half" idx="10"/>
          </p:nvPr>
        </p:nvSpPr>
        <p:spPr/>
        <p:txBody>
          <a:bodyPr/>
          <a:lstStyle/>
          <a:p>
            <a:fld id="{D950736C-F2AD-4394-B2FC-1651CEC06AF5}" type="datetimeFigureOut">
              <a:rPr lang="ru-RU" smtClean="0">
                <a:solidFill>
                  <a:prstClr val="black"/>
                </a:solidFill>
              </a:rPr>
              <a:pPr/>
              <a:t>04.09.2017</a:t>
            </a:fld>
            <a:endParaRPr lang="ru-RU">
              <a:solidFill>
                <a:prstClr val="black"/>
              </a:solidFill>
            </a:endParaRPr>
          </a:p>
        </p:txBody>
      </p:sp>
      <p:sp>
        <p:nvSpPr>
          <p:cNvPr id="6" name="Footer Placeholder 5"/>
          <p:cNvSpPr>
            <a:spLocks noGrp="1"/>
          </p:cNvSpPr>
          <p:nvPr>
            <p:ph type="ftr" sz="quarter" idx="11"/>
          </p:nvPr>
        </p:nvSpPr>
        <p:spPr/>
        <p:txBody>
          <a:bodyPr/>
          <a:lstStyle/>
          <a:p>
            <a:endParaRPr lang="ru-RU">
              <a:solidFill>
                <a:prstClr val="black"/>
              </a:solidFill>
            </a:endParaRPr>
          </a:p>
        </p:txBody>
      </p:sp>
      <p:sp>
        <p:nvSpPr>
          <p:cNvPr id="7" name="Slide Number Placeholder 6"/>
          <p:cNvSpPr>
            <a:spLocks noGrp="1"/>
          </p:cNvSpPr>
          <p:nvPr>
            <p:ph type="sldNum" sz="quarter" idx="12"/>
          </p:nvPr>
        </p:nvSpPr>
        <p:spPr/>
        <p:txBody>
          <a:bodyPr/>
          <a:lstStyle/>
          <a:p>
            <a:fld id="{8ED461D3-E911-47E5-BB7A-E95402B69CBD}" type="slidenum">
              <a:rPr lang="ru-RU" smtClean="0">
                <a:solidFill>
                  <a:prstClr val="black"/>
                </a:solidFill>
              </a:rPr>
              <a:pPr/>
              <a:t>‹#›</a:t>
            </a:fld>
            <a:endParaRPr lang="ru-RU">
              <a:solidFill>
                <a:prstClr val="black"/>
              </a:solidFill>
            </a:endParaRPr>
          </a:p>
        </p:txBody>
      </p:sp>
    </p:spTree>
    <p:extLst>
      <p:ext uri="{BB962C8B-B14F-4D97-AF65-F5344CB8AC3E}">
        <p14:creationId xmlns="" xmlns:p14="http://schemas.microsoft.com/office/powerpoint/2010/main" val="301491473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13235" y="685800"/>
            <a:ext cx="7514033" cy="3048000"/>
          </a:xfrm>
        </p:spPr>
        <p:txBody>
          <a:bodyPr anchor="ctr">
            <a:normAutofit/>
          </a:bodyPr>
          <a:lstStyle>
            <a:lvl1pPr algn="ctr">
              <a:defRPr sz="2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113234" y="4343400"/>
            <a:ext cx="7514035" cy="144780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950736C-F2AD-4394-B2FC-1651CEC06AF5}" type="datetimeFigureOut">
              <a:rPr lang="ru-RU" smtClean="0">
                <a:solidFill>
                  <a:prstClr val="black"/>
                </a:solidFill>
              </a:rPr>
              <a:pPr/>
              <a:t>04.09.2017</a:t>
            </a:fld>
            <a:endParaRPr lang="ru-RU">
              <a:solidFill>
                <a:prstClr val="black"/>
              </a:solidFill>
            </a:endParaRPr>
          </a:p>
        </p:txBody>
      </p:sp>
      <p:sp>
        <p:nvSpPr>
          <p:cNvPr id="5" name="Footer Placeholder 4"/>
          <p:cNvSpPr>
            <a:spLocks noGrp="1"/>
          </p:cNvSpPr>
          <p:nvPr>
            <p:ph type="ftr" sz="quarter" idx="11"/>
          </p:nvPr>
        </p:nvSpPr>
        <p:spPr/>
        <p:txBody>
          <a:bodyPr/>
          <a:lstStyle/>
          <a:p>
            <a:endParaRPr lang="ru-RU">
              <a:solidFill>
                <a:prstClr val="black"/>
              </a:solidFill>
            </a:endParaRPr>
          </a:p>
        </p:txBody>
      </p:sp>
      <p:sp>
        <p:nvSpPr>
          <p:cNvPr id="6" name="Slide Number Placeholder 5"/>
          <p:cNvSpPr>
            <a:spLocks noGrp="1"/>
          </p:cNvSpPr>
          <p:nvPr>
            <p:ph type="sldNum" sz="quarter" idx="12"/>
          </p:nvPr>
        </p:nvSpPr>
        <p:spPr/>
        <p:txBody>
          <a:bodyPr/>
          <a:lstStyle/>
          <a:p>
            <a:fld id="{8ED461D3-E911-47E5-BB7A-E95402B69CBD}" type="slidenum">
              <a:rPr lang="ru-RU" smtClean="0">
                <a:solidFill>
                  <a:prstClr val="black"/>
                </a:solidFill>
              </a:rPr>
              <a:pPr/>
              <a:t>‹#›</a:t>
            </a:fld>
            <a:endParaRPr lang="ru-RU">
              <a:solidFill>
                <a:prstClr val="black"/>
              </a:solidFill>
            </a:endParaRPr>
          </a:p>
        </p:txBody>
      </p:sp>
    </p:spTree>
    <p:extLst>
      <p:ext uri="{BB962C8B-B14F-4D97-AF65-F5344CB8AC3E}">
        <p14:creationId xmlns="" xmlns:p14="http://schemas.microsoft.com/office/powerpoint/2010/main" val="175202548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14" name="TextBox 13"/>
          <p:cNvSpPr txBox="1"/>
          <p:nvPr/>
        </p:nvSpPr>
        <p:spPr>
          <a:xfrm>
            <a:off x="1198959" y="863023"/>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eaLnBrk="1" fontAlgn="auto" hangingPunct="1">
              <a:spcAft>
                <a:spcPts val="0"/>
              </a:spcAft>
            </a:pPr>
            <a:r>
              <a:rPr lang="en-US" sz="6000" dirty="0">
                <a:solidFill>
                  <a:prstClr val="black"/>
                </a:solidFill>
                <a:effectLst/>
                <a:latin typeface="Corbel" panose="020B0503020204020204"/>
                <a:cs typeface="+mn-cs"/>
              </a:rPr>
              <a:t>“</a:t>
            </a:r>
          </a:p>
        </p:txBody>
      </p:sp>
      <p:sp>
        <p:nvSpPr>
          <p:cNvPr id="15" name="TextBox 14"/>
          <p:cNvSpPr txBox="1"/>
          <p:nvPr/>
        </p:nvSpPr>
        <p:spPr>
          <a:xfrm>
            <a:off x="8170069" y="2819399"/>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fontAlgn="auto" hangingPunct="1">
              <a:spcAft>
                <a:spcPts val="0"/>
              </a:spcAft>
            </a:pPr>
            <a:r>
              <a:rPr lang="en-US" sz="6000" dirty="0">
                <a:solidFill>
                  <a:prstClr val="black"/>
                </a:solidFill>
                <a:effectLst/>
                <a:latin typeface="Corbel" panose="020B0503020204020204"/>
                <a:cs typeface="+mn-cs"/>
              </a:rPr>
              <a:t>”</a:t>
            </a:r>
          </a:p>
        </p:txBody>
      </p:sp>
      <p:sp>
        <p:nvSpPr>
          <p:cNvPr id="2" name="Title 1"/>
          <p:cNvSpPr>
            <a:spLocks noGrp="1"/>
          </p:cNvSpPr>
          <p:nvPr>
            <p:ph type="title"/>
          </p:nvPr>
        </p:nvSpPr>
        <p:spPr>
          <a:xfrm>
            <a:off x="1656159" y="685801"/>
            <a:ext cx="6742509" cy="2743199"/>
          </a:xfrm>
        </p:spPr>
        <p:txBody>
          <a:bodyPr anchor="ctr">
            <a:normAutofit/>
          </a:bodyPr>
          <a:lstStyle>
            <a:lvl1pPr algn="ctr">
              <a:defRPr sz="2400" b="0" cap="none">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827609" y="3428999"/>
            <a:ext cx="6399611" cy="381000"/>
          </a:xfrm>
        </p:spPr>
        <p:txBody>
          <a:bodyPr anchor="ctr">
            <a:normAutofit/>
          </a:bodyPr>
          <a:lstStyle>
            <a:lvl1pPr marL="0" indent="0">
              <a:buFontTx/>
              <a:buNone/>
              <a:defRPr sz="135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113234" y="4343400"/>
            <a:ext cx="7514033" cy="144780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950736C-F2AD-4394-B2FC-1651CEC06AF5}" type="datetimeFigureOut">
              <a:rPr lang="ru-RU" smtClean="0">
                <a:solidFill>
                  <a:prstClr val="black"/>
                </a:solidFill>
              </a:rPr>
              <a:pPr/>
              <a:t>04.09.2017</a:t>
            </a:fld>
            <a:endParaRPr lang="ru-RU">
              <a:solidFill>
                <a:prstClr val="black"/>
              </a:solidFill>
            </a:endParaRPr>
          </a:p>
        </p:txBody>
      </p:sp>
      <p:sp>
        <p:nvSpPr>
          <p:cNvPr id="5" name="Footer Placeholder 4"/>
          <p:cNvSpPr>
            <a:spLocks noGrp="1"/>
          </p:cNvSpPr>
          <p:nvPr>
            <p:ph type="ftr" sz="quarter" idx="11"/>
          </p:nvPr>
        </p:nvSpPr>
        <p:spPr/>
        <p:txBody>
          <a:bodyPr/>
          <a:lstStyle/>
          <a:p>
            <a:endParaRPr lang="ru-RU">
              <a:solidFill>
                <a:prstClr val="black"/>
              </a:solidFill>
            </a:endParaRPr>
          </a:p>
        </p:txBody>
      </p:sp>
      <p:sp>
        <p:nvSpPr>
          <p:cNvPr id="6" name="Slide Number Placeholder 5"/>
          <p:cNvSpPr>
            <a:spLocks noGrp="1"/>
          </p:cNvSpPr>
          <p:nvPr>
            <p:ph type="sldNum" sz="quarter" idx="12"/>
          </p:nvPr>
        </p:nvSpPr>
        <p:spPr/>
        <p:txBody>
          <a:bodyPr/>
          <a:lstStyle/>
          <a:p>
            <a:fld id="{8ED461D3-E911-47E5-BB7A-E95402B69CBD}" type="slidenum">
              <a:rPr lang="ru-RU" smtClean="0">
                <a:solidFill>
                  <a:prstClr val="black"/>
                </a:solidFill>
              </a:rPr>
              <a:pPr/>
              <a:t>‹#›</a:t>
            </a:fld>
            <a:endParaRPr lang="ru-RU">
              <a:solidFill>
                <a:prstClr val="black"/>
              </a:solidFill>
            </a:endParaRPr>
          </a:p>
        </p:txBody>
      </p:sp>
    </p:spTree>
    <p:extLst>
      <p:ext uri="{BB962C8B-B14F-4D97-AF65-F5344CB8AC3E}">
        <p14:creationId xmlns="" xmlns:p14="http://schemas.microsoft.com/office/powerpoint/2010/main" val="306844887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13235" y="3308581"/>
            <a:ext cx="7514032" cy="1468800"/>
          </a:xfrm>
        </p:spPr>
        <p:txBody>
          <a:bodyPr anchor="b">
            <a:normAutofit/>
          </a:bodyPr>
          <a:lstStyle>
            <a:lvl1pPr algn="r">
              <a:defRPr sz="2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113234" y="4777381"/>
            <a:ext cx="7514033" cy="860400"/>
          </a:xfrm>
        </p:spPr>
        <p:txBody>
          <a:bodyPr anchor="t">
            <a:normAutofit/>
          </a:bodyPr>
          <a:lstStyle>
            <a:lvl1pPr marL="0" indent="0" algn="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950736C-F2AD-4394-B2FC-1651CEC06AF5}" type="datetimeFigureOut">
              <a:rPr lang="ru-RU" smtClean="0">
                <a:solidFill>
                  <a:prstClr val="black"/>
                </a:solidFill>
              </a:rPr>
              <a:pPr/>
              <a:t>04.09.2017</a:t>
            </a:fld>
            <a:endParaRPr lang="ru-RU">
              <a:solidFill>
                <a:prstClr val="black"/>
              </a:solidFill>
            </a:endParaRPr>
          </a:p>
        </p:txBody>
      </p:sp>
      <p:sp>
        <p:nvSpPr>
          <p:cNvPr id="5" name="Footer Placeholder 4"/>
          <p:cNvSpPr>
            <a:spLocks noGrp="1"/>
          </p:cNvSpPr>
          <p:nvPr>
            <p:ph type="ftr" sz="quarter" idx="11"/>
          </p:nvPr>
        </p:nvSpPr>
        <p:spPr/>
        <p:txBody>
          <a:bodyPr/>
          <a:lstStyle/>
          <a:p>
            <a:endParaRPr lang="ru-RU">
              <a:solidFill>
                <a:prstClr val="black"/>
              </a:solidFill>
            </a:endParaRPr>
          </a:p>
        </p:txBody>
      </p:sp>
      <p:sp>
        <p:nvSpPr>
          <p:cNvPr id="6" name="Slide Number Placeholder 5"/>
          <p:cNvSpPr>
            <a:spLocks noGrp="1"/>
          </p:cNvSpPr>
          <p:nvPr>
            <p:ph type="sldNum" sz="quarter" idx="12"/>
          </p:nvPr>
        </p:nvSpPr>
        <p:spPr/>
        <p:txBody>
          <a:bodyPr/>
          <a:lstStyle/>
          <a:p>
            <a:fld id="{8ED461D3-E911-47E5-BB7A-E95402B69CBD}" type="slidenum">
              <a:rPr lang="ru-RU" smtClean="0">
                <a:solidFill>
                  <a:prstClr val="black"/>
                </a:solidFill>
              </a:rPr>
              <a:pPr/>
              <a:t>‹#›</a:t>
            </a:fld>
            <a:endParaRPr lang="ru-RU">
              <a:solidFill>
                <a:prstClr val="black"/>
              </a:solidFill>
            </a:endParaRPr>
          </a:p>
        </p:txBody>
      </p:sp>
    </p:spTree>
    <p:extLst>
      <p:ext uri="{BB962C8B-B14F-4D97-AF65-F5344CB8AC3E}">
        <p14:creationId xmlns="" xmlns:p14="http://schemas.microsoft.com/office/powerpoint/2010/main" val="196953081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4" name="TextBox 13"/>
          <p:cNvSpPr txBox="1"/>
          <p:nvPr/>
        </p:nvSpPr>
        <p:spPr>
          <a:xfrm>
            <a:off x="1198959" y="863023"/>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eaLnBrk="1" fontAlgn="auto" hangingPunct="1">
              <a:spcAft>
                <a:spcPts val="0"/>
              </a:spcAft>
            </a:pPr>
            <a:r>
              <a:rPr lang="en-US" sz="6000" dirty="0">
                <a:solidFill>
                  <a:prstClr val="black"/>
                </a:solidFill>
                <a:effectLst/>
                <a:latin typeface="Corbel" panose="020B0503020204020204"/>
                <a:cs typeface="+mn-cs"/>
              </a:rPr>
              <a:t>“</a:t>
            </a:r>
          </a:p>
        </p:txBody>
      </p:sp>
      <p:sp>
        <p:nvSpPr>
          <p:cNvPr id="15" name="TextBox 14"/>
          <p:cNvSpPr txBox="1"/>
          <p:nvPr/>
        </p:nvSpPr>
        <p:spPr>
          <a:xfrm>
            <a:off x="8170069" y="2819399"/>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fontAlgn="auto" hangingPunct="1">
              <a:spcAft>
                <a:spcPts val="0"/>
              </a:spcAft>
            </a:pPr>
            <a:r>
              <a:rPr lang="en-US" sz="6000" dirty="0">
                <a:solidFill>
                  <a:prstClr val="black"/>
                </a:solidFill>
                <a:effectLst/>
                <a:latin typeface="Corbel" panose="020B0503020204020204"/>
                <a:cs typeface="+mn-cs"/>
              </a:rPr>
              <a:t>”</a:t>
            </a:r>
          </a:p>
        </p:txBody>
      </p:sp>
      <p:sp>
        <p:nvSpPr>
          <p:cNvPr id="2" name="Title 1"/>
          <p:cNvSpPr>
            <a:spLocks noGrp="1"/>
          </p:cNvSpPr>
          <p:nvPr>
            <p:ph type="title"/>
          </p:nvPr>
        </p:nvSpPr>
        <p:spPr>
          <a:xfrm>
            <a:off x="1656159" y="685801"/>
            <a:ext cx="6742509" cy="2743199"/>
          </a:xfrm>
        </p:spPr>
        <p:txBody>
          <a:bodyPr anchor="ctr">
            <a:normAutofit/>
          </a:bodyPr>
          <a:lstStyle>
            <a:lvl1pPr algn="ctr">
              <a:defRPr sz="2400" b="0" cap="none">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113235" y="3886200"/>
            <a:ext cx="7514033" cy="889000"/>
          </a:xfrm>
        </p:spPr>
        <p:txBody>
          <a:bodyPr vert="horz" lIns="91440" tIns="45720" rIns="91440" bIns="45720" rtlCol="0" anchor="b">
            <a:normAutofit/>
          </a:bodyPr>
          <a:lstStyle>
            <a:lvl1pPr algn="r">
              <a:buNone/>
              <a:defRPr lang="en-US" sz="1800" b="0" cap="none"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1113234" y="4775200"/>
            <a:ext cx="7514033" cy="1016000"/>
          </a:xfrm>
        </p:spPr>
        <p:txBody>
          <a:bodyPr anchor="t">
            <a:normAutofit/>
          </a:bodyPr>
          <a:lstStyle>
            <a:lvl1pPr marL="0" indent="0" algn="r">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950736C-F2AD-4394-B2FC-1651CEC06AF5}" type="datetimeFigureOut">
              <a:rPr lang="ru-RU" smtClean="0">
                <a:solidFill>
                  <a:prstClr val="black"/>
                </a:solidFill>
              </a:rPr>
              <a:pPr/>
              <a:t>04.09.2017</a:t>
            </a:fld>
            <a:endParaRPr lang="ru-RU">
              <a:solidFill>
                <a:prstClr val="black"/>
              </a:solidFill>
            </a:endParaRPr>
          </a:p>
        </p:txBody>
      </p:sp>
      <p:sp>
        <p:nvSpPr>
          <p:cNvPr id="5" name="Footer Placeholder 4"/>
          <p:cNvSpPr>
            <a:spLocks noGrp="1"/>
          </p:cNvSpPr>
          <p:nvPr>
            <p:ph type="ftr" sz="quarter" idx="11"/>
          </p:nvPr>
        </p:nvSpPr>
        <p:spPr/>
        <p:txBody>
          <a:bodyPr/>
          <a:lstStyle/>
          <a:p>
            <a:endParaRPr lang="ru-RU">
              <a:solidFill>
                <a:prstClr val="black"/>
              </a:solidFill>
            </a:endParaRPr>
          </a:p>
        </p:txBody>
      </p:sp>
      <p:sp>
        <p:nvSpPr>
          <p:cNvPr id="6" name="Slide Number Placeholder 5"/>
          <p:cNvSpPr>
            <a:spLocks noGrp="1"/>
          </p:cNvSpPr>
          <p:nvPr>
            <p:ph type="sldNum" sz="quarter" idx="12"/>
          </p:nvPr>
        </p:nvSpPr>
        <p:spPr/>
        <p:txBody>
          <a:bodyPr/>
          <a:lstStyle/>
          <a:p>
            <a:fld id="{8ED461D3-E911-47E5-BB7A-E95402B69CBD}" type="slidenum">
              <a:rPr lang="ru-RU" smtClean="0">
                <a:solidFill>
                  <a:prstClr val="black"/>
                </a:solidFill>
              </a:rPr>
              <a:pPr/>
              <a:t>‹#›</a:t>
            </a:fld>
            <a:endParaRPr lang="ru-RU">
              <a:solidFill>
                <a:prstClr val="black"/>
              </a:solidFill>
            </a:endParaRPr>
          </a:p>
        </p:txBody>
      </p:sp>
    </p:spTree>
    <p:extLst>
      <p:ext uri="{BB962C8B-B14F-4D97-AF65-F5344CB8AC3E}">
        <p14:creationId xmlns="" xmlns:p14="http://schemas.microsoft.com/office/powerpoint/2010/main" val="24675076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eaLnBrk="0" hangingPunct="0">
              <a:defRPr>
                <a:cs typeface="Arial" charset="0"/>
              </a:defRPr>
            </a:lvl1pPr>
          </a:lstStyle>
          <a:p>
            <a:pPr>
              <a:defRPr/>
            </a:pPr>
            <a:endParaRPr lang="en-US" altLang="ru-RU"/>
          </a:p>
        </p:txBody>
      </p:sp>
      <p:sp>
        <p:nvSpPr>
          <p:cNvPr id="6" name="Rectangle 5"/>
          <p:cNvSpPr>
            <a:spLocks noGrp="1" noChangeArrowheads="1"/>
          </p:cNvSpPr>
          <p:nvPr>
            <p:ph type="ftr" sz="quarter" idx="11"/>
          </p:nvPr>
        </p:nvSpPr>
        <p:spPr/>
        <p:txBody>
          <a:bodyPr/>
          <a:lstStyle>
            <a:lvl1pPr algn="l" eaLnBrk="0" hangingPunct="0">
              <a:defRPr>
                <a:cs typeface="Arial" charset="0"/>
              </a:defRPr>
            </a:lvl1pPr>
          </a:lstStyle>
          <a:p>
            <a:pPr>
              <a:defRPr/>
            </a:pPr>
            <a:endParaRPr lang="en-US" altLang="ru-RU"/>
          </a:p>
        </p:txBody>
      </p:sp>
      <p:sp>
        <p:nvSpPr>
          <p:cNvPr id="7" name="Rectangle 6"/>
          <p:cNvSpPr>
            <a:spLocks noGrp="1" noChangeArrowheads="1"/>
          </p:cNvSpPr>
          <p:nvPr>
            <p:ph type="sldNum" sz="quarter" idx="12"/>
          </p:nvPr>
        </p:nvSpPr>
        <p:spPr/>
        <p:txBody>
          <a:bodyPr/>
          <a:lstStyle>
            <a:lvl1pPr eaLnBrk="0" hangingPunct="0">
              <a:defRPr>
                <a:cs typeface="Arial" charset="0"/>
              </a:defRPr>
            </a:lvl1pPr>
          </a:lstStyle>
          <a:p>
            <a:pPr>
              <a:defRPr/>
            </a:pPr>
            <a:fld id="{7B684938-EF82-47F5-B623-37D9C1052D65}" type="slidenum">
              <a:rPr lang="en-US" altLang="ru-RU"/>
              <a:pPr>
                <a:defRPr/>
              </a:pPr>
              <a:t>‹#›</a:t>
            </a:fld>
            <a:endParaRPr lang="en-US" altLang="ru-RU"/>
          </a:p>
        </p:txBody>
      </p:sp>
    </p:spTree>
    <p:extLst>
      <p:ext uri="{BB962C8B-B14F-4D97-AF65-F5344CB8AC3E}">
        <p14:creationId xmlns="" xmlns:p14="http://schemas.microsoft.com/office/powerpoint/2010/main" val="137832478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113235" y="685801"/>
            <a:ext cx="7514034" cy="2727325"/>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10" name="Text Placeholder 9"/>
          <p:cNvSpPr>
            <a:spLocks noGrp="1"/>
          </p:cNvSpPr>
          <p:nvPr>
            <p:ph type="body" sz="quarter" idx="13"/>
          </p:nvPr>
        </p:nvSpPr>
        <p:spPr>
          <a:xfrm>
            <a:off x="1113234" y="3505200"/>
            <a:ext cx="7514035" cy="83820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1113234" y="4343400"/>
            <a:ext cx="7514035" cy="14478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950736C-F2AD-4394-B2FC-1651CEC06AF5}" type="datetimeFigureOut">
              <a:rPr lang="ru-RU" smtClean="0">
                <a:solidFill>
                  <a:prstClr val="black"/>
                </a:solidFill>
              </a:rPr>
              <a:pPr/>
              <a:t>04.09.2017</a:t>
            </a:fld>
            <a:endParaRPr lang="ru-RU">
              <a:solidFill>
                <a:prstClr val="black"/>
              </a:solidFill>
            </a:endParaRPr>
          </a:p>
        </p:txBody>
      </p:sp>
      <p:sp>
        <p:nvSpPr>
          <p:cNvPr id="5" name="Footer Placeholder 4"/>
          <p:cNvSpPr>
            <a:spLocks noGrp="1"/>
          </p:cNvSpPr>
          <p:nvPr>
            <p:ph type="ftr" sz="quarter" idx="11"/>
          </p:nvPr>
        </p:nvSpPr>
        <p:spPr/>
        <p:txBody>
          <a:bodyPr/>
          <a:lstStyle/>
          <a:p>
            <a:endParaRPr lang="ru-RU">
              <a:solidFill>
                <a:prstClr val="black"/>
              </a:solidFill>
            </a:endParaRPr>
          </a:p>
        </p:txBody>
      </p:sp>
      <p:sp>
        <p:nvSpPr>
          <p:cNvPr id="6" name="Slide Number Placeholder 5"/>
          <p:cNvSpPr>
            <a:spLocks noGrp="1"/>
          </p:cNvSpPr>
          <p:nvPr>
            <p:ph type="sldNum" sz="quarter" idx="12"/>
          </p:nvPr>
        </p:nvSpPr>
        <p:spPr/>
        <p:txBody>
          <a:bodyPr/>
          <a:lstStyle/>
          <a:p>
            <a:fld id="{8ED461D3-E911-47E5-BB7A-E95402B69CBD}" type="slidenum">
              <a:rPr lang="ru-RU" smtClean="0">
                <a:solidFill>
                  <a:prstClr val="black"/>
                </a:solidFill>
              </a:rPr>
              <a:pPr/>
              <a:t>‹#›</a:t>
            </a:fld>
            <a:endParaRPr lang="ru-RU">
              <a:solidFill>
                <a:prstClr val="black"/>
              </a:solidFill>
            </a:endParaRPr>
          </a:p>
        </p:txBody>
      </p:sp>
    </p:spTree>
    <p:extLst>
      <p:ext uri="{BB962C8B-B14F-4D97-AF65-F5344CB8AC3E}">
        <p14:creationId xmlns="" xmlns:p14="http://schemas.microsoft.com/office/powerpoint/2010/main" val="385063295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950736C-F2AD-4394-B2FC-1651CEC06AF5}" type="datetimeFigureOut">
              <a:rPr lang="ru-RU" smtClean="0">
                <a:solidFill>
                  <a:prstClr val="black"/>
                </a:solidFill>
              </a:rPr>
              <a:pPr/>
              <a:t>04.09.2017</a:t>
            </a:fld>
            <a:endParaRPr lang="ru-RU">
              <a:solidFill>
                <a:prstClr val="black"/>
              </a:solidFill>
            </a:endParaRPr>
          </a:p>
        </p:txBody>
      </p:sp>
      <p:sp>
        <p:nvSpPr>
          <p:cNvPr id="5" name="Footer Placeholder 4"/>
          <p:cNvSpPr>
            <a:spLocks noGrp="1"/>
          </p:cNvSpPr>
          <p:nvPr>
            <p:ph type="ftr" sz="quarter" idx="11"/>
          </p:nvPr>
        </p:nvSpPr>
        <p:spPr/>
        <p:txBody>
          <a:bodyPr/>
          <a:lstStyle/>
          <a:p>
            <a:endParaRPr lang="ru-RU">
              <a:solidFill>
                <a:prstClr val="black"/>
              </a:solidFill>
            </a:endParaRPr>
          </a:p>
        </p:txBody>
      </p:sp>
      <p:sp>
        <p:nvSpPr>
          <p:cNvPr id="6" name="Slide Number Placeholder 5"/>
          <p:cNvSpPr>
            <a:spLocks noGrp="1"/>
          </p:cNvSpPr>
          <p:nvPr>
            <p:ph type="sldNum" sz="quarter" idx="12"/>
          </p:nvPr>
        </p:nvSpPr>
        <p:spPr/>
        <p:txBody>
          <a:bodyPr/>
          <a:lstStyle/>
          <a:p>
            <a:fld id="{8ED461D3-E911-47E5-BB7A-E95402B69CBD}" type="slidenum">
              <a:rPr lang="ru-RU" smtClean="0">
                <a:solidFill>
                  <a:prstClr val="black"/>
                </a:solidFill>
              </a:rPr>
              <a:pPr/>
              <a:t>‹#›</a:t>
            </a:fld>
            <a:endParaRPr lang="ru-RU">
              <a:solidFill>
                <a:prstClr val="black"/>
              </a:solidFill>
            </a:endParaRPr>
          </a:p>
        </p:txBody>
      </p:sp>
    </p:spTree>
    <p:extLst>
      <p:ext uri="{BB962C8B-B14F-4D97-AF65-F5344CB8AC3E}">
        <p14:creationId xmlns="" xmlns:p14="http://schemas.microsoft.com/office/powerpoint/2010/main" val="186647762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9492" y="685800"/>
            <a:ext cx="1327777" cy="51054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113234" y="685800"/>
            <a:ext cx="6014807" cy="51054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950736C-F2AD-4394-B2FC-1651CEC06AF5}" type="datetimeFigureOut">
              <a:rPr lang="ru-RU" smtClean="0">
                <a:solidFill>
                  <a:prstClr val="black"/>
                </a:solidFill>
              </a:rPr>
              <a:pPr/>
              <a:t>04.09.2017</a:t>
            </a:fld>
            <a:endParaRPr lang="ru-RU">
              <a:solidFill>
                <a:prstClr val="black"/>
              </a:solidFill>
            </a:endParaRPr>
          </a:p>
        </p:txBody>
      </p:sp>
      <p:sp>
        <p:nvSpPr>
          <p:cNvPr id="5" name="Footer Placeholder 4"/>
          <p:cNvSpPr>
            <a:spLocks noGrp="1"/>
          </p:cNvSpPr>
          <p:nvPr>
            <p:ph type="ftr" sz="quarter" idx="11"/>
          </p:nvPr>
        </p:nvSpPr>
        <p:spPr/>
        <p:txBody>
          <a:bodyPr/>
          <a:lstStyle/>
          <a:p>
            <a:endParaRPr lang="ru-RU">
              <a:solidFill>
                <a:prstClr val="black"/>
              </a:solidFill>
            </a:endParaRPr>
          </a:p>
        </p:txBody>
      </p:sp>
      <p:sp>
        <p:nvSpPr>
          <p:cNvPr id="6" name="Slide Number Placeholder 5"/>
          <p:cNvSpPr>
            <a:spLocks noGrp="1"/>
          </p:cNvSpPr>
          <p:nvPr>
            <p:ph type="sldNum" sz="quarter" idx="12"/>
          </p:nvPr>
        </p:nvSpPr>
        <p:spPr/>
        <p:txBody>
          <a:bodyPr/>
          <a:lstStyle/>
          <a:p>
            <a:fld id="{8ED461D3-E911-47E5-BB7A-E95402B69CBD}" type="slidenum">
              <a:rPr lang="ru-RU" smtClean="0">
                <a:solidFill>
                  <a:prstClr val="black"/>
                </a:solidFill>
              </a:rPr>
              <a:pPr/>
              <a:t>‹#›</a:t>
            </a:fld>
            <a:endParaRPr lang="ru-RU">
              <a:solidFill>
                <a:prstClr val="black"/>
              </a:solidFill>
            </a:endParaRPr>
          </a:p>
        </p:txBody>
      </p:sp>
    </p:spTree>
    <p:extLst>
      <p:ext uri="{BB962C8B-B14F-4D97-AF65-F5344CB8AC3E}">
        <p14:creationId xmlns="" xmlns:p14="http://schemas.microsoft.com/office/powerpoint/2010/main" val="90619677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000"/>
            </a:schemeClr>
          </a:solidFill>
          <a:ln w="9525">
            <a:noFill/>
            <a:miter lim="800000"/>
            <a:headEnd/>
            <a:tailEnd/>
          </a:ln>
        </p:spPr>
        <p:txBody>
          <a:bodyPr wrap="none" anchor="ctr"/>
          <a:lstStyle/>
          <a:p>
            <a:pPr algn="ctr" eaLnBrk="1" hangingPunct="1">
              <a:defRPr/>
            </a:pPr>
            <a:endParaRPr kumimoji="1" lang="ru-RU" sz="2400">
              <a:solidFill>
                <a:srgbClr val="FFFFFF"/>
              </a:solidFill>
              <a:latin typeface="Times New Roman" pitchFamily="18" charset="0"/>
            </a:endParaRPr>
          </a:p>
        </p:txBody>
      </p:sp>
      <p:sp>
        <p:nvSpPr>
          <p:cNvPr id="5" name="Rectangle 8"/>
          <p:cNvSpPr>
            <a:spLocks noChangeArrowheads="1"/>
          </p:cNvSpPr>
          <p:nvPr/>
        </p:nvSpPr>
        <p:spPr bwMode="ltGray">
          <a:xfrm>
            <a:off x="0" y="3543300"/>
            <a:ext cx="3343275" cy="122238"/>
          </a:xfrm>
          <a:prstGeom prst="rect">
            <a:avLst/>
          </a:prstGeom>
          <a:solidFill>
            <a:schemeClr val="bg2">
              <a:alpha val="50000"/>
            </a:schemeClr>
          </a:solidFill>
          <a:ln w="9525">
            <a:noFill/>
            <a:miter lim="800000"/>
            <a:headEnd/>
            <a:tailEnd/>
          </a:ln>
        </p:spPr>
        <p:txBody>
          <a:bodyPr wrap="none" anchor="ctr"/>
          <a:lstStyle/>
          <a:p>
            <a:pPr algn="ctr" eaLnBrk="1" hangingPunct="1">
              <a:defRPr/>
            </a:pPr>
            <a:endParaRPr kumimoji="1" lang="ru-RU" sz="2400">
              <a:solidFill>
                <a:srgbClr val="FFFFFF"/>
              </a:solidFill>
              <a:latin typeface="Times New Roman" pitchFamily="18" charset="0"/>
            </a:endParaRPr>
          </a:p>
        </p:txBody>
      </p:sp>
      <p:sp>
        <p:nvSpPr>
          <p:cNvPr id="3075" name="Rectangle 3"/>
          <p:cNvSpPr>
            <a:spLocks noGrp="1" noChangeArrowheads="1"/>
          </p:cNvSpPr>
          <p:nvPr>
            <p:ph type="ctrTitle"/>
          </p:nvPr>
        </p:nvSpPr>
        <p:spPr>
          <a:xfrm>
            <a:off x="990600" y="2514600"/>
            <a:ext cx="7467600" cy="762000"/>
          </a:xfrm>
        </p:spPr>
        <p:txBody>
          <a:bodyPr>
            <a:spAutoFit/>
          </a:bodyPr>
          <a:lstStyle>
            <a:lvl1pPr>
              <a:defRPr sz="6600">
                <a:solidFill>
                  <a:srgbClr val="CCFFFF"/>
                </a:solidFill>
              </a:defRPr>
            </a:lvl1pPr>
          </a:lstStyle>
          <a:p>
            <a:r>
              <a:rPr lang="en-US"/>
              <a:t>Click to edit Master title style</a:t>
            </a:r>
          </a:p>
        </p:txBody>
      </p:sp>
      <p:sp>
        <p:nvSpPr>
          <p:cNvPr id="3076" name="Rectangle 4"/>
          <p:cNvSpPr>
            <a:spLocks noGrp="1" noChangeArrowheads="1"/>
          </p:cNvSpPr>
          <p:nvPr>
            <p:ph type="subTitle" idx="1"/>
          </p:nvPr>
        </p:nvSpPr>
        <p:spPr>
          <a:xfrm>
            <a:off x="1447800" y="3886200"/>
            <a:ext cx="6400800" cy="1752600"/>
          </a:xfrm>
        </p:spPr>
        <p:txBody>
          <a:bodyPr/>
          <a:lstStyle>
            <a:lvl1pPr marL="0" indent="0" algn="ctr">
              <a:buFont typeface="Wingdings" pitchFamily="2" charset="2"/>
              <a:buNone/>
              <a:defRPr sz="4000">
                <a:solidFill>
                  <a:srgbClr val="CCECFF"/>
                </a:solidFill>
              </a:defRPr>
            </a:lvl1pPr>
          </a:lstStyle>
          <a:p>
            <a:r>
              <a:rPr lang="en-US"/>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fld id="{F9F99634-6B8F-424D-8A27-BBBDE64FB03C}" type="datetime1">
              <a:rPr lang="en-US"/>
              <a:pPr>
                <a:defRPr/>
              </a:pPr>
              <a:t>9/4/2017</a:t>
            </a:fld>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endParaRPr lang="en-US"/>
          </a:p>
        </p:txBody>
      </p:sp>
      <p:sp>
        <p:nvSpPr>
          <p:cNvPr id="8" name="Rectangle 7"/>
          <p:cNvSpPr>
            <a:spLocks noGrp="1" noChangeArrowheads="1"/>
          </p:cNvSpPr>
          <p:nvPr>
            <p:ph type="sldNum" sz="quarter" idx="12"/>
          </p:nvPr>
        </p:nvSpPr>
        <p:spPr>
          <a:xfrm>
            <a:off x="6934200" y="6248400"/>
            <a:ext cx="1905000" cy="457200"/>
          </a:xfrm>
        </p:spPr>
        <p:txBody>
          <a:bodyPr/>
          <a:lstStyle>
            <a:lvl1pPr>
              <a:defRPr>
                <a:solidFill>
                  <a:srgbClr val="CCECFF"/>
                </a:solidFill>
              </a:defRPr>
            </a:lvl1pPr>
          </a:lstStyle>
          <a:p>
            <a:fld id="{A9C55F73-2551-4AE6-B4E9-80BA6E5357FA}" type="slidenum">
              <a:rPr lang="en-US" altLang="ru-RU"/>
              <a:pPr/>
              <a:t>‹#›</a:t>
            </a:fld>
            <a:endParaRPr lang="en-US" altLang="ru-RU"/>
          </a:p>
        </p:txBody>
      </p:sp>
    </p:spTree>
    <p:extLst>
      <p:ext uri="{BB962C8B-B14F-4D97-AF65-F5344CB8AC3E}">
        <p14:creationId xmlns="" xmlns:p14="http://schemas.microsoft.com/office/powerpoint/2010/main" val="777108570"/>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6A9BEDEE-3FEF-46A3-ADFD-83D8C48407B4}" type="datetime1">
              <a:rPr lang="en-US">
                <a:solidFill>
                  <a:srgbClr val="FFFFFF"/>
                </a:solidFill>
              </a:rPr>
              <a:pPr>
                <a:defRPr/>
              </a:pPr>
              <a:t>9/4/2017</a:t>
            </a:fld>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384C55FF-CC35-425F-8F0A-B8B56BCA0F68}" type="slidenum">
              <a:rPr lang="en-US" altLang="ru-RU">
                <a:solidFill>
                  <a:srgbClr val="FFFFFF"/>
                </a:solidFill>
              </a:rPr>
              <a:pPr/>
              <a:t>‹#›</a:t>
            </a:fld>
            <a:endParaRPr lang="en-US" altLang="ru-RU">
              <a:solidFill>
                <a:srgbClr val="FFFFFF"/>
              </a:solidFill>
            </a:endParaRPr>
          </a:p>
        </p:txBody>
      </p:sp>
    </p:spTree>
    <p:extLst>
      <p:ext uri="{BB962C8B-B14F-4D97-AF65-F5344CB8AC3E}">
        <p14:creationId xmlns="" xmlns:p14="http://schemas.microsoft.com/office/powerpoint/2010/main" val="3893518784"/>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D21AF406-93BA-414F-9E8B-4AFA06524DF4}" type="datetime1">
              <a:rPr lang="en-US">
                <a:solidFill>
                  <a:srgbClr val="FFFFFF"/>
                </a:solidFill>
              </a:rPr>
              <a:pPr>
                <a:defRPr/>
              </a:pPr>
              <a:t>9/4/2017</a:t>
            </a:fld>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DEB6F652-399C-44BD-9284-446885B7B691}" type="slidenum">
              <a:rPr lang="en-US" altLang="ru-RU">
                <a:solidFill>
                  <a:srgbClr val="FFFFFF"/>
                </a:solidFill>
              </a:rPr>
              <a:pPr/>
              <a:t>‹#›</a:t>
            </a:fld>
            <a:endParaRPr lang="en-US" altLang="ru-RU">
              <a:solidFill>
                <a:srgbClr val="FFFFFF"/>
              </a:solidFill>
            </a:endParaRPr>
          </a:p>
        </p:txBody>
      </p:sp>
    </p:spTree>
    <p:extLst>
      <p:ext uri="{BB962C8B-B14F-4D97-AF65-F5344CB8AC3E}">
        <p14:creationId xmlns="" xmlns:p14="http://schemas.microsoft.com/office/powerpoint/2010/main" val="3123571300"/>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18B6EEB1-BC54-474C-BED9-2DF743E0465B}" type="datetime1">
              <a:rPr lang="en-US">
                <a:solidFill>
                  <a:srgbClr val="FFFFFF"/>
                </a:solidFill>
              </a:rPr>
              <a:pPr>
                <a:defRPr/>
              </a:pPr>
              <a:t>9/4/2017</a:t>
            </a:fld>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5948BA3C-0807-417D-BDE7-1C31DCA732D9}" type="slidenum">
              <a:rPr lang="en-US" altLang="ru-RU">
                <a:solidFill>
                  <a:srgbClr val="FFFFFF"/>
                </a:solidFill>
              </a:rPr>
              <a:pPr/>
              <a:t>‹#›</a:t>
            </a:fld>
            <a:endParaRPr lang="en-US" altLang="ru-RU">
              <a:solidFill>
                <a:srgbClr val="FFFFFF"/>
              </a:solidFill>
            </a:endParaRPr>
          </a:p>
        </p:txBody>
      </p:sp>
    </p:spTree>
    <p:extLst>
      <p:ext uri="{BB962C8B-B14F-4D97-AF65-F5344CB8AC3E}">
        <p14:creationId xmlns="" xmlns:p14="http://schemas.microsoft.com/office/powerpoint/2010/main" val="3660604566"/>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51966908-685C-4783-8D81-881160E4F6F5}" type="datetime1">
              <a:rPr lang="en-US">
                <a:solidFill>
                  <a:srgbClr val="FFFFFF"/>
                </a:solidFill>
              </a:rPr>
              <a:pPr>
                <a:defRPr/>
              </a:pPr>
              <a:t>9/4/2017</a:t>
            </a:fld>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6B4A9EEC-2AC6-4116-8105-0A41434DFA22}" type="slidenum">
              <a:rPr lang="en-US" altLang="ru-RU">
                <a:solidFill>
                  <a:srgbClr val="FFFFFF"/>
                </a:solidFill>
              </a:rPr>
              <a:pPr/>
              <a:t>‹#›</a:t>
            </a:fld>
            <a:endParaRPr lang="en-US" altLang="ru-RU">
              <a:solidFill>
                <a:srgbClr val="FFFFFF"/>
              </a:solidFill>
            </a:endParaRPr>
          </a:p>
        </p:txBody>
      </p:sp>
    </p:spTree>
    <p:extLst>
      <p:ext uri="{BB962C8B-B14F-4D97-AF65-F5344CB8AC3E}">
        <p14:creationId xmlns="" xmlns:p14="http://schemas.microsoft.com/office/powerpoint/2010/main" val="709372209"/>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F56609E9-CADC-491D-A490-3F2D94A791BD}" type="datetime1">
              <a:rPr lang="en-US">
                <a:solidFill>
                  <a:srgbClr val="FFFFFF"/>
                </a:solidFill>
              </a:rPr>
              <a:pPr>
                <a:defRPr/>
              </a:pPr>
              <a:t>9/4/2017</a:t>
            </a:fld>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24E61DE4-E0C4-4CEF-8936-A3ADF0F48969}" type="slidenum">
              <a:rPr lang="en-US" altLang="ru-RU">
                <a:solidFill>
                  <a:srgbClr val="FFFFFF"/>
                </a:solidFill>
              </a:rPr>
              <a:pPr/>
              <a:t>‹#›</a:t>
            </a:fld>
            <a:endParaRPr lang="en-US" altLang="ru-RU">
              <a:solidFill>
                <a:srgbClr val="FFFFFF"/>
              </a:solidFill>
            </a:endParaRPr>
          </a:p>
        </p:txBody>
      </p:sp>
    </p:spTree>
    <p:extLst>
      <p:ext uri="{BB962C8B-B14F-4D97-AF65-F5344CB8AC3E}">
        <p14:creationId xmlns="" xmlns:p14="http://schemas.microsoft.com/office/powerpoint/2010/main" val="861449894"/>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540D861-5987-4A29-AB7C-B448D17E678A}" type="datetime1">
              <a:rPr lang="en-US">
                <a:solidFill>
                  <a:srgbClr val="FFFFFF"/>
                </a:solidFill>
              </a:rPr>
              <a:pPr>
                <a:defRPr/>
              </a:pPr>
              <a:t>9/4/2017</a:t>
            </a:fld>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85B01BFF-F2CA-4CE9-8789-37BFC71F5709}" type="slidenum">
              <a:rPr lang="en-US" altLang="ru-RU">
                <a:solidFill>
                  <a:srgbClr val="FFFFFF"/>
                </a:solidFill>
              </a:rPr>
              <a:pPr/>
              <a:t>‹#›</a:t>
            </a:fld>
            <a:endParaRPr lang="en-US" altLang="ru-RU">
              <a:solidFill>
                <a:srgbClr val="FFFFFF"/>
              </a:solidFill>
            </a:endParaRPr>
          </a:p>
        </p:txBody>
      </p:sp>
    </p:spTree>
    <p:extLst>
      <p:ext uri="{BB962C8B-B14F-4D97-AF65-F5344CB8AC3E}">
        <p14:creationId xmlns="" xmlns:p14="http://schemas.microsoft.com/office/powerpoint/2010/main" val="3048206060"/>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p:txBody>
          <a:bodyPr/>
          <a:lstStyle>
            <a:lvl1pPr eaLnBrk="0" hangingPunct="0">
              <a:defRPr>
                <a:cs typeface="Arial" charset="0"/>
              </a:defRPr>
            </a:lvl1pPr>
          </a:lstStyle>
          <a:p>
            <a:pPr>
              <a:defRPr/>
            </a:pPr>
            <a:endParaRPr lang="en-US" altLang="ru-RU"/>
          </a:p>
        </p:txBody>
      </p:sp>
      <p:sp>
        <p:nvSpPr>
          <p:cNvPr id="6" name="Rectangle 5"/>
          <p:cNvSpPr>
            <a:spLocks noGrp="1" noChangeArrowheads="1"/>
          </p:cNvSpPr>
          <p:nvPr>
            <p:ph type="ftr" sz="quarter" idx="11"/>
          </p:nvPr>
        </p:nvSpPr>
        <p:spPr/>
        <p:txBody>
          <a:bodyPr/>
          <a:lstStyle>
            <a:lvl1pPr algn="l" eaLnBrk="0" hangingPunct="0">
              <a:defRPr>
                <a:cs typeface="Arial" charset="0"/>
              </a:defRPr>
            </a:lvl1pPr>
          </a:lstStyle>
          <a:p>
            <a:pPr>
              <a:defRPr/>
            </a:pPr>
            <a:endParaRPr lang="en-US" altLang="ru-RU"/>
          </a:p>
        </p:txBody>
      </p:sp>
      <p:sp>
        <p:nvSpPr>
          <p:cNvPr id="7" name="Rectangle 6"/>
          <p:cNvSpPr>
            <a:spLocks noGrp="1" noChangeArrowheads="1"/>
          </p:cNvSpPr>
          <p:nvPr>
            <p:ph type="sldNum" sz="quarter" idx="12"/>
          </p:nvPr>
        </p:nvSpPr>
        <p:spPr/>
        <p:txBody>
          <a:bodyPr/>
          <a:lstStyle>
            <a:lvl1pPr eaLnBrk="0" hangingPunct="0">
              <a:defRPr>
                <a:cs typeface="Arial" charset="0"/>
              </a:defRPr>
            </a:lvl1pPr>
          </a:lstStyle>
          <a:p>
            <a:pPr>
              <a:defRPr/>
            </a:pPr>
            <a:fld id="{C72A4B71-4572-4550-8E64-565C14669115}" type="slidenum">
              <a:rPr lang="en-US" altLang="ru-RU"/>
              <a:pPr>
                <a:defRPr/>
              </a:pPr>
              <a:t>‹#›</a:t>
            </a:fld>
            <a:endParaRPr lang="en-US" altLang="ru-RU"/>
          </a:p>
        </p:txBody>
      </p:sp>
    </p:spTree>
    <p:extLst>
      <p:ext uri="{BB962C8B-B14F-4D97-AF65-F5344CB8AC3E}">
        <p14:creationId xmlns="" xmlns:p14="http://schemas.microsoft.com/office/powerpoint/2010/main" val="246416673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0CBEC45E-801D-4580-A341-A2BA4BA24169}" type="datetime1">
              <a:rPr lang="en-US">
                <a:solidFill>
                  <a:srgbClr val="FFFFFF"/>
                </a:solidFill>
              </a:rPr>
              <a:pPr>
                <a:defRPr/>
              </a:pPr>
              <a:t>9/4/2017</a:t>
            </a:fld>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27BB22A7-D882-42E3-926C-5B4C9725AC3D}" type="slidenum">
              <a:rPr lang="en-US" altLang="ru-RU">
                <a:solidFill>
                  <a:srgbClr val="FFFFFF"/>
                </a:solidFill>
              </a:rPr>
              <a:pPr/>
              <a:t>‹#›</a:t>
            </a:fld>
            <a:endParaRPr lang="en-US" altLang="ru-RU">
              <a:solidFill>
                <a:srgbClr val="FFFFFF"/>
              </a:solidFill>
            </a:endParaRPr>
          </a:p>
        </p:txBody>
      </p:sp>
    </p:spTree>
    <p:extLst>
      <p:ext uri="{BB962C8B-B14F-4D97-AF65-F5344CB8AC3E}">
        <p14:creationId xmlns="" xmlns:p14="http://schemas.microsoft.com/office/powerpoint/2010/main" val="1125101517"/>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B8A5F022-C0C8-4D56-B654-9D5F34410151}" type="datetime1">
              <a:rPr lang="en-US">
                <a:solidFill>
                  <a:srgbClr val="FFFFFF"/>
                </a:solidFill>
              </a:rPr>
              <a:pPr>
                <a:defRPr/>
              </a:pPr>
              <a:t>9/4/2017</a:t>
            </a:fld>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C13A681E-2401-4A3F-8D79-A0329464067B}" type="slidenum">
              <a:rPr lang="en-US" altLang="ru-RU">
                <a:solidFill>
                  <a:srgbClr val="FFFFFF"/>
                </a:solidFill>
              </a:rPr>
              <a:pPr/>
              <a:t>‹#›</a:t>
            </a:fld>
            <a:endParaRPr lang="en-US" altLang="ru-RU">
              <a:solidFill>
                <a:srgbClr val="FFFFFF"/>
              </a:solidFill>
            </a:endParaRPr>
          </a:p>
        </p:txBody>
      </p:sp>
    </p:spTree>
    <p:extLst>
      <p:ext uri="{BB962C8B-B14F-4D97-AF65-F5344CB8AC3E}">
        <p14:creationId xmlns="" xmlns:p14="http://schemas.microsoft.com/office/powerpoint/2010/main" val="546399811"/>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B11F6A5C-C261-4A27-90C9-26A261DB4155}" type="datetime1">
              <a:rPr lang="en-US">
                <a:solidFill>
                  <a:srgbClr val="FFFFFF"/>
                </a:solidFill>
              </a:rPr>
              <a:pPr>
                <a:defRPr/>
              </a:pPr>
              <a:t>9/4/2017</a:t>
            </a:fld>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BE64C07D-1C64-446E-B278-CF92356D3F94}" type="slidenum">
              <a:rPr lang="en-US" altLang="ru-RU">
                <a:solidFill>
                  <a:srgbClr val="FFFFFF"/>
                </a:solidFill>
              </a:rPr>
              <a:pPr/>
              <a:t>‹#›</a:t>
            </a:fld>
            <a:endParaRPr lang="en-US" altLang="ru-RU">
              <a:solidFill>
                <a:srgbClr val="FFFFFF"/>
              </a:solidFill>
            </a:endParaRPr>
          </a:p>
        </p:txBody>
      </p:sp>
    </p:spTree>
    <p:extLst>
      <p:ext uri="{BB962C8B-B14F-4D97-AF65-F5344CB8AC3E}">
        <p14:creationId xmlns="" xmlns:p14="http://schemas.microsoft.com/office/powerpoint/2010/main" val="3465213982"/>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400800" y="457200"/>
            <a:ext cx="2057400" cy="56388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228600" y="457200"/>
            <a:ext cx="6019800" cy="56388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71E7F918-CC79-427C-AE7D-EBB442C5454E}" type="datetime1">
              <a:rPr lang="en-US">
                <a:solidFill>
                  <a:srgbClr val="FFFFFF"/>
                </a:solidFill>
              </a:rPr>
              <a:pPr>
                <a:defRPr/>
              </a:pPr>
              <a:t>9/4/2017</a:t>
            </a:fld>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21A9C7CF-6491-4FE2-A5D1-5482D059EE35}" type="slidenum">
              <a:rPr lang="en-US" altLang="ru-RU">
                <a:solidFill>
                  <a:srgbClr val="FFFFFF"/>
                </a:solidFill>
              </a:rPr>
              <a:pPr/>
              <a:t>‹#›</a:t>
            </a:fld>
            <a:endParaRPr lang="en-US" altLang="ru-RU">
              <a:solidFill>
                <a:srgbClr val="FFFFFF"/>
              </a:solidFill>
            </a:endParaRPr>
          </a:p>
        </p:txBody>
      </p:sp>
    </p:spTree>
    <p:extLst>
      <p:ext uri="{BB962C8B-B14F-4D97-AF65-F5344CB8AC3E}">
        <p14:creationId xmlns="" xmlns:p14="http://schemas.microsoft.com/office/powerpoint/2010/main" val="2367803516"/>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685800" y="1981200"/>
            <a:ext cx="7772400" cy="4114800"/>
          </a:xfrm>
        </p:spPr>
        <p:txBody>
          <a:bodyPr/>
          <a:lstStyle/>
          <a:p>
            <a:pPr lvl="0"/>
            <a:endParaRPr lang="ru-RU" noProof="0" smtClean="0"/>
          </a:p>
        </p:txBody>
      </p:sp>
      <p:sp>
        <p:nvSpPr>
          <p:cNvPr id="4" name="Rectangle 4"/>
          <p:cNvSpPr>
            <a:spLocks noGrp="1" noChangeArrowheads="1"/>
          </p:cNvSpPr>
          <p:nvPr>
            <p:ph type="dt" sz="half" idx="10"/>
          </p:nvPr>
        </p:nvSpPr>
        <p:spPr>
          <a:ln/>
        </p:spPr>
        <p:txBody>
          <a:bodyPr/>
          <a:lstStyle>
            <a:lvl1pPr>
              <a:defRPr/>
            </a:lvl1pPr>
          </a:lstStyle>
          <a:p>
            <a:pPr>
              <a:defRPr/>
            </a:pPr>
            <a:fld id="{C4D65FA1-2746-4081-A62B-168F3B89EAC2}" type="datetime1">
              <a:rPr lang="en-US">
                <a:solidFill>
                  <a:srgbClr val="FFFFFF"/>
                </a:solidFill>
              </a:rPr>
              <a:pPr>
                <a:defRPr/>
              </a:pPr>
              <a:t>9/4/2017</a:t>
            </a:fld>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E424B657-4FF6-40FC-B576-00000BE384D4}" type="slidenum">
              <a:rPr lang="en-US" altLang="ru-RU">
                <a:solidFill>
                  <a:srgbClr val="FFFFFF"/>
                </a:solidFill>
              </a:rPr>
              <a:pPr/>
              <a:t>‹#›</a:t>
            </a:fld>
            <a:endParaRPr lang="en-US" altLang="ru-RU">
              <a:solidFill>
                <a:srgbClr val="FFFFFF"/>
              </a:solidFill>
            </a:endParaRPr>
          </a:p>
        </p:txBody>
      </p:sp>
    </p:spTree>
    <p:extLst>
      <p:ext uri="{BB962C8B-B14F-4D97-AF65-F5344CB8AC3E}">
        <p14:creationId xmlns="" xmlns:p14="http://schemas.microsoft.com/office/powerpoint/2010/main" val="3749224295"/>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 preserve="1">
  <p:cSld name="1_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a:xfrm>
            <a:off x="685800" y="6248400"/>
            <a:ext cx="1905000" cy="457200"/>
          </a:xfrm>
        </p:spPr>
        <p:txBody>
          <a:bodyPr/>
          <a:lstStyle>
            <a:lvl1pPr>
              <a:defRPr smtClean="0"/>
            </a:lvl1pPr>
          </a:lstStyle>
          <a:p>
            <a:pPr>
              <a:defRPr/>
            </a:pPr>
            <a:fld id="{8080D322-B942-4C2B-BF36-25E5AB48A00E}" type="datetime1">
              <a:rPr lang="en-US">
                <a:solidFill>
                  <a:srgbClr val="FFFFFF"/>
                </a:solidFill>
              </a:rPr>
              <a:pPr>
                <a:defRPr/>
              </a:pPr>
              <a:t>9/4/2017</a:t>
            </a:fld>
            <a:endParaRPr lang="en-US">
              <a:solidFill>
                <a:srgbClr val="FFFFFF"/>
              </a:solidFill>
            </a:endParaRPr>
          </a:p>
        </p:txBody>
      </p:sp>
      <p:sp>
        <p:nvSpPr>
          <p:cNvPr id="5" name="Нижний колонтитул 4"/>
          <p:cNvSpPr>
            <a:spLocks noGrp="1"/>
          </p:cNvSpPr>
          <p:nvPr>
            <p:ph type="ftr" sz="quarter" idx="11"/>
          </p:nvPr>
        </p:nvSpPr>
        <p:spPr>
          <a:xfrm>
            <a:off x="3124200" y="6248400"/>
            <a:ext cx="2895600" cy="457200"/>
          </a:xfrm>
        </p:spPr>
        <p:txBody>
          <a:bodyPr/>
          <a:lstStyle>
            <a:lvl1pPr>
              <a:defRPr/>
            </a:lvl1pPr>
          </a:lstStyle>
          <a:p>
            <a:pPr>
              <a:defRPr/>
            </a:pPr>
            <a:endParaRPr lang="en-US">
              <a:solidFill>
                <a:srgbClr val="FFFFFF"/>
              </a:solidFill>
            </a:endParaRPr>
          </a:p>
        </p:txBody>
      </p:sp>
      <p:sp>
        <p:nvSpPr>
          <p:cNvPr id="6" name="Номер слайда 5"/>
          <p:cNvSpPr>
            <a:spLocks noGrp="1"/>
          </p:cNvSpPr>
          <p:nvPr>
            <p:ph type="sldNum" sz="quarter" idx="12"/>
          </p:nvPr>
        </p:nvSpPr>
        <p:spPr>
          <a:xfrm>
            <a:off x="6553200" y="6248400"/>
            <a:ext cx="1905000" cy="457200"/>
          </a:xfrm>
        </p:spPr>
        <p:txBody>
          <a:bodyPr/>
          <a:lstStyle>
            <a:lvl1pPr>
              <a:defRPr/>
            </a:lvl1pPr>
          </a:lstStyle>
          <a:p>
            <a:fld id="{99D10011-F6AC-497B-88A4-49B4BE69CBB3}" type="slidenum">
              <a:rPr lang="en-US" altLang="ru-RU">
                <a:solidFill>
                  <a:srgbClr val="FFFFFF"/>
                </a:solidFill>
              </a:rPr>
              <a:pPr/>
              <a:t>‹#›</a:t>
            </a:fld>
            <a:endParaRPr lang="en-US" altLang="ru-RU">
              <a:solidFill>
                <a:srgbClr val="FFFFFF"/>
              </a:solidFill>
            </a:endParaRPr>
          </a:p>
        </p:txBody>
      </p:sp>
    </p:spTree>
    <p:extLst>
      <p:ext uri="{BB962C8B-B14F-4D97-AF65-F5344CB8AC3E}">
        <p14:creationId xmlns="" xmlns:p14="http://schemas.microsoft.com/office/powerpoint/2010/main" val="1084144036"/>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228600" y="457200"/>
            <a:ext cx="8229600" cy="5638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a:xfrm>
            <a:off x="685800" y="6248400"/>
            <a:ext cx="1905000" cy="457200"/>
          </a:xfrm>
        </p:spPr>
        <p:txBody>
          <a:bodyPr/>
          <a:lstStyle>
            <a:lvl1pPr>
              <a:defRPr smtClean="0"/>
            </a:lvl1pPr>
          </a:lstStyle>
          <a:p>
            <a:pPr>
              <a:defRPr/>
            </a:pPr>
            <a:fld id="{F28C762E-5878-4300-BCAC-76B6A3F46303}" type="datetime1">
              <a:rPr lang="en-US">
                <a:solidFill>
                  <a:srgbClr val="FFFFFF"/>
                </a:solidFill>
              </a:rPr>
              <a:pPr>
                <a:defRPr/>
              </a:pPr>
              <a:t>9/4/2017</a:t>
            </a:fld>
            <a:endParaRPr lang="en-US">
              <a:solidFill>
                <a:srgbClr val="FFFFFF"/>
              </a:solidFill>
            </a:endParaRPr>
          </a:p>
        </p:txBody>
      </p:sp>
      <p:sp>
        <p:nvSpPr>
          <p:cNvPr id="4" name="Нижний колонтитул 3"/>
          <p:cNvSpPr>
            <a:spLocks noGrp="1"/>
          </p:cNvSpPr>
          <p:nvPr>
            <p:ph type="ftr" sz="quarter" idx="11"/>
          </p:nvPr>
        </p:nvSpPr>
        <p:spPr>
          <a:xfrm>
            <a:off x="3124200" y="6248400"/>
            <a:ext cx="2895600" cy="457200"/>
          </a:xfrm>
        </p:spPr>
        <p:txBody>
          <a:bodyPr/>
          <a:lstStyle>
            <a:lvl1pPr>
              <a:defRPr/>
            </a:lvl1pPr>
          </a:lstStyle>
          <a:p>
            <a:pPr>
              <a:defRPr/>
            </a:pPr>
            <a:endParaRPr lang="en-US">
              <a:solidFill>
                <a:srgbClr val="FFFFFF"/>
              </a:solidFill>
            </a:endParaRPr>
          </a:p>
        </p:txBody>
      </p:sp>
      <p:sp>
        <p:nvSpPr>
          <p:cNvPr id="5" name="Номер слайда 4"/>
          <p:cNvSpPr>
            <a:spLocks noGrp="1"/>
          </p:cNvSpPr>
          <p:nvPr>
            <p:ph type="sldNum" sz="quarter" idx="12"/>
          </p:nvPr>
        </p:nvSpPr>
        <p:spPr>
          <a:xfrm>
            <a:off x="6553200" y="6248400"/>
            <a:ext cx="1905000" cy="457200"/>
          </a:xfrm>
        </p:spPr>
        <p:txBody>
          <a:bodyPr/>
          <a:lstStyle>
            <a:lvl1pPr>
              <a:defRPr/>
            </a:lvl1pPr>
          </a:lstStyle>
          <a:p>
            <a:fld id="{50244C83-1817-4FC4-BC6C-4860B77727E8}" type="slidenum">
              <a:rPr lang="en-US" altLang="ru-RU">
                <a:solidFill>
                  <a:srgbClr val="FFFFFF"/>
                </a:solidFill>
              </a:rPr>
              <a:pPr/>
              <a:t>‹#›</a:t>
            </a:fld>
            <a:endParaRPr lang="en-US" altLang="ru-RU">
              <a:solidFill>
                <a:srgbClr val="FFFFFF"/>
              </a:solidFill>
            </a:endParaRPr>
          </a:p>
        </p:txBody>
      </p:sp>
    </p:spTree>
    <p:extLst>
      <p:ext uri="{BB962C8B-B14F-4D97-AF65-F5344CB8AC3E}">
        <p14:creationId xmlns="" xmlns:p14="http://schemas.microsoft.com/office/powerpoint/2010/main" val="3803925591"/>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 xmlns:a14="http://schemas.microsoft.com/office/drawing/2010/main" w="9525">
                <a:solidFill>
                  <a:schemeClr val="bg1"/>
                </a:solidFill>
                <a:miter lim="800000"/>
                <a:headEnd/>
                <a:tailEnd/>
              </a14:hiddenLine>
            </a:ext>
          </a:extLst>
        </p:spPr>
        <p:txBody>
          <a:bodyPr wrap="none" anchor="ct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kumimoji="1" lang="ru-RU" altLang="ru-RU" sz="2400" smtClean="0">
              <a:solidFill>
                <a:srgbClr val="FFFFFF"/>
              </a:solidFill>
              <a:latin typeface="Times New Roman" panose="02020603050405020304" pitchFamily="18" charset="0"/>
            </a:endParaRPr>
          </a:p>
        </p:txBody>
      </p:sp>
      <p:sp>
        <p:nvSpPr>
          <p:cNvPr id="5" name="Rectangle 8"/>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kumimoji="1" lang="ru-RU" altLang="ru-RU" sz="2400" smtClean="0">
              <a:solidFill>
                <a:srgbClr val="FFFFFF"/>
              </a:solidFill>
              <a:latin typeface="Times New Roman" panose="02020603050405020304" pitchFamily="18" charset="0"/>
            </a:endParaRPr>
          </a:p>
        </p:txBody>
      </p:sp>
      <p:sp>
        <p:nvSpPr>
          <p:cNvPr id="3075" name="Rectangle 3"/>
          <p:cNvSpPr>
            <a:spLocks noGrp="1" noChangeArrowheads="1"/>
          </p:cNvSpPr>
          <p:nvPr>
            <p:ph type="ctrTitle"/>
          </p:nvPr>
        </p:nvSpPr>
        <p:spPr>
          <a:xfrm>
            <a:off x="990600" y="2514600"/>
            <a:ext cx="7467600" cy="762000"/>
          </a:xfrm>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a:spAutoFit/>
          </a:bodyPr>
          <a:lstStyle>
            <a:lvl1pPr>
              <a:defRPr sz="6600">
                <a:solidFill>
                  <a:srgbClr val="CCFFFF"/>
                </a:solidFill>
              </a:defRPr>
            </a:lvl1pPr>
          </a:lstStyle>
          <a:p>
            <a:pPr lvl="0"/>
            <a:r>
              <a:rPr lang="en-US" noProof="0" smtClean="0"/>
              <a:t>Click to edit Master title style</a:t>
            </a:r>
          </a:p>
        </p:txBody>
      </p:sp>
      <p:sp>
        <p:nvSpPr>
          <p:cNvPr id="3076" name="Rectangle 4"/>
          <p:cNvSpPr>
            <a:spLocks noGrp="1" noChangeArrowheads="1"/>
          </p:cNvSpPr>
          <p:nvPr>
            <p:ph type="subTitle" idx="1"/>
          </p:nvPr>
        </p:nvSpPr>
        <p:spPr>
          <a:xfrm>
            <a:off x="1447800" y="3886200"/>
            <a:ext cx="6400800" cy="1752600"/>
          </a:xfrm>
        </p:spPr>
        <p:txBody>
          <a:bodyPr/>
          <a:lstStyle>
            <a:lvl1pPr marL="0" indent="0" algn="ctr">
              <a:buFont typeface="Wingdings" panose="05000000000000000000" pitchFamily="2" charset="2"/>
              <a:buNone/>
              <a:defRPr sz="4000">
                <a:solidFill>
                  <a:srgbClr val="CCECFF"/>
                </a:solidFill>
              </a:defRPr>
            </a:lvl1pPr>
          </a:lstStyle>
          <a:p>
            <a:pPr lvl="0"/>
            <a:r>
              <a:rPr lang="en-US" noProof="0" smtClean="0"/>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smtClean="0">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smtClean="0">
                <a:solidFill>
                  <a:srgbClr val="CCECFF"/>
                </a:solidFill>
              </a:defRPr>
            </a:lvl1pPr>
          </a:lstStyle>
          <a:p>
            <a:pPr>
              <a:defRPr/>
            </a:pPr>
            <a:endParaRPr lang="en-US"/>
          </a:p>
        </p:txBody>
      </p:sp>
      <p:sp>
        <p:nvSpPr>
          <p:cNvPr id="8" name="Rectangle 7"/>
          <p:cNvSpPr>
            <a:spLocks noGrp="1" noChangeArrowheads="1"/>
          </p:cNvSpPr>
          <p:nvPr>
            <p:ph type="sldNum" sz="quarter" idx="12"/>
          </p:nvPr>
        </p:nvSpPr>
        <p:spPr>
          <a:xfrm>
            <a:off x="6934200" y="6248400"/>
            <a:ext cx="1905000" cy="457200"/>
          </a:xfrm>
        </p:spPr>
        <p:txBody>
          <a:bodyPr/>
          <a:lstStyle>
            <a:lvl1pPr>
              <a:defRPr smtClean="0">
                <a:solidFill>
                  <a:srgbClr val="CCECFF"/>
                </a:solidFill>
              </a:defRPr>
            </a:lvl1pPr>
          </a:lstStyle>
          <a:p>
            <a:pPr>
              <a:defRPr/>
            </a:pPr>
            <a:fld id="{FC4737AC-D798-45A9-AE45-EAAC392C07FD}" type="slidenum">
              <a:rPr lang="en-US"/>
              <a:pPr>
                <a:defRPr/>
              </a:pPr>
              <a:t>‹#›</a:t>
            </a:fld>
            <a:endParaRPr lang="en-US"/>
          </a:p>
        </p:txBody>
      </p:sp>
    </p:spTree>
    <p:extLst>
      <p:ext uri="{BB962C8B-B14F-4D97-AF65-F5344CB8AC3E}">
        <p14:creationId xmlns="" xmlns:p14="http://schemas.microsoft.com/office/powerpoint/2010/main" val="1590976836"/>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B35ECE-EEAC-4660-B7F3-47FC3CF31E80}"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030630733"/>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3422F-79AD-428A-9440-6FEAF49E55C0}"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2356034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eaLnBrk="0" hangingPunct="0">
              <a:defRPr>
                <a:cs typeface="Arial" charset="0"/>
              </a:defRPr>
            </a:lvl1pPr>
          </a:lstStyle>
          <a:p>
            <a:pPr>
              <a:defRPr/>
            </a:pPr>
            <a:endParaRPr lang="en-US" altLang="ru-RU"/>
          </a:p>
        </p:txBody>
      </p:sp>
      <p:sp>
        <p:nvSpPr>
          <p:cNvPr id="5" name="Rectangle 5"/>
          <p:cNvSpPr>
            <a:spLocks noGrp="1" noChangeArrowheads="1"/>
          </p:cNvSpPr>
          <p:nvPr>
            <p:ph type="ftr" sz="quarter" idx="11"/>
          </p:nvPr>
        </p:nvSpPr>
        <p:spPr/>
        <p:txBody>
          <a:bodyPr/>
          <a:lstStyle>
            <a:lvl1pPr algn="l" eaLnBrk="0" hangingPunct="0">
              <a:defRPr>
                <a:cs typeface="Arial" charset="0"/>
              </a:defRPr>
            </a:lvl1pPr>
          </a:lstStyle>
          <a:p>
            <a:pPr>
              <a:defRPr/>
            </a:pPr>
            <a:endParaRPr lang="en-US" altLang="ru-RU"/>
          </a:p>
        </p:txBody>
      </p:sp>
      <p:sp>
        <p:nvSpPr>
          <p:cNvPr id="6" name="Rectangle 6"/>
          <p:cNvSpPr>
            <a:spLocks noGrp="1" noChangeArrowheads="1"/>
          </p:cNvSpPr>
          <p:nvPr>
            <p:ph type="sldNum" sz="quarter" idx="12"/>
          </p:nvPr>
        </p:nvSpPr>
        <p:spPr/>
        <p:txBody>
          <a:bodyPr/>
          <a:lstStyle>
            <a:lvl1pPr eaLnBrk="0" hangingPunct="0">
              <a:defRPr>
                <a:cs typeface="Arial" charset="0"/>
              </a:defRPr>
            </a:lvl1pPr>
          </a:lstStyle>
          <a:p>
            <a:pPr>
              <a:defRPr/>
            </a:pPr>
            <a:fld id="{175DCE70-DADC-42BE-8BD4-FFC868E02404}" type="slidenum">
              <a:rPr lang="en-US" altLang="ru-RU"/>
              <a:pPr>
                <a:defRPr/>
              </a:pPr>
              <a:t>‹#›</a:t>
            </a:fld>
            <a:endParaRPr lang="en-US" altLang="ru-RU"/>
          </a:p>
        </p:txBody>
      </p:sp>
    </p:spTree>
    <p:extLst>
      <p:ext uri="{BB962C8B-B14F-4D97-AF65-F5344CB8AC3E}">
        <p14:creationId xmlns="" xmlns:p14="http://schemas.microsoft.com/office/powerpoint/2010/main" val="33067481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70F1A2F-0A42-470A-9C07-8057545303FF}"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325170913"/>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C7F81C0-6664-4708-8AB3-922572A94DA3}"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29276246"/>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944D67C-80B5-459C-96D7-F82EDC931957}"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633945474"/>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843DC9-4C1E-435A-BF96-261FEA2EF5D9}"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083482871"/>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0E3892-3042-454E-8EBD-8BD9F048689C}"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4186525314"/>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45C6CA-B08F-4804-81EF-FC5BFEB129A7}"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968494312"/>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71D1D0-4B76-4F42-8CEA-B1ABA663784A}"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776387909"/>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400800" y="457200"/>
            <a:ext cx="2057400" cy="56388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228600" y="457200"/>
            <a:ext cx="6019800" cy="56388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08059E-7FAE-47D2-A8A0-03D84FED5989}"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322474600"/>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685800" y="1981200"/>
            <a:ext cx="7772400" cy="4114800"/>
          </a:xfrm>
        </p:spPr>
        <p:txBody>
          <a:bodyPr/>
          <a:lstStyle/>
          <a:p>
            <a:pPr lvl="0"/>
            <a:endParaRPr lang="ru-R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EAB413-FE7B-4E29-A9CD-C1BC1B7005C9}"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031915087"/>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228600" y="457200"/>
            <a:ext cx="8229600" cy="5638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844CBAE-E006-4C84-A211-6849C7C7BEDD}"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853775237"/>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p:txBody>
          <a:bodyPr/>
          <a:lstStyle>
            <a:lvl1pPr eaLnBrk="0" hangingPunct="0">
              <a:defRPr>
                <a:cs typeface="Arial" charset="0"/>
              </a:defRPr>
            </a:lvl1pPr>
          </a:lstStyle>
          <a:p>
            <a:pPr>
              <a:defRPr/>
            </a:pPr>
            <a:endParaRPr lang="en-US" altLang="ru-RU"/>
          </a:p>
        </p:txBody>
      </p:sp>
      <p:sp>
        <p:nvSpPr>
          <p:cNvPr id="5" name="Rectangle 5"/>
          <p:cNvSpPr>
            <a:spLocks noGrp="1" noChangeArrowheads="1"/>
          </p:cNvSpPr>
          <p:nvPr>
            <p:ph type="ftr" sz="quarter" idx="11"/>
          </p:nvPr>
        </p:nvSpPr>
        <p:spPr/>
        <p:txBody>
          <a:bodyPr/>
          <a:lstStyle>
            <a:lvl1pPr algn="l" eaLnBrk="0" hangingPunct="0">
              <a:defRPr>
                <a:cs typeface="Arial" charset="0"/>
              </a:defRPr>
            </a:lvl1pPr>
          </a:lstStyle>
          <a:p>
            <a:pPr>
              <a:defRPr/>
            </a:pPr>
            <a:endParaRPr lang="en-US" altLang="ru-RU"/>
          </a:p>
        </p:txBody>
      </p:sp>
      <p:sp>
        <p:nvSpPr>
          <p:cNvPr id="6" name="Rectangle 6"/>
          <p:cNvSpPr>
            <a:spLocks noGrp="1" noChangeArrowheads="1"/>
          </p:cNvSpPr>
          <p:nvPr>
            <p:ph type="sldNum" sz="quarter" idx="12"/>
          </p:nvPr>
        </p:nvSpPr>
        <p:spPr/>
        <p:txBody>
          <a:bodyPr/>
          <a:lstStyle>
            <a:lvl1pPr eaLnBrk="0" hangingPunct="0">
              <a:defRPr>
                <a:cs typeface="Arial" charset="0"/>
              </a:defRPr>
            </a:lvl1pPr>
          </a:lstStyle>
          <a:p>
            <a:pPr>
              <a:defRPr/>
            </a:pPr>
            <a:fld id="{2D513497-7F97-4262-AEC3-734A230CAB1D}" type="slidenum">
              <a:rPr lang="en-US" altLang="ru-RU"/>
              <a:pPr>
                <a:defRPr/>
              </a:pPr>
              <a:t>‹#›</a:t>
            </a:fld>
            <a:endParaRPr lang="en-US" altLang="ru-RU"/>
          </a:p>
        </p:txBody>
      </p:sp>
    </p:spTree>
    <p:extLst>
      <p:ext uri="{BB962C8B-B14F-4D97-AF65-F5344CB8AC3E}">
        <p14:creationId xmlns="" xmlns:p14="http://schemas.microsoft.com/office/powerpoint/2010/main" val="72330080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xAndClipArt" preserve="1">
  <p:cSld name="Заголовок, текст и клип">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Место для изображения из Интернета 3"/>
          <p:cNvSpPr>
            <a:spLocks noGrp="1"/>
          </p:cNvSpPr>
          <p:nvPr>
            <p:ph type="clipArt" sz="half" idx="2"/>
          </p:nvPr>
        </p:nvSpPr>
        <p:spPr>
          <a:xfrm>
            <a:off x="4648200" y="1981200"/>
            <a:ext cx="3810000" cy="4114800"/>
          </a:xfrm>
        </p:spPr>
        <p:txBody>
          <a:bodyPr/>
          <a:lstStyle/>
          <a:p>
            <a:pPr lvl="0"/>
            <a:endParaRPr lang="ru-RU"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EC9030-338C-455C-80CE-A4610BE74E1A}"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913548339"/>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493E88C-DAD1-4F5C-93FE-CE66CEF884D5}"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511407438"/>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3074" name="Rectangle 2"/>
          <p:cNvSpPr>
            <a:spLocks noChangeArrowheads="1"/>
          </p:cNvSpPr>
          <p:nvPr/>
        </p:nvSpPr>
        <p:spPr bwMode="ltGray">
          <a:xfrm>
            <a:off x="0" y="0"/>
            <a:ext cx="825500" cy="6858000"/>
          </a:xfrm>
          <a:prstGeom prst="rect">
            <a:avLst/>
          </a:prstGeom>
          <a:solidFill>
            <a:schemeClr val="tx2">
              <a:alpha val="50000"/>
            </a:schemeClr>
          </a:solidFill>
          <a:ln>
            <a:noFill/>
          </a:ln>
          <a:extLst>
            <a:ext uri="{91240B29-F687-4F45-9708-019B960494DF}">
              <a14:hiddenLine xmlns="" xmlns:a14="http://schemas.microsoft.com/office/drawing/2010/main" w="9525">
                <a:solidFill>
                  <a:schemeClr val="bg1"/>
                </a:solidFill>
                <a:miter lim="800000"/>
                <a:headEnd/>
                <a:tailEnd/>
              </a14:hiddenLine>
            </a:ext>
          </a:extLst>
        </p:spPr>
        <p:txBody>
          <a:bodyPr wrap="none" anchor="ctr"/>
          <a:lstStyle/>
          <a:p>
            <a:pPr algn="ctr" eaLnBrk="1" hangingPunct="1"/>
            <a:endParaRPr kumimoji="1" lang="ru-RU" altLang="ru-RU" sz="2400" smtClean="0">
              <a:solidFill>
                <a:srgbClr val="FFFFFF"/>
              </a:solidFill>
              <a:latin typeface="Times New Roman" panose="02020603050405020304" pitchFamily="18" charset="0"/>
            </a:endParaRPr>
          </a:p>
        </p:txBody>
      </p:sp>
      <p:sp>
        <p:nvSpPr>
          <p:cNvPr id="3075" name="Rectangle 3"/>
          <p:cNvSpPr>
            <a:spLocks noGrp="1" noChangeArrowheads="1"/>
          </p:cNvSpPr>
          <p:nvPr>
            <p:ph type="ctrTitle"/>
          </p:nvPr>
        </p:nvSpPr>
        <p:spPr>
          <a:xfrm>
            <a:off x="990600" y="2514600"/>
            <a:ext cx="7467600" cy="762000"/>
          </a:xfrm>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a:spAutoFit/>
          </a:bodyPr>
          <a:lstStyle>
            <a:lvl1pPr>
              <a:defRPr sz="6600">
                <a:solidFill>
                  <a:srgbClr val="CCFFFF"/>
                </a:solidFill>
              </a:defRPr>
            </a:lvl1pPr>
          </a:lstStyle>
          <a:p>
            <a:pPr lvl="0"/>
            <a:r>
              <a:rPr lang="en-US" altLang="ru-RU" noProof="0" smtClean="0"/>
              <a:t>Click to edit Master title style</a:t>
            </a:r>
          </a:p>
        </p:txBody>
      </p:sp>
      <p:sp>
        <p:nvSpPr>
          <p:cNvPr id="3076" name="Rectangle 4"/>
          <p:cNvSpPr>
            <a:spLocks noGrp="1" noChangeArrowheads="1"/>
          </p:cNvSpPr>
          <p:nvPr>
            <p:ph type="subTitle" idx="1"/>
          </p:nvPr>
        </p:nvSpPr>
        <p:spPr>
          <a:xfrm>
            <a:off x="1447800" y="3886200"/>
            <a:ext cx="6400800" cy="1752600"/>
          </a:xfrm>
        </p:spPr>
        <p:txBody>
          <a:bodyPr/>
          <a:lstStyle>
            <a:lvl1pPr marL="0" indent="0" algn="ctr">
              <a:buFont typeface="Wingdings" panose="05000000000000000000" pitchFamily="2" charset="2"/>
              <a:buNone/>
              <a:defRPr sz="4000">
                <a:solidFill>
                  <a:srgbClr val="CCECFF"/>
                </a:solidFill>
              </a:defRPr>
            </a:lvl1pPr>
          </a:lstStyle>
          <a:p>
            <a:pPr lvl="0"/>
            <a:r>
              <a:rPr lang="en-US" altLang="ru-RU" noProof="0" smtClean="0"/>
              <a:t>Click to edit Master subtitle style</a:t>
            </a:r>
          </a:p>
        </p:txBody>
      </p:sp>
      <p:sp>
        <p:nvSpPr>
          <p:cNvPr id="3077" name="Rectangle 5"/>
          <p:cNvSpPr>
            <a:spLocks noGrp="1" noChangeArrowheads="1"/>
          </p:cNvSpPr>
          <p:nvPr>
            <p:ph type="dt" sz="half" idx="2"/>
          </p:nvPr>
        </p:nvSpPr>
        <p:spPr>
          <a:xfrm>
            <a:off x="838200" y="6248400"/>
            <a:ext cx="1752600" cy="457200"/>
          </a:xfrm>
        </p:spPr>
        <p:txBody>
          <a:bodyPr/>
          <a:lstStyle>
            <a:lvl1pPr>
              <a:defRPr>
                <a:solidFill>
                  <a:srgbClr val="CCECFF"/>
                </a:solidFill>
              </a:defRPr>
            </a:lvl1pPr>
          </a:lstStyle>
          <a:p>
            <a:fld id="{FD4AF571-4ACF-45E0-997C-8F6A34F80F45}" type="datetime1">
              <a:rPr lang="en-US" altLang="ru-RU"/>
              <a:pPr/>
              <a:t>9/4/2017</a:t>
            </a:fld>
            <a:endParaRPr lang="en-US" altLang="ru-RU"/>
          </a:p>
        </p:txBody>
      </p:sp>
      <p:sp>
        <p:nvSpPr>
          <p:cNvPr id="3078" name="Rectangle 6"/>
          <p:cNvSpPr>
            <a:spLocks noGrp="1" noChangeArrowheads="1"/>
          </p:cNvSpPr>
          <p:nvPr>
            <p:ph type="ftr" sz="quarter" idx="3"/>
          </p:nvPr>
        </p:nvSpPr>
        <p:spPr>
          <a:xfrm>
            <a:off x="3276600" y="6248400"/>
            <a:ext cx="2895600" cy="457200"/>
          </a:xfrm>
        </p:spPr>
        <p:txBody>
          <a:bodyPr/>
          <a:lstStyle>
            <a:lvl1pPr>
              <a:defRPr>
                <a:solidFill>
                  <a:srgbClr val="CCECFF"/>
                </a:solidFill>
              </a:defRPr>
            </a:lvl1pPr>
          </a:lstStyle>
          <a:p>
            <a:endParaRPr lang="en-US" altLang="ru-RU"/>
          </a:p>
        </p:txBody>
      </p:sp>
      <p:sp>
        <p:nvSpPr>
          <p:cNvPr id="3079" name="Rectangle 7"/>
          <p:cNvSpPr>
            <a:spLocks noGrp="1" noChangeArrowheads="1"/>
          </p:cNvSpPr>
          <p:nvPr>
            <p:ph type="sldNum" sz="quarter" idx="4"/>
          </p:nvPr>
        </p:nvSpPr>
        <p:spPr>
          <a:xfrm>
            <a:off x="6934200" y="6248400"/>
            <a:ext cx="1905000" cy="457200"/>
          </a:xfrm>
        </p:spPr>
        <p:txBody>
          <a:bodyPr/>
          <a:lstStyle>
            <a:lvl1pPr>
              <a:defRPr>
                <a:solidFill>
                  <a:srgbClr val="CCECFF"/>
                </a:solidFill>
              </a:defRPr>
            </a:lvl1pPr>
          </a:lstStyle>
          <a:p>
            <a:fld id="{BA56EFFE-6120-4DF5-871F-53F796A31616}" type="slidenum">
              <a:rPr lang="en-US" altLang="ru-RU"/>
              <a:pPr/>
              <a:t>‹#›</a:t>
            </a:fld>
            <a:endParaRPr lang="en-US" altLang="ru-RU"/>
          </a:p>
        </p:txBody>
      </p:sp>
      <p:sp>
        <p:nvSpPr>
          <p:cNvPr id="3080" name="Rectangle 8"/>
          <p:cNvSpPr>
            <a:spLocks noChangeArrowheads="1"/>
          </p:cNvSpPr>
          <p:nvPr/>
        </p:nvSpPr>
        <p:spPr bwMode="ltGray">
          <a:xfrm>
            <a:off x="0" y="3543300"/>
            <a:ext cx="3343275" cy="122238"/>
          </a:xfrm>
          <a:prstGeom prst="rect">
            <a:avLst/>
          </a:prstGeom>
          <a:solidFill>
            <a:schemeClr val="bg2">
              <a:alpha val="50000"/>
            </a:schemeClr>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eaLnBrk="1" hangingPunct="1"/>
            <a:endParaRPr kumimoji="1" lang="ru-RU" altLang="ru-RU" sz="2400" smtClean="0">
              <a:solidFill>
                <a:srgbClr val="FFFFFF"/>
              </a:solidFill>
              <a:latin typeface="Times New Roman" panose="02020603050405020304" pitchFamily="18" charset="0"/>
            </a:endParaRPr>
          </a:p>
        </p:txBody>
      </p:sp>
    </p:spTree>
    <p:extLst>
      <p:ext uri="{BB962C8B-B14F-4D97-AF65-F5344CB8AC3E}">
        <p14:creationId xmlns="" xmlns:p14="http://schemas.microsoft.com/office/powerpoint/2010/main" val="419528141"/>
      </p:ext>
    </p:extLst>
  </p:cSld>
  <p:clrMapOvr>
    <a:masterClrMapping/>
  </p:clrMapOvr>
  <p:transition/>
  <p:timing>
    <p:tnLst>
      <p:par>
        <p:cTn id="1" dur="indefinite" restart="never" nodeType="tmRoot"/>
      </p:par>
    </p:tnLst>
  </p:timing>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92D641C6-204E-42DF-BA1B-3D546925217B}" type="datetime1">
              <a:rPr lang="en-US" altLang="ru-RU">
                <a:solidFill>
                  <a:srgbClr val="FFFFFF"/>
                </a:solidFill>
              </a:rPr>
              <a:pPr/>
              <a:t>9/4/2017</a:t>
            </a:fld>
            <a:endParaRPr lang="en-US" alt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en-US" alt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3FC35D15-E71F-43C2-84BD-E92BADF3B78C}" type="slidenum">
              <a:rPr lang="en-US" altLang="ru-RU">
                <a:solidFill>
                  <a:srgbClr val="FFFFFF"/>
                </a:solidFill>
              </a:rPr>
              <a:pPr/>
              <a:t>‹#›</a:t>
            </a:fld>
            <a:endParaRPr lang="en-US" altLang="ru-RU">
              <a:solidFill>
                <a:srgbClr val="FFFFFF"/>
              </a:solidFill>
            </a:endParaRPr>
          </a:p>
        </p:txBody>
      </p:sp>
    </p:spTree>
    <p:extLst>
      <p:ext uri="{BB962C8B-B14F-4D97-AF65-F5344CB8AC3E}">
        <p14:creationId xmlns="" xmlns:p14="http://schemas.microsoft.com/office/powerpoint/2010/main" val="2254224303"/>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fld id="{7EB47320-B700-4909-A712-BAA19903F59B}" type="datetime1">
              <a:rPr lang="en-US" altLang="ru-RU">
                <a:solidFill>
                  <a:srgbClr val="FFFFFF"/>
                </a:solidFill>
              </a:rPr>
              <a:pPr/>
              <a:t>9/4/2017</a:t>
            </a:fld>
            <a:endParaRPr lang="en-US" alt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en-US" alt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D6B8D271-9AAE-43C2-874A-CE0F54B29D82}" type="slidenum">
              <a:rPr lang="en-US" altLang="ru-RU">
                <a:solidFill>
                  <a:srgbClr val="FFFFFF"/>
                </a:solidFill>
              </a:rPr>
              <a:pPr/>
              <a:t>‹#›</a:t>
            </a:fld>
            <a:endParaRPr lang="en-US" altLang="ru-RU">
              <a:solidFill>
                <a:srgbClr val="FFFFFF"/>
              </a:solidFill>
            </a:endParaRPr>
          </a:p>
        </p:txBody>
      </p:sp>
    </p:spTree>
    <p:extLst>
      <p:ext uri="{BB962C8B-B14F-4D97-AF65-F5344CB8AC3E}">
        <p14:creationId xmlns="" xmlns:p14="http://schemas.microsoft.com/office/powerpoint/2010/main" val="3350961255"/>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fld id="{A100DBB5-4D6B-4BAC-A3CA-BE064BA2DBFB}" type="datetime1">
              <a:rPr lang="en-US" altLang="ru-RU">
                <a:solidFill>
                  <a:srgbClr val="FFFFFF"/>
                </a:solidFill>
              </a:rPr>
              <a:pPr/>
              <a:t>9/4/2017</a:t>
            </a:fld>
            <a:endParaRPr lang="en-US" alt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en-US" alt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D75DEFDD-677E-40C1-8AB3-6772367AD96D}" type="slidenum">
              <a:rPr lang="en-US" altLang="ru-RU">
                <a:solidFill>
                  <a:srgbClr val="FFFFFF"/>
                </a:solidFill>
              </a:rPr>
              <a:pPr/>
              <a:t>‹#›</a:t>
            </a:fld>
            <a:endParaRPr lang="en-US" altLang="ru-RU">
              <a:solidFill>
                <a:srgbClr val="FFFFFF"/>
              </a:solidFill>
            </a:endParaRPr>
          </a:p>
        </p:txBody>
      </p:sp>
    </p:spTree>
    <p:extLst>
      <p:ext uri="{BB962C8B-B14F-4D97-AF65-F5344CB8AC3E}">
        <p14:creationId xmlns="" xmlns:p14="http://schemas.microsoft.com/office/powerpoint/2010/main" val="2329211826"/>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fld id="{12C1D24A-F9D5-4E4B-BE0A-D5D6E6E2E241}" type="datetime1">
              <a:rPr lang="en-US" altLang="ru-RU">
                <a:solidFill>
                  <a:srgbClr val="FFFFFF"/>
                </a:solidFill>
              </a:rPr>
              <a:pPr/>
              <a:t>9/4/2017</a:t>
            </a:fld>
            <a:endParaRPr lang="en-US" altLang="ru-RU">
              <a:solidFill>
                <a:srgbClr val="FFFFFF"/>
              </a:solidFill>
            </a:endParaRPr>
          </a:p>
        </p:txBody>
      </p:sp>
      <p:sp>
        <p:nvSpPr>
          <p:cNvPr id="8" name="Нижний колонтитул 7"/>
          <p:cNvSpPr>
            <a:spLocks noGrp="1"/>
          </p:cNvSpPr>
          <p:nvPr>
            <p:ph type="ftr" sz="quarter" idx="11"/>
          </p:nvPr>
        </p:nvSpPr>
        <p:spPr/>
        <p:txBody>
          <a:bodyPr/>
          <a:lstStyle>
            <a:lvl1pPr>
              <a:defRPr/>
            </a:lvl1pPr>
          </a:lstStyle>
          <a:p>
            <a:endParaRPr lang="en-US" altLang="ru-RU">
              <a:solidFill>
                <a:srgbClr val="FFFFFF"/>
              </a:solidFill>
            </a:endParaRPr>
          </a:p>
        </p:txBody>
      </p:sp>
      <p:sp>
        <p:nvSpPr>
          <p:cNvPr id="9" name="Номер слайда 8"/>
          <p:cNvSpPr>
            <a:spLocks noGrp="1"/>
          </p:cNvSpPr>
          <p:nvPr>
            <p:ph type="sldNum" sz="quarter" idx="12"/>
          </p:nvPr>
        </p:nvSpPr>
        <p:spPr/>
        <p:txBody>
          <a:bodyPr/>
          <a:lstStyle>
            <a:lvl1pPr>
              <a:defRPr/>
            </a:lvl1pPr>
          </a:lstStyle>
          <a:p>
            <a:fld id="{EA5DDC64-3F34-4F1A-8D38-1371490CDBB2}" type="slidenum">
              <a:rPr lang="en-US" altLang="ru-RU">
                <a:solidFill>
                  <a:srgbClr val="FFFFFF"/>
                </a:solidFill>
              </a:rPr>
              <a:pPr/>
              <a:t>‹#›</a:t>
            </a:fld>
            <a:endParaRPr lang="en-US" altLang="ru-RU">
              <a:solidFill>
                <a:srgbClr val="FFFFFF"/>
              </a:solidFill>
            </a:endParaRPr>
          </a:p>
        </p:txBody>
      </p:sp>
    </p:spTree>
    <p:extLst>
      <p:ext uri="{BB962C8B-B14F-4D97-AF65-F5344CB8AC3E}">
        <p14:creationId xmlns="" xmlns:p14="http://schemas.microsoft.com/office/powerpoint/2010/main" val="1457459798"/>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fld id="{BF937D61-8F74-4284-A87D-2F9C26295019}" type="datetime1">
              <a:rPr lang="en-US" altLang="ru-RU">
                <a:solidFill>
                  <a:srgbClr val="FFFFFF"/>
                </a:solidFill>
              </a:rPr>
              <a:pPr/>
              <a:t>9/4/2017</a:t>
            </a:fld>
            <a:endParaRPr lang="en-US" altLang="ru-RU">
              <a:solidFill>
                <a:srgbClr val="FFFFFF"/>
              </a:solidFill>
            </a:endParaRPr>
          </a:p>
        </p:txBody>
      </p:sp>
      <p:sp>
        <p:nvSpPr>
          <p:cNvPr id="4" name="Нижний колонтитул 3"/>
          <p:cNvSpPr>
            <a:spLocks noGrp="1"/>
          </p:cNvSpPr>
          <p:nvPr>
            <p:ph type="ftr" sz="quarter" idx="11"/>
          </p:nvPr>
        </p:nvSpPr>
        <p:spPr/>
        <p:txBody>
          <a:bodyPr/>
          <a:lstStyle>
            <a:lvl1pPr>
              <a:defRPr/>
            </a:lvl1pPr>
          </a:lstStyle>
          <a:p>
            <a:endParaRPr lang="en-US" altLang="ru-RU">
              <a:solidFill>
                <a:srgbClr val="FFFFFF"/>
              </a:solidFill>
            </a:endParaRPr>
          </a:p>
        </p:txBody>
      </p:sp>
      <p:sp>
        <p:nvSpPr>
          <p:cNvPr id="5" name="Номер слайда 4"/>
          <p:cNvSpPr>
            <a:spLocks noGrp="1"/>
          </p:cNvSpPr>
          <p:nvPr>
            <p:ph type="sldNum" sz="quarter" idx="12"/>
          </p:nvPr>
        </p:nvSpPr>
        <p:spPr/>
        <p:txBody>
          <a:bodyPr/>
          <a:lstStyle>
            <a:lvl1pPr>
              <a:defRPr/>
            </a:lvl1pPr>
          </a:lstStyle>
          <a:p>
            <a:fld id="{CC7B4E35-1378-4535-AA42-158BEA1B02F0}" type="slidenum">
              <a:rPr lang="en-US" altLang="ru-RU">
                <a:solidFill>
                  <a:srgbClr val="FFFFFF"/>
                </a:solidFill>
              </a:rPr>
              <a:pPr/>
              <a:t>‹#›</a:t>
            </a:fld>
            <a:endParaRPr lang="en-US" altLang="ru-RU">
              <a:solidFill>
                <a:srgbClr val="FFFFFF"/>
              </a:solidFill>
            </a:endParaRPr>
          </a:p>
        </p:txBody>
      </p:sp>
    </p:spTree>
    <p:extLst>
      <p:ext uri="{BB962C8B-B14F-4D97-AF65-F5344CB8AC3E}">
        <p14:creationId xmlns="" xmlns:p14="http://schemas.microsoft.com/office/powerpoint/2010/main" val="374278194"/>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fld id="{789C4618-F0C4-409C-9BE6-BDB8E3289D7F}" type="datetime1">
              <a:rPr lang="en-US" altLang="ru-RU">
                <a:solidFill>
                  <a:srgbClr val="FFFFFF"/>
                </a:solidFill>
              </a:rPr>
              <a:pPr/>
              <a:t>9/4/2017</a:t>
            </a:fld>
            <a:endParaRPr lang="en-US" altLang="ru-RU">
              <a:solidFill>
                <a:srgbClr val="FFFFFF"/>
              </a:solidFill>
            </a:endParaRPr>
          </a:p>
        </p:txBody>
      </p:sp>
      <p:sp>
        <p:nvSpPr>
          <p:cNvPr id="3" name="Нижний колонтитул 2"/>
          <p:cNvSpPr>
            <a:spLocks noGrp="1"/>
          </p:cNvSpPr>
          <p:nvPr>
            <p:ph type="ftr" sz="quarter" idx="11"/>
          </p:nvPr>
        </p:nvSpPr>
        <p:spPr/>
        <p:txBody>
          <a:bodyPr/>
          <a:lstStyle>
            <a:lvl1pPr>
              <a:defRPr/>
            </a:lvl1pPr>
          </a:lstStyle>
          <a:p>
            <a:endParaRPr lang="en-US" altLang="ru-RU">
              <a:solidFill>
                <a:srgbClr val="FFFFFF"/>
              </a:solidFill>
            </a:endParaRPr>
          </a:p>
        </p:txBody>
      </p:sp>
      <p:sp>
        <p:nvSpPr>
          <p:cNvPr id="4" name="Номер слайда 3"/>
          <p:cNvSpPr>
            <a:spLocks noGrp="1"/>
          </p:cNvSpPr>
          <p:nvPr>
            <p:ph type="sldNum" sz="quarter" idx="12"/>
          </p:nvPr>
        </p:nvSpPr>
        <p:spPr/>
        <p:txBody>
          <a:bodyPr/>
          <a:lstStyle>
            <a:lvl1pPr>
              <a:defRPr/>
            </a:lvl1pPr>
          </a:lstStyle>
          <a:p>
            <a:fld id="{5C525801-AB17-49E1-9C56-3404E57AE5B2}" type="slidenum">
              <a:rPr lang="en-US" altLang="ru-RU">
                <a:solidFill>
                  <a:srgbClr val="FFFFFF"/>
                </a:solidFill>
              </a:rPr>
              <a:pPr/>
              <a:t>‹#›</a:t>
            </a:fld>
            <a:endParaRPr lang="en-US" altLang="ru-RU">
              <a:solidFill>
                <a:srgbClr val="FFFFFF"/>
              </a:solidFill>
            </a:endParaRPr>
          </a:p>
        </p:txBody>
      </p:sp>
    </p:spTree>
    <p:extLst>
      <p:ext uri="{BB962C8B-B14F-4D97-AF65-F5344CB8AC3E}">
        <p14:creationId xmlns="" xmlns:p14="http://schemas.microsoft.com/office/powerpoint/2010/main" val="1907767447"/>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fld id="{F895896C-E785-45BA-A617-F32371ACA83A}" type="datetime1">
              <a:rPr lang="en-US" altLang="ru-RU">
                <a:solidFill>
                  <a:srgbClr val="FFFFFF"/>
                </a:solidFill>
              </a:rPr>
              <a:pPr/>
              <a:t>9/4/2017</a:t>
            </a:fld>
            <a:endParaRPr lang="en-US" alt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en-US" alt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0A3AA73E-967E-4122-ADBB-49ED01F0C2CC}" type="slidenum">
              <a:rPr lang="en-US" altLang="ru-RU">
                <a:solidFill>
                  <a:srgbClr val="FFFFFF"/>
                </a:solidFill>
              </a:rPr>
              <a:pPr/>
              <a:t>‹#›</a:t>
            </a:fld>
            <a:endParaRPr lang="en-US" altLang="ru-RU">
              <a:solidFill>
                <a:srgbClr val="FFFFFF"/>
              </a:solidFill>
            </a:endParaRPr>
          </a:p>
        </p:txBody>
      </p:sp>
    </p:spTree>
    <p:extLst>
      <p:ext uri="{BB962C8B-B14F-4D97-AF65-F5344CB8AC3E}">
        <p14:creationId xmlns="" xmlns:p14="http://schemas.microsoft.com/office/powerpoint/2010/main" val="254895622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p:txBody>
          <a:bodyPr/>
          <a:lstStyle>
            <a:lvl1pPr eaLnBrk="0" hangingPunct="0">
              <a:defRPr>
                <a:cs typeface="Arial" charset="0"/>
              </a:defRPr>
            </a:lvl1pPr>
          </a:lstStyle>
          <a:p>
            <a:pPr>
              <a:defRPr/>
            </a:pPr>
            <a:endParaRPr lang="en-US" altLang="ru-RU"/>
          </a:p>
        </p:txBody>
      </p:sp>
      <p:sp>
        <p:nvSpPr>
          <p:cNvPr id="4" name="Rectangle 5"/>
          <p:cNvSpPr>
            <a:spLocks noGrp="1" noChangeArrowheads="1"/>
          </p:cNvSpPr>
          <p:nvPr>
            <p:ph type="ftr" sz="quarter" idx="11"/>
          </p:nvPr>
        </p:nvSpPr>
        <p:spPr/>
        <p:txBody>
          <a:bodyPr/>
          <a:lstStyle>
            <a:lvl1pPr algn="l" eaLnBrk="0" hangingPunct="0">
              <a:defRPr>
                <a:cs typeface="Arial" charset="0"/>
              </a:defRPr>
            </a:lvl1pPr>
          </a:lstStyle>
          <a:p>
            <a:pPr>
              <a:defRPr/>
            </a:pPr>
            <a:endParaRPr lang="en-US" altLang="ru-RU"/>
          </a:p>
        </p:txBody>
      </p:sp>
      <p:sp>
        <p:nvSpPr>
          <p:cNvPr id="5" name="Rectangle 6"/>
          <p:cNvSpPr>
            <a:spLocks noGrp="1" noChangeArrowheads="1"/>
          </p:cNvSpPr>
          <p:nvPr>
            <p:ph type="sldNum" sz="quarter" idx="12"/>
          </p:nvPr>
        </p:nvSpPr>
        <p:spPr/>
        <p:txBody>
          <a:bodyPr/>
          <a:lstStyle>
            <a:lvl1pPr eaLnBrk="0" hangingPunct="0">
              <a:defRPr>
                <a:cs typeface="Arial" charset="0"/>
              </a:defRPr>
            </a:lvl1pPr>
          </a:lstStyle>
          <a:p>
            <a:pPr>
              <a:defRPr/>
            </a:pPr>
            <a:fld id="{1EC6F7B8-F35C-4A0C-AAEF-BF33B2BF3EDD}" type="slidenum">
              <a:rPr lang="en-US" altLang="ru-RU"/>
              <a:pPr>
                <a:defRPr/>
              </a:pPr>
              <a:t>‹#›</a:t>
            </a:fld>
            <a:endParaRPr lang="en-US" altLang="ru-RU"/>
          </a:p>
        </p:txBody>
      </p:sp>
    </p:spTree>
    <p:extLst>
      <p:ext uri="{BB962C8B-B14F-4D97-AF65-F5344CB8AC3E}">
        <p14:creationId xmlns="" xmlns:p14="http://schemas.microsoft.com/office/powerpoint/2010/main" val="97487999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fld id="{E4F0E4D5-8F54-4450-B884-1E632C123DA6}" type="datetime1">
              <a:rPr lang="en-US" altLang="ru-RU">
                <a:solidFill>
                  <a:srgbClr val="FFFFFF"/>
                </a:solidFill>
              </a:rPr>
              <a:pPr/>
              <a:t>9/4/2017</a:t>
            </a:fld>
            <a:endParaRPr lang="en-US" altLang="ru-RU">
              <a:solidFill>
                <a:srgbClr val="FFFFFF"/>
              </a:solidFill>
            </a:endParaRPr>
          </a:p>
        </p:txBody>
      </p:sp>
      <p:sp>
        <p:nvSpPr>
          <p:cNvPr id="6" name="Нижний колонтитул 5"/>
          <p:cNvSpPr>
            <a:spLocks noGrp="1"/>
          </p:cNvSpPr>
          <p:nvPr>
            <p:ph type="ftr" sz="quarter" idx="11"/>
          </p:nvPr>
        </p:nvSpPr>
        <p:spPr/>
        <p:txBody>
          <a:bodyPr/>
          <a:lstStyle>
            <a:lvl1pPr>
              <a:defRPr/>
            </a:lvl1pPr>
          </a:lstStyle>
          <a:p>
            <a:endParaRPr lang="en-US" altLang="ru-RU">
              <a:solidFill>
                <a:srgbClr val="FFFFFF"/>
              </a:solidFill>
            </a:endParaRPr>
          </a:p>
        </p:txBody>
      </p:sp>
      <p:sp>
        <p:nvSpPr>
          <p:cNvPr id="7" name="Номер слайда 6"/>
          <p:cNvSpPr>
            <a:spLocks noGrp="1"/>
          </p:cNvSpPr>
          <p:nvPr>
            <p:ph type="sldNum" sz="quarter" idx="12"/>
          </p:nvPr>
        </p:nvSpPr>
        <p:spPr/>
        <p:txBody>
          <a:bodyPr/>
          <a:lstStyle>
            <a:lvl1pPr>
              <a:defRPr/>
            </a:lvl1pPr>
          </a:lstStyle>
          <a:p>
            <a:fld id="{950840DF-C732-4BA0-ABBD-4A2620A97E14}" type="slidenum">
              <a:rPr lang="en-US" altLang="ru-RU">
                <a:solidFill>
                  <a:srgbClr val="FFFFFF"/>
                </a:solidFill>
              </a:rPr>
              <a:pPr/>
              <a:t>‹#›</a:t>
            </a:fld>
            <a:endParaRPr lang="en-US" altLang="ru-RU">
              <a:solidFill>
                <a:srgbClr val="FFFFFF"/>
              </a:solidFill>
            </a:endParaRPr>
          </a:p>
        </p:txBody>
      </p:sp>
    </p:spTree>
    <p:extLst>
      <p:ext uri="{BB962C8B-B14F-4D97-AF65-F5344CB8AC3E}">
        <p14:creationId xmlns="" xmlns:p14="http://schemas.microsoft.com/office/powerpoint/2010/main" val="3454616835"/>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5EE92D78-549B-4E95-ACBF-04F9811CD612}" type="datetime1">
              <a:rPr lang="en-US" altLang="ru-RU">
                <a:solidFill>
                  <a:srgbClr val="FFFFFF"/>
                </a:solidFill>
              </a:rPr>
              <a:pPr/>
              <a:t>9/4/2017</a:t>
            </a:fld>
            <a:endParaRPr lang="en-US" alt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en-US" alt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5493936F-5A9D-4AC6-AE9A-234557DC9F74}" type="slidenum">
              <a:rPr lang="en-US" altLang="ru-RU">
                <a:solidFill>
                  <a:srgbClr val="FFFFFF"/>
                </a:solidFill>
              </a:rPr>
              <a:pPr/>
              <a:t>‹#›</a:t>
            </a:fld>
            <a:endParaRPr lang="en-US" altLang="ru-RU">
              <a:solidFill>
                <a:srgbClr val="FFFFFF"/>
              </a:solidFill>
            </a:endParaRPr>
          </a:p>
        </p:txBody>
      </p:sp>
    </p:spTree>
    <p:extLst>
      <p:ext uri="{BB962C8B-B14F-4D97-AF65-F5344CB8AC3E}">
        <p14:creationId xmlns="" xmlns:p14="http://schemas.microsoft.com/office/powerpoint/2010/main" val="1740570366"/>
      </p:ext>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400800" y="457200"/>
            <a:ext cx="2057400" cy="56388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228600" y="457200"/>
            <a:ext cx="6019800" cy="56388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4FBADD7C-709B-4EAA-95F4-B56CFEE3FAA4}" type="datetime1">
              <a:rPr lang="en-US" altLang="ru-RU">
                <a:solidFill>
                  <a:srgbClr val="FFFFFF"/>
                </a:solidFill>
              </a:rPr>
              <a:pPr/>
              <a:t>9/4/2017</a:t>
            </a:fld>
            <a:endParaRPr lang="en-US" altLang="ru-RU">
              <a:solidFill>
                <a:srgbClr val="FFFFFF"/>
              </a:solidFill>
            </a:endParaRPr>
          </a:p>
        </p:txBody>
      </p:sp>
      <p:sp>
        <p:nvSpPr>
          <p:cNvPr id="5" name="Нижний колонтитул 4"/>
          <p:cNvSpPr>
            <a:spLocks noGrp="1"/>
          </p:cNvSpPr>
          <p:nvPr>
            <p:ph type="ftr" sz="quarter" idx="11"/>
          </p:nvPr>
        </p:nvSpPr>
        <p:spPr/>
        <p:txBody>
          <a:bodyPr/>
          <a:lstStyle>
            <a:lvl1pPr>
              <a:defRPr/>
            </a:lvl1pPr>
          </a:lstStyle>
          <a:p>
            <a:endParaRPr lang="en-US" altLang="ru-RU">
              <a:solidFill>
                <a:srgbClr val="FFFFFF"/>
              </a:solidFill>
            </a:endParaRPr>
          </a:p>
        </p:txBody>
      </p:sp>
      <p:sp>
        <p:nvSpPr>
          <p:cNvPr id="6" name="Номер слайда 5"/>
          <p:cNvSpPr>
            <a:spLocks noGrp="1"/>
          </p:cNvSpPr>
          <p:nvPr>
            <p:ph type="sldNum" sz="quarter" idx="12"/>
          </p:nvPr>
        </p:nvSpPr>
        <p:spPr/>
        <p:txBody>
          <a:bodyPr/>
          <a:lstStyle>
            <a:lvl1pPr>
              <a:defRPr/>
            </a:lvl1pPr>
          </a:lstStyle>
          <a:p>
            <a:fld id="{D8F0C265-C454-41F8-BF3C-E3A837A79555}" type="slidenum">
              <a:rPr lang="en-US" altLang="ru-RU">
                <a:solidFill>
                  <a:srgbClr val="FFFFFF"/>
                </a:solidFill>
              </a:rPr>
              <a:pPr/>
              <a:t>‹#›</a:t>
            </a:fld>
            <a:endParaRPr lang="en-US" altLang="ru-RU">
              <a:solidFill>
                <a:srgbClr val="FFFFFF"/>
              </a:solidFill>
            </a:endParaRPr>
          </a:p>
        </p:txBody>
      </p:sp>
    </p:spTree>
    <p:extLst>
      <p:ext uri="{BB962C8B-B14F-4D97-AF65-F5344CB8AC3E}">
        <p14:creationId xmlns="" xmlns:p14="http://schemas.microsoft.com/office/powerpoint/2010/main" val="2886055135"/>
      </p:ext>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685800" y="1981200"/>
            <a:ext cx="7772400" cy="4114800"/>
          </a:xfrm>
        </p:spPr>
        <p:txBody>
          <a:bodyPr/>
          <a:lstStyle/>
          <a:p>
            <a:endParaRPr lang="ru-RU"/>
          </a:p>
        </p:txBody>
      </p:sp>
      <p:sp>
        <p:nvSpPr>
          <p:cNvPr id="4" name="Дата 3"/>
          <p:cNvSpPr>
            <a:spLocks noGrp="1"/>
          </p:cNvSpPr>
          <p:nvPr>
            <p:ph type="dt" sz="half" idx="10"/>
          </p:nvPr>
        </p:nvSpPr>
        <p:spPr>
          <a:xfrm>
            <a:off x="685800" y="6248400"/>
            <a:ext cx="1905000" cy="457200"/>
          </a:xfrm>
        </p:spPr>
        <p:txBody>
          <a:bodyPr/>
          <a:lstStyle>
            <a:lvl1pPr>
              <a:defRPr/>
            </a:lvl1pPr>
          </a:lstStyle>
          <a:p>
            <a:fld id="{68F027B2-87C0-4DD5-B5FD-F7A516986B65}" type="datetime1">
              <a:rPr lang="en-US" altLang="ru-RU">
                <a:solidFill>
                  <a:srgbClr val="FFFFFF"/>
                </a:solidFill>
              </a:rPr>
              <a:pPr/>
              <a:t>9/4/2017</a:t>
            </a:fld>
            <a:endParaRPr lang="en-US" altLang="ru-RU">
              <a:solidFill>
                <a:srgbClr val="FFFFFF"/>
              </a:solidFill>
            </a:endParaRPr>
          </a:p>
        </p:txBody>
      </p:sp>
      <p:sp>
        <p:nvSpPr>
          <p:cNvPr id="5" name="Нижний колонтитул 4"/>
          <p:cNvSpPr>
            <a:spLocks noGrp="1"/>
          </p:cNvSpPr>
          <p:nvPr>
            <p:ph type="ftr" sz="quarter" idx="11"/>
          </p:nvPr>
        </p:nvSpPr>
        <p:spPr>
          <a:xfrm>
            <a:off x="3124200" y="6248400"/>
            <a:ext cx="2895600" cy="457200"/>
          </a:xfrm>
        </p:spPr>
        <p:txBody>
          <a:bodyPr/>
          <a:lstStyle>
            <a:lvl1pPr>
              <a:defRPr/>
            </a:lvl1pPr>
          </a:lstStyle>
          <a:p>
            <a:endParaRPr lang="en-US" altLang="ru-RU">
              <a:solidFill>
                <a:srgbClr val="FFFFFF"/>
              </a:solidFill>
            </a:endParaRPr>
          </a:p>
        </p:txBody>
      </p:sp>
      <p:sp>
        <p:nvSpPr>
          <p:cNvPr id="6" name="Номер слайда 5"/>
          <p:cNvSpPr>
            <a:spLocks noGrp="1"/>
          </p:cNvSpPr>
          <p:nvPr>
            <p:ph type="sldNum" sz="quarter" idx="12"/>
          </p:nvPr>
        </p:nvSpPr>
        <p:spPr>
          <a:xfrm>
            <a:off x="6553200" y="6248400"/>
            <a:ext cx="1905000" cy="457200"/>
          </a:xfrm>
        </p:spPr>
        <p:txBody>
          <a:bodyPr/>
          <a:lstStyle>
            <a:lvl1pPr>
              <a:defRPr/>
            </a:lvl1pPr>
          </a:lstStyle>
          <a:p>
            <a:fld id="{6CD52DC1-6897-4A5A-AAD6-FEB34E9F856C}" type="slidenum">
              <a:rPr lang="en-US" altLang="ru-RU">
                <a:solidFill>
                  <a:srgbClr val="FFFFFF"/>
                </a:solidFill>
              </a:rPr>
              <a:pPr/>
              <a:t>‹#›</a:t>
            </a:fld>
            <a:endParaRPr lang="en-US" altLang="ru-RU">
              <a:solidFill>
                <a:srgbClr val="FFFFFF"/>
              </a:solidFill>
            </a:endParaRPr>
          </a:p>
        </p:txBody>
      </p:sp>
    </p:spTree>
    <p:extLst>
      <p:ext uri="{BB962C8B-B14F-4D97-AF65-F5344CB8AC3E}">
        <p14:creationId xmlns="" xmlns:p14="http://schemas.microsoft.com/office/powerpoint/2010/main" val="2662253028"/>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228600" y="457200"/>
            <a:ext cx="8229600" cy="5638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a:xfrm>
            <a:off x="685800" y="6248400"/>
            <a:ext cx="1905000" cy="457200"/>
          </a:xfrm>
        </p:spPr>
        <p:txBody>
          <a:bodyPr/>
          <a:lstStyle>
            <a:lvl1pPr>
              <a:defRPr/>
            </a:lvl1pPr>
          </a:lstStyle>
          <a:p>
            <a:fld id="{CD06B48F-2B33-44FE-ADAD-EA0273CDC142}" type="datetime1">
              <a:rPr lang="en-US" altLang="ru-RU">
                <a:solidFill>
                  <a:srgbClr val="FFFFFF"/>
                </a:solidFill>
              </a:rPr>
              <a:pPr/>
              <a:t>9/4/2017</a:t>
            </a:fld>
            <a:endParaRPr lang="en-US" altLang="ru-RU">
              <a:solidFill>
                <a:srgbClr val="FFFFFF"/>
              </a:solidFill>
            </a:endParaRPr>
          </a:p>
        </p:txBody>
      </p:sp>
      <p:sp>
        <p:nvSpPr>
          <p:cNvPr id="4" name="Нижний колонтитул 3"/>
          <p:cNvSpPr>
            <a:spLocks noGrp="1"/>
          </p:cNvSpPr>
          <p:nvPr>
            <p:ph type="ftr" sz="quarter" idx="11"/>
          </p:nvPr>
        </p:nvSpPr>
        <p:spPr>
          <a:xfrm>
            <a:off x="3124200" y="6248400"/>
            <a:ext cx="2895600" cy="457200"/>
          </a:xfrm>
        </p:spPr>
        <p:txBody>
          <a:bodyPr/>
          <a:lstStyle>
            <a:lvl1pPr>
              <a:defRPr/>
            </a:lvl1pPr>
          </a:lstStyle>
          <a:p>
            <a:endParaRPr lang="en-US" altLang="ru-RU">
              <a:solidFill>
                <a:srgbClr val="FFFFFF"/>
              </a:solidFill>
            </a:endParaRPr>
          </a:p>
        </p:txBody>
      </p:sp>
      <p:sp>
        <p:nvSpPr>
          <p:cNvPr id="5" name="Номер слайда 4"/>
          <p:cNvSpPr>
            <a:spLocks noGrp="1"/>
          </p:cNvSpPr>
          <p:nvPr>
            <p:ph type="sldNum" sz="quarter" idx="12"/>
          </p:nvPr>
        </p:nvSpPr>
        <p:spPr>
          <a:xfrm>
            <a:off x="6553200" y="6248400"/>
            <a:ext cx="1905000" cy="457200"/>
          </a:xfrm>
        </p:spPr>
        <p:txBody>
          <a:bodyPr/>
          <a:lstStyle>
            <a:lvl1pPr>
              <a:defRPr/>
            </a:lvl1pPr>
          </a:lstStyle>
          <a:p>
            <a:fld id="{6781B604-A700-4FB9-884B-44116702CEC5}" type="slidenum">
              <a:rPr lang="en-US" altLang="ru-RU">
                <a:solidFill>
                  <a:srgbClr val="FFFFFF"/>
                </a:solidFill>
              </a:rPr>
              <a:pPr/>
              <a:t>‹#›</a:t>
            </a:fld>
            <a:endParaRPr lang="en-US" altLang="ru-RU">
              <a:solidFill>
                <a:srgbClr val="FFFFFF"/>
              </a:solidFill>
            </a:endParaRPr>
          </a:p>
        </p:txBody>
      </p:sp>
    </p:spTree>
    <p:extLst>
      <p:ext uri="{BB962C8B-B14F-4D97-AF65-F5344CB8AC3E}">
        <p14:creationId xmlns="" xmlns:p14="http://schemas.microsoft.com/office/powerpoint/2010/main" val="1150526181"/>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txAndClipArt" preserve="1">
  <p:cSld name="Заголовок, текст и клип">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Место для изображения из Интернета 3"/>
          <p:cNvSpPr>
            <a:spLocks noGrp="1"/>
          </p:cNvSpPr>
          <p:nvPr>
            <p:ph type="clipArt" sz="half" idx="2"/>
          </p:nvPr>
        </p:nvSpPr>
        <p:spPr>
          <a:xfrm>
            <a:off x="4648200" y="1981200"/>
            <a:ext cx="3810000" cy="4114800"/>
          </a:xfrm>
        </p:spPr>
        <p:txBody>
          <a:bodyPr/>
          <a:lstStyle/>
          <a:p>
            <a:endParaRPr lang="ru-RU"/>
          </a:p>
        </p:txBody>
      </p:sp>
      <p:sp>
        <p:nvSpPr>
          <p:cNvPr id="5" name="Дата 4"/>
          <p:cNvSpPr>
            <a:spLocks noGrp="1"/>
          </p:cNvSpPr>
          <p:nvPr>
            <p:ph type="dt" sz="half" idx="10"/>
          </p:nvPr>
        </p:nvSpPr>
        <p:spPr>
          <a:xfrm>
            <a:off x="685800" y="6248400"/>
            <a:ext cx="1905000" cy="457200"/>
          </a:xfrm>
        </p:spPr>
        <p:txBody>
          <a:bodyPr/>
          <a:lstStyle>
            <a:lvl1pPr>
              <a:defRPr/>
            </a:lvl1pPr>
          </a:lstStyle>
          <a:p>
            <a:fld id="{18EACD0C-BA6C-4A72-B000-996F93E7BD5C}" type="datetime1">
              <a:rPr lang="en-US" altLang="ru-RU">
                <a:solidFill>
                  <a:srgbClr val="FFFFFF"/>
                </a:solidFill>
              </a:rPr>
              <a:pPr/>
              <a:t>9/4/2017</a:t>
            </a:fld>
            <a:endParaRPr lang="en-US" altLang="ru-RU">
              <a:solidFill>
                <a:srgbClr val="FFFFFF"/>
              </a:solidFill>
            </a:endParaRPr>
          </a:p>
        </p:txBody>
      </p:sp>
      <p:sp>
        <p:nvSpPr>
          <p:cNvPr id="6" name="Нижний колонтитул 5"/>
          <p:cNvSpPr>
            <a:spLocks noGrp="1"/>
          </p:cNvSpPr>
          <p:nvPr>
            <p:ph type="ftr" sz="quarter" idx="11"/>
          </p:nvPr>
        </p:nvSpPr>
        <p:spPr>
          <a:xfrm>
            <a:off x="3124200" y="6248400"/>
            <a:ext cx="2895600" cy="457200"/>
          </a:xfrm>
        </p:spPr>
        <p:txBody>
          <a:bodyPr/>
          <a:lstStyle>
            <a:lvl1pPr>
              <a:defRPr/>
            </a:lvl1pPr>
          </a:lstStyle>
          <a:p>
            <a:endParaRPr lang="en-US" altLang="ru-RU">
              <a:solidFill>
                <a:srgbClr val="FFFFFF"/>
              </a:solidFill>
            </a:endParaRPr>
          </a:p>
        </p:txBody>
      </p:sp>
      <p:sp>
        <p:nvSpPr>
          <p:cNvPr id="7" name="Номер слайда 6"/>
          <p:cNvSpPr>
            <a:spLocks noGrp="1"/>
          </p:cNvSpPr>
          <p:nvPr>
            <p:ph type="sldNum" sz="quarter" idx="12"/>
          </p:nvPr>
        </p:nvSpPr>
        <p:spPr>
          <a:xfrm>
            <a:off x="6553200" y="6248400"/>
            <a:ext cx="1905000" cy="457200"/>
          </a:xfrm>
        </p:spPr>
        <p:txBody>
          <a:bodyPr/>
          <a:lstStyle>
            <a:lvl1pPr>
              <a:defRPr/>
            </a:lvl1pPr>
          </a:lstStyle>
          <a:p>
            <a:fld id="{7570F9B0-BEB8-4BC2-8284-E5CA1CAFDE0D}" type="slidenum">
              <a:rPr lang="en-US" altLang="ru-RU">
                <a:solidFill>
                  <a:srgbClr val="FFFFFF"/>
                </a:solidFill>
              </a:rPr>
              <a:pPr/>
              <a:t>‹#›</a:t>
            </a:fld>
            <a:endParaRPr lang="en-US" altLang="ru-RU">
              <a:solidFill>
                <a:srgbClr val="FFFFFF"/>
              </a:solidFill>
            </a:endParaRPr>
          </a:p>
        </p:txBody>
      </p:sp>
    </p:spTree>
    <p:extLst>
      <p:ext uri="{BB962C8B-B14F-4D97-AF65-F5344CB8AC3E}">
        <p14:creationId xmlns="" xmlns:p14="http://schemas.microsoft.com/office/powerpoint/2010/main" val="2531680331"/>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685800" y="6248400"/>
            <a:ext cx="1905000" cy="457200"/>
          </a:xfrm>
        </p:spPr>
        <p:txBody>
          <a:bodyPr/>
          <a:lstStyle>
            <a:lvl1pPr>
              <a:defRPr/>
            </a:lvl1pPr>
          </a:lstStyle>
          <a:p>
            <a:fld id="{314B7226-3C5E-4F5A-A629-E8628727F3A1}" type="datetime1">
              <a:rPr lang="en-US" altLang="ru-RU">
                <a:solidFill>
                  <a:srgbClr val="FFFFFF"/>
                </a:solidFill>
              </a:rPr>
              <a:pPr/>
              <a:t>9/4/2017</a:t>
            </a:fld>
            <a:endParaRPr lang="en-US" altLang="ru-RU">
              <a:solidFill>
                <a:srgbClr val="FFFFFF"/>
              </a:solidFill>
            </a:endParaRPr>
          </a:p>
        </p:txBody>
      </p:sp>
      <p:sp>
        <p:nvSpPr>
          <p:cNvPr id="6" name="Нижний колонтитул 5"/>
          <p:cNvSpPr>
            <a:spLocks noGrp="1"/>
          </p:cNvSpPr>
          <p:nvPr>
            <p:ph type="ftr" sz="quarter" idx="11"/>
          </p:nvPr>
        </p:nvSpPr>
        <p:spPr>
          <a:xfrm>
            <a:off x="3124200" y="6248400"/>
            <a:ext cx="2895600" cy="457200"/>
          </a:xfrm>
        </p:spPr>
        <p:txBody>
          <a:bodyPr/>
          <a:lstStyle>
            <a:lvl1pPr>
              <a:defRPr/>
            </a:lvl1pPr>
          </a:lstStyle>
          <a:p>
            <a:endParaRPr lang="en-US" altLang="ru-RU">
              <a:solidFill>
                <a:srgbClr val="FFFFFF"/>
              </a:solidFill>
            </a:endParaRPr>
          </a:p>
        </p:txBody>
      </p:sp>
      <p:sp>
        <p:nvSpPr>
          <p:cNvPr id="7" name="Номер слайда 6"/>
          <p:cNvSpPr>
            <a:spLocks noGrp="1"/>
          </p:cNvSpPr>
          <p:nvPr>
            <p:ph type="sldNum" sz="quarter" idx="12"/>
          </p:nvPr>
        </p:nvSpPr>
        <p:spPr>
          <a:xfrm>
            <a:off x="6553200" y="6248400"/>
            <a:ext cx="1905000" cy="457200"/>
          </a:xfrm>
        </p:spPr>
        <p:txBody>
          <a:bodyPr/>
          <a:lstStyle>
            <a:lvl1pPr>
              <a:defRPr/>
            </a:lvl1pPr>
          </a:lstStyle>
          <a:p>
            <a:fld id="{94C4E7AE-2812-4821-91FB-C6D87B9A4927}" type="slidenum">
              <a:rPr lang="en-US" altLang="ru-RU">
                <a:solidFill>
                  <a:srgbClr val="FFFFFF"/>
                </a:solidFill>
              </a:rPr>
              <a:pPr/>
              <a:t>‹#›</a:t>
            </a:fld>
            <a:endParaRPr lang="en-US" altLang="ru-RU">
              <a:solidFill>
                <a:srgbClr val="FFFFFF"/>
              </a:solidFill>
            </a:endParaRPr>
          </a:p>
        </p:txBody>
      </p:sp>
    </p:spTree>
    <p:extLst>
      <p:ext uri="{BB962C8B-B14F-4D97-AF65-F5344CB8AC3E}">
        <p14:creationId xmlns="" xmlns:p14="http://schemas.microsoft.com/office/powerpoint/2010/main" val="2739668060"/>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0"/>
            <a:ext cx="8229600" cy="4525963"/>
          </a:xfrm>
        </p:spPr>
        <p:txBody>
          <a:bodyPr/>
          <a:lstStyle/>
          <a:p>
            <a:pPr lvl="0"/>
            <a:endParaRPr lang="ru-RU" noProof="0" smtClean="0"/>
          </a:p>
        </p:txBody>
      </p:sp>
      <p:sp>
        <p:nvSpPr>
          <p:cNvPr id="4" name="Rectangle 4"/>
          <p:cNvSpPr>
            <a:spLocks noGrp="1" noChangeArrowheads="1"/>
          </p:cNvSpPr>
          <p:nvPr>
            <p:ph type="dt" sz="half" idx="10"/>
          </p:nvPr>
        </p:nvSpPr>
        <p:spPr/>
        <p:txBody>
          <a:bodyPr/>
          <a:lstStyle>
            <a:lvl1pPr eaLnBrk="0" hangingPunct="0">
              <a:defRPr>
                <a:cs typeface="Arial" charset="0"/>
              </a:defRPr>
            </a:lvl1pPr>
          </a:lstStyle>
          <a:p>
            <a:pPr>
              <a:defRPr/>
            </a:pPr>
            <a:endParaRPr lang="en-US" altLang="ru-RU"/>
          </a:p>
        </p:txBody>
      </p:sp>
      <p:sp>
        <p:nvSpPr>
          <p:cNvPr id="5" name="Rectangle 5"/>
          <p:cNvSpPr>
            <a:spLocks noGrp="1" noChangeArrowheads="1"/>
          </p:cNvSpPr>
          <p:nvPr>
            <p:ph type="ftr" sz="quarter" idx="11"/>
          </p:nvPr>
        </p:nvSpPr>
        <p:spPr/>
        <p:txBody>
          <a:bodyPr/>
          <a:lstStyle>
            <a:lvl1pPr algn="l" eaLnBrk="0" hangingPunct="0">
              <a:defRPr>
                <a:cs typeface="Arial" charset="0"/>
              </a:defRPr>
            </a:lvl1pPr>
          </a:lstStyle>
          <a:p>
            <a:pPr>
              <a:defRPr/>
            </a:pPr>
            <a:endParaRPr lang="en-US" altLang="ru-RU"/>
          </a:p>
        </p:txBody>
      </p:sp>
      <p:sp>
        <p:nvSpPr>
          <p:cNvPr id="6" name="Rectangle 6"/>
          <p:cNvSpPr>
            <a:spLocks noGrp="1" noChangeArrowheads="1"/>
          </p:cNvSpPr>
          <p:nvPr>
            <p:ph type="sldNum" sz="quarter" idx="12"/>
          </p:nvPr>
        </p:nvSpPr>
        <p:spPr/>
        <p:txBody>
          <a:bodyPr/>
          <a:lstStyle>
            <a:lvl1pPr eaLnBrk="0" hangingPunct="0">
              <a:defRPr>
                <a:cs typeface="Arial" charset="0"/>
              </a:defRPr>
            </a:lvl1pPr>
          </a:lstStyle>
          <a:p>
            <a:pPr>
              <a:defRPr/>
            </a:pPr>
            <a:fld id="{4D1CAAEB-5077-409C-A354-72E0704675C8}" type="slidenum">
              <a:rPr lang="en-US" altLang="ru-RU"/>
              <a:pPr>
                <a:defRPr/>
              </a:pPr>
              <a:t>‹#›</a:t>
            </a:fld>
            <a:endParaRPr lang="en-US" altLang="ru-RU"/>
          </a:p>
        </p:txBody>
      </p:sp>
    </p:spTree>
    <p:extLst>
      <p:ext uri="{BB962C8B-B14F-4D97-AF65-F5344CB8AC3E}">
        <p14:creationId xmlns="" xmlns:p14="http://schemas.microsoft.com/office/powerpoint/2010/main" val="6829972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96BD7886-1A5C-4694-9F4E-5CFA03285231}" type="datetimeFigureOut">
              <a:rPr lang="ru-RU" smtClean="0">
                <a:solidFill>
                  <a:prstClr val="black">
                    <a:tint val="75000"/>
                  </a:prstClr>
                </a:solidFill>
              </a:rPr>
              <a:pPr/>
              <a:t>04.09.2017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312F9EA8-B710-4EF2-87B4-A2704E6C5F5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 xmlns:p14="http://schemas.microsoft.com/office/powerpoint/2010/main" val="24251542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6BD7886-1A5C-4694-9F4E-5CFA03285231}" type="datetimeFigureOut">
              <a:rPr lang="ru-RU" smtClean="0">
                <a:solidFill>
                  <a:prstClr val="black">
                    <a:tint val="75000"/>
                  </a:prstClr>
                </a:solidFill>
              </a:rPr>
              <a:pPr/>
              <a:t>04.09.2017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312F9EA8-B710-4EF2-87B4-A2704E6C5F5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 xmlns:p14="http://schemas.microsoft.com/office/powerpoint/2010/main" val="2180681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678A3FCE-95FB-4465-8080-E34D35F011CD}" type="datetimeFigureOut">
              <a:rPr lang="ru-RU"/>
              <a:pPr>
                <a:defRPr/>
              </a:pPr>
              <a:t>04.09.2017</a:t>
            </a:fld>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665D7238-DF1E-4ED6-80B4-A139852D982F}" type="slidenum">
              <a:rPr lang="ru-RU" altLang="ru-RU"/>
              <a:pPr>
                <a:defRPr/>
              </a:pPr>
              <a:t>‹#›</a:t>
            </a:fld>
            <a:endParaRPr lang="ru-RU" altLang="ru-RU"/>
          </a:p>
        </p:txBody>
      </p:sp>
    </p:spTree>
    <p:extLst>
      <p:ext uri="{BB962C8B-B14F-4D97-AF65-F5344CB8AC3E}">
        <p14:creationId xmlns="" xmlns:p14="http://schemas.microsoft.com/office/powerpoint/2010/main" val="7863259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6BD7886-1A5C-4694-9F4E-5CFA03285231}" type="datetimeFigureOut">
              <a:rPr lang="ru-RU" smtClean="0">
                <a:solidFill>
                  <a:prstClr val="black">
                    <a:tint val="75000"/>
                  </a:prstClr>
                </a:solidFill>
              </a:rPr>
              <a:pPr/>
              <a:t>04.09.2017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312F9EA8-B710-4EF2-87B4-A2704E6C5F5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 xmlns:p14="http://schemas.microsoft.com/office/powerpoint/2010/main" val="30293670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96BD7886-1A5C-4694-9F4E-5CFA03285231}" type="datetimeFigureOut">
              <a:rPr lang="ru-RU" smtClean="0">
                <a:solidFill>
                  <a:prstClr val="black">
                    <a:tint val="75000"/>
                  </a:prstClr>
                </a:solidFill>
              </a:rPr>
              <a:pPr/>
              <a:t>04.09.2017</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312F9EA8-B710-4EF2-87B4-A2704E6C5F5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 xmlns:p14="http://schemas.microsoft.com/office/powerpoint/2010/main" val="4124103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96BD7886-1A5C-4694-9F4E-5CFA03285231}" type="datetimeFigureOut">
              <a:rPr lang="ru-RU" smtClean="0">
                <a:solidFill>
                  <a:prstClr val="black">
                    <a:tint val="75000"/>
                  </a:prstClr>
                </a:solidFill>
              </a:rPr>
              <a:pPr/>
              <a:t>04.09.2017</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312F9EA8-B710-4EF2-87B4-A2704E6C5F5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 xmlns:p14="http://schemas.microsoft.com/office/powerpoint/2010/main" val="33322822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96BD7886-1A5C-4694-9F4E-5CFA03285231}" type="datetimeFigureOut">
              <a:rPr lang="ru-RU" smtClean="0">
                <a:solidFill>
                  <a:prstClr val="black">
                    <a:tint val="75000"/>
                  </a:prstClr>
                </a:solidFill>
              </a:rPr>
              <a:pPr/>
              <a:t>04.09.2017</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312F9EA8-B710-4EF2-87B4-A2704E6C5F5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 xmlns:p14="http://schemas.microsoft.com/office/powerpoint/2010/main" val="7523436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BD7886-1A5C-4694-9F4E-5CFA03285231}" type="datetimeFigureOut">
              <a:rPr lang="ru-RU" smtClean="0">
                <a:solidFill>
                  <a:prstClr val="black">
                    <a:tint val="75000"/>
                  </a:prstClr>
                </a:solidFill>
              </a:rPr>
              <a:pPr/>
              <a:t>04.09.2017</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312F9EA8-B710-4EF2-87B4-A2704E6C5F5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 xmlns:p14="http://schemas.microsoft.com/office/powerpoint/2010/main" val="1118748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96BD7886-1A5C-4694-9F4E-5CFA03285231}" type="datetimeFigureOut">
              <a:rPr lang="ru-RU" smtClean="0">
                <a:solidFill>
                  <a:prstClr val="black">
                    <a:tint val="75000"/>
                  </a:prstClr>
                </a:solidFill>
              </a:rPr>
              <a:pPr/>
              <a:t>04.09.2017</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312F9EA8-B710-4EF2-87B4-A2704E6C5F5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 xmlns:p14="http://schemas.microsoft.com/office/powerpoint/2010/main" val="36159852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96BD7886-1A5C-4694-9F4E-5CFA03285231}" type="datetimeFigureOut">
              <a:rPr lang="ru-RU" smtClean="0">
                <a:solidFill>
                  <a:prstClr val="black">
                    <a:tint val="75000"/>
                  </a:prstClr>
                </a:solidFill>
              </a:rPr>
              <a:pPr/>
              <a:t>04.09.2017</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312F9EA8-B710-4EF2-87B4-A2704E6C5F5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 xmlns:p14="http://schemas.microsoft.com/office/powerpoint/2010/main" val="35783592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6BD7886-1A5C-4694-9F4E-5CFA03285231}" type="datetimeFigureOut">
              <a:rPr lang="ru-RU" smtClean="0">
                <a:solidFill>
                  <a:prstClr val="black">
                    <a:tint val="75000"/>
                  </a:prstClr>
                </a:solidFill>
              </a:rPr>
              <a:pPr/>
              <a:t>04.09.2017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312F9EA8-B710-4EF2-87B4-A2704E6C5F5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 xmlns:p14="http://schemas.microsoft.com/office/powerpoint/2010/main" val="6977489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6BD7886-1A5C-4694-9F4E-5CFA03285231}" type="datetimeFigureOut">
              <a:rPr lang="ru-RU" smtClean="0">
                <a:solidFill>
                  <a:prstClr val="black">
                    <a:tint val="75000"/>
                  </a:prstClr>
                </a:solidFill>
              </a:rPr>
              <a:pPr/>
              <a:t>04.09.2017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312F9EA8-B710-4EF2-87B4-A2704E6C5F5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 xmlns:p14="http://schemas.microsoft.com/office/powerpoint/2010/main" val="4493990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 xmlns:a14="http://schemas.microsoft.com/office/drawing/2010/main" w="9525">
                <a:solidFill>
                  <a:schemeClr val="bg1"/>
                </a:solidFill>
                <a:miter lim="800000"/>
                <a:headEnd/>
                <a:tailEnd/>
              </a14:hiddenLine>
            </a:ext>
          </a:extLst>
        </p:spPr>
        <p:txBody>
          <a:bodyPr wrap="none" anchor="ctr"/>
          <a:lstStyle>
            <a:lvl1pPr>
              <a:defRPr sz="2400">
                <a:solidFill>
                  <a:schemeClr val="tx1"/>
                </a:solidFill>
                <a:latin typeface="Arial Cyr" panose="020B0604020202020204" pitchFamily="34" charset="0"/>
              </a:defRPr>
            </a:lvl1pPr>
            <a:lvl2pPr marL="742950" indent="-285750">
              <a:defRPr sz="2400">
                <a:solidFill>
                  <a:schemeClr val="tx1"/>
                </a:solidFill>
                <a:latin typeface="Arial Cyr" panose="020B0604020202020204" pitchFamily="34" charset="0"/>
              </a:defRPr>
            </a:lvl2pPr>
            <a:lvl3pPr marL="1143000" indent="-228600">
              <a:defRPr sz="2400">
                <a:solidFill>
                  <a:schemeClr val="tx1"/>
                </a:solidFill>
                <a:latin typeface="Arial Cyr" panose="020B0604020202020204" pitchFamily="34" charset="0"/>
              </a:defRPr>
            </a:lvl3pPr>
            <a:lvl4pPr marL="1600200" indent="-228600">
              <a:defRPr sz="2400">
                <a:solidFill>
                  <a:schemeClr val="tx1"/>
                </a:solidFill>
                <a:latin typeface="Arial Cyr" panose="020B0604020202020204" pitchFamily="34" charset="0"/>
              </a:defRPr>
            </a:lvl4pPr>
            <a:lvl5pPr marL="2057400" indent="-228600">
              <a:defRPr sz="2400">
                <a:solidFill>
                  <a:schemeClr val="tx1"/>
                </a:solidFill>
                <a:latin typeface="Arial Cyr" panose="020B0604020202020204" pitchFamily="34" charset="0"/>
              </a:defRPr>
            </a:lvl5pPr>
            <a:lvl6pPr marL="2514600" indent="-228600" eaLnBrk="0" fontAlgn="base" hangingPunct="0">
              <a:spcBef>
                <a:spcPct val="0"/>
              </a:spcBef>
              <a:spcAft>
                <a:spcPct val="0"/>
              </a:spcAft>
              <a:defRPr sz="2400">
                <a:solidFill>
                  <a:schemeClr val="tx1"/>
                </a:solidFill>
                <a:latin typeface="Arial Cyr" panose="020B0604020202020204" pitchFamily="34" charset="0"/>
              </a:defRPr>
            </a:lvl6pPr>
            <a:lvl7pPr marL="2971800" indent="-228600" eaLnBrk="0" fontAlgn="base" hangingPunct="0">
              <a:spcBef>
                <a:spcPct val="0"/>
              </a:spcBef>
              <a:spcAft>
                <a:spcPct val="0"/>
              </a:spcAft>
              <a:defRPr sz="2400">
                <a:solidFill>
                  <a:schemeClr val="tx1"/>
                </a:solidFill>
                <a:latin typeface="Arial Cyr" panose="020B0604020202020204" pitchFamily="34" charset="0"/>
              </a:defRPr>
            </a:lvl7pPr>
            <a:lvl8pPr marL="3429000" indent="-228600" eaLnBrk="0" fontAlgn="base" hangingPunct="0">
              <a:spcBef>
                <a:spcPct val="0"/>
              </a:spcBef>
              <a:spcAft>
                <a:spcPct val="0"/>
              </a:spcAft>
              <a:defRPr sz="2400">
                <a:solidFill>
                  <a:schemeClr val="tx1"/>
                </a:solidFill>
                <a:latin typeface="Arial Cyr" panose="020B0604020202020204" pitchFamily="34" charset="0"/>
              </a:defRPr>
            </a:lvl8pPr>
            <a:lvl9pPr marL="3886200" indent="-228600" eaLnBrk="0" fontAlgn="base" hangingPunct="0">
              <a:spcBef>
                <a:spcPct val="0"/>
              </a:spcBef>
              <a:spcAft>
                <a:spcPct val="0"/>
              </a:spcAft>
              <a:defRPr sz="2400">
                <a:solidFill>
                  <a:schemeClr val="tx1"/>
                </a:solidFill>
                <a:latin typeface="Arial Cyr" panose="020B0604020202020204" pitchFamily="34" charset="0"/>
              </a:defRPr>
            </a:lvl9pPr>
          </a:lstStyle>
          <a:p>
            <a:pPr algn="ctr" eaLnBrk="1" hangingPunct="1">
              <a:defRPr/>
            </a:pPr>
            <a:endParaRPr kumimoji="1" lang="ru-RU" smtClean="0">
              <a:solidFill>
                <a:srgbClr val="FFFFFF"/>
              </a:solidFill>
              <a:latin typeface="Times New Roman" panose="02020603050405020304" pitchFamily="18" charset="0"/>
              <a:cs typeface="+mn-cs"/>
            </a:endParaRPr>
          </a:p>
        </p:txBody>
      </p:sp>
      <p:sp>
        <p:nvSpPr>
          <p:cNvPr id="5" name="Rectangle 8"/>
          <p:cNvSpPr>
            <a:spLocks noChangeArrowheads="1"/>
          </p:cNvSpPr>
          <p:nvPr/>
        </p:nvSpPr>
        <p:spPr bwMode="ltGray">
          <a:xfrm>
            <a:off x="0" y="3543300"/>
            <a:ext cx="3344863" cy="122238"/>
          </a:xfrm>
          <a:prstGeom prst="rect">
            <a:avLst/>
          </a:prstGeom>
          <a:solidFill>
            <a:schemeClr val="bg2">
              <a:alpha val="50195"/>
            </a:schemeClr>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Cyr" panose="020B0604020202020204" pitchFamily="34" charset="0"/>
              </a:defRPr>
            </a:lvl1pPr>
            <a:lvl2pPr marL="742950" indent="-285750">
              <a:defRPr sz="2400">
                <a:solidFill>
                  <a:schemeClr val="tx1"/>
                </a:solidFill>
                <a:latin typeface="Arial Cyr" panose="020B0604020202020204" pitchFamily="34" charset="0"/>
              </a:defRPr>
            </a:lvl2pPr>
            <a:lvl3pPr marL="1143000" indent="-228600">
              <a:defRPr sz="2400">
                <a:solidFill>
                  <a:schemeClr val="tx1"/>
                </a:solidFill>
                <a:latin typeface="Arial Cyr" panose="020B0604020202020204" pitchFamily="34" charset="0"/>
              </a:defRPr>
            </a:lvl3pPr>
            <a:lvl4pPr marL="1600200" indent="-228600">
              <a:defRPr sz="2400">
                <a:solidFill>
                  <a:schemeClr val="tx1"/>
                </a:solidFill>
                <a:latin typeface="Arial Cyr" panose="020B0604020202020204" pitchFamily="34" charset="0"/>
              </a:defRPr>
            </a:lvl4pPr>
            <a:lvl5pPr marL="2057400" indent="-228600">
              <a:defRPr sz="2400">
                <a:solidFill>
                  <a:schemeClr val="tx1"/>
                </a:solidFill>
                <a:latin typeface="Arial Cyr" panose="020B0604020202020204" pitchFamily="34" charset="0"/>
              </a:defRPr>
            </a:lvl5pPr>
            <a:lvl6pPr marL="2514600" indent="-228600" eaLnBrk="0" fontAlgn="base" hangingPunct="0">
              <a:spcBef>
                <a:spcPct val="0"/>
              </a:spcBef>
              <a:spcAft>
                <a:spcPct val="0"/>
              </a:spcAft>
              <a:defRPr sz="2400">
                <a:solidFill>
                  <a:schemeClr val="tx1"/>
                </a:solidFill>
                <a:latin typeface="Arial Cyr" panose="020B0604020202020204" pitchFamily="34" charset="0"/>
              </a:defRPr>
            </a:lvl6pPr>
            <a:lvl7pPr marL="2971800" indent="-228600" eaLnBrk="0" fontAlgn="base" hangingPunct="0">
              <a:spcBef>
                <a:spcPct val="0"/>
              </a:spcBef>
              <a:spcAft>
                <a:spcPct val="0"/>
              </a:spcAft>
              <a:defRPr sz="2400">
                <a:solidFill>
                  <a:schemeClr val="tx1"/>
                </a:solidFill>
                <a:latin typeface="Arial Cyr" panose="020B0604020202020204" pitchFamily="34" charset="0"/>
              </a:defRPr>
            </a:lvl7pPr>
            <a:lvl8pPr marL="3429000" indent="-228600" eaLnBrk="0" fontAlgn="base" hangingPunct="0">
              <a:spcBef>
                <a:spcPct val="0"/>
              </a:spcBef>
              <a:spcAft>
                <a:spcPct val="0"/>
              </a:spcAft>
              <a:defRPr sz="2400">
                <a:solidFill>
                  <a:schemeClr val="tx1"/>
                </a:solidFill>
                <a:latin typeface="Arial Cyr" panose="020B0604020202020204" pitchFamily="34" charset="0"/>
              </a:defRPr>
            </a:lvl8pPr>
            <a:lvl9pPr marL="3886200" indent="-228600" eaLnBrk="0" fontAlgn="base" hangingPunct="0">
              <a:spcBef>
                <a:spcPct val="0"/>
              </a:spcBef>
              <a:spcAft>
                <a:spcPct val="0"/>
              </a:spcAft>
              <a:defRPr sz="2400">
                <a:solidFill>
                  <a:schemeClr val="tx1"/>
                </a:solidFill>
                <a:latin typeface="Arial Cyr" panose="020B0604020202020204" pitchFamily="34" charset="0"/>
              </a:defRPr>
            </a:lvl9pPr>
          </a:lstStyle>
          <a:p>
            <a:pPr algn="ctr" eaLnBrk="1" hangingPunct="1">
              <a:defRPr/>
            </a:pPr>
            <a:endParaRPr kumimoji="1" lang="ru-RU" smtClean="0">
              <a:solidFill>
                <a:srgbClr val="FFFFFF"/>
              </a:solidFill>
              <a:latin typeface="Times New Roman" panose="02020603050405020304" pitchFamily="18" charset="0"/>
              <a:cs typeface="+mn-cs"/>
            </a:endParaRPr>
          </a:p>
        </p:txBody>
      </p:sp>
      <p:sp>
        <p:nvSpPr>
          <p:cNvPr id="3075" name="Rectangle 3"/>
          <p:cNvSpPr>
            <a:spLocks noGrp="1" noChangeArrowheads="1"/>
          </p:cNvSpPr>
          <p:nvPr>
            <p:ph type="ctrTitle"/>
          </p:nvPr>
        </p:nvSpPr>
        <p:spPr>
          <a:xfrm>
            <a:off x="990600" y="1171575"/>
            <a:ext cx="7467600" cy="2105025"/>
          </a:xfrm>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a:spAutoFit/>
          </a:bodyPr>
          <a:lstStyle>
            <a:lvl1pPr>
              <a:defRPr sz="6600">
                <a:solidFill>
                  <a:srgbClr val="CCFFFF"/>
                </a:solidFill>
              </a:defRPr>
            </a:lvl1pPr>
          </a:lstStyle>
          <a:p>
            <a:pPr lvl="0"/>
            <a:r>
              <a:rPr lang="en-US" noProof="0" smtClean="0"/>
              <a:t>Click to edit Master title style</a:t>
            </a:r>
          </a:p>
        </p:txBody>
      </p:sp>
      <p:sp>
        <p:nvSpPr>
          <p:cNvPr id="3076" name="Rectangle 4"/>
          <p:cNvSpPr>
            <a:spLocks noGrp="1" noChangeArrowheads="1"/>
          </p:cNvSpPr>
          <p:nvPr>
            <p:ph type="subTitle" idx="1"/>
          </p:nvPr>
        </p:nvSpPr>
        <p:spPr>
          <a:xfrm>
            <a:off x="1447800" y="3886200"/>
            <a:ext cx="6400800" cy="1752600"/>
          </a:xfrm>
        </p:spPr>
        <p:txBody>
          <a:bodyPr/>
          <a:lstStyle>
            <a:lvl1pPr marL="0" indent="0" algn="ctr">
              <a:buFont typeface="Wingdings" panose="05000000000000000000" pitchFamily="2" charset="2"/>
              <a:buNone/>
              <a:defRPr sz="4000">
                <a:solidFill>
                  <a:srgbClr val="CCECFF"/>
                </a:solidFill>
              </a:defRPr>
            </a:lvl1pPr>
          </a:lstStyle>
          <a:p>
            <a:pPr lvl="0"/>
            <a:r>
              <a:rPr lang="en-US" noProof="0" smtClean="0"/>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r>
              <a:rPr lang="en-US"/>
              <a:t>СБОРКА DC-72 В ОИЯИ</a:t>
            </a:r>
          </a:p>
        </p:txBody>
      </p:sp>
      <p:sp>
        <p:nvSpPr>
          <p:cNvPr id="8" name="Rectangle 7"/>
          <p:cNvSpPr>
            <a:spLocks noGrp="1" noChangeArrowheads="1"/>
          </p:cNvSpPr>
          <p:nvPr>
            <p:ph type="sldNum" sz="quarter" idx="12"/>
          </p:nvPr>
        </p:nvSpPr>
        <p:spPr>
          <a:xfrm>
            <a:off x="6934200" y="6248400"/>
            <a:ext cx="1905000" cy="457200"/>
          </a:xfrm>
        </p:spPr>
        <p:txBody>
          <a:bodyPr/>
          <a:lstStyle>
            <a:lvl1pPr>
              <a:defRPr>
                <a:solidFill>
                  <a:srgbClr val="CCECFF"/>
                </a:solidFill>
              </a:defRPr>
            </a:lvl1pPr>
          </a:lstStyle>
          <a:p>
            <a:pPr>
              <a:defRPr/>
            </a:pPr>
            <a:fld id="{042C32C1-A62D-4D0A-AE2F-943F459B563C}" type="slidenum">
              <a:rPr lang="en-US"/>
              <a:pPr>
                <a:defRPr/>
              </a:pPr>
              <a:t>‹#›</a:t>
            </a:fld>
            <a:endParaRPr lang="en-US"/>
          </a:p>
        </p:txBody>
      </p:sp>
    </p:spTree>
    <p:extLst>
      <p:ext uri="{BB962C8B-B14F-4D97-AF65-F5344CB8AC3E}">
        <p14:creationId xmlns="" xmlns:p14="http://schemas.microsoft.com/office/powerpoint/2010/main" val="120273581"/>
      </p:ext>
    </p:extLst>
  </p:cSld>
  <p:clrMapOvr>
    <a:masterClrMapping/>
  </p:clrMapOvr>
  <p:transition spd="med">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8776FD11-19AD-4C62-9D11-37E04DD00934}" type="datetimeFigureOut">
              <a:rPr lang="ru-RU"/>
              <a:pPr>
                <a:defRPr/>
              </a:pPr>
              <a:t>04.09.2017</a:t>
            </a:fld>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444CD4A4-C0DF-4A73-B94C-17942CE550EB}" type="slidenum">
              <a:rPr lang="ru-RU" altLang="ru-RU"/>
              <a:pPr>
                <a:defRPr/>
              </a:pPr>
              <a:t>‹#›</a:t>
            </a:fld>
            <a:endParaRPr lang="ru-RU" altLang="ru-RU"/>
          </a:p>
        </p:txBody>
      </p:sp>
    </p:spTree>
    <p:extLst>
      <p:ext uri="{BB962C8B-B14F-4D97-AF65-F5344CB8AC3E}">
        <p14:creationId xmlns="" xmlns:p14="http://schemas.microsoft.com/office/powerpoint/2010/main" val="41832105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6" name="Rectangle 6"/>
          <p:cNvSpPr>
            <a:spLocks noGrp="1" noChangeArrowheads="1"/>
          </p:cNvSpPr>
          <p:nvPr>
            <p:ph type="sldNum" sz="quarter" idx="12"/>
          </p:nvPr>
        </p:nvSpPr>
        <p:spPr>
          <a:ln/>
        </p:spPr>
        <p:txBody>
          <a:bodyPr/>
          <a:lstStyle>
            <a:lvl1pPr>
              <a:defRPr/>
            </a:lvl1pPr>
          </a:lstStyle>
          <a:p>
            <a:pPr>
              <a:defRPr/>
            </a:pPr>
            <a:fld id="{B80279D1-77D9-435E-B8D5-467A4CCB8B1F}"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875464272"/>
      </p:ext>
    </p:extLst>
  </p:cSld>
  <p:clrMapOvr>
    <a:masterClrMapping/>
  </p:clrMapOvr>
  <p:transition spd="med">
    <p:dissolv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6" name="Rectangle 6"/>
          <p:cNvSpPr>
            <a:spLocks noGrp="1" noChangeArrowheads="1"/>
          </p:cNvSpPr>
          <p:nvPr>
            <p:ph type="sldNum" sz="quarter" idx="12"/>
          </p:nvPr>
        </p:nvSpPr>
        <p:spPr>
          <a:ln/>
        </p:spPr>
        <p:txBody>
          <a:bodyPr/>
          <a:lstStyle>
            <a:lvl1pPr>
              <a:defRPr/>
            </a:lvl1pPr>
          </a:lstStyle>
          <a:p>
            <a:pPr>
              <a:defRPr/>
            </a:pPr>
            <a:fld id="{899465F2-1476-496E-8FF7-C204C0C7A606}"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612220505"/>
      </p:ext>
    </p:extLst>
  </p:cSld>
  <p:clrMapOvr>
    <a:masterClrMapping/>
  </p:clrMapOvr>
  <p:transition spd="med">
    <p:dissolv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7" name="Rectangle 6"/>
          <p:cNvSpPr>
            <a:spLocks noGrp="1" noChangeArrowheads="1"/>
          </p:cNvSpPr>
          <p:nvPr>
            <p:ph type="sldNum" sz="quarter" idx="12"/>
          </p:nvPr>
        </p:nvSpPr>
        <p:spPr>
          <a:ln/>
        </p:spPr>
        <p:txBody>
          <a:bodyPr/>
          <a:lstStyle>
            <a:lvl1pPr>
              <a:defRPr/>
            </a:lvl1pPr>
          </a:lstStyle>
          <a:p>
            <a:pPr>
              <a:defRPr/>
            </a:pPr>
            <a:fld id="{E5CF3429-2FBE-450F-90C0-2AC95D45FDE2}"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962860829"/>
      </p:ext>
    </p:extLst>
  </p:cSld>
  <p:clrMapOvr>
    <a:masterClrMapping/>
  </p:clrMapOvr>
  <p:transition spd="med">
    <p:dissolv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9" name="Rectangle 6"/>
          <p:cNvSpPr>
            <a:spLocks noGrp="1" noChangeArrowheads="1"/>
          </p:cNvSpPr>
          <p:nvPr>
            <p:ph type="sldNum" sz="quarter" idx="12"/>
          </p:nvPr>
        </p:nvSpPr>
        <p:spPr>
          <a:ln/>
        </p:spPr>
        <p:txBody>
          <a:bodyPr/>
          <a:lstStyle>
            <a:lvl1pPr>
              <a:defRPr/>
            </a:lvl1pPr>
          </a:lstStyle>
          <a:p>
            <a:pPr>
              <a:defRPr/>
            </a:pPr>
            <a:fld id="{A70BCAF2-B6BD-4ACF-8618-36659B8DFF36}"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043774950"/>
      </p:ext>
    </p:extLst>
  </p:cSld>
  <p:clrMapOvr>
    <a:masterClrMapping/>
  </p:clrMapOvr>
  <p:transition spd="med">
    <p:dissolv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5" name="Rectangle 6"/>
          <p:cNvSpPr>
            <a:spLocks noGrp="1" noChangeArrowheads="1"/>
          </p:cNvSpPr>
          <p:nvPr>
            <p:ph type="sldNum" sz="quarter" idx="12"/>
          </p:nvPr>
        </p:nvSpPr>
        <p:spPr>
          <a:ln/>
        </p:spPr>
        <p:txBody>
          <a:bodyPr/>
          <a:lstStyle>
            <a:lvl1pPr>
              <a:defRPr/>
            </a:lvl1pPr>
          </a:lstStyle>
          <a:p>
            <a:pPr>
              <a:defRPr/>
            </a:pPr>
            <a:fld id="{DF05498A-149D-4002-BF47-56EC28136FEA}"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913153736"/>
      </p:ext>
    </p:extLst>
  </p:cSld>
  <p:clrMapOvr>
    <a:masterClrMapping/>
  </p:clrMapOvr>
  <p:transition spd="med">
    <p:dissolv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4" name="Rectangle 6"/>
          <p:cNvSpPr>
            <a:spLocks noGrp="1" noChangeArrowheads="1"/>
          </p:cNvSpPr>
          <p:nvPr>
            <p:ph type="sldNum" sz="quarter" idx="12"/>
          </p:nvPr>
        </p:nvSpPr>
        <p:spPr>
          <a:ln/>
        </p:spPr>
        <p:txBody>
          <a:bodyPr/>
          <a:lstStyle>
            <a:lvl1pPr>
              <a:defRPr/>
            </a:lvl1pPr>
          </a:lstStyle>
          <a:p>
            <a:pPr>
              <a:defRPr/>
            </a:pPr>
            <a:fld id="{073BEB64-EAD7-4BC1-890A-C6E520D0E67C}"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724039531"/>
      </p:ext>
    </p:extLst>
  </p:cSld>
  <p:clrMapOvr>
    <a:masterClrMapping/>
  </p:clrMapOvr>
  <p:transition spd="med">
    <p:dissolv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7" name="Rectangle 6"/>
          <p:cNvSpPr>
            <a:spLocks noGrp="1" noChangeArrowheads="1"/>
          </p:cNvSpPr>
          <p:nvPr>
            <p:ph type="sldNum" sz="quarter" idx="12"/>
          </p:nvPr>
        </p:nvSpPr>
        <p:spPr>
          <a:ln/>
        </p:spPr>
        <p:txBody>
          <a:bodyPr/>
          <a:lstStyle>
            <a:lvl1pPr>
              <a:defRPr/>
            </a:lvl1pPr>
          </a:lstStyle>
          <a:p>
            <a:pPr>
              <a:defRPr/>
            </a:pPr>
            <a:fld id="{75533F4F-7964-439A-BB63-CECE8A8966B6}"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800243167"/>
      </p:ext>
    </p:extLst>
  </p:cSld>
  <p:clrMapOvr>
    <a:masterClrMapping/>
  </p:clrMapOvr>
  <p:transition spd="med">
    <p:dissolv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7" name="Rectangle 6"/>
          <p:cNvSpPr>
            <a:spLocks noGrp="1" noChangeArrowheads="1"/>
          </p:cNvSpPr>
          <p:nvPr>
            <p:ph type="sldNum" sz="quarter" idx="12"/>
          </p:nvPr>
        </p:nvSpPr>
        <p:spPr>
          <a:ln/>
        </p:spPr>
        <p:txBody>
          <a:bodyPr/>
          <a:lstStyle>
            <a:lvl1pPr>
              <a:defRPr/>
            </a:lvl1pPr>
          </a:lstStyle>
          <a:p>
            <a:pPr>
              <a:defRPr/>
            </a:pPr>
            <a:fld id="{44AA87DA-5BE6-480E-B4DE-B6EE4869CD75}"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904463032"/>
      </p:ext>
    </p:extLst>
  </p:cSld>
  <p:clrMapOvr>
    <a:masterClrMapping/>
  </p:clrMapOvr>
  <p:transition spd="med">
    <p:dissolv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6" name="Rectangle 6"/>
          <p:cNvSpPr>
            <a:spLocks noGrp="1" noChangeArrowheads="1"/>
          </p:cNvSpPr>
          <p:nvPr>
            <p:ph type="sldNum" sz="quarter" idx="12"/>
          </p:nvPr>
        </p:nvSpPr>
        <p:spPr>
          <a:ln/>
        </p:spPr>
        <p:txBody>
          <a:bodyPr/>
          <a:lstStyle>
            <a:lvl1pPr>
              <a:defRPr/>
            </a:lvl1pPr>
          </a:lstStyle>
          <a:p>
            <a:pPr>
              <a:defRPr/>
            </a:pPr>
            <a:fld id="{7D300920-545E-46C1-908F-BE719729D501}"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943183635"/>
      </p:ext>
    </p:extLst>
  </p:cSld>
  <p:clrMapOvr>
    <a:masterClrMapping/>
  </p:clrMapOvr>
  <p:transition spd="med">
    <p:dissolv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400800" y="457200"/>
            <a:ext cx="2057400" cy="56388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228600" y="457200"/>
            <a:ext cx="6019800" cy="56388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6" name="Rectangle 6"/>
          <p:cNvSpPr>
            <a:spLocks noGrp="1" noChangeArrowheads="1"/>
          </p:cNvSpPr>
          <p:nvPr>
            <p:ph type="sldNum" sz="quarter" idx="12"/>
          </p:nvPr>
        </p:nvSpPr>
        <p:spPr>
          <a:ln/>
        </p:spPr>
        <p:txBody>
          <a:bodyPr/>
          <a:lstStyle>
            <a:lvl1pPr>
              <a:defRPr/>
            </a:lvl1pPr>
          </a:lstStyle>
          <a:p>
            <a:pPr>
              <a:defRPr/>
            </a:pPr>
            <a:fld id="{29AA5616-30E0-40D4-8590-0DCA436652EF}"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040070328"/>
      </p:ext>
    </p:extLst>
  </p:cSld>
  <p:clrMapOvr>
    <a:masterClrMapping/>
  </p:clrMapOvr>
  <p:transition spd="med">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8684D380-768A-495F-9535-85D913F8CB78}" type="datetimeFigureOut">
              <a:rPr lang="ru-RU"/>
              <a:pPr>
                <a:defRPr/>
              </a:pPr>
              <a:t>04.09.2017</a:t>
            </a:fld>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A6987BA7-C73A-4D07-ACAE-12C51F4E25C2}" type="slidenum">
              <a:rPr lang="ru-RU" altLang="ru-RU"/>
              <a:pPr>
                <a:defRPr/>
              </a:pPr>
              <a:t>‹#›</a:t>
            </a:fld>
            <a:endParaRPr lang="ru-RU" altLang="ru-RU"/>
          </a:p>
        </p:txBody>
      </p:sp>
    </p:spTree>
    <p:extLst>
      <p:ext uri="{BB962C8B-B14F-4D97-AF65-F5344CB8AC3E}">
        <p14:creationId xmlns="" xmlns:p14="http://schemas.microsoft.com/office/powerpoint/2010/main" val="29424531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228600" y="457200"/>
            <a:ext cx="8229600" cy="5638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5" name="Rectangle 6"/>
          <p:cNvSpPr>
            <a:spLocks noGrp="1" noChangeArrowheads="1"/>
          </p:cNvSpPr>
          <p:nvPr>
            <p:ph type="sldNum" sz="quarter" idx="12"/>
          </p:nvPr>
        </p:nvSpPr>
        <p:spPr>
          <a:ln/>
        </p:spPr>
        <p:txBody>
          <a:bodyPr/>
          <a:lstStyle>
            <a:lvl1pPr>
              <a:defRPr/>
            </a:lvl1pPr>
          </a:lstStyle>
          <a:p>
            <a:pPr>
              <a:defRPr/>
            </a:pPr>
            <a:fld id="{CBA4AD86-A86D-40C8-8DFC-1C143003F4AA}"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924872314"/>
      </p:ext>
    </p:extLst>
  </p:cSld>
  <p:clrMapOvr>
    <a:masterClrMapping/>
  </p:clrMapOvr>
  <p:transition spd="med">
    <p:dissolv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228600" y="457200"/>
            <a:ext cx="7772400" cy="1143000"/>
          </a:xfrm>
        </p:spPr>
        <p:txBody>
          <a:bodyPr/>
          <a:lstStyle/>
          <a:p>
            <a:r>
              <a:rPr lang="ru-RU" smtClean="0"/>
              <a:t>Образец заголовка</a:t>
            </a:r>
            <a:endParaRPr lang="ru-RU"/>
          </a:p>
        </p:txBody>
      </p:sp>
      <p:sp>
        <p:nvSpPr>
          <p:cNvPr id="3" name="Объект 2"/>
          <p:cNvSpPr>
            <a:spLocks noGrp="1"/>
          </p:cNvSpPr>
          <p:nvPr>
            <p:ph sz="quarter" idx="1"/>
          </p:nvPr>
        </p:nvSpPr>
        <p:spPr>
          <a:xfrm>
            <a:off x="685800"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685800" y="41148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41148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9" name="Rectangle 6"/>
          <p:cNvSpPr>
            <a:spLocks noGrp="1" noChangeArrowheads="1"/>
          </p:cNvSpPr>
          <p:nvPr>
            <p:ph type="sldNum" sz="quarter" idx="12"/>
          </p:nvPr>
        </p:nvSpPr>
        <p:spPr>
          <a:ln/>
        </p:spPr>
        <p:txBody>
          <a:bodyPr/>
          <a:lstStyle>
            <a:lvl1pPr>
              <a:defRPr/>
            </a:lvl1pPr>
          </a:lstStyle>
          <a:p>
            <a:pPr>
              <a:defRPr/>
            </a:pPr>
            <a:fld id="{EB71A478-F199-4C94-9710-D464F748015E}"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343455182"/>
      </p:ext>
    </p:extLst>
  </p:cSld>
  <p:clrMapOvr>
    <a:masterClrMapping/>
  </p:clrMapOvr>
  <p:transition spd="med">
    <p:dissolv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41148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r>
              <a:rPr lang="en-US">
                <a:solidFill>
                  <a:srgbClr val="FFFFFF"/>
                </a:solidFill>
              </a:rPr>
              <a:t>СБОРКА DC-72 В ОИЯИ</a:t>
            </a:r>
          </a:p>
        </p:txBody>
      </p:sp>
      <p:sp>
        <p:nvSpPr>
          <p:cNvPr id="8" name="Rectangle 6"/>
          <p:cNvSpPr>
            <a:spLocks noGrp="1" noChangeArrowheads="1"/>
          </p:cNvSpPr>
          <p:nvPr>
            <p:ph type="sldNum" sz="quarter" idx="12"/>
          </p:nvPr>
        </p:nvSpPr>
        <p:spPr>
          <a:ln/>
        </p:spPr>
        <p:txBody>
          <a:bodyPr/>
          <a:lstStyle>
            <a:lvl1pPr>
              <a:defRPr/>
            </a:lvl1pPr>
          </a:lstStyle>
          <a:p>
            <a:pPr>
              <a:defRPr/>
            </a:pPr>
            <a:fld id="{B8524A22-4857-4C51-9571-49EBA4F2E2A0}"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340733536"/>
      </p:ext>
    </p:extLst>
  </p:cSld>
  <p:clrMapOvr>
    <a:masterClrMapping/>
  </p:clrMapOvr>
  <p:transition spd="med">
    <p:dissolv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a:defRPr/>
            </a:pPr>
            <a:endParaRPr lang="en-US"/>
          </a:p>
        </p:txBody>
      </p:sp>
      <p:sp>
        <p:nvSpPr>
          <p:cNvPr id="5" name="Нижний колонтитул 4"/>
          <p:cNvSpPr>
            <a:spLocks noGrp="1"/>
          </p:cNvSpPr>
          <p:nvPr>
            <p:ph type="ftr" sz="quarter" idx="11"/>
          </p:nvPr>
        </p:nvSpPr>
        <p:spPr/>
        <p:txBody>
          <a:bodyPr/>
          <a:lstStyle/>
          <a:p>
            <a:pPr>
              <a:defRPr/>
            </a:pPr>
            <a:r>
              <a:rPr lang="en-US" smtClean="0"/>
              <a:t>СБОРКА DC-72 В ОИЯИ</a:t>
            </a:r>
            <a:endParaRPr lang="en-US"/>
          </a:p>
        </p:txBody>
      </p:sp>
      <p:sp>
        <p:nvSpPr>
          <p:cNvPr id="6" name="Номер слайда 5"/>
          <p:cNvSpPr>
            <a:spLocks noGrp="1"/>
          </p:cNvSpPr>
          <p:nvPr>
            <p:ph type="sldNum" sz="quarter" idx="12"/>
          </p:nvPr>
        </p:nvSpPr>
        <p:spPr/>
        <p:txBody>
          <a:bodyPr/>
          <a:lstStyle/>
          <a:p>
            <a:pPr>
              <a:defRPr/>
            </a:pPr>
            <a:fld id="{042C32C1-A62D-4D0A-AE2F-943F459B563C}" type="slidenum">
              <a:rPr lang="en-US" smtClean="0"/>
              <a:pPr>
                <a:defRPr/>
              </a:pPr>
              <a:t>‹#›</a:t>
            </a:fld>
            <a:endParaRPr lang="en-US"/>
          </a:p>
        </p:txBody>
      </p:sp>
    </p:spTree>
    <p:extLst>
      <p:ext uri="{BB962C8B-B14F-4D97-AF65-F5344CB8AC3E}">
        <p14:creationId xmlns="" xmlns:p14="http://schemas.microsoft.com/office/powerpoint/2010/main" val="2188649617"/>
      </p:ext>
    </p:extLst>
  </p:cSld>
  <p:clrMapOvr>
    <a:masterClrMapping/>
  </p:clrMapOvr>
  <p:transition spd="med">
    <p:dissolv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endParaRPr lang="en-US">
              <a:solidFill>
                <a:srgbClr val="FFFFFF"/>
              </a:solidFill>
            </a:endParaRPr>
          </a:p>
        </p:txBody>
      </p:sp>
      <p:sp>
        <p:nvSpPr>
          <p:cNvPr id="5" name="Нижний колонтитул 4"/>
          <p:cNvSpPr>
            <a:spLocks noGrp="1"/>
          </p:cNvSpPr>
          <p:nvPr>
            <p:ph type="ftr" sz="quarter" idx="11"/>
          </p:nvPr>
        </p:nvSpPr>
        <p:spPr/>
        <p:txBody>
          <a:bodyPr/>
          <a:lstStyle/>
          <a:p>
            <a:pPr>
              <a:defRPr/>
            </a:pPr>
            <a:r>
              <a:rPr lang="en-US" smtClean="0">
                <a:solidFill>
                  <a:srgbClr val="FFFFFF"/>
                </a:solidFill>
              </a:rPr>
              <a:t>СБОРКА DC-72 В ОИЯИ</a:t>
            </a:r>
            <a:endParaRPr lang="en-US">
              <a:solidFill>
                <a:srgbClr val="FFFFFF"/>
              </a:solidFill>
            </a:endParaRPr>
          </a:p>
        </p:txBody>
      </p:sp>
      <p:sp>
        <p:nvSpPr>
          <p:cNvPr id="6" name="Номер слайда 5"/>
          <p:cNvSpPr>
            <a:spLocks noGrp="1"/>
          </p:cNvSpPr>
          <p:nvPr>
            <p:ph type="sldNum" sz="quarter" idx="12"/>
          </p:nvPr>
        </p:nvSpPr>
        <p:spPr/>
        <p:txBody>
          <a:bodyPr/>
          <a:lstStyle/>
          <a:p>
            <a:pPr>
              <a:defRPr/>
            </a:pPr>
            <a:fld id="{B80279D1-77D9-435E-B8D5-467A4CCB8B1F}" type="slidenum">
              <a:rPr lang="en-US" smtClean="0">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007146314"/>
      </p:ext>
    </p:extLst>
  </p:cSld>
  <p:clrMapOvr>
    <a:masterClrMapping/>
  </p:clrMapOvr>
  <p:transition spd="med">
    <p:dissolv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smtClean="0"/>
              <a:t>Образец заголовка</a:t>
            </a:r>
            <a:endParaRPr lang="ru-RU"/>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a:defRPr/>
            </a:pPr>
            <a:endParaRPr lang="en-US">
              <a:solidFill>
                <a:srgbClr val="FFFFFF"/>
              </a:solidFill>
            </a:endParaRPr>
          </a:p>
        </p:txBody>
      </p:sp>
      <p:sp>
        <p:nvSpPr>
          <p:cNvPr id="5" name="Нижний колонтитул 4"/>
          <p:cNvSpPr>
            <a:spLocks noGrp="1"/>
          </p:cNvSpPr>
          <p:nvPr>
            <p:ph type="ftr" sz="quarter" idx="11"/>
          </p:nvPr>
        </p:nvSpPr>
        <p:spPr/>
        <p:txBody>
          <a:bodyPr/>
          <a:lstStyle/>
          <a:p>
            <a:pPr>
              <a:defRPr/>
            </a:pPr>
            <a:r>
              <a:rPr lang="en-US" smtClean="0">
                <a:solidFill>
                  <a:srgbClr val="FFFFFF"/>
                </a:solidFill>
              </a:rPr>
              <a:t>СБОРКА DC-72 В ОИЯИ</a:t>
            </a:r>
            <a:endParaRPr lang="en-US">
              <a:solidFill>
                <a:srgbClr val="FFFFFF"/>
              </a:solidFill>
            </a:endParaRPr>
          </a:p>
        </p:txBody>
      </p:sp>
      <p:sp>
        <p:nvSpPr>
          <p:cNvPr id="6" name="Номер слайда 5"/>
          <p:cNvSpPr>
            <a:spLocks noGrp="1"/>
          </p:cNvSpPr>
          <p:nvPr>
            <p:ph type="sldNum" sz="quarter" idx="12"/>
          </p:nvPr>
        </p:nvSpPr>
        <p:spPr/>
        <p:txBody>
          <a:bodyPr/>
          <a:lstStyle/>
          <a:p>
            <a:pPr>
              <a:defRPr/>
            </a:pPr>
            <a:fld id="{899465F2-1476-496E-8FF7-C204C0C7A606}" type="slidenum">
              <a:rPr lang="en-US" smtClean="0">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564011105"/>
      </p:ext>
    </p:extLst>
  </p:cSld>
  <p:clrMapOvr>
    <a:masterClrMapping/>
  </p:clrMapOvr>
  <p:transition spd="med">
    <p:dissolv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a:defRPr/>
            </a:pPr>
            <a:endParaRPr lang="en-US">
              <a:solidFill>
                <a:srgbClr val="FFFFFF"/>
              </a:solidFill>
            </a:endParaRPr>
          </a:p>
        </p:txBody>
      </p:sp>
      <p:sp>
        <p:nvSpPr>
          <p:cNvPr id="6" name="Нижний колонтитул 5"/>
          <p:cNvSpPr>
            <a:spLocks noGrp="1"/>
          </p:cNvSpPr>
          <p:nvPr>
            <p:ph type="ftr" sz="quarter" idx="11"/>
          </p:nvPr>
        </p:nvSpPr>
        <p:spPr/>
        <p:txBody>
          <a:bodyPr/>
          <a:lstStyle/>
          <a:p>
            <a:pPr>
              <a:defRPr/>
            </a:pPr>
            <a:r>
              <a:rPr lang="en-US" smtClean="0">
                <a:solidFill>
                  <a:srgbClr val="FFFFFF"/>
                </a:solidFill>
              </a:rPr>
              <a:t>СБОРКА DC-72 В ОИЯИ</a:t>
            </a:r>
            <a:endParaRPr lang="en-US">
              <a:solidFill>
                <a:srgbClr val="FFFFFF"/>
              </a:solidFill>
            </a:endParaRPr>
          </a:p>
        </p:txBody>
      </p:sp>
      <p:sp>
        <p:nvSpPr>
          <p:cNvPr id="7" name="Номер слайда 6"/>
          <p:cNvSpPr>
            <a:spLocks noGrp="1"/>
          </p:cNvSpPr>
          <p:nvPr>
            <p:ph type="sldNum" sz="quarter" idx="12"/>
          </p:nvPr>
        </p:nvSpPr>
        <p:spPr/>
        <p:txBody>
          <a:bodyPr/>
          <a:lstStyle/>
          <a:p>
            <a:pPr>
              <a:defRPr/>
            </a:pPr>
            <a:fld id="{E5CF3429-2FBE-450F-90C0-2AC95D45FDE2}" type="slidenum">
              <a:rPr lang="en-US" smtClean="0">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672493527"/>
      </p:ext>
    </p:extLst>
  </p:cSld>
  <p:clrMapOvr>
    <a:masterClrMapping/>
  </p:clrMapOvr>
  <p:transition spd="med">
    <p:dissolv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a:defRPr/>
            </a:pPr>
            <a:endParaRPr lang="en-US">
              <a:solidFill>
                <a:srgbClr val="FFFFFF"/>
              </a:solidFill>
            </a:endParaRPr>
          </a:p>
        </p:txBody>
      </p:sp>
      <p:sp>
        <p:nvSpPr>
          <p:cNvPr id="8" name="Нижний колонтитул 7"/>
          <p:cNvSpPr>
            <a:spLocks noGrp="1"/>
          </p:cNvSpPr>
          <p:nvPr>
            <p:ph type="ftr" sz="quarter" idx="11"/>
          </p:nvPr>
        </p:nvSpPr>
        <p:spPr/>
        <p:txBody>
          <a:bodyPr/>
          <a:lstStyle/>
          <a:p>
            <a:pPr>
              <a:defRPr/>
            </a:pPr>
            <a:r>
              <a:rPr lang="en-US" smtClean="0">
                <a:solidFill>
                  <a:srgbClr val="FFFFFF"/>
                </a:solidFill>
              </a:rPr>
              <a:t>СБОРКА DC-72 В ОИЯИ</a:t>
            </a:r>
            <a:endParaRPr lang="en-US">
              <a:solidFill>
                <a:srgbClr val="FFFFFF"/>
              </a:solidFill>
            </a:endParaRPr>
          </a:p>
        </p:txBody>
      </p:sp>
      <p:sp>
        <p:nvSpPr>
          <p:cNvPr id="9" name="Номер слайда 8"/>
          <p:cNvSpPr>
            <a:spLocks noGrp="1"/>
          </p:cNvSpPr>
          <p:nvPr>
            <p:ph type="sldNum" sz="quarter" idx="12"/>
          </p:nvPr>
        </p:nvSpPr>
        <p:spPr/>
        <p:txBody>
          <a:bodyPr/>
          <a:lstStyle/>
          <a:p>
            <a:pPr>
              <a:defRPr/>
            </a:pPr>
            <a:fld id="{A70BCAF2-B6BD-4ACF-8618-36659B8DFF36}" type="slidenum">
              <a:rPr lang="en-US" smtClean="0">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818823402"/>
      </p:ext>
    </p:extLst>
  </p:cSld>
  <p:clrMapOvr>
    <a:masterClrMapping/>
  </p:clrMapOvr>
  <p:transition spd="med">
    <p:dissolv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a:defRPr/>
            </a:pPr>
            <a:endParaRPr lang="en-US">
              <a:solidFill>
                <a:srgbClr val="FFFFFF"/>
              </a:solidFill>
            </a:endParaRPr>
          </a:p>
        </p:txBody>
      </p:sp>
      <p:sp>
        <p:nvSpPr>
          <p:cNvPr id="4" name="Нижний колонтитул 3"/>
          <p:cNvSpPr>
            <a:spLocks noGrp="1"/>
          </p:cNvSpPr>
          <p:nvPr>
            <p:ph type="ftr" sz="quarter" idx="11"/>
          </p:nvPr>
        </p:nvSpPr>
        <p:spPr/>
        <p:txBody>
          <a:bodyPr/>
          <a:lstStyle/>
          <a:p>
            <a:pPr>
              <a:defRPr/>
            </a:pPr>
            <a:r>
              <a:rPr lang="en-US" smtClean="0">
                <a:solidFill>
                  <a:srgbClr val="FFFFFF"/>
                </a:solidFill>
              </a:rPr>
              <a:t>СБОРКА DC-72 В ОИЯИ</a:t>
            </a:r>
            <a:endParaRPr lang="en-US">
              <a:solidFill>
                <a:srgbClr val="FFFFFF"/>
              </a:solidFill>
            </a:endParaRPr>
          </a:p>
        </p:txBody>
      </p:sp>
      <p:sp>
        <p:nvSpPr>
          <p:cNvPr id="5" name="Номер слайда 4"/>
          <p:cNvSpPr>
            <a:spLocks noGrp="1"/>
          </p:cNvSpPr>
          <p:nvPr>
            <p:ph type="sldNum" sz="quarter" idx="12"/>
          </p:nvPr>
        </p:nvSpPr>
        <p:spPr/>
        <p:txBody>
          <a:bodyPr/>
          <a:lstStyle/>
          <a:p>
            <a:pPr>
              <a:defRPr/>
            </a:pPr>
            <a:fld id="{DF05498A-149D-4002-BF47-56EC28136FEA}" type="slidenum">
              <a:rPr lang="en-US" smtClean="0">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060253667"/>
      </p:ext>
    </p:extLst>
  </p:cSld>
  <p:clrMapOvr>
    <a:masterClrMapping/>
  </p:clrMapOvr>
  <p:transition spd="med">
    <p:dissolv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endParaRPr lang="en-US">
              <a:solidFill>
                <a:srgbClr val="FFFFFF"/>
              </a:solidFill>
            </a:endParaRPr>
          </a:p>
        </p:txBody>
      </p:sp>
      <p:sp>
        <p:nvSpPr>
          <p:cNvPr id="3" name="Нижний колонтитул 2"/>
          <p:cNvSpPr>
            <a:spLocks noGrp="1"/>
          </p:cNvSpPr>
          <p:nvPr>
            <p:ph type="ftr" sz="quarter" idx="11"/>
          </p:nvPr>
        </p:nvSpPr>
        <p:spPr/>
        <p:txBody>
          <a:bodyPr/>
          <a:lstStyle/>
          <a:p>
            <a:pPr>
              <a:defRPr/>
            </a:pPr>
            <a:r>
              <a:rPr lang="en-US" smtClean="0">
                <a:solidFill>
                  <a:srgbClr val="FFFFFF"/>
                </a:solidFill>
              </a:rPr>
              <a:t>СБОРКА DC-72 В ОИЯИ</a:t>
            </a:r>
            <a:endParaRPr lang="en-US">
              <a:solidFill>
                <a:srgbClr val="FFFFFF"/>
              </a:solidFill>
            </a:endParaRPr>
          </a:p>
        </p:txBody>
      </p:sp>
      <p:sp>
        <p:nvSpPr>
          <p:cNvPr id="4" name="Номер слайда 3"/>
          <p:cNvSpPr>
            <a:spLocks noGrp="1"/>
          </p:cNvSpPr>
          <p:nvPr>
            <p:ph type="sldNum" sz="quarter" idx="12"/>
          </p:nvPr>
        </p:nvSpPr>
        <p:spPr/>
        <p:txBody>
          <a:bodyPr/>
          <a:lstStyle/>
          <a:p>
            <a:pPr>
              <a:defRPr/>
            </a:pPr>
            <a:fld id="{073BEB64-EAD7-4BC1-890A-C6E520D0E67C}" type="slidenum">
              <a:rPr lang="en-US" smtClean="0">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732970402"/>
      </p:ext>
    </p:extLst>
  </p:cSld>
  <p:clrMapOvr>
    <a:masterClrMapping/>
  </p:clrMapOvr>
  <p:transition spd="med">
    <p:dissolv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97F8B3A0-3DE0-4369-8448-0C9DA902C5BF}" type="datetimeFigureOut">
              <a:rPr lang="ru-RU"/>
              <a:pPr>
                <a:defRPr/>
              </a:pPr>
              <a:t>04.09.2017</a:t>
            </a:fld>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CE726537-16F6-4AC9-AF21-00BF992BE341}" type="slidenum">
              <a:rPr lang="ru-RU" altLang="ru-RU"/>
              <a:pPr>
                <a:defRPr/>
              </a:pPr>
              <a:t>‹#›</a:t>
            </a:fld>
            <a:endParaRPr lang="ru-RU" altLang="ru-RU"/>
          </a:p>
        </p:txBody>
      </p:sp>
    </p:spTree>
    <p:extLst>
      <p:ext uri="{BB962C8B-B14F-4D97-AF65-F5344CB8AC3E}">
        <p14:creationId xmlns="" xmlns:p14="http://schemas.microsoft.com/office/powerpoint/2010/main" val="21513012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pPr>
              <a:defRPr/>
            </a:pPr>
            <a:endParaRPr lang="en-US">
              <a:solidFill>
                <a:srgbClr val="FFFFFF"/>
              </a:solidFill>
            </a:endParaRPr>
          </a:p>
        </p:txBody>
      </p:sp>
      <p:sp>
        <p:nvSpPr>
          <p:cNvPr id="6" name="Нижний колонтитул 5"/>
          <p:cNvSpPr>
            <a:spLocks noGrp="1"/>
          </p:cNvSpPr>
          <p:nvPr>
            <p:ph type="ftr" sz="quarter" idx="11"/>
          </p:nvPr>
        </p:nvSpPr>
        <p:spPr/>
        <p:txBody>
          <a:bodyPr/>
          <a:lstStyle/>
          <a:p>
            <a:pPr>
              <a:defRPr/>
            </a:pPr>
            <a:r>
              <a:rPr lang="en-US" smtClean="0">
                <a:solidFill>
                  <a:srgbClr val="FFFFFF"/>
                </a:solidFill>
              </a:rPr>
              <a:t>СБОРКА DC-72 В ОИЯИ</a:t>
            </a:r>
            <a:endParaRPr lang="en-US">
              <a:solidFill>
                <a:srgbClr val="FFFFFF"/>
              </a:solidFill>
            </a:endParaRPr>
          </a:p>
        </p:txBody>
      </p:sp>
      <p:sp>
        <p:nvSpPr>
          <p:cNvPr id="7" name="Номер слайда 6"/>
          <p:cNvSpPr>
            <a:spLocks noGrp="1"/>
          </p:cNvSpPr>
          <p:nvPr>
            <p:ph type="sldNum" sz="quarter" idx="12"/>
          </p:nvPr>
        </p:nvSpPr>
        <p:spPr/>
        <p:txBody>
          <a:bodyPr/>
          <a:lstStyle/>
          <a:p>
            <a:pPr>
              <a:defRPr/>
            </a:pPr>
            <a:fld id="{75533F4F-7964-439A-BB63-CECE8A8966B6}" type="slidenum">
              <a:rPr lang="en-US" smtClean="0">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500338941"/>
      </p:ext>
    </p:extLst>
  </p:cSld>
  <p:clrMapOvr>
    <a:masterClrMapping/>
  </p:clrMapOvr>
  <p:transition spd="med">
    <p:dissolv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pPr>
              <a:defRPr/>
            </a:pPr>
            <a:endParaRPr lang="en-US">
              <a:solidFill>
                <a:srgbClr val="FFFFFF"/>
              </a:solidFill>
            </a:endParaRPr>
          </a:p>
        </p:txBody>
      </p:sp>
      <p:sp>
        <p:nvSpPr>
          <p:cNvPr id="6" name="Нижний колонтитул 5"/>
          <p:cNvSpPr>
            <a:spLocks noGrp="1"/>
          </p:cNvSpPr>
          <p:nvPr>
            <p:ph type="ftr" sz="quarter" idx="11"/>
          </p:nvPr>
        </p:nvSpPr>
        <p:spPr/>
        <p:txBody>
          <a:bodyPr/>
          <a:lstStyle/>
          <a:p>
            <a:pPr>
              <a:defRPr/>
            </a:pPr>
            <a:r>
              <a:rPr lang="en-US" smtClean="0">
                <a:solidFill>
                  <a:srgbClr val="FFFFFF"/>
                </a:solidFill>
              </a:rPr>
              <a:t>СБОРКА DC-72 В ОИЯИ</a:t>
            </a:r>
            <a:endParaRPr lang="en-US">
              <a:solidFill>
                <a:srgbClr val="FFFFFF"/>
              </a:solidFill>
            </a:endParaRPr>
          </a:p>
        </p:txBody>
      </p:sp>
      <p:sp>
        <p:nvSpPr>
          <p:cNvPr id="7" name="Номер слайда 6"/>
          <p:cNvSpPr>
            <a:spLocks noGrp="1"/>
          </p:cNvSpPr>
          <p:nvPr>
            <p:ph type="sldNum" sz="quarter" idx="12"/>
          </p:nvPr>
        </p:nvSpPr>
        <p:spPr/>
        <p:txBody>
          <a:bodyPr/>
          <a:lstStyle/>
          <a:p>
            <a:pPr>
              <a:defRPr/>
            </a:pPr>
            <a:fld id="{44AA87DA-5BE6-480E-B4DE-B6EE4869CD75}" type="slidenum">
              <a:rPr lang="en-US" smtClean="0">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75422805"/>
      </p:ext>
    </p:extLst>
  </p:cSld>
  <p:clrMapOvr>
    <a:masterClrMapping/>
  </p:clrMapOvr>
  <p:transition spd="med">
    <p:dissolv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endParaRPr lang="en-US">
              <a:solidFill>
                <a:srgbClr val="FFFFFF"/>
              </a:solidFill>
            </a:endParaRPr>
          </a:p>
        </p:txBody>
      </p:sp>
      <p:sp>
        <p:nvSpPr>
          <p:cNvPr id="5" name="Нижний колонтитул 4"/>
          <p:cNvSpPr>
            <a:spLocks noGrp="1"/>
          </p:cNvSpPr>
          <p:nvPr>
            <p:ph type="ftr" sz="quarter" idx="11"/>
          </p:nvPr>
        </p:nvSpPr>
        <p:spPr/>
        <p:txBody>
          <a:bodyPr/>
          <a:lstStyle/>
          <a:p>
            <a:pPr>
              <a:defRPr/>
            </a:pPr>
            <a:r>
              <a:rPr lang="en-US" smtClean="0">
                <a:solidFill>
                  <a:srgbClr val="FFFFFF"/>
                </a:solidFill>
              </a:rPr>
              <a:t>СБОРКА DC-72 В ОИЯИ</a:t>
            </a:r>
            <a:endParaRPr lang="en-US">
              <a:solidFill>
                <a:srgbClr val="FFFFFF"/>
              </a:solidFill>
            </a:endParaRPr>
          </a:p>
        </p:txBody>
      </p:sp>
      <p:sp>
        <p:nvSpPr>
          <p:cNvPr id="6" name="Номер слайда 5"/>
          <p:cNvSpPr>
            <a:spLocks noGrp="1"/>
          </p:cNvSpPr>
          <p:nvPr>
            <p:ph type="sldNum" sz="quarter" idx="12"/>
          </p:nvPr>
        </p:nvSpPr>
        <p:spPr/>
        <p:txBody>
          <a:bodyPr/>
          <a:lstStyle/>
          <a:p>
            <a:pPr>
              <a:defRPr/>
            </a:pPr>
            <a:fld id="{7D300920-545E-46C1-908F-BE719729D501}" type="slidenum">
              <a:rPr lang="en-US" smtClean="0">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3561855063"/>
      </p:ext>
    </p:extLst>
  </p:cSld>
  <p:clrMapOvr>
    <a:masterClrMapping/>
  </p:clrMapOvr>
  <p:transition spd="med">
    <p:dissolve/>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365125"/>
            <a:ext cx="1971675"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endParaRPr lang="en-US">
              <a:solidFill>
                <a:srgbClr val="FFFFFF"/>
              </a:solidFill>
            </a:endParaRPr>
          </a:p>
        </p:txBody>
      </p:sp>
      <p:sp>
        <p:nvSpPr>
          <p:cNvPr id="5" name="Нижний колонтитул 4"/>
          <p:cNvSpPr>
            <a:spLocks noGrp="1"/>
          </p:cNvSpPr>
          <p:nvPr>
            <p:ph type="ftr" sz="quarter" idx="11"/>
          </p:nvPr>
        </p:nvSpPr>
        <p:spPr/>
        <p:txBody>
          <a:bodyPr/>
          <a:lstStyle/>
          <a:p>
            <a:pPr>
              <a:defRPr/>
            </a:pPr>
            <a:r>
              <a:rPr lang="en-US" smtClean="0">
                <a:solidFill>
                  <a:srgbClr val="FFFFFF"/>
                </a:solidFill>
              </a:rPr>
              <a:t>СБОРКА DC-72 В ОИЯИ</a:t>
            </a:r>
            <a:endParaRPr lang="en-US">
              <a:solidFill>
                <a:srgbClr val="FFFFFF"/>
              </a:solidFill>
            </a:endParaRPr>
          </a:p>
        </p:txBody>
      </p:sp>
      <p:sp>
        <p:nvSpPr>
          <p:cNvPr id="6" name="Номер слайда 5"/>
          <p:cNvSpPr>
            <a:spLocks noGrp="1"/>
          </p:cNvSpPr>
          <p:nvPr>
            <p:ph type="sldNum" sz="quarter" idx="12"/>
          </p:nvPr>
        </p:nvSpPr>
        <p:spPr/>
        <p:txBody>
          <a:bodyPr/>
          <a:lstStyle/>
          <a:p>
            <a:pPr>
              <a:defRPr/>
            </a:pPr>
            <a:fld id="{29AA5616-30E0-40D4-8590-0DCA436652EF}" type="slidenum">
              <a:rPr lang="en-US" smtClean="0">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4266852595"/>
      </p:ext>
    </p:extLst>
  </p:cSld>
  <p:clrMapOvr>
    <a:masterClrMapping/>
  </p:clrMapOvr>
  <p:transition spd="med">
    <p:dissolv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97FC7F-6BD2-4893-AD4D-B8A5FB64D68A}"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35833066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02A55C-877D-4A86-BA35-4336E7D41B92}"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21229966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A5F90E-3EA0-4ECD-8041-4A8DEB752A84}"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36482298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F602BC-669B-49E2-8F99-0D775D709B45}"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24312608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37AA91-C3AC-4A6A-8AC2-0C383ABB09B0}"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18827589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3D66E1-1D51-441C-8B2D-41DC86BC8E7B}"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3954269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950ECB22-CB30-494E-B76F-AADE323C5A06}" type="datetimeFigureOut">
              <a:rPr lang="ru-RU"/>
              <a:pPr>
                <a:defRPr/>
              </a:pPr>
              <a:t>04.09.2017</a:t>
            </a:fld>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1397B76E-80AE-44CD-A54D-5EB103981A49}" type="slidenum">
              <a:rPr lang="ru-RU" altLang="ru-RU"/>
              <a:pPr>
                <a:defRPr/>
              </a:pPr>
              <a:t>‹#›</a:t>
            </a:fld>
            <a:endParaRPr lang="ru-RU" altLang="ru-RU"/>
          </a:p>
        </p:txBody>
      </p:sp>
    </p:spTree>
    <p:extLst>
      <p:ext uri="{BB962C8B-B14F-4D97-AF65-F5344CB8AC3E}">
        <p14:creationId xmlns="" xmlns:p14="http://schemas.microsoft.com/office/powerpoint/2010/main" val="30371373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9B59694-3708-448E-BAB7-11FC1B08546E}"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42664946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A63240-2EF6-427D-AFE2-ACD4EFFB7F6B}"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27535522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CB878F-D0EB-494E-8E4E-D73671EA9DC2}"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6331673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E2BBDD-EE71-47FF-8A79-FE83E4992873}"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38354384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3AA163-CB83-4233-8701-B4727E415140}"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27168303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85800" y="609600"/>
            <a:ext cx="7772400" cy="54864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60D9173-CE91-4729-834F-322E49D1B9D6}"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41908171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685800" y="1981200"/>
            <a:ext cx="7772400" cy="4114800"/>
          </a:xfrm>
        </p:spPr>
        <p:txBody>
          <a:bodyPr/>
          <a:lstStyle/>
          <a:p>
            <a:pPr lvl="0"/>
            <a:endParaRPr lang="ru-R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4D2D11-AB75-4F06-9E56-8FA55C66FCC9}"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5534507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700F7C-3E19-41E8-80B6-A32EE2AE8563}"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493966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eaLnBrk="0" hangingPunct="0">
              <a:defRPr>
                <a:latin typeface="Times New Roman" panose="02020603050405020304" pitchFamily="18" charset="0"/>
              </a:defRPr>
            </a:lvl1pPr>
          </a:lstStyle>
          <a:p>
            <a:pPr>
              <a:defRPr/>
            </a:pPr>
            <a:endParaRPr lang="ru-RU" altLang="ru-RU"/>
          </a:p>
        </p:txBody>
      </p:sp>
      <p:sp>
        <p:nvSpPr>
          <p:cNvPr id="5" name="Нижний колонтитул 4"/>
          <p:cNvSpPr>
            <a:spLocks noGrp="1"/>
          </p:cNvSpPr>
          <p:nvPr>
            <p:ph type="ftr" sz="quarter" idx="11"/>
          </p:nvPr>
        </p:nvSpPr>
        <p:spPr/>
        <p:txBody>
          <a:bodyPr/>
          <a:lstStyle>
            <a:lvl1pPr eaLnBrk="0" hangingPunct="0">
              <a:defRPr>
                <a:latin typeface="Times New Roman" panose="02020603050405020304" pitchFamily="18" charset="0"/>
              </a:defRPr>
            </a:lvl1pPr>
          </a:lstStyle>
          <a:p>
            <a:pPr>
              <a:defRPr/>
            </a:pPr>
            <a:endParaRPr lang="ru-RU" altLang="ru-RU"/>
          </a:p>
        </p:txBody>
      </p:sp>
      <p:sp>
        <p:nvSpPr>
          <p:cNvPr id="6" name="Номер слайда 5"/>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80091014-61DA-4A27-990F-BC9513DCF8B0}" type="slidenum">
              <a:rPr lang="ru-RU" altLang="ru-RU"/>
              <a:pPr>
                <a:defRPr/>
              </a:pPr>
              <a:t>‹#›</a:t>
            </a:fld>
            <a:endParaRPr lang="ru-RU" altLang="ru-RU"/>
          </a:p>
        </p:txBody>
      </p:sp>
    </p:spTree>
    <p:extLst>
      <p:ext uri="{BB962C8B-B14F-4D97-AF65-F5344CB8AC3E}">
        <p14:creationId xmlns="" xmlns:p14="http://schemas.microsoft.com/office/powerpoint/2010/main" val="16937502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eaLnBrk="0" hangingPunct="0">
              <a:defRPr>
                <a:latin typeface="Times New Roman" panose="02020603050405020304" pitchFamily="18" charset="0"/>
              </a:defRPr>
            </a:lvl1pPr>
          </a:lstStyle>
          <a:p>
            <a:pPr>
              <a:defRPr/>
            </a:pPr>
            <a:endParaRPr lang="ru-RU" altLang="ru-RU"/>
          </a:p>
        </p:txBody>
      </p:sp>
      <p:sp>
        <p:nvSpPr>
          <p:cNvPr id="5" name="Нижний колонтитул 4"/>
          <p:cNvSpPr>
            <a:spLocks noGrp="1"/>
          </p:cNvSpPr>
          <p:nvPr>
            <p:ph type="ftr" sz="quarter" idx="11"/>
          </p:nvPr>
        </p:nvSpPr>
        <p:spPr/>
        <p:txBody>
          <a:bodyPr/>
          <a:lstStyle>
            <a:lvl1pPr eaLnBrk="0" hangingPunct="0">
              <a:defRPr>
                <a:latin typeface="Times New Roman" panose="02020603050405020304" pitchFamily="18" charset="0"/>
              </a:defRPr>
            </a:lvl1pPr>
          </a:lstStyle>
          <a:p>
            <a:pPr>
              <a:defRPr/>
            </a:pPr>
            <a:endParaRPr lang="ru-RU" altLang="ru-RU"/>
          </a:p>
        </p:txBody>
      </p:sp>
      <p:sp>
        <p:nvSpPr>
          <p:cNvPr id="6" name="Номер слайда 5"/>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D2DAB079-8065-4145-9304-5C1991CCAE87}" type="slidenum">
              <a:rPr lang="ru-RU" altLang="ru-RU"/>
              <a:pPr>
                <a:defRPr/>
              </a:pPr>
              <a:t>‹#›</a:t>
            </a:fld>
            <a:endParaRPr lang="ru-RU" altLang="ru-RU"/>
          </a:p>
        </p:txBody>
      </p:sp>
    </p:spTree>
    <p:extLst>
      <p:ext uri="{BB962C8B-B14F-4D97-AF65-F5344CB8AC3E}">
        <p14:creationId xmlns="" xmlns:p14="http://schemas.microsoft.com/office/powerpoint/2010/main" val="2268899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6B4EDEAC-6B9B-444E-8D69-410E2002EE0B}" type="datetimeFigureOut">
              <a:rPr lang="ru-RU"/>
              <a:pPr>
                <a:defRPr/>
              </a:pPr>
              <a:t>04.09.2017</a:t>
            </a:fld>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2BF9B1CB-A3C8-42C5-803D-0FF982D579EA}" type="slidenum">
              <a:rPr lang="ru-RU" altLang="ru-RU"/>
              <a:pPr>
                <a:defRPr/>
              </a:pPr>
              <a:t>‹#›</a:t>
            </a:fld>
            <a:endParaRPr lang="ru-RU" altLang="ru-RU"/>
          </a:p>
        </p:txBody>
      </p:sp>
    </p:spTree>
    <p:extLst>
      <p:ext uri="{BB962C8B-B14F-4D97-AF65-F5344CB8AC3E}">
        <p14:creationId xmlns="" xmlns:p14="http://schemas.microsoft.com/office/powerpoint/2010/main" val="27567953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sz="half" idx="10"/>
          </p:nvPr>
        </p:nvSpPr>
        <p:spPr/>
        <p:txBody>
          <a:bodyPr/>
          <a:lstStyle>
            <a:lvl1pPr eaLnBrk="0" hangingPunct="0">
              <a:defRPr>
                <a:latin typeface="Times New Roman" panose="02020603050405020304" pitchFamily="18" charset="0"/>
              </a:defRPr>
            </a:lvl1pPr>
          </a:lstStyle>
          <a:p>
            <a:pPr>
              <a:defRPr/>
            </a:pPr>
            <a:endParaRPr lang="ru-RU" altLang="ru-RU"/>
          </a:p>
        </p:txBody>
      </p:sp>
      <p:sp>
        <p:nvSpPr>
          <p:cNvPr id="5" name="Нижний колонтитул 4"/>
          <p:cNvSpPr>
            <a:spLocks noGrp="1"/>
          </p:cNvSpPr>
          <p:nvPr>
            <p:ph type="ftr" sz="quarter" idx="11"/>
          </p:nvPr>
        </p:nvSpPr>
        <p:spPr/>
        <p:txBody>
          <a:bodyPr/>
          <a:lstStyle>
            <a:lvl1pPr eaLnBrk="0" hangingPunct="0">
              <a:defRPr>
                <a:latin typeface="Times New Roman" panose="02020603050405020304" pitchFamily="18" charset="0"/>
              </a:defRPr>
            </a:lvl1pPr>
          </a:lstStyle>
          <a:p>
            <a:pPr>
              <a:defRPr/>
            </a:pPr>
            <a:endParaRPr lang="ru-RU" altLang="ru-RU"/>
          </a:p>
        </p:txBody>
      </p:sp>
      <p:sp>
        <p:nvSpPr>
          <p:cNvPr id="6" name="Номер слайда 5"/>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26C0BDB6-80CB-45DF-858B-D1E4E7FC4037}" type="slidenum">
              <a:rPr lang="ru-RU" altLang="ru-RU"/>
              <a:pPr>
                <a:defRPr/>
              </a:pPr>
              <a:t>‹#›</a:t>
            </a:fld>
            <a:endParaRPr lang="ru-RU" altLang="ru-RU"/>
          </a:p>
        </p:txBody>
      </p:sp>
    </p:spTree>
    <p:extLst>
      <p:ext uri="{BB962C8B-B14F-4D97-AF65-F5344CB8AC3E}">
        <p14:creationId xmlns="" xmlns:p14="http://schemas.microsoft.com/office/powerpoint/2010/main" val="29238578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eaLnBrk="0" hangingPunct="0">
              <a:defRPr>
                <a:latin typeface="Times New Roman" panose="02020603050405020304" pitchFamily="18" charset="0"/>
              </a:defRPr>
            </a:lvl1pPr>
          </a:lstStyle>
          <a:p>
            <a:pPr>
              <a:defRPr/>
            </a:pPr>
            <a:endParaRPr lang="ru-RU" altLang="ru-RU"/>
          </a:p>
        </p:txBody>
      </p:sp>
      <p:sp>
        <p:nvSpPr>
          <p:cNvPr id="6" name="Нижний колонтитул 5"/>
          <p:cNvSpPr>
            <a:spLocks noGrp="1"/>
          </p:cNvSpPr>
          <p:nvPr>
            <p:ph type="ftr" sz="quarter" idx="11"/>
          </p:nvPr>
        </p:nvSpPr>
        <p:spPr/>
        <p:txBody>
          <a:bodyPr/>
          <a:lstStyle>
            <a:lvl1pPr eaLnBrk="0" hangingPunct="0">
              <a:defRPr>
                <a:latin typeface="Times New Roman" panose="02020603050405020304" pitchFamily="18" charset="0"/>
              </a:defRPr>
            </a:lvl1pPr>
          </a:lstStyle>
          <a:p>
            <a:pPr>
              <a:defRPr/>
            </a:pPr>
            <a:endParaRPr lang="ru-RU" altLang="ru-RU"/>
          </a:p>
        </p:txBody>
      </p:sp>
      <p:sp>
        <p:nvSpPr>
          <p:cNvPr id="7" name="Номер слайда 6"/>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0DF93B3E-D4DB-450F-B4DA-0951CEC15D62}" type="slidenum">
              <a:rPr lang="ru-RU" altLang="ru-RU"/>
              <a:pPr>
                <a:defRPr/>
              </a:pPr>
              <a:t>‹#›</a:t>
            </a:fld>
            <a:endParaRPr lang="ru-RU" altLang="ru-RU"/>
          </a:p>
        </p:txBody>
      </p:sp>
    </p:spTree>
    <p:extLst>
      <p:ext uri="{BB962C8B-B14F-4D97-AF65-F5344CB8AC3E}">
        <p14:creationId xmlns="" xmlns:p14="http://schemas.microsoft.com/office/powerpoint/2010/main" val="40373438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eaLnBrk="0" hangingPunct="0">
              <a:defRPr>
                <a:latin typeface="Times New Roman" panose="02020603050405020304" pitchFamily="18" charset="0"/>
              </a:defRPr>
            </a:lvl1pPr>
          </a:lstStyle>
          <a:p>
            <a:pPr>
              <a:defRPr/>
            </a:pPr>
            <a:endParaRPr lang="ru-RU" altLang="ru-RU"/>
          </a:p>
        </p:txBody>
      </p:sp>
      <p:sp>
        <p:nvSpPr>
          <p:cNvPr id="8" name="Нижний колонтитул 7"/>
          <p:cNvSpPr>
            <a:spLocks noGrp="1"/>
          </p:cNvSpPr>
          <p:nvPr>
            <p:ph type="ftr" sz="quarter" idx="11"/>
          </p:nvPr>
        </p:nvSpPr>
        <p:spPr/>
        <p:txBody>
          <a:bodyPr/>
          <a:lstStyle>
            <a:lvl1pPr eaLnBrk="0" hangingPunct="0">
              <a:defRPr>
                <a:latin typeface="Times New Roman" panose="02020603050405020304" pitchFamily="18" charset="0"/>
              </a:defRPr>
            </a:lvl1pPr>
          </a:lstStyle>
          <a:p>
            <a:pPr>
              <a:defRPr/>
            </a:pPr>
            <a:endParaRPr lang="ru-RU" altLang="ru-RU"/>
          </a:p>
        </p:txBody>
      </p:sp>
      <p:sp>
        <p:nvSpPr>
          <p:cNvPr id="9" name="Номер слайда 8"/>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A5AAAE5E-2274-4EC0-ABC6-68C9FC25E359}" type="slidenum">
              <a:rPr lang="ru-RU" altLang="ru-RU"/>
              <a:pPr>
                <a:defRPr/>
              </a:pPr>
              <a:t>‹#›</a:t>
            </a:fld>
            <a:endParaRPr lang="ru-RU" altLang="ru-RU"/>
          </a:p>
        </p:txBody>
      </p:sp>
    </p:spTree>
    <p:extLst>
      <p:ext uri="{BB962C8B-B14F-4D97-AF65-F5344CB8AC3E}">
        <p14:creationId xmlns="" xmlns:p14="http://schemas.microsoft.com/office/powerpoint/2010/main" val="3281300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eaLnBrk="0" hangingPunct="0">
              <a:defRPr>
                <a:latin typeface="Times New Roman" panose="02020603050405020304" pitchFamily="18" charset="0"/>
              </a:defRPr>
            </a:lvl1pPr>
          </a:lstStyle>
          <a:p>
            <a:pPr>
              <a:defRPr/>
            </a:pPr>
            <a:endParaRPr lang="ru-RU" altLang="ru-RU"/>
          </a:p>
        </p:txBody>
      </p:sp>
      <p:sp>
        <p:nvSpPr>
          <p:cNvPr id="4" name="Нижний колонтитул 3"/>
          <p:cNvSpPr>
            <a:spLocks noGrp="1"/>
          </p:cNvSpPr>
          <p:nvPr>
            <p:ph type="ftr" sz="quarter" idx="11"/>
          </p:nvPr>
        </p:nvSpPr>
        <p:spPr/>
        <p:txBody>
          <a:bodyPr/>
          <a:lstStyle>
            <a:lvl1pPr eaLnBrk="0" hangingPunct="0">
              <a:defRPr>
                <a:latin typeface="Times New Roman" panose="02020603050405020304" pitchFamily="18" charset="0"/>
              </a:defRPr>
            </a:lvl1pPr>
          </a:lstStyle>
          <a:p>
            <a:pPr>
              <a:defRPr/>
            </a:pPr>
            <a:endParaRPr lang="ru-RU" altLang="ru-RU"/>
          </a:p>
        </p:txBody>
      </p:sp>
      <p:sp>
        <p:nvSpPr>
          <p:cNvPr id="5" name="Номер слайда 4"/>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78239FB7-ADE5-4D55-8782-8246CF535FB0}" type="slidenum">
              <a:rPr lang="ru-RU" altLang="ru-RU"/>
              <a:pPr>
                <a:defRPr/>
              </a:pPr>
              <a:t>‹#›</a:t>
            </a:fld>
            <a:endParaRPr lang="ru-RU" altLang="ru-RU"/>
          </a:p>
        </p:txBody>
      </p:sp>
    </p:spTree>
    <p:extLst>
      <p:ext uri="{BB962C8B-B14F-4D97-AF65-F5344CB8AC3E}">
        <p14:creationId xmlns="" xmlns:p14="http://schemas.microsoft.com/office/powerpoint/2010/main" val="349568731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eaLnBrk="0" hangingPunct="0">
              <a:defRPr>
                <a:latin typeface="Times New Roman" panose="02020603050405020304" pitchFamily="18" charset="0"/>
              </a:defRPr>
            </a:lvl1pPr>
          </a:lstStyle>
          <a:p>
            <a:pPr>
              <a:defRPr/>
            </a:pPr>
            <a:endParaRPr lang="ru-RU" altLang="ru-RU"/>
          </a:p>
        </p:txBody>
      </p:sp>
      <p:sp>
        <p:nvSpPr>
          <p:cNvPr id="3" name="Нижний колонтитул 2"/>
          <p:cNvSpPr>
            <a:spLocks noGrp="1"/>
          </p:cNvSpPr>
          <p:nvPr>
            <p:ph type="ftr" sz="quarter" idx="11"/>
          </p:nvPr>
        </p:nvSpPr>
        <p:spPr/>
        <p:txBody>
          <a:bodyPr/>
          <a:lstStyle>
            <a:lvl1pPr eaLnBrk="0" hangingPunct="0">
              <a:defRPr>
                <a:latin typeface="Times New Roman" panose="02020603050405020304" pitchFamily="18" charset="0"/>
              </a:defRPr>
            </a:lvl1pPr>
          </a:lstStyle>
          <a:p>
            <a:pPr>
              <a:defRPr/>
            </a:pPr>
            <a:endParaRPr lang="ru-RU" altLang="ru-RU"/>
          </a:p>
        </p:txBody>
      </p:sp>
      <p:sp>
        <p:nvSpPr>
          <p:cNvPr id="4" name="Номер слайда 3"/>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3FE1A0B8-52C3-4460-A821-D2297095904D}" type="slidenum">
              <a:rPr lang="ru-RU" altLang="ru-RU"/>
              <a:pPr>
                <a:defRPr/>
              </a:pPr>
              <a:t>‹#›</a:t>
            </a:fld>
            <a:endParaRPr lang="ru-RU" altLang="ru-RU"/>
          </a:p>
        </p:txBody>
      </p:sp>
    </p:spTree>
    <p:extLst>
      <p:ext uri="{BB962C8B-B14F-4D97-AF65-F5344CB8AC3E}">
        <p14:creationId xmlns="" xmlns:p14="http://schemas.microsoft.com/office/powerpoint/2010/main" val="37184992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eaLnBrk="0" hangingPunct="0">
              <a:defRPr>
                <a:latin typeface="Times New Roman" panose="02020603050405020304" pitchFamily="18" charset="0"/>
              </a:defRPr>
            </a:lvl1pPr>
          </a:lstStyle>
          <a:p>
            <a:pPr>
              <a:defRPr/>
            </a:pPr>
            <a:endParaRPr lang="ru-RU" altLang="ru-RU"/>
          </a:p>
        </p:txBody>
      </p:sp>
      <p:sp>
        <p:nvSpPr>
          <p:cNvPr id="6" name="Нижний колонтитул 5"/>
          <p:cNvSpPr>
            <a:spLocks noGrp="1"/>
          </p:cNvSpPr>
          <p:nvPr>
            <p:ph type="ftr" sz="quarter" idx="11"/>
          </p:nvPr>
        </p:nvSpPr>
        <p:spPr/>
        <p:txBody>
          <a:bodyPr/>
          <a:lstStyle>
            <a:lvl1pPr eaLnBrk="0" hangingPunct="0">
              <a:defRPr>
                <a:latin typeface="Times New Roman" panose="02020603050405020304" pitchFamily="18" charset="0"/>
              </a:defRPr>
            </a:lvl1pPr>
          </a:lstStyle>
          <a:p>
            <a:pPr>
              <a:defRPr/>
            </a:pPr>
            <a:endParaRPr lang="ru-RU" altLang="ru-RU"/>
          </a:p>
        </p:txBody>
      </p:sp>
      <p:sp>
        <p:nvSpPr>
          <p:cNvPr id="7" name="Номер слайда 6"/>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87120C9A-049F-42C5-8333-351C43076090}" type="slidenum">
              <a:rPr lang="ru-RU" altLang="ru-RU"/>
              <a:pPr>
                <a:defRPr/>
              </a:pPr>
              <a:t>‹#›</a:t>
            </a:fld>
            <a:endParaRPr lang="ru-RU" altLang="ru-RU"/>
          </a:p>
        </p:txBody>
      </p:sp>
    </p:spTree>
    <p:extLst>
      <p:ext uri="{BB962C8B-B14F-4D97-AF65-F5344CB8AC3E}">
        <p14:creationId xmlns="" xmlns:p14="http://schemas.microsoft.com/office/powerpoint/2010/main" val="2440968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eaLnBrk="0" hangingPunct="0">
              <a:defRPr>
                <a:latin typeface="Times New Roman" panose="02020603050405020304" pitchFamily="18" charset="0"/>
              </a:defRPr>
            </a:lvl1pPr>
          </a:lstStyle>
          <a:p>
            <a:pPr>
              <a:defRPr/>
            </a:pPr>
            <a:endParaRPr lang="ru-RU" altLang="ru-RU"/>
          </a:p>
        </p:txBody>
      </p:sp>
      <p:sp>
        <p:nvSpPr>
          <p:cNvPr id="6" name="Нижний колонтитул 5"/>
          <p:cNvSpPr>
            <a:spLocks noGrp="1"/>
          </p:cNvSpPr>
          <p:nvPr>
            <p:ph type="ftr" sz="quarter" idx="11"/>
          </p:nvPr>
        </p:nvSpPr>
        <p:spPr/>
        <p:txBody>
          <a:bodyPr/>
          <a:lstStyle>
            <a:lvl1pPr eaLnBrk="0" hangingPunct="0">
              <a:defRPr>
                <a:latin typeface="Times New Roman" panose="02020603050405020304" pitchFamily="18" charset="0"/>
              </a:defRPr>
            </a:lvl1pPr>
          </a:lstStyle>
          <a:p>
            <a:pPr>
              <a:defRPr/>
            </a:pPr>
            <a:endParaRPr lang="ru-RU" altLang="ru-RU"/>
          </a:p>
        </p:txBody>
      </p:sp>
      <p:sp>
        <p:nvSpPr>
          <p:cNvPr id="7" name="Номер слайда 6"/>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78D703BD-17E3-4C08-8326-6683761A4064}" type="slidenum">
              <a:rPr lang="ru-RU" altLang="ru-RU"/>
              <a:pPr>
                <a:defRPr/>
              </a:pPr>
              <a:t>‹#›</a:t>
            </a:fld>
            <a:endParaRPr lang="ru-RU" altLang="ru-RU"/>
          </a:p>
        </p:txBody>
      </p:sp>
    </p:spTree>
    <p:extLst>
      <p:ext uri="{BB962C8B-B14F-4D97-AF65-F5344CB8AC3E}">
        <p14:creationId xmlns="" xmlns:p14="http://schemas.microsoft.com/office/powerpoint/2010/main" val="23133653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eaLnBrk="0" hangingPunct="0">
              <a:defRPr>
                <a:latin typeface="Times New Roman" panose="02020603050405020304" pitchFamily="18" charset="0"/>
              </a:defRPr>
            </a:lvl1pPr>
          </a:lstStyle>
          <a:p>
            <a:pPr>
              <a:defRPr/>
            </a:pPr>
            <a:endParaRPr lang="ru-RU" altLang="ru-RU"/>
          </a:p>
        </p:txBody>
      </p:sp>
      <p:sp>
        <p:nvSpPr>
          <p:cNvPr id="5" name="Нижний колонтитул 4"/>
          <p:cNvSpPr>
            <a:spLocks noGrp="1"/>
          </p:cNvSpPr>
          <p:nvPr>
            <p:ph type="ftr" sz="quarter" idx="11"/>
          </p:nvPr>
        </p:nvSpPr>
        <p:spPr/>
        <p:txBody>
          <a:bodyPr/>
          <a:lstStyle>
            <a:lvl1pPr eaLnBrk="0" hangingPunct="0">
              <a:defRPr>
                <a:latin typeface="Times New Roman" panose="02020603050405020304" pitchFamily="18" charset="0"/>
              </a:defRPr>
            </a:lvl1pPr>
          </a:lstStyle>
          <a:p>
            <a:pPr>
              <a:defRPr/>
            </a:pPr>
            <a:endParaRPr lang="ru-RU" altLang="ru-RU"/>
          </a:p>
        </p:txBody>
      </p:sp>
      <p:sp>
        <p:nvSpPr>
          <p:cNvPr id="6" name="Номер слайда 5"/>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EAB1D1C0-333B-46C5-AF8C-ECA5C875BB39}" type="slidenum">
              <a:rPr lang="ru-RU" altLang="ru-RU"/>
              <a:pPr>
                <a:defRPr/>
              </a:pPr>
              <a:t>‹#›</a:t>
            </a:fld>
            <a:endParaRPr lang="ru-RU" altLang="ru-RU"/>
          </a:p>
        </p:txBody>
      </p:sp>
    </p:spTree>
    <p:extLst>
      <p:ext uri="{BB962C8B-B14F-4D97-AF65-F5344CB8AC3E}">
        <p14:creationId xmlns="" xmlns:p14="http://schemas.microsoft.com/office/powerpoint/2010/main" val="6433132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eaLnBrk="0" hangingPunct="0">
              <a:defRPr>
                <a:latin typeface="Times New Roman" panose="02020603050405020304" pitchFamily="18" charset="0"/>
              </a:defRPr>
            </a:lvl1pPr>
          </a:lstStyle>
          <a:p>
            <a:pPr>
              <a:defRPr/>
            </a:pPr>
            <a:endParaRPr lang="ru-RU" altLang="ru-RU"/>
          </a:p>
        </p:txBody>
      </p:sp>
      <p:sp>
        <p:nvSpPr>
          <p:cNvPr id="5" name="Нижний колонтитул 4"/>
          <p:cNvSpPr>
            <a:spLocks noGrp="1"/>
          </p:cNvSpPr>
          <p:nvPr>
            <p:ph type="ftr" sz="quarter" idx="11"/>
          </p:nvPr>
        </p:nvSpPr>
        <p:spPr/>
        <p:txBody>
          <a:bodyPr/>
          <a:lstStyle>
            <a:lvl1pPr eaLnBrk="0" hangingPunct="0">
              <a:defRPr>
                <a:latin typeface="Times New Roman" panose="02020603050405020304" pitchFamily="18" charset="0"/>
              </a:defRPr>
            </a:lvl1pPr>
          </a:lstStyle>
          <a:p>
            <a:pPr>
              <a:defRPr/>
            </a:pPr>
            <a:endParaRPr lang="ru-RU" altLang="ru-RU"/>
          </a:p>
        </p:txBody>
      </p:sp>
      <p:sp>
        <p:nvSpPr>
          <p:cNvPr id="6" name="Номер слайда 5"/>
          <p:cNvSpPr>
            <a:spLocks noGrp="1"/>
          </p:cNvSpPr>
          <p:nvPr>
            <p:ph type="sldNum" sz="quarter" idx="12"/>
          </p:nvPr>
        </p:nvSpPr>
        <p:spPr/>
        <p:txBody>
          <a:bodyPr/>
          <a:lstStyle>
            <a:lvl1pPr eaLnBrk="0" hangingPunct="0">
              <a:defRPr>
                <a:latin typeface="Times New Roman" panose="02020603050405020304" pitchFamily="18" charset="0"/>
              </a:defRPr>
            </a:lvl1pPr>
          </a:lstStyle>
          <a:p>
            <a:pPr>
              <a:defRPr/>
            </a:pPr>
            <a:fld id="{DB149B3F-E5F5-42A0-AFB5-3B9AD8659713}" type="slidenum">
              <a:rPr lang="ru-RU" altLang="ru-RU"/>
              <a:pPr>
                <a:defRPr/>
              </a:pPr>
              <a:t>‹#›</a:t>
            </a:fld>
            <a:endParaRPr lang="ru-RU" altLang="ru-RU"/>
          </a:p>
        </p:txBody>
      </p:sp>
    </p:spTree>
    <p:extLst>
      <p:ext uri="{BB962C8B-B14F-4D97-AF65-F5344CB8AC3E}">
        <p14:creationId xmlns="" xmlns:p14="http://schemas.microsoft.com/office/powerpoint/2010/main" val="12484746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68E368-4EA1-44AE-AFD5-3DE3C4937B50}"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 xmlns:p14="http://schemas.microsoft.com/office/powerpoint/2010/main" val="2346349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0.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theme" Target="../theme/theme11.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theme" Target="../theme/theme15.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17" Type="http://schemas.openxmlformats.org/officeDocument/2006/relationships/image" Target="../media/image1.jpeg"/><Relationship Id="rId2" Type="http://schemas.openxmlformats.org/officeDocument/2006/relationships/slideLayout" Target="../slideLayouts/slideLayout186.xml"/><Relationship Id="rId16" Type="http://schemas.openxmlformats.org/officeDocument/2006/relationships/theme" Target="../theme/theme1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5" Type="http://schemas.openxmlformats.org/officeDocument/2006/relationships/slideLayout" Target="../slideLayouts/slideLayout19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slideLayout" Target="../slideLayouts/slideLayout19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Layout" Target="../slideLayouts/slideLayout212.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17" Type="http://schemas.openxmlformats.org/officeDocument/2006/relationships/image" Target="../media/image1.jpeg"/><Relationship Id="rId2" Type="http://schemas.openxmlformats.org/officeDocument/2006/relationships/slideLayout" Target="../slideLayouts/slideLayout201.xml"/><Relationship Id="rId16" Type="http://schemas.openxmlformats.org/officeDocument/2006/relationships/theme" Target="../theme/theme17.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5" Type="http://schemas.openxmlformats.org/officeDocument/2006/relationships/slideLayout" Target="../slideLayouts/slideLayout21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slideLayout" Target="../slideLayouts/slideLayout21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slideLayout" Target="../slideLayouts/slideLayout227.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slideLayout" Target="../slideLayouts/slideLayout226.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5" Type="http://schemas.openxmlformats.org/officeDocument/2006/relationships/theme" Target="../theme/theme18.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 Id="rId14" Type="http://schemas.openxmlformats.org/officeDocument/2006/relationships/slideLayout" Target="../slideLayouts/slideLayout22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19.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slideLayout" Target="../slideLayouts/slideLayout252.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slideLayout" Target="../slideLayouts/slideLayout251.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5" Type="http://schemas.openxmlformats.org/officeDocument/2006/relationships/theme" Target="../theme/theme20.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 Id="rId14" Type="http://schemas.openxmlformats.org/officeDocument/2006/relationships/slideLayout" Target="../slideLayouts/slideLayout25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image" Target="../media/image2.png"/><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1.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5" Type="http://schemas.openxmlformats.org/officeDocument/2006/relationships/image" Target="../media/image4.png"/><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image" Target="../media/image3.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slideLayout" Target="../slideLayouts/slideLayout277.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slideLayout" Target="../slideLayouts/slideLayout276.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slideLayout" Target="../slideLayouts/slideLayout290.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slideLayout" Target="../slideLayouts/slideLayout289.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5" Type="http://schemas.openxmlformats.org/officeDocument/2006/relationships/theme" Target="../theme/theme23.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 Id="rId14" Type="http://schemas.openxmlformats.org/officeDocument/2006/relationships/slideLayout" Target="../slideLayouts/slideLayout29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99.xml"/><Relationship Id="rId13" Type="http://schemas.openxmlformats.org/officeDocument/2006/relationships/slideLayout" Target="../slideLayouts/slideLayout304.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slideLayout" Target="../slideLayouts/slideLayout303.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5" Type="http://schemas.openxmlformats.org/officeDocument/2006/relationships/theme" Target="../theme/theme24.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 Id="rId14" Type="http://schemas.openxmlformats.org/officeDocument/2006/relationships/slideLayout" Target="../slideLayouts/slideLayout30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13.xml"/><Relationship Id="rId13" Type="http://schemas.openxmlformats.org/officeDocument/2006/relationships/slideLayout" Target="../slideLayouts/slideLayout318.xml"/><Relationship Id="rId18" Type="http://schemas.openxmlformats.org/officeDocument/2006/relationships/theme" Target="../theme/theme25.xml"/><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slideLayout" Target="../slideLayouts/slideLayout317.xml"/><Relationship Id="rId17" Type="http://schemas.openxmlformats.org/officeDocument/2006/relationships/slideLayout" Target="../slideLayouts/slideLayout322.xml"/><Relationship Id="rId2" Type="http://schemas.openxmlformats.org/officeDocument/2006/relationships/slideLayout" Target="../slideLayouts/slideLayout307.xml"/><Relationship Id="rId16" Type="http://schemas.openxmlformats.org/officeDocument/2006/relationships/slideLayout" Target="../slideLayouts/slideLayout321.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5" Type="http://schemas.openxmlformats.org/officeDocument/2006/relationships/slideLayout" Target="../slideLayouts/slideLayout320.xml"/><Relationship Id="rId10" Type="http://schemas.openxmlformats.org/officeDocument/2006/relationships/slideLayout" Target="../slideLayouts/slideLayout315.xml"/><Relationship Id="rId4" Type="http://schemas.openxmlformats.org/officeDocument/2006/relationships/slideLayout" Target="../slideLayouts/slideLayout309.xml"/><Relationship Id="rId9" Type="http://schemas.openxmlformats.org/officeDocument/2006/relationships/slideLayout" Target="../slideLayouts/slideLayout314.xml"/><Relationship Id="rId14" Type="http://schemas.openxmlformats.org/officeDocument/2006/relationships/slideLayout" Target="../slideLayouts/slideLayout31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slideLayout" Target="../slideLayouts/slideLayout335.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slideLayout" Target="../slideLayouts/slideLayout334.xml"/><Relationship Id="rId2" Type="http://schemas.openxmlformats.org/officeDocument/2006/relationships/slideLayout" Target="../slideLayouts/slideLayout324.xml"/><Relationship Id="rId16" Type="http://schemas.openxmlformats.org/officeDocument/2006/relationships/image" Target="../media/image1.jpeg"/><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5" Type="http://schemas.openxmlformats.org/officeDocument/2006/relationships/theme" Target="../theme/theme26.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 Id="rId14" Type="http://schemas.openxmlformats.org/officeDocument/2006/relationships/slideLayout" Target="../slideLayouts/slideLayout33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44.xml"/><Relationship Id="rId13" Type="http://schemas.openxmlformats.org/officeDocument/2006/relationships/slideLayout" Target="../slideLayouts/slideLayout349.xml"/><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slideLayout" Target="../slideLayouts/slideLayout348.xml"/><Relationship Id="rId17" Type="http://schemas.openxmlformats.org/officeDocument/2006/relationships/image" Target="../media/image1.jpeg"/><Relationship Id="rId2" Type="http://schemas.openxmlformats.org/officeDocument/2006/relationships/slideLayout" Target="../slideLayouts/slideLayout338.xml"/><Relationship Id="rId16" Type="http://schemas.openxmlformats.org/officeDocument/2006/relationships/theme" Target="../theme/theme27.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5" Type="http://schemas.openxmlformats.org/officeDocument/2006/relationships/slideLayout" Target="../slideLayouts/slideLayout351.xml"/><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 Id="rId14" Type="http://schemas.openxmlformats.org/officeDocument/2006/relationships/slideLayout" Target="../slideLayouts/slideLayout35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59.xml"/><Relationship Id="rId13" Type="http://schemas.openxmlformats.org/officeDocument/2006/relationships/slideLayout" Target="../slideLayouts/slideLayout364.xml"/><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slideLayout" Target="../slideLayouts/slideLayout363.xml"/><Relationship Id="rId17" Type="http://schemas.openxmlformats.org/officeDocument/2006/relationships/image" Target="../media/image1.jpeg"/><Relationship Id="rId2" Type="http://schemas.openxmlformats.org/officeDocument/2006/relationships/slideLayout" Target="../slideLayouts/slideLayout353.xml"/><Relationship Id="rId16" Type="http://schemas.openxmlformats.org/officeDocument/2006/relationships/theme" Target="../theme/theme28.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5" Type="http://schemas.openxmlformats.org/officeDocument/2006/relationships/slideLayout" Target="../slideLayouts/slideLayout366.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 Id="rId14" Type="http://schemas.openxmlformats.org/officeDocument/2006/relationships/slideLayout" Target="../slideLayouts/slideLayout36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image" Target="../media/image1.jpe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heme" Target="../theme/theme5.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theme" Target="../theme/theme7.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8.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theme" Target="../theme/theme9.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13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fld id="{96A93182-1957-4752-A192-4D727A860BAC}" type="datetimeFigureOut">
              <a:rPr lang="ru-RU"/>
              <a:pPr>
                <a:defRPr/>
              </a:pPr>
              <a:t>04.09.2017</a:t>
            </a:fld>
            <a:endParaRPr lang="ru-RU"/>
          </a:p>
        </p:txBody>
      </p:sp>
      <p:sp>
        <p:nvSpPr>
          <p:cNvPr id="1013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ru-RU"/>
          </a:p>
        </p:txBody>
      </p:sp>
      <p:sp>
        <p:nvSpPr>
          <p:cNvPr id="1013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64E5FB6-82D1-4448-B401-F8AAEE3E9581}"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sldLayoutIdLst>
    <p:sldLayoutId id="2147487231" r:id="rId1"/>
    <p:sldLayoutId id="2147487232" r:id="rId2"/>
    <p:sldLayoutId id="2147487233" r:id="rId3"/>
    <p:sldLayoutId id="2147487234" r:id="rId4"/>
    <p:sldLayoutId id="2147487235" r:id="rId5"/>
    <p:sldLayoutId id="2147487236" r:id="rId6"/>
    <p:sldLayoutId id="2147487237" r:id="rId7"/>
    <p:sldLayoutId id="2147487238" r:id="rId8"/>
    <p:sldLayoutId id="2147487239" r:id="rId9"/>
    <p:sldLayoutId id="2147487240" r:id="rId10"/>
    <p:sldLayoutId id="2147487241" r:id="rId11"/>
    <p:sldLayoutId id="2147487242" r:id="rId12"/>
    <p:sldLayoutId id="214748724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6A93182-1957-4752-A192-4D727A860BAC}" type="datetimeFigureOut">
              <a:rPr lang="ru-RU" smtClean="0"/>
              <a:pPr>
                <a:defRPr/>
              </a:pPr>
              <a:t>04.09.2017</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64E5FB6-82D1-4448-B401-F8AAEE3E9581}" type="slidenum">
              <a:rPr lang="ru-RU" altLang="ru-RU" smtClean="0"/>
              <a:pPr>
                <a:defRPr/>
              </a:pPr>
              <a:t>‹#›</a:t>
            </a:fld>
            <a:endParaRPr lang="ru-RU" altLang="ru-RU"/>
          </a:p>
        </p:txBody>
      </p:sp>
    </p:spTree>
    <p:extLst>
      <p:ext uri="{BB962C8B-B14F-4D97-AF65-F5344CB8AC3E}">
        <p14:creationId xmlns="" xmlns:p14="http://schemas.microsoft.com/office/powerpoint/2010/main" val="3252946513"/>
      </p:ext>
    </p:extLst>
  </p:cSld>
  <p:clrMap bg1="lt1" tx1="dk1" bg2="lt2" tx2="dk2" accent1="accent1" accent2="accent2" accent3="accent3" accent4="accent4" accent5="accent5" accent6="accent6" hlink="hlink" folHlink="folHlink"/>
  <p:sldLayoutIdLst>
    <p:sldLayoutId id="2147487864" r:id="rId1"/>
    <p:sldLayoutId id="2147487865" r:id="rId2"/>
    <p:sldLayoutId id="2147487866" r:id="rId3"/>
    <p:sldLayoutId id="2147487867" r:id="rId4"/>
    <p:sldLayoutId id="2147487868" r:id="rId5"/>
    <p:sldLayoutId id="2147487869" r:id="rId6"/>
    <p:sldLayoutId id="2147487870" r:id="rId7"/>
    <p:sldLayoutId id="2147487871" r:id="rId8"/>
    <p:sldLayoutId id="2147487872" r:id="rId9"/>
    <p:sldLayoutId id="2147487873" r:id="rId10"/>
    <p:sldLayoutId id="2147487874" r:id="rId11"/>
  </p:sldLayoutIdLst>
  <p:transition spd="med">
    <p:wedge/>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Заголовок 1"/>
          <p:cNvSpPr>
            <a:spLocks noGrp="1"/>
          </p:cNvSpPr>
          <p:nvPr>
            <p:ph type="title"/>
          </p:nvPr>
        </p:nvSpPr>
        <p:spPr bwMode="auto">
          <a:xfrm>
            <a:off x="628650" y="365125"/>
            <a:ext cx="7886700" cy="132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hangingPunct="1">
              <a:defRPr sz="900">
                <a:solidFill>
                  <a:prstClr val="black">
                    <a:tint val="75000"/>
                  </a:prstClr>
                </a:solidFill>
                <a:latin typeface="Times New Roman" pitchFamily="18" charset="0"/>
              </a:defRPr>
            </a:lvl1pPr>
          </a:lstStyle>
          <a:p>
            <a:pPr>
              <a:defRPr/>
            </a:pPr>
            <a:endParaRPr lang="ru-RU"/>
          </a:p>
        </p:txBody>
      </p:sp>
      <p:sp>
        <p:nvSpPr>
          <p:cNvPr id="5" name="Нижний колонтитул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hangingPunct="1">
              <a:defRPr sz="900">
                <a:solidFill>
                  <a:prstClr val="black">
                    <a:tint val="75000"/>
                  </a:prstClr>
                </a:solidFill>
                <a:latin typeface="Times New Roman" pitchFamily="18" charset="0"/>
              </a:defRPr>
            </a:lvl1pPr>
          </a:lstStyle>
          <a:p>
            <a:pPr>
              <a:defRPr/>
            </a:pPr>
            <a:endParaRPr lang="ru-RU"/>
          </a:p>
        </p:txBody>
      </p:sp>
      <p:sp>
        <p:nvSpPr>
          <p:cNvPr id="6" name="Номер слайда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hangingPunct="1">
              <a:defRPr sz="900" smtClean="0">
                <a:solidFill>
                  <a:prstClr val="black">
                    <a:tint val="75000"/>
                  </a:prstClr>
                </a:solidFill>
                <a:latin typeface="Times New Roman" pitchFamily="18" charset="0"/>
              </a:defRPr>
            </a:lvl1pPr>
          </a:lstStyle>
          <a:p>
            <a:pPr>
              <a:defRPr/>
            </a:pPr>
            <a:fld id="{4A75FDF6-B5D6-4A2A-9AC7-589B1DA17AB9}" type="slidenum">
              <a:rPr lang="ru-RU"/>
              <a:pPr>
                <a:defRPr/>
              </a:pPr>
              <a:t>‹#›</a:t>
            </a:fld>
            <a:endParaRPr lang="ru-RU"/>
          </a:p>
        </p:txBody>
      </p:sp>
    </p:spTree>
    <p:extLst>
      <p:ext uri="{BB962C8B-B14F-4D97-AF65-F5344CB8AC3E}">
        <p14:creationId xmlns="" xmlns:p14="http://schemas.microsoft.com/office/powerpoint/2010/main" val="3378771834"/>
      </p:ext>
    </p:extLst>
  </p:cSld>
  <p:clrMap bg1="lt1" tx1="dk1" bg2="lt2" tx2="dk2" accent1="accent1" accent2="accent2" accent3="accent3" accent4="accent4" accent5="accent5" accent6="accent6" hlink="hlink" folHlink="folHlink"/>
  <p:sldLayoutIdLst>
    <p:sldLayoutId id="2147487890" r:id="rId1"/>
    <p:sldLayoutId id="2147487891" r:id="rId2"/>
    <p:sldLayoutId id="2147487892" r:id="rId3"/>
    <p:sldLayoutId id="2147487893" r:id="rId4"/>
    <p:sldLayoutId id="2147487894" r:id="rId5"/>
    <p:sldLayoutId id="2147487895" r:id="rId6"/>
    <p:sldLayoutId id="2147487896" r:id="rId7"/>
    <p:sldLayoutId id="2147487897" r:id="rId8"/>
    <p:sldLayoutId id="2147487898" r:id="rId9"/>
    <p:sldLayoutId id="2147487899" r:id="rId10"/>
    <p:sldLayoutId id="2147487900" r:id="rId11"/>
    <p:sldLayoutId id="2147487901" r:id="rId12"/>
  </p:sldLayoutIdLst>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ru-RU"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ru-RU" smtClean="0"/>
              <a:t>Click to edit Master text styles</a:t>
            </a:r>
          </a:p>
          <a:p>
            <a:pPr lvl="1"/>
            <a:r>
              <a:rPr lang="en-US" altLang="ru-RU" smtClean="0"/>
              <a:t>Second level</a:t>
            </a:r>
          </a:p>
          <a:p>
            <a:pPr lvl="2"/>
            <a:r>
              <a:rPr lang="en-US" altLang="ru-RU" smtClean="0"/>
              <a:t>Third level</a:t>
            </a:r>
          </a:p>
          <a:p>
            <a:pPr lvl="3"/>
            <a:r>
              <a:rPr lang="en-US" altLang="ru-RU" smtClean="0"/>
              <a:t>Fourth level</a:t>
            </a:r>
          </a:p>
          <a:p>
            <a:pPr lvl="4"/>
            <a:r>
              <a:rPr lang="en-US" altLang="ru-RU"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atin typeface="Arial" charset="0"/>
              </a:defRPr>
            </a:lvl1pPr>
          </a:lstStyle>
          <a:p>
            <a:pPr eaLnBrk="1" hangingPunct="1">
              <a:defRPr/>
            </a:pPr>
            <a:endParaRPr lang="en-US" altLang="ru-RU">
              <a:solidFill>
                <a:srgbClr val="000000"/>
              </a:solidFill>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lgn="ctr" eaLnBrk="1" hangingPunct="1">
              <a:defRPr/>
            </a:pPr>
            <a:endParaRPr lang="en-US" altLang="ru-RU">
              <a:solidFill>
                <a:srgbClr val="000000"/>
              </a:solidFill>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1" hangingPunct="1"/>
            <a:fld id="{B351B066-ED74-4EA3-888C-F29A249CB668}" type="slidenum">
              <a:rPr lang="en-US" altLang="ru-RU" smtClean="0">
                <a:solidFill>
                  <a:srgbClr val="000000"/>
                </a:solidFill>
                <a:latin typeface="Arial" panose="020B0604020202020204" pitchFamily="34" charset="0"/>
                <a:cs typeface="+mn-cs"/>
              </a:rPr>
              <a:pPr eaLnBrk="1" hangingPunct="1"/>
              <a:t>‹#›</a:t>
            </a:fld>
            <a:endParaRPr lang="en-US" altLang="ru-RU" smtClean="0">
              <a:solidFill>
                <a:srgbClr val="000000"/>
              </a:solidFill>
              <a:latin typeface="Arial" panose="020B0604020202020204" pitchFamily="34" charset="0"/>
              <a:cs typeface="+mn-cs"/>
            </a:endParaRPr>
          </a:p>
        </p:txBody>
      </p:sp>
    </p:spTree>
    <p:extLst>
      <p:ext uri="{BB962C8B-B14F-4D97-AF65-F5344CB8AC3E}">
        <p14:creationId xmlns="" xmlns:p14="http://schemas.microsoft.com/office/powerpoint/2010/main" val="3930454255"/>
      </p:ext>
    </p:extLst>
  </p:cSld>
  <p:clrMap bg1="lt1" tx1="dk1" bg2="lt2" tx2="dk2" accent1="accent1" accent2="accent2" accent3="accent3" accent4="accent4" accent5="accent5" accent6="accent6" hlink="hlink" folHlink="folHlink"/>
  <p:sldLayoutIdLst>
    <p:sldLayoutId id="2147487903" r:id="rId1"/>
    <p:sldLayoutId id="2147487904" r:id="rId2"/>
    <p:sldLayoutId id="2147487905" r:id="rId3"/>
    <p:sldLayoutId id="2147487906" r:id="rId4"/>
    <p:sldLayoutId id="2147487907" r:id="rId5"/>
    <p:sldLayoutId id="2147487908" r:id="rId6"/>
    <p:sldLayoutId id="2147487909" r:id="rId7"/>
    <p:sldLayoutId id="2147487910" r:id="rId8"/>
    <p:sldLayoutId id="2147487911" r:id="rId9"/>
    <p:sldLayoutId id="2147487912" r:id="rId10"/>
    <p:sldLayoutId id="2147487913" r:id="rId11"/>
    <p:sldLayoutId id="2147487914" r:id="rId12"/>
    <p:sldLayoutId id="214748791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ru-RU"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ru-RU" smtClean="0"/>
              <a:t>Click to edit Master text styles</a:t>
            </a:r>
          </a:p>
          <a:p>
            <a:pPr lvl="1"/>
            <a:r>
              <a:rPr lang="en-US" altLang="ru-RU" smtClean="0"/>
              <a:t>Second level</a:t>
            </a:r>
          </a:p>
          <a:p>
            <a:pPr lvl="2"/>
            <a:r>
              <a:rPr lang="en-US" altLang="ru-RU" smtClean="0"/>
              <a:t>Third level</a:t>
            </a:r>
          </a:p>
          <a:p>
            <a:pPr lvl="3"/>
            <a:r>
              <a:rPr lang="en-US" altLang="ru-RU" smtClean="0"/>
              <a:t>Fourth level</a:t>
            </a:r>
          </a:p>
          <a:p>
            <a:pPr lvl="4"/>
            <a:r>
              <a:rPr lang="en-US" altLang="ru-RU"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atin typeface="Arial" charset="0"/>
              </a:defRPr>
            </a:lvl1pPr>
          </a:lstStyle>
          <a:p>
            <a:pPr eaLnBrk="1" hangingPunct="1">
              <a:defRPr/>
            </a:pPr>
            <a:endParaRPr lang="en-US" altLang="ru-RU">
              <a:solidFill>
                <a:srgbClr val="000000"/>
              </a:solidFill>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lgn="ctr" eaLnBrk="1" hangingPunct="1">
              <a:defRPr/>
            </a:pPr>
            <a:endParaRPr lang="en-US" altLang="ru-RU">
              <a:solidFill>
                <a:srgbClr val="000000"/>
              </a:solidFill>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1" hangingPunct="1"/>
            <a:fld id="{B351B066-ED74-4EA3-888C-F29A249CB668}" type="slidenum">
              <a:rPr lang="en-US" altLang="ru-RU" smtClean="0">
                <a:solidFill>
                  <a:srgbClr val="000000"/>
                </a:solidFill>
                <a:latin typeface="Arial" panose="020B0604020202020204" pitchFamily="34" charset="0"/>
                <a:cs typeface="+mn-cs"/>
              </a:rPr>
              <a:pPr eaLnBrk="1" hangingPunct="1"/>
              <a:t>‹#›</a:t>
            </a:fld>
            <a:endParaRPr lang="en-US" altLang="ru-RU" smtClean="0">
              <a:solidFill>
                <a:srgbClr val="000000"/>
              </a:solidFill>
              <a:latin typeface="Arial" panose="020B0604020202020204" pitchFamily="34" charset="0"/>
              <a:cs typeface="+mn-cs"/>
            </a:endParaRPr>
          </a:p>
        </p:txBody>
      </p:sp>
    </p:spTree>
    <p:extLst>
      <p:ext uri="{BB962C8B-B14F-4D97-AF65-F5344CB8AC3E}">
        <p14:creationId xmlns="" xmlns:p14="http://schemas.microsoft.com/office/powerpoint/2010/main" val="67049938"/>
      </p:ext>
    </p:extLst>
  </p:cSld>
  <p:clrMap bg1="lt1" tx1="dk1" bg2="lt2" tx2="dk2" accent1="accent1" accent2="accent2" accent3="accent3" accent4="accent4" accent5="accent5" accent6="accent6" hlink="hlink" folHlink="folHlink"/>
  <p:sldLayoutIdLst>
    <p:sldLayoutId id="2147487917" r:id="rId1"/>
    <p:sldLayoutId id="2147487918" r:id="rId2"/>
    <p:sldLayoutId id="2147487919" r:id="rId3"/>
    <p:sldLayoutId id="2147487920" r:id="rId4"/>
    <p:sldLayoutId id="2147487921" r:id="rId5"/>
    <p:sldLayoutId id="2147487922" r:id="rId6"/>
    <p:sldLayoutId id="2147487923" r:id="rId7"/>
    <p:sldLayoutId id="2147487924" r:id="rId8"/>
    <p:sldLayoutId id="2147487925" r:id="rId9"/>
    <p:sldLayoutId id="2147487926" r:id="rId10"/>
    <p:sldLayoutId id="2147487927" r:id="rId11"/>
    <p:sldLayoutId id="2147487928" r:id="rId12"/>
    <p:sldLayoutId id="214748792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96BD7886-1A5C-4694-9F4E-5CFA03285231}" type="datetimeFigureOut">
              <a:rPr lang="ru-RU" smtClean="0">
                <a:solidFill>
                  <a:prstClr val="black">
                    <a:tint val="75000"/>
                  </a:prstClr>
                </a:solidFill>
                <a:latin typeface="Calibri" panose="020F0502020204030204"/>
              </a:rPr>
              <a:pPr eaLnBrk="1" fontAlgn="auto" hangingPunct="1">
                <a:spcBef>
                  <a:spcPts val="0"/>
                </a:spcBef>
                <a:spcAft>
                  <a:spcPts val="0"/>
                </a:spcAft>
              </a:pPr>
              <a:t>04.09.2017</a:t>
            </a:fld>
            <a:endParaRPr lang="ru-RU">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ru-RU">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312F9EA8-B710-4EF2-87B4-A2704E6C5F52}" type="slidenum">
              <a:rPr lang="ru-RU" smtClean="0">
                <a:solidFill>
                  <a:prstClr val="black">
                    <a:tint val="75000"/>
                  </a:prstClr>
                </a:solidFill>
                <a:latin typeface="Calibri" panose="020F0502020204030204"/>
              </a:rPr>
              <a:pPr eaLnBrk="1" fontAlgn="auto" hangingPunct="1">
                <a:spcBef>
                  <a:spcPts val="0"/>
                </a:spcBef>
                <a:spcAft>
                  <a:spcPts val="0"/>
                </a:spcAft>
              </a:pPr>
              <a:t>‹#›</a:t>
            </a:fld>
            <a:endParaRPr lang="ru-RU">
              <a:solidFill>
                <a:prstClr val="black">
                  <a:tint val="75000"/>
                </a:prstClr>
              </a:solidFill>
              <a:latin typeface="Calibri" panose="020F0502020204030204"/>
            </a:endParaRPr>
          </a:p>
        </p:txBody>
      </p:sp>
    </p:spTree>
    <p:extLst>
      <p:ext uri="{BB962C8B-B14F-4D97-AF65-F5344CB8AC3E}">
        <p14:creationId xmlns="" xmlns:p14="http://schemas.microsoft.com/office/powerpoint/2010/main" val="3110956004"/>
      </p:ext>
    </p:extLst>
  </p:cSld>
  <p:clrMap bg1="lt1" tx1="dk1" bg2="lt2" tx2="dk2" accent1="accent1" accent2="accent2" accent3="accent3" accent4="accent4" accent5="accent5" accent6="accent6" hlink="hlink" folHlink="folHlink"/>
  <p:sldLayoutIdLst>
    <p:sldLayoutId id="2147487931" r:id="rId1"/>
    <p:sldLayoutId id="2147487932" r:id="rId2"/>
    <p:sldLayoutId id="2147487933" r:id="rId3"/>
    <p:sldLayoutId id="2147487934" r:id="rId4"/>
    <p:sldLayoutId id="2147487935" r:id="rId5"/>
    <p:sldLayoutId id="2147487936" r:id="rId6"/>
    <p:sldLayoutId id="2147487937" r:id="rId7"/>
    <p:sldLayoutId id="2147487938" r:id="rId8"/>
    <p:sldLayoutId id="2147487939" r:id="rId9"/>
    <p:sldLayoutId id="2147487940" r:id="rId10"/>
    <p:sldLayoutId id="2147487941" r:id="rId11"/>
    <p:sldLayoutId id="2147487942" r:id="rId12"/>
    <p:sldLayoutId id="214748794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kumimoji="0" sz="1400">
                <a:latin typeface="Arial" charset="0"/>
                <a:ea typeface="+mn-ea"/>
                <a:cs typeface="Arial" charset="0"/>
              </a:defRPr>
            </a:lvl1pPr>
          </a:lstStyle>
          <a:p>
            <a:pPr eaLnBrk="1" hangingPunct="1">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latin typeface="Arial" charset="0"/>
                <a:ea typeface="+mn-ea"/>
                <a:cs typeface="Arial" charset="0"/>
              </a:defRPr>
            </a:lvl1pPr>
          </a:lstStyle>
          <a:p>
            <a:pPr eaLnBrk="1" hangingPunct="1">
              <a:defRPr/>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lvl1pPr>
          </a:lstStyle>
          <a:p>
            <a:pPr eaLnBrk="1" hangingPunct="1">
              <a:defRPr/>
            </a:pPr>
            <a:fld id="{03A9982E-867A-1A4F-9159-246CDE0C64DC}" type="slidenum">
              <a:rPr lang="ru-RU">
                <a:solidFill>
                  <a:srgbClr val="000000"/>
                </a:solidFill>
              </a:rPr>
              <a:pPr eaLnBrk="1" hangingPunct="1">
                <a:defRPr/>
              </a:pPr>
              <a:t>‹#›</a:t>
            </a:fld>
            <a:endParaRPr lang="ru-RU">
              <a:solidFill>
                <a:srgbClr val="000000"/>
              </a:solidFill>
            </a:endParaRPr>
          </a:p>
        </p:txBody>
      </p:sp>
    </p:spTree>
    <p:extLst>
      <p:ext uri="{BB962C8B-B14F-4D97-AF65-F5344CB8AC3E}">
        <p14:creationId xmlns="" xmlns:p14="http://schemas.microsoft.com/office/powerpoint/2010/main" val="4058585373"/>
      </p:ext>
    </p:extLst>
  </p:cSld>
  <p:clrMap bg1="lt1" tx1="dk1" bg2="lt2" tx2="dk2" accent1="accent1" accent2="accent2" accent3="accent3" accent4="accent4" accent5="accent5" accent6="accent6" hlink="hlink" folHlink="folHlink"/>
  <p:sldLayoutIdLst>
    <p:sldLayoutId id="2147487945" r:id="rId1"/>
    <p:sldLayoutId id="2147487946" r:id="rId2"/>
    <p:sldLayoutId id="2147487947" r:id="rId3"/>
    <p:sldLayoutId id="2147487948" r:id="rId4"/>
    <p:sldLayoutId id="2147487949" r:id="rId5"/>
    <p:sldLayoutId id="2147487950" r:id="rId6"/>
    <p:sldLayoutId id="2147487951" r:id="rId7"/>
    <p:sldLayoutId id="2147487952" r:id="rId8"/>
    <p:sldLayoutId id="2147487953" r:id="rId9"/>
    <p:sldLayoutId id="2147487954" r:id="rId10"/>
    <p:sldLayoutId id="2147487955" r:id="rId11"/>
    <p:sldLayoutId id="2147487956" r:id="rId12"/>
  </p:sldLayoutIdLst>
  <p:txStyles>
    <p:titleStyle>
      <a:lvl1pPr algn="ctr" rtl="0" eaLnBrk="0" fontAlgn="base" hangingPunct="0">
        <a:spcBef>
          <a:spcPct val="0"/>
        </a:spcBef>
        <a:spcAft>
          <a:spcPct val="0"/>
        </a:spcAft>
        <a:defRPr kumimoji="1" sz="4400">
          <a:solidFill>
            <a:schemeClr val="tx2"/>
          </a:solidFill>
          <a:latin typeface="+mj-lt"/>
          <a:ea typeface="Arial" charset="0"/>
          <a:cs typeface="+mj-cs"/>
        </a:defRPr>
      </a:lvl1pPr>
      <a:lvl2pPr algn="ctr" rtl="0" eaLnBrk="0" fontAlgn="base" hangingPunct="0">
        <a:spcBef>
          <a:spcPct val="0"/>
        </a:spcBef>
        <a:spcAft>
          <a:spcPct val="0"/>
        </a:spcAft>
        <a:defRPr kumimoji="1" sz="4400">
          <a:solidFill>
            <a:schemeClr val="tx2"/>
          </a:solidFill>
          <a:latin typeface="Arial" charset="0"/>
          <a:ea typeface="Arial" charset="0"/>
          <a:cs typeface="Arial" charset="0"/>
        </a:defRPr>
      </a:lvl2pPr>
      <a:lvl3pPr algn="ctr" rtl="0" eaLnBrk="0" fontAlgn="base" hangingPunct="0">
        <a:spcBef>
          <a:spcPct val="0"/>
        </a:spcBef>
        <a:spcAft>
          <a:spcPct val="0"/>
        </a:spcAft>
        <a:defRPr kumimoji="1" sz="4400">
          <a:solidFill>
            <a:schemeClr val="tx2"/>
          </a:solidFill>
          <a:latin typeface="Arial" charset="0"/>
          <a:ea typeface="Arial" charset="0"/>
          <a:cs typeface="Arial" charset="0"/>
        </a:defRPr>
      </a:lvl3pPr>
      <a:lvl4pPr algn="ctr" rtl="0" eaLnBrk="0" fontAlgn="base" hangingPunct="0">
        <a:spcBef>
          <a:spcPct val="0"/>
        </a:spcBef>
        <a:spcAft>
          <a:spcPct val="0"/>
        </a:spcAft>
        <a:defRPr kumimoji="1" sz="4400">
          <a:solidFill>
            <a:schemeClr val="tx2"/>
          </a:solidFill>
          <a:latin typeface="Arial" charset="0"/>
          <a:ea typeface="Arial" charset="0"/>
          <a:cs typeface="Arial" charset="0"/>
        </a:defRPr>
      </a:lvl4pPr>
      <a:lvl5pPr algn="ctr" rtl="0" eaLnBrk="0" fontAlgn="base" hangingPunct="0">
        <a:spcBef>
          <a:spcPct val="0"/>
        </a:spcBef>
        <a:spcAft>
          <a:spcPct val="0"/>
        </a:spcAft>
        <a:defRPr kumimoji="1" sz="4400">
          <a:solidFill>
            <a:schemeClr val="tx2"/>
          </a:solidFill>
          <a:latin typeface="Arial" charset="0"/>
          <a:ea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Arial" charset="0"/>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kumimoji="1"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kumimoji="1"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kumimoji="1"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28600" y="4572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eaLnBrk="1" hangingPunct="1">
              <a:spcBef>
                <a:spcPct val="50000"/>
              </a:spcBef>
              <a:defRPr sz="1400">
                <a:solidFill>
                  <a:srgbClr val="FFFFFF"/>
                </a:solidFill>
                <a:latin typeface="Times New Roman" panose="02020603050405020304" pitchFamily="18" charset="0"/>
              </a:defRPr>
            </a:lvl1pPr>
          </a:lstStyle>
          <a:p>
            <a:pPr>
              <a:defRPr/>
            </a:pPr>
            <a:fld id="{72C84C1C-AC13-43D5-967F-F31BC27CCDB1}" type="datetime1">
              <a:rPr lang="en-US"/>
              <a:pPr>
                <a:defRPr/>
              </a:pPr>
              <a:t>9/4/2017</a:t>
            </a:fld>
            <a:endParaRPr lang="en-US"/>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FFFFFF"/>
                </a:solidFill>
                <a:latin typeface="Times New Roman" panose="02020603050405020304" pitchFamily="18" charset="0"/>
              </a:defRPr>
            </a:lvl1pPr>
          </a:lstStyle>
          <a:p>
            <a:pPr>
              <a:defRPr/>
            </a:pPr>
            <a:endParaRPr lang="en-US"/>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FFFFFF"/>
                </a:solidFill>
                <a:latin typeface="Times New Roman" panose="02020603050405020304" pitchFamily="18" charset="0"/>
              </a:defRPr>
            </a:lvl1pPr>
          </a:lstStyle>
          <a:p>
            <a:pPr>
              <a:defRPr/>
            </a:pPr>
            <a:fld id="{B43F07E3-757C-4BC6-9C70-11EC014AAC24}" type="slidenum">
              <a:rPr lang="en-US"/>
              <a:pPr>
                <a:defRPr/>
              </a:pPr>
              <a:t>‹#›</a:t>
            </a:fld>
            <a:endParaRPr lang="en-US"/>
          </a:p>
        </p:txBody>
      </p:sp>
      <p:sp>
        <p:nvSpPr>
          <p:cNvPr id="13319"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Cyr" panose="020B0604020202020204" pitchFamily="34" charset="0"/>
              </a:defRPr>
            </a:lvl1pPr>
            <a:lvl2pPr marL="742950" indent="-285750">
              <a:defRPr sz="2400">
                <a:solidFill>
                  <a:schemeClr val="tx1"/>
                </a:solidFill>
                <a:latin typeface="Arial Cyr" panose="020B0604020202020204" pitchFamily="34" charset="0"/>
              </a:defRPr>
            </a:lvl2pPr>
            <a:lvl3pPr marL="1143000" indent="-228600">
              <a:defRPr sz="2400">
                <a:solidFill>
                  <a:schemeClr val="tx1"/>
                </a:solidFill>
                <a:latin typeface="Arial Cyr" panose="020B0604020202020204" pitchFamily="34" charset="0"/>
              </a:defRPr>
            </a:lvl3pPr>
            <a:lvl4pPr marL="1600200" indent="-228600">
              <a:defRPr sz="2400">
                <a:solidFill>
                  <a:schemeClr val="tx1"/>
                </a:solidFill>
                <a:latin typeface="Arial Cyr" panose="020B0604020202020204" pitchFamily="34" charset="0"/>
              </a:defRPr>
            </a:lvl4pPr>
            <a:lvl5pPr marL="2057400" indent="-228600">
              <a:defRPr sz="2400">
                <a:solidFill>
                  <a:schemeClr val="tx1"/>
                </a:solidFill>
                <a:latin typeface="Arial Cyr" panose="020B0604020202020204" pitchFamily="34" charset="0"/>
              </a:defRPr>
            </a:lvl5pPr>
            <a:lvl6pPr marL="2514600" indent="-228600" eaLnBrk="0" fontAlgn="base" hangingPunct="0">
              <a:spcBef>
                <a:spcPct val="0"/>
              </a:spcBef>
              <a:spcAft>
                <a:spcPct val="0"/>
              </a:spcAft>
              <a:defRPr sz="2400">
                <a:solidFill>
                  <a:schemeClr val="tx1"/>
                </a:solidFill>
                <a:latin typeface="Arial Cyr" panose="020B0604020202020204" pitchFamily="34" charset="0"/>
              </a:defRPr>
            </a:lvl6pPr>
            <a:lvl7pPr marL="2971800" indent="-228600" eaLnBrk="0" fontAlgn="base" hangingPunct="0">
              <a:spcBef>
                <a:spcPct val="0"/>
              </a:spcBef>
              <a:spcAft>
                <a:spcPct val="0"/>
              </a:spcAft>
              <a:defRPr sz="2400">
                <a:solidFill>
                  <a:schemeClr val="tx1"/>
                </a:solidFill>
                <a:latin typeface="Arial Cyr" panose="020B0604020202020204" pitchFamily="34" charset="0"/>
              </a:defRPr>
            </a:lvl7pPr>
            <a:lvl8pPr marL="3429000" indent="-228600" eaLnBrk="0" fontAlgn="base" hangingPunct="0">
              <a:spcBef>
                <a:spcPct val="0"/>
              </a:spcBef>
              <a:spcAft>
                <a:spcPct val="0"/>
              </a:spcAft>
              <a:defRPr sz="2400">
                <a:solidFill>
                  <a:schemeClr val="tx1"/>
                </a:solidFill>
                <a:latin typeface="Arial Cyr" panose="020B0604020202020204" pitchFamily="34" charset="0"/>
              </a:defRPr>
            </a:lvl8pPr>
            <a:lvl9pPr marL="3886200" indent="-228600" eaLnBrk="0" fontAlgn="base" hangingPunct="0">
              <a:spcBef>
                <a:spcPct val="0"/>
              </a:spcBef>
              <a:spcAft>
                <a:spcPct val="0"/>
              </a:spcAft>
              <a:defRPr sz="2400">
                <a:solidFill>
                  <a:schemeClr val="tx1"/>
                </a:solidFill>
                <a:latin typeface="Arial Cyr" panose="020B0604020202020204" pitchFamily="34" charset="0"/>
              </a:defRPr>
            </a:lvl9pPr>
          </a:lstStyle>
          <a:p>
            <a:pPr algn="ctr" eaLnBrk="1" hangingPunct="1">
              <a:defRPr/>
            </a:pPr>
            <a:endParaRPr kumimoji="1" lang="ru-RU" smtClean="0">
              <a:solidFill>
                <a:srgbClr val="FFFFFF"/>
              </a:solidFill>
              <a:latin typeface="Times New Roman" panose="02020603050405020304" pitchFamily="18" charset="0"/>
            </a:endParaRPr>
          </a:p>
        </p:txBody>
      </p:sp>
    </p:spTree>
    <p:extLst>
      <p:ext uri="{BB962C8B-B14F-4D97-AF65-F5344CB8AC3E}">
        <p14:creationId xmlns="" xmlns:p14="http://schemas.microsoft.com/office/powerpoint/2010/main" val="706546626"/>
      </p:ext>
    </p:extLst>
  </p:cSld>
  <p:clrMap bg1="dk2" tx1="lt1" bg2="dk1" tx2="lt2" accent1="accent1" accent2="accent2" accent3="accent3" accent4="accent4" accent5="accent5" accent6="accent6" hlink="hlink" folHlink="folHlink"/>
  <p:sldLayoutIdLst>
    <p:sldLayoutId id="2147487958" r:id="rId1"/>
    <p:sldLayoutId id="2147487959" r:id="rId2"/>
    <p:sldLayoutId id="2147487960" r:id="rId3"/>
    <p:sldLayoutId id="2147487961" r:id="rId4"/>
    <p:sldLayoutId id="2147487962" r:id="rId5"/>
    <p:sldLayoutId id="2147487963" r:id="rId6"/>
    <p:sldLayoutId id="2147487964" r:id="rId7"/>
    <p:sldLayoutId id="2147487965" r:id="rId8"/>
    <p:sldLayoutId id="2147487966" r:id="rId9"/>
    <p:sldLayoutId id="2147487967" r:id="rId10"/>
    <p:sldLayoutId id="2147487968" r:id="rId11"/>
    <p:sldLayoutId id="2147487969" r:id="rId12"/>
    <p:sldLayoutId id="2147487970" r:id="rId13"/>
    <p:sldLayoutId id="2147487971" r:id="rId14"/>
    <p:sldLayoutId id="2147487972" r:id="rId15"/>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accent1"/>
        </a:buClr>
        <a:buSzPct val="8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1"/>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2"/>
        </a:buClr>
        <a:buSzPct val="5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28600" y="4572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ru-RU"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ru-RU" smtClean="0"/>
              <a:t>Click to edit Master text styles</a:t>
            </a:r>
          </a:p>
          <a:p>
            <a:pPr lvl="1"/>
            <a:r>
              <a:rPr lang="en-US" altLang="ru-RU" smtClean="0"/>
              <a:t>Second level</a:t>
            </a:r>
          </a:p>
          <a:p>
            <a:pPr lvl="2"/>
            <a:r>
              <a:rPr lang="en-US" altLang="ru-RU" smtClean="0"/>
              <a:t>Third level</a:t>
            </a:r>
          </a:p>
          <a:p>
            <a:pPr lvl="3"/>
            <a:r>
              <a:rPr lang="en-US" altLang="ru-RU" smtClean="0"/>
              <a:t>Fourth level</a:t>
            </a:r>
          </a:p>
          <a:p>
            <a:pPr lvl="4"/>
            <a:r>
              <a:rPr lang="en-US" altLang="ru-RU" smtClean="0"/>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a:spcBef>
                <a:spcPct val="50000"/>
              </a:spcBef>
              <a:defRPr sz="1400">
                <a:effectLst/>
                <a:latin typeface="Times New Roman" panose="02020603050405020304" pitchFamily="18" charset="0"/>
              </a:defRPr>
            </a:lvl1pPr>
          </a:lstStyle>
          <a:p>
            <a:pPr eaLnBrk="1" hangingPunct="1"/>
            <a:endParaRPr lang="en-US" altLang="ru-RU" smtClean="0">
              <a:solidFill>
                <a:srgbClr val="FFFFFF"/>
              </a:solidFill>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effectLst/>
                <a:latin typeface="Times New Roman" panose="02020603050405020304" pitchFamily="18" charset="0"/>
              </a:defRPr>
            </a:lvl1pPr>
          </a:lstStyle>
          <a:p>
            <a:pPr algn="ctr" eaLnBrk="1" hangingPunct="1"/>
            <a:endParaRPr lang="en-US" altLang="ru-RU" smtClean="0">
              <a:solidFill>
                <a:srgbClr val="FFFFFF"/>
              </a:solidFill>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effectLst/>
                <a:latin typeface="Times New Roman" panose="02020603050405020304" pitchFamily="18" charset="0"/>
              </a:defRPr>
            </a:lvl1pPr>
          </a:lstStyle>
          <a:p>
            <a:pPr eaLnBrk="1" hangingPunct="1"/>
            <a:fld id="{86FF5D89-B4DF-48A3-AD7A-74A04380C0E9}" type="slidenum">
              <a:rPr lang="en-US" altLang="ru-RU" smtClean="0">
                <a:solidFill>
                  <a:srgbClr val="FFFFFF"/>
                </a:solidFill>
              </a:rPr>
              <a:pPr eaLnBrk="1" hangingPunct="1"/>
              <a:t>‹#›</a:t>
            </a:fld>
            <a:endParaRPr lang="en-US" altLang="ru-RU" smtClean="0">
              <a:solidFill>
                <a:srgbClr val="FFFFFF"/>
              </a:solidFill>
            </a:endParaRPr>
          </a:p>
        </p:txBody>
      </p:sp>
      <p:sp>
        <p:nvSpPr>
          <p:cNvPr id="2055" name="Rectangle 7"/>
          <p:cNvSpPr>
            <a:spLocks noChangeArrowheads="1"/>
          </p:cNvSpPr>
          <p:nvPr/>
        </p:nvSpPr>
        <p:spPr bwMode="gray">
          <a:xfrm>
            <a:off x="0" y="1638300"/>
            <a:ext cx="3343275" cy="122238"/>
          </a:xfrm>
          <a:prstGeom prst="rect">
            <a:avLst/>
          </a:prstGeom>
          <a:solidFill>
            <a:schemeClr val="bg2">
              <a:alpha val="50000"/>
            </a:schemeClr>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eaLnBrk="1" hangingPunct="1"/>
            <a:endParaRPr kumimoji="1" lang="ru-RU" altLang="ru-RU" sz="2400" smtClean="0">
              <a:solidFill>
                <a:srgbClr val="FFFFFF"/>
              </a:solidFill>
              <a:latin typeface="Times New Roman" panose="02020603050405020304" pitchFamily="18" charset="0"/>
            </a:endParaRPr>
          </a:p>
        </p:txBody>
      </p:sp>
    </p:spTree>
    <p:extLst>
      <p:ext uri="{BB962C8B-B14F-4D97-AF65-F5344CB8AC3E}">
        <p14:creationId xmlns="" xmlns:p14="http://schemas.microsoft.com/office/powerpoint/2010/main" val="2080313337"/>
      </p:ext>
    </p:extLst>
  </p:cSld>
  <p:clrMap bg1="dk2" tx1="lt1" bg2="dk1" tx2="lt2" accent1="accent1" accent2="accent2" accent3="accent3" accent4="accent4" accent5="accent5" accent6="accent6" hlink="hlink" folHlink="folHlink"/>
  <p:sldLayoutIdLst>
    <p:sldLayoutId id="2147487974" r:id="rId1"/>
    <p:sldLayoutId id="2147487975" r:id="rId2"/>
    <p:sldLayoutId id="2147487976" r:id="rId3"/>
    <p:sldLayoutId id="2147487977" r:id="rId4"/>
    <p:sldLayoutId id="2147487978" r:id="rId5"/>
    <p:sldLayoutId id="2147487979" r:id="rId6"/>
    <p:sldLayoutId id="2147487980" r:id="rId7"/>
    <p:sldLayoutId id="2147487981" r:id="rId8"/>
    <p:sldLayoutId id="2147487982" r:id="rId9"/>
    <p:sldLayoutId id="2147487983" r:id="rId10"/>
    <p:sldLayoutId id="2147487984" r:id="rId11"/>
    <p:sldLayoutId id="2147487985" r:id="rId12"/>
    <p:sldLayoutId id="2147487986" r:id="rId13"/>
    <p:sldLayoutId id="2147487987" r:id="rId14"/>
    <p:sldLayoutId id="2147487988" r:id="rId15"/>
  </p:sldLayoutIdLst>
  <p:transition/>
  <p:timing>
    <p:tnLst>
      <p:par>
        <p:cTn id="1" dur="indefinite" restart="never" nodeType="tmRoot"/>
      </p:par>
    </p:tnLst>
  </p:timing>
  <p:txStyles>
    <p:titleStyle>
      <a:lvl1pPr algn="l"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fontAlgn="base">
        <a:spcBef>
          <a:spcPct val="20000"/>
        </a:spcBef>
        <a:spcAft>
          <a:spcPct val="0"/>
        </a:spcAft>
        <a:buClr>
          <a:schemeClr val="accent1"/>
        </a:buClr>
        <a:buSzPct val="8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1"/>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tx2"/>
        </a:buClr>
        <a:buSzPct val="5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ru-RU" altLang="ru-RU">
              <a:solidFill>
                <a:srgbClr val="000000"/>
              </a:solidFill>
              <a:latin typeface="Times New Roman" panose="02020603050405020304"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ru-RU" altLang="ru-RU">
              <a:solidFill>
                <a:srgbClr val="000000"/>
              </a:solidFill>
              <a:latin typeface="Times New Roman" panose="02020603050405020304"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2DFED2C-4A56-436D-B585-31F8012D0A63}" type="slidenum">
              <a:rPr lang="ru-RU" altLang="ru-RU">
                <a:solidFill>
                  <a:srgbClr val="000000"/>
                </a:solidFill>
                <a:latin typeface="Times New Roman" panose="02020603050405020304" pitchFamily="18" charset="0"/>
              </a:rPr>
              <a:pPr>
                <a:defRPr/>
              </a:pPr>
              <a:t>‹#›</a:t>
            </a:fld>
            <a:endParaRPr lang="ru-RU" altLang="ru-RU">
              <a:solidFill>
                <a:srgbClr val="000000"/>
              </a:solidFill>
              <a:latin typeface="Times New Roman" panose="02020603050405020304" pitchFamily="18" charset="0"/>
            </a:endParaRPr>
          </a:p>
        </p:txBody>
      </p:sp>
    </p:spTree>
    <p:extLst>
      <p:ext uri="{BB962C8B-B14F-4D97-AF65-F5344CB8AC3E}">
        <p14:creationId xmlns="" xmlns:p14="http://schemas.microsoft.com/office/powerpoint/2010/main" val="3744158148"/>
      </p:ext>
    </p:extLst>
  </p:cSld>
  <p:clrMap bg1="lt1" tx1="dk1" bg2="lt2" tx2="dk2" accent1="accent1" accent2="accent2" accent3="accent3" accent4="accent4" accent5="accent5" accent6="accent6" hlink="hlink" folHlink="folHlink"/>
  <p:sldLayoutIdLst>
    <p:sldLayoutId id="2147488017" r:id="rId1"/>
    <p:sldLayoutId id="2147488018" r:id="rId2"/>
    <p:sldLayoutId id="2147488019" r:id="rId3"/>
    <p:sldLayoutId id="2147488020" r:id="rId4"/>
    <p:sldLayoutId id="2147488021" r:id="rId5"/>
    <p:sldLayoutId id="2147488022" r:id="rId6"/>
    <p:sldLayoutId id="2147488023" r:id="rId7"/>
    <p:sldLayoutId id="2147488024" r:id="rId8"/>
    <p:sldLayoutId id="2147488025" r:id="rId9"/>
    <p:sldLayoutId id="2147488026" r:id="rId10"/>
    <p:sldLayoutId id="2147488027" r:id="rId11"/>
    <p:sldLayoutId id="2147488028" r:id="rId12"/>
    <p:sldLayoutId id="2147488029" r:id="rId13"/>
    <p:sldLayoutId id="2147488030" r:id="rId14"/>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3075"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8E5F8547-C24D-4A7F-9C4E-0F696E2B5E95}" type="datetimeFigureOut">
              <a:rPr lang="ru-RU"/>
              <a:pPr>
                <a:defRPr/>
              </a:pPr>
              <a:t>04.09.2017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cs typeface="Arial" panose="020B0604020202020204" pitchFamily="34" charset="0"/>
              </a:defRPr>
            </a:lvl1pPr>
          </a:lstStyle>
          <a:p>
            <a:pPr>
              <a:defRPr/>
            </a:pPr>
            <a:fld id="{EBB1A6A9-4350-43AE-938E-CA1363427D04}" type="slidenum">
              <a:rPr lang="ru-RU" altLang="ru-RU"/>
              <a:pPr>
                <a:defRPr/>
              </a:pPr>
              <a:t>‹#›</a:t>
            </a:fld>
            <a:endParaRPr lang="ru-RU" altLang="ru-RU"/>
          </a:p>
        </p:txBody>
      </p:sp>
    </p:spTree>
    <p:extLst>
      <p:ext uri="{BB962C8B-B14F-4D97-AF65-F5344CB8AC3E}">
        <p14:creationId xmlns="" xmlns:p14="http://schemas.microsoft.com/office/powerpoint/2010/main" val="246766011"/>
      </p:ext>
    </p:extLst>
  </p:cSld>
  <p:clrMap bg1="lt1" tx1="dk1" bg2="lt2" tx2="dk2" accent1="accent1" accent2="accent2" accent3="accent3" accent4="accent4" accent5="accent5" accent6="accent6" hlink="hlink" folHlink="folHlink"/>
  <p:sldLayoutIdLst>
    <p:sldLayoutId id="2147488032" r:id="rId1"/>
    <p:sldLayoutId id="2147488033" r:id="rId2"/>
    <p:sldLayoutId id="2147488034" r:id="rId3"/>
    <p:sldLayoutId id="2147488035" r:id="rId4"/>
    <p:sldLayoutId id="2147488036" r:id="rId5"/>
    <p:sldLayoutId id="2147488037" r:id="rId6"/>
    <p:sldLayoutId id="2147488038" r:id="rId7"/>
    <p:sldLayoutId id="2147488039" r:id="rId8"/>
    <p:sldLayoutId id="2147488040" r:id="rId9"/>
    <p:sldLayoutId id="2147488041" r:id="rId10"/>
    <p:sldLayoutId id="214748804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5123"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4DBF824F-3BCE-4B49-81EB-111C956CE779}" type="datetimeFigureOut">
              <a:rPr lang="ru-RU"/>
              <a:pPr>
                <a:defRPr/>
              </a:pPr>
              <a:t>04.09.2017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cs typeface="+mn-cs"/>
              </a:defRPr>
            </a:lvl1pPr>
          </a:lstStyle>
          <a:p>
            <a:pPr>
              <a:defRPr/>
            </a:pPr>
            <a:fld id="{4E1DF246-9095-4503-A0E7-55BAAD477B07}"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7281" r:id="rId1"/>
    <p:sldLayoutId id="2147487282" r:id="rId2"/>
    <p:sldLayoutId id="2147487283" r:id="rId3"/>
    <p:sldLayoutId id="2147487284" r:id="rId4"/>
    <p:sldLayoutId id="2147487285" r:id="rId5"/>
    <p:sldLayoutId id="2147487286" r:id="rId6"/>
    <p:sldLayoutId id="2147487287" r:id="rId7"/>
    <p:sldLayoutId id="2147487288" r:id="rId8"/>
    <p:sldLayoutId id="2147487289" r:id="rId9"/>
    <p:sldLayoutId id="2147487290" r:id="rId10"/>
    <p:sldLayoutId id="214748729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ru-RU" altLang="ru-RU">
              <a:solidFill>
                <a:srgbClr val="000000"/>
              </a:solidFill>
              <a:latin typeface="Times New Roman" panose="02020603050405020304" pitchFamily="18" charset="0"/>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ru-RU" altLang="ru-RU">
              <a:solidFill>
                <a:srgbClr val="000000"/>
              </a:solidFill>
              <a:latin typeface="Times New Roman" panose="02020603050405020304" pitchFamily="18" charset="0"/>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2319956-CAF0-42BE-8058-0BFDC5CEFF27}" type="slidenum">
              <a:rPr lang="ru-RU" altLang="ru-RU">
                <a:solidFill>
                  <a:srgbClr val="000000"/>
                </a:solidFill>
                <a:latin typeface="Times New Roman" panose="02020603050405020304" pitchFamily="18" charset="0"/>
                <a:cs typeface="+mn-cs"/>
              </a:rPr>
              <a:pPr>
                <a:defRPr/>
              </a:pPr>
              <a:t>‹#›</a:t>
            </a:fld>
            <a:endParaRPr lang="ru-RU" altLang="ru-RU">
              <a:solidFill>
                <a:srgbClr val="000000"/>
              </a:solidFill>
              <a:latin typeface="Times New Roman" panose="02020603050405020304" pitchFamily="18" charset="0"/>
              <a:cs typeface="+mn-cs"/>
            </a:endParaRPr>
          </a:p>
        </p:txBody>
      </p:sp>
    </p:spTree>
    <p:extLst>
      <p:ext uri="{BB962C8B-B14F-4D97-AF65-F5344CB8AC3E}">
        <p14:creationId xmlns="" xmlns:p14="http://schemas.microsoft.com/office/powerpoint/2010/main" val="2011414574"/>
      </p:ext>
    </p:extLst>
  </p:cSld>
  <p:clrMap bg1="lt1" tx1="dk1" bg2="lt2" tx2="dk2" accent1="accent1" accent2="accent2" accent3="accent3" accent4="accent4" accent5="accent5" accent6="accent6" hlink="hlink" folHlink="folHlink"/>
  <p:sldLayoutIdLst>
    <p:sldLayoutId id="2147488044" r:id="rId1"/>
    <p:sldLayoutId id="2147488045" r:id="rId2"/>
    <p:sldLayoutId id="2147488046" r:id="rId3"/>
    <p:sldLayoutId id="2147488047" r:id="rId4"/>
    <p:sldLayoutId id="2147488048" r:id="rId5"/>
    <p:sldLayoutId id="2147488049" r:id="rId6"/>
    <p:sldLayoutId id="2147488050" r:id="rId7"/>
    <p:sldLayoutId id="2147488051" r:id="rId8"/>
    <p:sldLayoutId id="2147488052" r:id="rId9"/>
    <p:sldLayoutId id="2147488053" r:id="rId10"/>
    <p:sldLayoutId id="2147488054" r:id="rId11"/>
    <p:sldLayoutId id="2147488055" r:id="rId12"/>
    <p:sldLayoutId id="2147488056" r:id="rId13"/>
    <p:sldLayoutId id="2147488057" r:id="rId14"/>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9144000" cy="6856413"/>
            <a:chOff x="0" y="0"/>
            <a:chExt cx="5760" cy="4319"/>
          </a:xfrm>
        </p:grpSpPr>
        <p:sp>
          <p:nvSpPr>
            <p:cNvPr id="58371"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sp>
          <p:nvSpPr>
            <p:cNvPr id="58372"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sp>
          <p:nvSpPr>
            <p:cNvPr id="58373"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sp>
          <p:nvSpPr>
            <p:cNvPr id="2059" name="Freeform 6"/>
            <p:cNvSpPr>
              <a:spLocks/>
            </p:cNvSpPr>
            <p:nvPr/>
          </p:nvSpPr>
          <p:spPr bwMode="hidden">
            <a:xfrm>
              <a:off x="4038" y="3577"/>
              <a:ext cx="1720" cy="65"/>
            </a:xfrm>
            <a:custGeom>
              <a:avLst/>
              <a:gdLst>
                <a:gd name="T0" fmla="*/ 1688 w 1722"/>
                <a:gd name="T1" fmla="*/ 49 h 66"/>
                <a:gd name="T2" fmla="*/ 1688 w 1722"/>
                <a:gd name="T3" fmla="*/ 43 h 66"/>
                <a:gd name="T4" fmla="*/ 0 w 1722"/>
                <a:gd name="T5" fmla="*/ 0 h 66"/>
                <a:gd name="T6" fmla="*/ 0 w 1722"/>
                <a:gd name="T7" fmla="*/ 33 h 66"/>
                <a:gd name="T8" fmla="*/ 1688 w 1722"/>
                <a:gd name="T9" fmla="*/ 49 h 66"/>
                <a:gd name="T10" fmla="*/ 1688 w 1722"/>
                <a:gd name="T11" fmla="*/ 4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ru-RU" sz="2400" smtClean="0">
                <a:solidFill>
                  <a:srgbClr val="FFFFFF"/>
                </a:solidFill>
                <a:latin typeface="Times New Roman" panose="02020603050405020304" pitchFamily="18" charset="0"/>
                <a:cs typeface="+mn-cs"/>
              </a:endParaRPr>
            </a:p>
          </p:txBody>
        </p:sp>
        <p:sp>
          <p:nvSpPr>
            <p:cNvPr id="58375"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sp>
          <p:nvSpPr>
            <p:cNvPr id="2061" name="Freeform 8"/>
            <p:cNvSpPr>
              <a:spLocks/>
            </p:cNvSpPr>
            <p:nvPr/>
          </p:nvSpPr>
          <p:spPr bwMode="hidden">
            <a:xfrm>
              <a:off x="4784" y="3702"/>
              <a:ext cx="974" cy="101"/>
            </a:xfrm>
            <a:custGeom>
              <a:avLst/>
              <a:gdLst>
                <a:gd name="T0" fmla="*/ 958 w 975"/>
                <a:gd name="T1" fmla="*/ 48 h 101"/>
                <a:gd name="T2" fmla="*/ 958 w 975"/>
                <a:gd name="T3" fmla="*/ 0 h 101"/>
                <a:gd name="T4" fmla="*/ 0 w 975"/>
                <a:gd name="T5" fmla="*/ 24 h 101"/>
                <a:gd name="T6" fmla="*/ 0 w 975"/>
                <a:gd name="T7" fmla="*/ 101 h 101"/>
                <a:gd name="T8" fmla="*/ 958 w 975"/>
                <a:gd name="T9" fmla="*/ 48 h 101"/>
                <a:gd name="T10" fmla="*/ 95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ru-RU" sz="2400" smtClean="0">
                <a:solidFill>
                  <a:srgbClr val="FFFFFF"/>
                </a:solidFill>
                <a:latin typeface="Times New Roman" panose="02020603050405020304" pitchFamily="18" charset="0"/>
                <a:cs typeface="+mn-cs"/>
              </a:endParaRPr>
            </a:p>
          </p:txBody>
        </p:sp>
        <p:sp>
          <p:nvSpPr>
            <p:cNvPr id="2062" name="Freeform 9"/>
            <p:cNvSpPr>
              <a:spLocks/>
            </p:cNvSpPr>
            <p:nvPr/>
          </p:nvSpPr>
          <p:spPr bwMode="hidden">
            <a:xfrm>
              <a:off x="3619" y="3815"/>
              <a:ext cx="2139" cy="198"/>
            </a:xfrm>
            <a:custGeom>
              <a:avLst/>
              <a:gdLst>
                <a:gd name="T0" fmla="*/ 2107 w 2141"/>
                <a:gd name="T1" fmla="*/ 0 h 198"/>
                <a:gd name="T2" fmla="*/ 0 w 2141"/>
                <a:gd name="T3" fmla="*/ 156 h 198"/>
                <a:gd name="T4" fmla="*/ 0 w 2141"/>
                <a:gd name="T5" fmla="*/ 198 h 198"/>
                <a:gd name="T6" fmla="*/ 2107 w 2141"/>
                <a:gd name="T7" fmla="*/ 0 h 198"/>
                <a:gd name="T8" fmla="*/ 210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ru-RU" sz="2400" smtClean="0">
                <a:solidFill>
                  <a:srgbClr val="FFFFFF"/>
                </a:solidFill>
                <a:latin typeface="Times New Roman" panose="02020603050405020304" pitchFamily="18" charset="0"/>
                <a:cs typeface="+mn-cs"/>
              </a:endParaRPr>
            </a:p>
          </p:txBody>
        </p:sp>
        <p:sp>
          <p:nvSpPr>
            <p:cNvPr id="58378"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sp>
          <p:nvSpPr>
            <p:cNvPr id="2064" name="Freeform 11"/>
            <p:cNvSpPr>
              <a:spLocks/>
            </p:cNvSpPr>
            <p:nvPr/>
          </p:nvSpPr>
          <p:spPr bwMode="hidden">
            <a:xfrm>
              <a:off x="2097" y="4043"/>
              <a:ext cx="2514" cy="276"/>
            </a:xfrm>
            <a:custGeom>
              <a:avLst/>
              <a:gdLst>
                <a:gd name="T0" fmla="*/ 2131 w 2517"/>
                <a:gd name="T1" fmla="*/ 276 h 276"/>
                <a:gd name="T2" fmla="*/ 2466 w 2517"/>
                <a:gd name="T3" fmla="*/ 204 h 276"/>
                <a:gd name="T4" fmla="*/ 2209 w 2517"/>
                <a:gd name="T5" fmla="*/ 0 h 276"/>
                <a:gd name="T6" fmla="*/ 0 w 2517"/>
                <a:gd name="T7" fmla="*/ 276 h 276"/>
                <a:gd name="T8" fmla="*/ 2131 w 2517"/>
                <a:gd name="T9" fmla="*/ 276 h 276"/>
                <a:gd name="T10" fmla="*/ 213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ru-RU" sz="2400" smtClean="0">
                <a:solidFill>
                  <a:srgbClr val="FFFFFF"/>
                </a:solidFill>
                <a:latin typeface="Times New Roman" panose="02020603050405020304" pitchFamily="18" charset="0"/>
                <a:cs typeface="+mn-cs"/>
              </a:endParaRPr>
            </a:p>
          </p:txBody>
        </p:sp>
        <p:sp>
          <p:nvSpPr>
            <p:cNvPr id="58380"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sp>
          <p:nvSpPr>
            <p:cNvPr id="2066" name="Freeform 13"/>
            <p:cNvSpPr>
              <a:spLocks/>
            </p:cNvSpPr>
            <p:nvPr/>
          </p:nvSpPr>
          <p:spPr bwMode="hidden">
            <a:xfrm>
              <a:off x="5030" y="3151"/>
              <a:ext cx="728" cy="240"/>
            </a:xfrm>
            <a:custGeom>
              <a:avLst/>
              <a:gdLst>
                <a:gd name="T0" fmla="*/ 712 w 729"/>
                <a:gd name="T1" fmla="*/ 240 h 240"/>
                <a:gd name="T2" fmla="*/ 0 w 729"/>
                <a:gd name="T3" fmla="*/ 0 h 240"/>
                <a:gd name="T4" fmla="*/ 0 w 729"/>
                <a:gd name="T5" fmla="*/ 6 h 240"/>
                <a:gd name="T6" fmla="*/ 712 w 729"/>
                <a:gd name="T7" fmla="*/ 240 h 240"/>
                <a:gd name="T8" fmla="*/ 71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ru-RU" sz="2400" smtClean="0">
                <a:solidFill>
                  <a:srgbClr val="FFFFFF"/>
                </a:solidFill>
                <a:latin typeface="Times New Roman" panose="02020603050405020304" pitchFamily="18" charset="0"/>
                <a:cs typeface="+mn-cs"/>
              </a:endParaRPr>
            </a:p>
          </p:txBody>
        </p:sp>
        <p:sp>
          <p:nvSpPr>
            <p:cNvPr id="58382"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sp>
          <p:nvSpPr>
            <p:cNvPr id="2068" name="Freeform 15"/>
            <p:cNvSpPr>
              <a:spLocks/>
            </p:cNvSpPr>
            <p:nvPr/>
          </p:nvSpPr>
          <p:spPr bwMode="hidden">
            <a:xfrm>
              <a:off x="5030" y="3049"/>
              <a:ext cx="728" cy="318"/>
            </a:xfrm>
            <a:custGeom>
              <a:avLst/>
              <a:gdLst>
                <a:gd name="T0" fmla="*/ 712 w 729"/>
                <a:gd name="T1" fmla="*/ 318 h 318"/>
                <a:gd name="T2" fmla="*/ 712 w 729"/>
                <a:gd name="T3" fmla="*/ 312 h 318"/>
                <a:gd name="T4" fmla="*/ 0 w 729"/>
                <a:gd name="T5" fmla="*/ 0 h 318"/>
                <a:gd name="T6" fmla="*/ 0 w 729"/>
                <a:gd name="T7" fmla="*/ 54 h 318"/>
                <a:gd name="T8" fmla="*/ 712 w 729"/>
                <a:gd name="T9" fmla="*/ 318 h 318"/>
                <a:gd name="T10" fmla="*/ 71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ru-RU" sz="2400" smtClean="0">
                <a:solidFill>
                  <a:srgbClr val="FFFFFF"/>
                </a:solidFill>
                <a:latin typeface="Times New Roman" panose="02020603050405020304" pitchFamily="18" charset="0"/>
                <a:cs typeface="+mn-cs"/>
              </a:endParaRPr>
            </a:p>
          </p:txBody>
        </p:sp>
        <p:sp>
          <p:nvSpPr>
            <p:cNvPr id="58384"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sp>
          <p:nvSpPr>
            <p:cNvPr id="58385"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sp>
          <p:nvSpPr>
            <p:cNvPr id="58386"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sp>
          <p:nvSpPr>
            <p:cNvPr id="207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ru-RU" sz="2400" smtClean="0">
                <a:solidFill>
                  <a:srgbClr val="FFFFFF"/>
                </a:solidFill>
                <a:latin typeface="Times New Roman" panose="02020603050405020304" pitchFamily="18" charset="0"/>
                <a:cs typeface="+mn-cs"/>
              </a:endParaRPr>
            </a:p>
          </p:txBody>
        </p:sp>
        <p:sp>
          <p:nvSpPr>
            <p:cNvPr id="58388"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sp>
          <p:nvSpPr>
            <p:cNvPr id="207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ru-RU" sz="2400" smtClean="0">
                <a:solidFill>
                  <a:srgbClr val="FFFFFF"/>
                </a:solidFill>
                <a:latin typeface="Times New Roman" panose="02020603050405020304" pitchFamily="18" charset="0"/>
                <a:cs typeface="+mn-cs"/>
              </a:endParaRPr>
            </a:p>
          </p:txBody>
        </p:sp>
        <p:sp>
          <p:nvSpPr>
            <p:cNvPr id="58390"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sp>
          <p:nvSpPr>
            <p:cNvPr id="58391"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sp>
          <p:nvSpPr>
            <p:cNvPr id="58392"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sp>
          <p:nvSpPr>
            <p:cNvPr id="207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ru-RU" sz="2400" smtClean="0">
                <a:solidFill>
                  <a:srgbClr val="FFFFFF"/>
                </a:solidFill>
                <a:latin typeface="Times New Roman" panose="02020603050405020304" pitchFamily="18" charset="0"/>
                <a:cs typeface="+mn-cs"/>
              </a:endParaRPr>
            </a:p>
          </p:txBody>
        </p:sp>
        <p:sp>
          <p:nvSpPr>
            <p:cNvPr id="58394"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sp>
          <p:nvSpPr>
            <p:cNvPr id="58395"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sp>
          <p:nvSpPr>
            <p:cNvPr id="2081" name="Freeform 28"/>
            <p:cNvSpPr>
              <a:spLocks/>
            </p:cNvSpPr>
            <p:nvPr/>
          </p:nvSpPr>
          <p:spPr bwMode="hidden">
            <a:xfrm>
              <a:off x="5698" y="653"/>
              <a:ext cx="60" cy="311"/>
            </a:xfrm>
            <a:custGeom>
              <a:avLst/>
              <a:gdLst>
                <a:gd name="T0" fmla="*/ 0 w 60"/>
                <a:gd name="T1" fmla="*/ 144 h 312"/>
                <a:gd name="T2" fmla="*/ 60 w 60"/>
                <a:gd name="T3" fmla="*/ 29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ru-RU" sz="2400" smtClean="0">
                <a:solidFill>
                  <a:srgbClr val="FFFFFF"/>
                </a:solidFill>
                <a:latin typeface="Times New Roman" panose="02020603050405020304" pitchFamily="18" charset="0"/>
                <a:cs typeface="+mn-cs"/>
              </a:endParaRPr>
            </a:p>
          </p:txBody>
        </p:sp>
        <p:sp>
          <p:nvSpPr>
            <p:cNvPr id="58397"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sp>
          <p:nvSpPr>
            <p:cNvPr id="208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ru-RU" sz="2400" smtClean="0">
                <a:solidFill>
                  <a:srgbClr val="FFFFFF"/>
                </a:solidFill>
                <a:latin typeface="Times New Roman" panose="02020603050405020304" pitchFamily="18" charset="0"/>
                <a:cs typeface="+mn-cs"/>
              </a:endParaRPr>
            </a:p>
          </p:txBody>
        </p:sp>
        <p:sp>
          <p:nvSpPr>
            <p:cNvPr id="58399"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sp>
          <p:nvSpPr>
            <p:cNvPr id="58400"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sp>
          <p:nvSpPr>
            <p:cNvPr id="58401"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sp>
          <p:nvSpPr>
            <p:cNvPr id="58402"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sp>
          <p:nvSpPr>
            <p:cNvPr id="58403"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sp>
          <p:nvSpPr>
            <p:cNvPr id="58404"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sp>
          <p:nvSpPr>
            <p:cNvPr id="58405"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sp>
          <p:nvSpPr>
            <p:cNvPr id="58406"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grpSp>
          <p:nvGrpSpPr>
            <p:cNvPr id="2092" name="Group 39"/>
            <p:cNvGrpSpPr>
              <a:grpSpLocks/>
            </p:cNvGrpSpPr>
            <p:nvPr userDrawn="1"/>
          </p:nvGrpSpPr>
          <p:grpSpPr bwMode="auto">
            <a:xfrm>
              <a:off x="0" y="1632"/>
              <a:ext cx="5758" cy="1858"/>
              <a:chOff x="0" y="1632"/>
              <a:chExt cx="5758" cy="1858"/>
            </a:xfrm>
          </p:grpSpPr>
          <p:sp>
            <p:nvSpPr>
              <p:cNvPr id="58408"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sp>
            <p:nvSpPr>
              <p:cNvPr id="58409"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p:spPr>
            <p:txBody>
              <a:bodyPr/>
              <a:lstStyle/>
              <a:p>
                <a:pPr eaLnBrk="1" hangingPunct="1">
                  <a:defRPr/>
                </a:pPr>
                <a:endParaRPr lang="ru-RU" sz="2400">
                  <a:solidFill>
                    <a:srgbClr val="FFFFFF"/>
                  </a:solidFill>
                  <a:latin typeface="Times New Roman" panose="02020603050405020304" pitchFamily="18" charset="0"/>
                  <a:cs typeface="+mn-cs"/>
                </a:endParaRPr>
              </a:p>
            </p:txBody>
          </p:sp>
        </p:grpSp>
      </p:grpSp>
      <p:sp>
        <p:nvSpPr>
          <p:cNvPr id="58410" name="Rectangle 42"/>
          <p:cNvSpPr>
            <a:spLocks noGrp="1" noChangeArrowheads="1"/>
          </p:cNvSpPr>
          <p:nvPr>
            <p:ph type="title"/>
          </p:nvPr>
        </p:nvSpPr>
        <p:spPr bwMode="auto">
          <a:xfrm>
            <a:off x="457200" y="277813"/>
            <a:ext cx="8229600" cy="11430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ru-RU" altLang="ru-RU" smtClean="0"/>
              <a:t>Click to edit Master title style</a:t>
            </a:r>
          </a:p>
        </p:txBody>
      </p:sp>
      <p:sp>
        <p:nvSpPr>
          <p:cNvPr id="58411" name="Rectangle 43"/>
          <p:cNvSpPr>
            <a:spLocks noGrp="1" noChangeArrowheads="1"/>
          </p:cNvSpPr>
          <p:nvPr>
            <p:ph type="body" idx="1"/>
          </p:nvPr>
        </p:nvSpPr>
        <p:spPr bwMode="auto">
          <a:xfrm>
            <a:off x="457200" y="1600200"/>
            <a:ext cx="8229600" cy="4530725"/>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ru-RU" altLang="ru-RU" smtClean="0"/>
              <a:t>Click to edit Master text styles</a:t>
            </a:r>
          </a:p>
          <a:p>
            <a:pPr lvl="1"/>
            <a:r>
              <a:rPr lang="ru-RU" altLang="ru-RU" smtClean="0"/>
              <a:t>Second level</a:t>
            </a:r>
          </a:p>
          <a:p>
            <a:pPr lvl="2"/>
            <a:r>
              <a:rPr lang="ru-RU" altLang="ru-RU" smtClean="0"/>
              <a:t>Third level</a:t>
            </a:r>
          </a:p>
          <a:p>
            <a:pPr lvl="3"/>
            <a:r>
              <a:rPr lang="ru-RU" altLang="ru-RU" smtClean="0"/>
              <a:t>Fourth level</a:t>
            </a:r>
          </a:p>
          <a:p>
            <a:pPr lvl="4"/>
            <a:r>
              <a:rPr lang="ru-RU" altLang="ru-RU" smtClean="0"/>
              <a:t>Fifth level</a:t>
            </a:r>
          </a:p>
        </p:txBody>
      </p:sp>
      <p:sp>
        <p:nvSpPr>
          <p:cNvPr id="58412" name="Rectangle 44"/>
          <p:cNvSpPr>
            <a:spLocks noGrp="1" noChangeArrowheads="1"/>
          </p:cNvSpPr>
          <p:nvPr>
            <p:ph type="dt" sz="half" idx="2"/>
          </p:nvPr>
        </p:nvSpPr>
        <p:spPr bwMode="auto">
          <a:xfrm>
            <a:off x="457200" y="6243638"/>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defRPr>
            </a:lvl1pPr>
          </a:lstStyle>
          <a:p>
            <a:pPr>
              <a:defRPr/>
            </a:pPr>
            <a:endParaRPr lang="ru-RU" altLang="ru-RU">
              <a:solidFill>
                <a:srgbClr val="FFFFFF"/>
              </a:solidFill>
              <a:cs typeface="+mn-cs"/>
            </a:endParaRPr>
          </a:p>
        </p:txBody>
      </p:sp>
      <p:sp>
        <p:nvSpPr>
          <p:cNvPr id="58413" name="Rectangle 4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defRPr>
            </a:lvl1pPr>
          </a:lstStyle>
          <a:p>
            <a:pPr>
              <a:defRPr/>
            </a:pPr>
            <a:endParaRPr lang="ru-RU" altLang="ru-RU">
              <a:solidFill>
                <a:srgbClr val="FFFFFF"/>
              </a:solidFill>
              <a:cs typeface="+mn-cs"/>
            </a:endParaRPr>
          </a:p>
        </p:txBody>
      </p:sp>
      <p:sp>
        <p:nvSpPr>
          <p:cNvPr id="58414" name="Rectangle 46"/>
          <p:cNvSpPr>
            <a:spLocks noGrp="1" noChangeArrowheads="1"/>
          </p:cNvSpPr>
          <p:nvPr>
            <p:ph type="sldNum" sz="quarter" idx="4"/>
          </p:nvPr>
        </p:nvSpPr>
        <p:spPr bwMode="auto">
          <a:xfrm>
            <a:off x="6553200" y="6243638"/>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panose="020B0604020202020204" pitchFamily="34" charset="0"/>
              </a:defRPr>
            </a:lvl1pPr>
          </a:lstStyle>
          <a:p>
            <a:pPr>
              <a:defRPr/>
            </a:pPr>
            <a:fld id="{3A60F86C-FF57-4472-8BAD-53C7B76F3A8D}" type="slidenum">
              <a:rPr lang="ru-RU" altLang="ru-RU">
                <a:solidFill>
                  <a:srgbClr val="FFFFFF"/>
                </a:solidFill>
                <a:cs typeface="+mn-cs"/>
              </a:rPr>
              <a:pPr>
                <a:defRPr/>
              </a:pPr>
              <a:t>‹#›</a:t>
            </a:fld>
            <a:endParaRPr lang="ru-RU" altLang="ru-RU">
              <a:solidFill>
                <a:srgbClr val="FFFFFF"/>
              </a:solidFill>
              <a:cs typeface="+mn-cs"/>
            </a:endParaRPr>
          </a:p>
        </p:txBody>
      </p:sp>
    </p:spTree>
    <p:extLst>
      <p:ext uri="{BB962C8B-B14F-4D97-AF65-F5344CB8AC3E}">
        <p14:creationId xmlns="" xmlns:p14="http://schemas.microsoft.com/office/powerpoint/2010/main" val="4197174976"/>
      </p:ext>
    </p:extLst>
  </p:cSld>
  <p:clrMap bg1="dk2" tx1="lt1" bg2="dk1" tx2="lt2" accent1="accent1" accent2="accent2" accent3="accent3" accent4="accent4" accent5="accent5" accent6="accent6" hlink="hlink" folHlink="folHlink"/>
  <p:sldLayoutIdLst>
    <p:sldLayoutId id="2147488059" r:id="rId1"/>
    <p:sldLayoutId id="2147488060" r:id="rId2"/>
    <p:sldLayoutId id="2147488061" r:id="rId3"/>
    <p:sldLayoutId id="2147488062" r:id="rId4"/>
    <p:sldLayoutId id="2147488063" r:id="rId5"/>
    <p:sldLayoutId id="2147488064" r:id="rId6"/>
    <p:sldLayoutId id="2147488065" r:id="rId7"/>
    <p:sldLayoutId id="2147488066" r:id="rId8"/>
    <p:sldLayoutId id="2147488067" r:id="rId9"/>
    <p:sldLayoutId id="2147488068" r:id="rId10"/>
    <p:sldLayoutId id="2147488069" r:id="rId11"/>
  </p:sldLayoutIdLst>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3"/>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4"/>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15"/>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13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Arial" charset="0"/>
              </a:defRPr>
            </a:lvl1pPr>
          </a:lstStyle>
          <a:p>
            <a:pPr>
              <a:defRPr/>
            </a:pPr>
            <a:fld id="{20449A3D-0D8A-46CC-84FD-F3265894E74D}" type="datetimeFigureOut">
              <a:rPr lang="ru-RU"/>
              <a:pPr>
                <a:defRPr/>
              </a:pPr>
              <a:t>04.09.2017</a:t>
            </a:fld>
            <a:endParaRPr lang="ru-RU"/>
          </a:p>
        </p:txBody>
      </p:sp>
      <p:sp>
        <p:nvSpPr>
          <p:cNvPr id="1013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Arial" charset="0"/>
              </a:defRPr>
            </a:lvl1pPr>
          </a:lstStyle>
          <a:p>
            <a:pPr>
              <a:defRPr/>
            </a:pPr>
            <a:endParaRPr lang="ru-RU"/>
          </a:p>
        </p:txBody>
      </p:sp>
      <p:sp>
        <p:nvSpPr>
          <p:cNvPr id="1013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cs typeface="Arial" panose="020B0604020202020204" pitchFamily="34" charset="0"/>
              </a:defRPr>
            </a:lvl1pPr>
          </a:lstStyle>
          <a:p>
            <a:pPr>
              <a:defRPr/>
            </a:pPr>
            <a:fld id="{87FA1385-E05A-47DC-AB3E-E05DD57FAD54}" type="slidenum">
              <a:rPr lang="ru-RU" altLang="ru-RU"/>
              <a:pPr>
                <a:defRPr/>
              </a:pPr>
              <a:t>‹#›</a:t>
            </a:fld>
            <a:endParaRPr lang="ru-RU" altLang="ru-RU"/>
          </a:p>
        </p:txBody>
      </p:sp>
    </p:spTree>
    <p:extLst>
      <p:ext uri="{BB962C8B-B14F-4D97-AF65-F5344CB8AC3E}">
        <p14:creationId xmlns="" xmlns:p14="http://schemas.microsoft.com/office/powerpoint/2010/main" val="2279603038"/>
      </p:ext>
    </p:extLst>
  </p:cSld>
  <p:clrMap bg1="lt1" tx1="dk1" bg2="lt2" tx2="dk2" accent1="accent1" accent2="accent2" accent3="accent3" accent4="accent4" accent5="accent5" accent6="accent6" hlink="hlink" folHlink="folHlink"/>
  <p:sldLayoutIdLst>
    <p:sldLayoutId id="2147488071" r:id="rId1"/>
    <p:sldLayoutId id="2147488072" r:id="rId2"/>
    <p:sldLayoutId id="2147488073" r:id="rId3"/>
    <p:sldLayoutId id="2147488074" r:id="rId4"/>
    <p:sldLayoutId id="2147488075" r:id="rId5"/>
    <p:sldLayoutId id="2147488076" r:id="rId6"/>
    <p:sldLayoutId id="2147488077" r:id="rId7"/>
    <p:sldLayoutId id="2147488078" r:id="rId8"/>
    <p:sldLayoutId id="2147488079" r:id="rId9"/>
    <p:sldLayoutId id="2147488080" r:id="rId10"/>
    <p:sldLayoutId id="2147488081" r:id="rId11"/>
    <p:sldLayoutId id="2147488082" r:id="rId12"/>
    <p:sldLayoutId id="214748808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ru-RU" altLang="ru-RU">
              <a:solidFill>
                <a:srgbClr val="000000"/>
              </a:solidFill>
              <a:latin typeface="Times New Roman" panose="02020603050405020304" pitchFamily="18" charset="0"/>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ru-RU" altLang="ru-RU">
              <a:solidFill>
                <a:srgbClr val="000000"/>
              </a:solidFill>
              <a:latin typeface="Times New Roman" panose="02020603050405020304" pitchFamily="18" charset="0"/>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2319956-CAF0-42BE-8058-0BFDC5CEFF27}" type="slidenum">
              <a:rPr lang="ru-RU" altLang="ru-RU">
                <a:solidFill>
                  <a:srgbClr val="000000"/>
                </a:solidFill>
                <a:latin typeface="Times New Roman" panose="02020603050405020304" pitchFamily="18" charset="0"/>
                <a:cs typeface="+mn-cs"/>
              </a:rPr>
              <a:pPr>
                <a:defRPr/>
              </a:pPr>
              <a:t>‹#›</a:t>
            </a:fld>
            <a:endParaRPr lang="ru-RU" altLang="ru-RU">
              <a:solidFill>
                <a:srgbClr val="000000"/>
              </a:solidFill>
              <a:latin typeface="Times New Roman" panose="02020603050405020304" pitchFamily="18" charset="0"/>
              <a:cs typeface="+mn-cs"/>
            </a:endParaRPr>
          </a:p>
        </p:txBody>
      </p:sp>
    </p:spTree>
    <p:extLst>
      <p:ext uri="{BB962C8B-B14F-4D97-AF65-F5344CB8AC3E}">
        <p14:creationId xmlns="" xmlns:p14="http://schemas.microsoft.com/office/powerpoint/2010/main" val="2647157324"/>
      </p:ext>
    </p:extLst>
  </p:cSld>
  <p:clrMap bg1="lt1" tx1="dk1" bg2="lt2" tx2="dk2" accent1="accent1" accent2="accent2" accent3="accent3" accent4="accent4" accent5="accent5" accent6="accent6" hlink="hlink" folHlink="folHlink"/>
  <p:sldLayoutIdLst>
    <p:sldLayoutId id="2147488085" r:id="rId1"/>
    <p:sldLayoutId id="2147488086" r:id="rId2"/>
    <p:sldLayoutId id="2147488087" r:id="rId3"/>
    <p:sldLayoutId id="2147488088" r:id="rId4"/>
    <p:sldLayoutId id="2147488089" r:id="rId5"/>
    <p:sldLayoutId id="2147488090" r:id="rId6"/>
    <p:sldLayoutId id="2147488091" r:id="rId7"/>
    <p:sldLayoutId id="2147488092" r:id="rId8"/>
    <p:sldLayoutId id="2147488093" r:id="rId9"/>
    <p:sldLayoutId id="2147488094" r:id="rId10"/>
    <p:sldLayoutId id="2147488095" r:id="rId11"/>
    <p:sldLayoutId id="2147488096" r:id="rId12"/>
    <p:sldLayoutId id="2147488097" r:id="rId13"/>
    <p:sldLayoutId id="2147488098" r:id="rId14"/>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ru-RU" altLang="ru-RU">
              <a:solidFill>
                <a:srgbClr val="000000"/>
              </a:solidFill>
              <a:latin typeface="Times New Roman"/>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ru-RU" altLang="ru-RU">
              <a:solidFill>
                <a:srgbClr val="000000"/>
              </a:solidFill>
              <a:latin typeface="Times New Roman"/>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21F0B8D-D8AA-430A-81A9-4104A60CF534}" type="slidenum">
              <a:rPr lang="ru-RU" altLang="ru-RU">
                <a:solidFill>
                  <a:srgbClr val="000000"/>
                </a:solidFill>
                <a:latin typeface="Times New Roman"/>
                <a:cs typeface="+mn-cs"/>
              </a:rPr>
              <a:pPr>
                <a:defRPr/>
              </a:pPr>
              <a:t>‹#›</a:t>
            </a:fld>
            <a:endParaRPr lang="ru-RU" altLang="ru-RU">
              <a:solidFill>
                <a:srgbClr val="000000"/>
              </a:solidFill>
              <a:latin typeface="Times New Roman"/>
              <a:cs typeface="+mn-cs"/>
            </a:endParaRPr>
          </a:p>
        </p:txBody>
      </p:sp>
    </p:spTree>
    <p:extLst>
      <p:ext uri="{BB962C8B-B14F-4D97-AF65-F5344CB8AC3E}">
        <p14:creationId xmlns="" xmlns:p14="http://schemas.microsoft.com/office/powerpoint/2010/main" val="3131347636"/>
      </p:ext>
    </p:extLst>
  </p:cSld>
  <p:clrMap bg1="lt1" tx1="dk1" bg2="lt2" tx2="dk2" accent1="accent1" accent2="accent2" accent3="accent3" accent4="accent4" accent5="accent5" accent6="accent6" hlink="hlink" folHlink="folHlink"/>
  <p:sldLayoutIdLst>
    <p:sldLayoutId id="2147488100" r:id="rId1"/>
    <p:sldLayoutId id="2147488101" r:id="rId2"/>
    <p:sldLayoutId id="2147488102" r:id="rId3"/>
    <p:sldLayoutId id="2147488103" r:id="rId4"/>
    <p:sldLayoutId id="2147488104" r:id="rId5"/>
    <p:sldLayoutId id="2147488105" r:id="rId6"/>
    <p:sldLayoutId id="2147488106" r:id="rId7"/>
    <p:sldLayoutId id="2147488107" r:id="rId8"/>
    <p:sldLayoutId id="2147488108" r:id="rId9"/>
    <p:sldLayoutId id="2147488109" r:id="rId10"/>
    <p:sldLayoutId id="2147488110" r:id="rId11"/>
    <p:sldLayoutId id="2147488111" r:id="rId12"/>
    <p:sldLayoutId id="2147488112" r:id="rId13"/>
    <p:sldLayoutId id="2147488113" r:id="rId14"/>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13109" y="1"/>
            <a:ext cx="1827610"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113234" y="685801"/>
            <a:ext cx="7514035" cy="1752599"/>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113233" y="2667000"/>
            <a:ext cx="7514035" cy="3124201"/>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99492" y="5883276"/>
            <a:ext cx="857250" cy="3651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eaLnBrk="1" fontAlgn="auto" hangingPunct="1">
              <a:spcBef>
                <a:spcPts val="0"/>
              </a:spcBef>
              <a:spcAft>
                <a:spcPts val="0"/>
              </a:spcAft>
            </a:pPr>
            <a:fld id="{D950736C-F2AD-4394-B2FC-1651CEC06AF5}" type="datetimeFigureOut">
              <a:rPr lang="ru-RU" smtClean="0">
                <a:solidFill>
                  <a:prstClr val="black"/>
                </a:solidFill>
                <a:cs typeface="+mn-cs"/>
              </a:rPr>
              <a:pPr eaLnBrk="1" fontAlgn="auto" hangingPunct="1">
                <a:spcBef>
                  <a:spcPts val="0"/>
                </a:spcBef>
                <a:spcAft>
                  <a:spcPts val="0"/>
                </a:spcAft>
              </a:pPr>
              <a:t>04.09.2017</a:t>
            </a:fld>
            <a:endParaRPr lang="ru-RU">
              <a:solidFill>
                <a:prstClr val="black"/>
              </a:solidFill>
              <a:cs typeface="+mn-cs"/>
            </a:endParaRPr>
          </a:p>
        </p:txBody>
      </p:sp>
      <p:sp>
        <p:nvSpPr>
          <p:cNvPr id="5" name="Footer Placeholder 4"/>
          <p:cNvSpPr>
            <a:spLocks noGrp="1"/>
          </p:cNvSpPr>
          <p:nvPr>
            <p:ph type="ftr" sz="quarter" idx="3"/>
          </p:nvPr>
        </p:nvSpPr>
        <p:spPr>
          <a:xfrm>
            <a:off x="1929210" y="5883276"/>
            <a:ext cx="5313133" cy="365125"/>
          </a:xfrm>
          <a:prstGeom prst="rect">
            <a:avLst/>
          </a:prstGeom>
        </p:spPr>
        <p:txBody>
          <a:bodyPr vert="horz" lIns="91440" tIns="45720" rIns="91440" bIns="45720" rtlCol="0" anchor="ctr"/>
          <a:lstStyle>
            <a:lvl1pPr algn="l">
              <a:defRPr sz="750" b="0" i="0">
                <a:solidFill>
                  <a:schemeClr val="tx1"/>
                </a:solidFill>
                <a:effectLst/>
                <a:latin typeface="+mn-lt"/>
              </a:defRPr>
            </a:lvl1pPr>
          </a:lstStyle>
          <a:p>
            <a:pPr eaLnBrk="1" fontAlgn="auto" hangingPunct="1">
              <a:spcBef>
                <a:spcPts val="0"/>
              </a:spcBef>
              <a:spcAft>
                <a:spcPts val="0"/>
              </a:spcAft>
            </a:pPr>
            <a:endParaRPr lang="ru-RU">
              <a:solidFill>
                <a:prstClr val="black"/>
              </a:solidFill>
              <a:cs typeface="+mn-cs"/>
            </a:endParaRPr>
          </a:p>
        </p:txBody>
      </p:sp>
      <p:sp>
        <p:nvSpPr>
          <p:cNvPr id="6" name="Slide Number Placeholder 5"/>
          <p:cNvSpPr>
            <a:spLocks noGrp="1"/>
          </p:cNvSpPr>
          <p:nvPr>
            <p:ph type="sldNum" sz="quarter" idx="4"/>
          </p:nvPr>
        </p:nvSpPr>
        <p:spPr>
          <a:xfrm>
            <a:off x="8213893" y="5883276"/>
            <a:ext cx="413375" cy="3651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eaLnBrk="1" fontAlgn="auto" hangingPunct="1">
              <a:spcBef>
                <a:spcPts val="0"/>
              </a:spcBef>
              <a:spcAft>
                <a:spcPts val="0"/>
              </a:spcAft>
            </a:pPr>
            <a:fld id="{8ED461D3-E911-47E5-BB7A-E95402B69CBD}" type="slidenum">
              <a:rPr lang="ru-RU" smtClean="0">
                <a:solidFill>
                  <a:prstClr val="black"/>
                </a:solidFill>
                <a:cs typeface="+mn-cs"/>
              </a:rPr>
              <a:pPr eaLnBrk="1" fontAlgn="auto" hangingPunct="1">
                <a:spcBef>
                  <a:spcPts val="0"/>
                </a:spcBef>
                <a:spcAft>
                  <a:spcPts val="0"/>
                </a:spcAft>
              </a:pPr>
              <a:t>‹#›</a:t>
            </a:fld>
            <a:endParaRPr lang="ru-RU">
              <a:solidFill>
                <a:prstClr val="black"/>
              </a:solidFill>
              <a:cs typeface="+mn-cs"/>
            </a:endParaRPr>
          </a:p>
        </p:txBody>
      </p:sp>
    </p:spTree>
    <p:extLst>
      <p:ext uri="{BB962C8B-B14F-4D97-AF65-F5344CB8AC3E}">
        <p14:creationId xmlns="" xmlns:p14="http://schemas.microsoft.com/office/powerpoint/2010/main" val="633732258"/>
      </p:ext>
    </p:extLst>
  </p:cSld>
  <p:clrMap bg1="lt1" tx1="dk1" bg2="lt2" tx2="dk2" accent1="accent1" accent2="accent2" accent3="accent3" accent4="accent4" accent5="accent5" accent6="accent6" hlink="hlink" folHlink="folHlink"/>
  <p:sldLayoutIdLst>
    <p:sldLayoutId id="2147488115" r:id="rId1"/>
    <p:sldLayoutId id="2147488116" r:id="rId2"/>
    <p:sldLayoutId id="2147488117" r:id="rId3"/>
    <p:sldLayoutId id="2147488118" r:id="rId4"/>
    <p:sldLayoutId id="2147488119" r:id="rId5"/>
    <p:sldLayoutId id="2147488120" r:id="rId6"/>
    <p:sldLayoutId id="2147488121" r:id="rId7"/>
    <p:sldLayoutId id="2147488122" r:id="rId8"/>
    <p:sldLayoutId id="2147488123" r:id="rId9"/>
    <p:sldLayoutId id="2147488124" r:id="rId10"/>
    <p:sldLayoutId id="2147488125" r:id="rId11"/>
    <p:sldLayoutId id="2147488126" r:id="rId12"/>
    <p:sldLayoutId id="2147488127" r:id="rId13"/>
    <p:sldLayoutId id="2147488128" r:id="rId14"/>
    <p:sldLayoutId id="2147488129" r:id="rId15"/>
    <p:sldLayoutId id="2147488130" r:id="rId16"/>
    <p:sldLayoutId id="2147488131" r:id="rId17"/>
  </p:sldLayoutIdLst>
  <p:txStyles>
    <p:titleStyle>
      <a:lvl1pPr algn="ctr" defTabSz="342900" rtl="0" eaLnBrk="1" latinLnBrk="0" hangingPunct="1">
        <a:spcBef>
          <a:spcPct val="0"/>
        </a:spcBef>
        <a:buNone/>
        <a:defRPr sz="3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accent1">
            <a:lumMod val="75000"/>
          </a:schemeClr>
        </a:buClr>
        <a:buSzPct val="145000"/>
        <a:buFont typeface="Arial"/>
        <a:buChar char="•"/>
        <a:defRPr sz="1800" kern="1200" cap="none">
          <a:solidFill>
            <a:schemeClr val="tx1"/>
          </a:solidFill>
          <a:effectLst/>
          <a:latin typeface="+mn-lt"/>
          <a:ea typeface="+mn-ea"/>
          <a:cs typeface="+mn-cs"/>
        </a:defRPr>
      </a:lvl1pPr>
      <a:lvl2pPr marL="557213" indent="-214313" algn="l" defTabSz="342900" rtl="0" eaLnBrk="1" latinLnBrk="0" hangingPunct="1">
        <a:spcBef>
          <a:spcPct val="20000"/>
        </a:spcBef>
        <a:spcAft>
          <a:spcPts val="450"/>
        </a:spcAft>
        <a:buClr>
          <a:schemeClr val="accent1">
            <a:lumMod val="75000"/>
          </a:schemeClr>
        </a:buClr>
        <a:buSzPct val="145000"/>
        <a:buFont typeface="Arial"/>
        <a:buChar char="•"/>
        <a:defRPr sz="1500" kern="1200" cap="none">
          <a:solidFill>
            <a:schemeClr val="tx1"/>
          </a:solidFill>
          <a:effectLst/>
          <a:latin typeface="+mn-lt"/>
          <a:ea typeface="+mn-ea"/>
          <a:cs typeface="+mn-cs"/>
        </a:defRPr>
      </a:lvl2pPr>
      <a:lvl3pPr marL="900113" indent="-214313" algn="l" defTabSz="342900" rtl="0" eaLnBrk="1" latinLnBrk="0" hangingPunct="1">
        <a:spcBef>
          <a:spcPct val="20000"/>
        </a:spcBef>
        <a:spcAft>
          <a:spcPts val="450"/>
        </a:spcAft>
        <a:buClr>
          <a:schemeClr val="accent1">
            <a:lumMod val="75000"/>
          </a:schemeClr>
        </a:buClr>
        <a:buSzPct val="145000"/>
        <a:buFont typeface="Arial"/>
        <a:buChar char="•"/>
        <a:defRPr sz="1350" kern="1200" cap="none">
          <a:solidFill>
            <a:schemeClr val="tx1"/>
          </a:solidFill>
          <a:effectLst/>
          <a:latin typeface="+mn-lt"/>
          <a:ea typeface="+mn-ea"/>
          <a:cs typeface="+mn-cs"/>
        </a:defRPr>
      </a:lvl3pPr>
      <a:lvl4pPr marL="1157288" indent="-128588" algn="l" defTabSz="342900" rtl="0" eaLnBrk="1" latinLnBrk="0" hangingPunct="1">
        <a:spcBef>
          <a:spcPct val="20000"/>
        </a:spcBef>
        <a:spcAft>
          <a:spcPts val="450"/>
        </a:spcAft>
        <a:buClr>
          <a:schemeClr val="accent1">
            <a:lumMod val="75000"/>
          </a:schemeClr>
        </a:buClr>
        <a:buSzPct val="145000"/>
        <a:buFont typeface="Arial"/>
        <a:buChar char="•"/>
        <a:defRPr sz="1200" kern="1200" cap="none">
          <a:solidFill>
            <a:schemeClr val="tx1"/>
          </a:solidFill>
          <a:effectLst/>
          <a:latin typeface="+mn-lt"/>
          <a:ea typeface="+mn-ea"/>
          <a:cs typeface="+mn-cs"/>
        </a:defRPr>
      </a:lvl4pPr>
      <a:lvl5pPr marL="1500188" indent="-128588"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5pPr>
      <a:lvl6pPr marL="18859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lumMod val="75000"/>
          </a:schemeClr>
        </a:buClr>
        <a:buSzPct val="145000"/>
        <a:buFont typeface="Arial"/>
        <a:buChar char="•"/>
        <a:defRPr sz="105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a:latin typeface="Times New Roman" pitchFamily="18" charset="0"/>
              </a:defRPr>
            </a:lvl1pPr>
          </a:lstStyle>
          <a:p>
            <a:pPr eaLnBrk="1" hangingPunct="1">
              <a:defRPr/>
            </a:pPr>
            <a:fld id="{14BAA850-3191-4CA1-9FE8-8259FE85E9C7}" type="datetime1">
              <a:rPr lang="en-US">
                <a:solidFill>
                  <a:srgbClr val="FFFFFF"/>
                </a:solidFill>
              </a:rPr>
              <a:pPr eaLnBrk="1" hangingPunct="1">
                <a:defRPr/>
              </a:pPr>
              <a:t>9/4/2017</a:t>
            </a:fld>
            <a:endParaRPr lang="en-US">
              <a:solidFill>
                <a:srgbClr val="FFFFFF"/>
              </a:solidFill>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8" charset="0"/>
              </a:defRPr>
            </a:lvl1pPr>
          </a:lstStyle>
          <a:p>
            <a:pPr algn="ctr" eaLnBrk="1" hangingPunct="1">
              <a:defRPr/>
            </a:pPr>
            <a:endParaRPr lang="en-US">
              <a:solidFill>
                <a:srgbClr val="FFFFFF"/>
              </a:solidFill>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Times New Roman" panose="02020603050405020304" pitchFamily="18" charset="0"/>
              </a:defRPr>
            </a:lvl1pPr>
          </a:lstStyle>
          <a:p>
            <a:pPr eaLnBrk="1" hangingPunct="1"/>
            <a:fld id="{303BD07B-0A32-47E3-88C4-0336FEE06046}" type="slidenum">
              <a:rPr lang="en-US" altLang="ru-RU" smtClean="0">
                <a:solidFill>
                  <a:srgbClr val="FFFFFF"/>
                </a:solidFill>
              </a:rPr>
              <a:pPr eaLnBrk="1" hangingPunct="1"/>
              <a:t>‹#›</a:t>
            </a:fld>
            <a:endParaRPr lang="en-US" altLang="ru-RU" smtClean="0">
              <a:solidFill>
                <a:srgbClr val="FFFFFF"/>
              </a:solidFill>
            </a:endParaRPr>
          </a:p>
        </p:txBody>
      </p:sp>
      <p:sp>
        <p:nvSpPr>
          <p:cNvPr id="2055" name="Rectangle 7"/>
          <p:cNvSpPr>
            <a:spLocks noChangeArrowheads="1"/>
          </p:cNvSpPr>
          <p:nvPr/>
        </p:nvSpPr>
        <p:spPr bwMode="gray">
          <a:xfrm>
            <a:off x="0" y="1638300"/>
            <a:ext cx="3343275" cy="122238"/>
          </a:xfrm>
          <a:prstGeom prst="rect">
            <a:avLst/>
          </a:prstGeom>
          <a:solidFill>
            <a:schemeClr val="bg2">
              <a:alpha val="50000"/>
            </a:schemeClr>
          </a:solidFill>
          <a:ln w="9525">
            <a:noFill/>
            <a:miter lim="800000"/>
            <a:headEnd/>
            <a:tailEnd/>
          </a:ln>
        </p:spPr>
        <p:txBody>
          <a:bodyPr wrap="none" anchor="ctr"/>
          <a:lstStyle/>
          <a:p>
            <a:pPr algn="ctr" eaLnBrk="1" hangingPunct="1">
              <a:defRPr/>
            </a:pPr>
            <a:endParaRPr kumimoji="1" lang="ru-RU" sz="2400">
              <a:solidFill>
                <a:srgbClr val="FFFFFF"/>
              </a:solidFill>
              <a:latin typeface="Times New Roman" pitchFamily="18" charset="0"/>
            </a:endParaRPr>
          </a:p>
        </p:txBody>
      </p:sp>
    </p:spTree>
    <p:extLst>
      <p:ext uri="{BB962C8B-B14F-4D97-AF65-F5344CB8AC3E}">
        <p14:creationId xmlns="" xmlns:p14="http://schemas.microsoft.com/office/powerpoint/2010/main" val="4083434966"/>
      </p:ext>
    </p:extLst>
  </p:cSld>
  <p:clrMap bg1="dk2" tx1="lt1" bg2="dk1" tx2="lt2" accent1="accent1" accent2="accent2" accent3="accent3" accent4="accent4" accent5="accent5" accent6="accent6" hlink="hlink" folHlink="folHlink"/>
  <p:sldLayoutIdLst>
    <p:sldLayoutId id="2147488133" r:id="rId1"/>
    <p:sldLayoutId id="2147488134" r:id="rId2"/>
    <p:sldLayoutId id="2147488135" r:id="rId3"/>
    <p:sldLayoutId id="2147488136" r:id="rId4"/>
    <p:sldLayoutId id="2147488137" r:id="rId5"/>
    <p:sldLayoutId id="2147488138" r:id="rId6"/>
    <p:sldLayoutId id="2147488139" r:id="rId7"/>
    <p:sldLayoutId id="2147488140" r:id="rId8"/>
    <p:sldLayoutId id="2147488141" r:id="rId9"/>
    <p:sldLayoutId id="2147488142" r:id="rId10"/>
    <p:sldLayoutId id="2147488143" r:id="rId11"/>
    <p:sldLayoutId id="2147488144" r:id="rId12"/>
    <p:sldLayoutId id="2147488145" r:id="rId13"/>
    <p:sldLayoutId id="2147488146" r:id="rId14"/>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accent1"/>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1"/>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2"/>
        </a:buClr>
        <a:buSzPct val="5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28600" y="4572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eaLnBrk="1" hangingPunct="1">
              <a:spcBef>
                <a:spcPct val="50000"/>
              </a:spcBef>
              <a:defRPr sz="1400" smtClean="0">
                <a:effectLst/>
                <a:latin typeface="Times New Roman" panose="02020603050405020304" pitchFamily="18" charset="0"/>
              </a:defRPr>
            </a:lvl1pPr>
          </a:lstStyle>
          <a:p>
            <a:pPr>
              <a:defRPr/>
            </a:pPr>
            <a:endParaRPr lang="en-US">
              <a:solidFill>
                <a:srgbClr val="FFFFFF"/>
              </a:solidFill>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smtClean="0">
                <a:effectLst/>
                <a:latin typeface="Times New Roman" panose="02020603050405020304" pitchFamily="18" charset="0"/>
              </a:defRPr>
            </a:lvl1pPr>
          </a:lstStyle>
          <a:p>
            <a:pPr>
              <a:defRPr/>
            </a:pPr>
            <a:endParaRPr lang="en-US">
              <a:solidFill>
                <a:srgbClr val="FFFFFF"/>
              </a:solidFill>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smtClean="0">
                <a:effectLst/>
                <a:latin typeface="Times New Roman" panose="02020603050405020304" pitchFamily="18" charset="0"/>
              </a:defRPr>
            </a:lvl1pPr>
          </a:lstStyle>
          <a:p>
            <a:pPr>
              <a:defRPr/>
            </a:pPr>
            <a:fld id="{F6B5F25C-8B6F-4265-8075-7F96FF3FDD60}" type="slidenum">
              <a:rPr lang="en-US">
                <a:solidFill>
                  <a:srgbClr val="FFFFFF"/>
                </a:solidFill>
              </a:rPr>
              <a:pPr>
                <a:defRPr/>
              </a:pPr>
              <a:t>‹#›</a:t>
            </a:fld>
            <a:endParaRPr lang="en-US">
              <a:solidFill>
                <a:srgbClr val="FFFFFF"/>
              </a:solidFill>
            </a:endParaRPr>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kumimoji="1" lang="ru-RU" altLang="ru-RU" sz="2400" smtClean="0">
              <a:solidFill>
                <a:srgbClr val="FFFFFF"/>
              </a:solidFill>
              <a:latin typeface="Times New Roman" panose="02020603050405020304" pitchFamily="18" charset="0"/>
            </a:endParaRPr>
          </a:p>
        </p:txBody>
      </p:sp>
    </p:spTree>
    <p:extLst>
      <p:ext uri="{BB962C8B-B14F-4D97-AF65-F5344CB8AC3E}">
        <p14:creationId xmlns="" xmlns:p14="http://schemas.microsoft.com/office/powerpoint/2010/main" val="2529181202"/>
      </p:ext>
    </p:extLst>
  </p:cSld>
  <p:clrMap bg1="dk2" tx1="lt1" bg2="dk1" tx2="lt2" accent1="accent1" accent2="accent2" accent3="accent3" accent4="accent4" accent5="accent5" accent6="accent6" hlink="hlink" folHlink="folHlink"/>
  <p:sldLayoutIdLst>
    <p:sldLayoutId id="2147488148" r:id="rId1"/>
    <p:sldLayoutId id="2147488149" r:id="rId2"/>
    <p:sldLayoutId id="2147488150" r:id="rId3"/>
    <p:sldLayoutId id="2147488151" r:id="rId4"/>
    <p:sldLayoutId id="2147488152" r:id="rId5"/>
    <p:sldLayoutId id="2147488153" r:id="rId6"/>
    <p:sldLayoutId id="2147488154" r:id="rId7"/>
    <p:sldLayoutId id="2147488155" r:id="rId8"/>
    <p:sldLayoutId id="2147488156" r:id="rId9"/>
    <p:sldLayoutId id="2147488157" r:id="rId10"/>
    <p:sldLayoutId id="2147488158" r:id="rId11"/>
    <p:sldLayoutId id="2147488159" r:id="rId12"/>
    <p:sldLayoutId id="2147488160" r:id="rId13"/>
    <p:sldLayoutId id="2147488161" r:id="rId14"/>
    <p:sldLayoutId id="2147488162" r:id="rId15"/>
  </p:sldLayoutIdLst>
  <p:transition/>
  <p:timing>
    <p:tnLst>
      <p:par>
        <p:cTn id="1" dur="indefinite" restart="never" nodeType="tmRoot"/>
      </p:par>
    </p:tnLst>
  </p:timing>
  <p:txStyles>
    <p:titleStyle>
      <a:lvl1pPr algn="l"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accent1"/>
        </a:buClr>
        <a:buSzPct val="8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1"/>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2"/>
        </a:buClr>
        <a:buSzPct val="5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28600" y="4572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ru-RU"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ru-RU" smtClean="0"/>
              <a:t>Click to edit Master text styles</a:t>
            </a:r>
          </a:p>
          <a:p>
            <a:pPr lvl="1"/>
            <a:r>
              <a:rPr lang="en-US" altLang="ru-RU" smtClean="0"/>
              <a:t>Second level</a:t>
            </a:r>
          </a:p>
          <a:p>
            <a:pPr lvl="2"/>
            <a:r>
              <a:rPr lang="en-US" altLang="ru-RU" smtClean="0"/>
              <a:t>Third level</a:t>
            </a:r>
          </a:p>
          <a:p>
            <a:pPr lvl="3"/>
            <a:r>
              <a:rPr lang="en-US" altLang="ru-RU" smtClean="0"/>
              <a:t>Fourth level</a:t>
            </a:r>
          </a:p>
          <a:p>
            <a:pPr lvl="4"/>
            <a:r>
              <a:rPr lang="en-US" altLang="ru-RU" smtClean="0"/>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a:spcBef>
                <a:spcPct val="50000"/>
              </a:spcBef>
              <a:defRPr sz="1400">
                <a:latin typeface="Times New Roman" panose="02020603050405020304" pitchFamily="18" charset="0"/>
              </a:defRPr>
            </a:lvl1pPr>
          </a:lstStyle>
          <a:p>
            <a:pPr eaLnBrk="1" hangingPunct="1"/>
            <a:fld id="{E64F508B-B4F3-4CC1-8A59-3F1D7FAC9165}" type="datetime1">
              <a:rPr lang="en-US" altLang="ru-RU" smtClean="0">
                <a:solidFill>
                  <a:srgbClr val="FFFFFF"/>
                </a:solidFill>
              </a:rPr>
              <a:pPr eaLnBrk="1" hangingPunct="1"/>
              <a:t>9/4/2017</a:t>
            </a:fld>
            <a:endParaRPr lang="en-US" altLang="ru-RU" smtClean="0">
              <a:solidFill>
                <a:srgbClr val="FFFFFF"/>
              </a:solidFill>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anose="02020603050405020304" pitchFamily="18" charset="0"/>
              </a:defRPr>
            </a:lvl1pPr>
          </a:lstStyle>
          <a:p>
            <a:pPr algn="ctr" eaLnBrk="1" hangingPunct="1"/>
            <a:endParaRPr lang="en-US" altLang="ru-RU" smtClean="0">
              <a:solidFill>
                <a:srgbClr val="FFFFFF"/>
              </a:solidFill>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latin typeface="Times New Roman" panose="02020603050405020304" pitchFamily="18" charset="0"/>
              </a:defRPr>
            </a:lvl1pPr>
          </a:lstStyle>
          <a:p>
            <a:pPr eaLnBrk="1" hangingPunct="1"/>
            <a:fld id="{73F9D9B4-70A6-498C-A096-C1A3FF23236C}" type="slidenum">
              <a:rPr lang="en-US" altLang="ru-RU" smtClean="0">
                <a:solidFill>
                  <a:srgbClr val="FFFFFF"/>
                </a:solidFill>
              </a:rPr>
              <a:pPr eaLnBrk="1" hangingPunct="1"/>
              <a:t>‹#›</a:t>
            </a:fld>
            <a:endParaRPr lang="en-US" altLang="ru-RU" smtClean="0">
              <a:solidFill>
                <a:srgbClr val="FFFFFF"/>
              </a:solidFill>
            </a:endParaRPr>
          </a:p>
        </p:txBody>
      </p:sp>
      <p:sp>
        <p:nvSpPr>
          <p:cNvPr id="2055" name="Rectangle 7"/>
          <p:cNvSpPr>
            <a:spLocks noChangeArrowheads="1"/>
          </p:cNvSpPr>
          <p:nvPr/>
        </p:nvSpPr>
        <p:spPr bwMode="gray">
          <a:xfrm>
            <a:off x="0" y="1638300"/>
            <a:ext cx="3343275" cy="122238"/>
          </a:xfrm>
          <a:prstGeom prst="rect">
            <a:avLst/>
          </a:prstGeom>
          <a:solidFill>
            <a:schemeClr val="bg2">
              <a:alpha val="50000"/>
            </a:schemeClr>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eaLnBrk="1" hangingPunct="1"/>
            <a:endParaRPr kumimoji="1" lang="ru-RU" altLang="ru-RU" sz="2400" smtClean="0">
              <a:solidFill>
                <a:srgbClr val="FFFFFF"/>
              </a:solidFill>
              <a:latin typeface="Times New Roman" panose="02020603050405020304" pitchFamily="18" charset="0"/>
            </a:endParaRPr>
          </a:p>
        </p:txBody>
      </p:sp>
    </p:spTree>
    <p:extLst>
      <p:ext uri="{BB962C8B-B14F-4D97-AF65-F5344CB8AC3E}">
        <p14:creationId xmlns="" xmlns:p14="http://schemas.microsoft.com/office/powerpoint/2010/main" val="1595861994"/>
      </p:ext>
    </p:extLst>
  </p:cSld>
  <p:clrMap bg1="dk2" tx1="lt1" bg2="dk1" tx2="lt2" accent1="accent1" accent2="accent2" accent3="accent3" accent4="accent4" accent5="accent5" accent6="accent6" hlink="hlink" folHlink="folHlink"/>
  <p:sldLayoutIdLst>
    <p:sldLayoutId id="2147488164" r:id="rId1"/>
    <p:sldLayoutId id="2147488165" r:id="rId2"/>
    <p:sldLayoutId id="2147488166" r:id="rId3"/>
    <p:sldLayoutId id="2147488167" r:id="rId4"/>
    <p:sldLayoutId id="2147488168" r:id="rId5"/>
    <p:sldLayoutId id="2147488169" r:id="rId6"/>
    <p:sldLayoutId id="2147488170" r:id="rId7"/>
    <p:sldLayoutId id="2147488171" r:id="rId8"/>
    <p:sldLayoutId id="2147488172" r:id="rId9"/>
    <p:sldLayoutId id="2147488173" r:id="rId10"/>
    <p:sldLayoutId id="2147488174" r:id="rId11"/>
    <p:sldLayoutId id="2147488175" r:id="rId12"/>
    <p:sldLayoutId id="2147488176" r:id="rId13"/>
    <p:sldLayoutId id="2147488177" r:id="rId14"/>
    <p:sldLayoutId id="2147488178" r:id="rId15"/>
  </p:sldLayoutIdLst>
  <p:transition/>
  <p:timing>
    <p:tnLst>
      <p:par>
        <p:cTn id="1" dur="indefinite" restart="never" nodeType="tmRoot"/>
      </p:par>
    </p:tnLst>
  </p:timing>
  <p:hf hdr="0" ftr="0" dt="0"/>
  <p:txStyles>
    <p:titleStyle>
      <a:lvl1pPr algn="l"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fontAlgn="base">
        <a:spcBef>
          <a:spcPct val="20000"/>
        </a:spcBef>
        <a:spcAft>
          <a:spcPct val="0"/>
        </a:spcAft>
        <a:buClr>
          <a:schemeClr val="accent1"/>
        </a:buClr>
        <a:buSzPct val="8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1"/>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tx2"/>
        </a:buClr>
        <a:buSzPct val="5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ru-RU" smtClean="0"/>
              <a:t>Click to edit Master title style</a:t>
            </a:r>
          </a:p>
        </p:txBody>
      </p:sp>
      <p:sp>
        <p:nvSpPr>
          <p:cNvPr id="92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ru-RU" smtClean="0"/>
              <a:t>Click to edit Master text styles</a:t>
            </a:r>
          </a:p>
          <a:p>
            <a:pPr lvl="1"/>
            <a:r>
              <a:rPr lang="en-US" altLang="ru-RU" smtClean="0"/>
              <a:t>Second level</a:t>
            </a:r>
          </a:p>
          <a:p>
            <a:pPr lvl="2"/>
            <a:r>
              <a:rPr lang="en-US" altLang="ru-RU" smtClean="0"/>
              <a:t>Third level</a:t>
            </a:r>
          </a:p>
          <a:p>
            <a:pPr lvl="3"/>
            <a:r>
              <a:rPr lang="en-US" altLang="ru-RU" smtClean="0"/>
              <a:t>Fourth level</a:t>
            </a:r>
          </a:p>
          <a:p>
            <a:pPr lvl="4"/>
            <a:r>
              <a:rPr lang="en-US" altLang="ru-RU"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cs typeface="+mn-cs"/>
              </a:defRPr>
            </a:lvl1pPr>
          </a:lstStyle>
          <a:p>
            <a:pPr>
              <a:defRPr/>
            </a:pPr>
            <a:endParaRPr lang="en-US" alt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cs typeface="+mn-cs"/>
              </a:defRPr>
            </a:lvl1pPr>
          </a:lstStyle>
          <a:p>
            <a:pPr>
              <a:defRPr/>
            </a:pPr>
            <a:endParaRPr lang="en-US" alt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mn-cs"/>
              </a:defRPr>
            </a:lvl1pPr>
          </a:lstStyle>
          <a:p>
            <a:pPr>
              <a:defRPr/>
            </a:pPr>
            <a:fld id="{A9D098C7-FBE1-447D-803C-F7D424DACB9C}" type="slidenum">
              <a:rPr lang="en-US" altLang="ru-RU"/>
              <a:pPr>
                <a:defRPr/>
              </a:pPr>
              <a:t>‹#›</a:t>
            </a:fld>
            <a:endParaRPr lang="en-US" altLang="ru-RU"/>
          </a:p>
        </p:txBody>
      </p:sp>
    </p:spTree>
  </p:cSld>
  <p:clrMap bg1="lt1" tx1="dk1" bg2="lt2" tx2="dk2" accent1="accent1" accent2="accent2" accent3="accent3" accent4="accent4" accent5="accent5" accent6="accent6" hlink="hlink" folHlink="folHlink"/>
  <p:sldLayoutIdLst>
    <p:sldLayoutId id="2147487335" r:id="rId1"/>
    <p:sldLayoutId id="2147487336" r:id="rId2"/>
    <p:sldLayoutId id="2147487337" r:id="rId3"/>
    <p:sldLayoutId id="2147487338" r:id="rId4"/>
    <p:sldLayoutId id="2147487339" r:id="rId5"/>
    <p:sldLayoutId id="2147487340" r:id="rId6"/>
    <p:sldLayoutId id="2147487341" r:id="rId7"/>
    <p:sldLayoutId id="2147487342" r:id="rId8"/>
    <p:sldLayoutId id="2147487343" r:id="rId9"/>
    <p:sldLayoutId id="2147487344" r:id="rId10"/>
    <p:sldLayoutId id="2147487345" r:id="rId11"/>
    <p:sldLayoutId id="2147487346" r:id="rId12"/>
    <p:sldLayoutId id="214748734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96BD7886-1A5C-4694-9F4E-5CFA03285231}" type="datetimeFigureOut">
              <a:rPr lang="ru-RU" smtClean="0">
                <a:solidFill>
                  <a:prstClr val="black">
                    <a:tint val="75000"/>
                  </a:prstClr>
                </a:solidFill>
                <a:latin typeface="Calibri" panose="020F0502020204030204"/>
                <a:cs typeface="+mn-cs"/>
              </a:rPr>
              <a:pPr eaLnBrk="1" fontAlgn="auto" hangingPunct="1">
                <a:spcBef>
                  <a:spcPts val="0"/>
                </a:spcBef>
                <a:spcAft>
                  <a:spcPts val="0"/>
                </a:spcAft>
              </a:pPr>
              <a:t>04.09.2017</a:t>
            </a:fld>
            <a:endParaRPr lang="ru-RU">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ru-RU">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312F9EA8-B710-4EF2-87B4-A2704E6C5F52}" type="slidenum">
              <a:rPr lang="ru-RU" smtClean="0">
                <a:solidFill>
                  <a:prstClr val="black">
                    <a:tint val="75000"/>
                  </a:prstClr>
                </a:solidFill>
                <a:latin typeface="Calibri" panose="020F0502020204030204"/>
                <a:cs typeface="+mn-cs"/>
              </a:rPr>
              <a:pPr eaLnBrk="1" fontAlgn="auto" hangingPunct="1">
                <a:spcBef>
                  <a:spcPts val="0"/>
                </a:spcBef>
                <a:spcAft>
                  <a:spcPts val="0"/>
                </a:spcAft>
              </a:pPr>
              <a:t>‹#›</a:t>
            </a:fld>
            <a:endParaRPr lang="ru-RU">
              <a:solidFill>
                <a:prstClr val="black">
                  <a:tint val="75000"/>
                </a:prstClr>
              </a:solidFill>
              <a:latin typeface="Calibri" panose="020F0502020204030204"/>
              <a:cs typeface="+mn-cs"/>
            </a:endParaRPr>
          </a:p>
        </p:txBody>
      </p:sp>
    </p:spTree>
    <p:extLst>
      <p:ext uri="{BB962C8B-B14F-4D97-AF65-F5344CB8AC3E}">
        <p14:creationId xmlns="" xmlns:p14="http://schemas.microsoft.com/office/powerpoint/2010/main" val="2058233203"/>
      </p:ext>
    </p:extLst>
  </p:cSld>
  <p:clrMap bg1="lt1" tx1="dk1" bg2="lt2" tx2="dk2" accent1="accent1" accent2="accent2" accent3="accent3" accent4="accent4" accent5="accent5" accent6="accent6" hlink="hlink" folHlink="folHlink"/>
  <p:sldLayoutIdLst>
    <p:sldLayoutId id="2147487461" r:id="rId1"/>
    <p:sldLayoutId id="2147487462" r:id="rId2"/>
    <p:sldLayoutId id="2147487463" r:id="rId3"/>
    <p:sldLayoutId id="2147487464" r:id="rId4"/>
    <p:sldLayoutId id="2147487465" r:id="rId5"/>
    <p:sldLayoutId id="2147487466" r:id="rId6"/>
    <p:sldLayoutId id="2147487467" r:id="rId7"/>
    <p:sldLayoutId id="2147487468" r:id="rId8"/>
    <p:sldLayoutId id="2147487469" r:id="rId9"/>
    <p:sldLayoutId id="2147487470" r:id="rId10"/>
    <p:sldLayoutId id="21474874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28600" y="4572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effectLst/>
                <a:latin typeface="Times New Roman" panose="02020603050405020304" pitchFamily="18" charset="0"/>
              </a:defRPr>
            </a:lvl1pPr>
          </a:lstStyle>
          <a:p>
            <a:pPr>
              <a:defRPr/>
            </a:pPr>
            <a:endParaRPr lang="en-US">
              <a:solidFill>
                <a:srgbClr val="FFFFFF"/>
              </a:solidFill>
              <a:cs typeface="+mn-cs"/>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effectLst/>
                <a:latin typeface="Times New Roman" panose="02020603050405020304" pitchFamily="18" charset="0"/>
              </a:defRPr>
            </a:lvl1pPr>
          </a:lstStyle>
          <a:p>
            <a:pPr>
              <a:defRPr/>
            </a:pPr>
            <a:r>
              <a:rPr lang="en-US">
                <a:solidFill>
                  <a:srgbClr val="FFFFFF"/>
                </a:solidFill>
                <a:cs typeface="+mn-cs"/>
              </a:rPr>
              <a:t>СБОРКА DC-72 В ОИЯИ</a:t>
            </a: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effectLst/>
                <a:latin typeface="Times New Roman" panose="02020603050405020304" pitchFamily="18" charset="0"/>
              </a:defRPr>
            </a:lvl1pPr>
          </a:lstStyle>
          <a:p>
            <a:pPr>
              <a:defRPr/>
            </a:pPr>
            <a:fld id="{7FB1D23A-EC71-4075-AC4A-61E72BB67033}" type="slidenum">
              <a:rPr lang="en-US">
                <a:solidFill>
                  <a:srgbClr val="FFFFFF"/>
                </a:solidFill>
                <a:cs typeface="+mn-cs"/>
              </a:rPr>
              <a:pPr>
                <a:defRPr/>
              </a:pPr>
              <a:t>‹#›</a:t>
            </a:fld>
            <a:endParaRPr lang="en-US">
              <a:solidFill>
                <a:srgbClr val="FFFFFF"/>
              </a:solidFill>
              <a:cs typeface="+mn-cs"/>
            </a:endParaRPr>
          </a:p>
        </p:txBody>
      </p:sp>
      <p:sp>
        <p:nvSpPr>
          <p:cNvPr id="1031" name="Rectangle 7"/>
          <p:cNvSpPr>
            <a:spLocks noChangeArrowheads="1"/>
          </p:cNvSpPr>
          <p:nvPr/>
        </p:nvSpPr>
        <p:spPr bwMode="gray">
          <a:xfrm>
            <a:off x="0" y="1638300"/>
            <a:ext cx="3344863" cy="122238"/>
          </a:xfrm>
          <a:prstGeom prst="rect">
            <a:avLst/>
          </a:prstGeom>
          <a:solidFill>
            <a:schemeClr val="bg2">
              <a:alpha val="50195"/>
            </a:schemeClr>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Cyr" panose="020B0604020202020204" pitchFamily="34" charset="0"/>
              </a:defRPr>
            </a:lvl1pPr>
            <a:lvl2pPr marL="742950" indent="-285750">
              <a:defRPr sz="2400">
                <a:solidFill>
                  <a:schemeClr val="tx1"/>
                </a:solidFill>
                <a:latin typeface="Arial Cyr" panose="020B0604020202020204" pitchFamily="34" charset="0"/>
              </a:defRPr>
            </a:lvl2pPr>
            <a:lvl3pPr marL="1143000" indent="-228600">
              <a:defRPr sz="2400">
                <a:solidFill>
                  <a:schemeClr val="tx1"/>
                </a:solidFill>
                <a:latin typeface="Arial Cyr" panose="020B0604020202020204" pitchFamily="34" charset="0"/>
              </a:defRPr>
            </a:lvl3pPr>
            <a:lvl4pPr marL="1600200" indent="-228600">
              <a:defRPr sz="2400">
                <a:solidFill>
                  <a:schemeClr val="tx1"/>
                </a:solidFill>
                <a:latin typeface="Arial Cyr" panose="020B0604020202020204" pitchFamily="34" charset="0"/>
              </a:defRPr>
            </a:lvl4pPr>
            <a:lvl5pPr marL="2057400" indent="-228600">
              <a:defRPr sz="2400">
                <a:solidFill>
                  <a:schemeClr val="tx1"/>
                </a:solidFill>
                <a:latin typeface="Arial Cyr" panose="020B0604020202020204" pitchFamily="34" charset="0"/>
              </a:defRPr>
            </a:lvl5pPr>
            <a:lvl6pPr marL="2514600" indent="-228600" eaLnBrk="0" fontAlgn="base" hangingPunct="0">
              <a:spcBef>
                <a:spcPct val="0"/>
              </a:spcBef>
              <a:spcAft>
                <a:spcPct val="0"/>
              </a:spcAft>
              <a:defRPr sz="2400">
                <a:solidFill>
                  <a:schemeClr val="tx1"/>
                </a:solidFill>
                <a:latin typeface="Arial Cyr" panose="020B0604020202020204" pitchFamily="34" charset="0"/>
              </a:defRPr>
            </a:lvl6pPr>
            <a:lvl7pPr marL="2971800" indent="-228600" eaLnBrk="0" fontAlgn="base" hangingPunct="0">
              <a:spcBef>
                <a:spcPct val="0"/>
              </a:spcBef>
              <a:spcAft>
                <a:spcPct val="0"/>
              </a:spcAft>
              <a:defRPr sz="2400">
                <a:solidFill>
                  <a:schemeClr val="tx1"/>
                </a:solidFill>
                <a:latin typeface="Arial Cyr" panose="020B0604020202020204" pitchFamily="34" charset="0"/>
              </a:defRPr>
            </a:lvl7pPr>
            <a:lvl8pPr marL="3429000" indent="-228600" eaLnBrk="0" fontAlgn="base" hangingPunct="0">
              <a:spcBef>
                <a:spcPct val="0"/>
              </a:spcBef>
              <a:spcAft>
                <a:spcPct val="0"/>
              </a:spcAft>
              <a:defRPr sz="2400">
                <a:solidFill>
                  <a:schemeClr val="tx1"/>
                </a:solidFill>
                <a:latin typeface="Arial Cyr" panose="020B0604020202020204" pitchFamily="34" charset="0"/>
              </a:defRPr>
            </a:lvl8pPr>
            <a:lvl9pPr marL="3886200" indent="-228600" eaLnBrk="0" fontAlgn="base" hangingPunct="0">
              <a:spcBef>
                <a:spcPct val="0"/>
              </a:spcBef>
              <a:spcAft>
                <a:spcPct val="0"/>
              </a:spcAft>
              <a:defRPr sz="2400">
                <a:solidFill>
                  <a:schemeClr val="tx1"/>
                </a:solidFill>
                <a:latin typeface="Arial Cyr" panose="020B0604020202020204" pitchFamily="34" charset="0"/>
              </a:defRPr>
            </a:lvl9pPr>
          </a:lstStyle>
          <a:p>
            <a:pPr algn="ctr" eaLnBrk="1" hangingPunct="1">
              <a:defRPr/>
            </a:pPr>
            <a:endParaRPr kumimoji="1" lang="ru-RU" smtClean="0">
              <a:solidFill>
                <a:srgbClr val="FFFFFF"/>
              </a:solidFill>
              <a:latin typeface="Times New Roman" panose="02020603050405020304" pitchFamily="18" charset="0"/>
              <a:cs typeface="+mn-cs"/>
            </a:endParaRPr>
          </a:p>
        </p:txBody>
      </p:sp>
    </p:spTree>
    <p:extLst>
      <p:ext uri="{BB962C8B-B14F-4D97-AF65-F5344CB8AC3E}">
        <p14:creationId xmlns="" xmlns:p14="http://schemas.microsoft.com/office/powerpoint/2010/main" val="4260930382"/>
      </p:ext>
    </p:extLst>
  </p:cSld>
  <p:clrMap bg1="dk2" tx1="lt1" bg2="dk1" tx2="lt2" accent1="accent1" accent2="accent2" accent3="accent3" accent4="accent4" accent5="accent5" accent6="accent6" hlink="hlink" folHlink="folHlink"/>
  <p:sldLayoutIdLst>
    <p:sldLayoutId id="2147487475" r:id="rId1"/>
    <p:sldLayoutId id="2147487476" r:id="rId2"/>
    <p:sldLayoutId id="2147487477" r:id="rId3"/>
    <p:sldLayoutId id="2147487478" r:id="rId4"/>
    <p:sldLayoutId id="2147487479" r:id="rId5"/>
    <p:sldLayoutId id="2147487480" r:id="rId6"/>
    <p:sldLayoutId id="2147487481" r:id="rId7"/>
    <p:sldLayoutId id="2147487482" r:id="rId8"/>
    <p:sldLayoutId id="2147487483" r:id="rId9"/>
    <p:sldLayoutId id="2147487484" r:id="rId10"/>
    <p:sldLayoutId id="2147487485" r:id="rId11"/>
    <p:sldLayoutId id="2147487486" r:id="rId12"/>
    <p:sldLayoutId id="2147487487" r:id="rId13"/>
    <p:sldLayoutId id="2147487488" r:id="rId14"/>
  </p:sldLayoutIdLst>
  <p:transition spd="med">
    <p:dissolve/>
  </p:transition>
  <p:hf hdr="0" ftr="0" dt="0"/>
  <p:txStyles>
    <p:titleStyle>
      <a:lvl1pPr algn="l"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accent1"/>
        </a:buClr>
        <a:buSzPct val="8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1"/>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2"/>
        </a:buClr>
        <a:buSzPct val="5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96A93182-1957-4752-A192-4D727A860BAC}" type="datetimeFigureOut">
              <a:rPr lang="ru-RU" smtClean="0"/>
              <a:pPr>
                <a:defRPr/>
              </a:pPr>
              <a:t>04.09.2017</a:t>
            </a:fld>
            <a:endParaRPr lang="ru-RU"/>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ru-RU"/>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464E5FB6-82D1-4448-B401-F8AAEE3E9581}" type="slidenum">
              <a:rPr lang="ru-RU" altLang="ru-RU" smtClean="0"/>
              <a:pPr>
                <a:defRPr/>
              </a:pPr>
              <a:t>‹#›</a:t>
            </a:fld>
            <a:endParaRPr lang="ru-RU" altLang="ru-RU"/>
          </a:p>
        </p:txBody>
      </p:sp>
    </p:spTree>
    <p:extLst>
      <p:ext uri="{BB962C8B-B14F-4D97-AF65-F5344CB8AC3E}">
        <p14:creationId xmlns="" xmlns:p14="http://schemas.microsoft.com/office/powerpoint/2010/main" val="855307075"/>
      </p:ext>
    </p:extLst>
  </p:cSld>
  <p:clrMap bg1="lt1" tx1="dk1" bg2="lt2" tx2="dk2" accent1="accent1" accent2="accent2" accent3="accent3" accent4="accent4" accent5="accent5" accent6="accent6" hlink="hlink" folHlink="folHlink"/>
  <p:sldLayoutIdLst>
    <p:sldLayoutId id="2147487550" r:id="rId1"/>
    <p:sldLayoutId id="2147487551" r:id="rId2"/>
    <p:sldLayoutId id="2147487552" r:id="rId3"/>
    <p:sldLayoutId id="2147487553" r:id="rId4"/>
    <p:sldLayoutId id="2147487554" r:id="rId5"/>
    <p:sldLayoutId id="2147487555" r:id="rId6"/>
    <p:sldLayoutId id="2147487556" r:id="rId7"/>
    <p:sldLayoutId id="2147487557" r:id="rId8"/>
    <p:sldLayoutId id="2147487558" r:id="rId9"/>
    <p:sldLayoutId id="2147487559" r:id="rId10"/>
    <p:sldLayoutId id="2147487560" r:id="rId11"/>
  </p:sldLayoutIdLst>
  <p:transition spd="med">
    <p:dissolve/>
  </p:transition>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ru-RU" altLang="ru-RU">
              <a:solidFill>
                <a:srgbClr val="000000"/>
              </a:solidFill>
              <a:latin typeface="Times New Roman" panose="02020603050405020304"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ru-RU" altLang="ru-RU">
              <a:solidFill>
                <a:srgbClr val="000000"/>
              </a:solidFill>
              <a:latin typeface="Times New Roman" panose="02020603050405020304"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33856648-471C-4682-B64D-199FDE4B1D0F}" type="slidenum">
              <a:rPr lang="ru-RU" altLang="ru-RU">
                <a:solidFill>
                  <a:srgbClr val="000000"/>
                </a:solidFill>
                <a:latin typeface="Times New Roman" panose="02020603050405020304" pitchFamily="18" charset="0"/>
              </a:rPr>
              <a:pPr>
                <a:defRPr/>
              </a:pPr>
              <a:t>‹#›</a:t>
            </a:fld>
            <a:endParaRPr lang="ru-RU" altLang="ru-RU">
              <a:solidFill>
                <a:srgbClr val="000000"/>
              </a:solidFill>
              <a:latin typeface="Times New Roman" panose="02020603050405020304" pitchFamily="18" charset="0"/>
            </a:endParaRPr>
          </a:p>
        </p:txBody>
      </p:sp>
    </p:spTree>
    <p:extLst>
      <p:ext uri="{BB962C8B-B14F-4D97-AF65-F5344CB8AC3E}">
        <p14:creationId xmlns="" xmlns:p14="http://schemas.microsoft.com/office/powerpoint/2010/main" val="4266232273"/>
      </p:ext>
    </p:extLst>
  </p:cSld>
  <p:clrMap bg1="lt1" tx1="dk1" bg2="lt2" tx2="dk2" accent1="accent1" accent2="accent2" accent3="accent3" accent4="accent4" accent5="accent5" accent6="accent6" hlink="hlink" folHlink="folHlink"/>
  <p:sldLayoutIdLst>
    <p:sldLayoutId id="2147487638" r:id="rId1"/>
    <p:sldLayoutId id="2147487639" r:id="rId2"/>
    <p:sldLayoutId id="2147487640" r:id="rId3"/>
    <p:sldLayoutId id="2147487641" r:id="rId4"/>
    <p:sldLayoutId id="2147487642" r:id="rId5"/>
    <p:sldLayoutId id="2147487643" r:id="rId6"/>
    <p:sldLayoutId id="2147487644" r:id="rId7"/>
    <p:sldLayoutId id="2147487645" r:id="rId8"/>
    <p:sldLayoutId id="2147487646" r:id="rId9"/>
    <p:sldLayoutId id="2147487647" r:id="rId10"/>
    <p:sldLayoutId id="2147487648" r:id="rId11"/>
    <p:sldLayoutId id="2147487649" r:id="rId12"/>
    <p:sldLayoutId id="2147487650" r:id="rId13"/>
    <p:sldLayoutId id="2147487651" r:id="rId14"/>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Click to edit Master text styles</a:t>
            </a:r>
          </a:p>
          <a:p>
            <a:pPr lvl="1"/>
            <a:r>
              <a:rPr lang="ru-RU" altLang="ru-RU" smtClean="0"/>
              <a:t>Second level</a:t>
            </a:r>
          </a:p>
          <a:p>
            <a:pPr lvl="2"/>
            <a:r>
              <a:rPr lang="ru-RU" altLang="ru-RU" smtClean="0"/>
              <a:t>Third level</a:t>
            </a:r>
          </a:p>
          <a:p>
            <a:pPr lvl="3"/>
            <a:r>
              <a:rPr lang="ru-RU" altLang="ru-RU" smtClean="0"/>
              <a:t>Fourth level</a:t>
            </a:r>
          </a:p>
          <a:p>
            <a:pPr lvl="4"/>
            <a:r>
              <a:rPr lang="ru-RU" altLang="ru-RU"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ru-RU" alt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ru-RU" alt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E186238B-3713-4552-9EC7-8812692B5AA9}" type="slidenum">
              <a:rPr lang="ru-RU" altLang="ru-RU"/>
              <a:pPr>
                <a:defRPr/>
              </a:pPr>
              <a:t>‹#›</a:t>
            </a:fld>
            <a:endParaRPr lang="ru-RU" altLang="ru-RU"/>
          </a:p>
        </p:txBody>
      </p:sp>
    </p:spTree>
    <p:extLst>
      <p:ext uri="{BB962C8B-B14F-4D97-AF65-F5344CB8AC3E}">
        <p14:creationId xmlns="" xmlns:p14="http://schemas.microsoft.com/office/powerpoint/2010/main" val="3922158112"/>
      </p:ext>
    </p:extLst>
  </p:cSld>
  <p:clrMap bg1="lt1" tx1="dk1" bg2="lt2" tx2="dk2" accent1="accent1" accent2="accent2" accent3="accent3" accent4="accent4" accent5="accent5" accent6="accent6" hlink="hlink" folHlink="folHlink"/>
  <p:sldLayoutIdLst>
    <p:sldLayoutId id="2147487653" r:id="rId1"/>
    <p:sldLayoutId id="2147487654" r:id="rId2"/>
    <p:sldLayoutId id="2147487655" r:id="rId3"/>
    <p:sldLayoutId id="2147487656" r:id="rId4"/>
    <p:sldLayoutId id="2147487657" r:id="rId5"/>
    <p:sldLayoutId id="2147487658" r:id="rId6"/>
    <p:sldLayoutId id="2147487659" r:id="rId7"/>
    <p:sldLayoutId id="2147487660" r:id="rId8"/>
    <p:sldLayoutId id="2147487661" r:id="rId9"/>
    <p:sldLayoutId id="2147487662" r:id="rId10"/>
    <p:sldLayoutId id="2147487663"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ru-RU">
              <a:solidFill>
                <a:srgbClr val="000000"/>
              </a:solidFill>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ru-RU">
              <a:solidFill>
                <a:srgbClr val="000000"/>
              </a:solidFill>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5CC44BDA-C769-44FC-83F5-33326E8475B0}" type="slidenum">
              <a:rPr lang="ru-RU" altLang="ru-RU">
                <a:solidFill>
                  <a:srgbClr val="000000"/>
                </a:solidFill>
                <a:latin typeface="Arial" panose="020B0604020202020204" pitchFamily="34" charset="0"/>
                <a:cs typeface="+mn-cs"/>
              </a:rPr>
              <a:pPr>
                <a:defRPr/>
              </a:pPr>
              <a:t>‹#›</a:t>
            </a:fld>
            <a:endParaRPr lang="ru-RU" altLang="ru-RU">
              <a:solidFill>
                <a:srgbClr val="000000"/>
              </a:solidFill>
              <a:latin typeface="Arial" panose="020B0604020202020204" pitchFamily="34" charset="0"/>
              <a:cs typeface="+mn-cs"/>
            </a:endParaRPr>
          </a:p>
        </p:txBody>
      </p:sp>
    </p:spTree>
    <p:extLst>
      <p:ext uri="{BB962C8B-B14F-4D97-AF65-F5344CB8AC3E}">
        <p14:creationId xmlns="" xmlns:p14="http://schemas.microsoft.com/office/powerpoint/2010/main" val="1333315265"/>
      </p:ext>
    </p:extLst>
  </p:cSld>
  <p:clrMap bg1="lt1" tx1="dk1" bg2="lt2" tx2="dk2" accent1="accent1" accent2="accent2" accent3="accent3" accent4="accent4" accent5="accent5" accent6="accent6" hlink="hlink" folHlink="folHlink"/>
  <p:sldLayoutIdLst>
    <p:sldLayoutId id="2147487851" r:id="rId1"/>
    <p:sldLayoutId id="2147487852" r:id="rId2"/>
    <p:sldLayoutId id="2147487853" r:id="rId3"/>
    <p:sldLayoutId id="2147487854" r:id="rId4"/>
    <p:sldLayoutId id="2147487855" r:id="rId5"/>
    <p:sldLayoutId id="2147487856" r:id="rId6"/>
    <p:sldLayoutId id="2147487857" r:id="rId7"/>
    <p:sldLayoutId id="2147487858" r:id="rId8"/>
    <p:sldLayoutId id="2147487859" r:id="rId9"/>
    <p:sldLayoutId id="2147487860" r:id="rId10"/>
    <p:sldLayoutId id="2147487861" r:id="rId11"/>
    <p:sldLayoutId id="214748786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0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69.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5.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4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oleObject" Target="../embeddings/oleObject3.bin"/></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57.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wmf"/><Relationship Id="rId1" Type="http://schemas.openxmlformats.org/officeDocument/2006/relationships/slideLayout" Target="../slideLayouts/slideLayout9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1.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6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_____Microsoft_Office_Excel_97-20031.xls"/><Relationship Id="rId2" Type="http://schemas.openxmlformats.org/officeDocument/2006/relationships/slideLayout" Target="../slideLayouts/slideLayout241.xml"/><Relationship Id="rId1" Type="http://schemas.openxmlformats.org/officeDocument/2006/relationships/vmlDrawing" Target="../drawings/vmlDrawing4.v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05.xml"/><Relationship Id="rId1" Type="http://schemas.openxmlformats.org/officeDocument/2006/relationships/vmlDrawing" Target="../drawings/vmlDrawing5.vml"/><Relationship Id="rId5" Type="http://schemas.openxmlformats.org/officeDocument/2006/relationships/image" Target="../media/image32.jpeg"/><Relationship Id="rId4" Type="http://schemas.openxmlformats.org/officeDocument/2006/relationships/oleObject" Target="../embeddings/oleObject4.bin"/></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4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5.xml"/><Relationship Id="rId1" Type="http://schemas.openxmlformats.org/officeDocument/2006/relationships/vmlDrawing" Target="../drawings/vmlDrawing6.v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oleObject" Target="../embeddings/oleObject5.bin"/></Relationships>
</file>

<file path=ppt/slides/_rels/slide26.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17.xml"/><Relationship Id="rId1" Type="http://schemas.openxmlformats.org/officeDocument/2006/relationships/slideLayout" Target="../slideLayouts/slideLayout41.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5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19.xml"/><Relationship Id="rId1" Type="http://schemas.openxmlformats.org/officeDocument/2006/relationships/slideLayout" Target="../slideLayouts/slideLayout49.xml"/><Relationship Id="rId4" Type="http://schemas.openxmlformats.org/officeDocument/2006/relationships/image" Target="../media/image42.w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1.xml"/></Relationships>
</file>

<file path=ppt/slides/_rels/slide32.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79.xml"/></Relationships>
</file>

<file path=ppt/slides/_rels/slide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79.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5.xml"/><Relationship Id="rId5" Type="http://schemas.openxmlformats.org/officeDocument/2006/relationships/image" Target="../media/image47.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21.xml"/><Relationship Id="rId1" Type="http://schemas.openxmlformats.org/officeDocument/2006/relationships/slideLayout" Target="../slideLayouts/slideLayout284.xml"/></Relationships>
</file>

<file path=ppt/slides/_rels/slide36.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304.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04.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04.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284.xml"/><Relationship Id="rId4" Type="http://schemas.openxmlformats.org/officeDocument/2006/relationships/image" Target="../media/image54.emf"/></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61.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16.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79.xml"/></Relationships>
</file>

<file path=ppt/slides/_rels/slide4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284.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284.xml"/><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79.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07.xml"/><Relationship Id="rId1" Type="http://schemas.openxmlformats.org/officeDocument/2006/relationships/vmlDrawing" Target="../drawings/vmlDrawing7.vml"/><Relationship Id="rId5" Type="http://schemas.openxmlformats.org/officeDocument/2006/relationships/image" Target="../media/image60.jpeg"/><Relationship Id="rId4" Type="http://schemas.openxmlformats.org/officeDocument/2006/relationships/oleObject" Target="../embeddings/oleObject6.bin"/></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307.xml"/><Relationship Id="rId4" Type="http://schemas.openxmlformats.org/officeDocument/2006/relationships/image" Target="../media/image62.jpeg"/></Relationships>
</file>

<file path=ppt/slides/_rels/slide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04.xml"/></Relationships>
</file>

<file path=ppt/slides/_rels/slide48.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notesSlide" Target="../notesSlides/notesSlide28.xml"/><Relationship Id="rId7" Type="http://schemas.openxmlformats.org/officeDocument/2006/relationships/oleObject" Target="../embeddings/oleObject7.bin"/><Relationship Id="rId2" Type="http://schemas.openxmlformats.org/officeDocument/2006/relationships/slideLayout" Target="../slideLayouts/slideLayout284.xml"/><Relationship Id="rId1" Type="http://schemas.openxmlformats.org/officeDocument/2006/relationships/vmlDrawing" Target="../drawings/vmlDrawing8.vml"/><Relationship Id="rId6" Type="http://schemas.openxmlformats.org/officeDocument/2006/relationships/image" Target="../media/image66.png"/><Relationship Id="rId5" Type="http://schemas.microsoft.com/office/2007/relationships/hdphoto" Target="../media/hdphoto1.wdp"/><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82.xml"/><Relationship Id="rId1" Type="http://schemas.openxmlformats.org/officeDocument/2006/relationships/vmlDrawing" Target="../drawings/vmlDrawing9.vml"/><Relationship Id="rId5" Type="http://schemas.openxmlformats.org/officeDocument/2006/relationships/package" Target="../embeddings/_________Microsoft_Office_Word3.docx"/><Relationship Id="rId4" Type="http://schemas.openxmlformats.org/officeDocument/2006/relationships/package" Target="../embeddings/_________Microsoft_Office_Word2.docx"/></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280.xml"/></Relationships>
</file>

<file path=ppt/slides/_rels/slide5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1.xml"/><Relationship Id="rId1" Type="http://schemas.openxmlformats.org/officeDocument/2006/relationships/slideLayout" Target="../slideLayouts/slideLayout28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5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29.xml"/></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279.xml"/><Relationship Id="rId4" Type="http://schemas.openxmlformats.org/officeDocument/2006/relationships/image" Target="../media/image74.jpeg"/></Relationships>
</file>

<file path=ppt/slides/_rels/slide55.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image" Target="../media/image75.png"/><Relationship Id="rId1" Type="http://schemas.openxmlformats.org/officeDocument/2006/relationships/slideLayout" Target="../slideLayouts/slideLayout23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33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2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9.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55.xml"/><Relationship Id="rId1" Type="http://schemas.openxmlformats.org/officeDocument/2006/relationships/vmlDrawing" Target="../drawings/vmlDrawing10.vml"/></Relationships>
</file>

<file path=ppt/slides/_rels/slide61.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343.xml"/><Relationship Id="rId6" Type="http://schemas.openxmlformats.org/officeDocument/2006/relationships/image" Target="../media/image84.jpeg"/><Relationship Id="rId5" Type="http://schemas.openxmlformats.org/officeDocument/2006/relationships/image" Target="../media/image83.emf"/><Relationship Id="rId4" Type="http://schemas.openxmlformats.org/officeDocument/2006/relationships/image" Target="../media/image82.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37.xml"/></Relationships>
</file>

<file path=ppt/slides/_rels/slide6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4.xml"/><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86.xml"/><Relationship Id="rId1" Type="http://schemas.openxmlformats.org/officeDocument/2006/relationships/vmlDrawing" Target="../drawings/vmlDrawing2.vml"/><Relationship Id="rId5" Type="http://schemas.openxmlformats.org/officeDocument/2006/relationships/oleObject" Target="../embeddings/oleObject2.bin"/><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01.xml"/><Relationship Id="rId5" Type="http://schemas.openxmlformats.org/officeDocument/2006/relationships/image" Target="../media/image18.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0"/>
            <a:ext cx="9144000" cy="6858000"/>
          </a:xfrm>
          <a:prstGeom prst="rect">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22" name="Прямоугольник 1"/>
          <p:cNvSpPr>
            <a:spLocks noChangeArrowheads="1"/>
          </p:cNvSpPr>
          <p:nvPr/>
        </p:nvSpPr>
        <p:spPr bwMode="auto">
          <a:xfrm>
            <a:off x="21600" y="980728"/>
            <a:ext cx="9122400" cy="6370975"/>
          </a:xfrm>
          <a:prstGeom prst="rect">
            <a:avLst/>
          </a:prstGeom>
          <a:noFill/>
          <a:ln w="9525">
            <a:noFill/>
            <a:miter lim="800000"/>
            <a:headEnd/>
            <a:tailEnd/>
          </a:ln>
        </p:spPr>
        <p:txBody>
          <a:bodyPr wrap="square">
            <a:spAutoFit/>
          </a:bodyPr>
          <a:lstStyle/>
          <a:p>
            <a:pPr algn="ctr">
              <a:spcAft>
                <a:spcPts val="0"/>
              </a:spcAft>
            </a:pPr>
            <a:r>
              <a:rPr lang="ru-RU" sz="4400" dirty="0" smtClean="0">
                <a:solidFill>
                  <a:srgbClr val="0033CC"/>
                </a:solidFill>
                <a:latin typeface="Times New Roman" panose="02020603050405020304" pitchFamily="18" charset="0"/>
                <a:ea typeface="Times New Roman" panose="02020603050405020304" pitchFamily="18" charset="0"/>
              </a:rPr>
              <a:t>Программа</a:t>
            </a:r>
            <a:r>
              <a:rPr lang="en-US" sz="4400" dirty="0">
                <a:solidFill>
                  <a:srgbClr val="0033CC"/>
                </a:solidFill>
                <a:latin typeface="Times New Roman" panose="02020603050405020304" pitchFamily="18" charset="0"/>
                <a:ea typeface="Times New Roman" panose="02020603050405020304" pitchFamily="18" charset="0"/>
              </a:rPr>
              <a:t> </a:t>
            </a:r>
            <a:r>
              <a:rPr lang="ru-RU" sz="4400" dirty="0">
                <a:solidFill>
                  <a:srgbClr val="0033CC"/>
                </a:solidFill>
                <a:latin typeface="Times New Roman" panose="02020603050405020304" pitchFamily="18" charset="0"/>
                <a:ea typeface="Times New Roman" panose="02020603050405020304" pitchFamily="18" charset="0"/>
              </a:rPr>
              <a:t>развития</a:t>
            </a:r>
            <a:r>
              <a:rPr lang="en-US" sz="4400" dirty="0">
                <a:solidFill>
                  <a:srgbClr val="0033CC"/>
                </a:solidFill>
                <a:latin typeface="Times New Roman" panose="02020603050405020304" pitchFamily="18" charset="0"/>
                <a:ea typeface="Times New Roman" panose="02020603050405020304" pitchFamily="18" charset="0"/>
              </a:rPr>
              <a:t> </a:t>
            </a:r>
            <a:r>
              <a:rPr lang="ru-RU" sz="4400" dirty="0">
                <a:solidFill>
                  <a:srgbClr val="0033CC"/>
                </a:solidFill>
                <a:latin typeface="Times New Roman" panose="02020603050405020304" pitchFamily="18" charset="0"/>
                <a:ea typeface="Times New Roman" panose="02020603050405020304" pitchFamily="18" charset="0"/>
              </a:rPr>
              <a:t>действующих ускорителей </a:t>
            </a:r>
            <a:r>
              <a:rPr lang="ru-RU" sz="4400" dirty="0" smtClean="0">
                <a:solidFill>
                  <a:srgbClr val="0033CC"/>
                </a:solidFill>
                <a:latin typeface="Times New Roman" panose="02020603050405020304" pitchFamily="18" charset="0"/>
                <a:ea typeface="Times New Roman" panose="02020603050405020304" pitchFamily="18" charset="0"/>
              </a:rPr>
              <a:t>ЛЯР</a:t>
            </a:r>
          </a:p>
          <a:p>
            <a:pPr algn="ctr">
              <a:spcAft>
                <a:spcPts val="0"/>
              </a:spcAft>
            </a:pPr>
            <a:endParaRPr lang="ru-RU" sz="3200" dirty="0">
              <a:solidFill>
                <a:srgbClr val="0033CC"/>
              </a:solidFill>
              <a:latin typeface="Times New Roman" panose="02020603050405020304" pitchFamily="18" charset="0"/>
            </a:endParaRPr>
          </a:p>
          <a:p>
            <a:pPr algn="ctr">
              <a:spcAft>
                <a:spcPts val="0"/>
              </a:spcAft>
            </a:pPr>
            <a:r>
              <a:rPr lang="en-US" sz="3200" dirty="0">
                <a:solidFill>
                  <a:srgbClr val="0033CC"/>
                </a:solidFill>
              </a:rPr>
              <a:t/>
            </a:r>
            <a:br>
              <a:rPr lang="en-US" sz="3200" dirty="0">
                <a:solidFill>
                  <a:srgbClr val="0033CC"/>
                </a:solidFill>
              </a:rPr>
            </a:br>
            <a:r>
              <a:rPr lang="ru-RU" sz="2400" dirty="0">
                <a:solidFill>
                  <a:srgbClr val="0033CC"/>
                </a:solidFill>
                <a:latin typeface="Times New Roman" panose="02020603050405020304" pitchFamily="18" charset="0"/>
                <a:ea typeface="Times New Roman" panose="02020603050405020304" pitchFamily="18" charset="0"/>
              </a:rPr>
              <a:t>Г</a:t>
            </a:r>
            <a:r>
              <a:rPr lang="en-US" sz="2400" dirty="0">
                <a:solidFill>
                  <a:srgbClr val="0033CC"/>
                </a:solidFill>
                <a:latin typeface="Times New Roman" panose="02020603050405020304" pitchFamily="18" charset="0"/>
                <a:ea typeface="Times New Roman" panose="02020603050405020304" pitchFamily="18" charset="0"/>
              </a:rPr>
              <a:t>.</a:t>
            </a:r>
            <a:r>
              <a:rPr lang="ru-RU" sz="2400" dirty="0">
                <a:solidFill>
                  <a:srgbClr val="0033CC"/>
                </a:solidFill>
                <a:latin typeface="Times New Roman" panose="02020603050405020304" pitchFamily="18" charset="0"/>
                <a:ea typeface="Times New Roman" panose="02020603050405020304" pitchFamily="18" charset="0"/>
              </a:rPr>
              <a:t>Г</a:t>
            </a:r>
            <a:r>
              <a:rPr lang="en-US" sz="2400" dirty="0">
                <a:solidFill>
                  <a:srgbClr val="0033CC"/>
                </a:solidFill>
                <a:latin typeface="Times New Roman" panose="02020603050405020304" pitchFamily="18" charset="0"/>
                <a:ea typeface="Times New Roman" panose="02020603050405020304" pitchFamily="18" charset="0"/>
              </a:rPr>
              <a:t>.</a:t>
            </a:r>
            <a:r>
              <a:rPr lang="ru-RU" sz="2400" dirty="0" err="1">
                <a:solidFill>
                  <a:srgbClr val="0033CC"/>
                </a:solidFill>
                <a:latin typeface="Times New Roman" panose="02020603050405020304" pitchFamily="18" charset="0"/>
                <a:ea typeface="Times New Roman" panose="02020603050405020304" pitchFamily="18" charset="0"/>
              </a:rPr>
              <a:t>Гульбекян</a:t>
            </a:r>
            <a:r>
              <a:rPr lang="en-US" sz="2400" dirty="0">
                <a:solidFill>
                  <a:srgbClr val="0033CC"/>
                </a:solidFill>
                <a:latin typeface="Times New Roman" panose="02020603050405020304" pitchFamily="18" charset="0"/>
                <a:ea typeface="Times New Roman" panose="02020603050405020304" pitchFamily="18" charset="0"/>
              </a:rPr>
              <a:t>, </a:t>
            </a:r>
            <a:r>
              <a:rPr lang="ru-RU" sz="2400" dirty="0">
                <a:solidFill>
                  <a:srgbClr val="0033CC"/>
                </a:solidFill>
                <a:latin typeface="Times New Roman" panose="02020603050405020304" pitchFamily="18" charset="0"/>
                <a:ea typeface="Times New Roman" panose="02020603050405020304" pitchFamily="18" charset="0"/>
              </a:rPr>
              <a:t>С</a:t>
            </a:r>
            <a:r>
              <a:rPr lang="en-US" sz="2400" dirty="0">
                <a:solidFill>
                  <a:srgbClr val="0033CC"/>
                </a:solidFill>
                <a:latin typeface="Times New Roman" panose="02020603050405020304" pitchFamily="18" charset="0"/>
                <a:ea typeface="Times New Roman" panose="02020603050405020304" pitchFamily="18" charset="0"/>
              </a:rPr>
              <a:t>.</a:t>
            </a:r>
            <a:r>
              <a:rPr lang="ru-RU" sz="2400" dirty="0">
                <a:solidFill>
                  <a:srgbClr val="0033CC"/>
                </a:solidFill>
                <a:latin typeface="Times New Roman" panose="02020603050405020304" pitchFamily="18" charset="0"/>
                <a:ea typeface="Times New Roman" panose="02020603050405020304" pitchFamily="18" charset="0"/>
              </a:rPr>
              <a:t>Н</a:t>
            </a:r>
            <a:r>
              <a:rPr lang="en-US" sz="2400" dirty="0">
                <a:solidFill>
                  <a:srgbClr val="0033CC"/>
                </a:solidFill>
                <a:latin typeface="Times New Roman" panose="02020603050405020304" pitchFamily="18" charset="0"/>
                <a:ea typeface="Times New Roman" panose="02020603050405020304" pitchFamily="18" charset="0"/>
              </a:rPr>
              <a:t>.</a:t>
            </a:r>
            <a:r>
              <a:rPr lang="ru-RU" sz="2400" dirty="0">
                <a:solidFill>
                  <a:srgbClr val="0033CC"/>
                </a:solidFill>
                <a:latin typeface="Times New Roman" panose="02020603050405020304" pitchFamily="18" charset="0"/>
                <a:ea typeface="Times New Roman" panose="02020603050405020304" pitchFamily="18" charset="0"/>
              </a:rPr>
              <a:t>Дмитриев</a:t>
            </a:r>
            <a:r>
              <a:rPr lang="en-US" sz="2400" dirty="0">
                <a:solidFill>
                  <a:srgbClr val="0033CC"/>
                </a:solidFill>
                <a:latin typeface="Times New Roman" panose="02020603050405020304" pitchFamily="18" charset="0"/>
                <a:ea typeface="Times New Roman" panose="02020603050405020304" pitchFamily="18" charset="0"/>
              </a:rPr>
              <a:t>, </a:t>
            </a:r>
            <a:r>
              <a:rPr lang="ru-RU" sz="2400" dirty="0" err="1" smtClean="0">
                <a:solidFill>
                  <a:srgbClr val="0033CC"/>
                </a:solidFill>
                <a:latin typeface="Times New Roman" panose="02020603050405020304" pitchFamily="18" charset="0"/>
                <a:ea typeface="Times New Roman" panose="02020603050405020304" pitchFamily="18" charset="0"/>
              </a:rPr>
              <a:t>Ю.Ц.Оганесян</a:t>
            </a:r>
            <a:r>
              <a:rPr lang="ru-RU" sz="2400" dirty="0" smtClean="0">
                <a:solidFill>
                  <a:srgbClr val="0033CC"/>
                </a:solidFill>
                <a:latin typeface="Times New Roman" panose="02020603050405020304" pitchFamily="18" charset="0"/>
                <a:ea typeface="Times New Roman" panose="02020603050405020304" pitchFamily="18" charset="0"/>
              </a:rPr>
              <a:t>, Б</a:t>
            </a:r>
            <a:r>
              <a:rPr lang="en-US" sz="2400" dirty="0">
                <a:solidFill>
                  <a:srgbClr val="0033CC"/>
                </a:solidFill>
                <a:latin typeface="Times New Roman" panose="02020603050405020304" pitchFamily="18" charset="0"/>
                <a:ea typeface="Times New Roman" panose="02020603050405020304" pitchFamily="18" charset="0"/>
              </a:rPr>
              <a:t>.</a:t>
            </a:r>
            <a:r>
              <a:rPr lang="ru-RU" sz="2400" dirty="0">
                <a:solidFill>
                  <a:srgbClr val="0033CC"/>
                </a:solidFill>
                <a:latin typeface="Times New Roman" panose="02020603050405020304" pitchFamily="18" charset="0"/>
                <a:ea typeface="Times New Roman" panose="02020603050405020304" pitchFamily="18" charset="0"/>
              </a:rPr>
              <a:t>Н</a:t>
            </a:r>
            <a:r>
              <a:rPr lang="en-US" sz="2400" dirty="0">
                <a:solidFill>
                  <a:srgbClr val="0033CC"/>
                </a:solidFill>
                <a:latin typeface="Times New Roman" panose="02020603050405020304" pitchFamily="18" charset="0"/>
                <a:ea typeface="Times New Roman" panose="02020603050405020304" pitchFamily="18" charset="0"/>
              </a:rPr>
              <a:t>.</a:t>
            </a:r>
            <a:r>
              <a:rPr lang="ru-RU" sz="2400" dirty="0">
                <a:solidFill>
                  <a:srgbClr val="0033CC"/>
                </a:solidFill>
                <a:latin typeface="Times New Roman" panose="02020603050405020304" pitchFamily="18" charset="0"/>
                <a:ea typeface="Times New Roman" panose="02020603050405020304" pitchFamily="18" charset="0"/>
              </a:rPr>
              <a:t>Гикал</a:t>
            </a:r>
            <a:r>
              <a:rPr lang="en-US" sz="2400" dirty="0">
                <a:solidFill>
                  <a:srgbClr val="0033CC"/>
                </a:solidFill>
                <a:latin typeface="Times New Roman" panose="02020603050405020304" pitchFamily="18" charset="0"/>
                <a:ea typeface="Times New Roman" panose="02020603050405020304" pitchFamily="18" charset="0"/>
              </a:rPr>
              <a:t>, </a:t>
            </a:r>
            <a:r>
              <a:rPr lang="ru-RU" sz="2400" dirty="0">
                <a:solidFill>
                  <a:srgbClr val="0033CC"/>
                </a:solidFill>
                <a:latin typeface="Times New Roman" panose="02020603050405020304" pitchFamily="18" charset="0"/>
                <a:ea typeface="Times New Roman" panose="02020603050405020304" pitchFamily="18" charset="0"/>
              </a:rPr>
              <a:t>И</a:t>
            </a:r>
            <a:r>
              <a:rPr lang="en-US" sz="2400" dirty="0">
                <a:solidFill>
                  <a:srgbClr val="0033CC"/>
                </a:solidFill>
                <a:latin typeface="Times New Roman" panose="02020603050405020304" pitchFamily="18" charset="0"/>
                <a:ea typeface="Times New Roman" panose="02020603050405020304" pitchFamily="18" charset="0"/>
              </a:rPr>
              <a:t>.</a:t>
            </a:r>
            <a:r>
              <a:rPr lang="ru-RU" sz="2400" dirty="0">
                <a:solidFill>
                  <a:srgbClr val="0033CC"/>
                </a:solidFill>
                <a:latin typeface="Times New Roman" panose="02020603050405020304" pitchFamily="18" charset="0"/>
                <a:ea typeface="Times New Roman" panose="02020603050405020304" pitchFamily="18" charset="0"/>
              </a:rPr>
              <a:t>В</a:t>
            </a:r>
            <a:r>
              <a:rPr lang="en-US" sz="2400" dirty="0">
                <a:solidFill>
                  <a:srgbClr val="0033CC"/>
                </a:solidFill>
                <a:latin typeface="Times New Roman" panose="02020603050405020304" pitchFamily="18" charset="0"/>
                <a:ea typeface="Times New Roman" panose="02020603050405020304" pitchFamily="18" charset="0"/>
              </a:rPr>
              <a:t>.</a:t>
            </a:r>
            <a:r>
              <a:rPr lang="ru-RU" sz="2400" dirty="0" err="1">
                <a:solidFill>
                  <a:srgbClr val="0033CC"/>
                </a:solidFill>
                <a:latin typeface="Times New Roman" panose="02020603050405020304" pitchFamily="18" charset="0"/>
                <a:ea typeface="Times New Roman" panose="02020603050405020304" pitchFamily="18" charset="0"/>
              </a:rPr>
              <a:t>Калагин</a:t>
            </a:r>
            <a:r>
              <a:rPr lang="en-US" sz="2400" dirty="0">
                <a:solidFill>
                  <a:srgbClr val="0033CC"/>
                </a:solidFill>
                <a:latin typeface="Times New Roman" panose="02020603050405020304" pitchFamily="18" charset="0"/>
                <a:ea typeface="Times New Roman" panose="02020603050405020304" pitchFamily="18" charset="0"/>
              </a:rPr>
              <a:t>, </a:t>
            </a:r>
            <a:r>
              <a:rPr lang="ru-RU" sz="2400" dirty="0" smtClean="0">
                <a:solidFill>
                  <a:srgbClr val="0033CC"/>
                </a:solidFill>
                <a:latin typeface="Times New Roman" panose="02020603050405020304" pitchFamily="18" charset="0"/>
                <a:ea typeface="Times New Roman" panose="02020603050405020304" pitchFamily="18" charset="0"/>
              </a:rPr>
              <a:t>С</a:t>
            </a:r>
            <a:r>
              <a:rPr lang="en-US" sz="2400" dirty="0">
                <a:solidFill>
                  <a:srgbClr val="0033CC"/>
                </a:solidFill>
                <a:latin typeface="Times New Roman" panose="02020603050405020304" pitchFamily="18" charset="0"/>
                <a:ea typeface="Times New Roman" panose="02020603050405020304" pitchFamily="18" charset="0"/>
              </a:rPr>
              <a:t>.</a:t>
            </a:r>
            <a:r>
              <a:rPr lang="ru-RU" sz="2400" dirty="0">
                <a:solidFill>
                  <a:srgbClr val="0033CC"/>
                </a:solidFill>
                <a:latin typeface="Times New Roman" panose="02020603050405020304" pitchFamily="18" charset="0"/>
                <a:ea typeface="Times New Roman" panose="02020603050405020304" pitchFamily="18" charset="0"/>
              </a:rPr>
              <a:t>Л</a:t>
            </a:r>
            <a:r>
              <a:rPr lang="en-US" sz="2400" dirty="0">
                <a:solidFill>
                  <a:srgbClr val="0033CC"/>
                </a:solidFill>
                <a:latin typeface="Times New Roman" panose="02020603050405020304" pitchFamily="18" charset="0"/>
                <a:ea typeface="Times New Roman" panose="02020603050405020304" pitchFamily="18" charset="0"/>
              </a:rPr>
              <a:t>.</a:t>
            </a:r>
            <a:r>
              <a:rPr lang="ru-RU" sz="2400" dirty="0">
                <a:solidFill>
                  <a:srgbClr val="0033CC"/>
                </a:solidFill>
                <a:latin typeface="Times New Roman" panose="02020603050405020304" pitchFamily="18" charset="0"/>
                <a:ea typeface="Times New Roman" panose="02020603050405020304" pitchFamily="18" charset="0"/>
              </a:rPr>
              <a:t>Богомолов</a:t>
            </a:r>
            <a:r>
              <a:rPr lang="en-US" sz="2400" dirty="0">
                <a:solidFill>
                  <a:srgbClr val="0033CC"/>
                </a:solidFill>
                <a:latin typeface="Times New Roman" panose="02020603050405020304" pitchFamily="18" charset="0"/>
                <a:ea typeface="Times New Roman" panose="02020603050405020304" pitchFamily="18" charset="0"/>
              </a:rPr>
              <a:t>, </a:t>
            </a:r>
            <a:r>
              <a:rPr lang="ru-RU" sz="2400" dirty="0">
                <a:solidFill>
                  <a:srgbClr val="0033CC"/>
                </a:solidFill>
                <a:latin typeface="Times New Roman" panose="02020603050405020304" pitchFamily="18" charset="0"/>
                <a:ea typeface="Times New Roman" panose="02020603050405020304" pitchFamily="18" charset="0"/>
              </a:rPr>
              <a:t>О</a:t>
            </a:r>
            <a:r>
              <a:rPr lang="en-US" sz="2400" dirty="0">
                <a:solidFill>
                  <a:srgbClr val="0033CC"/>
                </a:solidFill>
                <a:latin typeface="Times New Roman" panose="02020603050405020304" pitchFamily="18" charset="0"/>
                <a:ea typeface="Times New Roman" panose="02020603050405020304" pitchFamily="18" charset="0"/>
              </a:rPr>
              <a:t>.</a:t>
            </a:r>
            <a:r>
              <a:rPr lang="ru-RU" sz="2400" dirty="0">
                <a:solidFill>
                  <a:srgbClr val="0033CC"/>
                </a:solidFill>
                <a:latin typeface="Times New Roman" panose="02020603050405020304" pitchFamily="18" charset="0"/>
                <a:ea typeface="Times New Roman" panose="02020603050405020304" pitchFamily="18" charset="0"/>
              </a:rPr>
              <a:t>Н</a:t>
            </a:r>
            <a:r>
              <a:rPr lang="en-US" sz="2400" dirty="0">
                <a:solidFill>
                  <a:srgbClr val="0033CC"/>
                </a:solidFill>
                <a:latin typeface="Times New Roman" panose="02020603050405020304" pitchFamily="18" charset="0"/>
                <a:ea typeface="Times New Roman" panose="02020603050405020304" pitchFamily="18" charset="0"/>
              </a:rPr>
              <a:t>.</a:t>
            </a:r>
            <a:r>
              <a:rPr lang="ru-RU" sz="2400" dirty="0">
                <a:solidFill>
                  <a:srgbClr val="0033CC"/>
                </a:solidFill>
                <a:latin typeface="Times New Roman" panose="02020603050405020304" pitchFamily="18" charset="0"/>
                <a:ea typeface="Times New Roman" panose="02020603050405020304" pitchFamily="18" charset="0"/>
              </a:rPr>
              <a:t>Борисов</a:t>
            </a:r>
            <a:r>
              <a:rPr lang="en-US" sz="2400" dirty="0">
                <a:solidFill>
                  <a:srgbClr val="0033CC"/>
                </a:solidFill>
                <a:latin typeface="Times New Roman" panose="02020603050405020304" pitchFamily="18" charset="0"/>
                <a:ea typeface="Times New Roman" panose="02020603050405020304" pitchFamily="18" charset="0"/>
              </a:rPr>
              <a:t>, </a:t>
            </a:r>
            <a:r>
              <a:rPr lang="ru-RU" sz="2400" dirty="0" smtClean="0">
                <a:solidFill>
                  <a:srgbClr val="0033CC"/>
                </a:solidFill>
                <a:latin typeface="Times New Roman" panose="02020603050405020304" pitchFamily="18" charset="0"/>
                <a:ea typeface="Times New Roman" panose="02020603050405020304" pitchFamily="18" charset="0"/>
              </a:rPr>
              <a:t>И</a:t>
            </a:r>
            <a:r>
              <a:rPr lang="en-US" sz="2400" dirty="0">
                <a:solidFill>
                  <a:srgbClr val="0033CC"/>
                </a:solidFill>
                <a:latin typeface="Times New Roman" panose="02020603050405020304" pitchFamily="18" charset="0"/>
                <a:ea typeface="Times New Roman" panose="02020603050405020304" pitchFamily="18" charset="0"/>
              </a:rPr>
              <a:t>.</a:t>
            </a:r>
            <a:r>
              <a:rPr lang="ru-RU" sz="2400" dirty="0">
                <a:solidFill>
                  <a:srgbClr val="0033CC"/>
                </a:solidFill>
                <a:latin typeface="Times New Roman" panose="02020603050405020304" pitchFamily="18" charset="0"/>
                <a:ea typeface="Times New Roman" panose="02020603050405020304" pitchFamily="18" charset="0"/>
              </a:rPr>
              <a:t>А</a:t>
            </a:r>
            <a:r>
              <a:rPr lang="en-US" sz="2400" dirty="0">
                <a:solidFill>
                  <a:srgbClr val="0033CC"/>
                </a:solidFill>
                <a:latin typeface="Times New Roman" panose="02020603050405020304" pitchFamily="18" charset="0"/>
                <a:ea typeface="Times New Roman" panose="02020603050405020304" pitchFamily="18" charset="0"/>
              </a:rPr>
              <a:t>.</a:t>
            </a:r>
            <a:r>
              <a:rPr lang="ru-RU" sz="2400" dirty="0">
                <a:solidFill>
                  <a:srgbClr val="0033CC"/>
                </a:solidFill>
                <a:latin typeface="Times New Roman" panose="02020603050405020304" pitchFamily="18" charset="0"/>
                <a:ea typeface="Times New Roman" panose="02020603050405020304" pitchFamily="18" charset="0"/>
              </a:rPr>
              <a:t>Иваненко</a:t>
            </a:r>
            <a:r>
              <a:rPr lang="en-US" sz="2400" dirty="0">
                <a:solidFill>
                  <a:srgbClr val="0033CC"/>
                </a:solidFill>
                <a:latin typeface="Times New Roman" panose="02020603050405020304" pitchFamily="18" charset="0"/>
                <a:ea typeface="Times New Roman" panose="02020603050405020304" pitchFamily="18" charset="0"/>
              </a:rPr>
              <a:t>, </a:t>
            </a:r>
            <a:r>
              <a:rPr lang="ru-RU" sz="2400" dirty="0" smtClean="0">
                <a:solidFill>
                  <a:srgbClr val="0033CC"/>
                </a:solidFill>
                <a:latin typeface="Times New Roman" panose="02020603050405020304" pitchFamily="18" charset="0"/>
                <a:ea typeface="Times New Roman" panose="02020603050405020304" pitchFamily="18" charset="0"/>
              </a:rPr>
              <a:t>Н</a:t>
            </a:r>
            <a:r>
              <a:rPr lang="en-US" sz="2400" dirty="0">
                <a:solidFill>
                  <a:srgbClr val="0033CC"/>
                </a:solidFill>
                <a:latin typeface="Times New Roman" panose="02020603050405020304" pitchFamily="18" charset="0"/>
                <a:ea typeface="Times New Roman" panose="02020603050405020304" pitchFamily="18" charset="0"/>
              </a:rPr>
              <a:t>.</a:t>
            </a:r>
            <a:r>
              <a:rPr lang="ru-RU" sz="2400" dirty="0">
                <a:solidFill>
                  <a:srgbClr val="0033CC"/>
                </a:solidFill>
                <a:latin typeface="Times New Roman" panose="02020603050405020304" pitchFamily="18" charset="0"/>
                <a:ea typeface="Times New Roman" panose="02020603050405020304" pitchFamily="18" charset="0"/>
              </a:rPr>
              <a:t>Ю</a:t>
            </a:r>
            <a:r>
              <a:rPr lang="en-US" sz="2400" dirty="0">
                <a:solidFill>
                  <a:srgbClr val="0033CC"/>
                </a:solidFill>
                <a:latin typeface="Times New Roman" panose="02020603050405020304" pitchFamily="18" charset="0"/>
                <a:ea typeface="Times New Roman" panose="02020603050405020304" pitchFamily="18" charset="0"/>
              </a:rPr>
              <a:t>.</a:t>
            </a:r>
            <a:r>
              <a:rPr lang="ru-RU" sz="2400" dirty="0">
                <a:solidFill>
                  <a:srgbClr val="0033CC"/>
                </a:solidFill>
                <a:latin typeface="Times New Roman" panose="02020603050405020304" pitchFamily="18" charset="0"/>
                <a:ea typeface="Times New Roman" panose="02020603050405020304" pitchFamily="18" charset="0"/>
              </a:rPr>
              <a:t>Казаринов</a:t>
            </a:r>
            <a:r>
              <a:rPr lang="en-US" sz="2400" dirty="0">
                <a:solidFill>
                  <a:srgbClr val="0033CC"/>
                </a:solidFill>
                <a:latin typeface="Times New Roman" panose="02020603050405020304" pitchFamily="18" charset="0"/>
                <a:ea typeface="Times New Roman" panose="02020603050405020304" pitchFamily="18" charset="0"/>
              </a:rPr>
              <a:t>, </a:t>
            </a:r>
            <a:r>
              <a:rPr lang="ru-RU" sz="2400" dirty="0">
                <a:solidFill>
                  <a:srgbClr val="0033CC"/>
                </a:solidFill>
                <a:latin typeface="Times New Roman" panose="02020603050405020304" pitchFamily="18" charset="0"/>
                <a:ea typeface="Times New Roman" panose="02020603050405020304" pitchFamily="18" charset="0"/>
              </a:rPr>
              <a:t>В</a:t>
            </a:r>
            <a:r>
              <a:rPr lang="en-US" sz="2400" dirty="0">
                <a:solidFill>
                  <a:srgbClr val="0033CC"/>
                </a:solidFill>
                <a:latin typeface="Times New Roman" panose="02020603050405020304" pitchFamily="18" charset="0"/>
                <a:ea typeface="Times New Roman" panose="02020603050405020304" pitchFamily="18" charset="0"/>
              </a:rPr>
              <a:t>.</a:t>
            </a:r>
            <a:r>
              <a:rPr lang="ru-RU" sz="2400" dirty="0">
                <a:solidFill>
                  <a:srgbClr val="0033CC"/>
                </a:solidFill>
                <a:latin typeface="Times New Roman" panose="02020603050405020304" pitchFamily="18" charset="0"/>
                <a:ea typeface="Times New Roman" panose="02020603050405020304" pitchFamily="18" charset="0"/>
              </a:rPr>
              <a:t>И</a:t>
            </a:r>
            <a:r>
              <a:rPr lang="en-US" sz="2400" dirty="0">
                <a:solidFill>
                  <a:srgbClr val="0033CC"/>
                </a:solidFill>
                <a:latin typeface="Times New Roman" panose="02020603050405020304" pitchFamily="18" charset="0"/>
                <a:ea typeface="Times New Roman" panose="02020603050405020304" pitchFamily="18" charset="0"/>
              </a:rPr>
              <a:t>.</a:t>
            </a:r>
            <a:r>
              <a:rPr lang="ru-RU" sz="2400" dirty="0" err="1">
                <a:solidFill>
                  <a:srgbClr val="0033CC"/>
                </a:solidFill>
                <a:latin typeface="Times New Roman" panose="02020603050405020304" pitchFamily="18" charset="0"/>
                <a:ea typeface="Times New Roman" panose="02020603050405020304" pitchFamily="18" charset="0"/>
              </a:rPr>
              <a:t>Казача</a:t>
            </a:r>
            <a:r>
              <a:rPr lang="en-US" sz="2400" dirty="0">
                <a:solidFill>
                  <a:srgbClr val="0033CC"/>
                </a:solidFill>
                <a:latin typeface="Times New Roman" panose="02020603050405020304" pitchFamily="18" charset="0"/>
                <a:ea typeface="Times New Roman" panose="02020603050405020304" pitchFamily="18" charset="0"/>
              </a:rPr>
              <a:t>, </a:t>
            </a:r>
            <a:r>
              <a:rPr lang="ru-RU" sz="2400" dirty="0" smtClean="0">
                <a:solidFill>
                  <a:srgbClr val="0033CC"/>
                </a:solidFill>
                <a:latin typeface="Times New Roman" panose="02020603050405020304" pitchFamily="18" charset="0"/>
                <a:ea typeface="Times New Roman" panose="02020603050405020304" pitchFamily="18" charset="0"/>
              </a:rPr>
              <a:t>С</a:t>
            </a:r>
            <a:r>
              <a:rPr lang="en-US" sz="2400" dirty="0">
                <a:solidFill>
                  <a:srgbClr val="0033CC"/>
                </a:solidFill>
                <a:latin typeface="Times New Roman" panose="02020603050405020304" pitchFamily="18" charset="0"/>
                <a:ea typeface="Times New Roman" panose="02020603050405020304" pitchFamily="18" charset="0"/>
              </a:rPr>
              <a:t>.</a:t>
            </a:r>
            <a:r>
              <a:rPr lang="ru-RU" sz="2400" dirty="0">
                <a:solidFill>
                  <a:srgbClr val="0033CC"/>
                </a:solidFill>
                <a:latin typeface="Times New Roman" panose="02020603050405020304" pitchFamily="18" charset="0"/>
                <a:ea typeface="Times New Roman" panose="02020603050405020304" pitchFamily="18" charset="0"/>
              </a:rPr>
              <a:t>В</a:t>
            </a:r>
            <a:r>
              <a:rPr lang="en-US" sz="2400" dirty="0">
                <a:solidFill>
                  <a:srgbClr val="0033CC"/>
                </a:solidFill>
                <a:latin typeface="Times New Roman" panose="02020603050405020304" pitchFamily="18" charset="0"/>
                <a:ea typeface="Times New Roman" panose="02020603050405020304" pitchFamily="18" charset="0"/>
              </a:rPr>
              <a:t>.</a:t>
            </a:r>
            <a:r>
              <a:rPr lang="ru-RU" sz="2400" dirty="0">
                <a:solidFill>
                  <a:srgbClr val="0033CC"/>
                </a:solidFill>
                <a:latin typeface="Times New Roman" panose="02020603050405020304" pitchFamily="18" charset="0"/>
                <a:ea typeface="Times New Roman" panose="02020603050405020304" pitchFamily="18" charset="0"/>
              </a:rPr>
              <a:t>Пащенко</a:t>
            </a:r>
            <a:r>
              <a:rPr lang="en-US" sz="2400" dirty="0">
                <a:solidFill>
                  <a:srgbClr val="0033CC"/>
                </a:solidFill>
                <a:latin typeface="Times New Roman" panose="02020603050405020304" pitchFamily="18" charset="0"/>
                <a:ea typeface="Times New Roman" panose="02020603050405020304" pitchFamily="18" charset="0"/>
              </a:rPr>
              <a:t>, </a:t>
            </a:r>
            <a:r>
              <a:rPr lang="ru-RU" sz="2400" dirty="0" smtClean="0">
                <a:solidFill>
                  <a:srgbClr val="0033CC"/>
                </a:solidFill>
                <a:latin typeface="Times New Roman" panose="02020603050405020304" pitchFamily="18" charset="0"/>
                <a:ea typeface="Times New Roman" panose="02020603050405020304" pitchFamily="18" charset="0"/>
              </a:rPr>
              <a:t>Н</a:t>
            </a:r>
            <a:r>
              <a:rPr lang="en-US" sz="2400" dirty="0">
                <a:solidFill>
                  <a:srgbClr val="0033CC"/>
                </a:solidFill>
                <a:latin typeface="Times New Roman" panose="02020603050405020304" pitchFamily="18" charset="0"/>
                <a:ea typeface="Times New Roman" panose="02020603050405020304" pitchFamily="18" charset="0"/>
              </a:rPr>
              <a:t>.</a:t>
            </a:r>
            <a:r>
              <a:rPr lang="ru-RU" sz="2400" dirty="0">
                <a:solidFill>
                  <a:srgbClr val="0033CC"/>
                </a:solidFill>
                <a:latin typeface="Times New Roman" panose="02020603050405020304" pitchFamily="18" charset="0"/>
                <a:ea typeface="Times New Roman" panose="02020603050405020304" pitchFamily="18" charset="0"/>
              </a:rPr>
              <a:t>Ф</a:t>
            </a:r>
            <a:r>
              <a:rPr lang="en-US" sz="2400" dirty="0">
                <a:solidFill>
                  <a:srgbClr val="0033CC"/>
                </a:solidFill>
                <a:latin typeface="Times New Roman" panose="02020603050405020304" pitchFamily="18" charset="0"/>
                <a:ea typeface="Times New Roman" panose="02020603050405020304" pitchFamily="18" charset="0"/>
              </a:rPr>
              <a:t>.</a:t>
            </a:r>
            <a:r>
              <a:rPr lang="ru-RU" sz="2400" dirty="0">
                <a:solidFill>
                  <a:srgbClr val="0033CC"/>
                </a:solidFill>
                <a:latin typeface="Times New Roman" panose="02020603050405020304" pitchFamily="18" charset="0"/>
                <a:ea typeface="Times New Roman" panose="02020603050405020304" pitchFamily="18" charset="0"/>
              </a:rPr>
              <a:t>Осипов</a:t>
            </a:r>
            <a:r>
              <a:rPr lang="en-US" sz="2400" dirty="0">
                <a:solidFill>
                  <a:srgbClr val="0033CC"/>
                </a:solidFill>
                <a:latin typeface="Times New Roman" panose="02020603050405020304" pitchFamily="18" charset="0"/>
                <a:ea typeface="Times New Roman" panose="02020603050405020304" pitchFamily="18" charset="0"/>
              </a:rPr>
              <a:t>,  </a:t>
            </a:r>
            <a:r>
              <a:rPr lang="en-US" sz="2400" dirty="0">
                <a:solidFill>
                  <a:srgbClr val="0033CC"/>
                </a:solidFill>
              </a:rPr>
              <a:t/>
            </a:r>
            <a:br>
              <a:rPr lang="en-US" sz="2400" dirty="0">
                <a:solidFill>
                  <a:srgbClr val="0033CC"/>
                </a:solidFill>
              </a:rPr>
            </a:br>
            <a:endParaRPr lang="ru-RU" sz="2400" dirty="0" smtClean="0">
              <a:solidFill>
                <a:srgbClr val="0033CC"/>
              </a:solidFill>
            </a:endParaRPr>
          </a:p>
          <a:p>
            <a:pPr algn="ctr">
              <a:spcAft>
                <a:spcPts val="0"/>
              </a:spcAft>
            </a:pPr>
            <a:endParaRPr lang="ru-RU" sz="2400" dirty="0">
              <a:solidFill>
                <a:srgbClr val="0033CC"/>
              </a:solidFill>
            </a:endParaRPr>
          </a:p>
          <a:p>
            <a:pPr algn="ctr">
              <a:spcAft>
                <a:spcPts val="0"/>
              </a:spcAft>
            </a:pPr>
            <a:endParaRPr lang="ru-RU" sz="2400" dirty="0" smtClean="0">
              <a:solidFill>
                <a:srgbClr val="0033CC"/>
              </a:solidFill>
            </a:endParaRPr>
          </a:p>
          <a:p>
            <a:pPr algn="ctr">
              <a:spcAft>
                <a:spcPts val="0"/>
              </a:spcAft>
            </a:pPr>
            <a:endParaRPr lang="ru-RU" sz="2400" dirty="0" smtClean="0">
              <a:solidFill>
                <a:srgbClr val="0033CC"/>
              </a:solidFill>
            </a:endParaRPr>
          </a:p>
          <a:p>
            <a:pPr algn="ctr"/>
            <a:r>
              <a:rPr lang="en-US" sz="2000" dirty="0">
                <a:solidFill>
                  <a:srgbClr val="0033CC"/>
                </a:solidFill>
              </a:rPr>
              <a:t/>
            </a:r>
            <a:br>
              <a:rPr lang="en-US" sz="2000" dirty="0">
                <a:solidFill>
                  <a:srgbClr val="0033CC"/>
                </a:solidFill>
              </a:rPr>
            </a:br>
            <a:r>
              <a:rPr lang="ru-RU" sz="2000" i="1" dirty="0" smtClean="0">
                <a:solidFill>
                  <a:srgbClr val="0033CC"/>
                </a:solidFill>
              </a:rPr>
              <a:t>Лаборатория ядерных реакций им. </a:t>
            </a:r>
            <a:r>
              <a:rPr lang="ru-RU" sz="2000" i="1" dirty="0" err="1" smtClean="0">
                <a:solidFill>
                  <a:srgbClr val="0033CC"/>
                </a:solidFill>
              </a:rPr>
              <a:t>Г.Н.Флерова</a:t>
            </a:r>
            <a:r>
              <a:rPr lang="ru-RU" sz="2000" i="1" dirty="0" smtClean="0">
                <a:solidFill>
                  <a:srgbClr val="0033CC"/>
                </a:solidFill>
              </a:rPr>
              <a:t>, </a:t>
            </a:r>
            <a:r>
              <a:rPr lang="ru-RU" sz="2000" i="1" dirty="0">
                <a:solidFill>
                  <a:srgbClr val="0033CC"/>
                </a:solidFill>
              </a:rPr>
              <a:t>Объединенный институт ядерных исследований, </a:t>
            </a:r>
            <a:r>
              <a:rPr lang="ru-RU" sz="2000" i="1" dirty="0" smtClean="0">
                <a:solidFill>
                  <a:srgbClr val="0033CC"/>
                </a:solidFill>
              </a:rPr>
              <a:t>Дубна</a:t>
            </a:r>
            <a:r>
              <a:rPr lang="ru-RU" sz="2000" i="1" dirty="0">
                <a:solidFill>
                  <a:srgbClr val="0033CC"/>
                </a:solidFill>
              </a:rPr>
              <a:t>, Россия.</a:t>
            </a:r>
          </a:p>
          <a:p>
            <a:pPr algn="ctr"/>
            <a:endParaRPr lang="ru-RU" sz="2800" dirty="0">
              <a:solidFill>
                <a:srgbClr val="0033CC"/>
              </a:solidFill>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32" name="Rectangle 8"/>
          <p:cNvSpPr>
            <a:spLocks noChangeArrowheads="1"/>
          </p:cNvSpPr>
          <p:nvPr/>
        </p:nvSpPr>
        <p:spPr bwMode="auto">
          <a:xfrm>
            <a:off x="0" y="1724025"/>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1" hangingPunct="1"/>
            <a:endParaRPr lang="ru-RU" smtClean="0">
              <a:solidFill>
                <a:srgbClr val="FFFFFF"/>
              </a:solidFill>
              <a:effectLst>
                <a:outerShdw blurRad="38100" dist="38100" dir="2700000" algn="tl">
                  <a:srgbClr val="000000">
                    <a:alpha val="43137"/>
                  </a:srgbClr>
                </a:outerShdw>
              </a:effectLst>
              <a:latin typeface="Arial" panose="020B0604020202020204" pitchFamily="34" charset="0"/>
            </a:endParaRPr>
          </a:p>
        </p:txBody>
      </p:sp>
      <p:pic>
        <p:nvPicPr>
          <p:cNvPr id="717834" name="Picture 10" descr="Figure_6_last"/>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619672" y="1122678"/>
            <a:ext cx="5544616" cy="5115294"/>
          </a:xfrm>
          <a:prstGeom prst="rect">
            <a:avLst/>
          </a:prstGeom>
          <a:noFill/>
          <a:extLst>
            <a:ext uri="{909E8E84-426E-40DD-AFC4-6F175D3DCCD1}">
              <a14:hiddenFill xmlns="" xmlns:a14="http://schemas.microsoft.com/office/drawing/2010/main">
                <a:solidFill>
                  <a:srgbClr val="FFFFFF"/>
                </a:solidFill>
              </a14:hiddenFill>
            </a:ext>
          </a:extLst>
        </p:spPr>
      </p:pic>
      <p:sp>
        <p:nvSpPr>
          <p:cNvPr id="717835" name="Rectangle 11"/>
          <p:cNvSpPr>
            <a:spLocks noChangeArrowheads="1"/>
          </p:cNvSpPr>
          <p:nvPr/>
        </p:nvSpPr>
        <p:spPr bwMode="auto">
          <a:xfrm>
            <a:off x="193620" y="37178"/>
            <a:ext cx="8786812"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ru-RU" sz="3200" b="1" smtClean="0">
                <a:solidFill>
                  <a:srgbClr val="FFFF00"/>
                </a:solidFill>
                <a:latin typeface="Arial" panose="020B0604020202020204" pitchFamily="34" charset="0"/>
              </a:rPr>
              <a:t>Heavy Ion Beam Extraction by </a:t>
            </a:r>
            <a:r>
              <a:rPr lang="en-US" altLang="ru-RU" sz="3200" b="1" smtClean="0">
                <a:solidFill>
                  <a:srgbClr val="FFFF00"/>
                </a:solidFill>
                <a:effectLst>
                  <a:outerShdw blurRad="38100" dist="38100" dir="2700000" algn="tl">
                    <a:srgbClr val="000000"/>
                  </a:outerShdw>
                </a:effectLst>
                <a:latin typeface="Arial" panose="020B0604020202020204" pitchFamily="34" charset="0"/>
              </a:rPr>
              <a:t>Stripping Foil</a:t>
            </a:r>
            <a:r>
              <a:rPr lang="en-US" altLang="ru-RU" smtClean="0">
                <a:solidFill>
                  <a:srgbClr val="FFFFFF"/>
                </a:solidFill>
                <a:effectLst>
                  <a:outerShdw blurRad="38100" dist="38100" dir="2700000" algn="tl">
                    <a:srgbClr val="000000"/>
                  </a:outerShdw>
                </a:effectLst>
                <a:latin typeface="Times New Roman" panose="02020603050405020304" pitchFamily="18" charset="0"/>
              </a:rPr>
              <a:t> </a:t>
            </a:r>
            <a:endParaRPr lang="ru-RU" altLang="ru-RU" smtClean="0">
              <a:solidFill>
                <a:srgbClr val="FFFFFF"/>
              </a:solidFill>
              <a:effectLst>
                <a:outerShdw blurRad="38100" dist="38100" dir="2700000" algn="tl">
                  <a:srgbClr val="000000"/>
                </a:outerShdw>
              </a:effectLst>
              <a:latin typeface="Times New Roman" panose="02020603050405020304" pitchFamily="18" charset="0"/>
            </a:endParaRPr>
          </a:p>
        </p:txBody>
      </p:sp>
      <p:sp>
        <p:nvSpPr>
          <p:cNvPr id="717836" name="Rectangle 12"/>
          <p:cNvSpPr>
            <a:spLocks noChangeArrowheads="1"/>
          </p:cNvSpPr>
          <p:nvPr/>
        </p:nvSpPr>
        <p:spPr bwMode="auto">
          <a:xfrm>
            <a:off x="14882" y="6237972"/>
            <a:ext cx="8951317"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ru-RU" dirty="0" smtClean="0">
                <a:solidFill>
                  <a:srgbClr val="FFFF00"/>
                </a:solidFill>
                <a:latin typeface="Arial" panose="020B0604020202020204" pitchFamily="34" charset="0"/>
              </a:rPr>
              <a:t>Dependence of the maximum efficiency of a single charge extraction by stripping versus the ion energy</a:t>
            </a:r>
            <a:r>
              <a:rPr lang="en-US" altLang="ru-RU" dirty="0" smtClean="0">
                <a:solidFill>
                  <a:srgbClr val="FFFFFF"/>
                </a:solidFill>
                <a:effectLst>
                  <a:outerShdw blurRad="38100" dist="38100" dir="2700000" algn="tl">
                    <a:srgbClr val="000000"/>
                  </a:outerShdw>
                </a:effectLst>
                <a:latin typeface="Times New Roman" panose="02020603050405020304" pitchFamily="18" charset="0"/>
              </a:rPr>
              <a:t> </a:t>
            </a:r>
            <a:endParaRPr lang="ru-RU" altLang="ru-RU" dirty="0" smtClean="0">
              <a:solidFill>
                <a:srgbClr val="FFFFFF"/>
              </a:solidFill>
              <a:effectLst>
                <a:outerShdw blurRad="38100" dist="38100" dir="2700000" algn="tl">
                  <a:srgbClr val="000000"/>
                </a:outerShdw>
              </a:effectLst>
              <a:latin typeface="Times New Roman" panose="02020603050405020304" pitchFamily="18" charset="0"/>
            </a:endParaRPr>
          </a:p>
        </p:txBody>
      </p:sp>
      <p:sp>
        <p:nvSpPr>
          <p:cNvPr id="717838" name="Rectangle 14"/>
          <p:cNvSpPr>
            <a:spLocks noChangeArrowheads="1"/>
          </p:cNvSpPr>
          <p:nvPr/>
        </p:nvSpPr>
        <p:spPr bwMode="auto">
          <a:xfrm>
            <a:off x="3086384" y="623426"/>
            <a:ext cx="2808312" cy="519112"/>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altLang="ru-RU" sz="2800" dirty="0" smtClean="0">
                <a:solidFill>
                  <a:srgbClr val="FFFF00"/>
                </a:solidFill>
                <a:effectLst>
                  <a:outerShdw blurRad="38100" dist="38100" dir="2700000" algn="tl">
                    <a:srgbClr val="000000"/>
                  </a:outerShdw>
                </a:effectLst>
                <a:latin typeface="Arial" panose="020B0604020202020204" pitchFamily="34" charset="0"/>
              </a:rPr>
              <a:t>Charge spread</a:t>
            </a:r>
            <a:endParaRPr lang="ru-RU" altLang="ru-RU" sz="2800" dirty="0" smtClean="0">
              <a:solidFill>
                <a:srgbClr val="FFFF00"/>
              </a:solidFill>
              <a:effectLst>
                <a:outerShdw blurRad="38100" dist="38100" dir="2700000" algn="tl">
                  <a:srgbClr val="000000"/>
                </a:outerShdw>
              </a:effectLst>
              <a:latin typeface="Arial" panose="020B0604020202020204" pitchFamily="34" charset="0"/>
            </a:endParaRPr>
          </a:p>
        </p:txBody>
      </p:sp>
    </p:spTree>
    <p:extLst>
      <p:ext uri="{BB962C8B-B14F-4D97-AF65-F5344CB8AC3E}">
        <p14:creationId xmlns="" xmlns:p14="http://schemas.microsoft.com/office/powerpoint/2010/main" val="204898658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12"/>
          </p:nvPr>
        </p:nvSpPr>
        <p:spPr>
          <a:noFill/>
        </p:spPr>
        <p:txBody>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fld id="{0416C979-675F-4A65-BDA8-4490B20EAF8F}" type="slidenum">
              <a:rPr lang="en-US" altLang="ru-RU" sz="1400" smtClean="0">
                <a:solidFill>
                  <a:srgbClr val="CCECFF"/>
                </a:solidFill>
                <a:latin typeface="Times New Roman" panose="02020603050405020304" pitchFamily="18" charset="0"/>
              </a:rPr>
              <a:pPr>
                <a:spcBef>
                  <a:spcPct val="50000"/>
                </a:spcBef>
                <a:buClrTx/>
                <a:buSzTx/>
                <a:buFontTx/>
                <a:buNone/>
              </a:pPr>
              <a:t>11</a:t>
            </a:fld>
            <a:endParaRPr lang="en-US" altLang="ru-RU" sz="1400" smtClean="0">
              <a:solidFill>
                <a:srgbClr val="CCECFF"/>
              </a:solidFill>
              <a:latin typeface="Times New Roman" panose="02020603050405020304" pitchFamily="18" charset="0"/>
            </a:endParaRPr>
          </a:p>
        </p:txBody>
      </p:sp>
      <p:sp>
        <p:nvSpPr>
          <p:cNvPr id="398338" name="Text Box 2"/>
          <p:cNvSpPr txBox="1">
            <a:spLocks noChangeArrowheads="1"/>
          </p:cNvSpPr>
          <p:nvPr/>
        </p:nvSpPr>
        <p:spPr bwMode="auto">
          <a:xfrm>
            <a:off x="539750" y="80963"/>
            <a:ext cx="8353425"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sz="2400" b="1">
                <a:solidFill>
                  <a:srgbClr val="EECD08"/>
                </a:solidFill>
                <a:effectLst>
                  <a:outerShdw blurRad="38100" dist="38100" dir="2700000" algn="tl">
                    <a:srgbClr val="000000"/>
                  </a:outerShdw>
                </a:effectLst>
                <a:latin typeface="Tahoma" panose="020B0604030504040204" pitchFamily="34" charset="0"/>
              </a:rPr>
              <a:t>Efficiency of transporting a </a:t>
            </a:r>
            <a:r>
              <a:rPr lang="en-US" sz="2400" b="1" baseline="30000">
                <a:solidFill>
                  <a:srgbClr val="EECD08"/>
                </a:solidFill>
                <a:effectLst>
                  <a:outerShdw blurRad="38100" dist="38100" dir="2700000" algn="tl">
                    <a:srgbClr val="000000"/>
                  </a:outerShdw>
                </a:effectLst>
                <a:latin typeface="Tahoma" panose="020B0604030504040204" pitchFamily="34" charset="0"/>
              </a:rPr>
              <a:t>48</a:t>
            </a:r>
            <a:r>
              <a:rPr lang="en-US" sz="2400" b="1">
                <a:solidFill>
                  <a:srgbClr val="EECD08"/>
                </a:solidFill>
                <a:effectLst>
                  <a:outerShdw blurRad="38100" dist="38100" dir="2700000" algn="tl">
                    <a:srgbClr val="000000"/>
                  </a:outerShdw>
                </a:effectLst>
                <a:latin typeface="Tahoma" panose="020B0604030504040204" pitchFamily="34" charset="0"/>
              </a:rPr>
              <a:t>Ca</a:t>
            </a:r>
            <a:r>
              <a:rPr lang="en-US" sz="2400" b="1" baseline="30000">
                <a:solidFill>
                  <a:srgbClr val="EECD08"/>
                </a:solidFill>
                <a:effectLst>
                  <a:outerShdw blurRad="38100" dist="38100" dir="2700000" algn="tl">
                    <a:srgbClr val="000000"/>
                  </a:outerShdw>
                </a:effectLst>
                <a:latin typeface="Tahoma" panose="020B0604030504040204" pitchFamily="34" charset="0"/>
              </a:rPr>
              <a:t>5+</a:t>
            </a:r>
            <a:r>
              <a:rPr lang="en-US" sz="2400" b="1">
                <a:solidFill>
                  <a:srgbClr val="EECD08"/>
                </a:solidFill>
                <a:effectLst>
                  <a:outerShdw blurRad="38100" dist="38100" dir="2700000" algn="tl">
                    <a:srgbClr val="000000"/>
                  </a:outerShdw>
                </a:effectLst>
                <a:latin typeface="Tahoma" panose="020B0604030504040204" pitchFamily="34" charset="0"/>
              </a:rPr>
              <a:t> beam</a:t>
            </a:r>
            <a:r>
              <a:rPr lang="en-US" sz="2400" b="1">
                <a:solidFill>
                  <a:srgbClr val="FFFFFF"/>
                </a:solidFill>
                <a:effectLst>
                  <a:outerShdw blurRad="38100" dist="38100" dir="2700000" algn="tl">
                    <a:srgbClr val="000000"/>
                  </a:outerShdw>
                </a:effectLst>
                <a:latin typeface="Tahoma" panose="020B0604030504040204" pitchFamily="34" charset="0"/>
              </a:rPr>
              <a:t> </a:t>
            </a:r>
          </a:p>
          <a:p>
            <a:pPr algn="ctr" eaLnBrk="1" hangingPunct="1">
              <a:defRPr/>
            </a:pPr>
            <a:r>
              <a:rPr lang="en-US" sz="2400" b="1">
                <a:solidFill>
                  <a:srgbClr val="FFFFFF"/>
                </a:solidFill>
                <a:effectLst>
                  <a:outerShdw blurRad="38100" dist="38100" dir="2700000" algn="tl">
                    <a:srgbClr val="000000"/>
                  </a:outerShdw>
                </a:effectLst>
                <a:latin typeface="Tahoma" panose="020B0604030504040204" pitchFamily="34" charset="0"/>
              </a:rPr>
              <a:t>from the ECR source to a physical target</a:t>
            </a:r>
            <a:endParaRPr lang="ru-RU" sz="2400" b="1">
              <a:solidFill>
                <a:srgbClr val="FFFFFF"/>
              </a:solidFill>
              <a:effectLst>
                <a:outerShdw blurRad="38100" dist="38100" dir="2700000" algn="tl">
                  <a:srgbClr val="000000"/>
                </a:outerShdw>
              </a:effectLst>
              <a:latin typeface="Tahoma" panose="020B0604030504040204" pitchFamily="34" charset="0"/>
            </a:endParaRPr>
          </a:p>
        </p:txBody>
      </p:sp>
      <p:graphicFrame>
        <p:nvGraphicFramePr>
          <p:cNvPr id="398625" name="Group 289"/>
          <p:cNvGraphicFramePr>
            <a:graphicFrameLocks noGrp="1"/>
          </p:cNvGraphicFramePr>
          <p:nvPr/>
        </p:nvGraphicFramePr>
        <p:xfrm>
          <a:off x="0" y="1052513"/>
          <a:ext cx="9190038" cy="3648084"/>
        </p:xfrm>
        <a:graphic>
          <a:graphicData uri="http://schemas.openxmlformats.org/drawingml/2006/table">
            <a:tbl>
              <a:tblPr/>
              <a:tblGrid>
                <a:gridCol w="2051050"/>
                <a:gridCol w="1441450"/>
                <a:gridCol w="1079500"/>
                <a:gridCol w="936625"/>
                <a:gridCol w="719138"/>
                <a:gridCol w="720725"/>
                <a:gridCol w="719137"/>
                <a:gridCol w="720725"/>
                <a:gridCol w="801688"/>
              </a:tblGrid>
              <a:tr h="396201">
                <a:tc>
                  <a:txBody>
                    <a:bodyPr/>
                    <a:lstStyle>
                      <a:lvl1pPr>
                        <a:spcBef>
                          <a:spcPct val="20000"/>
                        </a:spcBef>
                        <a:buClr>
                          <a:schemeClr val="accent1"/>
                        </a:buClr>
                        <a:buSzPct val="80000"/>
                        <a:buFont typeface="Wingdings" panose="05000000000000000000" pitchFamily="2" charset="2"/>
                        <a:tabLst>
                          <a:tab pos="922338"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tabLst>
                          <a:tab pos="922338"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tabLst>
                          <a:tab pos="922338"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tabLst>
                          <a:tab pos="922338"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922338" algn="l"/>
                        </a:tabLst>
                      </a:pPr>
                      <a:r>
                        <a:rPr kumimoji="0" lang="en-US" sz="2000" b="1" i="0" u="none" strike="noStrike" cap="none" normalizeH="0" baseline="0" dirty="0" smtClean="0">
                          <a:ln>
                            <a:noFill/>
                          </a:ln>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Measuring point</a:t>
                      </a:r>
                      <a:endParaRPr kumimoji="0" lang="ru-RU" sz="2000" b="1" i="0" u="none" strike="noStrike" cap="none" normalizeH="0" baseline="0" dirty="0" smtClean="0">
                        <a:ln>
                          <a:noFill/>
                        </a:ln>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tc gridSpan="2">
                  <a:txBody>
                    <a:bodyPr/>
                    <a:lstStyle>
                      <a:lvl1pPr>
                        <a:spcBef>
                          <a:spcPct val="20000"/>
                        </a:spcBef>
                        <a:buClr>
                          <a:schemeClr val="accent1"/>
                        </a:buClr>
                        <a:buSzPct val="80000"/>
                        <a:buFont typeface="Wingdings" panose="05000000000000000000" pitchFamily="2" charset="2"/>
                        <a:tabLst>
                          <a:tab pos="922338"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tabLst>
                          <a:tab pos="922338"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tabLst>
                          <a:tab pos="922338"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tabLst>
                          <a:tab pos="922338"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922338" algn="l"/>
                        </a:tabLst>
                      </a:pPr>
                      <a:r>
                        <a:rPr kumimoji="0" lang="en-US" sz="2000" b="1" i="0" u="none" strike="noStrike" cap="none" normalizeH="0" baseline="0" smtClean="0">
                          <a:ln>
                            <a:noFill/>
                          </a:ln>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Beam intensity</a:t>
                      </a:r>
                      <a:endParaRPr kumimoji="0" lang="en-US" sz="2000" b="1" i="0" u="none" strike="noStrike" cap="none" normalizeH="0" baseline="0" smtClean="0">
                        <a:ln>
                          <a:noFill/>
                        </a:ln>
                        <a:solidFill>
                          <a:srgbClr val="000000"/>
                        </a:solidFill>
                        <a:effectLst>
                          <a:outerShdw blurRad="38100" dist="38100" dir="2700000" algn="tl">
                            <a:srgbClr val="FFFFFF"/>
                          </a:outerShdw>
                        </a:effectLst>
                        <a:latin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tc hMerge="1">
                  <a:txBody>
                    <a:bodyPr/>
                    <a:lstStyle/>
                    <a:p>
                      <a:endParaRPr lang="ru-RU"/>
                    </a:p>
                  </a:txBody>
                  <a:tcPr/>
                </a:tc>
                <a:tc>
                  <a:txBody>
                    <a:bodyPr/>
                    <a:lstStyle>
                      <a:lvl1pPr>
                        <a:spcBef>
                          <a:spcPct val="20000"/>
                        </a:spcBef>
                        <a:buClr>
                          <a:schemeClr val="accent1"/>
                        </a:buClr>
                        <a:buSzPct val="80000"/>
                        <a:buFont typeface="Wingdings" panose="05000000000000000000" pitchFamily="2" charset="2"/>
                        <a:tabLst>
                          <a:tab pos="922338"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tabLst>
                          <a:tab pos="922338"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tabLst>
                          <a:tab pos="922338"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tabLst>
                          <a:tab pos="922338"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922338" algn="l"/>
                        </a:tabLst>
                      </a:pPr>
                      <a:r>
                        <a:rPr kumimoji="0" lang="en-US" sz="2000" b="1" i="0" u="none" strike="noStrike" cap="none" normalizeH="0" baseline="0" smtClean="0">
                          <a:ln>
                            <a:noFill/>
                          </a:ln>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Ion</a:t>
                      </a:r>
                      <a:endParaRPr kumimoji="0" lang="en-US" sz="2000" b="1" i="0" u="none" strike="noStrike" cap="none" normalizeH="0" baseline="0" smtClean="0">
                        <a:ln>
                          <a:noFill/>
                        </a:ln>
                        <a:solidFill>
                          <a:srgbClr val="000000"/>
                        </a:solidFill>
                        <a:effectLst>
                          <a:outerShdw blurRad="38100" dist="38100" dir="2700000" algn="tl">
                            <a:srgbClr val="FFFFFF"/>
                          </a:outerShdw>
                        </a:effectLst>
                        <a:latin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tc gridSpan="5">
                  <a:txBody>
                    <a:bodyPr/>
                    <a:lstStyle>
                      <a:lvl1pPr>
                        <a:spcBef>
                          <a:spcPct val="20000"/>
                        </a:spcBef>
                        <a:buClr>
                          <a:schemeClr val="accent1"/>
                        </a:buClr>
                        <a:buSzPct val="80000"/>
                        <a:buFont typeface="Wingdings" panose="05000000000000000000" pitchFamily="2" charset="2"/>
                        <a:tabLst>
                          <a:tab pos="922338" algn="l"/>
                        </a:tabLst>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tabLst>
                          <a:tab pos="922338" algn="l"/>
                        </a:tabLst>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tabLst>
                          <a:tab pos="922338" algn="l"/>
                        </a:tabLst>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tabLst>
                          <a:tab pos="922338" algn="l"/>
                        </a:tabLst>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tabLst>
                          <a:tab pos="922338" algn="l"/>
                        </a:tabLst>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922338" algn="l"/>
                        </a:tabLst>
                      </a:pPr>
                      <a:r>
                        <a:rPr kumimoji="0" lang="en-US" sz="2000" b="1" i="0" u="none" strike="noStrike" cap="none" normalizeH="0" baseline="0" smtClean="0">
                          <a:ln>
                            <a:noFill/>
                          </a:ln>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Transmission factor</a:t>
                      </a:r>
                      <a:endParaRPr kumimoji="0" lang="en-US" sz="2000" b="1" i="0" u="none" strike="noStrike" cap="none" normalizeH="0" baseline="0" smtClean="0">
                        <a:ln>
                          <a:noFill/>
                        </a:ln>
                        <a:solidFill>
                          <a:srgbClr val="000000"/>
                        </a:solidFill>
                        <a:effectLst>
                          <a:outerShdw blurRad="38100" dist="38100" dir="2700000" algn="tl">
                            <a:srgbClr val="FFFFFF"/>
                          </a:outerShdw>
                        </a:effectLst>
                        <a:latin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hlink"/>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701000">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ECR source, after separation</a:t>
                      </a:r>
                      <a:endPar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a:t>
                      </a:r>
                      <a:r>
                        <a:rPr kumimoji="0" lang="ru-RU"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a:t>
                      </a: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10</a:t>
                      </a:r>
                      <a:r>
                        <a:rPr kumimoji="0" lang="en-US" sz="2000" b="1" i="0" u="none" strike="noStrike" cap="none" normalizeH="0" baseline="3000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14  </a:t>
                      </a: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pps</a:t>
                      </a: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84 </a:t>
                      </a:r>
                      <a:r>
                        <a:rPr kumimoji="0" lang="ru-RU"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a:t>
                      </a: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Ae</a:t>
                      </a:r>
                      <a:endPar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3000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48</a:t>
                      </a: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Ca</a:t>
                      </a:r>
                      <a:r>
                        <a:rPr kumimoji="0" lang="en-US" sz="2000" b="1" i="0" u="none" strike="noStrike" cap="none" normalizeH="0" baseline="3000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5+</a:t>
                      </a:r>
                      <a:endPar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rowSpan="2">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bg2"/>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32%</a:t>
                      </a:r>
                      <a:endParaRPr kumimoji="0" lang="en-US" sz="2000" b="1" i="0" u="none" strike="noStrike" cap="none" normalizeH="0" baseline="0" smtClean="0">
                        <a:ln>
                          <a:noFill/>
                        </a:ln>
                        <a:solidFill>
                          <a:schemeClr val="bg2"/>
                        </a:solidFill>
                        <a:effectLst>
                          <a:outerShdw blurRad="38100" dist="38100" dir="2700000" algn="tl">
                            <a:srgbClr val="000000"/>
                          </a:outerShdw>
                        </a:effectLst>
                        <a:latin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ru-RU" sz="2000" b="1" i="0" u="none" strike="noStrike" cap="none" normalizeH="0" baseline="0" smtClean="0">
                        <a:ln>
                          <a:noFill/>
                        </a:ln>
                        <a:solidFill>
                          <a:schemeClr val="bg2"/>
                        </a:solidFill>
                        <a:effectLst>
                          <a:outerShdw blurRad="38100" dist="38100" dir="2700000" algn="tl">
                            <a:srgbClr val="C0C0C0"/>
                          </a:outerShdw>
                        </a:effectLst>
                        <a:latin typeface="Tahoma" panose="020B0604030504040204" pitchFamily="34" charset="0"/>
                      </a:endParaRPr>
                    </a:p>
                  </a:txBody>
                  <a:tcPr marT="45701" marB="45701"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ru-RU" sz="2000" b="1" i="0" u="none" strike="noStrike" cap="none" normalizeH="0" baseline="0" smtClean="0">
                        <a:ln>
                          <a:noFill/>
                        </a:ln>
                        <a:solidFill>
                          <a:schemeClr val="bg2"/>
                        </a:solidFill>
                        <a:effectLst>
                          <a:outerShdw blurRad="38100" dist="38100" dir="2700000" algn="tl">
                            <a:srgbClr val="C0C0C0"/>
                          </a:outerShdw>
                        </a:effectLst>
                        <a:latin typeface="Tahoma" panose="020B0604030504040204" pitchFamily="34" charset="0"/>
                      </a:endParaRPr>
                    </a:p>
                  </a:txBody>
                  <a:tcPr marT="45701" marB="45701"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ru-RU" sz="2000" b="1" i="0" u="none" strike="noStrike" cap="none" normalizeH="0" baseline="0" smtClean="0">
                        <a:ln>
                          <a:noFill/>
                        </a:ln>
                        <a:solidFill>
                          <a:schemeClr val="bg2"/>
                        </a:solidFill>
                        <a:effectLst>
                          <a:outerShdw blurRad="38100" dist="38100" dir="2700000" algn="tl">
                            <a:srgbClr val="C0C0C0"/>
                          </a:outerShdw>
                        </a:effectLst>
                        <a:latin typeface="Tahoma" panose="020B0604030504040204" pitchFamily="34" charset="0"/>
                      </a:endParaRPr>
                    </a:p>
                  </a:txBody>
                  <a:tcPr marT="45701" marB="45701"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tx1"/>
                    </a:solidFill>
                  </a:tcPr>
                </a:tc>
                <a:tc rowSpan="5">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en-US" sz="2000" b="1" i="0" u="none" strike="noStrike" cap="none" normalizeH="0" baseline="0" smtClean="0">
                        <a:ln>
                          <a:noFill/>
                        </a:ln>
                        <a:solidFill>
                          <a:schemeClr val="bg2"/>
                        </a:solidFill>
                        <a:effectLst>
                          <a:outerShdw blurRad="38100" dist="38100" dir="2700000" algn="tl">
                            <a:srgbClr val="000000"/>
                          </a:outerShdw>
                        </a:effectLst>
                        <a:latin typeface="Tahoma" panose="020B0604030504040204" pitchFamily="34" charset="0"/>
                      </a:endParaRPr>
                    </a:p>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en-US" sz="2000" b="1" i="0" u="none" strike="noStrike" cap="none" normalizeH="0" baseline="0" smtClean="0">
                        <a:ln>
                          <a:noFill/>
                        </a:ln>
                        <a:solidFill>
                          <a:schemeClr val="bg2"/>
                        </a:solidFill>
                        <a:effectLst>
                          <a:outerShdw blurRad="38100" dist="38100" dir="2700000" algn="tl">
                            <a:srgbClr val="000000"/>
                          </a:outerShdw>
                        </a:effectLst>
                        <a:latin typeface="Tahoma" panose="020B0604030504040204" pitchFamily="34" charset="0"/>
                      </a:endParaRPr>
                    </a:p>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en-US" sz="2000" b="1" i="0" u="none" strike="noStrike" cap="none" normalizeH="0" baseline="0" smtClean="0">
                        <a:ln>
                          <a:noFill/>
                        </a:ln>
                        <a:solidFill>
                          <a:schemeClr val="bg2"/>
                        </a:solidFill>
                        <a:effectLst>
                          <a:outerShdw blurRad="38100" dist="38100" dir="2700000" algn="tl">
                            <a:srgbClr val="000000"/>
                          </a:outerShdw>
                        </a:effectLst>
                        <a:latin typeface="Tahoma" panose="020B0604030504040204" pitchFamily="34" charset="0"/>
                      </a:endParaRPr>
                    </a:p>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en-US" sz="2000" b="1" i="0" u="none" strike="noStrike" cap="none" normalizeH="0" baseline="0" smtClean="0">
                        <a:ln>
                          <a:noFill/>
                        </a:ln>
                        <a:solidFill>
                          <a:schemeClr val="bg2"/>
                        </a:solidFill>
                        <a:effectLst>
                          <a:outerShdw blurRad="38100" dist="38100" dir="2700000" algn="tl">
                            <a:srgbClr val="000000"/>
                          </a:outerShdw>
                        </a:effectLst>
                        <a:latin typeface="Tahoma" panose="020B0604030504040204" pitchFamily="34" charset="0"/>
                      </a:endParaRPr>
                    </a:p>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en-US" sz="2000" b="1" i="0" u="none" strike="noStrike" cap="none" normalizeH="0" baseline="0" smtClean="0">
                        <a:ln>
                          <a:noFill/>
                        </a:ln>
                        <a:solidFill>
                          <a:schemeClr val="bg2"/>
                        </a:solidFill>
                        <a:effectLst>
                          <a:outerShdw blurRad="38100" dist="38100" dir="2700000" algn="tl">
                            <a:srgbClr val="000000"/>
                          </a:outerShdw>
                        </a:effectLst>
                        <a:latin typeface="Tahoma" panose="020B0604030504040204" pitchFamily="34" charset="0"/>
                      </a:endParaRPr>
                    </a:p>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en-US" sz="2000" b="1" i="0" u="none" strike="noStrike" cap="none" normalizeH="0" baseline="0" smtClean="0">
                        <a:ln>
                          <a:noFill/>
                        </a:ln>
                        <a:solidFill>
                          <a:schemeClr val="bg2"/>
                        </a:solidFill>
                        <a:effectLst>
                          <a:outerShdw blurRad="38100" dist="38100" dir="2700000" algn="tl">
                            <a:srgbClr val="000000"/>
                          </a:outerShdw>
                        </a:effectLst>
                        <a:latin typeface="Tahoma" panose="020B0604030504040204" pitchFamily="34" charset="0"/>
                      </a:endParaRPr>
                    </a:p>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en-US" sz="2000" b="1" i="0" u="none" strike="noStrike" cap="none" normalizeH="0" baseline="0" smtClean="0">
                        <a:ln>
                          <a:noFill/>
                        </a:ln>
                        <a:solidFill>
                          <a:schemeClr val="bg2"/>
                        </a:solidFill>
                        <a:effectLst>
                          <a:outerShdw blurRad="38100" dist="38100" dir="2700000" algn="tl">
                            <a:srgbClr val="000000"/>
                          </a:outerShdw>
                        </a:effectLst>
                        <a:latin typeface="Tahoma" panose="020B0604030504040204" pitchFamily="34" charset="0"/>
                      </a:endParaRPr>
                    </a:p>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r>
                        <a:rPr kumimoji="0" lang="en-US" sz="2000" b="1" i="0" u="none" strike="noStrike" cap="none" normalizeH="0" baseline="0" smtClean="0">
                          <a:ln>
                            <a:noFill/>
                          </a:ln>
                          <a:solidFill>
                            <a:schemeClr val="bg2"/>
                          </a:solidFill>
                          <a:effectLst>
                            <a:outerShdw blurRad="38100" dist="38100" dir="2700000" algn="tl">
                              <a:srgbClr val="000000"/>
                            </a:outerShdw>
                          </a:effectLst>
                          <a:latin typeface="Times New Roman" panose="02020603050405020304" pitchFamily="18" charset="0"/>
                        </a:rPr>
                        <a:t>8.5%</a:t>
                      </a:r>
                      <a:endParaRPr kumimoji="0" lang="ru-RU" sz="2000" b="1" i="0" u="none" strike="noStrike" cap="none" normalizeH="0" baseline="0" smtClean="0">
                        <a:ln>
                          <a:noFill/>
                        </a:ln>
                        <a:solidFill>
                          <a:schemeClr val="bg2"/>
                        </a:solidFill>
                        <a:effectLst>
                          <a:outerShdw blurRad="38100" dist="38100" dir="2700000" algn="tl">
                            <a:srgbClr val="000000"/>
                          </a:outerShdw>
                        </a:effectLst>
                        <a:latin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r>
              <a:tr h="574438">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Cyclotron centre</a:t>
                      </a:r>
                      <a:endPar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3.5</a:t>
                      </a:r>
                      <a:r>
                        <a:rPr kumimoji="0" lang="ru-RU"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a:t>
                      </a: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10</a:t>
                      </a:r>
                      <a:r>
                        <a:rPr kumimoji="0" lang="en-US" sz="2000" b="1" i="0" u="none" strike="noStrike" cap="none" normalizeH="0" baseline="3000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13 </a:t>
                      </a: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pps</a:t>
                      </a: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27  </a:t>
                      </a:r>
                      <a:r>
                        <a:rPr kumimoji="0" lang="ru-RU"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a:t>
                      </a: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Ae</a:t>
                      </a:r>
                      <a:endPar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3000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48</a:t>
                      </a: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Ca</a:t>
                      </a:r>
                      <a:r>
                        <a:rPr kumimoji="0" lang="en-US" sz="2000" b="1" i="0" u="none" strike="noStrike" cap="none" normalizeH="0" baseline="3000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5+</a:t>
                      </a:r>
                      <a:endParaRPr kumimoji="0" lang="ru-RU"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vMerge="1">
                  <a:txBody>
                    <a:bodyPr/>
                    <a:lstStyle/>
                    <a:p>
                      <a:endParaRPr lang="ru-RU"/>
                    </a:p>
                  </a:txBody>
                  <a:tcPr/>
                </a:tc>
                <a:tc rowSpan="2">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bg2"/>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81%</a:t>
                      </a:r>
                      <a:endParaRPr kumimoji="0" lang="en-US" sz="2000" b="1" i="0" u="none" strike="noStrike" cap="none" normalizeH="0" baseline="0" smtClean="0">
                        <a:ln>
                          <a:noFill/>
                        </a:ln>
                        <a:solidFill>
                          <a:schemeClr val="bg2"/>
                        </a:solidFill>
                        <a:effectLst>
                          <a:outerShdw blurRad="38100" dist="38100" dir="2700000" algn="tl">
                            <a:srgbClr val="000000"/>
                          </a:outerShdw>
                        </a:effectLst>
                        <a:latin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ru-RU" sz="2000" b="1" i="0" u="none" strike="noStrike" cap="none" normalizeH="0" baseline="0" smtClean="0">
                        <a:ln>
                          <a:noFill/>
                        </a:ln>
                        <a:solidFill>
                          <a:schemeClr val="bg2"/>
                        </a:solidFill>
                        <a:effectLst>
                          <a:outerShdw blurRad="38100" dist="38100" dir="2700000" algn="tl">
                            <a:srgbClr val="C0C0C0"/>
                          </a:outerShdw>
                        </a:effectLst>
                        <a:latin typeface="Tahoma" panose="020B0604030504040204" pitchFamily="34" charset="0"/>
                      </a:endParaRPr>
                    </a:p>
                  </a:txBody>
                  <a:tcPr marT="45701" marB="45701"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ru-RU" sz="2000" b="1" i="0" u="none" strike="noStrike" cap="none" normalizeH="0" baseline="0" smtClean="0">
                        <a:ln>
                          <a:noFill/>
                        </a:ln>
                        <a:solidFill>
                          <a:schemeClr val="bg2"/>
                        </a:solidFill>
                        <a:effectLst>
                          <a:outerShdw blurRad="38100" dist="38100" dir="2700000" algn="tl">
                            <a:srgbClr val="C0C0C0"/>
                          </a:outerShdw>
                        </a:effectLst>
                        <a:latin typeface="Tahoma" panose="020B0604030504040204" pitchFamily="34" charset="0"/>
                      </a:endParaRPr>
                    </a:p>
                  </a:txBody>
                  <a:tcPr marT="45701" marB="45701"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tx1"/>
                    </a:solidFill>
                  </a:tcPr>
                </a:tc>
                <a:tc vMerge="1">
                  <a:txBody>
                    <a:bodyPr/>
                    <a:lstStyle/>
                    <a:p>
                      <a:endParaRPr lang="ru-RU"/>
                    </a:p>
                  </a:txBody>
                  <a:tcPr/>
                </a:tc>
              </a:tr>
              <a:tr h="701000">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Extraction radius</a:t>
                      </a:r>
                      <a:endPar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2.8</a:t>
                      </a:r>
                      <a:r>
                        <a:rPr kumimoji="0" lang="ru-RU"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a:t>
                      </a: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10</a:t>
                      </a:r>
                      <a:r>
                        <a:rPr kumimoji="0" lang="en-US" sz="2000" b="1" i="0" u="none" strike="noStrike" cap="none" normalizeH="0" baseline="3000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13 </a:t>
                      </a: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pps</a:t>
                      </a: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22 </a:t>
                      </a:r>
                      <a:r>
                        <a:rPr kumimoji="0" lang="ru-RU"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a:t>
                      </a: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Ae</a:t>
                      </a:r>
                      <a:endPar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3000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48</a:t>
                      </a: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Ca</a:t>
                      </a:r>
                      <a:r>
                        <a:rPr kumimoji="0" lang="en-US" sz="2000" b="1" i="0" u="none" strike="noStrike" cap="none" normalizeH="0" baseline="3000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5+</a:t>
                      </a:r>
                      <a:endParaRPr kumimoji="0" lang="ru-RU"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ru-RU" sz="2000" b="1" i="0" u="none" strike="noStrike" cap="none" normalizeH="0" baseline="0" smtClean="0">
                        <a:ln>
                          <a:noFill/>
                        </a:ln>
                        <a:solidFill>
                          <a:schemeClr val="bg2"/>
                        </a:solidFill>
                        <a:effectLst>
                          <a:outerShdw blurRad="38100" dist="38100" dir="2700000" algn="tl">
                            <a:srgbClr val="C0C0C0"/>
                          </a:outerShdw>
                        </a:effectLst>
                        <a:latin typeface="Tahoma" panose="020B0604030504040204" pitchFamily="34"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vMerge="1">
                  <a:txBody>
                    <a:bodyPr/>
                    <a:lstStyle/>
                    <a:p>
                      <a:endParaRPr lang="ru-RU"/>
                    </a:p>
                  </a:txBody>
                  <a:tcPr/>
                </a:tc>
                <a:tc rowSpan="2">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bg2"/>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40%</a:t>
                      </a:r>
                      <a:endParaRPr kumimoji="0" lang="en-US" sz="2000" b="1" i="0" u="none" strike="noStrike" cap="none" normalizeH="0" baseline="0" smtClean="0">
                        <a:ln>
                          <a:noFill/>
                        </a:ln>
                        <a:solidFill>
                          <a:schemeClr val="bg2"/>
                        </a:solidFill>
                        <a:effectLst>
                          <a:outerShdw blurRad="38100" dist="38100" dir="2700000" algn="tl">
                            <a:srgbClr val="000000"/>
                          </a:outerShdw>
                        </a:effectLst>
                        <a:latin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ru-RU" sz="2000" b="1" i="0" u="none" strike="noStrike" cap="none" normalizeH="0" baseline="0" smtClean="0">
                        <a:ln>
                          <a:noFill/>
                        </a:ln>
                        <a:solidFill>
                          <a:schemeClr val="bg2"/>
                        </a:solidFill>
                        <a:effectLst>
                          <a:outerShdw blurRad="38100" dist="38100" dir="2700000" algn="tl">
                            <a:srgbClr val="C0C0C0"/>
                          </a:outerShdw>
                        </a:effectLst>
                        <a:latin typeface="Tahoma" panose="020B0604030504040204" pitchFamily="34"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vMerge="1">
                  <a:txBody>
                    <a:bodyPr/>
                    <a:lstStyle/>
                    <a:p>
                      <a:endParaRPr lang="ru-RU"/>
                    </a:p>
                  </a:txBody>
                  <a:tcPr/>
                </a:tc>
              </a:tr>
              <a:tr h="701000">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Extracted beam (</a:t>
                      </a:r>
                      <a:r>
                        <a:rPr kumimoji="0" lang="en-US" sz="1600" b="1" i="0" u="none" strike="noStrike" cap="none" normalizeH="0" baseline="0" dirty="0" smtClean="0">
                          <a:ln>
                            <a:noFill/>
                          </a:ln>
                          <a:solidFill>
                            <a:schemeClr val="bg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by charge exchange</a:t>
                      </a:r>
                      <a:r>
                        <a:rPr kumimoji="0" lang="en-US" sz="1600" b="1" i="0" u="none" strike="noStrike" cap="none" normalizeH="0" baseline="0" dirty="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endParaRPr kumimoji="0" lang="ru-RU" sz="1600" b="1" i="0" u="none" strike="noStrike" cap="none" normalizeH="0" baseline="0" dirty="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9.7</a:t>
                      </a:r>
                      <a:r>
                        <a:rPr kumimoji="0" lang="ru-RU"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a:t>
                      </a: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10</a:t>
                      </a:r>
                      <a:r>
                        <a:rPr kumimoji="0" lang="en-US" sz="2000" b="1" i="0" u="none" strike="noStrike" cap="none" normalizeH="0" baseline="3000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12 </a:t>
                      </a: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pps</a:t>
                      </a: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28  </a:t>
                      </a:r>
                      <a:r>
                        <a:rPr kumimoji="0" lang="ru-RU"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a:t>
                      </a: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Ae</a:t>
                      </a:r>
                      <a:endPar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30000" smtClean="0">
                          <a:ln>
                            <a:noFill/>
                          </a:ln>
                          <a:solidFill>
                            <a:schemeClr val="bg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48</a:t>
                      </a:r>
                      <a:r>
                        <a:rPr kumimoji="0" lang="en-US" sz="2000" b="1" i="0" u="none" strike="noStrike" cap="none" normalizeH="0" baseline="0" smtClean="0">
                          <a:ln>
                            <a:noFill/>
                          </a:ln>
                          <a:solidFill>
                            <a:schemeClr val="bg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Ca</a:t>
                      </a:r>
                      <a:r>
                        <a:rPr kumimoji="0" lang="en-US" sz="2000" b="1" i="0" u="none" strike="noStrike" cap="none" normalizeH="0" baseline="30000" smtClean="0">
                          <a:ln>
                            <a:noFill/>
                          </a:ln>
                          <a:solidFill>
                            <a:schemeClr val="bg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18+</a:t>
                      </a:r>
                      <a:endParaRPr kumimoji="0" lang="en-US" sz="2000" b="1" i="0" u="none" strike="noStrike" cap="none" normalizeH="0" baseline="0" smtClean="0">
                        <a:ln>
                          <a:noFill/>
                        </a:ln>
                        <a:solidFill>
                          <a:schemeClr val="bg1"/>
                        </a:solidFill>
                        <a:effectLst>
                          <a:outerShdw blurRad="38100" dist="38100" dir="2700000" algn="tl">
                            <a:srgbClr val="C0C0C0"/>
                          </a:outerShdw>
                        </a:effectLst>
                        <a:latin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ru-RU" sz="2000" b="1" i="0" u="none" strike="noStrike" cap="none" normalizeH="0" baseline="0" smtClean="0">
                        <a:ln>
                          <a:noFill/>
                        </a:ln>
                        <a:solidFill>
                          <a:schemeClr val="bg2"/>
                        </a:solidFill>
                        <a:effectLst>
                          <a:outerShdw blurRad="38100" dist="38100" dir="2700000" algn="tl">
                            <a:srgbClr val="C0C0C0"/>
                          </a:outerShdw>
                        </a:effectLst>
                        <a:latin typeface="Tahoma" panose="020B0604030504040204" pitchFamily="34" charset="0"/>
                      </a:endParaRPr>
                    </a:p>
                  </a:txBody>
                  <a:tcPr marT="45701" marB="45701"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ru-RU" sz="2000" b="1" i="0" u="none" strike="noStrike" cap="none" normalizeH="0" baseline="0" smtClean="0">
                        <a:ln>
                          <a:noFill/>
                        </a:ln>
                        <a:solidFill>
                          <a:schemeClr val="bg2"/>
                        </a:solidFill>
                        <a:effectLst>
                          <a:outerShdw blurRad="38100" dist="38100" dir="2700000" algn="tl">
                            <a:srgbClr val="C0C0C0"/>
                          </a:outerShdw>
                        </a:effectLst>
                        <a:latin typeface="Tahoma" panose="020B0604030504040204" pitchFamily="34" charset="0"/>
                      </a:endParaRPr>
                    </a:p>
                  </a:txBody>
                  <a:tcPr marT="45701" marB="45701"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vMerge="1">
                  <a:txBody>
                    <a:bodyPr/>
                    <a:lstStyle/>
                    <a:p>
                      <a:endParaRPr lang="ru-RU"/>
                    </a:p>
                  </a:txBody>
                  <a:tcPr/>
                </a:tc>
                <a:tc rowSpan="2">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bg2"/>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82%</a:t>
                      </a:r>
                      <a:endParaRPr kumimoji="0" lang="en-US" sz="2000" b="1" i="0" u="none" strike="noStrike" cap="none" normalizeH="0" baseline="0" smtClean="0">
                        <a:ln>
                          <a:noFill/>
                        </a:ln>
                        <a:solidFill>
                          <a:schemeClr val="bg2"/>
                        </a:solidFill>
                        <a:effectLst>
                          <a:outerShdw blurRad="38100" dist="38100" dir="2700000" algn="tl">
                            <a:srgbClr val="000000"/>
                          </a:outerShdw>
                        </a:effectLst>
                        <a:latin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vMerge="1">
                  <a:txBody>
                    <a:bodyPr/>
                    <a:lstStyle/>
                    <a:p>
                      <a:endParaRPr lang="ru-RU"/>
                    </a:p>
                  </a:txBody>
                  <a:tcPr/>
                </a:tc>
              </a:tr>
              <a:tr h="574438">
                <a:tc>
                  <a:txBody>
                    <a:bodyPr/>
                    <a:lstStyle>
                      <a:lvl1pPr indent="22225">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22225"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Target</a:t>
                      </a:r>
                      <a:endParaRPr kumimoji="0" lang="ru-RU" sz="2000" b="1" i="0" u="none" strike="noStrike" cap="none" normalizeH="0" baseline="0" dirty="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8</a:t>
                      </a:r>
                      <a:r>
                        <a:rPr kumimoji="0" lang="ru-RU"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a:t>
                      </a: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10</a:t>
                      </a:r>
                      <a:r>
                        <a:rPr kumimoji="0" lang="en-US" sz="2000" b="1" i="0" u="none" strike="noStrike" cap="none" normalizeH="0" baseline="3000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12 </a:t>
                      </a: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pps</a:t>
                      </a: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23 </a:t>
                      </a:r>
                      <a:r>
                        <a:rPr kumimoji="0" lang="ru-RU"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rPr>
                        <a:t></a:t>
                      </a:r>
                      <a:r>
                        <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Ae</a:t>
                      </a:r>
                      <a:endParaRPr kumimoji="0" lang="en-US" sz="2000" b="1" i="0" u="none" strike="noStrike" cap="none" normalizeH="0" baseline="0" smtClean="0">
                        <a:ln>
                          <a:noFill/>
                        </a:ln>
                        <a:solidFill>
                          <a:schemeClr val="bg2"/>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Symbol" panose="05050102010706020507" pitchFamily="18" charset="2"/>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30000" smtClean="0">
                          <a:ln>
                            <a:noFill/>
                          </a:ln>
                          <a:solidFill>
                            <a:schemeClr val="bg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48</a:t>
                      </a:r>
                      <a:r>
                        <a:rPr kumimoji="0" lang="en-US" sz="2000" b="1" i="0" u="none" strike="noStrike" cap="none" normalizeH="0" baseline="0" smtClean="0">
                          <a:ln>
                            <a:noFill/>
                          </a:ln>
                          <a:solidFill>
                            <a:schemeClr val="bg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Ca</a:t>
                      </a:r>
                      <a:r>
                        <a:rPr kumimoji="0" lang="en-US" sz="2000" b="1" i="0" u="none" strike="noStrike" cap="none" normalizeH="0" baseline="30000" smtClean="0">
                          <a:ln>
                            <a:noFill/>
                          </a:ln>
                          <a:solidFill>
                            <a:schemeClr val="bg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18+</a:t>
                      </a:r>
                      <a:endParaRPr kumimoji="0" lang="en-US" sz="2000" b="1" i="0" u="none" strike="noStrike" cap="none" normalizeH="0" baseline="0" smtClean="0">
                        <a:ln>
                          <a:noFill/>
                        </a:ln>
                        <a:solidFill>
                          <a:schemeClr val="bg1"/>
                        </a:solidFill>
                        <a:effectLst>
                          <a:outerShdw blurRad="38100" dist="38100" dir="2700000" algn="tl">
                            <a:srgbClr val="C0C0C0"/>
                          </a:outerShdw>
                        </a:effectLst>
                        <a:latin typeface="Times New Roman" panose="02020603050405020304" pitchFamily="18" charset="0"/>
                      </a:endParaRPr>
                    </a:p>
                  </a:txBody>
                  <a:tcPr marT="45701" marB="4570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ru-RU" sz="2000" b="1" i="0" u="none" strike="noStrike" cap="none" normalizeH="0" baseline="0" smtClean="0">
                        <a:ln>
                          <a:noFill/>
                        </a:ln>
                        <a:solidFill>
                          <a:schemeClr val="bg2"/>
                        </a:solidFill>
                        <a:effectLst>
                          <a:outerShdw blurRad="38100" dist="38100" dir="2700000" algn="tl">
                            <a:srgbClr val="C0C0C0"/>
                          </a:outerShdw>
                        </a:effectLst>
                        <a:latin typeface="Tahoma" panose="020B0604030504040204" pitchFamily="34" charset="0"/>
                      </a:endParaRPr>
                    </a:p>
                  </a:txBody>
                  <a:tcPr marT="45701" marB="45701"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ru-RU" sz="2000" b="1" i="0" u="none" strike="noStrike" cap="none" normalizeH="0" baseline="0" smtClean="0">
                        <a:ln>
                          <a:noFill/>
                        </a:ln>
                        <a:solidFill>
                          <a:schemeClr val="bg2"/>
                        </a:solidFill>
                        <a:effectLst>
                          <a:outerShdw blurRad="38100" dist="38100" dir="2700000" algn="tl">
                            <a:srgbClr val="C0C0C0"/>
                          </a:outerShdw>
                        </a:effectLst>
                        <a:latin typeface="Tahoma" panose="020B0604030504040204" pitchFamily="34" charset="0"/>
                      </a:endParaRPr>
                    </a:p>
                  </a:txBody>
                  <a:tcPr marT="45701" marB="45701"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ru-RU" sz="2000" b="1" i="0" u="none" strike="noStrike" cap="none" normalizeH="0" baseline="0" smtClean="0">
                        <a:ln>
                          <a:noFill/>
                        </a:ln>
                        <a:solidFill>
                          <a:schemeClr val="bg2"/>
                        </a:solidFill>
                        <a:effectLst>
                          <a:outerShdw blurRad="38100" dist="38100" dir="2700000" algn="tl">
                            <a:srgbClr val="C0C0C0"/>
                          </a:outerShdw>
                        </a:effectLst>
                        <a:latin typeface="Tahoma" panose="020B0604030504040204" pitchFamily="34" charset="0"/>
                      </a:endParaRPr>
                    </a:p>
                  </a:txBody>
                  <a:tcPr marT="45701" marB="45701"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vMerge="1">
                  <a:txBody>
                    <a:bodyPr/>
                    <a:lstStyle/>
                    <a:p>
                      <a:endParaRPr lang="ru-RU"/>
                    </a:p>
                  </a:txBody>
                  <a:tcPr/>
                </a:tc>
                <a:tc vMerge="1">
                  <a:txBody>
                    <a:bodyPr/>
                    <a:lstStyle/>
                    <a:p>
                      <a:endParaRPr lang="ru-RU"/>
                    </a:p>
                  </a:txBody>
                  <a:tcPr/>
                </a:tc>
              </a:tr>
            </a:tbl>
          </a:graphicData>
        </a:graphic>
      </p:graphicFrame>
      <p:sp>
        <p:nvSpPr>
          <p:cNvPr id="398405" name="Rectangle 69"/>
          <p:cNvSpPr>
            <a:spLocks noChangeArrowheads="1"/>
          </p:cNvSpPr>
          <p:nvPr/>
        </p:nvSpPr>
        <p:spPr bwMode="auto">
          <a:xfrm>
            <a:off x="827088" y="5056188"/>
            <a:ext cx="8316912" cy="1552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buFontTx/>
              <a:buChar char="•"/>
              <a:defRPr/>
            </a:pPr>
            <a:r>
              <a:rPr lang="en-US" sz="2400">
                <a:solidFill>
                  <a:srgbClr val="FFFF00"/>
                </a:solidFill>
                <a:effectLst>
                  <a:outerShdw blurRad="38100" dist="38100" dir="2700000" algn="tl">
                    <a:srgbClr val="000000"/>
                  </a:outerShdw>
                </a:effectLst>
                <a:latin typeface="Arial Cyr" panose="020B0604020202020204" pitchFamily="34" charset="0"/>
              </a:rPr>
              <a:t> Ionization efficiency</a:t>
            </a:r>
            <a:r>
              <a:rPr lang="ru-RU" sz="2400">
                <a:solidFill>
                  <a:srgbClr val="FFFF00"/>
                </a:solidFill>
                <a:effectLst>
                  <a:outerShdw blurRad="38100" dist="38100" dir="2700000" algn="tl">
                    <a:srgbClr val="000000"/>
                  </a:outerShdw>
                </a:effectLst>
                <a:latin typeface="Arial Cyr" panose="020B0604020202020204" pitchFamily="34" charset="0"/>
              </a:rPr>
              <a:t> </a:t>
            </a:r>
            <a:r>
              <a:rPr lang="en-US" sz="2400">
                <a:solidFill>
                  <a:srgbClr val="FFFF00"/>
                </a:solidFill>
                <a:effectLst>
                  <a:outerShdw blurRad="38100" dist="38100" dir="2700000" algn="tl">
                    <a:srgbClr val="000000"/>
                  </a:outerShdw>
                </a:effectLst>
                <a:latin typeface="Arial Cyr" panose="020B0604020202020204" pitchFamily="34" charset="0"/>
              </a:rPr>
              <a:t>of </a:t>
            </a:r>
            <a:r>
              <a:rPr lang="en-US" sz="2400" baseline="30000">
                <a:solidFill>
                  <a:srgbClr val="FFFF00"/>
                </a:solidFill>
                <a:effectLst>
                  <a:outerShdw blurRad="38100" dist="38100" dir="2700000" algn="tl">
                    <a:srgbClr val="000000"/>
                  </a:outerShdw>
                </a:effectLst>
                <a:latin typeface="Arial Cyr" panose="020B0604020202020204" pitchFamily="34" charset="0"/>
              </a:rPr>
              <a:t>48</a:t>
            </a:r>
            <a:r>
              <a:rPr lang="en-US" sz="2400">
                <a:solidFill>
                  <a:srgbClr val="FFFF00"/>
                </a:solidFill>
                <a:effectLst>
                  <a:outerShdw blurRad="38100" dist="38100" dir="2700000" algn="tl">
                    <a:srgbClr val="000000"/>
                  </a:outerShdw>
                </a:effectLst>
                <a:latin typeface="Arial Cyr" panose="020B0604020202020204" pitchFamily="34" charset="0"/>
              </a:rPr>
              <a:t>Ca (neutral) to </a:t>
            </a:r>
            <a:r>
              <a:rPr lang="en-US" sz="2400" baseline="30000">
                <a:solidFill>
                  <a:srgbClr val="FFFF00"/>
                </a:solidFill>
                <a:effectLst>
                  <a:outerShdw blurRad="38100" dist="38100" dir="2700000" algn="tl">
                    <a:srgbClr val="000000"/>
                  </a:outerShdw>
                </a:effectLst>
                <a:latin typeface="Arial Cyr" panose="020B0604020202020204" pitchFamily="34" charset="0"/>
              </a:rPr>
              <a:t>48</a:t>
            </a:r>
            <a:r>
              <a:rPr lang="en-US" sz="2400">
                <a:solidFill>
                  <a:srgbClr val="FFFF00"/>
                </a:solidFill>
                <a:effectLst>
                  <a:outerShdw blurRad="38100" dist="38100" dir="2700000" algn="tl">
                    <a:srgbClr val="000000"/>
                  </a:outerShdw>
                </a:effectLst>
                <a:latin typeface="Arial Cyr" panose="020B0604020202020204" pitchFamily="34" charset="0"/>
              </a:rPr>
              <a:t>Ca</a:t>
            </a:r>
            <a:r>
              <a:rPr lang="en-US" sz="2400" baseline="30000">
                <a:solidFill>
                  <a:srgbClr val="FFFF00"/>
                </a:solidFill>
                <a:effectLst>
                  <a:outerShdw blurRad="38100" dist="38100" dir="2700000" algn="tl">
                    <a:srgbClr val="000000"/>
                  </a:outerShdw>
                </a:effectLst>
                <a:latin typeface="Arial Cyr" panose="020B0604020202020204" pitchFamily="34" charset="0"/>
              </a:rPr>
              <a:t>5+</a:t>
            </a:r>
            <a:r>
              <a:rPr lang="en-US" sz="2400">
                <a:solidFill>
                  <a:srgbClr val="FFFF00"/>
                </a:solidFill>
                <a:effectLst>
                  <a:outerShdw blurRad="38100" dist="38100" dir="2700000" algn="tl">
                    <a:srgbClr val="000000"/>
                  </a:outerShdw>
                </a:effectLst>
                <a:latin typeface="Arial Cyr" panose="020B0604020202020204" pitchFamily="34" charset="0"/>
              </a:rPr>
              <a:t> - </a:t>
            </a:r>
            <a:r>
              <a:rPr lang="en-US" sz="2400">
                <a:solidFill>
                  <a:srgbClr val="FFFF00"/>
                </a:solidFill>
                <a:latin typeface="Arial Cyr" panose="020B0604020202020204" pitchFamily="34" charset="0"/>
              </a:rPr>
              <a:t>about</a:t>
            </a:r>
            <a:r>
              <a:rPr lang="en-US" sz="2400">
                <a:solidFill>
                  <a:srgbClr val="FFFFFF"/>
                </a:solidFill>
                <a:effectLst>
                  <a:outerShdw blurRad="38100" dist="38100" dir="2700000" algn="tl">
                    <a:srgbClr val="000000"/>
                  </a:outerShdw>
                </a:effectLst>
                <a:latin typeface="Arial Cyr" panose="020B0604020202020204" pitchFamily="34" charset="0"/>
              </a:rPr>
              <a:t> </a:t>
            </a:r>
            <a:r>
              <a:rPr lang="ru-RU" sz="2400">
                <a:solidFill>
                  <a:srgbClr val="FFFF00"/>
                </a:solidFill>
                <a:effectLst>
                  <a:outerShdw blurRad="38100" dist="38100" dir="2700000" algn="tl">
                    <a:srgbClr val="000000"/>
                  </a:outerShdw>
                </a:effectLst>
                <a:latin typeface="Arial Cyr" panose="020B0604020202020204" pitchFamily="34" charset="0"/>
              </a:rPr>
              <a:t>10%</a:t>
            </a:r>
            <a:endParaRPr lang="en-US" sz="2400">
              <a:solidFill>
                <a:srgbClr val="FFFF00"/>
              </a:solidFill>
              <a:effectLst>
                <a:outerShdw blurRad="38100" dist="38100" dir="2700000" algn="tl">
                  <a:srgbClr val="000000"/>
                </a:outerShdw>
              </a:effectLst>
              <a:latin typeface="Arial Cyr" panose="020B0604020202020204" pitchFamily="34" charset="0"/>
            </a:endParaRPr>
          </a:p>
          <a:p>
            <a:pPr eaLnBrk="1" hangingPunct="1">
              <a:defRPr/>
            </a:pPr>
            <a:endParaRPr lang="en-US" sz="2400">
              <a:solidFill>
                <a:srgbClr val="FFFF00"/>
              </a:solidFill>
              <a:latin typeface="Tahoma" panose="020B0604030504040204" pitchFamily="34" charset="0"/>
            </a:endParaRPr>
          </a:p>
          <a:p>
            <a:pPr eaLnBrk="1" hangingPunct="1">
              <a:buFontTx/>
              <a:buChar char="•"/>
              <a:defRPr/>
            </a:pPr>
            <a:r>
              <a:rPr lang="en-US" sz="2400">
                <a:solidFill>
                  <a:srgbClr val="FFFF00"/>
                </a:solidFill>
                <a:latin typeface="Tahoma" panose="020B0604030504040204" pitchFamily="34" charset="0"/>
              </a:rPr>
              <a:t> Transformation of </a:t>
            </a:r>
            <a:r>
              <a:rPr lang="en-US" sz="2400" baseline="30000">
                <a:solidFill>
                  <a:srgbClr val="FFFF00"/>
                </a:solidFill>
                <a:latin typeface="Tahoma" panose="020B0604030504040204" pitchFamily="34" charset="0"/>
              </a:rPr>
              <a:t>48</a:t>
            </a:r>
            <a:r>
              <a:rPr lang="en-US" sz="2400">
                <a:solidFill>
                  <a:srgbClr val="FFFF00"/>
                </a:solidFill>
                <a:latin typeface="Tahoma" panose="020B0604030504040204" pitchFamily="34" charset="0"/>
              </a:rPr>
              <a:t>Ca as working substance into the </a:t>
            </a:r>
          </a:p>
          <a:p>
            <a:pPr eaLnBrk="1" hangingPunct="1">
              <a:defRPr/>
            </a:pPr>
            <a:r>
              <a:rPr lang="en-US" sz="2400">
                <a:solidFill>
                  <a:srgbClr val="FFFF00"/>
                </a:solidFill>
                <a:latin typeface="Tahoma" panose="020B0604030504040204" pitchFamily="34" charset="0"/>
              </a:rPr>
              <a:t> </a:t>
            </a:r>
            <a:r>
              <a:rPr lang="en-US" sz="2400" baseline="30000">
                <a:solidFill>
                  <a:srgbClr val="FFFF00"/>
                </a:solidFill>
                <a:latin typeface="Tahoma" panose="020B0604030504040204" pitchFamily="34" charset="0"/>
              </a:rPr>
              <a:t>48</a:t>
            </a:r>
            <a:r>
              <a:rPr lang="en-US" sz="2400">
                <a:solidFill>
                  <a:srgbClr val="FFFF00"/>
                </a:solidFill>
                <a:latin typeface="Tahoma" panose="020B0604030504040204" pitchFamily="34" charset="0"/>
              </a:rPr>
              <a:t>Ca beam on target is about 1% in routine operation.</a:t>
            </a:r>
            <a:endParaRPr lang="ru-RU" sz="2400">
              <a:solidFill>
                <a:srgbClr val="FFFF00"/>
              </a:solidFill>
              <a:latin typeface="Tahoma" panose="020B0604030504040204" pitchFamily="34" charset="0"/>
            </a:endParaRPr>
          </a:p>
        </p:txBody>
      </p:sp>
    </p:spTree>
    <p:extLst>
      <p:ext uri="{BB962C8B-B14F-4D97-AF65-F5344CB8AC3E}">
        <p14:creationId xmlns="" xmlns:p14="http://schemas.microsoft.com/office/powerpoint/2010/main" val="3954180658"/>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98338"/>
                                        </p:tgtEl>
                                        <p:attrNameLst>
                                          <p:attrName>style.visibility</p:attrName>
                                        </p:attrNameLst>
                                      </p:cBhvr>
                                      <p:to>
                                        <p:strVal val="visible"/>
                                      </p:to>
                                    </p:set>
                                    <p:anim calcmode="lin" valueType="num">
                                      <p:cBhvr additive="base">
                                        <p:cTn id="7" dur="500" fill="hold"/>
                                        <p:tgtEl>
                                          <p:spTgt spid="398338"/>
                                        </p:tgtEl>
                                        <p:attrNameLst>
                                          <p:attrName>ppt_x</p:attrName>
                                        </p:attrNameLst>
                                      </p:cBhvr>
                                      <p:tavLst>
                                        <p:tav tm="0">
                                          <p:val>
                                            <p:strVal val="#ppt_x"/>
                                          </p:val>
                                        </p:tav>
                                        <p:tav tm="100000">
                                          <p:val>
                                            <p:strVal val="#ppt_x"/>
                                          </p:val>
                                        </p:tav>
                                      </p:tavLst>
                                    </p:anim>
                                    <p:anim calcmode="lin" valueType="num">
                                      <p:cBhvr additive="base">
                                        <p:cTn id="8" dur="500" fill="hold"/>
                                        <p:tgtEl>
                                          <p:spTgt spid="398338"/>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4" presetClass="entr" presetSubtype="16" fill="hold" nodeType="afterEffect">
                                  <p:stCondLst>
                                    <p:cond delay="0"/>
                                  </p:stCondLst>
                                  <p:childTnLst>
                                    <p:set>
                                      <p:cBhvr>
                                        <p:cTn id="11" dur="1" fill="hold">
                                          <p:stCondLst>
                                            <p:cond delay="0"/>
                                          </p:stCondLst>
                                        </p:cTn>
                                        <p:tgtEl>
                                          <p:spTgt spid="398625"/>
                                        </p:tgtEl>
                                        <p:attrNameLst>
                                          <p:attrName>style.visibility</p:attrName>
                                        </p:attrNameLst>
                                      </p:cBhvr>
                                      <p:to>
                                        <p:strVal val="visible"/>
                                      </p:to>
                                    </p:set>
                                    <p:animEffect transition="in" filter="box(in)">
                                      <p:cBhvr>
                                        <p:cTn id="12" dur="500"/>
                                        <p:tgtEl>
                                          <p:spTgt spid="398625"/>
                                        </p:tgtEl>
                                      </p:cBhvr>
                                    </p:animEffect>
                                  </p:childTnLst>
                                </p:cTn>
                              </p:par>
                            </p:childTnLst>
                          </p:cTn>
                        </p:par>
                        <p:par>
                          <p:cTn id="13" fill="hold" nodeType="afterGroup">
                            <p:stCondLst>
                              <p:cond delay="1000"/>
                            </p:stCondLst>
                            <p:childTnLst>
                              <p:par>
                                <p:cTn id="14" presetID="1" presetClass="entr" presetSubtype="0" fill="hold" grpId="0" nodeType="afterEffect">
                                  <p:stCondLst>
                                    <p:cond delay="0"/>
                                  </p:stCondLst>
                                  <p:childTnLst>
                                    <p:set>
                                      <p:cBhvr>
                                        <p:cTn id="15" dur="1" fill="hold">
                                          <p:stCondLst>
                                            <p:cond delay="499"/>
                                          </p:stCondLst>
                                        </p:cTn>
                                        <p:tgtEl>
                                          <p:spTgt spid="3984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38" grpId="0" autoUpdateAnimBg="0"/>
      <p:bldP spid="398405"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40379" y="3204180"/>
            <a:ext cx="3868678" cy="584775"/>
          </a:xfrm>
          <a:prstGeom prst="rect">
            <a:avLst/>
          </a:prstGeom>
          <a:noFill/>
        </p:spPr>
        <p:txBody>
          <a:bodyPr wrap="square" rtlCol="0">
            <a:spAutoFit/>
          </a:bodyPr>
          <a:lstStyle/>
          <a:p>
            <a:pPr eaLnBrk="1" hangingPunct="1"/>
            <a:r>
              <a:rPr lang="en-US" altLang="ru-RU" sz="1600" dirty="0">
                <a:solidFill>
                  <a:prstClr val="black"/>
                </a:solidFill>
                <a:latin typeface="Times New Roman" pitchFamily="18" charset="0"/>
                <a:cs typeface="Times New Roman" pitchFamily="18" charset="0"/>
              </a:rPr>
              <a:t>The spectrum of </a:t>
            </a:r>
            <a:r>
              <a:rPr lang="en-US" altLang="ru-RU" sz="1600" dirty="0" err="1">
                <a:solidFill>
                  <a:prstClr val="black"/>
                </a:solidFill>
                <a:latin typeface="Times New Roman" pitchFamily="18" charset="0"/>
                <a:cs typeface="Times New Roman" pitchFamily="18" charset="0"/>
              </a:rPr>
              <a:t>Ti</a:t>
            </a:r>
            <a:r>
              <a:rPr lang="en-US" altLang="ru-RU" sz="1600" dirty="0">
                <a:solidFill>
                  <a:prstClr val="black"/>
                </a:solidFill>
                <a:latin typeface="Times New Roman" pitchFamily="18" charset="0"/>
                <a:cs typeface="Times New Roman" pitchFamily="18" charset="0"/>
              </a:rPr>
              <a:t> ions, the source </a:t>
            </a:r>
            <a:r>
              <a:rPr lang="en-US" altLang="ru-RU" sz="1600" dirty="0" smtClean="0">
                <a:solidFill>
                  <a:prstClr val="black"/>
                </a:solidFill>
                <a:latin typeface="Times New Roman" pitchFamily="18" charset="0"/>
                <a:cs typeface="Times New Roman" pitchFamily="18" charset="0"/>
              </a:rPr>
              <a:t>settings </a:t>
            </a:r>
            <a:r>
              <a:rPr lang="en-US" altLang="ru-RU" sz="1600" dirty="0">
                <a:solidFill>
                  <a:prstClr val="black"/>
                </a:solidFill>
                <a:latin typeface="Times New Roman" pitchFamily="18" charset="0"/>
                <a:cs typeface="Times New Roman" pitchFamily="18" charset="0"/>
              </a:rPr>
              <a:t>are optimized for </a:t>
            </a:r>
            <a:r>
              <a:rPr lang="ru-RU" altLang="ru-RU" sz="1600" baseline="30000" dirty="0">
                <a:solidFill>
                  <a:prstClr val="black"/>
                </a:solidFill>
                <a:latin typeface="Times New Roman" pitchFamily="18" charset="0"/>
                <a:cs typeface="Times New Roman" pitchFamily="18" charset="0"/>
              </a:rPr>
              <a:t>50</a:t>
            </a:r>
            <a:r>
              <a:rPr lang="ru-RU" altLang="ru-RU" sz="1600" dirty="0">
                <a:solidFill>
                  <a:prstClr val="black"/>
                </a:solidFill>
                <a:latin typeface="Times New Roman" pitchFamily="18" charset="0"/>
                <a:cs typeface="Times New Roman" pitchFamily="18" charset="0"/>
              </a:rPr>
              <a:t>Ti</a:t>
            </a:r>
            <a:r>
              <a:rPr lang="ru-RU" altLang="ru-RU" sz="1600" baseline="30000" dirty="0">
                <a:solidFill>
                  <a:prstClr val="black"/>
                </a:solidFill>
                <a:latin typeface="Times New Roman" pitchFamily="18" charset="0"/>
                <a:cs typeface="Times New Roman" pitchFamily="18" charset="0"/>
              </a:rPr>
              <a:t>5+</a:t>
            </a:r>
            <a:r>
              <a:rPr lang="ru-RU" altLang="ru-RU" sz="1600" dirty="0">
                <a:solidFill>
                  <a:prstClr val="black"/>
                </a:solidFill>
                <a:latin typeface="Times New Roman" pitchFamily="18" charset="0"/>
                <a:cs typeface="Times New Roman" pitchFamily="18" charset="0"/>
              </a:rPr>
              <a:t> (8</a:t>
            </a:r>
            <a:r>
              <a:rPr lang="en-US" altLang="ru-RU" sz="1600" dirty="0">
                <a:solidFill>
                  <a:prstClr val="black"/>
                </a:solidFill>
                <a:latin typeface="Times New Roman" pitchFamily="18" charset="0"/>
                <a:cs typeface="Times New Roman" pitchFamily="18" charset="0"/>
              </a:rPr>
              <a:t>2</a:t>
            </a:r>
            <a:r>
              <a:rPr lang="ru-RU" altLang="ru-RU" sz="1600" dirty="0">
                <a:solidFill>
                  <a:prstClr val="black"/>
                </a:solidFill>
                <a:latin typeface="Times New Roman" pitchFamily="18" charset="0"/>
                <a:cs typeface="Times New Roman" pitchFamily="18" charset="0"/>
              </a:rPr>
              <a:t> </a:t>
            </a:r>
            <a:r>
              <a:rPr lang="ru-RU" altLang="ru-RU" sz="1600" dirty="0" err="1">
                <a:solidFill>
                  <a:prstClr val="black"/>
                </a:solidFill>
                <a:latin typeface="Times New Roman" pitchFamily="18" charset="0"/>
                <a:cs typeface="Times New Roman" pitchFamily="18" charset="0"/>
              </a:rPr>
              <a:t>mkA</a:t>
            </a:r>
            <a:r>
              <a:rPr lang="ru-RU" altLang="ru-RU" sz="1600" dirty="0">
                <a:solidFill>
                  <a:prstClr val="black"/>
                </a:solidFill>
                <a:latin typeface="Times New Roman" pitchFamily="18" charset="0"/>
                <a:cs typeface="Times New Roman" pitchFamily="18" charset="0"/>
              </a:rPr>
              <a:t>).</a:t>
            </a:r>
          </a:p>
        </p:txBody>
      </p:sp>
      <p:sp>
        <p:nvSpPr>
          <p:cNvPr id="4" name="Прямоугольник 3"/>
          <p:cNvSpPr/>
          <p:nvPr/>
        </p:nvSpPr>
        <p:spPr>
          <a:xfrm>
            <a:off x="910511" y="5301208"/>
            <a:ext cx="4055200" cy="369332"/>
          </a:xfrm>
          <a:prstGeom prst="rect">
            <a:avLst/>
          </a:prstGeom>
        </p:spPr>
        <p:txBody>
          <a:bodyPr wrap="square">
            <a:spAutoFit/>
          </a:bodyPr>
          <a:lstStyle/>
          <a:p>
            <a:r>
              <a:rPr lang="en-US" altLang="ru-RU" b="1" dirty="0">
                <a:solidFill>
                  <a:srgbClr val="000000"/>
                </a:solidFill>
                <a:latin typeface="Times New Roman" pitchFamily="18" charset="0"/>
                <a:cs typeface="Times New Roman" pitchFamily="18" charset="0"/>
              </a:rPr>
              <a:t>Acceleration at the U-400 </a:t>
            </a:r>
            <a:r>
              <a:rPr lang="en-US" altLang="ru-RU" b="1" dirty="0" smtClean="0">
                <a:solidFill>
                  <a:srgbClr val="000000"/>
                </a:solidFill>
                <a:latin typeface="Times New Roman" pitchFamily="18" charset="0"/>
                <a:cs typeface="Times New Roman" pitchFamily="18" charset="0"/>
              </a:rPr>
              <a:t>cyclotron</a:t>
            </a:r>
            <a:endParaRPr lang="ru-RU" dirty="0">
              <a:solidFill>
                <a:prstClr val="black"/>
              </a:solidFill>
            </a:endParaRPr>
          </a:p>
        </p:txBody>
      </p:sp>
      <p:sp>
        <p:nvSpPr>
          <p:cNvPr id="7" name="TextBox 6"/>
          <p:cNvSpPr txBox="1"/>
          <p:nvPr/>
        </p:nvSpPr>
        <p:spPr>
          <a:xfrm>
            <a:off x="889822" y="5711649"/>
            <a:ext cx="7511584" cy="925894"/>
          </a:xfrm>
          <a:prstGeom prst="rect">
            <a:avLst/>
          </a:prstGeom>
          <a:noFill/>
        </p:spPr>
        <p:txBody>
          <a:bodyPr wrap="square" rtlCol="0">
            <a:spAutoFit/>
          </a:bodyPr>
          <a:lstStyle/>
          <a:p>
            <a:pPr algn="just" eaLnBrk="1" hangingPunct="1">
              <a:lnSpc>
                <a:spcPts val="1500"/>
              </a:lnSpc>
              <a:spcAft>
                <a:spcPts val="1000"/>
              </a:spcAft>
            </a:pPr>
            <a:r>
              <a:rPr lang="en-US" altLang="ru-RU" dirty="0">
                <a:solidFill>
                  <a:srgbClr val="24001F"/>
                </a:solidFill>
                <a:latin typeface="Times New Roman" pitchFamily="18" charset="0"/>
                <a:cs typeface="Times New Roman" pitchFamily="18" charset="0"/>
              </a:rPr>
              <a:t>The intensity of the injected beam of </a:t>
            </a:r>
            <a:r>
              <a:rPr lang="en-US" altLang="ru-RU" baseline="30000" dirty="0">
                <a:solidFill>
                  <a:srgbClr val="24001F"/>
                </a:solidFill>
                <a:latin typeface="Times New Roman" pitchFamily="18" charset="0"/>
                <a:cs typeface="Times New Roman" pitchFamily="18" charset="0"/>
              </a:rPr>
              <a:t>50</a:t>
            </a:r>
            <a:r>
              <a:rPr lang="en-US" altLang="ru-RU" dirty="0">
                <a:solidFill>
                  <a:srgbClr val="24001F"/>
                </a:solidFill>
                <a:latin typeface="Times New Roman" pitchFamily="18" charset="0"/>
                <a:cs typeface="Times New Roman" pitchFamily="18" charset="0"/>
              </a:rPr>
              <a:t>Ti</a:t>
            </a:r>
            <a:r>
              <a:rPr lang="en-US" altLang="ru-RU" baseline="30000" dirty="0">
                <a:solidFill>
                  <a:srgbClr val="24001F"/>
                </a:solidFill>
                <a:latin typeface="Times New Roman" pitchFamily="18" charset="0"/>
                <a:cs typeface="Times New Roman" pitchFamily="18" charset="0"/>
              </a:rPr>
              <a:t>5+  </a:t>
            </a:r>
            <a:r>
              <a:rPr lang="en-US" altLang="ru-RU" dirty="0">
                <a:solidFill>
                  <a:srgbClr val="24001F"/>
                </a:solidFill>
                <a:latin typeface="Times New Roman" pitchFamily="18" charset="0"/>
                <a:cs typeface="Times New Roman" pitchFamily="18" charset="0"/>
              </a:rPr>
              <a:t>≥ 50 </a:t>
            </a:r>
            <a:r>
              <a:rPr lang="en-US" altLang="ru-RU" dirty="0" err="1">
                <a:solidFill>
                  <a:srgbClr val="24001F"/>
                </a:solidFill>
                <a:latin typeface="Times New Roman" pitchFamily="18" charset="0"/>
                <a:cs typeface="Times New Roman" pitchFamily="18" charset="0"/>
              </a:rPr>
              <a:t>eμA</a:t>
            </a:r>
            <a:endParaRPr lang="en-US" altLang="ru-RU" dirty="0">
              <a:solidFill>
                <a:srgbClr val="24001F"/>
              </a:solidFill>
              <a:latin typeface="Times New Roman" pitchFamily="18" charset="0"/>
              <a:cs typeface="Times New Roman" pitchFamily="18" charset="0"/>
            </a:endParaRPr>
          </a:p>
          <a:p>
            <a:pPr algn="just" eaLnBrk="1" hangingPunct="1">
              <a:lnSpc>
                <a:spcPts val="1500"/>
              </a:lnSpc>
              <a:spcAft>
                <a:spcPts val="1000"/>
              </a:spcAft>
            </a:pPr>
            <a:r>
              <a:rPr lang="en-US" altLang="ru-RU" dirty="0">
                <a:solidFill>
                  <a:srgbClr val="24001F"/>
                </a:solidFill>
                <a:latin typeface="Times New Roman" pitchFamily="18" charset="0"/>
                <a:cs typeface="Times New Roman" pitchFamily="18" charset="0"/>
              </a:rPr>
              <a:t>The intensity at the target  ~ 10 </a:t>
            </a:r>
            <a:r>
              <a:rPr lang="en-US" altLang="ru-RU" dirty="0" err="1">
                <a:solidFill>
                  <a:srgbClr val="24001F"/>
                </a:solidFill>
                <a:latin typeface="Times New Roman" pitchFamily="18" charset="0"/>
                <a:cs typeface="Times New Roman" pitchFamily="18" charset="0"/>
              </a:rPr>
              <a:t>eμA</a:t>
            </a:r>
            <a:r>
              <a:rPr lang="en-US" altLang="ru-RU" dirty="0">
                <a:solidFill>
                  <a:srgbClr val="24001F"/>
                </a:solidFill>
                <a:latin typeface="Times New Roman" pitchFamily="18" charset="0"/>
                <a:cs typeface="Times New Roman" pitchFamily="18" charset="0"/>
              </a:rPr>
              <a:t> (~ 0.5 </a:t>
            </a:r>
            <a:r>
              <a:rPr lang="en-US" altLang="ru-RU" dirty="0" err="1">
                <a:solidFill>
                  <a:srgbClr val="24001F"/>
                </a:solidFill>
                <a:latin typeface="Times New Roman" pitchFamily="18" charset="0"/>
                <a:cs typeface="Times New Roman" pitchFamily="18" charset="0"/>
              </a:rPr>
              <a:t>pμA</a:t>
            </a:r>
            <a:r>
              <a:rPr lang="en-US" altLang="ru-RU" dirty="0">
                <a:solidFill>
                  <a:srgbClr val="24001F"/>
                </a:solidFill>
                <a:latin typeface="Times New Roman" pitchFamily="18" charset="0"/>
                <a:cs typeface="Times New Roman" pitchFamily="18" charset="0"/>
              </a:rPr>
              <a:t>)</a:t>
            </a:r>
          </a:p>
          <a:p>
            <a:pPr algn="just" eaLnBrk="1" hangingPunct="1">
              <a:lnSpc>
                <a:spcPts val="1500"/>
              </a:lnSpc>
              <a:spcAft>
                <a:spcPts val="1000"/>
              </a:spcAft>
            </a:pPr>
            <a:r>
              <a:rPr lang="en-US" altLang="ru-RU" dirty="0">
                <a:solidFill>
                  <a:srgbClr val="24001F"/>
                </a:solidFill>
                <a:latin typeface="Times New Roman" pitchFamily="18" charset="0"/>
                <a:cs typeface="Times New Roman" pitchFamily="18" charset="0"/>
              </a:rPr>
              <a:t>The compound consumption rate of 2.4 mg/h ( </a:t>
            </a:r>
            <a:r>
              <a:rPr lang="en-US" altLang="ru-RU" baseline="30000" dirty="0">
                <a:solidFill>
                  <a:srgbClr val="24001F"/>
                </a:solidFill>
                <a:latin typeface="Times New Roman" pitchFamily="18" charset="0"/>
                <a:cs typeface="Times New Roman" pitchFamily="18" charset="0"/>
              </a:rPr>
              <a:t>50</a:t>
            </a:r>
            <a:r>
              <a:rPr lang="en-US" altLang="ru-RU" dirty="0">
                <a:solidFill>
                  <a:srgbClr val="24001F"/>
                </a:solidFill>
                <a:latin typeface="Times New Roman" pitchFamily="18" charset="0"/>
                <a:cs typeface="Times New Roman" pitchFamily="18" charset="0"/>
              </a:rPr>
              <a:t>Ti consumption of </a:t>
            </a:r>
            <a:r>
              <a:rPr lang="en-US" altLang="ru-RU" dirty="0" smtClean="0">
                <a:solidFill>
                  <a:srgbClr val="24001F"/>
                </a:solidFill>
                <a:latin typeface="Times New Roman" pitchFamily="18" charset="0"/>
                <a:cs typeface="Times New Roman" pitchFamily="18" charset="0"/>
              </a:rPr>
              <a:t> 0.52 </a:t>
            </a:r>
            <a:r>
              <a:rPr lang="en-US" altLang="ru-RU" dirty="0">
                <a:solidFill>
                  <a:srgbClr val="24001F"/>
                </a:solidFill>
                <a:latin typeface="Times New Roman" pitchFamily="18" charset="0"/>
                <a:cs typeface="Times New Roman" pitchFamily="18" charset="0"/>
              </a:rPr>
              <a:t>mg/h)</a:t>
            </a:r>
            <a:endParaRPr lang="ru-RU" altLang="ru-RU" dirty="0">
              <a:solidFill>
                <a:srgbClr val="24001F"/>
              </a:solidFill>
              <a:latin typeface="Times New Roman" pitchFamily="18" charset="0"/>
              <a:cs typeface="Times New Roman" pitchFamily="18" charset="0"/>
            </a:endParaRPr>
          </a:p>
        </p:txBody>
      </p:sp>
      <p:pic>
        <p:nvPicPr>
          <p:cNvPr id="13"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7544" y="2184942"/>
            <a:ext cx="3817448" cy="3145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4" name="TextBox 18"/>
          <p:cNvSpPr txBox="1">
            <a:spLocks noChangeArrowheads="1"/>
          </p:cNvSpPr>
          <p:nvPr/>
        </p:nvSpPr>
        <p:spPr bwMode="auto">
          <a:xfrm>
            <a:off x="2412001" y="980728"/>
            <a:ext cx="44672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0"/>
              </a:spcBef>
              <a:buFontTx/>
              <a:buNone/>
            </a:pPr>
            <a:r>
              <a:rPr lang="en-US" altLang="ru-RU" sz="2000" b="1" dirty="0">
                <a:solidFill>
                  <a:prstClr val="black"/>
                </a:solidFill>
                <a:latin typeface="Times New Roman" pitchFamily="18" charset="0"/>
                <a:cs typeface="Times New Roman" pitchFamily="18" charset="0"/>
              </a:rPr>
              <a:t>Synthesis of compound (two steps)</a:t>
            </a:r>
            <a:endParaRPr lang="ru-RU" altLang="ru-RU" sz="2000" b="1" dirty="0">
              <a:solidFill>
                <a:prstClr val="black"/>
              </a:solidFill>
              <a:latin typeface="Times New Roman" pitchFamily="18" charset="0"/>
              <a:cs typeface="Times New Roman" pitchFamily="18" charset="0"/>
            </a:endParaRPr>
          </a:p>
        </p:txBody>
      </p:sp>
      <p:sp>
        <p:nvSpPr>
          <p:cNvPr id="15" name="Text Box 2"/>
          <p:cNvSpPr txBox="1">
            <a:spLocks noChangeArrowheads="1"/>
          </p:cNvSpPr>
          <p:nvPr/>
        </p:nvSpPr>
        <p:spPr bwMode="auto">
          <a:xfrm>
            <a:off x="1374775" y="142875"/>
            <a:ext cx="62547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2"/>
              </a:buClr>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FontTx/>
              <a:buNone/>
              <a:defRPr/>
            </a:pPr>
            <a:r>
              <a:rPr lang="en-US" altLang="ru-RU" sz="2000" b="1" dirty="0" smtClean="0">
                <a:solidFill>
                  <a:srgbClr val="00354E"/>
                </a:solidFill>
                <a:latin typeface="TimesNewRomanPSMT"/>
              </a:rPr>
              <a:t>Development of </a:t>
            </a:r>
            <a:r>
              <a:rPr lang="en-US" altLang="ru-RU" sz="2000" b="1" baseline="30000" dirty="0" smtClean="0">
                <a:solidFill>
                  <a:srgbClr val="00354E"/>
                </a:solidFill>
                <a:latin typeface="TimesNewRomanPSMT"/>
              </a:rPr>
              <a:t>50</a:t>
            </a:r>
            <a:r>
              <a:rPr lang="en-US" altLang="ru-RU" sz="2000" b="1" dirty="0" smtClean="0">
                <a:solidFill>
                  <a:srgbClr val="00354E"/>
                </a:solidFill>
                <a:latin typeface="TimesNewRomanPSMT"/>
              </a:rPr>
              <a:t>Ti beam using MIVOC method</a:t>
            </a:r>
            <a:endParaRPr lang="en-US" altLang="ru-RU" sz="2000" b="1" baseline="30000" dirty="0" smtClean="0">
              <a:solidFill>
                <a:srgbClr val="00354E"/>
              </a:solidFill>
              <a:latin typeface="TimesNewRomanPSMT"/>
            </a:endParaRPr>
          </a:p>
        </p:txBody>
      </p:sp>
      <p:sp>
        <p:nvSpPr>
          <p:cNvPr id="16" name="Прямоугольник 2"/>
          <p:cNvSpPr>
            <a:spLocks noChangeArrowheads="1"/>
          </p:cNvSpPr>
          <p:nvPr/>
        </p:nvSpPr>
        <p:spPr bwMode="auto">
          <a:xfrm>
            <a:off x="1116013" y="620713"/>
            <a:ext cx="72009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0"/>
              </a:spcBef>
              <a:buFontTx/>
              <a:buNone/>
            </a:pPr>
            <a:r>
              <a:rPr lang="en-US" altLang="ru-RU" sz="1800" dirty="0" smtClean="0">
                <a:solidFill>
                  <a:prstClr val="black"/>
                </a:solidFill>
                <a:latin typeface="Times New Roman" pitchFamily="18" charset="0"/>
                <a:cs typeface="Times New Roman" pitchFamily="18" charset="0"/>
              </a:rPr>
              <a:t>(Collaboration </a:t>
            </a:r>
            <a:r>
              <a:rPr lang="en-US" altLang="ru-RU" sz="1800" dirty="0">
                <a:solidFill>
                  <a:prstClr val="black"/>
                </a:solidFill>
                <a:latin typeface="Times New Roman" pitchFamily="18" charset="0"/>
                <a:cs typeface="Times New Roman" pitchFamily="18" charset="0"/>
              </a:rPr>
              <a:t>between IPHC (Strasbourg, France) and FLNR JINR. </a:t>
            </a:r>
            <a:r>
              <a:rPr lang="en-US" altLang="ru-RU" sz="1800" dirty="0" smtClean="0">
                <a:solidFill>
                  <a:prstClr val="black"/>
                </a:solidFill>
                <a:latin typeface="Times New Roman" pitchFamily="18" charset="0"/>
                <a:cs typeface="Times New Roman" pitchFamily="18" charset="0"/>
              </a:rPr>
              <a:t>)</a:t>
            </a:r>
            <a:endParaRPr lang="ru-RU" altLang="ru-RU" sz="1800" dirty="0">
              <a:solidFill>
                <a:prstClr val="black"/>
              </a:solidFill>
              <a:latin typeface="Times New Roman" pitchFamily="18" charset="0"/>
              <a:cs typeface="Times New Roman" pitchFamily="18" charset="0"/>
            </a:endParaRPr>
          </a:p>
        </p:txBody>
      </p:sp>
      <p:sp>
        <p:nvSpPr>
          <p:cNvPr id="17" name="Rectangle 2"/>
          <p:cNvSpPr>
            <a:spLocks noChangeArrowheads="1"/>
          </p:cNvSpPr>
          <p:nvPr/>
        </p:nvSpPr>
        <p:spPr bwMode="auto">
          <a:xfrm>
            <a:off x="1261064" y="1380778"/>
            <a:ext cx="6769100" cy="9636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0"/>
              </a:spcBef>
              <a:buFontTx/>
              <a:buNone/>
            </a:pPr>
            <a:r>
              <a:rPr lang="en-US" altLang="ru-RU" sz="1800" dirty="0">
                <a:solidFill>
                  <a:srgbClr val="333399"/>
                </a:solidFill>
                <a:latin typeface="Times New Roman" pitchFamily="18" charset="0"/>
                <a:cs typeface="Times New Roman" pitchFamily="18" charset="0"/>
              </a:rPr>
              <a:t> </a:t>
            </a:r>
            <a:r>
              <a:rPr lang="en-US" altLang="ru-RU" sz="1800" baseline="30000" dirty="0" smtClean="0">
                <a:solidFill>
                  <a:srgbClr val="333399"/>
                </a:solidFill>
                <a:latin typeface="Times New Roman" pitchFamily="18" charset="0"/>
                <a:cs typeface="Times New Roman" pitchFamily="18" charset="0"/>
              </a:rPr>
              <a:t>50</a:t>
            </a:r>
            <a:r>
              <a:rPr lang="ru-RU" altLang="ru-RU" sz="1600" dirty="0" smtClean="0">
                <a:solidFill>
                  <a:srgbClr val="333399"/>
                </a:solidFill>
                <a:latin typeface="Times New Roman" pitchFamily="18" charset="0"/>
                <a:cs typeface="Times New Roman" pitchFamily="18" charset="0"/>
              </a:rPr>
              <a:t>TiCl</a:t>
            </a:r>
            <a:r>
              <a:rPr lang="ru-RU" altLang="ru-RU" sz="1600" baseline="-25000" dirty="0" smtClean="0">
                <a:solidFill>
                  <a:srgbClr val="333399"/>
                </a:solidFill>
                <a:latin typeface="Times New Roman" pitchFamily="18" charset="0"/>
                <a:cs typeface="Times New Roman" pitchFamily="18" charset="0"/>
              </a:rPr>
              <a:t>4</a:t>
            </a:r>
            <a:r>
              <a:rPr lang="ru-RU" altLang="ru-RU" sz="1600" dirty="0" smtClean="0">
                <a:solidFill>
                  <a:srgbClr val="333399"/>
                </a:solidFill>
                <a:latin typeface="Times New Roman" pitchFamily="18" charset="0"/>
                <a:cs typeface="Times New Roman" pitchFamily="18" charset="0"/>
              </a:rPr>
              <a:t> </a:t>
            </a:r>
            <a:r>
              <a:rPr lang="ru-RU" altLang="ru-RU" sz="1600" dirty="0">
                <a:solidFill>
                  <a:srgbClr val="333399"/>
                </a:solidFill>
                <a:latin typeface="Times New Roman" pitchFamily="18" charset="0"/>
                <a:cs typeface="Times New Roman" pitchFamily="18" charset="0"/>
              </a:rPr>
              <a:t>+ (CH</a:t>
            </a:r>
            <a:r>
              <a:rPr lang="ru-RU" altLang="ru-RU" sz="1600" baseline="-25000" dirty="0">
                <a:solidFill>
                  <a:srgbClr val="333399"/>
                </a:solidFill>
                <a:latin typeface="Times New Roman" pitchFamily="18" charset="0"/>
                <a:cs typeface="Times New Roman" pitchFamily="18" charset="0"/>
              </a:rPr>
              <a:t>3</a:t>
            </a:r>
            <a:r>
              <a:rPr lang="ru-RU" altLang="ru-RU" sz="1600" dirty="0">
                <a:solidFill>
                  <a:srgbClr val="333399"/>
                </a:solidFill>
                <a:latin typeface="Times New Roman" pitchFamily="18" charset="0"/>
                <a:cs typeface="Times New Roman" pitchFamily="18" charset="0"/>
              </a:rPr>
              <a:t>)</a:t>
            </a:r>
            <a:r>
              <a:rPr lang="ru-RU" altLang="ru-RU" sz="1600" baseline="-25000" dirty="0">
                <a:solidFill>
                  <a:srgbClr val="333399"/>
                </a:solidFill>
                <a:latin typeface="Times New Roman" pitchFamily="18" charset="0"/>
                <a:cs typeface="Times New Roman" pitchFamily="18" charset="0"/>
              </a:rPr>
              <a:t>5</a:t>
            </a:r>
            <a:r>
              <a:rPr lang="ru-RU" altLang="ru-RU" sz="1600" dirty="0">
                <a:solidFill>
                  <a:srgbClr val="333399"/>
                </a:solidFill>
                <a:latin typeface="Times New Roman" pitchFamily="18" charset="0"/>
                <a:cs typeface="Times New Roman" pitchFamily="18" charset="0"/>
              </a:rPr>
              <a:t>C</a:t>
            </a:r>
            <a:r>
              <a:rPr lang="ru-RU" altLang="ru-RU" sz="1600" baseline="-25000" dirty="0">
                <a:solidFill>
                  <a:srgbClr val="333399"/>
                </a:solidFill>
                <a:latin typeface="Times New Roman" pitchFamily="18" charset="0"/>
                <a:cs typeface="Times New Roman" pitchFamily="18" charset="0"/>
              </a:rPr>
              <a:t>5</a:t>
            </a:r>
            <a:r>
              <a:rPr lang="ru-RU" altLang="ru-RU" sz="1600" dirty="0">
                <a:solidFill>
                  <a:srgbClr val="333399"/>
                </a:solidFill>
                <a:latin typeface="Times New Roman" pitchFamily="18" charset="0"/>
                <a:cs typeface="Times New Roman" pitchFamily="18" charset="0"/>
              </a:rPr>
              <a:t>Si(CH</a:t>
            </a:r>
            <a:r>
              <a:rPr lang="ru-RU" altLang="ru-RU" sz="1600" baseline="-25000" dirty="0">
                <a:solidFill>
                  <a:srgbClr val="333399"/>
                </a:solidFill>
                <a:latin typeface="Times New Roman" pitchFamily="18" charset="0"/>
                <a:cs typeface="Times New Roman" pitchFamily="18" charset="0"/>
              </a:rPr>
              <a:t>3</a:t>
            </a:r>
            <a:r>
              <a:rPr lang="ru-RU" altLang="ru-RU" sz="1600" dirty="0">
                <a:solidFill>
                  <a:srgbClr val="333399"/>
                </a:solidFill>
                <a:latin typeface="Times New Roman" pitchFamily="18" charset="0"/>
                <a:cs typeface="Times New Roman" pitchFamily="18" charset="0"/>
              </a:rPr>
              <a:t>)</a:t>
            </a:r>
            <a:r>
              <a:rPr lang="ru-RU" altLang="ru-RU" sz="1600" baseline="-25000" dirty="0">
                <a:solidFill>
                  <a:srgbClr val="333399"/>
                </a:solidFill>
                <a:latin typeface="Times New Roman" pitchFamily="18" charset="0"/>
                <a:cs typeface="Times New Roman" pitchFamily="18" charset="0"/>
              </a:rPr>
              <a:t>3</a:t>
            </a:r>
            <a:r>
              <a:rPr lang="ru-RU" altLang="ru-RU" sz="1600" dirty="0">
                <a:solidFill>
                  <a:srgbClr val="333399"/>
                </a:solidFill>
                <a:latin typeface="Times New Roman" pitchFamily="18" charset="0"/>
                <a:cs typeface="Times New Roman" pitchFamily="18" charset="0"/>
              </a:rPr>
              <a:t> </a:t>
            </a:r>
            <a:r>
              <a:rPr lang="en-US" altLang="ru-RU" sz="1600" dirty="0">
                <a:solidFill>
                  <a:srgbClr val="333399"/>
                </a:solidFill>
                <a:latin typeface="Times New Roman" pitchFamily="18" charset="0"/>
                <a:cs typeface="Times New Roman" pitchFamily="18" charset="0"/>
              </a:rPr>
              <a:t>   </a:t>
            </a:r>
            <a:r>
              <a:rPr lang="ru-RU" altLang="ru-RU" sz="1600" dirty="0">
                <a:solidFill>
                  <a:srgbClr val="333399"/>
                </a:solidFill>
                <a:latin typeface="Times New Roman" pitchFamily="18" charset="0"/>
                <a:cs typeface="Times New Roman" pitchFamily="18" charset="0"/>
              </a:rPr>
              <a:t> </a:t>
            </a:r>
            <a:r>
              <a:rPr lang="en-US" altLang="ru-RU" sz="1600" dirty="0">
                <a:solidFill>
                  <a:srgbClr val="333399"/>
                </a:solidFill>
                <a:latin typeface="Times New Roman" pitchFamily="18" charset="0"/>
                <a:cs typeface="Times New Roman" pitchFamily="18" charset="0"/>
              </a:rPr>
              <a:t> </a:t>
            </a:r>
            <a:r>
              <a:rPr lang="ru-RU" altLang="ru-RU" sz="1600" dirty="0" err="1">
                <a:solidFill>
                  <a:srgbClr val="333399"/>
                </a:solidFill>
                <a:latin typeface="Times New Roman" pitchFamily="18" charset="0"/>
                <a:cs typeface="Times New Roman" pitchFamily="18" charset="0"/>
              </a:rPr>
              <a:t>Cp</a:t>
            </a:r>
            <a:r>
              <a:rPr lang="ru-RU" altLang="ru-RU" sz="1600" dirty="0">
                <a:solidFill>
                  <a:srgbClr val="333399"/>
                </a:solidFill>
                <a:latin typeface="Times New Roman" pitchFamily="18" charset="0"/>
                <a:cs typeface="Times New Roman" pitchFamily="18" charset="0"/>
              </a:rPr>
              <a:t>*TiCl</a:t>
            </a:r>
            <a:r>
              <a:rPr lang="ru-RU" altLang="ru-RU" sz="1600" baseline="-25000" dirty="0">
                <a:solidFill>
                  <a:srgbClr val="333399"/>
                </a:solidFill>
                <a:latin typeface="Times New Roman" pitchFamily="18" charset="0"/>
                <a:cs typeface="Times New Roman" pitchFamily="18" charset="0"/>
              </a:rPr>
              <a:t>3</a:t>
            </a:r>
            <a:r>
              <a:rPr lang="ru-RU" altLang="ru-RU" sz="1600" dirty="0">
                <a:solidFill>
                  <a:srgbClr val="333399"/>
                </a:solidFill>
                <a:latin typeface="Times New Roman" pitchFamily="18" charset="0"/>
                <a:cs typeface="Times New Roman" pitchFamily="18" charset="0"/>
              </a:rPr>
              <a:t> + 3CH</a:t>
            </a:r>
            <a:r>
              <a:rPr lang="ru-RU" altLang="ru-RU" sz="1600" baseline="-25000" dirty="0">
                <a:solidFill>
                  <a:srgbClr val="333399"/>
                </a:solidFill>
                <a:latin typeface="Times New Roman" pitchFamily="18" charset="0"/>
                <a:cs typeface="Times New Roman" pitchFamily="18" charset="0"/>
              </a:rPr>
              <a:t>3</a:t>
            </a:r>
            <a:r>
              <a:rPr lang="ru-RU" altLang="ru-RU" sz="1600" dirty="0">
                <a:solidFill>
                  <a:srgbClr val="333399"/>
                </a:solidFill>
                <a:latin typeface="Times New Roman" pitchFamily="18" charset="0"/>
                <a:cs typeface="Times New Roman" pitchFamily="18" charset="0"/>
              </a:rPr>
              <a:t>Li  </a:t>
            </a:r>
            <a:r>
              <a:rPr lang="en-US" altLang="ru-RU" sz="1600" dirty="0">
                <a:solidFill>
                  <a:srgbClr val="333399"/>
                </a:solidFill>
                <a:latin typeface="Times New Roman" pitchFamily="18" charset="0"/>
                <a:cs typeface="Times New Roman" pitchFamily="18" charset="0"/>
              </a:rPr>
              <a:t>       </a:t>
            </a:r>
            <a:r>
              <a:rPr lang="ru-RU" altLang="ru-RU" sz="1600" dirty="0" err="1">
                <a:solidFill>
                  <a:srgbClr val="333399"/>
                </a:solidFill>
                <a:latin typeface="Times New Roman" pitchFamily="18" charset="0"/>
                <a:cs typeface="Times New Roman" pitchFamily="18" charset="0"/>
              </a:rPr>
              <a:t>Cp</a:t>
            </a:r>
            <a:r>
              <a:rPr lang="ru-RU" altLang="ru-RU" sz="1600" dirty="0">
                <a:solidFill>
                  <a:srgbClr val="333399"/>
                </a:solidFill>
                <a:latin typeface="Times New Roman" pitchFamily="18" charset="0"/>
                <a:cs typeface="Times New Roman" pitchFamily="18" charset="0"/>
              </a:rPr>
              <a:t>*</a:t>
            </a:r>
            <a:r>
              <a:rPr lang="ru-RU" altLang="ru-RU" sz="1600" dirty="0" err="1">
                <a:solidFill>
                  <a:srgbClr val="333399"/>
                </a:solidFill>
                <a:latin typeface="Times New Roman" pitchFamily="18" charset="0"/>
                <a:cs typeface="Times New Roman" pitchFamily="18" charset="0"/>
              </a:rPr>
              <a:t>Ti</a:t>
            </a:r>
            <a:r>
              <a:rPr lang="ru-RU" altLang="ru-RU" sz="1600" dirty="0">
                <a:solidFill>
                  <a:srgbClr val="333399"/>
                </a:solidFill>
                <a:latin typeface="Times New Roman" pitchFamily="18" charset="0"/>
                <a:cs typeface="Times New Roman" pitchFamily="18" charset="0"/>
              </a:rPr>
              <a:t>(CH</a:t>
            </a:r>
            <a:r>
              <a:rPr lang="ru-RU" altLang="ru-RU" sz="1600" baseline="-25000" dirty="0">
                <a:solidFill>
                  <a:srgbClr val="333399"/>
                </a:solidFill>
                <a:latin typeface="Times New Roman" pitchFamily="18" charset="0"/>
                <a:cs typeface="Times New Roman" pitchFamily="18" charset="0"/>
              </a:rPr>
              <a:t>3</a:t>
            </a:r>
            <a:r>
              <a:rPr lang="ru-RU" altLang="ru-RU" sz="1600" dirty="0">
                <a:solidFill>
                  <a:srgbClr val="333399"/>
                </a:solidFill>
                <a:latin typeface="Times New Roman" pitchFamily="18" charset="0"/>
                <a:cs typeface="Times New Roman" pitchFamily="18" charset="0"/>
              </a:rPr>
              <a:t>)</a:t>
            </a:r>
            <a:r>
              <a:rPr lang="ru-RU" altLang="ru-RU" sz="1600" baseline="-25000" dirty="0">
                <a:solidFill>
                  <a:srgbClr val="333399"/>
                </a:solidFill>
                <a:latin typeface="Times New Roman" pitchFamily="18" charset="0"/>
                <a:cs typeface="Times New Roman" pitchFamily="18" charset="0"/>
              </a:rPr>
              <a:t>3</a:t>
            </a:r>
            <a:endParaRPr lang="en-US" altLang="ru-RU" sz="1600" baseline="-25000" dirty="0">
              <a:solidFill>
                <a:srgbClr val="333399"/>
              </a:solidFill>
              <a:latin typeface="Times New Roman" pitchFamily="18" charset="0"/>
              <a:cs typeface="Times New Roman" pitchFamily="18" charset="0"/>
            </a:endParaRPr>
          </a:p>
          <a:p>
            <a:pPr algn="ctr" eaLnBrk="1" hangingPunct="1">
              <a:spcBef>
                <a:spcPct val="0"/>
              </a:spcBef>
              <a:buFontTx/>
              <a:buNone/>
            </a:pPr>
            <a:endParaRPr lang="en-US" altLang="ru-RU" sz="1600" baseline="-25000" dirty="0">
              <a:solidFill>
                <a:srgbClr val="333399"/>
              </a:solidFill>
              <a:latin typeface="Times New Roman" pitchFamily="18" charset="0"/>
              <a:cs typeface="Times New Roman" pitchFamily="18" charset="0"/>
            </a:endParaRPr>
          </a:p>
          <a:p>
            <a:pPr algn="ctr" eaLnBrk="1" hangingPunct="1">
              <a:spcBef>
                <a:spcPct val="0"/>
              </a:spcBef>
              <a:buFontTx/>
              <a:buNone/>
            </a:pPr>
            <a:r>
              <a:rPr lang="en-US" altLang="ru-RU" sz="1600" dirty="0">
                <a:solidFill>
                  <a:srgbClr val="333399"/>
                </a:solidFill>
                <a:latin typeface="Times New Roman" pitchFamily="18" charset="0"/>
                <a:cs typeface="Times New Roman" pitchFamily="18" charset="0"/>
              </a:rPr>
              <a:t>where</a:t>
            </a:r>
            <a:r>
              <a:rPr lang="ru-RU" altLang="ru-RU" sz="1600" dirty="0">
                <a:solidFill>
                  <a:srgbClr val="333399"/>
                </a:solidFill>
                <a:latin typeface="Times New Roman" pitchFamily="18" charset="0"/>
                <a:cs typeface="Times New Roman" pitchFamily="18" charset="0"/>
              </a:rPr>
              <a:t> </a:t>
            </a:r>
            <a:r>
              <a:rPr lang="en-US" altLang="ru-RU" sz="1600" dirty="0">
                <a:solidFill>
                  <a:srgbClr val="333399"/>
                </a:solidFill>
                <a:latin typeface="Times New Roman" pitchFamily="18" charset="0"/>
                <a:cs typeface="Times New Roman" pitchFamily="18" charset="0"/>
              </a:rPr>
              <a:t> </a:t>
            </a:r>
            <a:r>
              <a:rPr lang="ru-RU" altLang="ru-RU" sz="1600" dirty="0" err="1">
                <a:solidFill>
                  <a:srgbClr val="333399"/>
                </a:solidFill>
                <a:latin typeface="Times New Roman" pitchFamily="18" charset="0"/>
                <a:cs typeface="Times New Roman" pitchFamily="18" charset="0"/>
              </a:rPr>
              <a:t>Cp</a:t>
            </a:r>
            <a:r>
              <a:rPr lang="ru-RU" altLang="ru-RU" sz="1600" dirty="0">
                <a:solidFill>
                  <a:srgbClr val="333399"/>
                </a:solidFill>
                <a:latin typeface="Times New Roman" pitchFamily="18" charset="0"/>
                <a:cs typeface="Times New Roman" pitchFamily="18" charset="0"/>
              </a:rPr>
              <a:t>* - (CH</a:t>
            </a:r>
            <a:r>
              <a:rPr lang="ru-RU" altLang="ru-RU" sz="1600" baseline="-25000" dirty="0">
                <a:solidFill>
                  <a:srgbClr val="333399"/>
                </a:solidFill>
                <a:latin typeface="Times New Roman" pitchFamily="18" charset="0"/>
                <a:cs typeface="Times New Roman" pitchFamily="18" charset="0"/>
              </a:rPr>
              <a:t>3</a:t>
            </a:r>
            <a:r>
              <a:rPr lang="ru-RU" altLang="ru-RU" sz="1600" dirty="0">
                <a:solidFill>
                  <a:srgbClr val="333399"/>
                </a:solidFill>
                <a:latin typeface="Times New Roman" pitchFamily="18" charset="0"/>
                <a:cs typeface="Times New Roman" pitchFamily="18" charset="0"/>
              </a:rPr>
              <a:t>)</a:t>
            </a:r>
            <a:r>
              <a:rPr lang="ru-RU" altLang="ru-RU" sz="1600" baseline="-25000" dirty="0">
                <a:solidFill>
                  <a:srgbClr val="333399"/>
                </a:solidFill>
                <a:latin typeface="Times New Roman" pitchFamily="18" charset="0"/>
                <a:cs typeface="Times New Roman" pitchFamily="18" charset="0"/>
              </a:rPr>
              <a:t>5</a:t>
            </a:r>
            <a:r>
              <a:rPr lang="ru-RU" altLang="ru-RU" sz="1600" dirty="0">
                <a:solidFill>
                  <a:srgbClr val="333399"/>
                </a:solidFill>
                <a:latin typeface="Times New Roman" pitchFamily="18" charset="0"/>
                <a:cs typeface="Times New Roman" pitchFamily="18" charset="0"/>
              </a:rPr>
              <a:t>C</a:t>
            </a:r>
            <a:r>
              <a:rPr lang="ru-RU" altLang="ru-RU" sz="1600" baseline="-25000" dirty="0">
                <a:solidFill>
                  <a:srgbClr val="333399"/>
                </a:solidFill>
                <a:latin typeface="Times New Roman" pitchFamily="18" charset="0"/>
                <a:cs typeface="Times New Roman" pitchFamily="18" charset="0"/>
              </a:rPr>
              <a:t>5</a:t>
            </a:r>
          </a:p>
          <a:p>
            <a:pPr algn="ctr" eaLnBrk="1" hangingPunct="1">
              <a:spcBef>
                <a:spcPct val="0"/>
              </a:spcBef>
              <a:buFontTx/>
              <a:buNone/>
            </a:pPr>
            <a:endParaRPr lang="ru-RU" altLang="ru-RU" sz="1800" baseline="-25000" dirty="0">
              <a:solidFill>
                <a:srgbClr val="333399"/>
              </a:solidFill>
              <a:latin typeface="Times New Roman" pitchFamily="18" charset="0"/>
              <a:cs typeface="Times New Roman" pitchFamily="18" charset="0"/>
            </a:endParaRPr>
          </a:p>
        </p:txBody>
      </p:sp>
      <p:cxnSp>
        <p:nvCxnSpPr>
          <p:cNvPr id="10" name="Прямая со стрелкой 9"/>
          <p:cNvCxnSpPr/>
          <p:nvPr/>
        </p:nvCxnSpPr>
        <p:spPr>
          <a:xfrm>
            <a:off x="3995936" y="1555776"/>
            <a:ext cx="289056" cy="0"/>
          </a:xfrm>
          <a:prstGeom prst="straightConnector1">
            <a:avLst/>
          </a:prstGeom>
          <a:ln w="95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p:nvPr/>
        </p:nvCxnSpPr>
        <p:spPr>
          <a:xfrm>
            <a:off x="6012160" y="1564361"/>
            <a:ext cx="289056" cy="0"/>
          </a:xfrm>
          <a:prstGeom prst="straightConnector1">
            <a:avLst/>
          </a:prstGeom>
          <a:ln w="95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853696683"/>
      </p:ext>
    </p:extLst>
  </p:cSld>
  <p:clrMapOvr>
    <a:masterClrMapping/>
  </p:clrMapOvr>
  <p:transition spd="med">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Заголовок 1"/>
          <p:cNvSpPr>
            <a:spLocks noGrp="1"/>
          </p:cNvSpPr>
          <p:nvPr>
            <p:ph type="title"/>
          </p:nvPr>
        </p:nvSpPr>
        <p:spPr>
          <a:xfrm>
            <a:off x="142875" y="44450"/>
            <a:ext cx="8785225" cy="792163"/>
          </a:xfrm>
        </p:spPr>
        <p:txBody>
          <a:bodyPr/>
          <a:lstStyle/>
          <a:p>
            <a:r>
              <a:rPr lang="en-US" altLang="ru-RU" sz="2800" dirty="0">
                <a:solidFill>
                  <a:srgbClr val="0033CC"/>
                </a:solidFill>
                <a:latin typeface="Arial Black" panose="020B0A04020102020204" pitchFamily="34" charset="0"/>
              </a:rPr>
              <a:t>The </a:t>
            </a:r>
            <a:r>
              <a:rPr lang="en-US" altLang="ru-RU" sz="2800" dirty="0" smtClean="0">
                <a:solidFill>
                  <a:srgbClr val="0033CC"/>
                </a:solidFill>
                <a:latin typeface="Arial Black" panose="020B0A04020102020204" pitchFamily="34" charset="0"/>
              </a:rPr>
              <a:t>U-400M</a:t>
            </a:r>
            <a:r>
              <a:rPr lang="ru-RU" altLang="ru-RU" sz="2800" dirty="0" smtClean="0">
                <a:solidFill>
                  <a:srgbClr val="0033CC"/>
                </a:solidFill>
                <a:latin typeface="Arial Black" panose="020B0A04020102020204" pitchFamily="34" charset="0"/>
              </a:rPr>
              <a:t> </a:t>
            </a:r>
            <a:r>
              <a:rPr lang="en-US" altLang="ru-RU" sz="2800" dirty="0" smtClean="0">
                <a:solidFill>
                  <a:srgbClr val="0033CC"/>
                </a:solidFill>
                <a:latin typeface="Arial Black" panose="020B0A04020102020204" pitchFamily="34" charset="0"/>
              </a:rPr>
              <a:t>heavy </a:t>
            </a:r>
            <a:r>
              <a:rPr lang="en-US" altLang="ru-RU" sz="2800" dirty="0">
                <a:solidFill>
                  <a:srgbClr val="0033CC"/>
                </a:solidFill>
                <a:latin typeface="Arial Black" panose="020B0A04020102020204" pitchFamily="34" charset="0"/>
              </a:rPr>
              <a:t>ion cyclotron </a:t>
            </a:r>
            <a:r>
              <a:rPr lang="en-US" altLang="ru-RU" sz="2800" dirty="0" smtClean="0">
                <a:solidFill>
                  <a:srgbClr val="0033CC"/>
                </a:solidFill>
                <a:latin typeface="Arial Black" panose="020B0A04020102020204" pitchFamily="34" charset="0"/>
              </a:rPr>
              <a:t>(</a:t>
            </a:r>
            <a:r>
              <a:rPr lang="en-US" altLang="ru-RU" sz="2800" dirty="0">
                <a:solidFill>
                  <a:srgbClr val="0033CC"/>
                </a:solidFill>
                <a:latin typeface="Arial Black" panose="020B0A04020102020204" pitchFamily="34" charset="0"/>
              </a:rPr>
              <a:t>1991</a:t>
            </a:r>
            <a:r>
              <a:rPr lang="en-US" altLang="ru-RU" sz="2800" dirty="0" smtClean="0">
                <a:solidFill>
                  <a:srgbClr val="0033CC"/>
                </a:solidFill>
                <a:latin typeface="Arial Black" panose="020B0A04020102020204" pitchFamily="34" charset="0"/>
              </a:rPr>
              <a:t>)</a:t>
            </a:r>
            <a:r>
              <a:rPr lang="ru-RU" altLang="ru-RU" sz="2800" dirty="0" smtClean="0">
                <a:solidFill>
                  <a:srgbClr val="0033CC"/>
                </a:solidFill>
                <a:latin typeface="Arial Black" panose="020B0A04020102020204" pitchFamily="34" charset="0"/>
              </a:rPr>
              <a:t> </a:t>
            </a:r>
          </a:p>
        </p:txBody>
      </p:sp>
      <p:pic>
        <p:nvPicPr>
          <p:cNvPr id="58371" name="Объект 2"/>
          <p:cNvPicPr>
            <a:picLocks noGrp="1" noChangeAspect="1"/>
          </p:cNvPicPr>
          <p:nvPr>
            <p:ph/>
          </p:nvPr>
        </p:nvPicPr>
        <p:blipFill>
          <a:blip r:embed="rId2" cstate="print">
            <a:extLst>
              <a:ext uri="{28A0092B-C50C-407E-A947-70E740481C1C}">
                <a14:useLocalDpi xmlns="" xmlns:a14="http://schemas.microsoft.com/office/drawing/2010/main" val="0"/>
              </a:ext>
            </a:extLst>
          </a:blip>
          <a:srcRect/>
          <a:stretch>
            <a:fillRect/>
          </a:stretch>
        </p:blipFill>
        <p:spPr>
          <a:xfrm>
            <a:off x="611188" y="836613"/>
            <a:ext cx="7848600" cy="5884862"/>
          </a:xfrm>
        </p:spPr>
      </p:pic>
    </p:spTree>
    <p:extLst>
      <p:ext uri="{BB962C8B-B14F-4D97-AF65-F5344CB8AC3E}">
        <p14:creationId xmlns="" xmlns:p14="http://schemas.microsoft.com/office/powerpoint/2010/main" val="21956424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6322" name="Picture 2" descr="u400fromup"/>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42988" y="1052513"/>
            <a:ext cx="3829050" cy="2660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23" name="Text Box 3"/>
          <p:cNvSpPr txBox="1">
            <a:spLocks noChangeArrowheads="1"/>
          </p:cNvSpPr>
          <p:nvPr/>
        </p:nvSpPr>
        <p:spPr bwMode="auto">
          <a:xfrm>
            <a:off x="881063" y="63500"/>
            <a:ext cx="7131050" cy="94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kumimoji="1" lang="en-US" altLang="ru-RU" sz="2800" b="1" smtClean="0">
                <a:solidFill>
                  <a:srgbClr val="C00000"/>
                </a:solidFill>
                <a:latin typeface="Times New Roman" panose="02020603050405020304" pitchFamily="18" charset="0"/>
                <a:cs typeface="Arial" panose="020B0604020202020204" pitchFamily="34" charset="0"/>
              </a:rPr>
              <a:t>U400M CYCLOTRON</a:t>
            </a:r>
          </a:p>
          <a:p>
            <a:pPr algn="ctr"/>
            <a:r>
              <a:rPr kumimoji="1" lang="en-US" altLang="ru-RU" sz="2800" b="1" smtClean="0">
                <a:solidFill>
                  <a:srgbClr val="C00000"/>
                </a:solidFill>
                <a:latin typeface="Times New Roman" panose="02020603050405020304" pitchFamily="18" charset="0"/>
                <a:cs typeface="Arial" panose="020B0604020202020204" pitchFamily="34" charset="0"/>
              </a:rPr>
              <a:t>stand-alone &amp; driving accelerator</a:t>
            </a:r>
          </a:p>
        </p:txBody>
      </p:sp>
      <p:sp>
        <p:nvSpPr>
          <p:cNvPr id="56324" name="Прямоугольник 1"/>
          <p:cNvSpPr>
            <a:spLocks noChangeArrowheads="1"/>
          </p:cNvSpPr>
          <p:nvPr/>
        </p:nvSpPr>
        <p:spPr bwMode="auto">
          <a:xfrm>
            <a:off x="323850" y="3933825"/>
            <a:ext cx="4752975" cy="283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kumimoji="1" lang="en-US" altLang="ru-RU" sz="2000" b="1" dirty="0" smtClean="0">
                <a:solidFill>
                  <a:srgbClr val="002060"/>
                </a:solidFill>
                <a:latin typeface="Times New Roman" panose="02020603050405020304" pitchFamily="18" charset="0"/>
                <a:cs typeface="Arial" panose="020B0604020202020204" pitchFamily="34" charset="0"/>
              </a:rPr>
              <a:t>Main setup:</a:t>
            </a:r>
          </a:p>
          <a:p>
            <a:r>
              <a:rPr kumimoji="1" lang="en-US" altLang="ru-RU" sz="2000" b="1" i="1" dirty="0" smtClean="0">
                <a:solidFill>
                  <a:srgbClr val="002060"/>
                </a:solidFill>
                <a:latin typeface="Times New Roman" panose="02020603050405020304" pitchFamily="18" charset="0"/>
                <a:cs typeface="Arial" panose="020B0604020202020204" pitchFamily="34" charset="0"/>
              </a:rPr>
              <a:t>     Fragment separator ACCULINNA-2</a:t>
            </a:r>
          </a:p>
          <a:p>
            <a:endParaRPr kumimoji="1" lang="en-US" altLang="ru-RU" sz="2000" b="1" i="1" dirty="0" smtClean="0">
              <a:solidFill>
                <a:srgbClr val="002060"/>
              </a:solidFill>
              <a:latin typeface="Times New Roman" panose="02020603050405020304" pitchFamily="18" charset="0"/>
              <a:cs typeface="Arial" panose="020B0604020202020204" pitchFamily="34" charset="0"/>
            </a:endParaRPr>
          </a:p>
          <a:p>
            <a:r>
              <a:rPr kumimoji="1" lang="en-US" altLang="ru-RU" sz="2000" b="1" dirty="0" smtClean="0">
                <a:solidFill>
                  <a:srgbClr val="002060"/>
                </a:solidFill>
                <a:latin typeface="Times New Roman" panose="02020603050405020304" pitchFamily="18" charset="0"/>
                <a:cs typeface="Arial" panose="020B0604020202020204" pitchFamily="34" charset="0"/>
              </a:rPr>
              <a:t>Main tasks:</a:t>
            </a:r>
          </a:p>
          <a:p>
            <a:pPr>
              <a:buFontTx/>
              <a:buChar char="•"/>
            </a:pPr>
            <a:r>
              <a:rPr kumimoji="1" lang="en-US" altLang="ru-RU" sz="2000" b="1" i="1" dirty="0" smtClean="0">
                <a:solidFill>
                  <a:srgbClr val="002060"/>
                </a:solidFill>
                <a:latin typeface="Times New Roman" panose="02020603050405020304" pitchFamily="18" charset="0"/>
                <a:cs typeface="Arial" panose="020B0604020202020204" pitchFamily="34" charset="0"/>
              </a:rPr>
              <a:t>    Producing of RIBs.</a:t>
            </a:r>
          </a:p>
          <a:p>
            <a:pPr>
              <a:buFontTx/>
              <a:buChar char="•"/>
            </a:pPr>
            <a:r>
              <a:rPr kumimoji="1" lang="ru-RU" altLang="ru-RU" sz="2000" b="1" i="1" dirty="0" smtClean="0">
                <a:solidFill>
                  <a:srgbClr val="002060"/>
                </a:solidFill>
                <a:latin typeface="Times New Roman" panose="02020603050405020304" pitchFamily="18" charset="0"/>
                <a:cs typeface="Arial" panose="020B0604020202020204" pitchFamily="34" charset="0"/>
              </a:rPr>
              <a:t> </a:t>
            </a:r>
            <a:r>
              <a:rPr kumimoji="1" lang="en-US" altLang="ru-RU" sz="2000" b="1" i="1" dirty="0" smtClean="0">
                <a:solidFill>
                  <a:srgbClr val="002060"/>
                </a:solidFill>
                <a:latin typeface="Times New Roman" panose="02020603050405020304" pitchFamily="18" charset="0"/>
                <a:cs typeface="Arial" panose="020B0604020202020204" pitchFamily="34" charset="0"/>
              </a:rPr>
              <a:t>   Reactions with exotic nuclei;</a:t>
            </a:r>
          </a:p>
          <a:p>
            <a:pPr>
              <a:buFontTx/>
              <a:buChar char="•"/>
            </a:pPr>
            <a:r>
              <a:rPr kumimoji="1" lang="ru-RU" altLang="ru-RU" sz="2000" b="1" i="1" dirty="0" smtClean="0">
                <a:solidFill>
                  <a:srgbClr val="002060"/>
                </a:solidFill>
                <a:latin typeface="Times New Roman" panose="02020603050405020304" pitchFamily="18" charset="0"/>
                <a:cs typeface="Arial" panose="020B0604020202020204" pitchFamily="34" charset="0"/>
              </a:rPr>
              <a:t> </a:t>
            </a:r>
            <a:r>
              <a:rPr kumimoji="1" lang="en-US" altLang="ru-RU" sz="2000" b="1" i="1" dirty="0" smtClean="0">
                <a:solidFill>
                  <a:srgbClr val="002060"/>
                </a:solidFill>
                <a:latin typeface="Times New Roman" panose="02020603050405020304" pitchFamily="18" charset="0"/>
                <a:cs typeface="Arial" panose="020B0604020202020204" pitchFamily="34" charset="0"/>
              </a:rPr>
              <a:t>   Properties and structure of light exotic nuclei;</a:t>
            </a:r>
            <a:endParaRPr kumimoji="1" lang="ru-RU" altLang="ru-RU" sz="2000" b="1" i="1" dirty="0" smtClean="0">
              <a:solidFill>
                <a:srgbClr val="002060"/>
              </a:solidFill>
              <a:latin typeface="Times New Roman" panose="02020603050405020304" pitchFamily="18" charset="0"/>
              <a:cs typeface="Arial" panose="020B0604020202020204" pitchFamily="34" charset="0"/>
            </a:endParaRPr>
          </a:p>
          <a:p>
            <a:endParaRPr kumimoji="1" lang="en-US" altLang="ru-RU" sz="2000" b="1" i="1" dirty="0" smtClean="0">
              <a:solidFill>
                <a:srgbClr val="002060"/>
              </a:solidFill>
              <a:latin typeface="Times New Roman" panose="02020603050405020304" pitchFamily="18" charset="0"/>
              <a:cs typeface="Arial" panose="020B0604020202020204" pitchFamily="34" charset="0"/>
            </a:endParaRPr>
          </a:p>
        </p:txBody>
      </p:sp>
      <p:graphicFrame>
        <p:nvGraphicFramePr>
          <p:cNvPr id="80949" name="Group 53"/>
          <p:cNvGraphicFramePr>
            <a:graphicFrameLocks noGrp="1"/>
          </p:cNvGraphicFramePr>
          <p:nvPr/>
        </p:nvGraphicFramePr>
        <p:xfrm>
          <a:off x="5292725" y="1052513"/>
          <a:ext cx="3597275" cy="4632762"/>
        </p:xfrm>
        <a:graphic>
          <a:graphicData uri="http://schemas.openxmlformats.org/drawingml/2006/table">
            <a:tbl>
              <a:tblPr/>
              <a:tblGrid>
                <a:gridCol w="1022350"/>
                <a:gridCol w="1273175"/>
                <a:gridCol w="1301750"/>
              </a:tblGrid>
              <a:tr h="868569">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rgbClr val="000000"/>
                          </a:solidFill>
                          <a:effectLst/>
                          <a:latin typeface="Times New Roman" pitchFamily="18" charset="0"/>
                          <a:cs typeface="Times New Roman" pitchFamily="18" charset="0"/>
                        </a:rPr>
                        <a:t>U400M</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rgbClr val="000000"/>
                          </a:solidFill>
                          <a:effectLst/>
                          <a:latin typeface="Times New Roman" pitchFamily="18" charset="0"/>
                          <a:cs typeface="Times New Roman" pitchFamily="18" charset="0"/>
                        </a:rPr>
                        <a:t>E=30 ÷ 50 MeV/A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rgbClr val="000000"/>
                          </a:solidFill>
                          <a:effectLst/>
                          <a:latin typeface="Times New Roman" pitchFamily="18" charset="0"/>
                          <a:cs typeface="Times New Roman" pitchFamily="18" charset="0"/>
                        </a:rPr>
                        <a:t>E=4.5 ÷ 9 MeV/A</a:t>
                      </a:r>
                    </a:p>
                  </a:txBody>
                  <a:tcPr marL="91445" marR="91445" marT="45711" marB="45711" horzOverflow="overflow">
                    <a:lnL>
                      <a:noFill/>
                    </a:lnL>
                    <a:lnR w="28575"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6D9F1"/>
                    </a:solidFill>
                  </a:tcPr>
                </a:tc>
                <a:tc hMerge="1">
                  <a:txBody>
                    <a:bodyPr/>
                    <a:lstStyle/>
                    <a:p>
                      <a:endParaRPr lang="ru-RU"/>
                    </a:p>
                  </a:txBody>
                  <a:tcPr/>
                </a:tc>
                <a:tc hMerge="1">
                  <a:txBody>
                    <a:bodyPr/>
                    <a:lstStyle/>
                    <a:p>
                      <a:endParaRPr lang="ru-RU"/>
                    </a:p>
                  </a:txBody>
                  <a:tcPr/>
                </a:tc>
              </a:tr>
              <a:tr h="6095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rgbClr val="000000"/>
                          </a:solidFill>
                          <a:effectLst/>
                          <a:latin typeface="Times New Roman" pitchFamily="18" charset="0"/>
                          <a:cs typeface="Times New Roman" pitchFamily="18" charset="0"/>
                        </a:rPr>
                        <a:t>Ion</a:t>
                      </a:r>
                      <a:endParaRPr kumimoji="0" lang="en-US" sz="1700" b="1" i="0" u="none" strike="noStrike" cap="none" normalizeH="0" baseline="0" smtClean="0">
                        <a:ln>
                          <a:noFill/>
                        </a:ln>
                        <a:solidFill>
                          <a:schemeClr val="tx1"/>
                        </a:solidFill>
                        <a:effectLst/>
                        <a:latin typeface="Times New Roman" pitchFamily="18" charset="0"/>
                        <a:cs typeface="Arial" charset="0"/>
                      </a:endParaRPr>
                    </a:p>
                  </a:txBody>
                  <a:tcPr marL="91445" marR="91445" marT="45711" marB="45711" horzOverflow="overflow">
                    <a:lnL>
                      <a:noFill/>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rgbClr val="000000"/>
                          </a:solidFill>
                          <a:effectLst/>
                          <a:latin typeface="Times New Roman" pitchFamily="18" charset="0"/>
                          <a:cs typeface="Times New Roman" pitchFamily="18" charset="0"/>
                        </a:rPr>
                        <a:t>Ion energy</a:t>
                      </a:r>
                      <a:endParaRPr kumimoji="0" lang="ru-RU" sz="1700" b="1" i="0" u="none" strike="noStrike" cap="none" normalizeH="0" baseline="0" smtClean="0">
                        <a:ln>
                          <a:noFill/>
                        </a:ln>
                        <a:solidFill>
                          <a:srgbClr val="FFFF00"/>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rgbClr val="000000"/>
                          </a:solidFill>
                          <a:effectLst/>
                          <a:latin typeface="Times New Roman" pitchFamily="18" charset="0"/>
                          <a:cs typeface="Times New Roman" pitchFamily="18" charset="0"/>
                        </a:rPr>
                        <a:t>[MeV/A]</a:t>
                      </a:r>
                    </a:p>
                  </a:txBody>
                  <a:tcPr marL="91445" marR="91445"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rgbClr val="000000"/>
                          </a:solidFill>
                          <a:effectLst/>
                          <a:latin typeface="Times New Roman" pitchFamily="18" charset="0"/>
                          <a:cs typeface="Times New Roman" pitchFamily="18" charset="0"/>
                        </a:rPr>
                        <a:t>Output intensity</a:t>
                      </a:r>
                    </a:p>
                  </a:txBody>
                  <a:tcPr marL="91445" marR="91445" marT="45711" marB="45711" horzOverflow="overflow">
                    <a:lnL w="12700" cap="flat" cmpd="sng" algn="ctr">
                      <a:solidFill>
                        <a:srgbClr val="000000"/>
                      </a:solidFill>
                      <a:prstDash val="solid"/>
                      <a:round/>
                      <a:headEnd type="none" w="med" len="med"/>
                      <a:tailEnd type="none" w="med" len="med"/>
                    </a:lnL>
                    <a:lnR>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6D9F1"/>
                    </a:solidFill>
                  </a:tcPr>
                </a:tc>
              </a:tr>
              <a:tr h="3504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30000" smtClean="0">
                          <a:ln>
                            <a:noFill/>
                          </a:ln>
                          <a:solidFill>
                            <a:srgbClr val="000000"/>
                          </a:solidFill>
                          <a:effectLst/>
                          <a:latin typeface="Times New Roman" pitchFamily="18" charset="0"/>
                          <a:cs typeface="Times New Roman" pitchFamily="18" charset="0"/>
                        </a:rPr>
                        <a:t>7</a:t>
                      </a:r>
                      <a:r>
                        <a:rPr kumimoji="0" lang="en-US" sz="1700" b="1" i="0" u="none" strike="noStrike" cap="none" normalizeH="0" baseline="0" smtClean="0">
                          <a:ln>
                            <a:noFill/>
                          </a:ln>
                          <a:solidFill>
                            <a:srgbClr val="000000"/>
                          </a:solidFill>
                          <a:effectLst/>
                          <a:latin typeface="Times New Roman" pitchFamily="18" charset="0"/>
                          <a:cs typeface="Times New Roman" pitchFamily="18" charset="0"/>
                        </a:rPr>
                        <a:t>Li</a:t>
                      </a:r>
                      <a:endParaRPr kumimoji="0" lang="en-US" sz="1700" b="1" i="0" u="none" strike="noStrike" cap="none" normalizeH="0" baseline="0" smtClean="0">
                        <a:ln>
                          <a:noFill/>
                        </a:ln>
                        <a:solidFill>
                          <a:schemeClr val="tx1"/>
                        </a:solidFill>
                        <a:effectLst/>
                        <a:latin typeface="Times New Roman" pitchFamily="18" charset="0"/>
                        <a:cs typeface="Arial" charset="0"/>
                      </a:endParaRPr>
                    </a:p>
                  </a:txBody>
                  <a:tcPr marL="91445" marR="91445" marT="45711" marB="45711" horzOverflow="overflow">
                    <a:lnL>
                      <a:noFill/>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smtClean="0">
                          <a:ln>
                            <a:noFill/>
                          </a:ln>
                          <a:solidFill>
                            <a:srgbClr val="000000"/>
                          </a:solidFill>
                          <a:effectLst/>
                          <a:latin typeface="Times New Roman" pitchFamily="18" charset="0"/>
                          <a:cs typeface="Arial" charset="0"/>
                        </a:rPr>
                        <a:t>35</a:t>
                      </a:r>
                      <a:endParaRPr kumimoji="0" lang="en-US" sz="1700" b="1" i="0" u="none" strike="noStrike" cap="none" normalizeH="0" baseline="0" smtClean="0">
                        <a:ln>
                          <a:noFill/>
                        </a:ln>
                        <a:solidFill>
                          <a:srgbClr val="000000"/>
                        </a:solidFill>
                        <a:effectLst/>
                        <a:latin typeface="Times New Roman" pitchFamily="18" charset="0"/>
                        <a:cs typeface="Arial" charset="0"/>
                      </a:endParaRPr>
                    </a:p>
                  </a:txBody>
                  <a:tcPr marL="91445" marR="91445"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smtClean="0">
                          <a:ln>
                            <a:noFill/>
                          </a:ln>
                          <a:solidFill>
                            <a:srgbClr val="000000"/>
                          </a:solidFill>
                          <a:effectLst/>
                          <a:latin typeface="Times New Roman" pitchFamily="18" charset="0"/>
                          <a:cs typeface="Times New Roman" pitchFamily="18" charset="0"/>
                        </a:rPr>
                        <a:t>6×10</a:t>
                      </a:r>
                      <a:r>
                        <a:rPr kumimoji="0" lang="en-GB" sz="1700" b="1" i="0" u="none" strike="noStrike" cap="none" normalizeH="0" baseline="30000" smtClean="0">
                          <a:ln>
                            <a:noFill/>
                          </a:ln>
                          <a:solidFill>
                            <a:srgbClr val="000000"/>
                          </a:solidFill>
                          <a:effectLst/>
                          <a:latin typeface="Times New Roman" pitchFamily="18" charset="0"/>
                          <a:cs typeface="Times New Roman" pitchFamily="18" charset="0"/>
                        </a:rPr>
                        <a:t>13</a:t>
                      </a:r>
                      <a:endParaRPr kumimoji="0" lang="en-GB" sz="1700" b="1" i="0" u="none" strike="noStrike" cap="none" normalizeH="0" baseline="30000" smtClean="0">
                        <a:ln>
                          <a:noFill/>
                        </a:ln>
                        <a:solidFill>
                          <a:srgbClr val="000000"/>
                        </a:solidFill>
                        <a:effectLst/>
                        <a:latin typeface="Times New Roman" pitchFamily="18" charset="0"/>
                        <a:cs typeface="Times New Roman" pitchFamily="18" charset="0"/>
                        <a:sym typeface="Symbol" pitchFamily="18" charset="2"/>
                      </a:endParaRPr>
                    </a:p>
                  </a:txBody>
                  <a:tcPr marL="91445" marR="91445" marT="45711" marB="45711" horzOverflow="overflow">
                    <a:lnL w="12700" cap="flat" cmpd="sng" algn="ctr">
                      <a:solidFill>
                        <a:srgbClr val="000000"/>
                      </a:solidFill>
                      <a:prstDash val="solid"/>
                      <a:round/>
                      <a:headEnd type="none" w="med" len="med"/>
                      <a:tailEnd type="none" w="med" len="med"/>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r>
              <a:tr h="3504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30000" smtClean="0">
                          <a:ln>
                            <a:noFill/>
                          </a:ln>
                          <a:solidFill>
                            <a:srgbClr val="000000"/>
                          </a:solidFill>
                          <a:effectLst/>
                          <a:latin typeface="Times New Roman" pitchFamily="18" charset="0"/>
                          <a:cs typeface="Times New Roman" pitchFamily="18" charset="0"/>
                        </a:rPr>
                        <a:t>18</a:t>
                      </a:r>
                      <a:r>
                        <a:rPr kumimoji="0" lang="en-US" sz="1700" b="1" i="0" u="none" strike="noStrike" cap="none" normalizeH="0" baseline="0" smtClean="0">
                          <a:ln>
                            <a:noFill/>
                          </a:ln>
                          <a:solidFill>
                            <a:srgbClr val="000000"/>
                          </a:solidFill>
                          <a:effectLst/>
                          <a:latin typeface="Times New Roman" pitchFamily="18" charset="0"/>
                          <a:cs typeface="Times New Roman" pitchFamily="18" charset="0"/>
                        </a:rPr>
                        <a:t>O</a:t>
                      </a:r>
                      <a:endParaRPr kumimoji="0" lang="en-US" sz="1700" b="1" i="0" u="none" strike="noStrike" cap="none" normalizeH="0" baseline="0" smtClean="0">
                        <a:ln>
                          <a:noFill/>
                        </a:ln>
                        <a:solidFill>
                          <a:schemeClr val="tx1"/>
                        </a:solidFill>
                        <a:effectLst/>
                        <a:latin typeface="Times New Roman" pitchFamily="18" charset="0"/>
                        <a:cs typeface="Arial" charset="0"/>
                      </a:endParaRPr>
                    </a:p>
                  </a:txBody>
                  <a:tcPr marL="91445" marR="91445" marT="45711" marB="45711"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smtClean="0">
                          <a:ln>
                            <a:noFill/>
                          </a:ln>
                          <a:solidFill>
                            <a:srgbClr val="000000"/>
                          </a:solidFill>
                          <a:effectLst/>
                          <a:latin typeface="Times New Roman" pitchFamily="18" charset="0"/>
                          <a:cs typeface="Arial" charset="0"/>
                        </a:rPr>
                        <a:t>33</a:t>
                      </a:r>
                      <a:endParaRPr kumimoji="0" lang="en-US" sz="1700" b="1" i="0" u="none" strike="noStrike" cap="none" normalizeH="0" baseline="0" smtClean="0">
                        <a:ln>
                          <a:noFill/>
                        </a:ln>
                        <a:solidFill>
                          <a:srgbClr val="000000"/>
                        </a:solidFill>
                        <a:effectLst/>
                        <a:latin typeface="Times New Roman" pitchFamily="18" charset="0"/>
                        <a:cs typeface="Arial" charset="0"/>
                      </a:endParaRPr>
                    </a:p>
                  </a:txBody>
                  <a:tcPr marL="91445" marR="91445"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smtClean="0">
                          <a:ln>
                            <a:noFill/>
                          </a:ln>
                          <a:solidFill>
                            <a:srgbClr val="000000"/>
                          </a:solidFill>
                          <a:effectLst/>
                          <a:latin typeface="Times New Roman" pitchFamily="18" charset="0"/>
                          <a:cs typeface="Times New Roman" pitchFamily="18" charset="0"/>
                        </a:rPr>
                        <a:t>1×10</a:t>
                      </a:r>
                      <a:r>
                        <a:rPr kumimoji="0" lang="en-GB" sz="1700" b="1" i="0" u="none" strike="noStrike" cap="none" normalizeH="0" baseline="30000" smtClean="0">
                          <a:ln>
                            <a:noFill/>
                          </a:ln>
                          <a:solidFill>
                            <a:srgbClr val="000000"/>
                          </a:solidFill>
                          <a:effectLst/>
                          <a:latin typeface="Times New Roman" pitchFamily="18" charset="0"/>
                          <a:cs typeface="Times New Roman" pitchFamily="18" charset="0"/>
                        </a:rPr>
                        <a:t>13</a:t>
                      </a:r>
                      <a:endParaRPr kumimoji="0" lang="en-GB" sz="1700" b="1" i="0" u="none" strike="noStrike" cap="none" normalizeH="0" baseline="30000" smtClean="0">
                        <a:ln>
                          <a:noFill/>
                        </a:ln>
                        <a:solidFill>
                          <a:srgbClr val="000000"/>
                        </a:solidFill>
                        <a:effectLst/>
                        <a:latin typeface="Times New Roman" pitchFamily="18" charset="0"/>
                        <a:cs typeface="Times New Roman" pitchFamily="18" charset="0"/>
                        <a:sym typeface="Symbol" pitchFamily="18" charset="2"/>
                      </a:endParaRPr>
                    </a:p>
                  </a:txBody>
                  <a:tcPr marL="91445" marR="91445" marT="45711" marB="45711"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r>
              <a:tr h="3504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30000" smtClean="0">
                          <a:ln>
                            <a:noFill/>
                          </a:ln>
                          <a:solidFill>
                            <a:srgbClr val="000000"/>
                          </a:solidFill>
                          <a:effectLst/>
                          <a:latin typeface="Times New Roman" pitchFamily="18" charset="0"/>
                          <a:cs typeface="Times New Roman" pitchFamily="18" charset="0"/>
                        </a:rPr>
                        <a:t>40</a:t>
                      </a:r>
                      <a:r>
                        <a:rPr kumimoji="0" lang="en-US" sz="1700" b="1" i="0" u="none" strike="noStrike" cap="none" normalizeH="0" baseline="0" smtClean="0">
                          <a:ln>
                            <a:noFill/>
                          </a:ln>
                          <a:solidFill>
                            <a:srgbClr val="000000"/>
                          </a:solidFill>
                          <a:effectLst/>
                          <a:latin typeface="Times New Roman" pitchFamily="18" charset="0"/>
                          <a:cs typeface="Times New Roman" pitchFamily="18" charset="0"/>
                        </a:rPr>
                        <a:t>Ar</a:t>
                      </a:r>
                      <a:endParaRPr kumimoji="0" lang="en-US" sz="1700" b="1" i="0" u="none" strike="noStrike" cap="none" normalizeH="0" baseline="0" smtClean="0">
                        <a:ln>
                          <a:noFill/>
                        </a:ln>
                        <a:solidFill>
                          <a:schemeClr val="tx1"/>
                        </a:solidFill>
                        <a:effectLst/>
                        <a:latin typeface="Times New Roman" pitchFamily="18" charset="0"/>
                        <a:cs typeface="Arial" charset="0"/>
                      </a:endParaRPr>
                    </a:p>
                  </a:txBody>
                  <a:tcPr marL="91445" marR="91445" marT="45711" marB="45711"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smtClean="0">
                          <a:ln>
                            <a:noFill/>
                          </a:ln>
                          <a:solidFill>
                            <a:srgbClr val="000000"/>
                          </a:solidFill>
                          <a:effectLst/>
                          <a:latin typeface="Times New Roman" pitchFamily="18" charset="0"/>
                          <a:cs typeface="Arial" charset="0"/>
                        </a:rPr>
                        <a:t>40</a:t>
                      </a:r>
                      <a:endParaRPr kumimoji="0" lang="en-US" sz="1700" b="1" i="0" u="none" strike="noStrike" cap="none" normalizeH="0" baseline="0" smtClean="0">
                        <a:ln>
                          <a:noFill/>
                        </a:ln>
                        <a:solidFill>
                          <a:srgbClr val="000000"/>
                        </a:solidFill>
                        <a:effectLst/>
                        <a:latin typeface="Times New Roman" pitchFamily="18" charset="0"/>
                        <a:cs typeface="Arial" charset="0"/>
                      </a:endParaRPr>
                    </a:p>
                  </a:txBody>
                  <a:tcPr marL="91445" marR="91445"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smtClean="0">
                          <a:ln>
                            <a:noFill/>
                          </a:ln>
                          <a:solidFill>
                            <a:srgbClr val="000000"/>
                          </a:solidFill>
                          <a:effectLst/>
                          <a:latin typeface="Times New Roman" pitchFamily="18" charset="0"/>
                          <a:cs typeface="Times New Roman" pitchFamily="18" charset="0"/>
                        </a:rPr>
                        <a:t>1×10</a:t>
                      </a:r>
                      <a:r>
                        <a:rPr kumimoji="0" lang="en-GB" sz="1700" b="1" i="0" u="none" strike="noStrike" cap="none" normalizeH="0" baseline="30000" smtClean="0">
                          <a:ln>
                            <a:noFill/>
                          </a:ln>
                          <a:solidFill>
                            <a:srgbClr val="000000"/>
                          </a:solidFill>
                          <a:effectLst/>
                          <a:latin typeface="Times New Roman" pitchFamily="18" charset="0"/>
                          <a:cs typeface="Times New Roman" pitchFamily="18" charset="0"/>
                        </a:rPr>
                        <a:t>12</a:t>
                      </a:r>
                      <a:endParaRPr kumimoji="0" lang="en-GB" sz="1700" b="1" i="0" u="none" strike="noStrike" cap="none" normalizeH="0" baseline="30000" smtClean="0">
                        <a:ln>
                          <a:noFill/>
                        </a:ln>
                        <a:solidFill>
                          <a:srgbClr val="000000"/>
                        </a:solidFill>
                        <a:effectLst/>
                        <a:latin typeface="Times New Roman" pitchFamily="18" charset="0"/>
                        <a:cs typeface="Times New Roman" pitchFamily="18" charset="0"/>
                        <a:sym typeface="Symbol" pitchFamily="18" charset="2"/>
                      </a:endParaRPr>
                    </a:p>
                  </a:txBody>
                  <a:tcPr marL="91445" marR="91445" marT="45711" marB="45711"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r>
              <a:tr h="3504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30000" smtClean="0">
                          <a:ln>
                            <a:noFill/>
                          </a:ln>
                          <a:solidFill>
                            <a:srgbClr val="000000"/>
                          </a:solidFill>
                          <a:effectLst/>
                          <a:latin typeface="Times New Roman" pitchFamily="18" charset="0"/>
                          <a:cs typeface="Times New Roman" pitchFamily="18" charset="0"/>
                        </a:rPr>
                        <a:t>48</a:t>
                      </a:r>
                      <a:r>
                        <a:rPr kumimoji="0" lang="en-US" sz="1700" b="1" i="0" u="none" strike="noStrike" cap="none" normalizeH="0" baseline="0" smtClean="0">
                          <a:ln>
                            <a:noFill/>
                          </a:ln>
                          <a:solidFill>
                            <a:srgbClr val="000000"/>
                          </a:solidFill>
                          <a:effectLst/>
                          <a:latin typeface="Times New Roman" pitchFamily="18" charset="0"/>
                          <a:cs typeface="Times New Roman" pitchFamily="18" charset="0"/>
                        </a:rPr>
                        <a:t>Ca</a:t>
                      </a:r>
                      <a:endParaRPr kumimoji="0" lang="en-US" sz="1700" b="1" i="0" u="none" strike="noStrike" cap="none" normalizeH="0" baseline="0" smtClean="0">
                        <a:ln>
                          <a:noFill/>
                        </a:ln>
                        <a:solidFill>
                          <a:schemeClr val="tx1"/>
                        </a:solidFill>
                        <a:effectLst/>
                        <a:latin typeface="Times New Roman" pitchFamily="18" charset="0"/>
                        <a:cs typeface="Arial" charset="0"/>
                      </a:endParaRPr>
                    </a:p>
                  </a:txBody>
                  <a:tcPr marL="91445" marR="91445" marT="45711" marB="45711"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smtClean="0">
                          <a:ln>
                            <a:noFill/>
                          </a:ln>
                          <a:solidFill>
                            <a:srgbClr val="000000"/>
                          </a:solidFill>
                          <a:effectLst/>
                          <a:latin typeface="Times New Roman" pitchFamily="18" charset="0"/>
                          <a:cs typeface="Arial" charset="0"/>
                        </a:rPr>
                        <a:t>5</a:t>
                      </a:r>
                      <a:endParaRPr kumimoji="0" lang="en-US" sz="1700" b="1" i="0" u="none" strike="noStrike" cap="none" normalizeH="0" baseline="0" smtClean="0">
                        <a:ln>
                          <a:noFill/>
                        </a:ln>
                        <a:solidFill>
                          <a:srgbClr val="000000"/>
                        </a:solidFill>
                        <a:effectLst/>
                        <a:latin typeface="Times New Roman" pitchFamily="18" charset="0"/>
                        <a:cs typeface="Arial" charset="0"/>
                      </a:endParaRPr>
                    </a:p>
                  </a:txBody>
                  <a:tcPr marL="91445" marR="91445"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smtClean="0">
                          <a:ln>
                            <a:noFill/>
                          </a:ln>
                          <a:solidFill>
                            <a:srgbClr val="000000"/>
                          </a:solidFill>
                          <a:effectLst/>
                          <a:latin typeface="Times New Roman" pitchFamily="18" charset="0"/>
                          <a:cs typeface="Times New Roman" pitchFamily="18" charset="0"/>
                        </a:rPr>
                        <a:t>6×10</a:t>
                      </a:r>
                      <a:r>
                        <a:rPr kumimoji="0" lang="en-GB" sz="1700" b="1" i="0" u="none" strike="noStrike" cap="none" normalizeH="0" baseline="30000" smtClean="0">
                          <a:ln>
                            <a:noFill/>
                          </a:ln>
                          <a:solidFill>
                            <a:srgbClr val="000000"/>
                          </a:solidFill>
                          <a:effectLst/>
                          <a:latin typeface="Times New Roman" pitchFamily="18" charset="0"/>
                          <a:cs typeface="Times New Roman" pitchFamily="18" charset="0"/>
                        </a:rPr>
                        <a:t>12</a:t>
                      </a:r>
                      <a:endParaRPr kumimoji="0" lang="en-GB" sz="1700" b="1" i="0" u="none" strike="noStrike" cap="none" normalizeH="0" baseline="30000" smtClean="0">
                        <a:ln>
                          <a:noFill/>
                        </a:ln>
                        <a:solidFill>
                          <a:srgbClr val="000000"/>
                        </a:solidFill>
                        <a:effectLst/>
                        <a:latin typeface="Times New Roman" pitchFamily="18" charset="0"/>
                        <a:cs typeface="Times New Roman" pitchFamily="18" charset="0"/>
                        <a:sym typeface="Symbol" pitchFamily="18" charset="2"/>
                      </a:endParaRPr>
                    </a:p>
                  </a:txBody>
                  <a:tcPr marL="91445" marR="91445" marT="45711" marB="45711"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r>
              <a:tr h="3504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30000" smtClean="0">
                          <a:ln>
                            <a:noFill/>
                          </a:ln>
                          <a:solidFill>
                            <a:srgbClr val="000000"/>
                          </a:solidFill>
                          <a:effectLst/>
                          <a:latin typeface="Times New Roman" pitchFamily="18" charset="0"/>
                          <a:cs typeface="Times New Roman" pitchFamily="18" charset="0"/>
                        </a:rPr>
                        <a:t>54</a:t>
                      </a:r>
                      <a:r>
                        <a:rPr kumimoji="0" lang="en-US" sz="1700" b="1" i="0" u="none" strike="noStrike" cap="none" normalizeH="0" baseline="0" smtClean="0">
                          <a:ln>
                            <a:noFill/>
                          </a:ln>
                          <a:solidFill>
                            <a:srgbClr val="000000"/>
                          </a:solidFill>
                          <a:effectLst/>
                          <a:latin typeface="Times New Roman" pitchFamily="18" charset="0"/>
                          <a:cs typeface="Times New Roman" pitchFamily="18" charset="0"/>
                        </a:rPr>
                        <a:t>Cr</a:t>
                      </a:r>
                      <a:endParaRPr kumimoji="0" lang="en-US" sz="1700" b="1" i="0" u="none" strike="noStrike" cap="none" normalizeH="0" baseline="0" smtClean="0">
                        <a:ln>
                          <a:noFill/>
                        </a:ln>
                        <a:solidFill>
                          <a:schemeClr val="tx1"/>
                        </a:solidFill>
                        <a:effectLst/>
                        <a:latin typeface="Times New Roman" pitchFamily="18" charset="0"/>
                        <a:cs typeface="Arial" charset="0"/>
                      </a:endParaRPr>
                    </a:p>
                  </a:txBody>
                  <a:tcPr marL="91445" marR="91445" marT="45711" marB="45711"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smtClean="0">
                          <a:ln>
                            <a:noFill/>
                          </a:ln>
                          <a:solidFill>
                            <a:srgbClr val="000000"/>
                          </a:solidFill>
                          <a:effectLst/>
                          <a:latin typeface="Times New Roman" pitchFamily="18" charset="0"/>
                          <a:cs typeface="Arial" charset="0"/>
                        </a:rPr>
                        <a:t>5</a:t>
                      </a:r>
                      <a:endParaRPr kumimoji="0" lang="en-US" sz="1700" b="1" i="0" u="none" strike="noStrike" cap="none" normalizeH="0" baseline="0" smtClean="0">
                        <a:ln>
                          <a:noFill/>
                        </a:ln>
                        <a:solidFill>
                          <a:srgbClr val="000000"/>
                        </a:solidFill>
                        <a:effectLst/>
                        <a:latin typeface="Times New Roman" pitchFamily="18" charset="0"/>
                        <a:cs typeface="Arial" charset="0"/>
                      </a:endParaRPr>
                    </a:p>
                  </a:txBody>
                  <a:tcPr marL="91445" marR="91445"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smtClean="0">
                          <a:ln>
                            <a:noFill/>
                          </a:ln>
                          <a:solidFill>
                            <a:srgbClr val="000000"/>
                          </a:solidFill>
                          <a:effectLst/>
                          <a:latin typeface="Times New Roman" pitchFamily="18" charset="0"/>
                          <a:cs typeface="Times New Roman" pitchFamily="18" charset="0"/>
                        </a:rPr>
                        <a:t>3×10</a:t>
                      </a:r>
                      <a:r>
                        <a:rPr kumimoji="0" lang="en-GB" sz="1700" b="1" i="0" u="none" strike="noStrike" cap="none" normalizeH="0" baseline="30000" smtClean="0">
                          <a:ln>
                            <a:noFill/>
                          </a:ln>
                          <a:solidFill>
                            <a:srgbClr val="000000"/>
                          </a:solidFill>
                          <a:effectLst/>
                          <a:latin typeface="Times New Roman" pitchFamily="18" charset="0"/>
                          <a:cs typeface="Times New Roman" pitchFamily="18" charset="0"/>
                        </a:rPr>
                        <a:t>12</a:t>
                      </a:r>
                      <a:endParaRPr kumimoji="0" lang="en-GB" sz="1700" b="1" i="0" u="none" strike="noStrike" cap="none" normalizeH="0" baseline="30000" smtClean="0">
                        <a:ln>
                          <a:noFill/>
                        </a:ln>
                        <a:solidFill>
                          <a:srgbClr val="000000"/>
                        </a:solidFill>
                        <a:effectLst/>
                        <a:latin typeface="Times New Roman" pitchFamily="18" charset="0"/>
                        <a:cs typeface="Times New Roman" pitchFamily="18" charset="0"/>
                        <a:sym typeface="Symbol" pitchFamily="18" charset="2"/>
                      </a:endParaRPr>
                    </a:p>
                  </a:txBody>
                  <a:tcPr marL="91445" marR="91445" marT="45711" marB="45711"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r>
              <a:tr h="3504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30000" smtClean="0">
                          <a:ln>
                            <a:noFill/>
                          </a:ln>
                          <a:solidFill>
                            <a:srgbClr val="000000"/>
                          </a:solidFill>
                          <a:effectLst/>
                          <a:latin typeface="Times New Roman" pitchFamily="18" charset="0"/>
                          <a:cs typeface="Times New Roman" pitchFamily="18" charset="0"/>
                        </a:rPr>
                        <a:t>58</a:t>
                      </a:r>
                      <a:r>
                        <a:rPr kumimoji="0" lang="en-US" sz="1700" b="1" i="0" u="none" strike="noStrike" cap="none" normalizeH="0" baseline="0" smtClean="0">
                          <a:ln>
                            <a:noFill/>
                          </a:ln>
                          <a:solidFill>
                            <a:srgbClr val="000000"/>
                          </a:solidFill>
                          <a:effectLst/>
                          <a:latin typeface="Times New Roman" pitchFamily="18" charset="0"/>
                          <a:cs typeface="Times New Roman" pitchFamily="18" charset="0"/>
                        </a:rPr>
                        <a:t>Fe</a:t>
                      </a:r>
                      <a:endParaRPr kumimoji="0" lang="en-US" sz="1700" b="1" i="0" u="none" strike="noStrike" cap="none" normalizeH="0" baseline="0" smtClean="0">
                        <a:ln>
                          <a:noFill/>
                        </a:ln>
                        <a:solidFill>
                          <a:schemeClr val="tx1"/>
                        </a:solidFill>
                        <a:effectLst/>
                        <a:latin typeface="Times New Roman" pitchFamily="18" charset="0"/>
                        <a:cs typeface="Arial" charset="0"/>
                      </a:endParaRPr>
                    </a:p>
                  </a:txBody>
                  <a:tcPr marL="91445" marR="91445" marT="45711" marB="45711"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smtClean="0">
                          <a:ln>
                            <a:noFill/>
                          </a:ln>
                          <a:solidFill>
                            <a:srgbClr val="000000"/>
                          </a:solidFill>
                          <a:effectLst/>
                          <a:latin typeface="Times New Roman" pitchFamily="18" charset="0"/>
                          <a:cs typeface="Arial" charset="0"/>
                        </a:rPr>
                        <a:t>5</a:t>
                      </a:r>
                      <a:endParaRPr kumimoji="0" lang="en-US" sz="1700" b="1" i="0" u="none" strike="noStrike" cap="none" normalizeH="0" baseline="0" smtClean="0">
                        <a:ln>
                          <a:noFill/>
                        </a:ln>
                        <a:solidFill>
                          <a:srgbClr val="000000"/>
                        </a:solidFill>
                        <a:effectLst/>
                        <a:latin typeface="Times New Roman" pitchFamily="18" charset="0"/>
                        <a:cs typeface="Arial" charset="0"/>
                      </a:endParaRPr>
                    </a:p>
                  </a:txBody>
                  <a:tcPr marL="91445" marR="91445"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smtClean="0">
                          <a:ln>
                            <a:noFill/>
                          </a:ln>
                          <a:solidFill>
                            <a:srgbClr val="000000"/>
                          </a:solidFill>
                          <a:effectLst/>
                          <a:latin typeface="Times New Roman" pitchFamily="18" charset="0"/>
                          <a:cs typeface="Times New Roman" pitchFamily="18" charset="0"/>
                        </a:rPr>
                        <a:t>3×10</a:t>
                      </a:r>
                      <a:r>
                        <a:rPr kumimoji="0" lang="en-GB" sz="1700" b="1" i="0" u="none" strike="noStrike" cap="none" normalizeH="0" baseline="30000" smtClean="0">
                          <a:ln>
                            <a:noFill/>
                          </a:ln>
                          <a:solidFill>
                            <a:srgbClr val="000000"/>
                          </a:solidFill>
                          <a:effectLst/>
                          <a:latin typeface="Times New Roman" pitchFamily="18" charset="0"/>
                          <a:cs typeface="Times New Roman" pitchFamily="18" charset="0"/>
                        </a:rPr>
                        <a:t>12</a:t>
                      </a:r>
                      <a:endParaRPr kumimoji="0" lang="en-GB" sz="1700" b="1" i="0" u="none" strike="noStrike" cap="none" normalizeH="0" baseline="30000" smtClean="0">
                        <a:ln>
                          <a:noFill/>
                        </a:ln>
                        <a:solidFill>
                          <a:srgbClr val="000000"/>
                        </a:solidFill>
                        <a:effectLst/>
                        <a:latin typeface="Times New Roman" pitchFamily="18" charset="0"/>
                        <a:cs typeface="Times New Roman" pitchFamily="18" charset="0"/>
                        <a:sym typeface="Symbol" pitchFamily="18" charset="2"/>
                      </a:endParaRPr>
                    </a:p>
                  </a:txBody>
                  <a:tcPr marL="91445" marR="91445" marT="45711" marB="45711"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r>
              <a:tr h="3504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30000" smtClean="0">
                          <a:ln>
                            <a:noFill/>
                          </a:ln>
                          <a:solidFill>
                            <a:srgbClr val="000000"/>
                          </a:solidFill>
                          <a:effectLst/>
                          <a:latin typeface="Times New Roman" pitchFamily="18" charset="0"/>
                          <a:cs typeface="Times New Roman" pitchFamily="18" charset="0"/>
                        </a:rPr>
                        <a:t>124</a:t>
                      </a:r>
                      <a:r>
                        <a:rPr kumimoji="0" lang="en-US" sz="1700" b="1" i="0" u="none" strike="noStrike" cap="none" normalizeH="0" baseline="0" smtClean="0">
                          <a:ln>
                            <a:noFill/>
                          </a:ln>
                          <a:solidFill>
                            <a:srgbClr val="000000"/>
                          </a:solidFill>
                          <a:effectLst/>
                          <a:latin typeface="Times New Roman" pitchFamily="18" charset="0"/>
                          <a:cs typeface="Times New Roman" pitchFamily="18" charset="0"/>
                        </a:rPr>
                        <a:t>Sn</a:t>
                      </a:r>
                      <a:endParaRPr kumimoji="0" lang="en-US" sz="1700" b="1" i="0" u="none" strike="noStrike" cap="none" normalizeH="0" baseline="0" smtClean="0">
                        <a:ln>
                          <a:noFill/>
                        </a:ln>
                        <a:solidFill>
                          <a:schemeClr val="tx1"/>
                        </a:solidFill>
                        <a:effectLst/>
                        <a:latin typeface="Times New Roman" pitchFamily="18" charset="0"/>
                        <a:cs typeface="Arial" charset="0"/>
                      </a:endParaRPr>
                    </a:p>
                  </a:txBody>
                  <a:tcPr marL="91445" marR="91445" marT="45711" marB="45711"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smtClean="0">
                          <a:ln>
                            <a:noFill/>
                          </a:ln>
                          <a:solidFill>
                            <a:srgbClr val="000000"/>
                          </a:solidFill>
                          <a:effectLst/>
                          <a:latin typeface="Times New Roman" pitchFamily="18" charset="0"/>
                          <a:cs typeface="Arial" charset="0"/>
                        </a:rPr>
                        <a:t>5</a:t>
                      </a:r>
                      <a:endParaRPr kumimoji="0" lang="en-US" sz="1700" b="1" i="0" u="none" strike="noStrike" cap="none" normalizeH="0" baseline="0" smtClean="0">
                        <a:ln>
                          <a:noFill/>
                        </a:ln>
                        <a:solidFill>
                          <a:srgbClr val="000000"/>
                        </a:solidFill>
                        <a:effectLst/>
                        <a:latin typeface="Times New Roman" pitchFamily="18" charset="0"/>
                        <a:cs typeface="Arial" charset="0"/>
                      </a:endParaRPr>
                    </a:p>
                  </a:txBody>
                  <a:tcPr marL="91445" marR="91445"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smtClean="0">
                          <a:ln>
                            <a:noFill/>
                          </a:ln>
                          <a:solidFill>
                            <a:srgbClr val="000000"/>
                          </a:solidFill>
                          <a:effectLst/>
                          <a:latin typeface="Times New Roman" pitchFamily="18" charset="0"/>
                          <a:cs typeface="Times New Roman" pitchFamily="18" charset="0"/>
                        </a:rPr>
                        <a:t>2×10</a:t>
                      </a:r>
                      <a:r>
                        <a:rPr kumimoji="0" lang="en-GB" sz="1700" b="1" i="0" u="none" strike="noStrike" cap="none" normalizeH="0" baseline="30000" smtClean="0">
                          <a:ln>
                            <a:noFill/>
                          </a:ln>
                          <a:solidFill>
                            <a:srgbClr val="000000"/>
                          </a:solidFill>
                          <a:effectLst/>
                          <a:latin typeface="Times New Roman" pitchFamily="18" charset="0"/>
                          <a:cs typeface="Times New Roman" pitchFamily="18" charset="0"/>
                        </a:rPr>
                        <a:t>11</a:t>
                      </a:r>
                      <a:endParaRPr kumimoji="0" lang="en-GB" sz="1700" b="1" i="0" u="none" strike="noStrike" cap="none" normalizeH="0" baseline="30000" smtClean="0">
                        <a:ln>
                          <a:noFill/>
                        </a:ln>
                        <a:solidFill>
                          <a:srgbClr val="000000"/>
                        </a:solidFill>
                        <a:effectLst/>
                        <a:latin typeface="Times New Roman" pitchFamily="18" charset="0"/>
                        <a:cs typeface="Times New Roman" pitchFamily="18" charset="0"/>
                        <a:sym typeface="Symbol" pitchFamily="18" charset="2"/>
                      </a:endParaRPr>
                    </a:p>
                  </a:txBody>
                  <a:tcPr marL="91445" marR="91445" marT="45711" marB="45711"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r>
              <a:tr h="3504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30000" smtClean="0">
                          <a:ln>
                            <a:noFill/>
                          </a:ln>
                          <a:solidFill>
                            <a:srgbClr val="000000"/>
                          </a:solidFill>
                          <a:effectLst/>
                          <a:latin typeface="Times New Roman" pitchFamily="18" charset="0"/>
                          <a:cs typeface="Times New Roman" pitchFamily="18" charset="0"/>
                        </a:rPr>
                        <a:t>136</a:t>
                      </a:r>
                      <a:r>
                        <a:rPr kumimoji="0" lang="en-US" sz="1700" b="1" i="0" u="none" strike="noStrike" cap="none" normalizeH="0" baseline="0" smtClean="0">
                          <a:ln>
                            <a:noFill/>
                          </a:ln>
                          <a:solidFill>
                            <a:srgbClr val="000000"/>
                          </a:solidFill>
                          <a:effectLst/>
                          <a:latin typeface="Times New Roman" pitchFamily="18" charset="0"/>
                          <a:cs typeface="Times New Roman" pitchFamily="18" charset="0"/>
                        </a:rPr>
                        <a:t>Xe</a:t>
                      </a:r>
                      <a:endParaRPr kumimoji="0" lang="en-US" sz="1700" b="1" i="0" u="none" strike="noStrike" cap="none" normalizeH="0" baseline="0" smtClean="0">
                        <a:ln>
                          <a:noFill/>
                        </a:ln>
                        <a:solidFill>
                          <a:schemeClr val="tx1"/>
                        </a:solidFill>
                        <a:effectLst/>
                        <a:latin typeface="Times New Roman" pitchFamily="18" charset="0"/>
                        <a:cs typeface="Arial" charset="0"/>
                      </a:endParaRPr>
                    </a:p>
                  </a:txBody>
                  <a:tcPr marL="91445" marR="91445" marT="45711" marB="45711"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smtClean="0">
                          <a:ln>
                            <a:noFill/>
                          </a:ln>
                          <a:solidFill>
                            <a:srgbClr val="000000"/>
                          </a:solidFill>
                          <a:effectLst/>
                          <a:latin typeface="Times New Roman" pitchFamily="18" charset="0"/>
                          <a:cs typeface="Arial" charset="0"/>
                        </a:rPr>
                        <a:t>5</a:t>
                      </a:r>
                      <a:endParaRPr kumimoji="0" lang="en-US" sz="1700" b="1" i="0" u="none" strike="noStrike" cap="none" normalizeH="0" baseline="0" smtClean="0">
                        <a:ln>
                          <a:noFill/>
                        </a:ln>
                        <a:solidFill>
                          <a:srgbClr val="000000"/>
                        </a:solidFill>
                        <a:effectLst/>
                        <a:latin typeface="Times New Roman" pitchFamily="18" charset="0"/>
                        <a:cs typeface="Times New Roman" pitchFamily="18" charset="0"/>
                        <a:sym typeface="Symbol" pitchFamily="18" charset="2"/>
                      </a:endParaRPr>
                    </a:p>
                  </a:txBody>
                  <a:tcPr marL="91445" marR="91445"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smtClean="0">
                          <a:ln>
                            <a:noFill/>
                          </a:ln>
                          <a:solidFill>
                            <a:srgbClr val="000000"/>
                          </a:solidFill>
                          <a:effectLst/>
                          <a:latin typeface="Times New Roman" pitchFamily="18" charset="0"/>
                          <a:cs typeface="Times New Roman" pitchFamily="18" charset="0"/>
                        </a:rPr>
                        <a:t>4×10</a:t>
                      </a:r>
                      <a:r>
                        <a:rPr kumimoji="0" lang="en-GB" sz="1700" b="1" i="0" u="none" strike="noStrike" cap="none" normalizeH="0" baseline="30000" smtClean="0">
                          <a:ln>
                            <a:noFill/>
                          </a:ln>
                          <a:solidFill>
                            <a:srgbClr val="000000"/>
                          </a:solidFill>
                          <a:effectLst/>
                          <a:latin typeface="Times New Roman" pitchFamily="18" charset="0"/>
                          <a:cs typeface="Times New Roman" pitchFamily="18" charset="0"/>
                        </a:rPr>
                        <a:t>11</a:t>
                      </a:r>
                      <a:endParaRPr kumimoji="0" lang="en-GB" sz="1700" b="1" i="0" u="none" strike="noStrike" cap="none" normalizeH="0" baseline="30000" smtClean="0">
                        <a:ln>
                          <a:noFill/>
                        </a:ln>
                        <a:solidFill>
                          <a:srgbClr val="000000"/>
                        </a:solidFill>
                        <a:effectLst/>
                        <a:latin typeface="Times New Roman" pitchFamily="18" charset="0"/>
                        <a:cs typeface="Times New Roman" pitchFamily="18" charset="0"/>
                        <a:sym typeface="Symbol" pitchFamily="18" charset="2"/>
                      </a:endParaRPr>
                    </a:p>
                  </a:txBody>
                  <a:tcPr marL="91445" marR="91445" marT="45711" marB="45711"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r>
              <a:tr h="3504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30000" smtClean="0">
                          <a:ln>
                            <a:noFill/>
                          </a:ln>
                          <a:solidFill>
                            <a:srgbClr val="000000"/>
                          </a:solidFill>
                          <a:effectLst/>
                          <a:latin typeface="Times New Roman" pitchFamily="18" charset="0"/>
                          <a:cs typeface="Times New Roman" pitchFamily="18" charset="0"/>
                        </a:rPr>
                        <a:t>238</a:t>
                      </a:r>
                      <a:r>
                        <a:rPr kumimoji="0" lang="en-US" sz="1700" b="1" i="0" u="none" strike="noStrike" cap="none" normalizeH="0" baseline="0" smtClean="0">
                          <a:ln>
                            <a:noFill/>
                          </a:ln>
                          <a:solidFill>
                            <a:srgbClr val="000000"/>
                          </a:solidFill>
                          <a:effectLst/>
                          <a:latin typeface="Times New Roman" pitchFamily="18" charset="0"/>
                          <a:cs typeface="Times New Roman" pitchFamily="18" charset="0"/>
                        </a:rPr>
                        <a:t>U</a:t>
                      </a:r>
                      <a:endParaRPr kumimoji="0" lang="en-US" sz="1700" b="1" i="0" u="none" strike="noStrike" cap="none" normalizeH="0" baseline="0" smtClean="0">
                        <a:ln>
                          <a:noFill/>
                        </a:ln>
                        <a:solidFill>
                          <a:schemeClr val="tx1"/>
                        </a:solidFill>
                        <a:effectLst/>
                        <a:latin typeface="Times New Roman" pitchFamily="18" charset="0"/>
                        <a:cs typeface="Arial" charset="0"/>
                      </a:endParaRPr>
                    </a:p>
                  </a:txBody>
                  <a:tcPr marL="91445" marR="91445" marT="45711" marB="45711"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rgbClr val="000000"/>
                          </a:solidFill>
                          <a:effectLst/>
                          <a:latin typeface="Times New Roman" pitchFamily="18" charset="0"/>
                          <a:cs typeface="Times New Roman" pitchFamily="18" charset="0"/>
                        </a:rPr>
                        <a:t> 7</a:t>
                      </a:r>
                      <a:endParaRPr kumimoji="0" lang="en-US" sz="1700" b="1" i="0" u="none" strike="noStrike" cap="none" normalizeH="0" baseline="0" smtClean="0">
                        <a:ln>
                          <a:noFill/>
                        </a:ln>
                        <a:solidFill>
                          <a:srgbClr val="000000"/>
                        </a:solidFill>
                        <a:effectLst/>
                        <a:latin typeface="Times New Roman" pitchFamily="18" charset="0"/>
                        <a:cs typeface="Arial" charset="0"/>
                      </a:endParaRPr>
                    </a:p>
                  </a:txBody>
                  <a:tcPr marL="91445" marR="91445" marT="45711" marB="4571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700" b="1" i="0" u="none" strike="noStrike" cap="none" normalizeH="0" baseline="0" smtClean="0">
                          <a:ln>
                            <a:noFill/>
                          </a:ln>
                          <a:solidFill>
                            <a:srgbClr val="000000"/>
                          </a:solidFill>
                          <a:effectLst/>
                          <a:latin typeface="Times New Roman" pitchFamily="18" charset="0"/>
                          <a:cs typeface="Times New Roman" pitchFamily="18" charset="0"/>
                        </a:rPr>
                        <a:t>2×10</a:t>
                      </a:r>
                      <a:r>
                        <a:rPr kumimoji="0" lang="en-GB" sz="1700" b="1" i="0" u="none" strike="noStrike" cap="none" normalizeH="0" baseline="30000" smtClean="0">
                          <a:ln>
                            <a:noFill/>
                          </a:ln>
                          <a:solidFill>
                            <a:srgbClr val="000000"/>
                          </a:solidFill>
                          <a:effectLst/>
                          <a:latin typeface="Times New Roman" pitchFamily="18" charset="0"/>
                          <a:cs typeface="Times New Roman" pitchFamily="18" charset="0"/>
                        </a:rPr>
                        <a:t>10</a:t>
                      </a:r>
                      <a:endParaRPr kumimoji="0" lang="en-GB" sz="1700" b="1" i="0" u="none" strike="noStrike" cap="none" normalizeH="0" baseline="30000" smtClean="0">
                        <a:ln>
                          <a:noFill/>
                        </a:ln>
                        <a:solidFill>
                          <a:srgbClr val="000000"/>
                        </a:solidFill>
                        <a:effectLst/>
                        <a:latin typeface="Times New Roman" pitchFamily="18" charset="0"/>
                        <a:cs typeface="Times New Roman" pitchFamily="18" charset="0"/>
                        <a:sym typeface="Symbol" pitchFamily="18" charset="2"/>
                      </a:endParaRPr>
                    </a:p>
                  </a:txBody>
                  <a:tcPr marL="91445" marR="91445" marT="45711" marB="45711"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r>
            </a:tbl>
          </a:graphicData>
        </a:graphic>
      </p:graphicFrame>
    </p:spTree>
    <p:extLst>
      <p:ext uri="{BB962C8B-B14F-4D97-AF65-F5344CB8AC3E}">
        <p14:creationId xmlns="" xmlns:p14="http://schemas.microsoft.com/office/powerpoint/2010/main" val="2162453883"/>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Номер слайда 6"/>
          <p:cNvSpPr>
            <a:spLocks noGrp="1"/>
          </p:cNvSpPr>
          <p:nvPr>
            <p:ph type="sldNum" sz="quarter" idx="12"/>
          </p:nvPr>
        </p:nvSpPr>
        <p:spPr/>
        <p:txBody>
          <a:bodyPr/>
          <a:lstStyle/>
          <a:p>
            <a:fld id="{CD28BD7D-5F0F-430C-903E-F9770A0A2331}" type="slidenum">
              <a:rPr lang="ru-RU" altLang="ru-RU">
                <a:solidFill>
                  <a:srgbClr val="000000"/>
                </a:solidFill>
              </a:rPr>
              <a:pPr/>
              <a:t>15</a:t>
            </a:fld>
            <a:endParaRPr lang="ru-RU" altLang="ru-RU">
              <a:solidFill>
                <a:srgbClr val="000000"/>
              </a:solidFill>
            </a:endParaRPr>
          </a:p>
        </p:txBody>
      </p:sp>
      <p:graphicFrame>
        <p:nvGraphicFramePr>
          <p:cNvPr id="1341444" name="Object 4"/>
          <p:cNvGraphicFramePr>
            <a:graphicFrameLocks noGrp="1" noChangeAspect="1"/>
          </p:cNvGraphicFramePr>
          <p:nvPr>
            <p:ph sz="half" idx="2"/>
            <p:extLst/>
          </p:nvPr>
        </p:nvGraphicFramePr>
        <p:xfrm>
          <a:off x="1528132" y="288131"/>
          <a:ext cx="6484937" cy="6510337"/>
        </p:xfrm>
        <a:graphic>
          <a:graphicData uri="http://schemas.openxmlformats.org/presentationml/2006/ole">
            <p:oleObj spid="_x0000_s1069072" name="AutoCAD Drawing" r:id="rId4" imgW="8313420" imgH="4724400" progId="">
              <p:embed/>
            </p:oleObj>
          </a:graphicData>
        </a:graphic>
      </p:graphicFrame>
      <p:sp>
        <p:nvSpPr>
          <p:cNvPr id="1341445" name="Text Box 5"/>
          <p:cNvSpPr txBox="1">
            <a:spLocks noChangeArrowheads="1"/>
          </p:cNvSpPr>
          <p:nvPr/>
        </p:nvSpPr>
        <p:spPr bwMode="auto">
          <a:xfrm>
            <a:off x="195263" y="0"/>
            <a:ext cx="8948737" cy="6185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140114" tIns="70057" rIns="140114" bIns="70057">
            <a:spAutoFit/>
          </a:bodyPr>
          <a:lstStyle>
            <a:lvl1pPr>
              <a:defRPr sz="2400">
                <a:solidFill>
                  <a:schemeClr val="tx1"/>
                </a:solidFill>
                <a:latin typeface="Times New Roman" panose="02020603050405020304" pitchFamily="18" charset="0"/>
              </a:defRPr>
            </a:lvl1pPr>
            <a:lvl2pPr marL="700088">
              <a:defRPr sz="2400">
                <a:solidFill>
                  <a:schemeClr val="tx1"/>
                </a:solidFill>
                <a:latin typeface="Times New Roman" panose="02020603050405020304" pitchFamily="18" charset="0"/>
              </a:defRPr>
            </a:lvl2pPr>
            <a:lvl3pPr marL="1401763">
              <a:defRPr sz="2400">
                <a:solidFill>
                  <a:schemeClr val="tx1"/>
                </a:solidFill>
                <a:latin typeface="Times New Roman" panose="02020603050405020304" pitchFamily="18" charset="0"/>
              </a:defRPr>
            </a:lvl3pPr>
            <a:lvl4pPr marL="2101850">
              <a:defRPr sz="2400">
                <a:solidFill>
                  <a:schemeClr val="tx1"/>
                </a:solidFill>
                <a:latin typeface="Times New Roman" panose="02020603050405020304" pitchFamily="18" charset="0"/>
              </a:defRPr>
            </a:lvl4pPr>
            <a:lvl5pPr marL="2801938">
              <a:defRPr sz="2400">
                <a:solidFill>
                  <a:schemeClr val="tx1"/>
                </a:solidFill>
                <a:latin typeface="Times New Roman" panose="02020603050405020304" pitchFamily="18" charset="0"/>
              </a:defRPr>
            </a:lvl5pPr>
            <a:lvl6pPr marL="3259138" fontAlgn="base">
              <a:spcBef>
                <a:spcPct val="0"/>
              </a:spcBef>
              <a:spcAft>
                <a:spcPct val="0"/>
              </a:spcAft>
              <a:defRPr sz="2400">
                <a:solidFill>
                  <a:schemeClr val="tx1"/>
                </a:solidFill>
                <a:latin typeface="Times New Roman" panose="02020603050405020304" pitchFamily="18" charset="0"/>
              </a:defRPr>
            </a:lvl6pPr>
            <a:lvl7pPr marL="3716338" fontAlgn="base">
              <a:spcBef>
                <a:spcPct val="0"/>
              </a:spcBef>
              <a:spcAft>
                <a:spcPct val="0"/>
              </a:spcAft>
              <a:defRPr sz="2400">
                <a:solidFill>
                  <a:schemeClr val="tx1"/>
                </a:solidFill>
                <a:latin typeface="Times New Roman" panose="02020603050405020304" pitchFamily="18" charset="0"/>
              </a:defRPr>
            </a:lvl7pPr>
            <a:lvl8pPr marL="4173538" fontAlgn="base">
              <a:spcBef>
                <a:spcPct val="0"/>
              </a:spcBef>
              <a:spcAft>
                <a:spcPct val="0"/>
              </a:spcAft>
              <a:defRPr sz="2400">
                <a:solidFill>
                  <a:schemeClr val="tx1"/>
                </a:solidFill>
                <a:latin typeface="Times New Roman" panose="02020603050405020304" pitchFamily="18" charset="0"/>
              </a:defRPr>
            </a:lvl8pPr>
            <a:lvl9pPr marL="4630738" fontAlgn="base">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ru-RU" sz="3100" b="1" dirty="0" smtClean="0">
                <a:solidFill>
                  <a:srgbClr val="0000FF"/>
                </a:solidFill>
                <a:latin typeface="Arial" panose="020B0604020202020204" pitchFamily="34" charset="0"/>
              </a:rPr>
              <a:t>U</a:t>
            </a:r>
            <a:r>
              <a:rPr lang="ru-RU" altLang="ru-RU" sz="3100" b="1" dirty="0" smtClean="0">
                <a:solidFill>
                  <a:srgbClr val="0000FF"/>
                </a:solidFill>
                <a:latin typeface="Arial" panose="020B0604020202020204" pitchFamily="34" charset="0"/>
              </a:rPr>
              <a:t>-</a:t>
            </a:r>
            <a:r>
              <a:rPr lang="en-US" altLang="ru-RU" sz="3100" b="1" dirty="0" smtClean="0">
                <a:solidFill>
                  <a:srgbClr val="0000FF"/>
                </a:solidFill>
                <a:latin typeface="Arial" panose="020B0604020202020204" pitchFamily="34" charset="0"/>
              </a:rPr>
              <a:t>400M</a:t>
            </a:r>
            <a:r>
              <a:rPr lang="en-US" altLang="ru-RU" b="1" dirty="0">
                <a:solidFill>
                  <a:srgbClr val="0000FF"/>
                </a:solidFill>
                <a:latin typeface="Arial" panose="020B0604020202020204" pitchFamily="34" charset="0"/>
              </a:rPr>
              <a:t>.    New ion sources and axial </a:t>
            </a:r>
            <a:r>
              <a:rPr lang="en-US" altLang="ru-RU" b="1" dirty="0" smtClean="0">
                <a:solidFill>
                  <a:srgbClr val="0000FF"/>
                </a:solidFill>
                <a:latin typeface="Arial" panose="020B0604020202020204" pitchFamily="34" charset="0"/>
              </a:rPr>
              <a:t>injection system</a:t>
            </a:r>
            <a:endParaRPr lang="ru-RU" altLang="ru-RU" b="1" dirty="0">
              <a:solidFill>
                <a:srgbClr val="0000FF"/>
              </a:solidFill>
              <a:latin typeface="Arial" panose="020B0604020202020204" pitchFamily="34" charset="0"/>
            </a:endParaRPr>
          </a:p>
        </p:txBody>
      </p:sp>
      <p:pic>
        <p:nvPicPr>
          <p:cNvPr id="1341446" name="Picture 6"/>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65100" y="3543300"/>
            <a:ext cx="3949700" cy="314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41447" name="Picture 7"/>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614988" y="2692400"/>
            <a:ext cx="2617787" cy="3416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341448" name="Text Box 8"/>
          <p:cNvSpPr txBox="1">
            <a:spLocks noChangeArrowheads="1"/>
          </p:cNvSpPr>
          <p:nvPr/>
        </p:nvSpPr>
        <p:spPr bwMode="auto">
          <a:xfrm>
            <a:off x="6653213" y="5408613"/>
            <a:ext cx="2300287" cy="1449387"/>
          </a:xfrm>
          <a:prstGeom prst="rect">
            <a:avLst/>
          </a:prstGeom>
          <a:solidFill>
            <a:schemeClr val="bg1"/>
          </a:solidFill>
          <a:ln w="12700" cap="sq">
            <a:solidFill>
              <a:schemeClr val="tx1"/>
            </a:solidFill>
            <a:miter lim="800000"/>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ru-RU" sz="1600" b="1" dirty="0" smtClean="0">
                <a:solidFill>
                  <a:srgbClr val="000000"/>
                </a:solidFill>
              </a:rPr>
              <a:t>Beam </a:t>
            </a:r>
            <a:r>
              <a:rPr lang="en-US" altLang="ru-RU" sz="1600" b="1" dirty="0" err="1" smtClean="0">
                <a:solidFill>
                  <a:srgbClr val="000000"/>
                </a:solidFill>
              </a:rPr>
              <a:t>ntensity</a:t>
            </a:r>
            <a:r>
              <a:rPr lang="en-US" altLang="ru-RU" sz="1600" b="1" dirty="0">
                <a:solidFill>
                  <a:srgbClr val="6600FF"/>
                </a:solidFill>
                <a:latin typeface="Times New Roman" panose="02020603050405020304" pitchFamily="18" charset="0"/>
              </a:rPr>
              <a:t>: </a:t>
            </a:r>
            <a:endParaRPr lang="ru-RU" altLang="ru-RU" sz="1600" b="1" dirty="0">
              <a:solidFill>
                <a:srgbClr val="6600FF"/>
              </a:solidFill>
              <a:latin typeface="Times New Roman" panose="02020603050405020304" pitchFamily="18" charset="0"/>
            </a:endParaRPr>
          </a:p>
          <a:p>
            <a:pPr>
              <a:spcBef>
                <a:spcPct val="50000"/>
              </a:spcBef>
            </a:pPr>
            <a:r>
              <a:rPr lang="en-US" altLang="ru-RU" sz="1600" b="1" dirty="0">
                <a:solidFill>
                  <a:srgbClr val="0033CC"/>
                </a:solidFill>
                <a:latin typeface="Times New Roman" panose="02020603050405020304" pitchFamily="18" charset="0"/>
              </a:rPr>
              <a:t>Kr</a:t>
            </a:r>
            <a:r>
              <a:rPr lang="en-US" altLang="ru-RU" sz="1600" b="1" baseline="30000" dirty="0">
                <a:solidFill>
                  <a:srgbClr val="0033CC"/>
                </a:solidFill>
                <a:latin typeface="Times New Roman" panose="02020603050405020304" pitchFamily="18" charset="0"/>
              </a:rPr>
              <a:t>15+</a:t>
            </a:r>
            <a:r>
              <a:rPr lang="en-US" altLang="ru-RU" sz="1600" b="1" dirty="0">
                <a:solidFill>
                  <a:srgbClr val="0033CC"/>
                </a:solidFill>
                <a:latin typeface="Times New Roman" panose="02020603050405020304" pitchFamily="18" charset="0"/>
              </a:rPr>
              <a:t> ~ </a:t>
            </a:r>
            <a:r>
              <a:rPr lang="en-US" altLang="ru-RU" sz="1600" b="1" dirty="0" smtClean="0">
                <a:solidFill>
                  <a:srgbClr val="0033CC"/>
                </a:solidFill>
                <a:latin typeface="Times New Roman" panose="02020603050405020304" pitchFamily="18" charset="0"/>
              </a:rPr>
              <a:t>250 </a:t>
            </a:r>
            <a:r>
              <a:rPr lang="en-US" altLang="ru-RU" sz="1600" b="1" dirty="0" err="1">
                <a:solidFill>
                  <a:srgbClr val="0033CC"/>
                </a:solidFill>
                <a:latin typeface="Times New Roman" panose="02020603050405020304" pitchFamily="18" charset="0"/>
              </a:rPr>
              <a:t>eμA</a:t>
            </a:r>
            <a:r>
              <a:rPr lang="en-US" altLang="ru-RU" sz="1600" b="1" dirty="0">
                <a:solidFill>
                  <a:srgbClr val="0033CC"/>
                </a:solidFill>
                <a:latin typeface="Times New Roman" panose="02020603050405020304" pitchFamily="18" charset="0"/>
              </a:rPr>
              <a:t>, </a:t>
            </a:r>
          </a:p>
          <a:p>
            <a:pPr>
              <a:spcBef>
                <a:spcPct val="50000"/>
              </a:spcBef>
            </a:pPr>
            <a:r>
              <a:rPr lang="en-US" altLang="ru-RU" sz="1600" b="1" dirty="0" smtClean="0">
                <a:solidFill>
                  <a:srgbClr val="0033CC"/>
                </a:solidFill>
                <a:latin typeface="Times New Roman" panose="02020603050405020304" pitchFamily="18" charset="0"/>
              </a:rPr>
              <a:t>Kr</a:t>
            </a:r>
            <a:r>
              <a:rPr lang="en-US" altLang="ru-RU" sz="1600" b="1" baseline="30000" dirty="0" smtClean="0">
                <a:solidFill>
                  <a:srgbClr val="0033CC"/>
                </a:solidFill>
                <a:latin typeface="Times New Roman" panose="02020603050405020304" pitchFamily="18" charset="0"/>
              </a:rPr>
              <a:t>17+</a:t>
            </a:r>
            <a:r>
              <a:rPr lang="en-US" altLang="ru-RU" sz="1600" b="1" dirty="0" smtClean="0">
                <a:solidFill>
                  <a:srgbClr val="0033CC"/>
                </a:solidFill>
                <a:latin typeface="Times New Roman" panose="02020603050405020304" pitchFamily="18" charset="0"/>
              </a:rPr>
              <a:t> </a:t>
            </a:r>
            <a:r>
              <a:rPr lang="en-US" altLang="ru-RU" sz="1600" b="1" dirty="0">
                <a:solidFill>
                  <a:srgbClr val="0033CC"/>
                </a:solidFill>
                <a:latin typeface="Times New Roman" panose="02020603050405020304" pitchFamily="18" charset="0"/>
              </a:rPr>
              <a:t>~ </a:t>
            </a:r>
            <a:r>
              <a:rPr lang="en-US" altLang="ru-RU" sz="1600" b="1" dirty="0" smtClean="0">
                <a:solidFill>
                  <a:srgbClr val="0033CC"/>
                </a:solidFill>
                <a:latin typeface="Times New Roman" panose="02020603050405020304" pitchFamily="18" charset="0"/>
              </a:rPr>
              <a:t>150 </a:t>
            </a:r>
            <a:r>
              <a:rPr lang="en-US" altLang="ru-RU" sz="1600" b="1" dirty="0" err="1">
                <a:solidFill>
                  <a:srgbClr val="0033CC"/>
                </a:solidFill>
                <a:latin typeface="Times New Roman" panose="02020603050405020304" pitchFamily="18" charset="0"/>
              </a:rPr>
              <a:t>eμA</a:t>
            </a:r>
            <a:r>
              <a:rPr lang="en-US" altLang="ru-RU" sz="1600" b="1" dirty="0">
                <a:solidFill>
                  <a:srgbClr val="0033CC"/>
                </a:solidFill>
                <a:latin typeface="Times New Roman" panose="02020603050405020304" pitchFamily="18" charset="0"/>
              </a:rPr>
              <a:t>, </a:t>
            </a:r>
          </a:p>
          <a:p>
            <a:pPr>
              <a:spcBef>
                <a:spcPct val="50000"/>
              </a:spcBef>
            </a:pPr>
            <a:r>
              <a:rPr lang="en-US" altLang="ru-RU" sz="1600" b="1" dirty="0" err="1">
                <a:solidFill>
                  <a:srgbClr val="0033CC"/>
                </a:solidFill>
                <a:latin typeface="Times New Roman" panose="02020603050405020304" pitchFamily="18" charset="0"/>
              </a:rPr>
              <a:t>Xe</a:t>
            </a:r>
            <a:r>
              <a:rPr lang="ru-RU" altLang="ru-RU" sz="1600" b="1" dirty="0">
                <a:solidFill>
                  <a:srgbClr val="0033CC"/>
                </a:solidFill>
                <a:latin typeface="Times New Roman" panose="02020603050405020304" pitchFamily="18" charset="0"/>
              </a:rPr>
              <a:t> </a:t>
            </a:r>
            <a:r>
              <a:rPr lang="en-US" altLang="ru-RU" sz="1600" b="1" baseline="30000" dirty="0">
                <a:solidFill>
                  <a:srgbClr val="0033CC"/>
                </a:solidFill>
                <a:latin typeface="Times New Roman" panose="02020603050405020304" pitchFamily="18" charset="0"/>
              </a:rPr>
              <a:t>30+</a:t>
            </a:r>
            <a:r>
              <a:rPr lang="en-US" altLang="ru-RU" sz="1600" b="1" dirty="0">
                <a:solidFill>
                  <a:srgbClr val="0033CC"/>
                </a:solidFill>
                <a:latin typeface="Times New Roman" panose="02020603050405020304" pitchFamily="18" charset="0"/>
              </a:rPr>
              <a:t> ~ </a:t>
            </a:r>
            <a:r>
              <a:rPr lang="en-US" altLang="ru-RU" sz="1600" b="1" dirty="0" smtClean="0">
                <a:solidFill>
                  <a:srgbClr val="0033CC"/>
                </a:solidFill>
                <a:latin typeface="Times New Roman" panose="02020603050405020304" pitchFamily="18" charset="0"/>
              </a:rPr>
              <a:t>1 </a:t>
            </a:r>
            <a:r>
              <a:rPr lang="en-US" altLang="ru-RU" sz="1600" b="1" dirty="0" err="1">
                <a:solidFill>
                  <a:srgbClr val="0033CC"/>
                </a:solidFill>
                <a:latin typeface="Times New Roman" panose="02020603050405020304" pitchFamily="18" charset="0"/>
              </a:rPr>
              <a:t>eμA</a:t>
            </a:r>
            <a:endParaRPr lang="ru-RU" altLang="ru-RU" sz="1600" b="1" dirty="0">
              <a:solidFill>
                <a:srgbClr val="0033CC"/>
              </a:solidFill>
              <a:latin typeface="Times New Roman" panose="02020603050405020304" pitchFamily="18" charset="0"/>
            </a:endParaRPr>
          </a:p>
        </p:txBody>
      </p:sp>
      <p:sp>
        <p:nvSpPr>
          <p:cNvPr id="1341449" name="Text Box 9"/>
          <p:cNvSpPr txBox="1">
            <a:spLocks noChangeArrowheads="1"/>
          </p:cNvSpPr>
          <p:nvPr/>
        </p:nvSpPr>
        <p:spPr bwMode="auto">
          <a:xfrm>
            <a:off x="2641600" y="5676900"/>
            <a:ext cx="1435100" cy="646331"/>
          </a:xfrm>
          <a:prstGeom prst="rect">
            <a:avLst/>
          </a:prstGeom>
          <a:solidFill>
            <a:schemeClr val="bg1"/>
          </a:solidFill>
          <a:ln>
            <a:noFill/>
          </a:ln>
          <a:effectLst>
            <a:outerShdw dist="117088" dir="2436078" algn="ctr" rotWithShape="0">
              <a:schemeClr val="bg2">
                <a:alpha val="50000"/>
              </a:schemeClr>
            </a:outerShdw>
          </a:effectLst>
          <a:extLst>
            <a:ext uri="{91240B29-F687-4F45-9708-019B960494DF}">
              <a14:hiddenLine xmlns="" xmlns:a14="http://schemas.microsoft.com/office/drawing/2010/main" w="9525" algn="ctr">
                <a:solidFill>
                  <a:schemeClr val="tx1"/>
                </a:solidFill>
                <a:miter lim="800000"/>
                <a:headEnd/>
                <a:tailEnd/>
              </a14:hiddenLine>
            </a:ext>
          </a:extLst>
        </p:spPr>
        <p:txBody>
          <a:bodyPr>
            <a:spAutoFit/>
          </a:bodyPr>
          <a:lstStyle/>
          <a:p>
            <a:pPr>
              <a:spcBef>
                <a:spcPct val="50000"/>
              </a:spcBef>
            </a:pPr>
            <a:r>
              <a:rPr lang="en-US" altLang="ru-RU" dirty="0" smtClean="0">
                <a:solidFill>
                  <a:srgbClr val="000000"/>
                </a:solidFill>
              </a:rPr>
              <a:t>DECRIS-2 14 GHz</a:t>
            </a:r>
            <a:endParaRPr lang="ru-RU" altLang="ru-RU" dirty="0">
              <a:solidFill>
                <a:srgbClr val="000000"/>
              </a:solidFill>
            </a:endParaRPr>
          </a:p>
        </p:txBody>
      </p:sp>
      <p:sp>
        <p:nvSpPr>
          <p:cNvPr id="1341450" name="Text Box 10"/>
          <p:cNvSpPr txBox="1">
            <a:spLocks noChangeArrowheads="1"/>
          </p:cNvSpPr>
          <p:nvPr/>
        </p:nvSpPr>
        <p:spPr bwMode="auto">
          <a:xfrm>
            <a:off x="7391399" y="2832100"/>
            <a:ext cx="1630363" cy="646331"/>
          </a:xfrm>
          <a:prstGeom prst="rect">
            <a:avLst/>
          </a:prstGeom>
          <a:solidFill>
            <a:schemeClr val="bg1"/>
          </a:solidFill>
          <a:ln w="9525" algn="ctr">
            <a:solidFill>
              <a:srgbClr val="000066"/>
            </a:solidFill>
            <a:miter lim="800000"/>
            <a:headEnd/>
            <a:tailEnd/>
          </a:ln>
          <a:effectLst/>
          <a:extLst>
            <a:ext uri="{AF507438-7753-43E0-B8FC-AC1667EBCBE1}">
              <a14:hiddenEffects xmlns="" xmlns:a14="http://schemas.microsoft.com/office/drawing/2010/main">
                <a:effectLst>
                  <a:outerShdw dist="117088" dir="2436078" algn="ctr" rotWithShape="0">
                    <a:schemeClr val="bg2">
                      <a:alpha val="50000"/>
                    </a:schemeClr>
                  </a:outerShdw>
                </a:effectLst>
              </a14:hiddenEffects>
            </a:ext>
          </a:extLst>
        </p:spPr>
        <p:txBody>
          <a:bodyPr wrap="square">
            <a:spAutoFit/>
          </a:bodyPr>
          <a:lstStyle/>
          <a:p>
            <a:pPr>
              <a:spcBef>
                <a:spcPct val="50000"/>
              </a:spcBef>
            </a:pPr>
            <a:r>
              <a:rPr lang="en-US" altLang="ru-RU" dirty="0" smtClean="0">
                <a:solidFill>
                  <a:srgbClr val="000000"/>
                </a:solidFill>
              </a:rPr>
              <a:t>DECRIS-SC2 18 </a:t>
            </a:r>
            <a:r>
              <a:rPr lang="en-US" altLang="ru-RU" dirty="0">
                <a:solidFill>
                  <a:srgbClr val="000000"/>
                </a:solidFill>
              </a:rPr>
              <a:t>GHz</a:t>
            </a:r>
            <a:endParaRPr lang="ru-RU" altLang="ru-RU" dirty="0">
              <a:solidFill>
                <a:srgbClr val="000000"/>
              </a:solidFill>
            </a:endParaRPr>
          </a:p>
        </p:txBody>
      </p:sp>
      <p:sp>
        <p:nvSpPr>
          <p:cNvPr id="1341451" name="Line 11"/>
          <p:cNvSpPr>
            <a:spLocks noChangeShapeType="1"/>
          </p:cNvSpPr>
          <p:nvPr/>
        </p:nvSpPr>
        <p:spPr bwMode="auto">
          <a:xfrm flipV="1">
            <a:off x="1257300" y="1625600"/>
            <a:ext cx="2501900" cy="2108200"/>
          </a:xfrm>
          <a:prstGeom prst="line">
            <a:avLst/>
          </a:prstGeom>
          <a:noFill/>
          <a:ln w="762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117088" dir="2436078" algn="ctr" rotWithShape="0">
                    <a:schemeClr val="bg2">
                      <a:alpha val="50000"/>
                    </a:schemeClr>
                  </a:outerShdw>
                </a:effectLst>
              </a14:hiddenEffects>
            </a:ext>
          </a:extLst>
        </p:spPr>
        <p:txBody>
          <a:bodyPr anchor="ctr">
            <a:spAutoFit/>
          </a:bodyPr>
          <a:lstStyle/>
          <a:p>
            <a:endParaRPr lang="ru-RU">
              <a:solidFill>
                <a:srgbClr val="000000"/>
              </a:solidFill>
            </a:endParaRPr>
          </a:p>
        </p:txBody>
      </p:sp>
      <p:sp>
        <p:nvSpPr>
          <p:cNvPr id="1341452" name="Line 12"/>
          <p:cNvSpPr>
            <a:spLocks noChangeShapeType="1"/>
          </p:cNvSpPr>
          <p:nvPr/>
        </p:nvSpPr>
        <p:spPr bwMode="auto">
          <a:xfrm flipV="1">
            <a:off x="5803900" y="1727200"/>
            <a:ext cx="304800" cy="1155700"/>
          </a:xfrm>
          <a:prstGeom prst="line">
            <a:avLst/>
          </a:prstGeom>
          <a:noFill/>
          <a:ln w="762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117088" dir="2436078" algn="ctr" rotWithShape="0">
                    <a:schemeClr val="bg2">
                      <a:alpha val="50000"/>
                    </a:schemeClr>
                  </a:outerShdw>
                </a:effectLst>
              </a14:hiddenEffects>
            </a:ext>
          </a:extLst>
        </p:spPr>
        <p:txBody>
          <a:bodyPr anchor="ctr">
            <a:spAutoFit/>
          </a:bodyPr>
          <a:lstStyle/>
          <a:p>
            <a:endParaRPr lang="ru-RU">
              <a:solidFill>
                <a:srgbClr val="000000"/>
              </a:solidFill>
            </a:endParaRPr>
          </a:p>
        </p:txBody>
      </p:sp>
      <p:sp>
        <p:nvSpPr>
          <p:cNvPr id="4" name="TextBox 3"/>
          <p:cNvSpPr txBox="1"/>
          <p:nvPr/>
        </p:nvSpPr>
        <p:spPr>
          <a:xfrm>
            <a:off x="4385632" y="6266932"/>
            <a:ext cx="1428814" cy="307777"/>
          </a:xfrm>
          <a:prstGeom prst="rect">
            <a:avLst/>
          </a:prstGeom>
          <a:solidFill>
            <a:schemeClr val="bg1"/>
          </a:solidFill>
        </p:spPr>
        <p:txBody>
          <a:bodyPr wrap="square" rtlCol="0">
            <a:spAutoFit/>
          </a:bodyPr>
          <a:lstStyle/>
          <a:p>
            <a:r>
              <a:rPr lang="en-US" sz="1400" dirty="0" smtClean="0">
                <a:solidFill>
                  <a:srgbClr val="000000"/>
                </a:solidFill>
              </a:rPr>
              <a:t>Median plane</a:t>
            </a:r>
            <a:endParaRPr lang="ru-RU" sz="1400" dirty="0">
              <a:solidFill>
                <a:srgbClr val="000000"/>
              </a:solidFill>
            </a:endParaRPr>
          </a:p>
        </p:txBody>
      </p:sp>
    </p:spTree>
    <p:extLst>
      <p:ext uri="{BB962C8B-B14F-4D97-AF65-F5344CB8AC3E}">
        <p14:creationId xmlns="" xmlns:p14="http://schemas.microsoft.com/office/powerpoint/2010/main" val="357757600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925" y="0"/>
            <a:ext cx="9001125" cy="1143000"/>
          </a:xfrm>
        </p:spPr>
        <p:txBody>
          <a:bodyPr/>
          <a:lstStyle/>
          <a:p>
            <a:pPr>
              <a:defRPr/>
            </a:pPr>
            <a:r>
              <a:rPr lang="ru-RU" sz="2800" dirty="0" smtClean="0"/>
              <a:t>Источники ионов</a:t>
            </a:r>
            <a:r>
              <a:rPr lang="en-US" sz="2800" dirty="0" smtClean="0"/>
              <a:t> </a:t>
            </a:r>
            <a:r>
              <a:rPr lang="ru-RU" sz="2800" dirty="0" smtClean="0"/>
              <a:t>на циклотроне У-400М</a:t>
            </a:r>
            <a:br>
              <a:rPr lang="ru-RU" sz="2800" dirty="0" smtClean="0"/>
            </a:br>
            <a:r>
              <a:rPr lang="ru-RU" sz="2800" dirty="0" smtClean="0"/>
              <a:t> </a:t>
            </a:r>
            <a:r>
              <a:rPr lang="en-US" sz="2800" dirty="0" smtClean="0"/>
              <a:t>DECRIS-2 (14</a:t>
            </a:r>
            <a:r>
              <a:rPr lang="ru-RU" sz="2800" dirty="0" smtClean="0"/>
              <a:t> ГГц) и </a:t>
            </a:r>
            <a:r>
              <a:rPr lang="en-US" sz="2800" dirty="0" smtClean="0"/>
              <a:t>DECRIS-SC2</a:t>
            </a:r>
            <a:r>
              <a:rPr lang="en-US" sz="2800" dirty="0"/>
              <a:t> (</a:t>
            </a:r>
            <a:r>
              <a:rPr lang="en-US" sz="2800" dirty="0" smtClean="0"/>
              <a:t>18</a:t>
            </a:r>
            <a:r>
              <a:rPr lang="ru-RU" sz="2800" dirty="0" smtClean="0"/>
              <a:t> </a:t>
            </a:r>
            <a:r>
              <a:rPr lang="ru-RU" sz="2800" dirty="0"/>
              <a:t>ГГц) </a:t>
            </a:r>
          </a:p>
        </p:txBody>
      </p:sp>
      <p:pic>
        <p:nvPicPr>
          <p:cNvPr id="61443" name="Рисунок 4"/>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71550" y="1196975"/>
            <a:ext cx="7380288" cy="5513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12824917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descr="ext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10800000">
            <a:off x="2564177" y="188913"/>
            <a:ext cx="7058025" cy="622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15" name="Rectangle 2"/>
          <p:cNvSpPr>
            <a:spLocks noGrp="1" noChangeArrowheads="1"/>
          </p:cNvSpPr>
          <p:nvPr>
            <p:ph type="title"/>
          </p:nvPr>
        </p:nvSpPr>
        <p:spPr>
          <a:xfrm>
            <a:off x="0" y="188913"/>
            <a:ext cx="9144000" cy="430212"/>
          </a:xfrm>
        </p:spPr>
        <p:txBody>
          <a:bodyPr/>
          <a:lstStyle/>
          <a:p>
            <a:pPr eaLnBrk="1" hangingPunct="1"/>
            <a:r>
              <a:rPr lang="en-US" altLang="ru-RU" sz="2800" b="1" smtClean="0"/>
              <a:t>U-400M.  </a:t>
            </a:r>
            <a:r>
              <a:rPr lang="en-US" altLang="ru-RU" sz="2000" b="1" smtClean="0"/>
              <a:t>Ion beam extraction</a:t>
            </a:r>
            <a:r>
              <a:rPr lang="en-US" altLang="ru-RU" sz="2000" b="1" i="1" smtClean="0"/>
              <a:t> </a:t>
            </a:r>
            <a:r>
              <a:rPr lang="en-US" altLang="ru-RU" sz="2000" b="1" smtClean="0"/>
              <a:t>by charge exchange method</a:t>
            </a:r>
            <a:endParaRPr lang="ru-RU" altLang="ru-RU" sz="2000" b="1" smtClean="0"/>
          </a:p>
        </p:txBody>
      </p:sp>
      <p:sp>
        <p:nvSpPr>
          <p:cNvPr id="65540" name="Rectangle 4"/>
          <p:cNvSpPr>
            <a:spLocks noChangeArrowheads="1"/>
          </p:cNvSpPr>
          <p:nvPr/>
        </p:nvSpPr>
        <p:spPr bwMode="auto">
          <a:xfrm>
            <a:off x="5938838" y="4700588"/>
            <a:ext cx="3276600" cy="10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ru-RU" sz="2000" b="1" i="1" dirty="0" smtClean="0">
                <a:solidFill>
                  <a:srgbClr val="A50021"/>
                </a:solidFill>
              </a:rPr>
              <a:t>Direction 2.</a:t>
            </a:r>
            <a:br>
              <a:rPr lang="en-US" altLang="ru-RU" sz="2000" b="1" i="1" dirty="0" smtClean="0">
                <a:solidFill>
                  <a:srgbClr val="A50021"/>
                </a:solidFill>
              </a:rPr>
            </a:br>
            <a:r>
              <a:rPr lang="en-US" altLang="ru-RU" sz="2000" b="1" i="1" dirty="0" smtClean="0">
                <a:solidFill>
                  <a:srgbClr val="A50021"/>
                </a:solidFill>
              </a:rPr>
              <a:t>Low energy ions Beam.</a:t>
            </a:r>
            <a:endParaRPr lang="ru-RU" altLang="ru-RU" sz="2000" b="1" i="1" dirty="0" smtClean="0">
              <a:solidFill>
                <a:srgbClr val="A50021"/>
              </a:solidFill>
            </a:endParaRPr>
          </a:p>
          <a:p>
            <a:pPr algn="ctr" eaLnBrk="1" hangingPunct="1">
              <a:spcBef>
                <a:spcPct val="0"/>
              </a:spcBef>
              <a:buFontTx/>
              <a:buNone/>
              <a:defRPr/>
            </a:pPr>
            <a:r>
              <a:rPr lang="en-US" altLang="ru-RU" sz="2000" b="1" baseline="30000" dirty="0" smtClean="0">
                <a:solidFill>
                  <a:srgbClr val="C00000"/>
                </a:solidFill>
                <a:effectLst>
                  <a:outerShdw blurRad="38100" dist="38100" dir="2700000" algn="tl">
                    <a:srgbClr val="C0C0C0"/>
                  </a:outerShdw>
                </a:effectLst>
              </a:rPr>
              <a:t>14</a:t>
            </a:r>
            <a:r>
              <a:rPr lang="en-US" altLang="ru-RU" sz="2000" b="1" dirty="0" smtClean="0">
                <a:solidFill>
                  <a:srgbClr val="C00000"/>
                </a:solidFill>
                <a:effectLst>
                  <a:outerShdw blurRad="38100" dist="38100" dir="2700000" algn="tl">
                    <a:srgbClr val="C0C0C0"/>
                  </a:outerShdw>
                </a:effectLst>
              </a:rPr>
              <a:t>N</a:t>
            </a:r>
            <a:r>
              <a:rPr lang="en-US" altLang="ru-RU" sz="2000" b="1" baseline="30000" dirty="0" smtClean="0">
                <a:solidFill>
                  <a:srgbClr val="C00000"/>
                </a:solidFill>
                <a:effectLst>
                  <a:outerShdw blurRad="38100" dist="38100" dir="2700000" algn="tl">
                    <a:srgbClr val="C0C0C0"/>
                  </a:outerShdw>
                </a:effectLst>
              </a:rPr>
              <a:t>+2</a:t>
            </a:r>
            <a:r>
              <a:rPr lang="en-US" altLang="ru-RU" sz="2000" b="1" dirty="0" smtClean="0">
                <a:solidFill>
                  <a:srgbClr val="C00000"/>
                </a:solidFill>
                <a:effectLst>
                  <a:outerShdw blurRad="38100" dist="38100" dir="2700000" algn="tl">
                    <a:srgbClr val="C0C0C0"/>
                  </a:outerShdw>
                </a:effectLst>
              </a:rPr>
              <a:t> </a:t>
            </a:r>
            <a:r>
              <a:rPr lang="en-US" altLang="ru-RU" sz="2000" b="1" dirty="0" smtClean="0">
                <a:solidFill>
                  <a:srgbClr val="C00000"/>
                </a:solidFill>
                <a:effectLst>
                  <a:outerShdw blurRad="38100" dist="38100" dir="2700000" algn="tl">
                    <a:srgbClr val="C0C0C0"/>
                  </a:outerShdw>
                </a:effectLst>
                <a:sym typeface="Symbol" panose="05050102010706020507" pitchFamily="18" charset="2"/>
              </a:rPr>
              <a:t> </a:t>
            </a:r>
            <a:r>
              <a:rPr lang="en-US" altLang="ru-RU" sz="2000" b="1" baseline="30000" dirty="0" smtClean="0">
                <a:solidFill>
                  <a:srgbClr val="C00000"/>
                </a:solidFill>
                <a:effectLst>
                  <a:outerShdw blurRad="38100" dist="38100" dir="2700000" algn="tl">
                    <a:srgbClr val="C0C0C0"/>
                  </a:outerShdw>
                </a:effectLst>
                <a:sym typeface="Symbol" panose="05050102010706020507" pitchFamily="18" charset="2"/>
              </a:rPr>
              <a:t>14</a:t>
            </a:r>
            <a:r>
              <a:rPr lang="en-US" altLang="ru-RU" sz="2000" b="1" dirty="0" smtClean="0">
                <a:solidFill>
                  <a:srgbClr val="C00000"/>
                </a:solidFill>
                <a:effectLst>
                  <a:outerShdw blurRad="38100" dist="38100" dir="2700000" algn="tl">
                    <a:srgbClr val="C0C0C0"/>
                  </a:outerShdw>
                </a:effectLst>
                <a:sym typeface="Symbol" panose="05050102010706020507" pitchFamily="18" charset="2"/>
              </a:rPr>
              <a:t>N</a:t>
            </a:r>
            <a:r>
              <a:rPr lang="en-US" altLang="ru-RU" sz="2000" b="1" baseline="30000" dirty="0" smtClean="0">
                <a:solidFill>
                  <a:srgbClr val="C00000"/>
                </a:solidFill>
                <a:effectLst>
                  <a:outerShdw blurRad="38100" dist="38100" dir="2700000" algn="tl">
                    <a:srgbClr val="C0C0C0"/>
                  </a:outerShdw>
                </a:effectLst>
                <a:sym typeface="Symbol" panose="05050102010706020507" pitchFamily="18" charset="2"/>
              </a:rPr>
              <a:t>+7</a:t>
            </a:r>
          </a:p>
        </p:txBody>
      </p:sp>
      <p:sp>
        <p:nvSpPr>
          <p:cNvPr id="65541" name="Rectangle 5"/>
          <p:cNvSpPr>
            <a:spLocks noChangeArrowheads="1"/>
          </p:cNvSpPr>
          <p:nvPr/>
        </p:nvSpPr>
        <p:spPr bwMode="auto">
          <a:xfrm>
            <a:off x="900113" y="1074738"/>
            <a:ext cx="3455987" cy="1008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ru-RU" sz="2000" b="1" i="1" dirty="0" smtClean="0">
                <a:solidFill>
                  <a:srgbClr val="A50021"/>
                </a:solidFill>
              </a:rPr>
              <a:t>Direction 1.</a:t>
            </a:r>
            <a:br>
              <a:rPr lang="en-US" altLang="ru-RU" sz="2000" b="1" i="1" dirty="0" smtClean="0">
                <a:solidFill>
                  <a:srgbClr val="A50021"/>
                </a:solidFill>
              </a:rPr>
            </a:br>
            <a:r>
              <a:rPr lang="en-US" altLang="ru-RU" sz="2000" b="1" i="1" dirty="0" smtClean="0">
                <a:solidFill>
                  <a:srgbClr val="A50021"/>
                </a:solidFill>
              </a:rPr>
              <a:t>High  energy</a:t>
            </a:r>
            <a:r>
              <a:rPr lang="ru-RU" altLang="ru-RU" sz="2000" b="1" i="1" dirty="0" smtClean="0">
                <a:solidFill>
                  <a:srgbClr val="A50021"/>
                </a:solidFill>
              </a:rPr>
              <a:t> </a:t>
            </a:r>
            <a:r>
              <a:rPr lang="en-US" altLang="ru-RU" sz="2000" b="1" i="1" dirty="0" smtClean="0">
                <a:solidFill>
                  <a:srgbClr val="A50021"/>
                </a:solidFill>
              </a:rPr>
              <a:t>ions Beam.</a:t>
            </a:r>
            <a:endParaRPr lang="ru-RU" altLang="ru-RU" sz="2000" b="1" i="1" dirty="0" smtClean="0">
              <a:solidFill>
                <a:srgbClr val="A50021"/>
              </a:solidFill>
            </a:endParaRPr>
          </a:p>
          <a:p>
            <a:pPr algn="ctr" eaLnBrk="1" hangingPunct="1">
              <a:spcBef>
                <a:spcPct val="0"/>
              </a:spcBef>
              <a:buFontTx/>
              <a:buNone/>
              <a:defRPr/>
            </a:pPr>
            <a:r>
              <a:rPr lang="en-US" altLang="ru-RU" sz="2000" b="1" i="1" dirty="0" smtClean="0">
                <a:solidFill>
                  <a:srgbClr val="A50021"/>
                </a:solidFill>
              </a:rPr>
              <a:t> </a:t>
            </a:r>
            <a:r>
              <a:rPr lang="en-US" altLang="ru-RU" sz="2000" b="1" baseline="30000" dirty="0" smtClean="0">
                <a:solidFill>
                  <a:srgbClr val="C00000"/>
                </a:solidFill>
                <a:effectLst>
                  <a:outerShdw blurRad="38100" dist="38100" dir="2700000" algn="tl">
                    <a:srgbClr val="C0C0C0"/>
                  </a:outerShdw>
                </a:effectLst>
              </a:rPr>
              <a:t>14</a:t>
            </a:r>
            <a:r>
              <a:rPr lang="en-US" altLang="ru-RU" sz="2000" b="1" dirty="0" smtClean="0">
                <a:solidFill>
                  <a:srgbClr val="C00000"/>
                </a:solidFill>
                <a:effectLst>
                  <a:outerShdw blurRad="38100" dist="38100" dir="2700000" algn="tl">
                    <a:srgbClr val="C0C0C0"/>
                  </a:outerShdw>
                </a:effectLst>
              </a:rPr>
              <a:t>N</a:t>
            </a:r>
            <a:r>
              <a:rPr lang="en-US" altLang="ru-RU" sz="2000" b="1" baseline="30000" dirty="0" smtClean="0">
                <a:solidFill>
                  <a:srgbClr val="C00000"/>
                </a:solidFill>
                <a:effectLst>
                  <a:outerShdw blurRad="38100" dist="38100" dir="2700000" algn="tl">
                    <a:srgbClr val="C0C0C0"/>
                  </a:outerShdw>
                </a:effectLst>
              </a:rPr>
              <a:t>+</a:t>
            </a:r>
            <a:r>
              <a:rPr lang="ru-RU" altLang="ru-RU" sz="2000" b="1" baseline="30000" dirty="0" smtClean="0">
                <a:solidFill>
                  <a:srgbClr val="C00000"/>
                </a:solidFill>
                <a:effectLst>
                  <a:outerShdw blurRad="38100" dist="38100" dir="2700000" algn="tl">
                    <a:srgbClr val="C0C0C0"/>
                  </a:outerShdw>
                </a:effectLst>
              </a:rPr>
              <a:t>5</a:t>
            </a:r>
            <a:r>
              <a:rPr lang="ru-RU" altLang="ru-RU" sz="2000" b="1" dirty="0" smtClean="0">
                <a:solidFill>
                  <a:srgbClr val="C00000"/>
                </a:solidFill>
                <a:effectLst>
                  <a:outerShdw blurRad="38100" dist="38100" dir="2700000" algn="tl">
                    <a:srgbClr val="C0C0C0"/>
                  </a:outerShdw>
                </a:effectLst>
              </a:rPr>
              <a:t> </a:t>
            </a:r>
            <a:r>
              <a:rPr lang="en-US" altLang="ru-RU" sz="2000" b="1" dirty="0" smtClean="0">
                <a:solidFill>
                  <a:srgbClr val="C00000"/>
                </a:solidFill>
                <a:effectLst>
                  <a:outerShdw blurRad="38100" dist="38100" dir="2700000" algn="tl">
                    <a:srgbClr val="C0C0C0"/>
                  </a:outerShdw>
                </a:effectLst>
              </a:rPr>
              <a:t> </a:t>
            </a:r>
            <a:r>
              <a:rPr lang="en-US" altLang="ru-RU" sz="2000" b="1" dirty="0" smtClean="0">
                <a:solidFill>
                  <a:srgbClr val="C00000"/>
                </a:solidFill>
                <a:effectLst>
                  <a:outerShdw blurRad="38100" dist="38100" dir="2700000" algn="tl">
                    <a:srgbClr val="C0C0C0"/>
                  </a:outerShdw>
                </a:effectLst>
                <a:sym typeface="Symbol" panose="05050102010706020507" pitchFamily="18" charset="2"/>
              </a:rPr>
              <a:t> </a:t>
            </a:r>
            <a:r>
              <a:rPr lang="en-US" altLang="ru-RU" sz="2000" b="1" baseline="30000" dirty="0" smtClean="0">
                <a:solidFill>
                  <a:srgbClr val="C00000"/>
                </a:solidFill>
                <a:effectLst>
                  <a:outerShdw blurRad="38100" dist="38100" dir="2700000" algn="tl">
                    <a:srgbClr val="C0C0C0"/>
                  </a:outerShdw>
                </a:effectLst>
                <a:sym typeface="Symbol" panose="05050102010706020507" pitchFamily="18" charset="2"/>
              </a:rPr>
              <a:t>14</a:t>
            </a:r>
            <a:r>
              <a:rPr lang="en-US" altLang="ru-RU" sz="2000" b="1" dirty="0" smtClean="0">
                <a:solidFill>
                  <a:srgbClr val="C00000"/>
                </a:solidFill>
                <a:effectLst>
                  <a:outerShdw blurRad="38100" dist="38100" dir="2700000" algn="tl">
                    <a:srgbClr val="C0C0C0"/>
                  </a:outerShdw>
                </a:effectLst>
                <a:sym typeface="Symbol" panose="05050102010706020507" pitchFamily="18" charset="2"/>
              </a:rPr>
              <a:t>N</a:t>
            </a:r>
            <a:r>
              <a:rPr lang="en-US" altLang="ru-RU" sz="2000" b="1" baseline="30000" dirty="0" smtClean="0">
                <a:solidFill>
                  <a:srgbClr val="C00000"/>
                </a:solidFill>
                <a:effectLst>
                  <a:outerShdw blurRad="38100" dist="38100" dir="2700000" algn="tl">
                    <a:srgbClr val="C0C0C0"/>
                  </a:outerShdw>
                </a:effectLst>
                <a:sym typeface="Symbol" panose="05050102010706020507" pitchFamily="18" charset="2"/>
              </a:rPr>
              <a:t>+7</a:t>
            </a:r>
          </a:p>
        </p:txBody>
      </p:sp>
      <p:pic>
        <p:nvPicPr>
          <p:cNvPr id="64518" name="Picture 4" descr="ramka"/>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84175" y="3109913"/>
            <a:ext cx="2481263" cy="2924175"/>
          </a:xfrm>
          <a:prstGeom prst="rect">
            <a:avLst/>
          </a:prstGeom>
          <a:noFill/>
          <a:ln>
            <a:noFill/>
          </a:ln>
          <a:effectLst>
            <a:outerShdw dist="107763" dir="2700000" algn="ctr" rotWithShape="0">
              <a:schemeClr val="tx1">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 name="Прямая со стрелкой 2"/>
          <p:cNvCxnSpPr/>
          <p:nvPr/>
        </p:nvCxnSpPr>
        <p:spPr>
          <a:xfrm flipV="1">
            <a:off x="2916238" y="3644900"/>
            <a:ext cx="2087562" cy="1152525"/>
          </a:xfrm>
          <a:prstGeom prst="straightConnector1">
            <a:avLst/>
          </a:prstGeom>
          <a:ln w="2540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p:cNvCxnSpPr/>
          <p:nvPr/>
        </p:nvCxnSpPr>
        <p:spPr>
          <a:xfrm flipV="1">
            <a:off x="2916238" y="4005263"/>
            <a:ext cx="3671887" cy="863600"/>
          </a:xfrm>
          <a:prstGeom prst="straightConnector1">
            <a:avLst/>
          </a:prstGeom>
          <a:ln w="2540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64521" name="Прямоугольник 6"/>
          <p:cNvSpPr>
            <a:spLocks noChangeArrowheads="1"/>
          </p:cNvSpPr>
          <p:nvPr/>
        </p:nvSpPr>
        <p:spPr bwMode="auto">
          <a:xfrm>
            <a:off x="179388" y="6145213"/>
            <a:ext cx="3189287"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ru-RU" sz="1800" b="1" smtClean="0">
                <a:solidFill>
                  <a:srgbClr val="0070C0"/>
                </a:solidFill>
              </a:rPr>
              <a:t>Thickness of stripping foil – 20 -200 </a:t>
            </a:r>
            <a:r>
              <a:rPr lang="en-US" altLang="ru-RU" sz="1800" b="1" smtClean="0">
                <a:solidFill>
                  <a:srgbClr val="0070C0"/>
                </a:solidFill>
                <a:sym typeface="Symbol" panose="05050102010706020507" pitchFamily="18" charset="2"/>
              </a:rPr>
              <a:t>g/cm</a:t>
            </a:r>
            <a:r>
              <a:rPr lang="en-US" altLang="ru-RU" sz="1800" b="1" baseline="30000" smtClean="0">
                <a:solidFill>
                  <a:srgbClr val="0070C0"/>
                </a:solidFill>
                <a:sym typeface="Symbol" panose="05050102010706020507" pitchFamily="18" charset="2"/>
              </a:rPr>
              <a:t>2</a:t>
            </a:r>
          </a:p>
        </p:txBody>
      </p:sp>
    </p:spTree>
    <p:extLst>
      <p:ext uri="{BB962C8B-B14F-4D97-AF65-F5344CB8AC3E}">
        <p14:creationId xmlns="" xmlns:p14="http://schemas.microsoft.com/office/powerpoint/2010/main" val="88704862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Text Box 3"/>
          <p:cNvSpPr txBox="1">
            <a:spLocks noChangeArrowheads="1"/>
          </p:cNvSpPr>
          <p:nvPr/>
        </p:nvSpPr>
        <p:spPr bwMode="auto">
          <a:xfrm>
            <a:off x="881063" y="63500"/>
            <a:ext cx="71310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ru-RU" altLang="ru-RU" sz="2800" b="1" smtClean="0">
                <a:solidFill>
                  <a:srgbClr val="C00000"/>
                </a:solidFill>
                <a:latin typeface="Times New Roman" panose="02020603050405020304" pitchFamily="18" charset="0"/>
                <a:cs typeface="Arial" panose="020B0604020202020204" pitchFamily="34" charset="0"/>
              </a:rPr>
              <a:t>Циклотрон У-400М</a:t>
            </a:r>
            <a:endParaRPr lang="en-US" altLang="ru-RU" sz="2800" b="1" smtClean="0">
              <a:solidFill>
                <a:srgbClr val="C00000"/>
              </a:solidFill>
              <a:latin typeface="Times New Roman" panose="02020603050405020304" pitchFamily="18" charset="0"/>
              <a:cs typeface="Arial" panose="020B0604020202020204" pitchFamily="34" charset="0"/>
            </a:endParaRPr>
          </a:p>
        </p:txBody>
      </p:sp>
      <p:graphicFrame>
        <p:nvGraphicFramePr>
          <p:cNvPr id="2" name="Таблица 1"/>
          <p:cNvGraphicFramePr>
            <a:graphicFrameLocks noGrp="1"/>
          </p:cNvGraphicFramePr>
          <p:nvPr/>
        </p:nvGraphicFramePr>
        <p:xfrm>
          <a:off x="107950" y="569913"/>
          <a:ext cx="8928100" cy="6301292"/>
        </p:xfrm>
        <a:graphic>
          <a:graphicData uri="http://schemas.openxmlformats.org/drawingml/2006/table">
            <a:tbl>
              <a:tblPr/>
              <a:tblGrid>
                <a:gridCol w="4608513"/>
                <a:gridCol w="1008062"/>
                <a:gridCol w="1223963"/>
                <a:gridCol w="2087562"/>
              </a:tblGrid>
              <a:tr h="601663">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ru-RU" altLang="ru-RU" sz="20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На циклотроне У-400М предусмотрены 3 режима ускорения</a:t>
                      </a:r>
                      <a:endParaRPr kumimoji="0" lang="ru-RU" altLang="ru-RU" sz="2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6E6"/>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ru-RU"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Ион</a:t>
                      </a:r>
                      <a:endParaRPr kumimoji="0" lang="ru-RU" altLang="ru-RU"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38680" marB="386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6E6"/>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ru-RU"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Энергия</a:t>
                      </a:r>
                      <a:endParaRPr kumimoji="0" lang="ru-RU" altLang="ru-RU"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a:t>
                      </a:r>
                      <a:r>
                        <a:rPr kumimoji="0" lang="ru-RU"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МэВ</a:t>
                      </a:r>
                      <a:r>
                        <a:rPr kumimoji="0" lang="en-US"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/A]</a:t>
                      </a:r>
                      <a:endParaRPr kumimoji="0" lang="ru-RU" altLang="ru-RU" sz="16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6E6"/>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ru-RU"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Интенсивность выведенного пучка</a:t>
                      </a:r>
                      <a:endParaRPr kumimoji="0" lang="ru-RU" altLang="ru-RU"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6E6"/>
                    </a:solidFill>
                  </a:tcPr>
                </a:tc>
              </a:tr>
              <a:tr h="31273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800" b="1" i="1"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Режим ускорения ионов низкой энергии</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ru-RU" altLang="ru-RU"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38680" marB="386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604020202020204" pitchFamily="34"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604020202020204" pitchFamily="34"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312738">
                <a:tc rowSpan="4">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E=4.5 ÷ 11 MeV/A</a:t>
                      </a:r>
                      <a:endParaRPr kumimoji="0" lang="ru-RU" altLang="ru-RU"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A/Z=6-10</a:t>
                      </a:r>
                    </a:p>
                    <a:p>
                      <a:pPr marL="0" marR="0" lvl="0" indent="0" algn="ctr" defTabSz="914400" rtl="0" eaLnBrk="1" fontAlgn="base" latinLnBrk="0" hangingPunct="1">
                        <a:lnSpc>
                          <a:spcPct val="107000"/>
                        </a:lnSpc>
                        <a:spcBef>
                          <a:spcPct val="0"/>
                        </a:spcBef>
                        <a:spcAft>
                          <a:spcPct val="0"/>
                        </a:spcAft>
                        <a:buClrTx/>
                        <a:buSzTx/>
                        <a:buFontTx/>
                        <a:buNone/>
                        <a:tabLst/>
                      </a:pPr>
                      <a:r>
                        <a:rPr kumimoji="0" lang="ru-RU" altLang="ru-RU" sz="1600" b="1" i="0" u="none" strike="noStrike" cap="none" normalizeH="0" baseline="0" smtClean="0">
                          <a:ln>
                            <a:noFill/>
                          </a:ln>
                          <a:solidFill>
                            <a:srgbClr val="000000"/>
                          </a:solidFill>
                          <a:effectLst/>
                          <a:latin typeface="Times New Roman" panose="02020603050405020304" pitchFamily="18" charset="0"/>
                          <a:cs typeface="Calibri" panose="020F0502020204030204" pitchFamily="34" charset="0"/>
                        </a:rPr>
                        <a:t>Гармоника ускорения </a:t>
                      </a:r>
                      <a:r>
                        <a:rPr kumimoji="0" lang="en-US" altLang="ru-RU" sz="1600" b="1" i="0" u="none" strike="noStrike" cap="none" normalizeH="0" baseline="0" smtClean="0">
                          <a:ln>
                            <a:noFill/>
                          </a:ln>
                          <a:solidFill>
                            <a:srgbClr val="000000"/>
                          </a:solidFill>
                          <a:effectLst/>
                          <a:latin typeface="Times New Roman" panose="02020603050405020304" pitchFamily="18" charset="0"/>
                          <a:cs typeface="Calibri" panose="020F0502020204030204" pitchFamily="34" charset="0"/>
                        </a:rPr>
                        <a:t>- </a:t>
                      </a:r>
                      <a:r>
                        <a:rPr kumimoji="0" lang="ru-RU" altLang="ru-RU" sz="1600" b="1" i="0" u="none" strike="noStrike" cap="none" normalizeH="0" baseline="0" smtClean="0">
                          <a:ln>
                            <a:noFill/>
                          </a:ln>
                          <a:solidFill>
                            <a:srgbClr val="000000"/>
                          </a:solidFill>
                          <a:effectLst/>
                          <a:latin typeface="Times New Roman" panose="02020603050405020304" pitchFamily="18" charset="0"/>
                          <a:cs typeface="Calibri" panose="020F0502020204030204" pitchFamily="34" charset="0"/>
                        </a:rPr>
                        <a:t>4</a:t>
                      </a:r>
                      <a:endParaRPr kumimoji="0" lang="ru-RU" altLang="ru-RU" sz="16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endParaRPr>
                    </a:p>
                    <a:p>
                      <a:pPr marL="0" marR="0" lvl="0" indent="0" algn="ctr" defTabSz="914400" rtl="0" eaLnBrk="1" fontAlgn="base" latinLnBrk="0" hangingPunct="1">
                        <a:lnSpc>
                          <a:spcPct val="107000"/>
                        </a:lnSpc>
                        <a:spcBef>
                          <a:spcPct val="0"/>
                        </a:spcBef>
                        <a:spcAft>
                          <a:spcPct val="0"/>
                        </a:spcAft>
                        <a:buClrTx/>
                        <a:buSzTx/>
                        <a:buFontTx/>
                        <a:buNone/>
                        <a:tabLst/>
                      </a:pPr>
                      <a:r>
                        <a:rPr kumimoji="0" lang="ru-RU"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Вывод перезарядкой: </a:t>
                      </a:r>
                      <a:r>
                        <a:rPr kumimoji="0" lang="en-US"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Z</a:t>
                      </a:r>
                      <a:r>
                        <a:rPr kumimoji="0" lang="ru-RU" altLang="ru-RU" sz="1600" b="1" i="0" u="none" strike="noStrike" cap="none" normalizeH="0" baseline="-25000" smtClean="0">
                          <a:ln>
                            <a:noFill/>
                          </a:ln>
                          <a:solidFill>
                            <a:srgbClr val="000000"/>
                          </a:solidFill>
                          <a:effectLst/>
                          <a:latin typeface="Times New Roman" panose="02020603050405020304" pitchFamily="18" charset="0"/>
                          <a:cs typeface="Times New Roman" panose="02020603050405020304" pitchFamily="18" charset="0"/>
                        </a:rPr>
                        <a:t>уск</a:t>
                      </a:r>
                      <a:r>
                        <a:rPr kumimoji="0" lang="en-US"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/Z</a:t>
                      </a:r>
                      <a:r>
                        <a:rPr kumimoji="0" lang="ru-RU" altLang="ru-RU" sz="1600" b="1" i="0" u="none" strike="noStrike" cap="none" normalizeH="0" baseline="-25000" smtClean="0">
                          <a:ln>
                            <a:noFill/>
                          </a:ln>
                          <a:solidFill>
                            <a:srgbClr val="000000"/>
                          </a:solidFill>
                          <a:effectLst/>
                          <a:latin typeface="Times New Roman" panose="02020603050405020304" pitchFamily="18" charset="0"/>
                          <a:cs typeface="Times New Roman" panose="02020603050405020304" pitchFamily="18" charset="0"/>
                        </a:rPr>
                        <a:t>выв</a:t>
                      </a:r>
                      <a:r>
                        <a:rPr kumimoji="0" lang="en-US"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 2,0-4,0</a:t>
                      </a:r>
                      <a:endParaRPr kumimoji="0" lang="ru-RU" altLang="ru-RU" sz="16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ru-RU" sz="1600" b="1"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12</a:t>
                      </a:r>
                      <a:r>
                        <a:rPr kumimoji="0" lang="en-US"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C</a:t>
                      </a:r>
                      <a:r>
                        <a:rPr kumimoji="0" lang="ru-RU" altLang="ru-RU" sz="1600" b="1"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2+</a:t>
                      </a:r>
                      <a:endParaRPr kumimoji="0" lang="ru-RU" altLang="ru-RU"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38680" marB="386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ru-RU" altLang="ru-RU" sz="1600" b="1"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11</a:t>
                      </a:r>
                      <a:endParaRPr kumimoji="0" lang="ru-RU" altLang="ru-RU"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38680" marB="386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GB"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3×10</a:t>
                      </a:r>
                      <a:r>
                        <a:rPr kumimoji="0" lang="en-GB" altLang="ru-RU" sz="1600" b="1"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12</a:t>
                      </a:r>
                      <a:endParaRPr kumimoji="0" lang="ru-RU" altLang="ru-RU"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38680" marB="386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312738">
                <a:tc vMerge="1">
                  <a:txBody>
                    <a:bodyPr/>
                    <a:lstStyle/>
                    <a:p>
                      <a:endParaRPr lang="ru-RU"/>
                    </a:p>
                  </a:txBody>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ru-RU" sz="1600" b="1"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48</a:t>
                      </a:r>
                      <a:r>
                        <a:rPr kumimoji="0" lang="en-US"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Ca</a:t>
                      </a:r>
                      <a:r>
                        <a:rPr kumimoji="0" lang="ru-RU" altLang="ru-RU" sz="1600" b="1"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6+</a:t>
                      </a:r>
                      <a:endParaRPr kumimoji="0" lang="ru-RU" altLang="ru-RU"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38680" marB="386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ru-RU" altLang="ru-RU" sz="1600" b="1"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6,6</a:t>
                      </a:r>
                      <a:endParaRPr kumimoji="0" lang="ru-RU" altLang="ru-RU"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38680" marB="386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GB"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3×10</a:t>
                      </a:r>
                      <a:r>
                        <a:rPr kumimoji="0" lang="en-GB" altLang="ru-RU" sz="1600" b="1"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12</a:t>
                      </a:r>
                      <a:endParaRPr kumimoji="0" lang="ru-RU" altLang="ru-RU"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38680" marB="386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312738">
                <a:tc vMerge="1">
                  <a:txBody>
                    <a:bodyPr/>
                    <a:lstStyle/>
                    <a:p>
                      <a:endParaRPr lang="ru-RU"/>
                    </a:p>
                  </a:txBody>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ru-RU" sz="1600" b="1"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136</a:t>
                      </a:r>
                      <a:r>
                        <a:rPr kumimoji="0" lang="en-US"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Xe</a:t>
                      </a:r>
                      <a:r>
                        <a:rPr kumimoji="0" lang="ru-RU" altLang="ru-RU" sz="1600" b="1"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17+</a:t>
                      </a:r>
                      <a:endParaRPr kumimoji="0" lang="ru-RU" altLang="ru-RU"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38680" marB="386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ru-RU" altLang="ru-RU" sz="1600" b="1"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6,3</a:t>
                      </a:r>
                      <a:endParaRPr kumimoji="0" lang="ru-RU" altLang="ru-RU"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38680" marB="386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GB"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2×10</a:t>
                      </a:r>
                      <a:r>
                        <a:rPr kumimoji="0" lang="en-GB" altLang="ru-RU" sz="1600" b="1"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10</a:t>
                      </a:r>
                      <a:endParaRPr kumimoji="0" lang="ru-RU" altLang="ru-RU"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38680" marB="386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360363">
                <a:tc vMerge="1">
                  <a:txBody>
                    <a:bodyPr/>
                    <a:lstStyle/>
                    <a:p>
                      <a:endParaRPr lang="ru-RU"/>
                    </a:p>
                  </a:txBody>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ru-RU" sz="1600" b="1"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238</a:t>
                      </a:r>
                      <a:r>
                        <a:rPr kumimoji="0" lang="en-US"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U</a:t>
                      </a:r>
                      <a:r>
                        <a:rPr kumimoji="0" lang="ru-RU" altLang="ru-RU" sz="1600" b="1"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30+</a:t>
                      </a:r>
                      <a:endParaRPr kumimoji="0" lang="ru-RU" altLang="ru-RU"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38680" marB="386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ru-RU"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5</a:t>
                      </a:r>
                      <a:endParaRPr kumimoji="0" lang="ru-RU" altLang="ru-RU"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38680" marB="386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604020202020204" pitchFamily="34" charset="0"/>
                      </a:endParaRPr>
                    </a:p>
                  </a:txBody>
                  <a:tcPr marL="77360" marR="77360" marT="38680" marB="386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49688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ru-RU" altLang="ru-RU" sz="1800" b="1" i="1"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Режим ускорения ионов высокой энергии</a:t>
                      </a:r>
                    </a:p>
                    <a:p>
                      <a:pPr marL="0" marR="0" lvl="0" indent="0" algn="ctr" defTabSz="914400" rtl="0" eaLnBrk="1" fontAlgn="base" latinLnBrk="0" hangingPunct="1">
                        <a:lnSpc>
                          <a:spcPct val="107000"/>
                        </a:lnSpc>
                        <a:spcBef>
                          <a:spcPct val="0"/>
                        </a:spcBef>
                        <a:spcAft>
                          <a:spcPct val="0"/>
                        </a:spcAft>
                        <a:buClrTx/>
                        <a:buSzTx/>
                        <a:buFontTx/>
                        <a:buNone/>
                        <a:tabLst/>
                      </a:pPr>
                      <a:r>
                        <a:rPr kumimoji="0" lang="ru-RU" altLang="ru-RU" sz="1800" b="1" i="1"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(основной)</a:t>
                      </a:r>
                      <a:endParaRPr kumimoji="0" lang="ru-RU" altLang="ru-RU" sz="1800" b="0" i="1"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gridSpan="3">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a:t>
                      </a:r>
                      <a:endParaRPr kumimoji="0" lang="ru-RU" altLang="ru-RU"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38680" marB="386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hMerge="1">
                  <a:txBody>
                    <a:bodyPr/>
                    <a:lstStyle/>
                    <a:p>
                      <a:endParaRPr lang="ru-RU"/>
                    </a:p>
                  </a:txBody>
                  <a:tcPr/>
                </a:tc>
                <a:tc hMerge="1">
                  <a:txBody>
                    <a:bodyPr/>
                    <a:lstStyle/>
                    <a:p>
                      <a:endParaRPr lang="ru-RU"/>
                    </a:p>
                  </a:txBody>
                  <a:tcPr/>
                </a:tc>
              </a:tr>
              <a:tr h="312738">
                <a:tc rowSpan="3">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E=30 ÷ 5</a:t>
                      </a:r>
                      <a:r>
                        <a:rPr kumimoji="0" lang="ru-RU"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5</a:t>
                      </a:r>
                      <a:r>
                        <a:rPr kumimoji="0" lang="en-US"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MeV/A</a:t>
                      </a:r>
                      <a:endParaRPr kumimoji="0" lang="ru-RU" altLang="ru-RU"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A/Z=2,</a:t>
                      </a:r>
                      <a:r>
                        <a:rPr kumimoji="0" lang="ru-RU"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8</a:t>
                      </a:r>
                      <a:r>
                        <a:rPr kumimoji="0" lang="en-US"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-5</a:t>
                      </a:r>
                      <a:endParaRPr kumimoji="0" lang="ru-RU"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7000"/>
                        </a:lnSpc>
                        <a:spcBef>
                          <a:spcPct val="0"/>
                        </a:spcBef>
                        <a:spcAft>
                          <a:spcPct val="0"/>
                        </a:spcAft>
                        <a:buClrTx/>
                        <a:buSzTx/>
                        <a:buFontTx/>
                        <a:buNone/>
                        <a:tabLst/>
                      </a:pPr>
                      <a:r>
                        <a:rPr kumimoji="0" lang="ru-RU" altLang="ru-RU" sz="1600" b="1" i="0" u="none" strike="noStrike" cap="none" normalizeH="0" baseline="0" smtClean="0">
                          <a:ln>
                            <a:noFill/>
                          </a:ln>
                          <a:solidFill>
                            <a:srgbClr val="000000"/>
                          </a:solidFill>
                          <a:effectLst/>
                          <a:latin typeface="Times New Roman" panose="02020603050405020304" pitchFamily="18" charset="0"/>
                          <a:cs typeface="Calibri" panose="020F0502020204030204" pitchFamily="34" charset="0"/>
                        </a:rPr>
                        <a:t>Гармоника ускорения </a:t>
                      </a:r>
                      <a:r>
                        <a:rPr kumimoji="0" lang="en-US" altLang="ru-RU" sz="1600" b="1" i="0" u="none" strike="noStrike" cap="none" normalizeH="0" baseline="0" smtClean="0">
                          <a:ln>
                            <a:noFill/>
                          </a:ln>
                          <a:solidFill>
                            <a:srgbClr val="000000"/>
                          </a:solidFill>
                          <a:effectLst/>
                          <a:latin typeface="Times New Roman" panose="02020603050405020304" pitchFamily="18" charset="0"/>
                          <a:cs typeface="Calibri" panose="020F0502020204030204" pitchFamily="34" charset="0"/>
                        </a:rPr>
                        <a:t>- </a:t>
                      </a:r>
                      <a:r>
                        <a:rPr kumimoji="0" lang="ru-RU" altLang="ru-RU" sz="1600" b="1" i="0" u="none" strike="noStrike" cap="none" normalizeH="0" baseline="0" smtClean="0">
                          <a:ln>
                            <a:noFill/>
                          </a:ln>
                          <a:solidFill>
                            <a:srgbClr val="000000"/>
                          </a:solidFill>
                          <a:effectLst/>
                          <a:latin typeface="Times New Roman" panose="02020603050405020304" pitchFamily="18" charset="0"/>
                          <a:cs typeface="Calibri" panose="020F0502020204030204" pitchFamily="34" charset="0"/>
                        </a:rPr>
                        <a:t>2</a:t>
                      </a:r>
                      <a:endParaRPr kumimoji="0" lang="ru-RU" altLang="ru-RU" sz="16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endParaRPr>
                    </a:p>
                    <a:p>
                      <a:pPr marL="0" marR="0" lvl="0" indent="0" algn="ctr" defTabSz="914400" rtl="0" eaLnBrk="1" fontAlgn="base" latinLnBrk="0" hangingPunct="1">
                        <a:lnSpc>
                          <a:spcPct val="107000"/>
                        </a:lnSpc>
                        <a:spcBef>
                          <a:spcPct val="0"/>
                        </a:spcBef>
                        <a:spcAft>
                          <a:spcPct val="0"/>
                        </a:spcAft>
                        <a:buClrTx/>
                        <a:buSzTx/>
                        <a:buFontTx/>
                        <a:buNone/>
                        <a:tabLst/>
                      </a:pPr>
                      <a:r>
                        <a:rPr kumimoji="0" lang="ru-RU"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Вывод перезарядкой: </a:t>
                      </a:r>
                      <a:r>
                        <a:rPr kumimoji="0" lang="en-US"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Z</a:t>
                      </a:r>
                      <a:r>
                        <a:rPr kumimoji="0" lang="ru-RU" altLang="ru-RU" sz="1600" b="1" i="0" u="none" strike="noStrike" cap="none" normalizeH="0" baseline="-25000" smtClean="0">
                          <a:ln>
                            <a:noFill/>
                          </a:ln>
                          <a:solidFill>
                            <a:srgbClr val="000000"/>
                          </a:solidFill>
                          <a:effectLst/>
                          <a:latin typeface="Times New Roman" panose="02020603050405020304" pitchFamily="18" charset="0"/>
                          <a:cs typeface="Times New Roman" panose="02020603050405020304" pitchFamily="18" charset="0"/>
                        </a:rPr>
                        <a:t>уск</a:t>
                      </a:r>
                      <a:r>
                        <a:rPr kumimoji="0" lang="en-US"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/Z</a:t>
                      </a:r>
                      <a:r>
                        <a:rPr kumimoji="0" lang="ru-RU" altLang="ru-RU" sz="1600" b="1" i="0" u="none" strike="noStrike" cap="none" normalizeH="0" baseline="-25000" smtClean="0">
                          <a:ln>
                            <a:noFill/>
                          </a:ln>
                          <a:solidFill>
                            <a:srgbClr val="000000"/>
                          </a:solidFill>
                          <a:effectLst/>
                          <a:latin typeface="Times New Roman" panose="02020603050405020304" pitchFamily="18" charset="0"/>
                          <a:cs typeface="Times New Roman" panose="02020603050405020304" pitchFamily="18" charset="0"/>
                        </a:rPr>
                        <a:t>выв</a:t>
                      </a:r>
                      <a:r>
                        <a:rPr kumimoji="0" lang="en-US"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 1,4-1,7</a:t>
                      </a:r>
                      <a:endParaRPr kumimoji="0" lang="ru-RU" altLang="ru-RU" sz="16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ru-RU" sz="1600" b="1"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7</a:t>
                      </a:r>
                      <a:r>
                        <a:rPr kumimoji="0" lang="en-US"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Li</a:t>
                      </a:r>
                      <a:r>
                        <a:rPr kumimoji="0" lang="ru-RU" altLang="ru-RU" sz="1600" b="1"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2+</a:t>
                      </a:r>
                      <a:endParaRPr kumimoji="0" lang="ru-RU" altLang="ru-RU"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38680" marB="386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GB" altLang="ru-RU" sz="1600" b="1"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35</a:t>
                      </a:r>
                      <a:endParaRPr kumimoji="0" lang="ru-RU" altLang="ru-RU"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38680" marB="386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GB"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6×10</a:t>
                      </a:r>
                      <a:r>
                        <a:rPr kumimoji="0" lang="en-GB" altLang="ru-RU" sz="1600" b="1"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13</a:t>
                      </a:r>
                      <a:endParaRPr kumimoji="0" lang="ru-RU" altLang="ru-RU"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38680" marB="386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r>
              <a:tr h="312738">
                <a:tc vMerge="1">
                  <a:txBody>
                    <a:bodyPr/>
                    <a:lstStyle/>
                    <a:p>
                      <a:endParaRPr lang="ru-RU"/>
                    </a:p>
                  </a:txBody>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ru-RU" sz="1600" b="1"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18</a:t>
                      </a:r>
                      <a:r>
                        <a:rPr kumimoji="0" lang="en-US"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O</a:t>
                      </a:r>
                      <a:r>
                        <a:rPr kumimoji="0" lang="ru-RU" altLang="ru-RU" sz="1600" b="1"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5+</a:t>
                      </a:r>
                      <a:endParaRPr kumimoji="0" lang="ru-RU" altLang="ru-RU"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38680" marB="386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GB" altLang="ru-RU" sz="1600" b="1"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33</a:t>
                      </a:r>
                      <a:endParaRPr kumimoji="0" lang="ru-RU" altLang="ru-RU"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38680" marB="386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GB"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1×10</a:t>
                      </a:r>
                      <a:r>
                        <a:rPr kumimoji="0" lang="en-GB" altLang="ru-RU" sz="1600" b="1"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13</a:t>
                      </a:r>
                      <a:endParaRPr kumimoji="0" lang="ru-RU" altLang="ru-RU"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38680" marB="386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r>
              <a:tr h="312738">
                <a:tc vMerge="1">
                  <a:txBody>
                    <a:bodyPr/>
                    <a:lstStyle/>
                    <a:p>
                      <a:endParaRPr lang="ru-RU"/>
                    </a:p>
                  </a:txBody>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ru-RU" altLang="ru-RU" sz="1600" b="1"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40</a:t>
                      </a:r>
                      <a:r>
                        <a:rPr kumimoji="0" lang="en-US"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Ar</a:t>
                      </a:r>
                      <a:r>
                        <a:rPr kumimoji="0" lang="ru-RU" altLang="ru-RU" sz="1600" b="1"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12+</a:t>
                      </a:r>
                      <a:endParaRPr kumimoji="0" lang="ru-RU" altLang="ru-RU"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38680" marB="386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GB" altLang="ru-RU" sz="1600" b="1"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40</a:t>
                      </a:r>
                      <a:endParaRPr kumimoji="0" lang="ru-RU" altLang="ru-RU"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38680" marB="386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GB"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1×10</a:t>
                      </a:r>
                      <a:r>
                        <a:rPr kumimoji="0" lang="en-GB" altLang="ru-RU" sz="1600" b="1"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12</a:t>
                      </a:r>
                      <a:endParaRPr kumimoji="0" lang="ru-RU" altLang="ru-RU"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38680" marB="386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6D9F1"/>
                    </a:solidFill>
                  </a:tcPr>
                </a:tc>
              </a:tr>
              <a:tr h="436563">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800" b="1" i="1"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Режим ускорения ионов высокой энергии</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800" b="1" i="1"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(дополнительный)</a:t>
                      </a:r>
                      <a:endParaRPr kumimoji="0" lang="ru-RU" altLang="ru-RU" sz="1800" b="0" i="1"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gridSpan="3">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ru-RU" altLang="ru-RU"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38680" marB="386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hMerge="1">
                  <a:txBody>
                    <a:bodyPr/>
                    <a:lstStyle/>
                    <a:p>
                      <a:endParaRPr lang="ru-RU"/>
                    </a:p>
                  </a:txBody>
                  <a:tcPr/>
                </a:tc>
                <a:tc hMerge="1">
                  <a:txBody>
                    <a:bodyPr/>
                    <a:lstStyle/>
                    <a:p>
                      <a:endParaRPr lang="ru-RU"/>
                    </a:p>
                  </a:txBody>
                  <a:tcPr/>
                </a:tc>
              </a:tr>
              <a:tr h="312738">
                <a:tc rowSpan="4">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E</a:t>
                      </a:r>
                      <a:r>
                        <a:rPr kumimoji="0" lang="ru-RU"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=55 ÷ 100 </a:t>
                      </a:r>
                      <a:r>
                        <a:rPr kumimoji="0" lang="en-US"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MeV</a:t>
                      </a:r>
                      <a:r>
                        <a:rPr kumimoji="0" lang="ru-RU"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a:t>
                      </a:r>
                      <a:r>
                        <a:rPr kumimoji="0" lang="en-US"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A</a:t>
                      </a:r>
                      <a:endParaRPr kumimoji="0" lang="ru-RU" altLang="ru-RU"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A</a:t>
                      </a:r>
                      <a:r>
                        <a:rPr kumimoji="0" lang="ru-RU"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a:t>
                      </a:r>
                      <a:r>
                        <a:rPr kumimoji="0" lang="en-US"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Z</a:t>
                      </a:r>
                      <a:r>
                        <a:rPr kumimoji="0" lang="ru-RU"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=2,0-2,8</a:t>
                      </a:r>
                    </a:p>
                    <a:p>
                      <a:pPr marL="0" marR="0" lvl="0" indent="0" algn="ctr" defTabSz="914400" rtl="0" eaLnBrk="1" fontAlgn="base" latinLnBrk="0" hangingPunct="1">
                        <a:lnSpc>
                          <a:spcPct val="107000"/>
                        </a:lnSpc>
                        <a:spcBef>
                          <a:spcPct val="0"/>
                        </a:spcBef>
                        <a:spcAft>
                          <a:spcPct val="0"/>
                        </a:spcAft>
                        <a:buClrTx/>
                        <a:buSzTx/>
                        <a:buFontTx/>
                        <a:buNone/>
                        <a:tabLst/>
                      </a:pPr>
                      <a:r>
                        <a:rPr kumimoji="0" lang="ru-RU" altLang="ru-RU" sz="1600" b="1" i="0" u="none" strike="noStrike" cap="none" normalizeH="0" baseline="0" smtClean="0">
                          <a:ln>
                            <a:noFill/>
                          </a:ln>
                          <a:solidFill>
                            <a:srgbClr val="000000"/>
                          </a:solidFill>
                          <a:effectLst/>
                          <a:latin typeface="Times New Roman" panose="02020603050405020304" pitchFamily="18" charset="0"/>
                          <a:cs typeface="Calibri" panose="020F0502020204030204" pitchFamily="34" charset="0"/>
                        </a:rPr>
                        <a:t>Гармоника ускорения </a:t>
                      </a:r>
                      <a:r>
                        <a:rPr kumimoji="0" lang="en-US" altLang="ru-RU" sz="1600" b="1" i="0" u="none" strike="noStrike" cap="none" normalizeH="0" baseline="0" smtClean="0">
                          <a:ln>
                            <a:noFill/>
                          </a:ln>
                          <a:solidFill>
                            <a:srgbClr val="000000"/>
                          </a:solidFill>
                          <a:effectLst/>
                          <a:latin typeface="Times New Roman" panose="02020603050405020304" pitchFamily="18" charset="0"/>
                          <a:cs typeface="Calibri" panose="020F0502020204030204" pitchFamily="34" charset="0"/>
                        </a:rPr>
                        <a:t>- </a:t>
                      </a:r>
                      <a:r>
                        <a:rPr kumimoji="0" lang="ru-RU" altLang="ru-RU" sz="1600" b="1" i="0" u="none" strike="noStrike" cap="none" normalizeH="0" baseline="0" smtClean="0">
                          <a:ln>
                            <a:noFill/>
                          </a:ln>
                          <a:solidFill>
                            <a:srgbClr val="000000"/>
                          </a:solidFill>
                          <a:effectLst/>
                          <a:latin typeface="Times New Roman" panose="02020603050405020304" pitchFamily="18" charset="0"/>
                          <a:cs typeface="Calibri" panose="020F0502020204030204" pitchFamily="34" charset="0"/>
                        </a:rPr>
                        <a:t>2</a:t>
                      </a:r>
                      <a:endParaRPr kumimoji="0" lang="ru-RU" altLang="ru-RU" sz="16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endParaRPr>
                    </a:p>
                    <a:p>
                      <a:pPr marL="0" marR="0" lvl="0" indent="0" algn="ctr" defTabSz="914400" rtl="0" eaLnBrk="1" fontAlgn="base" latinLnBrk="0" hangingPunct="1">
                        <a:lnSpc>
                          <a:spcPct val="107000"/>
                        </a:lnSpc>
                        <a:spcBef>
                          <a:spcPct val="0"/>
                        </a:spcBef>
                        <a:spcAft>
                          <a:spcPct val="0"/>
                        </a:spcAft>
                        <a:buClrTx/>
                        <a:buSzTx/>
                        <a:buFontTx/>
                        <a:buNone/>
                        <a:tabLst/>
                      </a:pPr>
                      <a:r>
                        <a:rPr kumimoji="0" lang="ru-RU"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1600" b="1" i="0" u="none" strike="noStrike" cap="none" normalizeH="0" baseline="0" smtClean="0">
                          <a:ln>
                            <a:noFill/>
                          </a:ln>
                          <a:solidFill>
                            <a:srgbClr val="0070C0"/>
                          </a:solidFill>
                          <a:effectLst/>
                          <a:latin typeface="Times New Roman" panose="02020603050405020304" pitchFamily="18" charset="0"/>
                          <a:cs typeface="Times New Roman" panose="02020603050405020304" pitchFamily="18" charset="0"/>
                        </a:rPr>
                        <a:t>Ускоритель в таком режиме не работал</a:t>
                      </a:r>
                      <a:endParaRPr kumimoji="0" lang="ru-RU" altLang="ru-RU" sz="16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endParaRPr>
                    </a:p>
                    <a:p>
                      <a:pPr marL="0" marR="0" lvl="0" indent="0" algn="ctr" defTabSz="914400" rtl="0" eaLnBrk="1" fontAlgn="base" latinLnBrk="0" hangingPunct="1">
                        <a:lnSpc>
                          <a:spcPct val="107000"/>
                        </a:lnSpc>
                        <a:spcBef>
                          <a:spcPct val="0"/>
                        </a:spcBef>
                        <a:spcAft>
                          <a:spcPct val="0"/>
                        </a:spcAft>
                        <a:buClrTx/>
                        <a:buSzTx/>
                        <a:buFontTx/>
                        <a:buNone/>
                        <a:tabLst/>
                      </a:pPr>
                      <a:r>
                        <a:rPr kumimoji="0" lang="ru-RU" altLang="ru-RU" sz="1600" b="1" i="0" u="none" strike="noStrike" cap="none" normalizeH="0" baseline="0" smtClean="0">
                          <a:ln>
                            <a:noFill/>
                          </a:ln>
                          <a:solidFill>
                            <a:srgbClr val="C00000"/>
                          </a:solidFill>
                          <a:effectLst/>
                          <a:latin typeface="Times New Roman" panose="02020603050405020304" pitchFamily="18" charset="0"/>
                          <a:cs typeface="Times New Roman" panose="02020603050405020304" pitchFamily="18" charset="0"/>
                        </a:rPr>
                        <a:t>(Существующая система вывода не позволяет выводить пучок из циклотрона)</a:t>
                      </a:r>
                      <a:endParaRPr kumimoji="0" lang="ru-RU" altLang="ru-RU" sz="16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ru-RU" altLang="ru-RU" sz="1600" b="1" i="0" u="none" strike="noStrike" cap="none" normalizeH="0" baseline="3000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11</a:t>
                      </a:r>
                      <a:r>
                        <a:rPr kumimoji="0" lang="ru-RU" altLang="ru-RU" sz="1600" b="1" i="0" u="none" strike="noStrike" cap="none" normalizeH="0" baseline="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t>
                      </a:r>
                      <a:r>
                        <a:rPr kumimoji="0" lang="ru-RU" altLang="ru-RU" sz="1600" b="1" i="0" u="none" strike="noStrike" cap="none" normalizeH="0" baseline="3000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a:t>
                      </a:r>
                      <a:endParaRPr kumimoji="0" lang="ru-RU" altLang="ru-RU"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38680" marB="386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ru-RU"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86</a:t>
                      </a:r>
                      <a:endParaRPr kumimoji="0" lang="ru-RU" altLang="ru-RU"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38680" marB="386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GB"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a:t>
                      </a:r>
                      <a:endParaRPr kumimoji="0" lang="ru-RU" altLang="ru-RU"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38680" marB="386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312738">
                <a:tc vMerge="1">
                  <a:txBody>
                    <a:bodyPr/>
                    <a:lstStyle/>
                    <a:p>
                      <a:endParaRPr lang="ru-RU"/>
                    </a:p>
                  </a:txBody>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ru-RU" altLang="ru-RU" sz="1600" b="1"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32</a:t>
                      </a:r>
                      <a:r>
                        <a:rPr kumimoji="0" lang="en-US"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S</a:t>
                      </a:r>
                      <a:r>
                        <a:rPr kumimoji="0" lang="ru-RU" altLang="ru-RU" sz="1600" b="1"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14+</a:t>
                      </a:r>
                      <a:endParaRPr kumimoji="0" lang="ru-RU" altLang="ru-RU"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38680" marB="386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80</a:t>
                      </a:r>
                      <a:endParaRPr kumimoji="0" lang="ru-RU" altLang="ru-RU"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38680" marB="386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ru-RU"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a:t>
                      </a:r>
                      <a:endParaRPr kumimoji="0" lang="ru-RU" altLang="ru-RU"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38680" marB="386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312738">
                <a:tc vMerge="1">
                  <a:txBody>
                    <a:bodyPr/>
                    <a:lstStyle/>
                    <a:p>
                      <a:endParaRPr lang="ru-RU"/>
                    </a:p>
                  </a:txBody>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ru-RU" altLang="ru-RU" sz="1600" b="1"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22</a:t>
                      </a:r>
                      <a:r>
                        <a:rPr kumimoji="0" lang="en-US"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Ne</a:t>
                      </a:r>
                      <a:r>
                        <a:rPr kumimoji="0" lang="ru-RU" altLang="ru-RU" sz="1600" b="1"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9+</a:t>
                      </a:r>
                      <a:endParaRPr kumimoji="0" lang="ru-RU" altLang="ru-RU"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38680" marB="386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en-US"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70</a:t>
                      </a:r>
                      <a:endParaRPr kumimoji="0" lang="ru-RU" altLang="ru-RU"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38680" marB="386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ru-RU"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a:t>
                      </a:r>
                      <a:endParaRPr kumimoji="0" lang="ru-RU" altLang="ru-RU"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38680" marB="386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741363">
                <a:tc vMerge="1">
                  <a:txBody>
                    <a:bodyPr/>
                    <a:lstStyle/>
                    <a:p>
                      <a:endParaRPr lang="ru-RU"/>
                    </a:p>
                  </a:txBody>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ru-RU" altLang="ru-RU" sz="1600" b="1"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48</a:t>
                      </a:r>
                      <a:r>
                        <a:rPr kumimoji="0" lang="ru-RU"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Са</a:t>
                      </a:r>
                      <a:r>
                        <a:rPr kumimoji="0" lang="ru-RU" altLang="ru-RU" sz="1600" b="1"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18+</a:t>
                      </a:r>
                      <a:endParaRPr kumimoji="0" lang="ru-RU" altLang="ru-RU"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7360" marR="77360" marT="38680" marB="386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ru-RU"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59</a:t>
                      </a:r>
                      <a:endParaRPr kumimoji="0" lang="ru-RU" altLang="ru-RU"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ru-RU" altLang="ru-RU" sz="1600" b="1"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a:t>
                      </a:r>
                      <a:endParaRPr kumimoji="0" lang="ru-RU" altLang="ru-RU" sz="1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bl>
          </a:graphicData>
        </a:graphic>
      </p:graphicFrame>
    </p:spTree>
    <p:extLst>
      <p:ext uri="{BB962C8B-B14F-4D97-AF65-F5344CB8AC3E}">
        <p14:creationId xmlns="" xmlns:p14="http://schemas.microsoft.com/office/powerpoint/2010/main" val="146295889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Номер слайда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fld id="{0EE5BB9C-7084-4056-BF40-172C5850DA56}" type="slidenum">
              <a:rPr lang="en-US" altLang="ru-RU" sz="1400" smtClean="0">
                <a:solidFill>
                  <a:srgbClr val="000000"/>
                </a:solidFill>
                <a:latin typeface="Times New Roman" panose="02020603050405020304" pitchFamily="18" charset="0"/>
              </a:rPr>
              <a:pPr>
                <a:spcBef>
                  <a:spcPct val="50000"/>
                </a:spcBef>
                <a:buFontTx/>
                <a:buNone/>
              </a:pPr>
              <a:t>19</a:t>
            </a:fld>
            <a:endParaRPr lang="en-US" altLang="ru-RU" sz="1400" smtClean="0">
              <a:solidFill>
                <a:srgbClr val="000000"/>
              </a:solidFill>
              <a:latin typeface="Times New Roman" panose="02020603050405020304" pitchFamily="18" charset="0"/>
            </a:endParaRPr>
          </a:p>
        </p:txBody>
      </p:sp>
      <p:sp>
        <p:nvSpPr>
          <p:cNvPr id="65539" name="Text Box 3"/>
          <p:cNvSpPr txBox="1">
            <a:spLocks noChangeArrowheads="1"/>
          </p:cNvSpPr>
          <p:nvPr/>
        </p:nvSpPr>
        <p:spPr bwMode="auto">
          <a:xfrm>
            <a:off x="677863" y="115888"/>
            <a:ext cx="7959725" cy="403225"/>
          </a:xfrm>
          <a:prstGeom prst="rect">
            <a:avLst/>
          </a:prstGeom>
          <a:noFill/>
          <a:ln>
            <a:noFill/>
          </a:ln>
          <a:effectLst>
            <a:outerShdw dist="107763"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40114" tIns="70057" rIns="140114" bIns="70057">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50000"/>
              </a:lnSpc>
              <a:spcBef>
                <a:spcPct val="50000"/>
              </a:spcBef>
              <a:buFontTx/>
              <a:buNone/>
            </a:pPr>
            <a:r>
              <a:rPr lang="en-US" altLang="ru-RU" sz="3100" b="1" smtClean="0">
                <a:solidFill>
                  <a:srgbClr val="000000"/>
                </a:solidFill>
                <a:latin typeface="Tahoma" panose="020B0604030504040204" pitchFamily="34" charset="0"/>
                <a:cs typeface="Arial" panose="020B0604020202020204" pitchFamily="34" charset="0"/>
              </a:rPr>
              <a:t>New experimental set-ups at U400M</a:t>
            </a:r>
            <a:endParaRPr lang="ru-RU" altLang="ru-RU" sz="3100" b="1" smtClean="0">
              <a:solidFill>
                <a:srgbClr val="000000"/>
              </a:solidFill>
              <a:latin typeface="Tahoma" panose="020B0604030504040204" pitchFamily="34" charset="0"/>
              <a:cs typeface="Arial" panose="020B0604020202020204" pitchFamily="34" charset="0"/>
            </a:endParaRPr>
          </a:p>
        </p:txBody>
      </p:sp>
      <p:pic>
        <p:nvPicPr>
          <p:cNvPr id="65540" name="Рисунок 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38113" y="533400"/>
            <a:ext cx="8970962" cy="6267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Прямоугольник 1"/>
          <p:cNvSpPr/>
          <p:nvPr/>
        </p:nvSpPr>
        <p:spPr bwMode="auto">
          <a:xfrm>
            <a:off x="323850" y="692150"/>
            <a:ext cx="2952750" cy="5905500"/>
          </a:xfrm>
          <a:prstGeom prst="rect">
            <a:avLst/>
          </a:prstGeom>
          <a:noFill/>
          <a:ln w="38100" cap="flat" cmpd="sng" algn="ctr">
            <a:solidFill>
              <a:srgbClr val="CC0000"/>
            </a:solidFill>
            <a:prstDash val="solid"/>
            <a:round/>
            <a:headEnd type="none" w="med" len="med"/>
            <a:tailEnd type="none" w="med" len="med"/>
          </a:ln>
          <a:effectLst/>
          <a:extLst/>
        </p:spPr>
        <p:txBody>
          <a:bodyPr wrap="none"/>
          <a:lstStyle/>
          <a:p>
            <a:pPr eaLnBrk="1" hangingPunct="1">
              <a:defRPr/>
            </a:pPr>
            <a:endParaRPr lang="ru-RU">
              <a:solidFill>
                <a:srgbClr val="000000"/>
              </a:solidFill>
              <a:effectLst>
                <a:outerShdw blurRad="38100" dist="38100" dir="2700000" algn="tl">
                  <a:srgbClr val="000000">
                    <a:alpha val="43137"/>
                  </a:srgbClr>
                </a:outerShdw>
              </a:effectLst>
            </a:endParaRPr>
          </a:p>
        </p:txBody>
      </p:sp>
      <p:sp>
        <p:nvSpPr>
          <p:cNvPr id="65542" name="TextBox 2"/>
          <p:cNvSpPr txBox="1">
            <a:spLocks noChangeArrowheads="1"/>
          </p:cNvSpPr>
          <p:nvPr/>
        </p:nvSpPr>
        <p:spPr bwMode="auto">
          <a:xfrm>
            <a:off x="1116013" y="692150"/>
            <a:ext cx="2016125" cy="307975"/>
          </a:xfrm>
          <a:prstGeom prst="rect">
            <a:avLst/>
          </a:prstGeom>
          <a:solidFill>
            <a:srgbClr val="FF5050">
              <a:alpha val="16862"/>
            </a:srgbClr>
          </a:solidFill>
          <a:ln w="9525">
            <a:solidFill>
              <a:srgbClr val="CC0000">
                <a:alpha val="30980"/>
              </a:srgb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ru-RU" sz="1400" smtClean="0">
                <a:solidFill>
                  <a:srgbClr val="C00000"/>
                </a:solidFill>
                <a:latin typeface="Arial Cyr" panose="020B0604020202020204" pitchFamily="34" charset="0"/>
                <a:cs typeface="Arial" panose="020B0604020202020204" pitchFamily="34" charset="0"/>
              </a:rPr>
              <a:t>Low energy ion beams</a:t>
            </a:r>
            <a:endParaRPr lang="ru-RU" altLang="ru-RU" sz="1400" smtClean="0">
              <a:solidFill>
                <a:srgbClr val="C00000"/>
              </a:solidFill>
              <a:latin typeface="Arial Cyr" panose="020B0604020202020204" pitchFamily="34" charset="0"/>
              <a:cs typeface="Arial" panose="020B0604020202020204" pitchFamily="34" charset="0"/>
            </a:endParaRPr>
          </a:p>
        </p:txBody>
      </p:sp>
      <p:sp>
        <p:nvSpPr>
          <p:cNvPr id="7" name="TextBox 6"/>
          <p:cNvSpPr txBox="1"/>
          <p:nvPr/>
        </p:nvSpPr>
        <p:spPr>
          <a:xfrm>
            <a:off x="6440488" y="681038"/>
            <a:ext cx="2016125" cy="307975"/>
          </a:xfrm>
          <a:prstGeom prst="rect">
            <a:avLst/>
          </a:prstGeom>
          <a:solidFill>
            <a:schemeClr val="accent6">
              <a:lumMod val="75000"/>
              <a:alpha val="16863"/>
            </a:schemeClr>
          </a:solidFill>
          <a:ln>
            <a:solidFill>
              <a:schemeClr val="accent6">
                <a:lumMod val="50000"/>
                <a:alpha val="30980"/>
              </a:schemeClr>
            </a:solidFill>
          </a:ln>
        </p:spPr>
        <p:txBody>
          <a:bodyPr>
            <a:spAutoFit/>
          </a:bodyPr>
          <a:lstStyle/>
          <a:p>
            <a:pPr>
              <a:defRPr/>
            </a:pPr>
            <a:r>
              <a:rPr lang="en-US" sz="1400" dirty="0">
                <a:solidFill>
                  <a:srgbClr val="2D2D8A">
                    <a:lumMod val="50000"/>
                  </a:srgbClr>
                </a:solidFill>
              </a:rPr>
              <a:t>High energy ion beams</a:t>
            </a:r>
            <a:endParaRPr lang="ru-RU" sz="1400" dirty="0">
              <a:solidFill>
                <a:srgbClr val="2D2D8A">
                  <a:lumMod val="50000"/>
                </a:srgbClr>
              </a:solidFill>
            </a:endParaRPr>
          </a:p>
        </p:txBody>
      </p:sp>
      <p:sp>
        <p:nvSpPr>
          <p:cNvPr id="10" name="Прямоугольник 9"/>
          <p:cNvSpPr/>
          <p:nvPr/>
        </p:nvSpPr>
        <p:spPr bwMode="auto">
          <a:xfrm>
            <a:off x="6129338" y="666750"/>
            <a:ext cx="2952750" cy="5903913"/>
          </a:xfrm>
          <a:prstGeom prst="rect">
            <a:avLst/>
          </a:prstGeom>
          <a:noFill/>
          <a:ln w="38100" cap="flat" cmpd="sng" algn="ctr">
            <a:solidFill>
              <a:schemeClr val="accent6">
                <a:lumMod val="75000"/>
              </a:schemeClr>
            </a:solidFill>
            <a:prstDash val="solid"/>
            <a:round/>
            <a:headEnd type="none" w="med" len="med"/>
            <a:tailEnd type="none" w="med" len="med"/>
          </a:ln>
          <a:effectLst/>
          <a:extLst/>
        </p:spPr>
        <p:txBody>
          <a:bodyPr wrap="none"/>
          <a:lstStyle/>
          <a:p>
            <a:pPr eaLnBrk="1" hangingPunct="1">
              <a:defRPr/>
            </a:pPr>
            <a:endParaRPr lang="ru-RU">
              <a:solidFill>
                <a:srgbClr val="000000"/>
              </a:solidFill>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1667631881"/>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
          <p:cNvSpPr>
            <a:spLocks noGrp="1" noChangeArrowheads="1"/>
          </p:cNvSpPr>
          <p:nvPr>
            <p:ph type="ctrTitle" idx="4294967295"/>
          </p:nvPr>
        </p:nvSpPr>
        <p:spPr>
          <a:xfrm>
            <a:off x="523875" y="96838"/>
            <a:ext cx="8080375" cy="960437"/>
          </a:xfrm>
        </p:spPr>
        <p:txBody>
          <a:bodyPr lIns="36000" rIns="36000" anchor="t" anchorCtr="1"/>
          <a:lstStyle/>
          <a:p>
            <a:pPr eaLnBrk="1" hangingPunct="1">
              <a:defRPr/>
            </a:pPr>
            <a:r>
              <a:rPr lang="en-US" sz="2800" b="1" dirty="0" smtClean="0">
                <a:solidFill>
                  <a:srgbClr val="000066"/>
                </a:solidFill>
                <a:effectLst>
                  <a:outerShdw blurRad="38100" dist="38100" dir="2700000" algn="tl">
                    <a:srgbClr val="C0C0C0"/>
                  </a:outerShdw>
                </a:effectLst>
                <a:latin typeface="Times New Roman" pitchFamily="18" charset="0"/>
              </a:rPr>
              <a:t>FLNR’s </a:t>
            </a:r>
            <a:r>
              <a:rPr lang="en-US" sz="2800" b="1" dirty="0" smtClean="0">
                <a:solidFill>
                  <a:srgbClr val="002060"/>
                </a:solidFill>
                <a:effectLst>
                  <a:outerShdw blurRad="38100" dist="38100" dir="2700000" algn="tl">
                    <a:srgbClr val="C0C0C0"/>
                  </a:outerShdw>
                </a:effectLst>
                <a:latin typeface="Times New Roman" pitchFamily="18" charset="0"/>
              </a:rPr>
              <a:t>BASIC</a:t>
            </a:r>
            <a:r>
              <a:rPr lang="en-US" sz="2800" b="1" dirty="0" smtClean="0">
                <a:solidFill>
                  <a:srgbClr val="000066"/>
                </a:solidFill>
                <a:effectLst>
                  <a:outerShdw blurRad="38100" dist="38100" dir="2700000" algn="tl">
                    <a:srgbClr val="C0C0C0"/>
                  </a:outerShdw>
                </a:effectLst>
                <a:latin typeface="Times New Roman" pitchFamily="18" charset="0"/>
              </a:rPr>
              <a:t> DIRECTIONS of RESEARCH</a:t>
            </a:r>
            <a:br>
              <a:rPr lang="en-US" sz="2800" b="1" dirty="0" smtClean="0">
                <a:solidFill>
                  <a:srgbClr val="000066"/>
                </a:solidFill>
                <a:effectLst>
                  <a:outerShdw blurRad="38100" dist="38100" dir="2700000" algn="tl">
                    <a:srgbClr val="C0C0C0"/>
                  </a:outerShdw>
                </a:effectLst>
                <a:latin typeface="Times New Roman" pitchFamily="18" charset="0"/>
              </a:rPr>
            </a:br>
            <a:r>
              <a:rPr lang="en-US" sz="2800" b="1" dirty="0" smtClean="0">
                <a:solidFill>
                  <a:srgbClr val="000066"/>
                </a:solidFill>
                <a:effectLst>
                  <a:outerShdw blurRad="38100" dist="38100" dir="2700000" algn="tl">
                    <a:srgbClr val="C0C0C0"/>
                  </a:outerShdw>
                </a:effectLst>
                <a:latin typeface="Times New Roman" pitchFamily="18" charset="0"/>
              </a:rPr>
              <a:t> </a:t>
            </a:r>
            <a:endParaRPr lang="ru-RU" sz="2800" b="1" dirty="0" smtClean="0">
              <a:solidFill>
                <a:srgbClr val="000066"/>
              </a:solidFill>
              <a:effectLst>
                <a:outerShdw blurRad="38100" dist="38100" dir="2700000" algn="tl">
                  <a:srgbClr val="C0C0C0"/>
                </a:outerShdw>
              </a:effectLst>
              <a:latin typeface="Times New Roman" pitchFamily="18" charset="0"/>
            </a:endParaRPr>
          </a:p>
        </p:txBody>
      </p:sp>
      <p:sp>
        <p:nvSpPr>
          <p:cNvPr id="29699" name="Text Box 3"/>
          <p:cNvSpPr txBox="1">
            <a:spLocks noChangeArrowheads="1"/>
          </p:cNvSpPr>
          <p:nvPr/>
        </p:nvSpPr>
        <p:spPr bwMode="auto">
          <a:xfrm>
            <a:off x="611188" y="1120775"/>
            <a:ext cx="8077083" cy="2308324"/>
          </a:xfrm>
          <a:prstGeom prst="rect">
            <a:avLst/>
          </a:prstGeom>
          <a:noFill/>
          <a:ln w="9525">
            <a:noFill/>
            <a:miter lim="800000"/>
            <a:headEnd/>
            <a:tailEnd/>
          </a:ln>
        </p:spPr>
        <p:txBody>
          <a:bodyPr wrap="none">
            <a:spAutoFit/>
          </a:bodyPr>
          <a:lstStyle/>
          <a:p>
            <a:pPr marL="342900" indent="-342900">
              <a:buClr>
                <a:srgbClr val="FF3300"/>
              </a:buClr>
              <a:defRPr/>
            </a:pPr>
            <a:r>
              <a:rPr lang="en-US" sz="2400" b="1" u="sng" dirty="0" smtClean="0">
                <a:solidFill>
                  <a:srgbClr val="000066"/>
                </a:solidFill>
                <a:latin typeface="Times New Roman" pitchFamily="18" charset="0"/>
              </a:rPr>
              <a:t>U-400 cyclotron (</a:t>
            </a:r>
            <a:r>
              <a:rPr lang="en-US" sz="2400" b="1" u="sng" baseline="30000" dirty="0" smtClean="0">
                <a:solidFill>
                  <a:srgbClr val="000066"/>
                </a:solidFill>
                <a:latin typeface="Times New Roman" pitchFamily="18" charset="0"/>
              </a:rPr>
              <a:t>48</a:t>
            </a:r>
            <a:r>
              <a:rPr lang="en-US" sz="2400" b="1" u="sng" dirty="0" smtClean="0">
                <a:solidFill>
                  <a:srgbClr val="000066"/>
                </a:solidFill>
                <a:latin typeface="Times New Roman" pitchFamily="18" charset="0"/>
              </a:rPr>
              <a:t>Ca, </a:t>
            </a:r>
            <a:r>
              <a:rPr lang="en-US" sz="2400" b="1" u="sng" baseline="30000" dirty="0" smtClean="0">
                <a:solidFill>
                  <a:srgbClr val="000066"/>
                </a:solidFill>
                <a:latin typeface="Times New Roman" pitchFamily="18" charset="0"/>
              </a:rPr>
              <a:t>50</a:t>
            </a:r>
            <a:r>
              <a:rPr lang="en-US" sz="2400" b="1" u="sng" dirty="0" smtClean="0">
                <a:solidFill>
                  <a:srgbClr val="000066"/>
                </a:solidFill>
                <a:latin typeface="Times New Roman" pitchFamily="18" charset="0"/>
              </a:rPr>
              <a:t>Ti    5-6 MeV/n)</a:t>
            </a:r>
          </a:p>
          <a:p>
            <a:pPr marL="342900" indent="-342900">
              <a:buClr>
                <a:srgbClr val="FF3300"/>
              </a:buClr>
              <a:defRPr/>
            </a:pPr>
            <a:r>
              <a:rPr lang="en-US" sz="2400" b="1" dirty="0" smtClean="0">
                <a:solidFill>
                  <a:srgbClr val="000066"/>
                </a:solidFill>
                <a:latin typeface="Times New Roman" pitchFamily="18" charset="0"/>
              </a:rPr>
              <a:t>- Heavy </a:t>
            </a:r>
            <a:r>
              <a:rPr lang="en-US" sz="2400" b="1" dirty="0">
                <a:solidFill>
                  <a:srgbClr val="000066"/>
                </a:solidFill>
                <a:latin typeface="Times New Roman" pitchFamily="18" charset="0"/>
              </a:rPr>
              <a:t>and </a:t>
            </a:r>
            <a:r>
              <a:rPr lang="en-US" sz="2400" b="1" dirty="0" err="1">
                <a:solidFill>
                  <a:srgbClr val="000066"/>
                </a:solidFill>
                <a:latin typeface="Times New Roman" pitchFamily="18" charset="0"/>
              </a:rPr>
              <a:t>superheavy</a:t>
            </a:r>
            <a:r>
              <a:rPr lang="en-US" sz="2400" b="1" dirty="0">
                <a:solidFill>
                  <a:srgbClr val="000066"/>
                </a:solidFill>
                <a:latin typeface="Times New Roman" pitchFamily="18" charset="0"/>
              </a:rPr>
              <a:t> nuclei</a:t>
            </a:r>
            <a:r>
              <a:rPr lang="en-US" sz="2400" b="1" dirty="0" smtClean="0">
                <a:solidFill>
                  <a:srgbClr val="000066"/>
                </a:solidFill>
                <a:latin typeface="Times New Roman" pitchFamily="18" charset="0"/>
              </a:rPr>
              <a:t>:</a:t>
            </a:r>
            <a:r>
              <a:rPr lang="en-US" sz="2400" b="1" dirty="0">
                <a:solidFill>
                  <a:srgbClr val="465174"/>
                </a:solidFill>
                <a:latin typeface="Times New Roman" pitchFamily="18" charset="0"/>
              </a:rPr>
              <a:t>	</a:t>
            </a:r>
            <a:endParaRPr lang="en-US" sz="2400" b="1" dirty="0" smtClean="0">
              <a:solidFill>
                <a:srgbClr val="465174"/>
              </a:solidFill>
              <a:latin typeface="Times New Roman" pitchFamily="18" charset="0"/>
            </a:endParaRPr>
          </a:p>
          <a:p>
            <a:pPr marL="342900" indent="-342900">
              <a:buClr>
                <a:srgbClr val="FF3300"/>
              </a:buClr>
              <a:buFont typeface="Wingdings" panose="05000000000000000000" pitchFamily="2" charset="2"/>
              <a:buChar char="Ø"/>
              <a:defRPr/>
            </a:pPr>
            <a:r>
              <a:rPr lang="en-US" sz="2400" b="1" dirty="0" smtClean="0">
                <a:solidFill>
                  <a:srgbClr val="0033CC"/>
                </a:solidFill>
                <a:latin typeface="Times New Roman" pitchFamily="18" charset="0"/>
              </a:rPr>
              <a:t>synthesis and study of properties of </a:t>
            </a:r>
            <a:r>
              <a:rPr lang="en-US" sz="2400" b="1" dirty="0" err="1" smtClean="0">
                <a:solidFill>
                  <a:srgbClr val="0033CC"/>
                </a:solidFill>
                <a:latin typeface="Times New Roman" pitchFamily="18" charset="0"/>
              </a:rPr>
              <a:t>superheavy</a:t>
            </a:r>
            <a:r>
              <a:rPr lang="en-US" sz="2400" b="1" dirty="0" smtClean="0">
                <a:solidFill>
                  <a:srgbClr val="0033CC"/>
                </a:solidFill>
                <a:latin typeface="Times New Roman" pitchFamily="18" charset="0"/>
              </a:rPr>
              <a:t> elements;</a:t>
            </a:r>
          </a:p>
          <a:p>
            <a:pPr marL="342900" indent="-342900">
              <a:buClr>
                <a:srgbClr val="FF3300"/>
              </a:buClr>
              <a:buFont typeface="Wingdings" panose="05000000000000000000" pitchFamily="2" charset="2"/>
              <a:buChar char="Ø"/>
              <a:defRPr/>
            </a:pPr>
            <a:r>
              <a:rPr lang="en-US" sz="2400" b="1" dirty="0" smtClean="0">
                <a:solidFill>
                  <a:srgbClr val="0033CC"/>
                </a:solidFill>
                <a:latin typeface="Times New Roman" pitchFamily="18" charset="0"/>
              </a:rPr>
              <a:t>chemistry </a:t>
            </a:r>
            <a:r>
              <a:rPr lang="en-US" sz="2400" b="1" dirty="0">
                <a:solidFill>
                  <a:srgbClr val="0033CC"/>
                </a:solidFill>
                <a:latin typeface="Times New Roman" pitchFamily="18" charset="0"/>
              </a:rPr>
              <a:t>of new elements;</a:t>
            </a:r>
          </a:p>
          <a:p>
            <a:pPr marL="342900" indent="-342900">
              <a:buClr>
                <a:srgbClr val="FF3300"/>
              </a:buClr>
              <a:buFont typeface="Wingdings" panose="05000000000000000000" pitchFamily="2" charset="2"/>
              <a:buChar char="Ø"/>
              <a:defRPr/>
            </a:pPr>
            <a:r>
              <a:rPr lang="en-US" sz="2400" b="1" dirty="0">
                <a:solidFill>
                  <a:srgbClr val="0033CC"/>
                </a:solidFill>
                <a:latin typeface="Times New Roman" pitchFamily="18" charset="0"/>
              </a:rPr>
              <a:t>fusion-fission and multi-nucleon transfer reactions;</a:t>
            </a:r>
          </a:p>
          <a:p>
            <a:pPr marL="342900" indent="-342900">
              <a:buClr>
                <a:srgbClr val="FF3300"/>
              </a:buClr>
              <a:buFont typeface="Wingdings" panose="05000000000000000000" pitchFamily="2" charset="2"/>
              <a:buChar char="Ø"/>
              <a:defRPr/>
            </a:pPr>
            <a:r>
              <a:rPr lang="en-US" sz="2400" b="1" dirty="0">
                <a:solidFill>
                  <a:srgbClr val="0033CC"/>
                </a:solidFill>
                <a:latin typeface="Times New Roman" pitchFamily="18" charset="0"/>
              </a:rPr>
              <a:t>nuclear- , mass-, &amp; laser-spectrometry of SH nuclei.</a:t>
            </a:r>
            <a:endParaRPr lang="ru-RU" sz="2400" b="1" dirty="0">
              <a:solidFill>
                <a:srgbClr val="0033CC"/>
              </a:solidFill>
              <a:latin typeface="Times New Roman" pitchFamily="18" charset="0"/>
            </a:endParaRPr>
          </a:p>
        </p:txBody>
      </p:sp>
      <p:sp>
        <p:nvSpPr>
          <p:cNvPr id="29700" name="Text Box 5"/>
          <p:cNvSpPr txBox="1">
            <a:spLocks noChangeArrowheads="1"/>
          </p:cNvSpPr>
          <p:nvPr/>
        </p:nvSpPr>
        <p:spPr bwMode="auto">
          <a:xfrm>
            <a:off x="614976" y="5373216"/>
            <a:ext cx="8529023" cy="830997"/>
          </a:xfrm>
          <a:prstGeom prst="rect">
            <a:avLst/>
          </a:prstGeom>
          <a:noFill/>
          <a:ln w="9525">
            <a:noFill/>
            <a:miter lim="800000"/>
            <a:headEnd/>
            <a:tailEnd/>
          </a:ln>
        </p:spPr>
        <p:txBody>
          <a:bodyPr wrap="square">
            <a:spAutoFit/>
          </a:bodyPr>
          <a:lstStyle/>
          <a:p>
            <a:pPr marL="342900" indent="-342900">
              <a:defRPr/>
            </a:pPr>
            <a:r>
              <a:rPr lang="en-US" sz="2400" b="1" u="sng" dirty="0" smtClean="0">
                <a:solidFill>
                  <a:srgbClr val="000066"/>
                </a:solidFill>
                <a:latin typeface="Times New Roman" pitchFamily="18" charset="0"/>
              </a:rPr>
              <a:t>IC-100 (C </a:t>
            </a:r>
            <a:r>
              <a:rPr lang="en-US" sz="2400" b="1" u="sng" dirty="0" smtClean="0">
                <a:solidFill>
                  <a:srgbClr val="002060"/>
                </a:solidFill>
                <a:latin typeface="Times New Roman" pitchFamily="18" charset="0"/>
              </a:rPr>
              <a:t>÷ Bi    1 MeV/n), </a:t>
            </a:r>
            <a:r>
              <a:rPr lang="en-US" sz="2400" b="1" u="sng" dirty="0">
                <a:solidFill>
                  <a:srgbClr val="002060"/>
                </a:solidFill>
                <a:latin typeface="Times New Roman" pitchFamily="18" charset="0"/>
              </a:rPr>
              <a:t>U-400 </a:t>
            </a:r>
            <a:r>
              <a:rPr lang="en-US" sz="2400" b="1" u="sng" dirty="0" smtClean="0">
                <a:solidFill>
                  <a:srgbClr val="002060"/>
                </a:solidFill>
                <a:latin typeface="Times New Roman" pitchFamily="18" charset="0"/>
              </a:rPr>
              <a:t>(</a:t>
            </a:r>
            <a:r>
              <a:rPr lang="en-US" sz="2400" b="1" u="sng" dirty="0" err="1" smtClean="0">
                <a:solidFill>
                  <a:srgbClr val="002060"/>
                </a:solidFill>
                <a:latin typeface="Times New Roman" pitchFamily="18" charset="0"/>
              </a:rPr>
              <a:t>Ar</a:t>
            </a:r>
            <a:r>
              <a:rPr lang="en-US" sz="2400" b="1" u="sng" dirty="0" smtClean="0">
                <a:solidFill>
                  <a:srgbClr val="002060"/>
                </a:solidFill>
                <a:latin typeface="Times New Roman" pitchFamily="18" charset="0"/>
              </a:rPr>
              <a:t> ÷ </a:t>
            </a:r>
            <a:r>
              <a:rPr lang="en-US" sz="2400" b="1" u="sng" dirty="0" smtClean="0">
                <a:solidFill>
                  <a:srgbClr val="000066"/>
                </a:solidFill>
                <a:latin typeface="Times New Roman" pitchFamily="18" charset="0"/>
              </a:rPr>
              <a:t>Bi    3.5-5 </a:t>
            </a:r>
            <a:r>
              <a:rPr lang="en-US" sz="2400" b="1" u="sng" dirty="0">
                <a:solidFill>
                  <a:srgbClr val="000066"/>
                </a:solidFill>
                <a:latin typeface="Times New Roman" pitchFamily="18" charset="0"/>
              </a:rPr>
              <a:t>MeV/n</a:t>
            </a:r>
            <a:r>
              <a:rPr lang="en-US" sz="2400" b="1" u="sng" dirty="0" smtClean="0">
                <a:solidFill>
                  <a:srgbClr val="000066"/>
                </a:solidFill>
                <a:latin typeface="Times New Roman" pitchFamily="18" charset="0"/>
              </a:rPr>
              <a:t>)</a:t>
            </a:r>
          </a:p>
          <a:p>
            <a:pPr marL="342900" indent="-342900">
              <a:defRPr/>
            </a:pPr>
            <a:r>
              <a:rPr lang="en-US" sz="2400" b="1" dirty="0" smtClean="0">
                <a:solidFill>
                  <a:srgbClr val="000066"/>
                </a:solidFill>
                <a:latin typeface="Times New Roman" pitchFamily="18" charset="0"/>
              </a:rPr>
              <a:t>- Radiation </a:t>
            </a:r>
            <a:r>
              <a:rPr lang="en-US" sz="2400" b="1" dirty="0">
                <a:solidFill>
                  <a:srgbClr val="000066"/>
                </a:solidFill>
                <a:latin typeface="Times New Roman" pitchFamily="18" charset="0"/>
              </a:rPr>
              <a:t>effects and physical groundwork of nanotechnology.</a:t>
            </a:r>
            <a:r>
              <a:rPr lang="en-US" sz="2400" b="1" dirty="0">
                <a:solidFill>
                  <a:srgbClr val="465174"/>
                </a:solidFill>
                <a:latin typeface="Times New Roman" pitchFamily="18" charset="0"/>
              </a:rPr>
              <a:t> </a:t>
            </a:r>
            <a:endParaRPr lang="en-US" sz="2400" dirty="0">
              <a:solidFill>
                <a:srgbClr val="465174"/>
              </a:solidFill>
              <a:latin typeface="Times New Roman" pitchFamily="18" charset="0"/>
            </a:endParaRPr>
          </a:p>
        </p:txBody>
      </p:sp>
      <p:sp>
        <p:nvSpPr>
          <p:cNvPr id="29702" name="Text Box 4"/>
          <p:cNvSpPr txBox="1">
            <a:spLocks noChangeArrowheads="1"/>
          </p:cNvSpPr>
          <p:nvPr/>
        </p:nvSpPr>
        <p:spPr bwMode="auto">
          <a:xfrm>
            <a:off x="611188" y="3668713"/>
            <a:ext cx="7942262" cy="1569660"/>
          </a:xfrm>
          <a:prstGeom prst="rect">
            <a:avLst/>
          </a:prstGeom>
          <a:noFill/>
          <a:ln w="9525">
            <a:noFill/>
            <a:miter lim="800000"/>
            <a:headEnd/>
            <a:tailEnd/>
          </a:ln>
        </p:spPr>
        <p:txBody>
          <a:bodyPr>
            <a:spAutoFit/>
          </a:bodyPr>
          <a:lstStyle/>
          <a:p>
            <a:pPr marL="342900" indent="-342900">
              <a:buClr>
                <a:srgbClr val="FF3300"/>
              </a:buClr>
              <a:defRPr/>
            </a:pPr>
            <a:r>
              <a:rPr lang="en-US" sz="2400" b="1" u="sng" dirty="0" smtClean="0">
                <a:solidFill>
                  <a:srgbClr val="000066"/>
                </a:solidFill>
                <a:latin typeface="Times New Roman" pitchFamily="18" charset="0"/>
              </a:rPr>
              <a:t>U-400M </a:t>
            </a:r>
            <a:r>
              <a:rPr lang="en-US" sz="2400" b="1" u="sng" dirty="0">
                <a:solidFill>
                  <a:srgbClr val="000066"/>
                </a:solidFill>
                <a:latin typeface="Times New Roman" pitchFamily="18" charset="0"/>
              </a:rPr>
              <a:t>cyclotron (light </a:t>
            </a:r>
            <a:r>
              <a:rPr lang="en-US" sz="2400" b="1" u="sng" dirty="0" smtClean="0">
                <a:solidFill>
                  <a:srgbClr val="000066"/>
                </a:solidFill>
                <a:latin typeface="Times New Roman" pitchFamily="18" charset="0"/>
              </a:rPr>
              <a:t>ions ~</a:t>
            </a:r>
            <a:r>
              <a:rPr lang="en-US" sz="2400" b="1" u="sng" dirty="0">
                <a:solidFill>
                  <a:srgbClr val="000066"/>
                </a:solidFill>
                <a:latin typeface="Times New Roman" pitchFamily="18" charset="0"/>
              </a:rPr>
              <a:t>50 MeV/n</a:t>
            </a:r>
            <a:r>
              <a:rPr lang="en-US" sz="2400" b="1" u="sng" dirty="0" smtClean="0">
                <a:solidFill>
                  <a:srgbClr val="000066"/>
                </a:solidFill>
                <a:latin typeface="Times New Roman" pitchFamily="18" charset="0"/>
              </a:rPr>
              <a:t>)</a:t>
            </a:r>
          </a:p>
          <a:p>
            <a:pPr marL="342900" indent="-342900">
              <a:buClr>
                <a:srgbClr val="FF3300"/>
              </a:buClr>
              <a:defRPr/>
            </a:pPr>
            <a:r>
              <a:rPr lang="en-US" sz="2400" b="1" dirty="0" smtClean="0">
                <a:solidFill>
                  <a:srgbClr val="000066"/>
                </a:solidFill>
                <a:latin typeface="Times New Roman" pitchFamily="18" charset="0"/>
              </a:rPr>
              <a:t>- Light </a:t>
            </a:r>
            <a:r>
              <a:rPr lang="en-US" sz="2400" b="1" dirty="0">
                <a:solidFill>
                  <a:srgbClr val="000066"/>
                </a:solidFill>
                <a:latin typeface="Times New Roman" pitchFamily="18" charset="0"/>
              </a:rPr>
              <a:t>exotic nuclei:</a:t>
            </a:r>
            <a:endParaRPr lang="en-US" sz="2400" dirty="0">
              <a:solidFill>
                <a:srgbClr val="465174"/>
              </a:solidFill>
              <a:latin typeface="Times New Roman" pitchFamily="18" charset="0"/>
            </a:endParaRPr>
          </a:p>
          <a:p>
            <a:pPr marL="342900" indent="-342900">
              <a:buClr>
                <a:srgbClr val="FF3300"/>
              </a:buClr>
              <a:buFont typeface="Wingdings" panose="05000000000000000000" pitchFamily="2" charset="2"/>
              <a:buChar char="Ø"/>
              <a:defRPr/>
            </a:pPr>
            <a:r>
              <a:rPr lang="en-US" sz="2400" b="1" dirty="0">
                <a:solidFill>
                  <a:srgbClr val="0033CC"/>
                </a:solidFill>
                <a:latin typeface="Times New Roman" pitchFamily="18" charset="0"/>
              </a:rPr>
              <a:t>properties and structure of light exotic nuclei;</a:t>
            </a:r>
          </a:p>
          <a:p>
            <a:pPr marL="342900" indent="-342900">
              <a:buClr>
                <a:srgbClr val="FF3300"/>
              </a:buClr>
              <a:buFont typeface="Wingdings" panose="05000000000000000000" pitchFamily="2" charset="2"/>
              <a:buChar char="Ø"/>
              <a:defRPr/>
            </a:pPr>
            <a:r>
              <a:rPr lang="en-US" sz="2400" b="1" dirty="0">
                <a:solidFill>
                  <a:srgbClr val="0033CC"/>
                </a:solidFill>
                <a:latin typeface="Times New Roman" pitchFamily="18" charset="0"/>
              </a:rPr>
              <a:t>reactions with exotic nuclei.</a:t>
            </a:r>
            <a:endParaRPr lang="ru-RU" sz="2400" b="1" dirty="0">
              <a:solidFill>
                <a:srgbClr val="0033CC"/>
              </a:solidFill>
              <a:latin typeface="Times New Roman" pitchFamily="18" charset="0"/>
            </a:endParaRPr>
          </a:p>
        </p:txBody>
      </p:sp>
    </p:spTree>
    <p:extLst>
      <p:ext uri="{BB962C8B-B14F-4D97-AF65-F5344CB8AC3E}">
        <p14:creationId xmlns="" xmlns:p14="http://schemas.microsoft.com/office/powerpoint/2010/main" val="3595989380"/>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9150350" cy="6858000"/>
          </a:xfrm>
          <a:prstGeom prst="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2400">
              <a:solidFill>
                <a:srgbClr val="FFFFFF"/>
              </a:solidFill>
            </a:endParaRPr>
          </a:p>
        </p:txBody>
      </p:sp>
      <p:graphicFrame>
        <p:nvGraphicFramePr>
          <p:cNvPr id="69635" name="Диаграмма 3"/>
          <p:cNvGraphicFramePr>
            <a:graphicFrameLocks/>
          </p:cNvGraphicFramePr>
          <p:nvPr/>
        </p:nvGraphicFramePr>
        <p:xfrm>
          <a:off x="2484438" y="1844675"/>
          <a:ext cx="6665912" cy="4891088"/>
        </p:xfrm>
        <a:graphic>
          <a:graphicData uri="http://schemas.openxmlformats.org/presentationml/2006/ole">
            <p:oleObj spid="_x0000_s1074185" name="Chart" r:id="rId3" imgW="6364776" imgH="4487045" progId="Excel.Sheet.8">
              <p:embed/>
            </p:oleObj>
          </a:graphicData>
        </a:graphic>
      </p:graphicFrame>
      <p:graphicFrame>
        <p:nvGraphicFramePr>
          <p:cNvPr id="7" name="Таблица 6"/>
          <p:cNvGraphicFramePr>
            <a:graphicFrameLocks noGrp="1"/>
          </p:cNvGraphicFramePr>
          <p:nvPr/>
        </p:nvGraphicFramePr>
        <p:xfrm>
          <a:off x="141288" y="1916113"/>
          <a:ext cx="2235200" cy="3325810"/>
        </p:xfrm>
        <a:graphic>
          <a:graphicData uri="http://schemas.openxmlformats.org/drawingml/2006/table">
            <a:tbl>
              <a:tblPr firstRow="1" firstCol="1" bandRow="1"/>
              <a:tblGrid>
                <a:gridCol w="1107561"/>
                <a:gridCol w="1127639"/>
              </a:tblGrid>
              <a:tr h="716410">
                <a:tc>
                  <a:txBody>
                    <a:bodyPr/>
                    <a:lstStyle/>
                    <a:p>
                      <a:pPr algn="ctr">
                        <a:lnSpc>
                          <a:spcPct val="107000"/>
                        </a:lnSpc>
                        <a:spcAft>
                          <a:spcPts val="0"/>
                        </a:spcAft>
                      </a:pPr>
                      <a:r>
                        <a:rPr lang="ru-RU" sz="1600" dirty="0" err="1">
                          <a:effectLst/>
                          <a:latin typeface="Arial" panose="020B0604020202020204" pitchFamily="34" charset="0"/>
                          <a:ea typeface="Times New Roman" panose="02020603050405020304" pitchFamily="18" charset="0"/>
                          <a:cs typeface="Times New Roman" panose="02020603050405020304" pitchFamily="18" charset="0"/>
                        </a:rPr>
                        <a:t>Cyclotron</a:t>
                      </a:r>
                      <a:r>
                        <a:rPr lang="ru-RU" sz="1600" dirty="0">
                          <a:effectLst/>
                          <a:latin typeface="Arial" panose="020B0604020202020204" pitchFamily="34" charset="0"/>
                          <a:ea typeface="Times New Roman" panose="02020603050405020304" pitchFamily="18" charset="0"/>
                          <a:cs typeface="Times New Roman" panose="02020603050405020304" pitchFamily="18" charset="0"/>
                        </a:rPr>
                        <a:t> </a:t>
                      </a:r>
                      <a:r>
                        <a:rPr lang="ru-RU" sz="1600" dirty="0" err="1">
                          <a:effectLst/>
                          <a:latin typeface="Arial" panose="020B0604020202020204" pitchFamily="34" charset="0"/>
                          <a:ea typeface="Times New Roman" panose="02020603050405020304" pitchFamily="18" charset="0"/>
                          <a:cs typeface="Times New Roman" panose="02020603050405020304" pitchFamily="18" charset="0"/>
                        </a:rPr>
                        <a:t>Beam</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5144" marR="651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600" dirty="0" err="1">
                          <a:effectLst/>
                          <a:latin typeface="Arial" panose="020B0604020202020204" pitchFamily="34" charset="0"/>
                          <a:ea typeface="Times New Roman" panose="02020603050405020304" pitchFamily="18" charset="0"/>
                          <a:cs typeface="Times New Roman" panose="02020603050405020304" pitchFamily="18" charset="0"/>
                        </a:rPr>
                        <a:t>Energy</a:t>
                      </a:r>
                      <a:r>
                        <a:rPr lang="ru-RU" sz="1600" dirty="0">
                          <a:effectLst/>
                          <a:latin typeface="Arial" panose="020B0604020202020204" pitchFamily="34" charset="0"/>
                          <a:ea typeface="Times New Roman" panose="02020603050405020304" pitchFamily="18" charset="0"/>
                          <a:cs typeface="Times New Roman" panose="02020603050405020304" pitchFamily="18" charset="0"/>
                        </a:rPr>
                        <a:t>, </a:t>
                      </a:r>
                      <a:r>
                        <a:rPr lang="ru-RU" sz="1600" dirty="0" smtClean="0">
                          <a:effectLst/>
                          <a:latin typeface="Arial" panose="020B0604020202020204" pitchFamily="34" charset="0"/>
                          <a:ea typeface="Times New Roman" panose="02020603050405020304" pitchFamily="18" charset="0"/>
                          <a:cs typeface="Times New Roman" panose="02020603050405020304" pitchFamily="18" charset="0"/>
                        </a:rPr>
                        <a:t>E</a:t>
                      </a:r>
                      <a:r>
                        <a:rPr lang="ru-RU" sz="1600" baseline="-25000" dirty="0" smtClean="0">
                          <a:effectLst/>
                          <a:latin typeface="Arial" panose="020B0604020202020204" pitchFamily="34" charset="0"/>
                          <a:ea typeface="Times New Roman" panose="02020603050405020304" pitchFamily="18" charset="0"/>
                          <a:cs typeface="Times New Roman" panose="02020603050405020304" pitchFamily="18" charset="0"/>
                        </a:rPr>
                        <a:t>0</a:t>
                      </a:r>
                      <a:r>
                        <a:rPr lang="ru-RU" sz="1600" baseline="-25000" dirty="0">
                          <a:effectLst/>
                          <a:latin typeface="Arial" panose="020B0604020202020204" pitchFamily="34" charset="0"/>
                          <a:ea typeface="Times New Roman" panose="02020603050405020304" pitchFamily="18" charset="0"/>
                          <a:cs typeface="Times New Roman" panose="02020603050405020304" pitchFamily="18" charset="0"/>
                        </a:rPr>
                        <a:t>,</a:t>
                      </a:r>
                      <a:r>
                        <a:rPr lang="ru-RU" sz="1600" dirty="0">
                          <a:effectLst/>
                          <a:latin typeface="Arial" panose="020B0604020202020204" pitchFamily="34" charset="0"/>
                          <a:ea typeface="Times New Roman" panose="02020603050405020304" pitchFamily="18" charset="0"/>
                          <a:cs typeface="Times New Roman" panose="02020603050405020304" pitchFamily="18" charset="0"/>
                        </a:rPr>
                        <a:t> (</a:t>
                      </a:r>
                      <a:r>
                        <a:rPr lang="ru-RU" sz="1600" dirty="0" err="1">
                          <a:effectLst/>
                          <a:latin typeface="Arial" panose="020B0604020202020204" pitchFamily="34" charset="0"/>
                          <a:ea typeface="Times New Roman" panose="02020603050405020304" pitchFamily="18" charset="0"/>
                          <a:cs typeface="Times New Roman" panose="02020603050405020304" pitchFamily="18" charset="0"/>
                        </a:rPr>
                        <a:t>AMeV</a:t>
                      </a:r>
                      <a:r>
                        <a:rPr lang="ru-RU" sz="1600" dirty="0">
                          <a:effectLst/>
                          <a:latin typeface="Arial" panose="020B0604020202020204" pitchFamily="34" charset="0"/>
                          <a:ea typeface="Times New Roman" panose="02020603050405020304" pitchFamily="18" charset="0"/>
                          <a:cs typeface="Times New Roman" panose="02020603050405020304" pitchFamily="18" charset="0"/>
                        </a:rPr>
                        <a:t>)</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5144" marR="651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60940">
                <a:tc>
                  <a:txBody>
                    <a:bodyPr/>
                    <a:lstStyle/>
                    <a:p>
                      <a:pPr algn="ctr">
                        <a:lnSpc>
                          <a:spcPct val="107000"/>
                        </a:lnSpc>
                        <a:spcAft>
                          <a:spcPts val="0"/>
                        </a:spcAft>
                      </a:pPr>
                      <a:r>
                        <a:rPr lang="ru-RU" sz="1600" baseline="30000" dirty="0">
                          <a:effectLst/>
                          <a:latin typeface="Arial" panose="020B0604020202020204" pitchFamily="34" charset="0"/>
                          <a:ea typeface="Times New Roman" panose="02020603050405020304" pitchFamily="18" charset="0"/>
                          <a:cs typeface="Times New Roman" panose="02020603050405020304" pitchFamily="18" charset="0"/>
                        </a:rPr>
                        <a:t>6</a:t>
                      </a:r>
                      <a:r>
                        <a:rPr lang="ru-RU" sz="1600" dirty="0">
                          <a:effectLst/>
                          <a:latin typeface="Arial" panose="020B0604020202020204" pitchFamily="34" charset="0"/>
                          <a:ea typeface="Times New Roman" panose="02020603050405020304" pitchFamily="18" charset="0"/>
                          <a:cs typeface="Times New Roman" panose="02020603050405020304" pitchFamily="18" charset="0"/>
                        </a:rPr>
                        <a:t>Li</a:t>
                      </a:r>
                      <a:r>
                        <a:rPr lang="ru-RU" sz="1600" baseline="30000" dirty="0">
                          <a:effectLst/>
                          <a:latin typeface="Arial" panose="020B0604020202020204" pitchFamily="34" charset="0"/>
                          <a:ea typeface="Times New Roman" panose="02020603050405020304" pitchFamily="18" charset="0"/>
                          <a:cs typeface="Times New Roman" panose="02020603050405020304" pitchFamily="18" charset="0"/>
                        </a:rPr>
                        <a:t>2+</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5144" marR="651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600" dirty="0">
                          <a:effectLst/>
                          <a:latin typeface="Arial" panose="020B0604020202020204" pitchFamily="34" charset="0"/>
                          <a:ea typeface="Times New Roman" panose="02020603050405020304" pitchFamily="18" charset="0"/>
                          <a:cs typeface="Times New Roman" panose="02020603050405020304" pitchFamily="18" charset="0"/>
                        </a:rPr>
                        <a:t>46.9</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5144" marR="651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60940">
                <a:tc>
                  <a:txBody>
                    <a:bodyPr/>
                    <a:lstStyle/>
                    <a:p>
                      <a:pPr algn="ctr">
                        <a:lnSpc>
                          <a:spcPct val="107000"/>
                        </a:lnSpc>
                        <a:spcAft>
                          <a:spcPts val="0"/>
                        </a:spcAft>
                      </a:pPr>
                      <a:r>
                        <a:rPr lang="ru-RU" sz="1600" baseline="30000" dirty="0">
                          <a:effectLst/>
                          <a:latin typeface="Arial" panose="020B0604020202020204" pitchFamily="34" charset="0"/>
                          <a:ea typeface="Times New Roman" panose="02020603050405020304" pitchFamily="18" charset="0"/>
                          <a:cs typeface="Times New Roman" panose="02020603050405020304" pitchFamily="18" charset="0"/>
                        </a:rPr>
                        <a:t>7</a:t>
                      </a:r>
                      <a:r>
                        <a:rPr lang="ru-RU" sz="1600" dirty="0">
                          <a:effectLst/>
                          <a:latin typeface="Arial" panose="020B0604020202020204" pitchFamily="34" charset="0"/>
                          <a:ea typeface="Times New Roman" panose="02020603050405020304" pitchFamily="18" charset="0"/>
                          <a:cs typeface="Times New Roman" panose="02020603050405020304" pitchFamily="18" charset="0"/>
                        </a:rPr>
                        <a:t>Li</a:t>
                      </a:r>
                      <a:r>
                        <a:rPr lang="ru-RU" sz="1600" baseline="30000" dirty="0">
                          <a:effectLst/>
                          <a:latin typeface="Arial" panose="020B0604020202020204" pitchFamily="34" charset="0"/>
                          <a:ea typeface="Times New Roman" panose="02020603050405020304" pitchFamily="18" charset="0"/>
                          <a:cs typeface="Times New Roman" panose="02020603050405020304" pitchFamily="18" charset="0"/>
                        </a:rPr>
                        <a:t>2+</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5144" marR="651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600" dirty="0">
                          <a:effectLst/>
                          <a:latin typeface="Arial" panose="020B0604020202020204" pitchFamily="34" charset="0"/>
                          <a:ea typeface="Times New Roman" panose="02020603050405020304" pitchFamily="18" charset="0"/>
                          <a:cs typeface="Times New Roman" panose="02020603050405020304" pitchFamily="18" charset="0"/>
                        </a:rPr>
                        <a:t>34</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5144" marR="651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60940">
                <a:tc>
                  <a:txBody>
                    <a:bodyPr/>
                    <a:lstStyle/>
                    <a:p>
                      <a:pPr algn="ctr">
                        <a:lnSpc>
                          <a:spcPct val="107000"/>
                        </a:lnSpc>
                        <a:spcAft>
                          <a:spcPts val="0"/>
                        </a:spcAft>
                      </a:pPr>
                      <a:r>
                        <a:rPr lang="ru-RU" sz="1600" baseline="30000">
                          <a:effectLst/>
                          <a:latin typeface="Arial" panose="020B0604020202020204" pitchFamily="34" charset="0"/>
                          <a:ea typeface="Times New Roman" panose="02020603050405020304" pitchFamily="18" charset="0"/>
                          <a:cs typeface="Times New Roman" panose="02020603050405020304" pitchFamily="18" charset="0"/>
                        </a:rPr>
                        <a:t>11</a:t>
                      </a:r>
                      <a:r>
                        <a:rPr lang="ru-RU" sz="1600">
                          <a:effectLst/>
                          <a:latin typeface="Arial" panose="020B0604020202020204" pitchFamily="34" charset="0"/>
                          <a:ea typeface="Times New Roman" panose="02020603050405020304" pitchFamily="18" charset="0"/>
                          <a:cs typeface="Times New Roman" panose="02020603050405020304" pitchFamily="18" charset="0"/>
                        </a:rPr>
                        <a:t>B</a:t>
                      </a:r>
                      <a:r>
                        <a:rPr lang="ru-RU" sz="1600" baseline="30000">
                          <a:effectLst/>
                          <a:latin typeface="Arial" panose="020B0604020202020204" pitchFamily="34" charset="0"/>
                          <a:ea typeface="Times New Roman" panose="02020603050405020304" pitchFamily="18" charset="0"/>
                          <a:cs typeface="Times New Roman" panose="02020603050405020304" pitchFamily="18" charset="0"/>
                        </a:rPr>
                        <a:t>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5144" marR="651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600">
                          <a:effectLst/>
                          <a:latin typeface="Arial" panose="020B0604020202020204" pitchFamily="34" charset="0"/>
                          <a:ea typeface="Times New Roman" panose="02020603050405020304" pitchFamily="18" charset="0"/>
                          <a:cs typeface="Times New Roman" panose="02020603050405020304" pitchFamily="18" charset="0"/>
                        </a:rPr>
                        <a:t>32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5144" marR="651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60940">
                <a:tc>
                  <a:txBody>
                    <a:bodyPr/>
                    <a:lstStyle/>
                    <a:p>
                      <a:pPr algn="ctr">
                        <a:lnSpc>
                          <a:spcPct val="107000"/>
                        </a:lnSpc>
                        <a:spcAft>
                          <a:spcPts val="0"/>
                        </a:spcAft>
                      </a:pPr>
                      <a:r>
                        <a:rPr lang="ru-RU" sz="1600" baseline="30000" dirty="0">
                          <a:effectLst/>
                          <a:latin typeface="Arial" panose="020B0604020202020204" pitchFamily="34" charset="0"/>
                          <a:ea typeface="Times New Roman" panose="02020603050405020304" pitchFamily="18" charset="0"/>
                          <a:cs typeface="Times New Roman" panose="02020603050405020304" pitchFamily="18" charset="0"/>
                        </a:rPr>
                        <a:t>13</a:t>
                      </a:r>
                      <a:r>
                        <a:rPr lang="ru-RU" sz="1600" dirty="0">
                          <a:effectLst/>
                          <a:latin typeface="Arial" panose="020B0604020202020204" pitchFamily="34" charset="0"/>
                          <a:ea typeface="Times New Roman" panose="02020603050405020304" pitchFamily="18" charset="0"/>
                          <a:cs typeface="Times New Roman" panose="02020603050405020304" pitchFamily="18" charset="0"/>
                        </a:rPr>
                        <a:t>C</a:t>
                      </a:r>
                      <a:r>
                        <a:rPr lang="ru-RU" sz="1600" baseline="30000" dirty="0">
                          <a:effectLst/>
                          <a:latin typeface="Arial" panose="020B0604020202020204" pitchFamily="34" charset="0"/>
                          <a:ea typeface="Times New Roman" panose="02020603050405020304" pitchFamily="18" charset="0"/>
                          <a:cs typeface="Times New Roman" panose="02020603050405020304" pitchFamily="18" charset="0"/>
                        </a:rPr>
                        <a:t>4+</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5144" marR="651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600" dirty="0">
                          <a:effectLst/>
                          <a:latin typeface="Arial" panose="020B0604020202020204" pitchFamily="34" charset="0"/>
                          <a:ea typeface="Times New Roman" panose="02020603050405020304" pitchFamily="18" charset="0"/>
                          <a:cs typeface="Times New Roman" panose="02020603050405020304" pitchFamily="18" charset="0"/>
                        </a:rPr>
                        <a:t>42.5</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5144" marR="651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60940">
                <a:tc>
                  <a:txBody>
                    <a:bodyPr/>
                    <a:lstStyle/>
                    <a:p>
                      <a:pPr algn="ctr">
                        <a:lnSpc>
                          <a:spcPct val="107000"/>
                        </a:lnSpc>
                        <a:spcAft>
                          <a:spcPts val="0"/>
                        </a:spcAft>
                      </a:pPr>
                      <a:r>
                        <a:rPr lang="ru-RU" sz="1600" baseline="30000">
                          <a:effectLst/>
                          <a:latin typeface="Arial" panose="020B0604020202020204" pitchFamily="34" charset="0"/>
                          <a:ea typeface="Times New Roman" panose="02020603050405020304" pitchFamily="18" charset="0"/>
                          <a:cs typeface="Times New Roman" panose="02020603050405020304" pitchFamily="18" charset="0"/>
                        </a:rPr>
                        <a:t>15</a:t>
                      </a:r>
                      <a:r>
                        <a:rPr lang="ru-RU" sz="1600">
                          <a:effectLst/>
                          <a:latin typeface="Arial" panose="020B0604020202020204" pitchFamily="34" charset="0"/>
                          <a:ea typeface="Times New Roman" panose="02020603050405020304" pitchFamily="18" charset="0"/>
                          <a:cs typeface="Times New Roman" panose="02020603050405020304" pitchFamily="18" charset="0"/>
                        </a:rPr>
                        <a:t>N</a:t>
                      </a:r>
                      <a:r>
                        <a:rPr lang="ru-RU" sz="1600" baseline="30000">
                          <a:effectLst/>
                          <a:latin typeface="Arial" panose="020B0604020202020204" pitchFamily="34" charset="0"/>
                          <a:ea typeface="Times New Roman" panose="02020603050405020304" pitchFamily="18" charset="0"/>
                          <a:cs typeface="Times New Roman" panose="02020603050405020304" pitchFamily="18" charset="0"/>
                        </a:rPr>
                        <a:t>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5144" marR="651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600" dirty="0">
                          <a:effectLst/>
                          <a:latin typeface="Arial" panose="020B0604020202020204" pitchFamily="34" charset="0"/>
                          <a:ea typeface="Times New Roman" panose="02020603050405020304" pitchFamily="18" charset="0"/>
                          <a:cs typeface="Times New Roman" panose="02020603050405020304" pitchFamily="18" charset="0"/>
                        </a:rPr>
                        <a:t>47</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5144" marR="651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60940">
                <a:tc>
                  <a:txBody>
                    <a:bodyPr/>
                    <a:lstStyle/>
                    <a:p>
                      <a:pPr algn="ctr">
                        <a:lnSpc>
                          <a:spcPct val="107000"/>
                        </a:lnSpc>
                        <a:spcAft>
                          <a:spcPts val="0"/>
                        </a:spcAft>
                      </a:pPr>
                      <a:r>
                        <a:rPr lang="ru-RU" sz="1600" baseline="30000" dirty="0">
                          <a:effectLst/>
                          <a:latin typeface="Arial" panose="020B0604020202020204" pitchFamily="34" charset="0"/>
                          <a:ea typeface="Times New Roman" panose="02020603050405020304" pitchFamily="18" charset="0"/>
                          <a:cs typeface="Times New Roman" panose="02020603050405020304" pitchFamily="18" charset="0"/>
                        </a:rPr>
                        <a:t>18</a:t>
                      </a:r>
                      <a:r>
                        <a:rPr lang="ru-RU" sz="1600" dirty="0">
                          <a:effectLst/>
                          <a:latin typeface="Arial" panose="020B0604020202020204" pitchFamily="34" charset="0"/>
                          <a:ea typeface="Times New Roman" panose="02020603050405020304" pitchFamily="18" charset="0"/>
                          <a:cs typeface="Times New Roman" panose="02020603050405020304" pitchFamily="18" charset="0"/>
                        </a:rPr>
                        <a:t>O</a:t>
                      </a:r>
                      <a:r>
                        <a:rPr lang="ru-RU" sz="1600" baseline="30000" dirty="0">
                          <a:effectLst/>
                          <a:latin typeface="Arial" panose="020B0604020202020204" pitchFamily="34" charset="0"/>
                          <a:ea typeface="Times New Roman" panose="02020603050405020304" pitchFamily="18" charset="0"/>
                          <a:cs typeface="Times New Roman" panose="02020603050405020304" pitchFamily="18" charset="0"/>
                        </a:rPr>
                        <a:t>5+</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5144" marR="651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600" dirty="0">
                          <a:effectLst/>
                          <a:latin typeface="Arial" panose="020B0604020202020204" pitchFamily="34" charset="0"/>
                          <a:ea typeface="Times New Roman" panose="02020603050405020304" pitchFamily="18" charset="0"/>
                          <a:cs typeface="Times New Roman" panose="02020603050405020304" pitchFamily="18" charset="0"/>
                        </a:rPr>
                        <a:t>36</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5144" marR="651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60940">
                <a:tc>
                  <a:txBody>
                    <a:bodyPr/>
                    <a:lstStyle/>
                    <a:p>
                      <a:pPr algn="ctr">
                        <a:lnSpc>
                          <a:spcPct val="107000"/>
                        </a:lnSpc>
                        <a:spcAft>
                          <a:spcPts val="0"/>
                        </a:spcAft>
                      </a:pPr>
                      <a:r>
                        <a:rPr lang="ru-RU" sz="1600" baseline="30000" dirty="0">
                          <a:effectLst/>
                          <a:latin typeface="Arial" panose="020B0604020202020204" pitchFamily="34" charset="0"/>
                          <a:ea typeface="Times New Roman" panose="02020603050405020304" pitchFamily="18" charset="0"/>
                          <a:cs typeface="Times New Roman" panose="02020603050405020304" pitchFamily="18" charset="0"/>
                        </a:rPr>
                        <a:t>18</a:t>
                      </a:r>
                      <a:r>
                        <a:rPr lang="ru-RU" sz="1600" dirty="0">
                          <a:effectLst/>
                          <a:latin typeface="Arial" panose="020B0604020202020204" pitchFamily="34" charset="0"/>
                          <a:ea typeface="Times New Roman" panose="02020603050405020304" pitchFamily="18" charset="0"/>
                          <a:cs typeface="Times New Roman" panose="02020603050405020304" pitchFamily="18" charset="0"/>
                        </a:rPr>
                        <a:t>O</a:t>
                      </a:r>
                      <a:r>
                        <a:rPr lang="ru-RU" sz="1600" baseline="30000" dirty="0">
                          <a:effectLst/>
                          <a:latin typeface="Arial" panose="020B0604020202020204" pitchFamily="34" charset="0"/>
                          <a:ea typeface="Times New Roman" panose="02020603050405020304" pitchFamily="18" charset="0"/>
                          <a:cs typeface="Times New Roman" panose="02020603050405020304" pitchFamily="18" charset="0"/>
                        </a:rPr>
                        <a:t>6+</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5144" marR="651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600" dirty="0">
                          <a:effectLst/>
                          <a:latin typeface="Arial" panose="020B0604020202020204" pitchFamily="34" charset="0"/>
                          <a:ea typeface="Times New Roman" panose="02020603050405020304" pitchFamily="18" charset="0"/>
                          <a:cs typeface="Times New Roman" panose="02020603050405020304" pitchFamily="18" charset="0"/>
                        </a:rPr>
                        <a:t>51</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5144" marR="651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60940">
                <a:tc>
                  <a:txBody>
                    <a:bodyPr/>
                    <a:lstStyle/>
                    <a:p>
                      <a:pPr algn="ctr">
                        <a:lnSpc>
                          <a:spcPct val="107000"/>
                        </a:lnSpc>
                        <a:spcAft>
                          <a:spcPts val="0"/>
                        </a:spcAft>
                      </a:pPr>
                      <a:r>
                        <a:rPr lang="ru-RU" sz="1600" baseline="30000" dirty="0">
                          <a:effectLst/>
                          <a:latin typeface="Arial" panose="020B0604020202020204" pitchFamily="34" charset="0"/>
                          <a:ea typeface="Times New Roman" panose="02020603050405020304" pitchFamily="18" charset="0"/>
                          <a:cs typeface="Times New Roman" panose="02020603050405020304" pitchFamily="18" charset="0"/>
                        </a:rPr>
                        <a:t>20</a:t>
                      </a:r>
                      <a:r>
                        <a:rPr lang="ru-RU" sz="1600" dirty="0">
                          <a:effectLst/>
                          <a:latin typeface="Arial" panose="020B0604020202020204" pitchFamily="34" charset="0"/>
                          <a:ea typeface="Times New Roman" panose="02020603050405020304" pitchFamily="18" charset="0"/>
                          <a:cs typeface="Times New Roman" panose="02020603050405020304" pitchFamily="18" charset="0"/>
                        </a:rPr>
                        <a:t>Ne</a:t>
                      </a:r>
                      <a:r>
                        <a:rPr lang="ru-RU" sz="1600" baseline="30000" dirty="0">
                          <a:effectLst/>
                          <a:latin typeface="Arial" panose="020B0604020202020204" pitchFamily="34" charset="0"/>
                          <a:ea typeface="Times New Roman" panose="02020603050405020304" pitchFamily="18" charset="0"/>
                          <a:cs typeface="Times New Roman" panose="02020603050405020304" pitchFamily="18" charset="0"/>
                        </a:rPr>
                        <a:t>7+</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5144" marR="651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600" dirty="0">
                          <a:effectLst/>
                          <a:latin typeface="Arial" panose="020B0604020202020204" pitchFamily="34" charset="0"/>
                          <a:ea typeface="Times New Roman" panose="02020603050405020304" pitchFamily="18" charset="0"/>
                          <a:cs typeface="Times New Roman" panose="02020603050405020304" pitchFamily="18" charset="0"/>
                        </a:rPr>
                        <a:t>53.7</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5144" marR="651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60940">
                <a:tc>
                  <a:txBody>
                    <a:bodyPr/>
                    <a:lstStyle/>
                    <a:p>
                      <a:pPr algn="ctr">
                        <a:lnSpc>
                          <a:spcPct val="107000"/>
                        </a:lnSpc>
                        <a:spcAft>
                          <a:spcPts val="0"/>
                        </a:spcAft>
                      </a:pPr>
                      <a:r>
                        <a:rPr lang="ru-RU" sz="1600" baseline="30000" dirty="0">
                          <a:effectLst/>
                          <a:latin typeface="Arial" panose="020B0604020202020204" pitchFamily="34" charset="0"/>
                          <a:ea typeface="Times New Roman" panose="02020603050405020304" pitchFamily="18" charset="0"/>
                          <a:cs typeface="Times New Roman" panose="02020603050405020304" pitchFamily="18" charset="0"/>
                        </a:rPr>
                        <a:t>32</a:t>
                      </a:r>
                      <a:r>
                        <a:rPr lang="ru-RU" sz="1600" dirty="0">
                          <a:effectLst/>
                          <a:latin typeface="Arial" panose="020B0604020202020204" pitchFamily="34" charset="0"/>
                          <a:ea typeface="Times New Roman" panose="02020603050405020304" pitchFamily="18" charset="0"/>
                          <a:cs typeface="Times New Roman" panose="02020603050405020304" pitchFamily="18" charset="0"/>
                        </a:rPr>
                        <a:t>S</a:t>
                      </a:r>
                      <a:r>
                        <a:rPr lang="ru-RU" sz="1600" baseline="30000" dirty="0">
                          <a:effectLst/>
                          <a:latin typeface="Arial" panose="020B0604020202020204" pitchFamily="34" charset="0"/>
                          <a:ea typeface="Times New Roman" panose="02020603050405020304" pitchFamily="18" charset="0"/>
                          <a:cs typeface="Times New Roman" panose="02020603050405020304" pitchFamily="18" charset="0"/>
                        </a:rPr>
                        <a:t>11+</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5144" marR="651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600" dirty="0">
                          <a:effectLst/>
                          <a:latin typeface="Arial" panose="020B0604020202020204" pitchFamily="34" charset="0"/>
                          <a:ea typeface="Times New Roman" panose="02020603050405020304" pitchFamily="18" charset="0"/>
                          <a:cs typeface="Times New Roman" panose="02020603050405020304" pitchFamily="18" charset="0"/>
                        </a:rPr>
                        <a:t>51.4</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5144" marR="651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60940">
                <a:tc>
                  <a:txBody>
                    <a:bodyPr/>
                    <a:lstStyle/>
                    <a:p>
                      <a:pPr algn="ctr">
                        <a:lnSpc>
                          <a:spcPct val="107000"/>
                        </a:lnSpc>
                        <a:spcAft>
                          <a:spcPts val="0"/>
                        </a:spcAft>
                      </a:pPr>
                      <a:r>
                        <a:rPr lang="ru-RU" sz="1600" baseline="30000" dirty="0">
                          <a:effectLst/>
                          <a:latin typeface="Arial" panose="020B0604020202020204" pitchFamily="34" charset="0"/>
                          <a:ea typeface="Times New Roman" panose="02020603050405020304" pitchFamily="18" charset="0"/>
                          <a:cs typeface="Times New Roman" panose="02020603050405020304" pitchFamily="18" charset="0"/>
                        </a:rPr>
                        <a:t>40</a:t>
                      </a:r>
                      <a:r>
                        <a:rPr lang="ru-RU" sz="1600" dirty="0">
                          <a:effectLst/>
                          <a:latin typeface="Arial" panose="020B0604020202020204" pitchFamily="34" charset="0"/>
                          <a:ea typeface="Times New Roman" panose="02020603050405020304" pitchFamily="18" charset="0"/>
                          <a:cs typeface="Times New Roman" panose="02020603050405020304" pitchFamily="18" charset="0"/>
                        </a:rPr>
                        <a:t>Ar</a:t>
                      </a:r>
                      <a:r>
                        <a:rPr lang="ru-RU" sz="1600" baseline="30000" dirty="0">
                          <a:effectLst/>
                          <a:latin typeface="Arial" panose="020B0604020202020204" pitchFamily="34" charset="0"/>
                          <a:ea typeface="Times New Roman" panose="02020603050405020304" pitchFamily="18" charset="0"/>
                          <a:cs typeface="Times New Roman" panose="02020603050405020304" pitchFamily="18" charset="0"/>
                        </a:rPr>
                        <a:t>11+</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5144" marR="651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600" dirty="0">
                          <a:effectLst/>
                          <a:latin typeface="Arial" panose="020B0604020202020204" pitchFamily="34" charset="0"/>
                          <a:ea typeface="Times New Roman" panose="02020603050405020304" pitchFamily="18" charset="0"/>
                          <a:cs typeface="Times New Roman" panose="02020603050405020304" pitchFamily="18" charset="0"/>
                        </a:rPr>
                        <a:t>38.5</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5144" marR="651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69674" name="TextBox 3"/>
          <p:cNvSpPr txBox="1">
            <a:spLocks noChangeArrowheads="1"/>
          </p:cNvSpPr>
          <p:nvPr/>
        </p:nvSpPr>
        <p:spPr bwMode="auto">
          <a:xfrm>
            <a:off x="0" y="39688"/>
            <a:ext cx="9150350" cy="144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ru-RU" altLang="ru-RU" b="1" smtClean="0">
                <a:solidFill>
                  <a:srgbClr val="000000"/>
                </a:solidFill>
                <a:cs typeface="+mn-cs"/>
              </a:rPr>
              <a:t>У-400М</a:t>
            </a:r>
            <a:endParaRPr lang="en-US" altLang="ru-RU" b="1" smtClean="0">
              <a:solidFill>
                <a:srgbClr val="000000"/>
              </a:solidFill>
              <a:cs typeface="+mn-cs"/>
            </a:endParaRPr>
          </a:p>
          <a:p>
            <a:pPr algn="ctr">
              <a:spcBef>
                <a:spcPct val="0"/>
              </a:spcBef>
              <a:buFontTx/>
              <a:buNone/>
            </a:pPr>
            <a:r>
              <a:rPr lang="ru-RU" altLang="ru-RU" sz="2800" smtClean="0">
                <a:solidFill>
                  <a:srgbClr val="000000"/>
                </a:solidFill>
                <a:cs typeface="Times New Roman" panose="02020603050405020304" pitchFamily="18" charset="0"/>
              </a:rPr>
              <a:t>Режим ускорения ионов высокой энергии</a:t>
            </a:r>
          </a:p>
          <a:p>
            <a:pPr algn="ctr">
              <a:spcBef>
                <a:spcPct val="0"/>
              </a:spcBef>
              <a:buFontTx/>
              <a:buNone/>
            </a:pPr>
            <a:r>
              <a:rPr lang="ru-RU" altLang="ru-RU" sz="2800" smtClean="0">
                <a:solidFill>
                  <a:srgbClr val="000000"/>
                </a:solidFill>
                <a:cs typeface="+mn-cs"/>
              </a:rPr>
              <a:t>20 – 5</a:t>
            </a:r>
            <a:r>
              <a:rPr lang="en-US" altLang="ru-RU" sz="2800" smtClean="0">
                <a:solidFill>
                  <a:srgbClr val="000000"/>
                </a:solidFill>
                <a:cs typeface="+mn-cs"/>
              </a:rPr>
              <a:t>5</a:t>
            </a:r>
            <a:r>
              <a:rPr lang="ru-RU" altLang="ru-RU" sz="2800" smtClean="0">
                <a:solidFill>
                  <a:srgbClr val="000000"/>
                </a:solidFill>
                <a:cs typeface="+mn-cs"/>
              </a:rPr>
              <a:t> МэВ/нуклон</a:t>
            </a:r>
            <a:endParaRPr lang="en-US" altLang="ru-RU" sz="2800" smtClean="0">
              <a:solidFill>
                <a:srgbClr val="000000"/>
              </a:solidFill>
              <a:cs typeface="+mn-cs"/>
            </a:endParaRPr>
          </a:p>
        </p:txBody>
      </p:sp>
      <p:sp>
        <p:nvSpPr>
          <p:cNvPr id="69675" name="Прямоугольник 1"/>
          <p:cNvSpPr>
            <a:spLocks noChangeArrowheads="1"/>
          </p:cNvSpPr>
          <p:nvPr/>
        </p:nvSpPr>
        <p:spPr bwMode="auto">
          <a:xfrm>
            <a:off x="5076825" y="2276475"/>
            <a:ext cx="3692525" cy="8318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ru-RU" altLang="ru-RU" sz="2400" smtClean="0">
                <a:solidFill>
                  <a:srgbClr val="000000"/>
                </a:solidFill>
                <a:cs typeface="+mn-cs"/>
              </a:rPr>
              <a:t>Измеренная энергия ионов выведенного пучка </a:t>
            </a:r>
          </a:p>
        </p:txBody>
      </p:sp>
    </p:spTree>
    <p:extLst>
      <p:ext uri="{BB962C8B-B14F-4D97-AF65-F5344CB8AC3E}">
        <p14:creationId xmlns="" xmlns:p14="http://schemas.microsoft.com/office/powerpoint/2010/main" val="154792783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Объект 2"/>
          <p:cNvGraphicFramePr>
            <a:graphicFrameLocks noChangeAspect="1"/>
          </p:cNvGraphicFramePr>
          <p:nvPr/>
        </p:nvGraphicFramePr>
        <p:xfrm>
          <a:off x="107950" y="1338263"/>
          <a:ext cx="4751388" cy="5246687"/>
        </p:xfrm>
        <a:graphic>
          <a:graphicData uri="http://schemas.openxmlformats.org/presentationml/2006/ole">
            <p:oleObj spid="_x0000_s1070096" name="PHOTO-PAINT" r:id="rId4" imgW="5217745" imgH="5760244" progId="">
              <p:embed/>
            </p:oleObj>
          </a:graphicData>
        </a:graphic>
      </p:graphicFrame>
      <p:pic>
        <p:nvPicPr>
          <p:cNvPr id="3075" name="Рисунок 3"/>
          <p:cNvPicPr>
            <a:picLocks noChangeAspect="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003800" y="1304925"/>
            <a:ext cx="4024313" cy="527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6" name="Rectangle 3"/>
          <p:cNvSpPr>
            <a:spLocks noChangeArrowheads="1"/>
          </p:cNvSpPr>
          <p:nvPr/>
        </p:nvSpPr>
        <p:spPr bwMode="auto">
          <a:xfrm>
            <a:off x="123825" y="115888"/>
            <a:ext cx="8929688" cy="1173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90000"/>
              </a:lnSpc>
              <a:spcBef>
                <a:spcPct val="0"/>
              </a:spcBef>
              <a:buFontTx/>
              <a:buNone/>
            </a:pPr>
            <a:r>
              <a:rPr lang="en-US" altLang="ru-RU" sz="2600" b="1" dirty="0" smtClean="0">
                <a:solidFill>
                  <a:srgbClr val="0000CC"/>
                </a:solidFill>
                <a:latin typeface="Times New Roman" panose="02020603050405020304" pitchFamily="18" charset="0"/>
                <a:sym typeface="Symbol" panose="05050102010706020507" pitchFamily="18" charset="2"/>
              </a:rPr>
              <a:t>Scheme of the full ACCULINNA-2 setup (left) and the main </a:t>
            </a:r>
            <a:r>
              <a:rPr lang="en-US" altLang="ru-RU" sz="2600" b="1" dirty="0" smtClean="0">
                <a:solidFill>
                  <a:srgbClr val="0033CC"/>
                </a:solidFill>
                <a:latin typeface="Times New Roman" panose="02020603050405020304" pitchFamily="18" charset="0"/>
                <a:sym typeface="Symbol" panose="05050102010706020507" pitchFamily="18" charset="2"/>
              </a:rPr>
              <a:t>part of magnets inside of the cyclotron hall (right).</a:t>
            </a:r>
          </a:p>
          <a:p>
            <a:pPr algn="ctr">
              <a:lnSpc>
                <a:spcPct val="90000"/>
              </a:lnSpc>
              <a:spcBef>
                <a:spcPct val="0"/>
              </a:spcBef>
              <a:buFontTx/>
              <a:buNone/>
            </a:pPr>
            <a:r>
              <a:rPr lang="en-US" altLang="ru-RU" sz="2600" b="1" dirty="0" smtClean="0">
                <a:solidFill>
                  <a:srgbClr val="0033CC"/>
                </a:solidFill>
                <a:latin typeface="Times New Roman" panose="02020603050405020304" pitchFamily="18" charset="0"/>
                <a:sym typeface="Symbol" panose="05050102010706020507" pitchFamily="18" charset="2"/>
              </a:rPr>
              <a:t>Manufactured by</a:t>
            </a:r>
            <a:r>
              <a:rPr lang="en-US" altLang="ru-RU" sz="2600" b="1" dirty="0" smtClean="0">
                <a:solidFill>
                  <a:srgbClr val="FF0000"/>
                </a:solidFill>
                <a:latin typeface="Times New Roman" panose="02020603050405020304" pitchFamily="18" charset="0"/>
                <a:sym typeface="Symbol" panose="05050102010706020507" pitchFamily="18" charset="2"/>
              </a:rPr>
              <a:t> </a:t>
            </a:r>
            <a:r>
              <a:rPr lang="en-US" altLang="ru-RU" sz="2600" b="1" dirty="0" smtClean="0">
                <a:solidFill>
                  <a:srgbClr val="0000CC"/>
                </a:solidFill>
                <a:latin typeface="Times New Roman" panose="02020603050405020304" pitchFamily="18" charset="0"/>
                <a:sym typeface="Symbol" panose="05050102010706020507" pitchFamily="18" charset="2"/>
              </a:rPr>
              <a:t>SIGMAPHI, http://www.sigmaphi.fr/ </a:t>
            </a:r>
          </a:p>
        </p:txBody>
      </p:sp>
      <p:sp>
        <p:nvSpPr>
          <p:cNvPr id="3077" name="Прямоугольник 2"/>
          <p:cNvSpPr>
            <a:spLocks noChangeArrowheads="1"/>
          </p:cNvSpPr>
          <p:nvPr/>
        </p:nvSpPr>
        <p:spPr bwMode="auto">
          <a:xfrm>
            <a:off x="5724525" y="2168525"/>
            <a:ext cx="4921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ru-RU" sz="2000" b="1" i="1" smtClean="0">
                <a:solidFill>
                  <a:srgbClr val="C00000"/>
                </a:solidFill>
                <a:latin typeface="Times New Roman" panose="02020603050405020304" pitchFamily="18" charset="0"/>
                <a:cs typeface="Times New Roman" panose="02020603050405020304" pitchFamily="18" charset="0"/>
              </a:rPr>
              <a:t>F1</a:t>
            </a:r>
            <a:endParaRPr lang="ru-RU" altLang="ru-RU" sz="2000" smtClean="0">
              <a:solidFill>
                <a:srgbClr val="C00000"/>
              </a:solidFill>
              <a:latin typeface="Times New Roman" panose="02020603050405020304" pitchFamily="18" charset="0"/>
              <a:cs typeface="Times New Roman" panose="02020603050405020304" pitchFamily="18" charset="0"/>
            </a:endParaRPr>
          </a:p>
        </p:txBody>
      </p:sp>
      <p:sp>
        <p:nvSpPr>
          <p:cNvPr id="3078" name="Прямоугольник 2"/>
          <p:cNvSpPr>
            <a:spLocks noChangeArrowheads="1"/>
          </p:cNvSpPr>
          <p:nvPr/>
        </p:nvSpPr>
        <p:spPr bwMode="auto">
          <a:xfrm>
            <a:off x="5508625" y="1336675"/>
            <a:ext cx="4921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ru-RU" sz="2000" b="1" i="1" smtClean="0">
                <a:solidFill>
                  <a:srgbClr val="C00000"/>
                </a:solidFill>
                <a:latin typeface="Times New Roman" panose="02020603050405020304" pitchFamily="18" charset="0"/>
                <a:cs typeface="Times New Roman" panose="02020603050405020304" pitchFamily="18" charset="0"/>
              </a:rPr>
              <a:t>F2</a:t>
            </a:r>
            <a:endParaRPr lang="ru-RU" altLang="ru-RU" sz="2000" smtClean="0">
              <a:solidFill>
                <a:srgbClr val="C00000"/>
              </a:solidFill>
              <a:latin typeface="Times New Roman" panose="02020603050405020304" pitchFamily="18" charset="0"/>
              <a:cs typeface="Times New Roman" panose="02020603050405020304" pitchFamily="18" charset="0"/>
            </a:endParaRPr>
          </a:p>
        </p:txBody>
      </p:sp>
      <p:sp>
        <p:nvSpPr>
          <p:cNvPr id="3079" name="Прямоугольник 2"/>
          <p:cNvSpPr>
            <a:spLocks noChangeArrowheads="1"/>
          </p:cNvSpPr>
          <p:nvPr/>
        </p:nvSpPr>
        <p:spPr bwMode="auto">
          <a:xfrm>
            <a:off x="8759825" y="1304925"/>
            <a:ext cx="4921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ru-RU" sz="2000" b="1" i="1" smtClean="0">
                <a:solidFill>
                  <a:srgbClr val="C00000"/>
                </a:solidFill>
                <a:latin typeface="Times New Roman" panose="02020603050405020304" pitchFamily="18" charset="0"/>
                <a:cs typeface="Times New Roman" panose="02020603050405020304" pitchFamily="18" charset="0"/>
              </a:rPr>
              <a:t>F3</a:t>
            </a:r>
            <a:endParaRPr lang="ru-RU" altLang="ru-RU" sz="2000" smtClean="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42675226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nvGraphicFramePr>
        <p:xfrm>
          <a:off x="179388" y="1773238"/>
          <a:ext cx="8928100" cy="4824414"/>
        </p:xfrm>
        <a:graphic>
          <a:graphicData uri="http://schemas.openxmlformats.org/drawingml/2006/table">
            <a:tbl>
              <a:tblPr/>
              <a:tblGrid>
                <a:gridCol w="1439863"/>
                <a:gridCol w="1152525"/>
                <a:gridCol w="1366837"/>
                <a:gridCol w="2520950"/>
                <a:gridCol w="2447925"/>
              </a:tblGrid>
              <a:tr h="487693">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rPr>
                        <a:t>Ион</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36269" marR="3626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Год</a:t>
                      </a:r>
                      <a:endPar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36269" marR="3626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Энергия, </a:t>
                      </a:r>
                      <a:r>
                        <a:rPr kumimoji="0" lang="ru-RU" altLang="ru-RU" sz="1600" b="0" i="1" u="none" strike="noStrike" cap="none" normalizeH="0" baseline="0" smtClean="0">
                          <a:ln>
                            <a:noFill/>
                          </a:ln>
                          <a:solidFill>
                            <a:schemeClr val="tx1"/>
                          </a:solidFill>
                          <a:effectLst/>
                          <a:latin typeface="Arial Cyr" panose="020B0604020202020204" pitchFamily="34" charset="0"/>
                          <a:cs typeface="Arial Cyr" panose="020B0604020202020204" pitchFamily="34" charset="0"/>
                        </a:rPr>
                        <a:t>МэВ/нуклон</a:t>
                      </a:r>
                    </a:p>
                  </a:txBody>
                  <a:tcPr marL="36269" marR="3626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Ток  внутреннего пучка на радиусе вывода,  </a:t>
                      </a:r>
                      <a:r>
                        <a:rPr kumimoji="0" lang="ru-RU" altLang="ru-RU" sz="1600" b="0" i="1"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мкА</a:t>
                      </a:r>
                      <a:endPar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36269" marR="3626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Ток выведенного пучка,  </a:t>
                      </a:r>
                      <a:r>
                        <a:rPr kumimoji="0" lang="ru-RU" altLang="ru-RU" sz="1600" b="0" i="1"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мкА</a:t>
                      </a:r>
                      <a:endPar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36269" marR="3626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6380">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30000" dirty="0" smtClean="0">
                          <a:ln>
                            <a:noFill/>
                          </a:ln>
                          <a:solidFill>
                            <a:schemeClr val="tx1"/>
                          </a:solidFill>
                          <a:effectLst/>
                          <a:latin typeface="Arial" panose="020B0604020202020204" pitchFamily="34" charset="0"/>
                          <a:cs typeface="Times New Roman" panose="02020603050405020304" pitchFamily="18" charset="0"/>
                        </a:rPr>
                        <a:t>12</a:t>
                      </a:r>
                      <a:r>
                        <a:rPr kumimoji="0" lang="ru-RU" altLang="ru-RU" sz="1600" b="1" i="0"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rPr>
                        <a:t>С</a:t>
                      </a:r>
                      <a:r>
                        <a:rPr kumimoji="0" lang="ru-RU" altLang="ru-RU" sz="1600" b="1" i="0" u="none" strike="noStrike" cap="none" normalizeH="0" baseline="30000" dirty="0" smtClean="0">
                          <a:ln>
                            <a:noFill/>
                          </a:ln>
                          <a:solidFill>
                            <a:schemeClr val="tx1"/>
                          </a:solidFill>
                          <a:effectLst/>
                          <a:latin typeface="Arial" panose="020B0604020202020204" pitchFamily="34" charset="0"/>
                          <a:cs typeface="Times New Roman" panose="02020603050405020304" pitchFamily="18" charset="0"/>
                        </a:rPr>
                        <a:t>2+</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ru-RU" sz="1600" b="0" i="0"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rPr>
                        <a:t>2012 </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rPr>
                        <a:t>11.2</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rPr>
                        <a:t>1.0</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600" b="0" i="0"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rPr>
                        <a:t>0.7</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0031">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1" u="none" strike="noStrike" cap="none" normalizeH="0" baseline="30000" dirty="0" smtClean="0">
                          <a:ln>
                            <a:noFill/>
                          </a:ln>
                          <a:solidFill>
                            <a:schemeClr val="tx1"/>
                          </a:solidFill>
                          <a:effectLst/>
                          <a:latin typeface="Arial" panose="020B0604020202020204" pitchFamily="34" charset="0"/>
                          <a:cs typeface="Times New Roman" panose="02020603050405020304" pitchFamily="18" charset="0"/>
                        </a:rPr>
                        <a:t>22</a:t>
                      </a:r>
                      <a:r>
                        <a:rPr kumimoji="0" lang="en-US" altLang="ru-RU" sz="1600" b="1" i="1"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rPr>
                        <a:t>Ne</a:t>
                      </a:r>
                      <a:r>
                        <a:rPr kumimoji="0" lang="ru-RU" altLang="ru-RU" sz="1600" b="1" i="1" u="none" strike="noStrike" cap="none" normalizeH="0" baseline="30000" dirty="0" smtClean="0">
                          <a:ln>
                            <a:noFill/>
                          </a:ln>
                          <a:solidFill>
                            <a:schemeClr val="tx1"/>
                          </a:solidFill>
                          <a:effectLst/>
                          <a:latin typeface="Arial" panose="020B0604020202020204" pitchFamily="34" charset="0"/>
                          <a:cs typeface="Times New Roman" panose="02020603050405020304" pitchFamily="18" charset="0"/>
                        </a:rPr>
                        <a:t>3+</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600" b="0" i="0"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rPr>
                        <a:t>2010</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600" b="0" i="0"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rPr>
                        <a:t>4.1</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tx1"/>
                          </a:solidFill>
                          <a:effectLst/>
                          <a:latin typeface="Arial" pitchFamily="34" charset="0"/>
                          <a:cs typeface="Arial" pitchFamily="34" charset="0"/>
                        </a:rPr>
                        <a:t> </a:t>
                      </a:r>
                      <a:r>
                        <a:rPr kumimoji="0" lang="en-US" altLang="ru-RU" sz="1600" b="0" i="0" u="none" strike="noStrike" cap="none" normalizeH="0" baseline="0" dirty="0" smtClean="0">
                          <a:ln>
                            <a:noFill/>
                          </a:ln>
                          <a:solidFill>
                            <a:schemeClr val="tx1"/>
                          </a:solidFill>
                          <a:effectLst/>
                          <a:latin typeface="Arial" pitchFamily="34" charset="0"/>
                          <a:cs typeface="Arial" pitchFamily="34" charset="0"/>
                        </a:rPr>
                        <a:t>0.1</a:t>
                      </a:r>
                      <a:endParaRPr kumimoji="0" lang="ru-RU" altLang="ru-RU" sz="1600" b="0" i="0" u="none" strike="noStrike" cap="none" normalizeH="0" baseline="0" dirty="0" smtClean="0">
                        <a:ln>
                          <a:noFill/>
                        </a:ln>
                        <a:solidFill>
                          <a:schemeClr val="tx1"/>
                        </a:solidFill>
                        <a:effectLst/>
                        <a:latin typeface="Arial" pitchFamily="34" charset="0"/>
                        <a:cs typeface="Arial" pitchFamily="34"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0031">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25000" dirty="0" smtClean="0">
                          <a:ln>
                            <a:noFill/>
                          </a:ln>
                          <a:solidFill>
                            <a:schemeClr val="tx1"/>
                          </a:solidFill>
                          <a:effectLst/>
                          <a:latin typeface="Arial" panose="020B0604020202020204" pitchFamily="34" charset="0"/>
                          <a:cs typeface="Times New Roman" panose="02020603050405020304" pitchFamily="18" charset="0"/>
                        </a:rPr>
                        <a:t>40</a:t>
                      </a:r>
                      <a:r>
                        <a:rPr kumimoji="0" lang="en-US" altLang="ru-RU" sz="1600" b="1" i="0" u="none" strike="noStrike" cap="none" normalizeH="0" baseline="0" dirty="0" err="1" smtClean="0">
                          <a:ln>
                            <a:noFill/>
                          </a:ln>
                          <a:solidFill>
                            <a:schemeClr val="tx1"/>
                          </a:solidFill>
                          <a:effectLst/>
                          <a:latin typeface="Arial" panose="020B0604020202020204" pitchFamily="34" charset="0"/>
                          <a:cs typeface="Times New Roman" panose="02020603050405020304" pitchFamily="18" charset="0"/>
                        </a:rPr>
                        <a:t>Ar</a:t>
                      </a:r>
                      <a:r>
                        <a:rPr kumimoji="0" lang="ru-RU" altLang="ru-RU" sz="1600" b="1" i="0" u="none" strike="noStrike" cap="none" normalizeH="0" baseline="30000" dirty="0" smtClean="0">
                          <a:ln>
                            <a:noFill/>
                          </a:ln>
                          <a:solidFill>
                            <a:schemeClr val="tx1"/>
                          </a:solidFill>
                          <a:effectLst/>
                          <a:latin typeface="Arial" panose="020B0604020202020204" pitchFamily="34" charset="0"/>
                          <a:cs typeface="Times New Roman" panose="02020603050405020304" pitchFamily="18" charset="0"/>
                        </a:rPr>
                        <a:t>5+</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rPr>
                        <a:t>2012</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rPr>
                        <a:t>7.2</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rPr>
                        <a:t>10</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rPr>
                        <a:t>8.8</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0031">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1" u="none" strike="noStrike" cap="none" normalizeH="0" baseline="-25000" smtClean="0">
                          <a:ln>
                            <a:noFill/>
                          </a:ln>
                          <a:solidFill>
                            <a:schemeClr val="tx1"/>
                          </a:solidFill>
                          <a:effectLst/>
                          <a:latin typeface="Arial" panose="020B0604020202020204" pitchFamily="34" charset="0"/>
                          <a:cs typeface="Times New Roman" panose="02020603050405020304" pitchFamily="18" charset="0"/>
                        </a:rPr>
                        <a:t>40</a:t>
                      </a:r>
                      <a:r>
                        <a:rPr kumimoji="0" lang="en-US" altLang="ru-RU" sz="1600" b="1" i="1"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Ar</a:t>
                      </a:r>
                      <a:r>
                        <a:rPr kumimoji="0" lang="ru-RU" altLang="ru-RU" sz="1600" b="1" i="1" u="none" strike="noStrike" cap="none" normalizeH="0" baseline="30000" smtClean="0">
                          <a:ln>
                            <a:noFill/>
                          </a:ln>
                          <a:solidFill>
                            <a:schemeClr val="tx1"/>
                          </a:solidFill>
                          <a:effectLst/>
                          <a:latin typeface="Arial" panose="020B0604020202020204" pitchFamily="34" charset="0"/>
                          <a:cs typeface="Times New Roman" panose="02020603050405020304" pitchFamily="18" charset="0"/>
                        </a:rPr>
                        <a:t>4+</a:t>
                      </a:r>
                      <a:endPar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rPr>
                        <a:t> </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5.8</a:t>
                      </a:r>
                      <a:endPar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1.12</a:t>
                      </a:r>
                      <a:endPar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1.8</a:t>
                      </a:r>
                      <a:endPar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1534">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25000" dirty="0" smtClean="0">
                          <a:ln>
                            <a:noFill/>
                          </a:ln>
                          <a:solidFill>
                            <a:schemeClr val="tx1"/>
                          </a:solidFill>
                          <a:effectLst/>
                          <a:latin typeface="Arial" panose="020B0604020202020204" pitchFamily="34" charset="0"/>
                          <a:cs typeface="Times New Roman" panose="02020603050405020304" pitchFamily="18" charset="0"/>
                        </a:rPr>
                        <a:t>48</a:t>
                      </a:r>
                      <a:r>
                        <a:rPr kumimoji="0" lang="ru-RU" altLang="ru-RU" sz="1600" b="1" i="0"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rPr>
                        <a:t>Са</a:t>
                      </a:r>
                      <a:r>
                        <a:rPr kumimoji="0" lang="ru-RU" altLang="ru-RU" sz="1600" b="1" i="0" u="none" strike="noStrike" cap="none" normalizeH="0" baseline="30000" dirty="0" smtClean="0">
                          <a:ln>
                            <a:noFill/>
                          </a:ln>
                          <a:solidFill>
                            <a:schemeClr val="tx1"/>
                          </a:solidFill>
                          <a:effectLst/>
                          <a:latin typeface="Arial" panose="020B0604020202020204" pitchFamily="34" charset="0"/>
                          <a:cs typeface="Times New Roman" panose="02020603050405020304" pitchFamily="18" charset="0"/>
                        </a:rPr>
                        <a:t>6+</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rPr>
                        <a:t>2015</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rPr>
                        <a:t>6.7</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rPr>
                        <a:t>15</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rPr>
                        <a:t>7.8</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8528">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25000" dirty="0" smtClean="0">
                          <a:ln>
                            <a:noFill/>
                          </a:ln>
                          <a:solidFill>
                            <a:schemeClr val="tx1"/>
                          </a:solidFill>
                          <a:effectLst/>
                          <a:latin typeface="Arial" panose="020B0604020202020204" pitchFamily="34" charset="0"/>
                          <a:cs typeface="Times New Roman" panose="02020603050405020304" pitchFamily="18" charset="0"/>
                        </a:rPr>
                        <a:t>48</a:t>
                      </a:r>
                      <a:r>
                        <a:rPr kumimoji="0" lang="ru-RU" altLang="ru-RU" sz="1600" b="1" i="0"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rPr>
                        <a:t>Са</a:t>
                      </a:r>
                      <a:r>
                        <a:rPr kumimoji="0" lang="ru-RU" altLang="ru-RU" sz="1600" b="1" i="0" u="none" strike="noStrike" cap="none" normalizeH="0" baseline="30000" dirty="0" smtClean="0">
                          <a:ln>
                            <a:noFill/>
                          </a:ln>
                          <a:solidFill>
                            <a:schemeClr val="tx1"/>
                          </a:solidFill>
                          <a:effectLst/>
                          <a:latin typeface="Arial" panose="020B0604020202020204" pitchFamily="34" charset="0"/>
                          <a:cs typeface="Times New Roman" panose="02020603050405020304" pitchFamily="18" charset="0"/>
                        </a:rPr>
                        <a:t>5+</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rPr>
                        <a:t>2011</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rPr>
                        <a:t>5.2  </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rPr>
                        <a:t>3.0</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rPr>
                        <a:t>3.6</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0031">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600" b="1" i="1" u="none" strike="noStrike" cap="none" normalizeH="0" baseline="30000" dirty="0" smtClean="0">
                          <a:ln>
                            <a:noFill/>
                          </a:ln>
                          <a:solidFill>
                            <a:schemeClr val="tx1"/>
                          </a:solidFill>
                          <a:effectLst/>
                          <a:latin typeface="Arial" panose="020B0604020202020204" pitchFamily="34" charset="0"/>
                          <a:cs typeface="Times New Roman" panose="02020603050405020304" pitchFamily="18" charset="0"/>
                        </a:rPr>
                        <a:t>56</a:t>
                      </a:r>
                      <a:r>
                        <a:rPr kumimoji="0" lang="en-US" altLang="ru-RU" sz="1600" b="1" i="1"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rPr>
                        <a:t>Fe</a:t>
                      </a:r>
                      <a:r>
                        <a:rPr kumimoji="0" lang="en-US" altLang="ru-RU" sz="1600" b="1" i="1" u="none" strike="noStrike" cap="none" normalizeH="0" baseline="30000" dirty="0" smtClean="0">
                          <a:ln>
                            <a:noFill/>
                          </a:ln>
                          <a:solidFill>
                            <a:schemeClr val="tx1"/>
                          </a:solidFill>
                          <a:effectLst/>
                          <a:latin typeface="Arial" panose="020B0604020202020204" pitchFamily="34" charset="0"/>
                          <a:cs typeface="Times New Roman" panose="02020603050405020304" pitchFamily="18" charset="0"/>
                        </a:rPr>
                        <a:t>7</a:t>
                      </a:r>
                      <a:r>
                        <a:rPr kumimoji="0" lang="ru-RU" altLang="ru-RU" sz="1600" b="1" i="1" u="none" strike="noStrike" cap="none" normalizeH="0" baseline="30000" dirty="0" smtClean="0">
                          <a:ln>
                            <a:noFill/>
                          </a:ln>
                          <a:solidFill>
                            <a:schemeClr val="tx1"/>
                          </a:solidFill>
                          <a:effectLst/>
                          <a:latin typeface="Arial" panose="020B0604020202020204" pitchFamily="34" charset="0"/>
                          <a:cs typeface="Times New Roman" panose="02020603050405020304" pitchFamily="18" charset="0"/>
                        </a:rPr>
                        <a:t>+</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600" b="0" i="0" u="none" strike="noStrike" cap="none" normalizeH="0" baseline="0" smtClean="0">
                          <a:ln>
                            <a:noFill/>
                          </a:ln>
                          <a:solidFill>
                            <a:schemeClr val="tx1"/>
                          </a:solidFill>
                          <a:effectLst/>
                          <a:latin typeface="Arial" panose="020B0604020202020204" pitchFamily="34" charset="0"/>
                          <a:cs typeface="Times New Roman" panose="02020603050405020304" pitchFamily="18" charset="0"/>
                        </a:rPr>
                        <a:t>2013</a:t>
                      </a:r>
                      <a:endParaRPr kumimoji="0" lang="ru-RU" altLang="ru-RU" sz="16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chemeClr val="tx1"/>
                          </a:solidFill>
                          <a:effectLst/>
                          <a:latin typeface="Arial" pitchFamily="34" charset="0"/>
                          <a:cs typeface="Arial" pitchFamily="34" charset="0"/>
                        </a:rPr>
                        <a:t>7</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600" b="0" i="0" u="none" strike="noStrike" cap="none" normalizeH="0" baseline="0" dirty="0" smtClean="0">
                          <a:ln>
                            <a:noFill/>
                          </a:ln>
                          <a:solidFill>
                            <a:schemeClr val="tx1"/>
                          </a:solidFill>
                          <a:effectLst/>
                          <a:latin typeface="Arial" pitchFamily="34" charset="0"/>
                          <a:cs typeface="Arial" pitchFamily="34" charset="0"/>
                        </a:rPr>
                        <a:t>0.3</a:t>
                      </a:r>
                      <a:endParaRPr kumimoji="0" lang="ru-RU" altLang="ru-RU" sz="1600" b="0" i="0" u="none" strike="noStrike" cap="none" normalizeH="0" baseline="0" dirty="0" smtClean="0">
                        <a:ln>
                          <a:noFill/>
                        </a:ln>
                        <a:solidFill>
                          <a:schemeClr val="tx1"/>
                        </a:solidFill>
                        <a:effectLst/>
                        <a:latin typeface="Arial" pitchFamily="34" charset="0"/>
                        <a:cs typeface="Arial" pitchFamily="34"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altLang="ru-RU" sz="1600" b="0" i="0" u="none" strike="noStrike" cap="none" normalizeH="0" baseline="0" dirty="0" smtClean="0">
                        <a:ln>
                          <a:noFill/>
                        </a:ln>
                        <a:solidFill>
                          <a:schemeClr val="tx1"/>
                        </a:solidFill>
                        <a:effectLst/>
                        <a:latin typeface="Arial" pitchFamily="34" charset="0"/>
                        <a:cs typeface="Arial" pitchFamily="34"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0031">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1" u="none" strike="noStrike" cap="none" normalizeH="0" baseline="30000" dirty="0" smtClean="0">
                          <a:ln>
                            <a:noFill/>
                          </a:ln>
                          <a:solidFill>
                            <a:schemeClr val="tx1"/>
                          </a:solidFill>
                          <a:effectLst/>
                          <a:latin typeface="Arial" panose="020B0604020202020204" pitchFamily="34" charset="0"/>
                          <a:cs typeface="Times New Roman" panose="02020603050405020304" pitchFamily="18" charset="0"/>
                        </a:rPr>
                        <a:t>84</a:t>
                      </a:r>
                      <a:r>
                        <a:rPr kumimoji="0" lang="en-US" altLang="ru-RU" sz="1600" b="1" i="1"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rPr>
                        <a:t>Kr</a:t>
                      </a:r>
                      <a:r>
                        <a:rPr kumimoji="0" lang="en-US" altLang="ru-RU" sz="1600" b="1" i="1" u="none" strike="noStrike" cap="none" normalizeH="0" baseline="30000" dirty="0" smtClean="0">
                          <a:ln>
                            <a:noFill/>
                          </a:ln>
                          <a:solidFill>
                            <a:schemeClr val="tx1"/>
                          </a:solidFill>
                          <a:effectLst/>
                          <a:latin typeface="Arial" panose="020B0604020202020204" pitchFamily="34" charset="0"/>
                          <a:cs typeface="Times New Roman" panose="02020603050405020304" pitchFamily="18" charset="0"/>
                        </a:rPr>
                        <a:t>11</a:t>
                      </a:r>
                      <a:r>
                        <a:rPr kumimoji="0" lang="ru-RU" altLang="ru-RU" sz="1600" b="1" i="1" u="none" strike="noStrike" cap="none" normalizeH="0" baseline="30000" dirty="0" smtClean="0">
                          <a:ln>
                            <a:noFill/>
                          </a:ln>
                          <a:solidFill>
                            <a:schemeClr val="tx1"/>
                          </a:solidFill>
                          <a:effectLst/>
                          <a:latin typeface="Arial" panose="020B0604020202020204" pitchFamily="34" charset="0"/>
                          <a:cs typeface="Times New Roman" panose="02020603050405020304" pitchFamily="18" charset="0"/>
                        </a:rPr>
                        <a:t>+</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600" b="0" i="0"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rPr>
                        <a:t>2012</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600" b="0" i="0"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rPr>
                        <a:t>6.8</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600" b="0" i="0" u="none" strike="noStrike" cap="none" normalizeH="0" baseline="0" dirty="0" smtClean="0">
                          <a:ln>
                            <a:noFill/>
                          </a:ln>
                          <a:solidFill>
                            <a:schemeClr val="tx1"/>
                          </a:solidFill>
                          <a:effectLst/>
                          <a:latin typeface="Arial" pitchFamily="34" charset="0"/>
                          <a:cs typeface="Arial" pitchFamily="34" charset="0"/>
                        </a:rPr>
                        <a:t>1</a:t>
                      </a:r>
                      <a:endParaRPr kumimoji="0" lang="ru-RU" altLang="ru-RU" sz="1600" b="0" i="0" u="none" strike="noStrike" cap="none" normalizeH="0" baseline="0" dirty="0" smtClean="0">
                        <a:ln>
                          <a:noFill/>
                        </a:ln>
                        <a:solidFill>
                          <a:schemeClr val="tx1"/>
                        </a:solidFill>
                        <a:effectLst/>
                        <a:latin typeface="Arial" pitchFamily="34" charset="0"/>
                        <a:cs typeface="Arial" pitchFamily="34"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chemeClr val="tx1"/>
                          </a:solidFill>
                          <a:effectLst/>
                          <a:latin typeface="Arial" pitchFamily="34" charset="0"/>
                          <a:cs typeface="Arial" pitchFamily="34" charset="0"/>
                        </a:rPr>
                        <a:t>0.5</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0031">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1" u="none" strike="noStrike" cap="none" normalizeH="0" baseline="30000" dirty="0" smtClean="0">
                          <a:ln>
                            <a:noFill/>
                          </a:ln>
                          <a:solidFill>
                            <a:schemeClr val="tx1"/>
                          </a:solidFill>
                          <a:effectLst/>
                          <a:latin typeface="Arial" panose="020B0604020202020204" pitchFamily="34" charset="0"/>
                          <a:cs typeface="Times New Roman" panose="02020603050405020304" pitchFamily="18" charset="0"/>
                        </a:rPr>
                        <a:t>132</a:t>
                      </a:r>
                      <a:r>
                        <a:rPr kumimoji="0" lang="ru-RU" altLang="ru-RU" sz="1600" b="1" i="1"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rPr>
                        <a:t>Хе</a:t>
                      </a:r>
                      <a:r>
                        <a:rPr kumimoji="0" lang="ru-RU" altLang="ru-RU" sz="1600" b="1" i="1" u="none" strike="noStrike" cap="none" normalizeH="0" baseline="30000" dirty="0" smtClean="0">
                          <a:ln>
                            <a:noFill/>
                          </a:ln>
                          <a:solidFill>
                            <a:schemeClr val="tx1"/>
                          </a:solidFill>
                          <a:effectLst/>
                          <a:latin typeface="Arial" panose="020B0604020202020204" pitchFamily="34" charset="0"/>
                          <a:cs typeface="Times New Roman" panose="02020603050405020304" pitchFamily="18" charset="0"/>
                        </a:rPr>
                        <a:t>18+</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ru-RU" sz="1600" b="0" i="0"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rPr>
                        <a:t>2015</a:t>
                      </a:r>
                      <a:r>
                        <a:rPr kumimoji="0" lang="ru-RU" altLang="ru-RU" sz="1600" b="0" i="1"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rPr>
                        <a:t> </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chemeClr val="tx1"/>
                          </a:solidFill>
                          <a:effectLst/>
                          <a:latin typeface="Arial" pitchFamily="34" charset="0"/>
                          <a:cs typeface="Arial" pitchFamily="34" charset="0"/>
                        </a:rPr>
                        <a:t>7.6</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tx1"/>
                          </a:solidFill>
                          <a:effectLst/>
                          <a:latin typeface="Arial" pitchFamily="34" charset="0"/>
                          <a:cs typeface="Arial" pitchFamily="34" charset="0"/>
                        </a:rPr>
                        <a:t>0.37</a:t>
                      </a: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altLang="ru-RU" sz="1600" b="0" i="0" u="none" strike="noStrike" cap="none" normalizeH="0" baseline="0" dirty="0" smtClean="0">
                        <a:ln>
                          <a:noFill/>
                        </a:ln>
                        <a:solidFill>
                          <a:schemeClr val="tx1"/>
                        </a:solidFill>
                        <a:effectLst/>
                        <a:latin typeface="Arial" pitchFamily="34" charset="0"/>
                        <a:cs typeface="Arial" pitchFamily="34"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0031">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1" u="none" strike="noStrike" cap="none" normalizeH="0" baseline="30000" dirty="0" smtClean="0">
                          <a:ln>
                            <a:noFill/>
                          </a:ln>
                          <a:solidFill>
                            <a:schemeClr val="tx1"/>
                          </a:solidFill>
                          <a:effectLst/>
                          <a:latin typeface="Arial" panose="020B0604020202020204" pitchFamily="34" charset="0"/>
                          <a:cs typeface="Times New Roman" panose="02020603050405020304" pitchFamily="18" charset="0"/>
                        </a:rPr>
                        <a:t>136</a:t>
                      </a:r>
                      <a:r>
                        <a:rPr kumimoji="0" lang="ru-RU" altLang="ru-RU" sz="1600" b="1" i="1"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rPr>
                        <a:t>Хе</a:t>
                      </a:r>
                      <a:r>
                        <a:rPr kumimoji="0" lang="ru-RU" altLang="ru-RU" sz="1600" b="1" i="1" u="none" strike="noStrike" cap="none" normalizeH="0" baseline="30000" dirty="0" smtClean="0">
                          <a:ln>
                            <a:noFill/>
                          </a:ln>
                          <a:solidFill>
                            <a:schemeClr val="tx1"/>
                          </a:solidFill>
                          <a:effectLst/>
                          <a:latin typeface="Arial" panose="020B0604020202020204" pitchFamily="34" charset="0"/>
                          <a:cs typeface="Times New Roman" panose="02020603050405020304" pitchFamily="18" charset="0"/>
                        </a:rPr>
                        <a:t>18+</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rPr>
                        <a:t> </a:t>
                      </a:r>
                      <a:r>
                        <a:rPr kumimoji="0" lang="en-US" altLang="ru-RU" sz="1600" b="0" i="0"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rPr>
                        <a:t>2012</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600" b="0" i="0"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rPr>
                        <a:t>7</a:t>
                      </a:r>
                      <a:r>
                        <a:rPr kumimoji="0" lang="ru-RU" altLang="ru-RU" sz="1600" b="0" i="0"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rPr>
                        <a:t>.3</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rPr>
                        <a:t> </a:t>
                      </a:r>
                      <a:r>
                        <a:rPr kumimoji="0" lang="en-US" altLang="ru-RU" sz="1600" b="0" i="0"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rPr>
                        <a:t>0.7</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chemeClr val="tx1"/>
                          </a:solidFill>
                          <a:effectLst/>
                          <a:latin typeface="Arial" pitchFamily="34" charset="0"/>
                          <a:cs typeface="Arial" pitchFamily="34" charset="0"/>
                        </a:rPr>
                        <a:t>0.5</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0031">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600" b="1" i="1" u="none" strike="noStrike" cap="none" normalizeH="0" baseline="30000" dirty="0" smtClean="0">
                          <a:ln>
                            <a:noFill/>
                          </a:ln>
                          <a:solidFill>
                            <a:schemeClr val="tx1"/>
                          </a:solidFill>
                          <a:effectLst/>
                          <a:latin typeface="Arial" panose="020B0604020202020204" pitchFamily="34" charset="0"/>
                          <a:cs typeface="Times New Roman" panose="02020603050405020304" pitchFamily="18" charset="0"/>
                        </a:rPr>
                        <a:t>209</a:t>
                      </a:r>
                      <a:r>
                        <a:rPr kumimoji="0" lang="en-US" altLang="ru-RU" sz="1600" b="1" i="1"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rPr>
                        <a:t>Bi</a:t>
                      </a:r>
                      <a:r>
                        <a:rPr kumimoji="0" lang="en-US" altLang="ru-RU" sz="1600" b="1" i="1" u="none" strike="noStrike" cap="none" normalizeH="0" baseline="30000" dirty="0" smtClean="0">
                          <a:ln>
                            <a:noFill/>
                          </a:ln>
                          <a:solidFill>
                            <a:schemeClr val="tx1"/>
                          </a:solidFill>
                          <a:effectLst/>
                          <a:latin typeface="Arial" panose="020B0604020202020204" pitchFamily="34" charset="0"/>
                          <a:cs typeface="Times New Roman" panose="02020603050405020304" pitchFamily="18" charset="0"/>
                        </a:rPr>
                        <a:t>22</a:t>
                      </a:r>
                      <a:r>
                        <a:rPr kumimoji="0" lang="ru-RU" altLang="ru-RU" sz="1600" b="1" i="1" u="none" strike="noStrike" cap="none" normalizeH="0" baseline="30000" dirty="0" smtClean="0">
                          <a:ln>
                            <a:noFill/>
                          </a:ln>
                          <a:solidFill>
                            <a:schemeClr val="tx1"/>
                          </a:solidFill>
                          <a:effectLst/>
                          <a:latin typeface="Arial" panose="020B0604020202020204" pitchFamily="34" charset="0"/>
                          <a:cs typeface="Times New Roman" panose="02020603050405020304" pitchFamily="18" charset="0"/>
                        </a:rPr>
                        <a:t>+</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600" b="0" i="0"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rPr>
                        <a:t>2010</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chemeClr val="tx1"/>
                          </a:solidFill>
                          <a:effectLst/>
                          <a:latin typeface="Arial" pitchFamily="34" charset="0"/>
                          <a:cs typeface="Arial" pitchFamily="34" charset="0"/>
                        </a:rPr>
                        <a:t>5</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tx1"/>
                          </a:solidFill>
                          <a:effectLst/>
                          <a:latin typeface="Arial" pitchFamily="34" charset="0"/>
                          <a:cs typeface="Arial" pitchFamily="34" charset="0"/>
                        </a:rPr>
                        <a:t> </a:t>
                      </a:r>
                      <a:r>
                        <a:rPr kumimoji="0" lang="en-US" altLang="ru-RU" sz="1600" b="0" i="0" u="none" strike="noStrike" cap="none" normalizeH="0" baseline="0" dirty="0" smtClean="0">
                          <a:ln>
                            <a:noFill/>
                          </a:ln>
                          <a:solidFill>
                            <a:schemeClr val="tx1"/>
                          </a:solidFill>
                          <a:effectLst/>
                          <a:latin typeface="Arial" pitchFamily="34" charset="0"/>
                          <a:cs typeface="Arial" pitchFamily="34" charset="0"/>
                        </a:rPr>
                        <a:t>0.1</a:t>
                      </a:r>
                      <a:endParaRPr kumimoji="0" lang="ru-RU" altLang="ru-RU" sz="1600" b="0" i="0" u="none" strike="noStrike" cap="none" normalizeH="0" baseline="0" dirty="0" smtClean="0">
                        <a:ln>
                          <a:noFill/>
                        </a:ln>
                        <a:solidFill>
                          <a:schemeClr val="tx1"/>
                        </a:solidFill>
                        <a:effectLst/>
                        <a:latin typeface="Arial" pitchFamily="34" charset="0"/>
                        <a:cs typeface="Arial" pitchFamily="34"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ru-RU" sz="1600" b="0" i="0" u="none" strike="noStrike" cap="none" normalizeH="0" baseline="0" dirty="0" smtClean="0">
                          <a:ln>
                            <a:noFill/>
                          </a:ln>
                          <a:solidFill>
                            <a:schemeClr val="tx1"/>
                          </a:solidFill>
                          <a:effectLst/>
                          <a:latin typeface="Arial" pitchFamily="34" charset="0"/>
                          <a:cs typeface="Arial" pitchFamily="34" charset="0"/>
                        </a:rPr>
                        <a:t>  </a:t>
                      </a:r>
                      <a:r>
                        <a:rPr kumimoji="0" lang="en-US" altLang="ru-RU" sz="1600" b="0" i="0" u="none" strike="noStrike" cap="none" normalizeH="0" baseline="0" dirty="0" smtClean="0">
                          <a:ln>
                            <a:noFill/>
                          </a:ln>
                          <a:solidFill>
                            <a:schemeClr val="tx1"/>
                          </a:solidFill>
                          <a:effectLst/>
                          <a:latin typeface="Arial" pitchFamily="34" charset="0"/>
                          <a:cs typeface="Arial" pitchFamily="34" charset="0"/>
                        </a:rPr>
                        <a:t>0.001</a:t>
                      </a:r>
                      <a:endParaRPr kumimoji="0" lang="ru-RU" altLang="ru-RU" sz="1600" b="0" i="0" u="none" strike="noStrike" cap="none" normalizeH="0" baseline="0" dirty="0" smtClean="0">
                        <a:ln>
                          <a:noFill/>
                        </a:ln>
                        <a:solidFill>
                          <a:schemeClr val="tx1"/>
                        </a:solidFill>
                        <a:effectLst/>
                        <a:latin typeface="Arial" pitchFamily="34" charset="0"/>
                        <a:cs typeface="Arial" pitchFamily="34"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0031">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600" b="1" i="1" u="none" strike="noStrike" cap="none" normalizeH="0" baseline="30000" dirty="0" smtClean="0">
                          <a:ln>
                            <a:noFill/>
                          </a:ln>
                          <a:solidFill>
                            <a:schemeClr val="tx1"/>
                          </a:solidFill>
                          <a:effectLst/>
                          <a:latin typeface="Arial" panose="020B0604020202020204" pitchFamily="34" charset="0"/>
                          <a:cs typeface="Times New Roman" panose="02020603050405020304" pitchFamily="18" charset="0"/>
                        </a:rPr>
                        <a:t>209</a:t>
                      </a:r>
                      <a:r>
                        <a:rPr kumimoji="0" lang="en-US" altLang="ru-RU" sz="1600" b="1" i="1"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rPr>
                        <a:t>Bi</a:t>
                      </a:r>
                      <a:r>
                        <a:rPr kumimoji="0" lang="en-US" altLang="ru-RU" sz="1600" b="1" i="1" u="none" strike="noStrike" cap="none" normalizeH="0" baseline="30000" dirty="0" smtClean="0">
                          <a:ln>
                            <a:noFill/>
                          </a:ln>
                          <a:solidFill>
                            <a:schemeClr val="tx1"/>
                          </a:solidFill>
                          <a:effectLst/>
                          <a:latin typeface="Arial" panose="020B0604020202020204" pitchFamily="34" charset="0"/>
                          <a:cs typeface="Times New Roman" panose="02020603050405020304" pitchFamily="18" charset="0"/>
                        </a:rPr>
                        <a:t>23</a:t>
                      </a:r>
                      <a:r>
                        <a:rPr kumimoji="0" lang="ru-RU" altLang="ru-RU" sz="1600" b="1" i="1" u="none" strike="noStrike" cap="none" normalizeH="0" baseline="30000" dirty="0" smtClean="0">
                          <a:ln>
                            <a:noFill/>
                          </a:ln>
                          <a:solidFill>
                            <a:schemeClr val="tx1"/>
                          </a:solidFill>
                          <a:effectLst/>
                          <a:latin typeface="Arial" panose="020B0604020202020204" pitchFamily="34" charset="0"/>
                          <a:cs typeface="Times New Roman" panose="02020603050405020304" pitchFamily="18" charset="0"/>
                        </a:rPr>
                        <a:t>+</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600" b="0" i="0" u="none" strike="noStrike" cap="none" normalizeH="0" baseline="0" dirty="0" smtClean="0">
                          <a:ln>
                            <a:noFill/>
                          </a:ln>
                          <a:solidFill>
                            <a:schemeClr val="tx1"/>
                          </a:solidFill>
                          <a:effectLst/>
                          <a:latin typeface="Arial" panose="020B0604020202020204" pitchFamily="34" charset="0"/>
                          <a:cs typeface="Times New Roman" panose="02020603050405020304" pitchFamily="18" charset="0"/>
                        </a:rPr>
                        <a:t>2015</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chemeClr val="tx1"/>
                          </a:solidFill>
                          <a:effectLst/>
                          <a:latin typeface="Arial" pitchFamily="34" charset="0"/>
                          <a:cs typeface="Arial" pitchFamily="34" charset="0"/>
                        </a:rPr>
                        <a:t>5</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600" b="0" i="0" u="none" strike="noStrike" cap="none" normalizeH="0" baseline="0" dirty="0" smtClean="0">
                          <a:ln>
                            <a:noFill/>
                          </a:ln>
                          <a:solidFill>
                            <a:schemeClr val="tx1"/>
                          </a:solidFill>
                          <a:effectLst/>
                          <a:latin typeface="Arial" pitchFamily="34" charset="0"/>
                          <a:cs typeface="Arial" pitchFamily="34" charset="0"/>
                        </a:rPr>
                        <a:t>0.05</a:t>
                      </a:r>
                      <a:endParaRPr kumimoji="0" lang="ru-RU" altLang="ru-RU" sz="1600" b="0" i="0" u="none" strike="noStrike" cap="none" normalizeH="0" baseline="0" dirty="0" smtClean="0">
                        <a:ln>
                          <a:noFill/>
                        </a:ln>
                        <a:solidFill>
                          <a:schemeClr val="tx1"/>
                        </a:solidFill>
                        <a:effectLst/>
                        <a:latin typeface="Arial" pitchFamily="34" charset="0"/>
                        <a:cs typeface="Arial" pitchFamily="34"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tx1"/>
                          </a:solidFill>
                          <a:effectLst/>
                          <a:latin typeface="Arial" pitchFamily="34" charset="0"/>
                          <a:cs typeface="Arial" pitchFamily="34" charset="0"/>
                        </a:rPr>
                        <a:t> </a:t>
                      </a:r>
                      <a:r>
                        <a:rPr kumimoji="0" lang="en-US" altLang="ru-RU" sz="1600" b="0" i="0" u="none" strike="noStrike" cap="none" normalizeH="0" baseline="0" dirty="0" smtClean="0">
                          <a:ln>
                            <a:noFill/>
                          </a:ln>
                          <a:solidFill>
                            <a:schemeClr val="tx1"/>
                          </a:solidFill>
                          <a:effectLst/>
                          <a:latin typeface="Arial" pitchFamily="34" charset="0"/>
                          <a:cs typeface="Arial" pitchFamily="34" charset="0"/>
                        </a:rPr>
                        <a:t>0.001</a:t>
                      </a:r>
                      <a:endParaRPr kumimoji="0" lang="ru-RU" altLang="ru-RU" sz="1600" b="0" i="0" u="none" strike="noStrike" cap="none" normalizeH="0" baseline="0" dirty="0" smtClean="0">
                        <a:ln>
                          <a:noFill/>
                        </a:ln>
                        <a:solidFill>
                          <a:schemeClr val="tx1"/>
                        </a:solidFill>
                        <a:effectLst/>
                        <a:latin typeface="Arial" pitchFamily="34" charset="0"/>
                        <a:cs typeface="Arial" pitchFamily="34" charset="0"/>
                      </a:endParaRPr>
                    </a:p>
                  </a:txBody>
                  <a:tcPr marL="55404" marR="554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68696" name="TextBox 5"/>
          <p:cNvSpPr txBox="1">
            <a:spLocks noChangeArrowheads="1"/>
          </p:cNvSpPr>
          <p:nvPr/>
        </p:nvSpPr>
        <p:spPr bwMode="auto">
          <a:xfrm>
            <a:off x="0" y="476250"/>
            <a:ext cx="9288463"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ru-RU" altLang="ru-RU" sz="3600" b="1" smtClean="0">
                <a:solidFill>
                  <a:srgbClr val="000000"/>
                </a:solidFill>
                <a:latin typeface="Arial" panose="020B0604020202020204" pitchFamily="34" charset="0"/>
                <a:cs typeface="Arial" panose="020B0604020202020204" pitchFamily="34" charset="0"/>
              </a:rPr>
              <a:t>У-400М. </a:t>
            </a:r>
            <a:endParaRPr lang="en-US" altLang="ru-RU" sz="3600" b="1" smtClean="0">
              <a:solidFill>
                <a:srgbClr val="000000"/>
              </a:solidFill>
              <a:latin typeface="Arial" panose="020B0604020202020204" pitchFamily="34" charset="0"/>
              <a:cs typeface="Arial" panose="020B0604020202020204" pitchFamily="34" charset="0"/>
            </a:endParaRPr>
          </a:p>
          <a:p>
            <a:pPr algn="ctr">
              <a:spcBef>
                <a:spcPct val="0"/>
              </a:spcBef>
              <a:buFontTx/>
              <a:buNone/>
            </a:pPr>
            <a:r>
              <a:rPr lang="ru-RU" altLang="ru-RU" sz="2000" b="1" smtClean="0">
                <a:solidFill>
                  <a:srgbClr val="000000"/>
                </a:solidFill>
                <a:latin typeface="Arial" panose="020B0604020202020204" pitchFamily="34" charset="0"/>
                <a:cs typeface="Arial" panose="020B0604020202020204" pitchFamily="34" charset="0"/>
              </a:rPr>
              <a:t>Параметры пучков ионов низкой энергии </a:t>
            </a:r>
            <a:r>
              <a:rPr lang="en-US" altLang="ru-RU" sz="2000" b="1" smtClean="0">
                <a:solidFill>
                  <a:srgbClr val="000000"/>
                </a:solidFill>
                <a:latin typeface="Arial" panose="020B0604020202020204" pitchFamily="34" charset="0"/>
                <a:cs typeface="Arial" panose="020B0604020202020204" pitchFamily="34" charset="0"/>
              </a:rPr>
              <a:t>4,</a:t>
            </a:r>
            <a:r>
              <a:rPr lang="ru-RU" altLang="ru-RU" sz="2000" b="1" smtClean="0">
                <a:solidFill>
                  <a:srgbClr val="000000"/>
                </a:solidFill>
                <a:latin typeface="Arial" panose="020B0604020202020204" pitchFamily="34" charset="0"/>
                <a:cs typeface="Arial" panose="020B0604020202020204" pitchFamily="34" charset="0"/>
              </a:rPr>
              <a:t>5–11 МэВ/нуклон </a:t>
            </a:r>
          </a:p>
        </p:txBody>
      </p:sp>
    </p:spTree>
    <p:extLst>
      <p:ext uri="{BB962C8B-B14F-4D97-AF65-F5344CB8AC3E}">
        <p14:creationId xmlns="" xmlns:p14="http://schemas.microsoft.com/office/powerpoint/2010/main" val="34673293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Заголовок 1"/>
          <p:cNvSpPr>
            <a:spLocks noGrp="1"/>
          </p:cNvSpPr>
          <p:nvPr>
            <p:ph type="title"/>
          </p:nvPr>
        </p:nvSpPr>
        <p:spPr>
          <a:xfrm>
            <a:off x="250825" y="0"/>
            <a:ext cx="8639175" cy="1143000"/>
          </a:xfrm>
        </p:spPr>
        <p:txBody>
          <a:bodyPr/>
          <a:lstStyle/>
          <a:p>
            <a:r>
              <a:rPr lang="ru-RU" altLang="ru-RU" sz="3200" dirty="0" smtClean="0"/>
              <a:t>У-400М. Каналы пучков ионов низкой энергии</a:t>
            </a:r>
          </a:p>
        </p:txBody>
      </p:sp>
      <p:pic>
        <p:nvPicPr>
          <p:cNvPr id="67587" name="Рисунок 4"/>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49280" y="938391"/>
            <a:ext cx="3720903" cy="27786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Рисунок 1"/>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49280" y="4005064"/>
            <a:ext cx="8334662" cy="2734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Заголовок 1"/>
          <p:cNvSpPr txBox="1">
            <a:spLocks/>
          </p:cNvSpPr>
          <p:nvPr/>
        </p:nvSpPr>
        <p:spPr bwMode="auto">
          <a:xfrm>
            <a:off x="4644008" y="2348880"/>
            <a:ext cx="4499992" cy="15618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pPr algn="r"/>
            <a:r>
              <a:rPr lang="ru-RU" altLang="ru-RU" sz="2400" dirty="0" smtClean="0"/>
              <a:t>Специализированный канал и установка для исследования радиационной стойкости электронной компонентной базы  </a:t>
            </a:r>
          </a:p>
        </p:txBody>
      </p:sp>
    </p:spTree>
    <p:extLst>
      <p:ext uri="{BB962C8B-B14F-4D97-AF65-F5344CB8AC3E}">
        <p14:creationId xmlns="" xmlns:p14="http://schemas.microsoft.com/office/powerpoint/2010/main" val="3414130994"/>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179512" y="393631"/>
            <a:ext cx="8712968" cy="60631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spcAft>
                <a:spcPts val="1200"/>
              </a:spcAft>
            </a:pPr>
            <a:r>
              <a:rPr lang="en-US" sz="2400" b="1" dirty="0" smtClean="0">
                <a:solidFill>
                  <a:srgbClr val="FF0000"/>
                </a:solidFill>
                <a:latin typeface="Arial" pitchFamily="34" charset="0"/>
                <a:cs typeface="Arial" pitchFamily="34" charset="0"/>
              </a:rPr>
              <a:t>The </a:t>
            </a:r>
            <a:r>
              <a:rPr lang="en-US" sz="2400" b="1" dirty="0">
                <a:solidFill>
                  <a:srgbClr val="FF0000"/>
                </a:solidFill>
                <a:latin typeface="Arial" pitchFamily="34" charset="0"/>
                <a:cs typeface="Arial" pitchFamily="34" charset="0"/>
              </a:rPr>
              <a:t>main task of the FLNR Seven-Year Plan for 2017–2023 is </a:t>
            </a:r>
            <a:r>
              <a:rPr lang="en-US" sz="2400" b="1" dirty="0" smtClean="0">
                <a:solidFill>
                  <a:srgbClr val="FF0000"/>
                </a:solidFill>
                <a:latin typeface="Arial" pitchFamily="34" charset="0"/>
                <a:cs typeface="Arial" pitchFamily="34" charset="0"/>
              </a:rPr>
              <a:t>the full </a:t>
            </a:r>
            <a:r>
              <a:rPr lang="en-US" sz="2400" b="1" dirty="0">
                <a:solidFill>
                  <a:srgbClr val="FF0000"/>
                </a:solidFill>
                <a:latin typeface="Arial" pitchFamily="34" charset="0"/>
                <a:cs typeface="Arial" pitchFamily="34" charset="0"/>
              </a:rPr>
              <a:t>implementation of the DRIBs-III Project, namely</a:t>
            </a:r>
            <a:r>
              <a:rPr lang="en-US" sz="2400" b="1" dirty="0" smtClean="0">
                <a:solidFill>
                  <a:srgbClr val="FF0000"/>
                </a:solidFill>
                <a:latin typeface="Arial" pitchFamily="34" charset="0"/>
                <a:cs typeface="Arial" pitchFamily="34" charset="0"/>
              </a:rPr>
              <a:t>:</a:t>
            </a:r>
            <a:endParaRPr lang="ru-RU" sz="2400" b="1" dirty="0">
              <a:solidFill>
                <a:srgbClr val="FF0000"/>
              </a:solidFill>
              <a:latin typeface="Arial" pitchFamily="34" charset="0"/>
              <a:cs typeface="Arial" pitchFamily="34" charset="0"/>
            </a:endParaRPr>
          </a:p>
          <a:p>
            <a:pPr marL="457200" indent="-457200" algn="just">
              <a:spcAft>
                <a:spcPts val="1200"/>
              </a:spcAft>
              <a:buFont typeface="+mj-lt"/>
              <a:buAutoNum type="arabicPeriod"/>
            </a:pPr>
            <a:r>
              <a:rPr lang="en-US" sz="2000" dirty="0" smtClean="0">
                <a:latin typeface="Arial" pitchFamily="34" charset="0"/>
                <a:cs typeface="Arial" pitchFamily="34" charset="0"/>
              </a:rPr>
              <a:t>Commissioning </a:t>
            </a:r>
            <a:r>
              <a:rPr lang="en-US" sz="2000" dirty="0">
                <a:latin typeface="Arial" pitchFamily="34" charset="0"/>
                <a:cs typeface="Arial" pitchFamily="34" charset="0"/>
              </a:rPr>
              <a:t>and development of "</a:t>
            </a:r>
            <a:r>
              <a:rPr lang="en-US" sz="2000" b="1" dirty="0">
                <a:solidFill>
                  <a:schemeClr val="accent5">
                    <a:lumMod val="75000"/>
                  </a:schemeClr>
                </a:solidFill>
                <a:latin typeface="Arial" pitchFamily="34" charset="0"/>
                <a:cs typeface="Arial" pitchFamily="34" charset="0"/>
              </a:rPr>
              <a:t>SHE Factory" based </a:t>
            </a:r>
            <a:r>
              <a:rPr lang="en-US" sz="2000" b="1" dirty="0" smtClean="0">
                <a:solidFill>
                  <a:schemeClr val="accent5">
                    <a:lumMod val="75000"/>
                  </a:schemeClr>
                </a:solidFill>
                <a:latin typeface="Arial" pitchFamily="34" charset="0"/>
                <a:cs typeface="Arial" pitchFamily="34" charset="0"/>
              </a:rPr>
              <a:t>on  the  </a:t>
            </a:r>
            <a:r>
              <a:rPr lang="en-US" sz="2000" b="1" dirty="0">
                <a:solidFill>
                  <a:schemeClr val="accent5">
                    <a:lumMod val="75000"/>
                  </a:schemeClr>
                </a:solidFill>
                <a:latin typeface="Arial" pitchFamily="34" charset="0"/>
                <a:cs typeface="Arial" pitchFamily="34" charset="0"/>
              </a:rPr>
              <a:t>DC-280 </a:t>
            </a:r>
            <a:r>
              <a:rPr lang="en-US" sz="2000" dirty="0">
                <a:latin typeface="Arial" pitchFamily="34" charset="0"/>
                <a:cs typeface="Arial" pitchFamily="34" charset="0"/>
              </a:rPr>
              <a:t>cyclotron (design parameters of beams with smoothly variable energy; attaining maximum beam intensity (up to 10 </a:t>
            </a:r>
            <a:r>
              <a:rPr lang="en-US" sz="2000" dirty="0" err="1">
                <a:latin typeface="Arial" pitchFamily="34" charset="0"/>
                <a:cs typeface="Arial" pitchFamily="34" charset="0"/>
              </a:rPr>
              <a:t>pµA</a:t>
            </a:r>
            <a:r>
              <a:rPr lang="en-US" sz="2000" dirty="0">
                <a:latin typeface="Arial" pitchFamily="34" charset="0"/>
                <a:cs typeface="Arial" pitchFamily="34" charset="0"/>
              </a:rPr>
              <a:t>) for nuclei with А≤100; development of infrastructure for accommodation and use of experimental </a:t>
            </a:r>
            <a:r>
              <a:rPr lang="en-US" sz="2000" dirty="0" smtClean="0">
                <a:latin typeface="Arial" pitchFamily="34" charset="0"/>
                <a:cs typeface="Arial" pitchFamily="34" charset="0"/>
              </a:rPr>
              <a:t>set-ups </a:t>
            </a:r>
            <a:r>
              <a:rPr lang="en-US" sz="2000" dirty="0">
                <a:latin typeface="Arial" pitchFamily="34" charset="0"/>
                <a:cs typeface="Arial" pitchFamily="34" charset="0"/>
              </a:rPr>
              <a:t>of other research centers); </a:t>
            </a:r>
            <a:endParaRPr lang="ru-RU" sz="2000" dirty="0">
              <a:latin typeface="Arial" pitchFamily="34" charset="0"/>
              <a:cs typeface="Arial" pitchFamily="34" charset="0"/>
            </a:endParaRPr>
          </a:p>
          <a:p>
            <a:pPr marL="457200" indent="-457200" algn="just">
              <a:spcAft>
                <a:spcPts val="1200"/>
              </a:spcAft>
              <a:buFont typeface="+mj-lt"/>
              <a:buAutoNum type="arabicPeriod"/>
            </a:pPr>
            <a:r>
              <a:rPr lang="en-US" sz="2000" b="1" dirty="0" smtClean="0">
                <a:solidFill>
                  <a:schemeClr val="accent5">
                    <a:lumMod val="75000"/>
                  </a:schemeClr>
                </a:solidFill>
                <a:latin typeface="Arial" pitchFamily="34" charset="0"/>
                <a:cs typeface="Arial" pitchFamily="34" charset="0"/>
              </a:rPr>
              <a:t>Reconstruction </a:t>
            </a:r>
            <a:r>
              <a:rPr lang="en-US" sz="2000" b="1" dirty="0">
                <a:solidFill>
                  <a:schemeClr val="accent5">
                    <a:lumMod val="75000"/>
                  </a:schemeClr>
                </a:solidFill>
                <a:latin typeface="Arial" pitchFamily="34" charset="0"/>
                <a:cs typeface="Arial" pitchFamily="34" charset="0"/>
              </a:rPr>
              <a:t>of the U-400 </a:t>
            </a:r>
            <a:r>
              <a:rPr lang="en-US" sz="2000" dirty="0">
                <a:latin typeface="Arial" pitchFamily="34" charset="0"/>
                <a:cs typeface="Arial" pitchFamily="34" charset="0"/>
              </a:rPr>
              <a:t>cyclotron and building of a new experimental hall (extension of the range of accelerated ions from helium to uranium with energies smoothly </a:t>
            </a:r>
            <a:r>
              <a:rPr lang="en-US" sz="2000" dirty="0" smtClean="0">
                <a:latin typeface="Arial" pitchFamily="34" charset="0"/>
                <a:cs typeface="Arial" pitchFamily="34" charset="0"/>
              </a:rPr>
              <a:t>varying </a:t>
            </a:r>
            <a:r>
              <a:rPr lang="en-US" sz="2000" dirty="0">
                <a:latin typeface="Arial" pitchFamily="34" charset="0"/>
                <a:cs typeface="Arial" pitchFamily="34" charset="0"/>
              </a:rPr>
              <a:t>within a wide range 0.8–25 </a:t>
            </a:r>
            <a:r>
              <a:rPr lang="en-US" sz="2000" dirty="0" err="1">
                <a:latin typeface="Arial" pitchFamily="34" charset="0"/>
                <a:cs typeface="Arial" pitchFamily="34" charset="0"/>
              </a:rPr>
              <a:t>MeV·А</a:t>
            </a:r>
            <a:r>
              <a:rPr lang="en-US" sz="2000" dirty="0">
                <a:latin typeface="Arial" pitchFamily="34" charset="0"/>
                <a:cs typeface="Arial" pitchFamily="34" charset="0"/>
              </a:rPr>
              <a:t>); </a:t>
            </a:r>
            <a:endParaRPr lang="ru-RU" sz="2000" dirty="0">
              <a:latin typeface="Arial" pitchFamily="34" charset="0"/>
              <a:cs typeface="Arial" pitchFamily="34" charset="0"/>
            </a:endParaRPr>
          </a:p>
          <a:p>
            <a:pPr marL="457200" indent="-457200" algn="just">
              <a:spcAft>
                <a:spcPts val="1200"/>
              </a:spcAft>
              <a:buFont typeface="+mj-lt"/>
              <a:buAutoNum type="arabicPeriod"/>
            </a:pPr>
            <a:r>
              <a:rPr lang="en-US" sz="2000" b="1" dirty="0" smtClean="0">
                <a:solidFill>
                  <a:schemeClr val="accent5">
                    <a:lumMod val="75000"/>
                  </a:schemeClr>
                </a:solidFill>
                <a:latin typeface="Arial" pitchFamily="34" charset="0"/>
                <a:cs typeface="Arial" pitchFamily="34" charset="0"/>
              </a:rPr>
              <a:t>Reconstruction </a:t>
            </a:r>
            <a:r>
              <a:rPr lang="en-US" sz="2000" b="1" dirty="0">
                <a:solidFill>
                  <a:schemeClr val="accent5">
                    <a:lumMod val="75000"/>
                  </a:schemeClr>
                </a:solidFill>
                <a:latin typeface="Arial" pitchFamily="34" charset="0"/>
                <a:cs typeface="Arial" pitchFamily="34" charset="0"/>
              </a:rPr>
              <a:t>of the U-400M </a:t>
            </a:r>
            <a:r>
              <a:rPr lang="en-US" sz="2000" dirty="0">
                <a:latin typeface="Arial" pitchFamily="34" charset="0"/>
                <a:cs typeface="Arial" pitchFamily="34" charset="0"/>
              </a:rPr>
              <a:t>cyclotron (production of intensive beams of radioactive ions, advancing toward the boundaries of proton and neutron stability of nuclei; conduct of research </a:t>
            </a:r>
            <a:r>
              <a:rPr lang="en-US" sz="2000" dirty="0" smtClean="0">
                <a:latin typeface="Arial" pitchFamily="34" charset="0"/>
                <a:cs typeface="Arial" pitchFamily="34" charset="0"/>
              </a:rPr>
              <a:t>of </a:t>
            </a:r>
            <a:r>
              <a:rPr lang="en-US" sz="2000" dirty="0">
                <a:latin typeface="Arial" pitchFamily="34" charset="0"/>
                <a:cs typeface="Arial" pitchFamily="34" charset="0"/>
              </a:rPr>
              <a:t>nuclear interactions with maximum proton and neutron excess, employing </a:t>
            </a:r>
            <a:r>
              <a:rPr lang="en-US" sz="2000" dirty="0" smtClean="0">
                <a:latin typeface="Arial" pitchFamily="34" charset="0"/>
                <a:cs typeface="Arial" pitchFamily="34" charset="0"/>
              </a:rPr>
              <a:t>the </a:t>
            </a:r>
            <a:r>
              <a:rPr lang="en-US" sz="2000" dirty="0">
                <a:latin typeface="Arial" pitchFamily="34" charset="0"/>
                <a:cs typeface="Arial" pitchFamily="34" charset="0"/>
              </a:rPr>
              <a:t>new powerful ACCULINNA-II separator);    </a:t>
            </a:r>
            <a:endParaRPr lang="ru-RU" sz="2000" dirty="0">
              <a:latin typeface="Arial" pitchFamily="34" charset="0"/>
              <a:cs typeface="Arial" pitchFamily="34" charset="0"/>
            </a:endParaRPr>
          </a:p>
          <a:p>
            <a:pPr marL="457200" indent="-457200">
              <a:buFont typeface="+mj-lt"/>
              <a:buAutoNum type="arabicPeriod"/>
            </a:pPr>
            <a:r>
              <a:rPr lang="en-US" sz="2000" dirty="0" smtClean="0">
                <a:latin typeface="Arial" pitchFamily="34" charset="0"/>
                <a:cs typeface="Arial" pitchFamily="34" charset="0"/>
              </a:rPr>
              <a:t>Development </a:t>
            </a:r>
            <a:r>
              <a:rPr lang="en-US" sz="2000" dirty="0">
                <a:latin typeface="Arial" pitchFamily="34" charset="0"/>
                <a:cs typeface="Arial" pitchFamily="34" charset="0"/>
              </a:rPr>
              <a:t>of long-running experimental </a:t>
            </a:r>
            <a:r>
              <a:rPr lang="en-US" sz="2000" dirty="0" smtClean="0">
                <a:latin typeface="Arial" pitchFamily="34" charset="0"/>
                <a:cs typeface="Arial" pitchFamily="34" charset="0"/>
              </a:rPr>
              <a:t>set-ups</a:t>
            </a:r>
            <a:r>
              <a:rPr lang="en-US" sz="2000" dirty="0">
                <a:latin typeface="Arial" pitchFamily="34" charset="0"/>
                <a:cs typeface="Arial" pitchFamily="34" charset="0"/>
              </a:rPr>
              <a:t>. </a:t>
            </a:r>
            <a:endParaRPr lang="ru-RU" sz="2000" dirty="0">
              <a:latin typeface="Arial" pitchFamily="34" charset="0"/>
              <a:cs typeface="Arial" pitchFamily="34" charset="0"/>
            </a:endParaRPr>
          </a:p>
        </p:txBody>
      </p:sp>
    </p:spTree>
    <p:extLst>
      <p:ext uri="{BB962C8B-B14F-4D97-AF65-F5344CB8AC3E}">
        <p14:creationId xmlns="" xmlns:p14="http://schemas.microsoft.com/office/powerpoint/2010/main" val="41219109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670888" y="620688"/>
            <a:ext cx="3901112" cy="1143000"/>
          </a:xfrm>
        </p:spPr>
        <p:txBody>
          <a:bodyPr/>
          <a:lstStyle/>
          <a:p>
            <a:r>
              <a:rPr lang="en-US" sz="54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SHE factory:</a:t>
            </a:r>
            <a:endParaRPr lang="ru-RU" sz="5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aphicFrame>
        <p:nvGraphicFramePr>
          <p:cNvPr id="5" name="Объект 4"/>
          <p:cNvGraphicFramePr>
            <a:graphicFrameLocks noChangeAspect="1"/>
          </p:cNvGraphicFramePr>
          <p:nvPr>
            <p:extLst>
              <p:ext uri="{D42A27DB-BD31-4B8C-83A1-F6EECF244321}">
                <p14:modId xmlns="" xmlns:p14="http://schemas.microsoft.com/office/powerpoint/2010/main" val="2297341665"/>
              </p:ext>
            </p:extLst>
          </p:nvPr>
        </p:nvGraphicFramePr>
        <p:xfrm>
          <a:off x="209774" y="2492896"/>
          <a:ext cx="3714154" cy="2362719"/>
        </p:xfrm>
        <a:graphic>
          <a:graphicData uri="http://schemas.openxmlformats.org/presentationml/2006/ole">
            <p:oleObj spid="_x0000_s268413" name="CorelDRAW" r:id="rId4" imgW="9738360" imgH="5855208" progId="">
              <p:embed/>
            </p:oleObj>
          </a:graphicData>
        </a:graphic>
      </p:graphicFrame>
      <p:pic>
        <p:nvPicPr>
          <p:cNvPr id="6" name="Picture 2" descr="ЭК Вар 216 Вид 01"/>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779912" y="4293096"/>
            <a:ext cx="4693916" cy="2346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070536" y="1484784"/>
            <a:ext cx="3342208" cy="239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p:nvPr/>
        </p:nvSpPr>
        <p:spPr>
          <a:xfrm>
            <a:off x="5046747" y="653787"/>
            <a:ext cx="3951040" cy="830997"/>
          </a:xfrm>
          <a:prstGeom prst="rect">
            <a:avLst/>
          </a:prstGeom>
          <a:noFill/>
        </p:spPr>
        <p:txBody>
          <a:bodyPr wrap="square" rtlCol="0">
            <a:spAutoFit/>
          </a:bodyPr>
          <a:lstStyle/>
          <a:p>
            <a:r>
              <a:rPr lang="en-US" sz="2400" dirty="0" smtClean="0"/>
              <a:t>High-current cyclotron </a:t>
            </a:r>
          </a:p>
          <a:p>
            <a:r>
              <a:rPr lang="en-US" sz="2400" dirty="0" smtClean="0"/>
              <a:t>DC-280</a:t>
            </a:r>
            <a:endParaRPr lang="ru-RU" sz="2400" dirty="0"/>
          </a:p>
        </p:txBody>
      </p:sp>
      <p:sp>
        <p:nvSpPr>
          <p:cNvPr id="9" name="TextBox 8"/>
          <p:cNvSpPr txBox="1"/>
          <p:nvPr/>
        </p:nvSpPr>
        <p:spPr>
          <a:xfrm>
            <a:off x="683568" y="2605473"/>
            <a:ext cx="2003586" cy="461665"/>
          </a:xfrm>
          <a:prstGeom prst="rect">
            <a:avLst/>
          </a:prstGeom>
          <a:noFill/>
        </p:spPr>
        <p:txBody>
          <a:bodyPr wrap="square" rtlCol="0">
            <a:spAutoFit/>
          </a:bodyPr>
          <a:lstStyle/>
          <a:p>
            <a:r>
              <a:rPr lang="en-US" sz="2400" dirty="0" smtClean="0"/>
              <a:t>New facilities</a:t>
            </a:r>
            <a:endParaRPr lang="ru-RU" sz="2400" dirty="0"/>
          </a:p>
        </p:txBody>
      </p:sp>
      <p:sp>
        <p:nvSpPr>
          <p:cNvPr id="10" name="TextBox 9"/>
          <p:cNvSpPr txBox="1"/>
          <p:nvPr/>
        </p:nvSpPr>
        <p:spPr>
          <a:xfrm>
            <a:off x="917639" y="5827445"/>
            <a:ext cx="3006289" cy="830997"/>
          </a:xfrm>
          <a:prstGeom prst="rect">
            <a:avLst/>
          </a:prstGeom>
          <a:noFill/>
        </p:spPr>
        <p:txBody>
          <a:bodyPr wrap="square" rtlCol="0">
            <a:spAutoFit/>
          </a:bodyPr>
          <a:lstStyle/>
          <a:p>
            <a:r>
              <a:rPr lang="en-US" sz="2400" dirty="0" smtClean="0"/>
              <a:t>New experimental hall</a:t>
            </a:r>
            <a:endParaRPr lang="ru-RU" sz="2400" dirty="0"/>
          </a:p>
        </p:txBody>
      </p:sp>
    </p:spTree>
    <p:extLst>
      <p:ext uri="{BB962C8B-B14F-4D97-AF65-F5344CB8AC3E}">
        <p14:creationId xmlns="" xmlns:p14="http://schemas.microsoft.com/office/powerpoint/2010/main" val="150789960"/>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42" name="Picture 2"/>
          <p:cNvPicPr>
            <a:picLocks noGrp="1" noChangeAspect="1" noChangeArrowheads="1"/>
          </p:cNvPicPr>
          <p:nvPr>
            <p:ph sz="half" idx="2"/>
          </p:nvPr>
        </p:nvPicPr>
        <p:blipFill>
          <a:blip r:embed="rId3" cstate="print"/>
          <a:srcRect l="4131" t="16653" r="4828" b="6076"/>
          <a:stretch>
            <a:fillRect/>
          </a:stretch>
        </p:blipFill>
        <p:spPr>
          <a:xfrm>
            <a:off x="179387" y="44624"/>
            <a:ext cx="4248597" cy="3042689"/>
          </a:xfrm>
          <a:solidFill>
            <a:schemeClr val="bg1"/>
          </a:solidFill>
          <a:ln>
            <a:solidFill>
              <a:schemeClr val="tx1"/>
            </a:solidFill>
          </a:ln>
        </p:spPr>
      </p:pic>
      <p:sp>
        <p:nvSpPr>
          <p:cNvPr id="163843" name="Text Box 3"/>
          <p:cNvSpPr txBox="1">
            <a:spLocks noChangeArrowheads="1"/>
          </p:cNvSpPr>
          <p:nvPr/>
        </p:nvSpPr>
        <p:spPr bwMode="auto">
          <a:xfrm>
            <a:off x="4643437" y="1159270"/>
            <a:ext cx="3889375" cy="620712"/>
          </a:xfrm>
          <a:prstGeom prst="rect">
            <a:avLst/>
          </a:prstGeom>
          <a:noFill/>
          <a:ln w="9525">
            <a:solidFill>
              <a:schemeClr val="tx1"/>
            </a:solidFill>
            <a:miter lim="800000"/>
            <a:headEnd/>
            <a:tailEnd/>
          </a:ln>
          <a:effectLst/>
        </p:spPr>
        <p:txBody>
          <a:bodyPr>
            <a:spAutoFit/>
          </a:bodyPr>
          <a:lstStyle/>
          <a:p>
            <a:pPr eaLnBrk="1" hangingPunct="1"/>
            <a:r>
              <a:rPr lang="en-US" altLang="ru-RU" sz="1600" b="1">
                <a:solidFill>
                  <a:srgbClr val="000000"/>
                </a:solidFill>
                <a:latin typeface="Arial" pitchFamily="34" charset="0"/>
              </a:rPr>
              <a:t>PIG: I </a:t>
            </a:r>
            <a:r>
              <a:rPr lang="en-US" altLang="ru-RU" sz="1600" b="1">
                <a:solidFill>
                  <a:srgbClr val="000000"/>
                </a:solidFill>
                <a:latin typeface="Arial" pitchFamily="34" charset="0"/>
                <a:cs typeface="Arial" pitchFamily="34" charset="0"/>
              </a:rPr>
              <a:t>~ 0.</a:t>
            </a:r>
            <a:r>
              <a:rPr lang="ru-RU" altLang="ru-RU" sz="1600" b="1">
                <a:solidFill>
                  <a:srgbClr val="000000"/>
                </a:solidFill>
                <a:latin typeface="Arial" pitchFamily="34" charset="0"/>
                <a:cs typeface="Arial" pitchFamily="34" charset="0"/>
              </a:rPr>
              <a:t>4</a:t>
            </a:r>
            <a:r>
              <a:rPr lang="en-US" altLang="ru-RU" sz="1600" b="1">
                <a:solidFill>
                  <a:srgbClr val="000000"/>
                </a:solidFill>
                <a:latin typeface="Arial" pitchFamily="34" charset="0"/>
                <a:cs typeface="Arial" pitchFamily="34" charset="0"/>
              </a:rPr>
              <a:t> </a:t>
            </a:r>
            <a:r>
              <a:rPr lang="el-GR" altLang="ru-RU" sz="1600" b="1">
                <a:solidFill>
                  <a:srgbClr val="000000"/>
                </a:solidFill>
                <a:latin typeface="Arial" pitchFamily="34" charset="0"/>
                <a:cs typeface="Arial" pitchFamily="34" charset="0"/>
              </a:rPr>
              <a:t>μ</a:t>
            </a:r>
            <a:r>
              <a:rPr lang="en-US" altLang="ru-RU" sz="1600" b="1">
                <a:solidFill>
                  <a:srgbClr val="000000"/>
                </a:solidFill>
                <a:latin typeface="Arial" pitchFamily="34" charset="0"/>
                <a:cs typeface="Arial" pitchFamily="34" charset="0"/>
              </a:rPr>
              <a:t>A, </a:t>
            </a:r>
            <a:endParaRPr lang="ru-RU" altLang="ru-RU" sz="1600" b="1">
              <a:solidFill>
                <a:srgbClr val="000000"/>
              </a:solidFill>
              <a:latin typeface="Arial" pitchFamily="34" charset="0"/>
              <a:cs typeface="Arial" pitchFamily="34" charset="0"/>
            </a:endParaRPr>
          </a:p>
          <a:p>
            <a:pPr eaLnBrk="1" hangingPunct="1"/>
            <a:r>
              <a:rPr lang="en-US" altLang="ru-RU" sz="1800" b="1">
                <a:solidFill>
                  <a:srgbClr val="000000"/>
                </a:solidFill>
                <a:latin typeface="Arial" pitchFamily="34" charset="0"/>
              </a:rPr>
              <a:t>48Ca </a:t>
            </a:r>
            <a:r>
              <a:rPr lang="ru-RU" altLang="ru-RU" sz="1800" b="1">
                <a:solidFill>
                  <a:srgbClr val="000000"/>
                </a:solidFill>
                <a:latin typeface="Arial" pitchFamily="34" charset="0"/>
              </a:rPr>
              <a:t>consumption</a:t>
            </a:r>
            <a:r>
              <a:rPr lang="en-US" altLang="ru-RU" sz="1800" b="1">
                <a:solidFill>
                  <a:srgbClr val="000000"/>
                </a:solidFill>
                <a:latin typeface="Arial" pitchFamily="34" charset="0"/>
              </a:rPr>
              <a:t>: </a:t>
            </a:r>
            <a:r>
              <a:rPr lang="ru-RU" altLang="ru-RU" sz="1600" b="1">
                <a:solidFill>
                  <a:srgbClr val="000000"/>
                </a:solidFill>
                <a:latin typeface="Arial" pitchFamily="34" charset="0"/>
                <a:cs typeface="Arial" pitchFamily="34" charset="0"/>
              </a:rPr>
              <a:t> 4 </a:t>
            </a:r>
            <a:r>
              <a:rPr lang="en-US" altLang="ru-RU" sz="1600" b="1">
                <a:solidFill>
                  <a:srgbClr val="000000"/>
                </a:solidFill>
                <a:latin typeface="Arial" pitchFamily="34" charset="0"/>
                <a:cs typeface="Arial" pitchFamily="34" charset="0"/>
              </a:rPr>
              <a:t>÷</a:t>
            </a:r>
            <a:r>
              <a:rPr lang="ru-RU" altLang="ru-RU" sz="1600" b="1">
                <a:solidFill>
                  <a:srgbClr val="000000"/>
                </a:solidFill>
                <a:latin typeface="Arial" pitchFamily="34" charset="0"/>
                <a:cs typeface="Arial" pitchFamily="34" charset="0"/>
              </a:rPr>
              <a:t> 15 </a:t>
            </a:r>
            <a:r>
              <a:rPr lang="en-US" altLang="ru-RU" sz="1600" b="1">
                <a:solidFill>
                  <a:srgbClr val="000000"/>
                </a:solidFill>
                <a:latin typeface="Arial" pitchFamily="34" charset="0"/>
                <a:cs typeface="Arial" pitchFamily="34" charset="0"/>
              </a:rPr>
              <a:t>mg</a:t>
            </a:r>
            <a:r>
              <a:rPr lang="ru-RU" altLang="ru-RU" sz="1600" b="1">
                <a:solidFill>
                  <a:srgbClr val="000000"/>
                </a:solidFill>
                <a:latin typeface="Arial" pitchFamily="34" charset="0"/>
                <a:cs typeface="Arial" pitchFamily="34" charset="0"/>
              </a:rPr>
              <a:t>/</a:t>
            </a:r>
            <a:r>
              <a:rPr lang="en-US" altLang="ru-RU" sz="1600" b="1">
                <a:solidFill>
                  <a:srgbClr val="000000"/>
                </a:solidFill>
                <a:latin typeface="Arial" pitchFamily="34" charset="0"/>
                <a:cs typeface="Arial" pitchFamily="34" charset="0"/>
              </a:rPr>
              <a:t>h</a:t>
            </a:r>
            <a:endParaRPr lang="ru-RU" altLang="ru-RU" sz="1600" b="1">
              <a:solidFill>
                <a:srgbClr val="000000"/>
              </a:solidFill>
              <a:latin typeface="Arial" pitchFamily="34" charset="0"/>
              <a:cs typeface="Arial" pitchFamily="34" charset="0"/>
            </a:endParaRPr>
          </a:p>
        </p:txBody>
      </p:sp>
      <p:sp>
        <p:nvSpPr>
          <p:cNvPr id="163844" name="Text Box 4"/>
          <p:cNvSpPr txBox="1">
            <a:spLocks noChangeArrowheads="1"/>
          </p:cNvSpPr>
          <p:nvPr/>
        </p:nvSpPr>
        <p:spPr bwMode="auto">
          <a:xfrm>
            <a:off x="4859338" y="0"/>
            <a:ext cx="4284662" cy="519113"/>
          </a:xfrm>
          <a:prstGeom prst="rect">
            <a:avLst/>
          </a:prstGeom>
          <a:solidFill>
            <a:srgbClr val="000099"/>
          </a:solidFill>
          <a:ln w="9525">
            <a:noFill/>
            <a:miter lim="800000"/>
            <a:headEnd/>
            <a:tailEnd/>
          </a:ln>
          <a:effectLst/>
        </p:spPr>
        <p:txBody>
          <a:bodyPr>
            <a:spAutoFit/>
          </a:bodyPr>
          <a:lstStyle/>
          <a:p>
            <a:pPr algn="ctr" eaLnBrk="1" hangingPunct="1"/>
            <a:r>
              <a:rPr lang="en-US" altLang="ru-RU" sz="2800" b="1" dirty="0">
                <a:solidFill>
                  <a:srgbClr val="FFFF00"/>
                </a:solidFill>
                <a:latin typeface="Arial" pitchFamily="34" charset="0"/>
              </a:rPr>
              <a:t>Cyclotron U-400.  </a:t>
            </a:r>
            <a:r>
              <a:rPr lang="en-US" altLang="ru-RU" sz="2400" b="1" baseline="30000" dirty="0">
                <a:solidFill>
                  <a:srgbClr val="FFFF00"/>
                </a:solidFill>
                <a:latin typeface="Arial" pitchFamily="34" charset="0"/>
              </a:rPr>
              <a:t>48</a:t>
            </a:r>
            <a:r>
              <a:rPr lang="en-US" altLang="ru-RU" sz="2400" b="1" dirty="0">
                <a:solidFill>
                  <a:srgbClr val="FFFF00"/>
                </a:solidFill>
                <a:latin typeface="Arial" pitchFamily="34" charset="0"/>
              </a:rPr>
              <a:t>Ca</a:t>
            </a:r>
            <a:r>
              <a:rPr lang="en-US" altLang="ru-RU" sz="2400" b="1" baseline="30000" dirty="0">
                <a:solidFill>
                  <a:srgbClr val="FFFF00"/>
                </a:solidFill>
                <a:latin typeface="Arial" pitchFamily="34" charset="0"/>
              </a:rPr>
              <a:t>5+ </a:t>
            </a:r>
            <a:endParaRPr lang="en-US" altLang="ru-RU" sz="2400" b="1" dirty="0">
              <a:solidFill>
                <a:srgbClr val="FFFF00"/>
              </a:solidFill>
              <a:latin typeface="Arial" pitchFamily="34" charset="0"/>
            </a:endParaRPr>
          </a:p>
        </p:txBody>
      </p:sp>
      <p:sp>
        <p:nvSpPr>
          <p:cNvPr id="221189" name="Text Box 5"/>
          <p:cNvSpPr txBox="1">
            <a:spLocks noChangeArrowheads="1"/>
          </p:cNvSpPr>
          <p:nvPr/>
        </p:nvSpPr>
        <p:spPr bwMode="auto">
          <a:xfrm>
            <a:off x="5651500" y="549275"/>
            <a:ext cx="2016125" cy="519113"/>
          </a:xfrm>
          <a:prstGeom prst="rect">
            <a:avLst/>
          </a:prstGeom>
          <a:solidFill>
            <a:schemeClr val="accent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ru-RU" sz="2800" b="1" dirty="0" smtClean="0">
                <a:solidFill>
                  <a:srgbClr val="000000"/>
                </a:solidFill>
                <a:effectLst>
                  <a:outerShdw blurRad="38100" dist="38100" dir="2700000" algn="tl">
                    <a:srgbClr val="FFFFFF"/>
                  </a:outerShdw>
                </a:effectLst>
                <a:latin typeface="Times New Roman" pitchFamily="18" charset="0"/>
              </a:rPr>
              <a:t>1996</a:t>
            </a:r>
            <a:endParaRPr lang="ru-RU" sz="2800" b="1" dirty="0">
              <a:solidFill>
                <a:srgbClr val="000000"/>
              </a:solidFill>
              <a:effectLst>
                <a:outerShdw blurRad="38100" dist="38100" dir="2700000" algn="tl">
                  <a:srgbClr val="FFFFFF"/>
                </a:outerShdw>
              </a:effectLst>
              <a:latin typeface="Times New Roman" pitchFamily="18" charset="0"/>
            </a:endParaRPr>
          </a:p>
        </p:txBody>
      </p:sp>
      <p:pic>
        <p:nvPicPr>
          <p:cNvPr id="163846" name="Picture 6"/>
          <p:cNvPicPr>
            <a:picLocks noChangeAspect="1" noChangeArrowheads="1"/>
          </p:cNvPicPr>
          <p:nvPr/>
        </p:nvPicPr>
        <p:blipFill>
          <a:blip r:embed="rId4" cstate="print"/>
          <a:srcRect/>
          <a:stretch>
            <a:fillRect/>
          </a:stretch>
        </p:blipFill>
        <p:spPr bwMode="auto">
          <a:xfrm>
            <a:off x="0" y="3156548"/>
            <a:ext cx="4859338" cy="2789238"/>
          </a:xfrm>
          <a:prstGeom prst="rect">
            <a:avLst/>
          </a:prstGeom>
          <a:noFill/>
          <a:ln w="9525">
            <a:noFill/>
            <a:miter lim="800000"/>
            <a:headEnd/>
            <a:tailEnd/>
          </a:ln>
        </p:spPr>
      </p:pic>
      <p:sp>
        <p:nvSpPr>
          <p:cNvPr id="163847" name="Text Box 7"/>
          <p:cNvSpPr txBox="1">
            <a:spLocks noChangeArrowheads="1"/>
          </p:cNvSpPr>
          <p:nvPr/>
        </p:nvSpPr>
        <p:spPr bwMode="auto">
          <a:xfrm>
            <a:off x="5323861" y="1922905"/>
            <a:ext cx="3816350" cy="620712"/>
          </a:xfrm>
          <a:prstGeom prst="rect">
            <a:avLst/>
          </a:prstGeom>
          <a:noFill/>
          <a:ln w="9525">
            <a:solidFill>
              <a:schemeClr val="tx1"/>
            </a:solidFill>
            <a:miter lim="800000"/>
            <a:headEnd/>
            <a:tailEnd/>
          </a:ln>
          <a:effectLst/>
        </p:spPr>
        <p:txBody>
          <a:bodyPr>
            <a:spAutoFit/>
          </a:bodyPr>
          <a:lstStyle/>
          <a:p>
            <a:pPr eaLnBrk="1" hangingPunct="1"/>
            <a:r>
              <a:rPr lang="en-US" altLang="ru-RU" sz="1600" b="1">
                <a:solidFill>
                  <a:srgbClr val="000000"/>
                </a:solidFill>
                <a:latin typeface="Arial" pitchFamily="34" charset="0"/>
                <a:cs typeface="Arial" pitchFamily="34" charset="0"/>
              </a:rPr>
              <a:t>ECR: </a:t>
            </a:r>
            <a:r>
              <a:rPr lang="en-US" altLang="ru-RU" sz="1600" b="1">
                <a:solidFill>
                  <a:srgbClr val="000000"/>
                </a:solidFill>
                <a:latin typeface="Arial" pitchFamily="34" charset="0"/>
              </a:rPr>
              <a:t>I ~ </a:t>
            </a:r>
            <a:r>
              <a:rPr lang="ru-RU" altLang="ru-RU" sz="1600" b="1">
                <a:solidFill>
                  <a:srgbClr val="000000"/>
                </a:solidFill>
                <a:latin typeface="Arial" pitchFamily="34" charset="0"/>
              </a:rPr>
              <a:t>8</a:t>
            </a:r>
            <a:r>
              <a:rPr lang="en-US" altLang="ru-RU" sz="1600" b="1">
                <a:solidFill>
                  <a:srgbClr val="000000"/>
                </a:solidFill>
                <a:latin typeface="Arial" pitchFamily="34" charset="0"/>
              </a:rPr>
              <a:t> </a:t>
            </a:r>
            <a:r>
              <a:rPr lang="el-GR" altLang="ru-RU" sz="1600" b="1">
                <a:solidFill>
                  <a:srgbClr val="000000"/>
                </a:solidFill>
                <a:latin typeface="Arial" pitchFamily="34" charset="0"/>
              </a:rPr>
              <a:t>μ</a:t>
            </a:r>
            <a:r>
              <a:rPr lang="en-US" altLang="ru-RU" sz="1600" b="1">
                <a:solidFill>
                  <a:srgbClr val="000000"/>
                </a:solidFill>
                <a:latin typeface="Arial" pitchFamily="34" charset="0"/>
              </a:rPr>
              <a:t>A, </a:t>
            </a:r>
            <a:endParaRPr lang="ru-RU" altLang="ru-RU" sz="1600" b="1">
              <a:solidFill>
                <a:srgbClr val="000000"/>
              </a:solidFill>
              <a:latin typeface="Arial" pitchFamily="34" charset="0"/>
            </a:endParaRPr>
          </a:p>
          <a:p>
            <a:pPr eaLnBrk="1" hangingPunct="1"/>
            <a:r>
              <a:rPr lang="en-US" altLang="ru-RU" sz="1800" b="1">
                <a:solidFill>
                  <a:srgbClr val="000000"/>
                </a:solidFill>
                <a:latin typeface="Arial" pitchFamily="34" charset="0"/>
              </a:rPr>
              <a:t>48Ca </a:t>
            </a:r>
            <a:r>
              <a:rPr lang="ru-RU" altLang="ru-RU" sz="1800" b="1">
                <a:solidFill>
                  <a:srgbClr val="000000"/>
                </a:solidFill>
                <a:latin typeface="Arial" pitchFamily="34" charset="0"/>
              </a:rPr>
              <a:t>consumption</a:t>
            </a:r>
            <a:r>
              <a:rPr lang="ru-RU" altLang="ru-RU" sz="1800">
                <a:solidFill>
                  <a:srgbClr val="000000"/>
                </a:solidFill>
                <a:latin typeface="Arial" pitchFamily="34" charset="0"/>
              </a:rPr>
              <a:t> </a:t>
            </a:r>
            <a:r>
              <a:rPr lang="en-US" altLang="ru-RU" sz="1600" b="1">
                <a:solidFill>
                  <a:srgbClr val="000000"/>
                </a:solidFill>
                <a:latin typeface="Arial" pitchFamily="34" charset="0"/>
              </a:rPr>
              <a:t>0.</a:t>
            </a:r>
            <a:r>
              <a:rPr lang="ru-RU" altLang="ru-RU" sz="1600" b="1">
                <a:solidFill>
                  <a:srgbClr val="000000"/>
                </a:solidFill>
                <a:latin typeface="Arial" pitchFamily="34" charset="0"/>
              </a:rPr>
              <a:t>4 </a:t>
            </a:r>
            <a:r>
              <a:rPr lang="en-US" altLang="ru-RU" sz="1600" b="1">
                <a:solidFill>
                  <a:srgbClr val="000000"/>
                </a:solidFill>
                <a:latin typeface="Arial" pitchFamily="34" charset="0"/>
              </a:rPr>
              <a:t>÷</a:t>
            </a:r>
            <a:r>
              <a:rPr lang="ru-RU" altLang="ru-RU" sz="1600" b="1">
                <a:solidFill>
                  <a:srgbClr val="000000"/>
                </a:solidFill>
                <a:latin typeface="Arial" pitchFamily="34" charset="0"/>
              </a:rPr>
              <a:t> </a:t>
            </a:r>
            <a:r>
              <a:rPr lang="en-US" altLang="ru-RU" sz="1600" b="1">
                <a:solidFill>
                  <a:srgbClr val="000000"/>
                </a:solidFill>
                <a:latin typeface="Arial" pitchFamily="34" charset="0"/>
              </a:rPr>
              <a:t>0.</a:t>
            </a:r>
            <a:r>
              <a:rPr lang="ru-RU" altLang="ru-RU" sz="1600" b="1">
                <a:solidFill>
                  <a:srgbClr val="000000"/>
                </a:solidFill>
                <a:latin typeface="Arial" pitchFamily="34" charset="0"/>
              </a:rPr>
              <a:t>5 </a:t>
            </a:r>
            <a:r>
              <a:rPr lang="en-US" altLang="ru-RU" sz="1800" b="1">
                <a:solidFill>
                  <a:srgbClr val="000000"/>
                </a:solidFill>
                <a:latin typeface="Arial" pitchFamily="34" charset="0"/>
              </a:rPr>
              <a:t>mg</a:t>
            </a:r>
            <a:r>
              <a:rPr lang="ru-RU" altLang="ru-RU" sz="1800" b="1">
                <a:solidFill>
                  <a:srgbClr val="000000"/>
                </a:solidFill>
                <a:latin typeface="Arial" pitchFamily="34" charset="0"/>
              </a:rPr>
              <a:t>/</a:t>
            </a:r>
            <a:r>
              <a:rPr lang="en-US" altLang="ru-RU" sz="1800" b="1">
                <a:solidFill>
                  <a:srgbClr val="000000"/>
                </a:solidFill>
                <a:latin typeface="Arial" pitchFamily="34" charset="0"/>
              </a:rPr>
              <a:t>h</a:t>
            </a:r>
            <a:endParaRPr lang="ru-RU" altLang="ru-RU" sz="1800" b="1">
              <a:solidFill>
                <a:srgbClr val="000000"/>
              </a:solidFill>
              <a:latin typeface="Arial" pitchFamily="34" charset="0"/>
            </a:endParaRPr>
          </a:p>
        </p:txBody>
      </p:sp>
      <p:sp>
        <p:nvSpPr>
          <p:cNvPr id="163848" name="Line 8"/>
          <p:cNvSpPr>
            <a:spLocks noChangeShapeType="1"/>
          </p:cNvSpPr>
          <p:nvPr/>
        </p:nvSpPr>
        <p:spPr bwMode="auto">
          <a:xfrm>
            <a:off x="4716016" y="1779982"/>
            <a:ext cx="0" cy="576262"/>
          </a:xfrm>
          <a:prstGeom prst="line">
            <a:avLst/>
          </a:prstGeom>
          <a:noFill/>
          <a:ln w="76200">
            <a:solidFill>
              <a:srgbClr val="FF3300"/>
            </a:solidFill>
            <a:round/>
            <a:headEnd/>
            <a:tailEnd/>
          </a:ln>
          <a:effectLst/>
        </p:spPr>
        <p:txBody>
          <a:bodyPr/>
          <a:lstStyle/>
          <a:p>
            <a:endParaRPr lang="ru-RU"/>
          </a:p>
        </p:txBody>
      </p:sp>
      <p:sp>
        <p:nvSpPr>
          <p:cNvPr id="163849" name="Line 9"/>
          <p:cNvSpPr>
            <a:spLocks noChangeShapeType="1"/>
          </p:cNvSpPr>
          <p:nvPr/>
        </p:nvSpPr>
        <p:spPr bwMode="auto">
          <a:xfrm flipV="1">
            <a:off x="4716016" y="2349500"/>
            <a:ext cx="612009" cy="6744"/>
          </a:xfrm>
          <a:prstGeom prst="line">
            <a:avLst/>
          </a:prstGeom>
          <a:noFill/>
          <a:ln w="76200">
            <a:solidFill>
              <a:srgbClr val="FF3300"/>
            </a:solidFill>
            <a:round/>
            <a:headEnd/>
            <a:tailEnd type="triangle" w="med" len="med"/>
          </a:ln>
          <a:effectLst/>
        </p:spPr>
        <p:txBody>
          <a:bodyPr/>
          <a:lstStyle/>
          <a:p>
            <a:endParaRPr lang="ru-RU"/>
          </a:p>
        </p:txBody>
      </p:sp>
      <p:sp>
        <p:nvSpPr>
          <p:cNvPr id="163850" name="Rectangle 10"/>
          <p:cNvSpPr>
            <a:spLocks noChangeArrowheads="1"/>
          </p:cNvSpPr>
          <p:nvPr/>
        </p:nvSpPr>
        <p:spPr bwMode="auto">
          <a:xfrm>
            <a:off x="4568211" y="3648382"/>
            <a:ext cx="4572000" cy="1474788"/>
          </a:xfrm>
          <a:prstGeom prst="rect">
            <a:avLst/>
          </a:prstGeom>
          <a:noFill/>
          <a:ln w="9525">
            <a:solidFill>
              <a:schemeClr val="tx1"/>
            </a:solidFill>
            <a:miter lim="800000"/>
            <a:headEnd/>
            <a:tailEnd/>
          </a:ln>
          <a:effectLst/>
        </p:spPr>
        <p:txBody>
          <a:bodyPr>
            <a:spAutoFit/>
          </a:bodyPr>
          <a:lstStyle/>
          <a:p>
            <a:r>
              <a:rPr lang="en-US" altLang="ru-RU" sz="1800" b="1" dirty="0">
                <a:solidFill>
                  <a:srgbClr val="000000"/>
                </a:solidFill>
                <a:latin typeface="Arial" pitchFamily="34" charset="0"/>
              </a:rPr>
              <a:t>I ~ 1</a:t>
            </a:r>
            <a:r>
              <a:rPr lang="ru-RU" altLang="ru-RU" sz="1800" b="1" dirty="0">
                <a:solidFill>
                  <a:srgbClr val="000000"/>
                </a:solidFill>
                <a:latin typeface="Arial" pitchFamily="34" charset="0"/>
              </a:rPr>
              <a:t>8</a:t>
            </a:r>
            <a:r>
              <a:rPr lang="en-US" altLang="ru-RU" sz="1800" b="1" dirty="0">
                <a:solidFill>
                  <a:srgbClr val="000000"/>
                </a:solidFill>
                <a:latin typeface="Arial" pitchFamily="34" charset="0"/>
              </a:rPr>
              <a:t> </a:t>
            </a:r>
            <a:r>
              <a:rPr lang="el-GR" altLang="ru-RU" sz="1800" b="1" dirty="0">
                <a:solidFill>
                  <a:srgbClr val="000000"/>
                </a:solidFill>
                <a:latin typeface="Arial" pitchFamily="34" charset="0"/>
              </a:rPr>
              <a:t>μ</a:t>
            </a:r>
            <a:r>
              <a:rPr lang="en-US" altLang="ru-RU" sz="1800" b="1" dirty="0">
                <a:solidFill>
                  <a:srgbClr val="000000"/>
                </a:solidFill>
                <a:latin typeface="Arial" pitchFamily="34" charset="0"/>
              </a:rPr>
              <a:t>A (1p</a:t>
            </a:r>
            <a:r>
              <a:rPr lang="el-GR" altLang="ru-RU" sz="1800" b="1" dirty="0">
                <a:solidFill>
                  <a:srgbClr val="000000"/>
                </a:solidFill>
                <a:latin typeface="Arial" pitchFamily="34" charset="0"/>
              </a:rPr>
              <a:t>μ</a:t>
            </a:r>
            <a:r>
              <a:rPr lang="en-US" altLang="ru-RU" sz="1800" b="1" dirty="0">
                <a:solidFill>
                  <a:srgbClr val="000000"/>
                </a:solidFill>
                <a:latin typeface="Arial" pitchFamily="34" charset="0"/>
              </a:rPr>
              <a:t>A)</a:t>
            </a:r>
          </a:p>
          <a:p>
            <a:endParaRPr lang="en-US" altLang="ru-RU" sz="1800" dirty="0">
              <a:solidFill>
                <a:srgbClr val="000000"/>
              </a:solidFill>
              <a:latin typeface="Arial" pitchFamily="34" charset="0"/>
            </a:endParaRPr>
          </a:p>
          <a:p>
            <a:r>
              <a:rPr lang="en-US" altLang="ru-RU" sz="1800" dirty="0">
                <a:solidFill>
                  <a:srgbClr val="000000"/>
                </a:solidFill>
                <a:latin typeface="Arial" pitchFamily="34" charset="0"/>
              </a:rPr>
              <a:t>Transformation of 48Ca </a:t>
            </a:r>
            <a:r>
              <a:rPr lang="en-US" altLang="ru-RU" sz="1800" dirty="0" smtClean="0">
                <a:solidFill>
                  <a:srgbClr val="000000"/>
                </a:solidFill>
                <a:latin typeface="Arial" pitchFamily="34" charset="0"/>
              </a:rPr>
              <a:t>working </a:t>
            </a:r>
            <a:r>
              <a:rPr lang="en-US" altLang="ru-RU" sz="1800" dirty="0">
                <a:solidFill>
                  <a:srgbClr val="000000"/>
                </a:solidFill>
                <a:latin typeface="Arial" pitchFamily="34" charset="0"/>
              </a:rPr>
              <a:t>substance into the  48Ca beam on </a:t>
            </a:r>
            <a:r>
              <a:rPr lang="en-US" altLang="ru-RU" sz="1800" dirty="0" smtClean="0">
                <a:solidFill>
                  <a:srgbClr val="000000"/>
                </a:solidFill>
                <a:latin typeface="Arial" pitchFamily="34" charset="0"/>
              </a:rPr>
              <a:t>the target </a:t>
            </a:r>
            <a:r>
              <a:rPr lang="en-US" altLang="ru-RU" sz="1800" dirty="0">
                <a:solidFill>
                  <a:srgbClr val="000000"/>
                </a:solidFill>
                <a:latin typeface="Arial" pitchFamily="34" charset="0"/>
              </a:rPr>
              <a:t>is about 1% in </a:t>
            </a:r>
            <a:r>
              <a:rPr lang="en-US" altLang="ru-RU" sz="1800" dirty="0" smtClean="0">
                <a:solidFill>
                  <a:srgbClr val="000000"/>
                </a:solidFill>
                <a:latin typeface="Arial" pitchFamily="34" charset="0"/>
              </a:rPr>
              <a:t>the routine </a:t>
            </a:r>
            <a:r>
              <a:rPr lang="en-US" altLang="ru-RU" sz="1800" dirty="0">
                <a:solidFill>
                  <a:srgbClr val="000000"/>
                </a:solidFill>
                <a:latin typeface="Arial" pitchFamily="34" charset="0"/>
              </a:rPr>
              <a:t>operation.</a:t>
            </a:r>
            <a:endParaRPr lang="ru-RU" altLang="ru-RU" sz="1800" dirty="0">
              <a:solidFill>
                <a:srgbClr val="000000"/>
              </a:solidFill>
              <a:latin typeface="Arial" pitchFamily="34" charset="0"/>
            </a:endParaRPr>
          </a:p>
        </p:txBody>
      </p:sp>
      <p:sp>
        <p:nvSpPr>
          <p:cNvPr id="221195" name="Text Box 11"/>
          <p:cNvSpPr txBox="1">
            <a:spLocks noChangeArrowheads="1"/>
          </p:cNvSpPr>
          <p:nvPr/>
        </p:nvSpPr>
        <p:spPr bwMode="auto">
          <a:xfrm>
            <a:off x="5651500" y="3068638"/>
            <a:ext cx="2016125" cy="528637"/>
          </a:xfrm>
          <a:prstGeom prst="rect">
            <a:avLst/>
          </a:prstGeom>
          <a:solidFill>
            <a:schemeClr val="accent1"/>
          </a:solidFill>
          <a:ln w="9525">
            <a:solidFill>
              <a:schemeClr val="accent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US" sz="2800" b="1" dirty="0" smtClean="0">
                <a:solidFill>
                  <a:srgbClr val="000000"/>
                </a:solidFill>
                <a:effectLst>
                  <a:outerShdw blurRad="38100" dist="38100" dir="2700000" algn="tl">
                    <a:srgbClr val="FFFFFF"/>
                  </a:outerShdw>
                </a:effectLst>
                <a:latin typeface="Times New Roman" pitchFamily="18" charset="0"/>
              </a:rPr>
              <a:t>2010</a:t>
            </a:r>
            <a:endParaRPr lang="ru-RU" sz="2800" b="1" dirty="0">
              <a:solidFill>
                <a:srgbClr val="000000"/>
              </a:solidFill>
              <a:effectLst>
                <a:outerShdw blurRad="38100" dist="38100" dir="2700000" algn="tl">
                  <a:srgbClr val="FFFFFF"/>
                </a:outerShdw>
              </a:effectLst>
              <a:latin typeface="Times New Roman" pitchFamily="18" charset="0"/>
            </a:endParaRPr>
          </a:p>
        </p:txBody>
      </p:sp>
      <p:sp>
        <p:nvSpPr>
          <p:cNvPr id="221196" name="Text Box 12"/>
          <p:cNvSpPr txBox="1">
            <a:spLocks noChangeArrowheads="1"/>
          </p:cNvSpPr>
          <p:nvPr/>
        </p:nvSpPr>
        <p:spPr bwMode="auto">
          <a:xfrm>
            <a:off x="5651500" y="5300663"/>
            <a:ext cx="2016125" cy="528637"/>
          </a:xfrm>
          <a:prstGeom prst="rect">
            <a:avLst/>
          </a:prstGeom>
          <a:solidFill>
            <a:schemeClr val="accent1"/>
          </a:solidFill>
          <a:ln w="9525">
            <a:solidFill>
              <a:schemeClr val="accent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US" sz="2800" b="1" dirty="0" smtClean="0">
                <a:solidFill>
                  <a:srgbClr val="000000"/>
                </a:solidFill>
                <a:effectLst>
                  <a:outerShdw blurRad="38100" dist="38100" dir="2700000" algn="tl">
                    <a:srgbClr val="FFFFFF"/>
                  </a:outerShdw>
                </a:effectLst>
                <a:latin typeface="Times New Roman" pitchFamily="18" charset="0"/>
              </a:rPr>
              <a:t>201</a:t>
            </a:r>
            <a:r>
              <a:rPr lang="ru-RU" sz="2800" b="1" dirty="0" smtClean="0">
                <a:solidFill>
                  <a:srgbClr val="000000"/>
                </a:solidFill>
                <a:effectLst>
                  <a:outerShdw blurRad="38100" dist="38100" dir="2700000" algn="tl">
                    <a:srgbClr val="FFFFFF"/>
                  </a:outerShdw>
                </a:effectLst>
                <a:latin typeface="Times New Roman" pitchFamily="18" charset="0"/>
              </a:rPr>
              <a:t>7</a:t>
            </a:r>
            <a:endParaRPr lang="ru-RU" sz="2800" b="1" dirty="0">
              <a:solidFill>
                <a:srgbClr val="000000"/>
              </a:solidFill>
              <a:effectLst>
                <a:outerShdw blurRad="38100" dist="38100" dir="2700000" algn="tl">
                  <a:srgbClr val="FFFFFF"/>
                </a:outerShdw>
              </a:effectLst>
              <a:latin typeface="Times New Roman" pitchFamily="18" charset="0"/>
            </a:endParaRPr>
          </a:p>
        </p:txBody>
      </p:sp>
      <p:sp>
        <p:nvSpPr>
          <p:cNvPr id="221197" name="Text Box 13"/>
          <p:cNvSpPr txBox="1">
            <a:spLocks noChangeArrowheads="1"/>
          </p:cNvSpPr>
          <p:nvPr/>
        </p:nvSpPr>
        <p:spPr bwMode="auto">
          <a:xfrm>
            <a:off x="323850" y="6092825"/>
            <a:ext cx="4104134" cy="528638"/>
          </a:xfrm>
          <a:prstGeom prst="rect">
            <a:avLst/>
          </a:prstGeom>
          <a:solidFill>
            <a:srgbClr val="FFFFCC"/>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defRPr/>
            </a:pPr>
            <a:r>
              <a:rPr lang="en-US" sz="2800" b="1" dirty="0" smtClean="0">
                <a:solidFill>
                  <a:srgbClr val="000000"/>
                </a:solidFill>
                <a:effectLst>
                  <a:outerShdw blurRad="38100" dist="38100" dir="2700000" algn="tl">
                    <a:srgbClr val="FFFFFF"/>
                  </a:outerShdw>
                </a:effectLst>
                <a:latin typeface="Times New Roman" pitchFamily="18" charset="0"/>
                <a:sym typeface="Symbol" pitchFamily="18" charset="2"/>
              </a:rPr>
              <a:t>DC-280</a:t>
            </a:r>
            <a:endParaRPr lang="en-US" sz="2800" b="1" dirty="0">
              <a:solidFill>
                <a:srgbClr val="000000"/>
              </a:solidFill>
              <a:effectLst>
                <a:outerShdw blurRad="38100" dist="38100" dir="2700000" algn="tl">
                  <a:srgbClr val="FFFFFF"/>
                </a:outerShdw>
              </a:effectLst>
              <a:latin typeface="Times New Roman" pitchFamily="18" charset="0"/>
              <a:sym typeface="Symbol" pitchFamily="18" charset="2"/>
            </a:endParaRPr>
          </a:p>
        </p:txBody>
      </p:sp>
      <p:sp>
        <p:nvSpPr>
          <p:cNvPr id="163854" name="Text Box 14"/>
          <p:cNvSpPr txBox="1">
            <a:spLocks noChangeArrowheads="1"/>
          </p:cNvSpPr>
          <p:nvPr/>
        </p:nvSpPr>
        <p:spPr bwMode="auto">
          <a:xfrm>
            <a:off x="4568211" y="6059708"/>
            <a:ext cx="4464050" cy="711200"/>
          </a:xfrm>
          <a:prstGeom prst="rect">
            <a:avLst/>
          </a:prstGeom>
          <a:noFill/>
          <a:ln w="9525">
            <a:solidFill>
              <a:schemeClr val="tx1"/>
            </a:solidFill>
            <a:miter lim="800000"/>
            <a:headEnd/>
            <a:tailEnd/>
          </a:ln>
          <a:effectLst/>
        </p:spPr>
        <p:txBody>
          <a:bodyPr>
            <a:spAutoFit/>
          </a:bodyPr>
          <a:lstStyle/>
          <a:p>
            <a:pPr eaLnBrk="1" hangingPunct="1"/>
            <a:r>
              <a:rPr lang="en-US" altLang="ru-RU" sz="2000" b="1">
                <a:solidFill>
                  <a:srgbClr val="000000"/>
                </a:solidFill>
                <a:latin typeface="Arial" pitchFamily="34" charset="0"/>
              </a:rPr>
              <a:t>Intensity 48Ca     1 p</a:t>
            </a:r>
            <a:r>
              <a:rPr lang="el-GR" altLang="ru-RU" sz="2000" b="1">
                <a:solidFill>
                  <a:srgbClr val="000000"/>
                </a:solidFill>
                <a:latin typeface="Arial" pitchFamily="34" charset="0"/>
              </a:rPr>
              <a:t>μ</a:t>
            </a:r>
            <a:r>
              <a:rPr lang="en-US" altLang="ru-RU" sz="2000" b="1">
                <a:solidFill>
                  <a:srgbClr val="000000"/>
                </a:solidFill>
                <a:latin typeface="Arial" pitchFamily="34" charset="0"/>
              </a:rPr>
              <a:t>A </a:t>
            </a:r>
            <a:r>
              <a:rPr lang="en-US" altLang="ru-RU" sz="2000" b="1">
                <a:solidFill>
                  <a:srgbClr val="000000"/>
                </a:solidFill>
                <a:latin typeface="Arial" pitchFamily="34" charset="0"/>
                <a:sym typeface="Symbol" pitchFamily="18" charset="2"/>
              </a:rPr>
              <a:t> </a:t>
            </a:r>
            <a:r>
              <a:rPr lang="en-US" altLang="ru-RU" sz="2000" b="1">
                <a:solidFill>
                  <a:srgbClr val="000000"/>
                </a:solidFill>
                <a:latin typeface="Arial" pitchFamily="34" charset="0"/>
              </a:rPr>
              <a:t>10 p</a:t>
            </a:r>
            <a:r>
              <a:rPr lang="el-GR" altLang="ru-RU" sz="2000" b="1">
                <a:solidFill>
                  <a:srgbClr val="000000"/>
                </a:solidFill>
                <a:latin typeface="Arial" pitchFamily="34" charset="0"/>
              </a:rPr>
              <a:t>μ</a:t>
            </a:r>
            <a:r>
              <a:rPr lang="en-US" altLang="ru-RU" sz="2000" b="1">
                <a:solidFill>
                  <a:srgbClr val="000000"/>
                </a:solidFill>
                <a:latin typeface="Arial" pitchFamily="34" charset="0"/>
              </a:rPr>
              <a:t>A</a:t>
            </a:r>
            <a:r>
              <a:rPr lang="en-US" altLang="ru-RU" sz="2000">
                <a:solidFill>
                  <a:srgbClr val="000000"/>
                </a:solidFill>
                <a:latin typeface="Arial" pitchFamily="34" charset="0"/>
              </a:rPr>
              <a:t> </a:t>
            </a:r>
            <a:endParaRPr lang="en-US" altLang="ru-RU" sz="2000" b="1">
              <a:solidFill>
                <a:srgbClr val="000000"/>
              </a:solidFill>
              <a:latin typeface="Arial" pitchFamily="34" charset="0"/>
              <a:sym typeface="Symbol" pitchFamily="18" charset="2"/>
            </a:endParaRPr>
          </a:p>
          <a:p>
            <a:pPr eaLnBrk="1" hangingPunct="1"/>
            <a:endParaRPr lang="ru-RU" altLang="ru-RU" sz="2000" b="1">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Заголовок 1"/>
          <p:cNvSpPr txBox="1">
            <a:spLocks/>
          </p:cNvSpPr>
          <p:nvPr/>
        </p:nvSpPr>
        <p:spPr bwMode="auto">
          <a:xfrm>
            <a:off x="228600" y="152400"/>
            <a:ext cx="8686800"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36000" rIns="36000" anchorCtr="1"/>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kumimoji="1" lang="en-US" altLang="ru-RU" sz="2800" b="1" smtClean="0">
                <a:solidFill>
                  <a:srgbClr val="C00000"/>
                </a:solidFill>
                <a:latin typeface="Times New Roman" panose="02020603050405020304" pitchFamily="18" charset="0"/>
                <a:cs typeface="Times New Roman" panose="02020603050405020304" pitchFamily="18" charset="0"/>
              </a:rPr>
              <a:t>SHE-factory:  High-current </a:t>
            </a:r>
            <a:r>
              <a:rPr kumimoji="1" lang="en-US" altLang="ru-RU" sz="2800" b="1" smtClean="0">
                <a:solidFill>
                  <a:srgbClr val="C00000"/>
                </a:solidFill>
                <a:latin typeface="Times New Roman" panose="02020603050405020304" pitchFamily="18" charset="0"/>
                <a:ea typeface="Gungsuh" panose="02030600000101010101" pitchFamily="18" charset="-127"/>
                <a:cs typeface="Times New Roman" panose="02020603050405020304" pitchFamily="18" charset="0"/>
              </a:rPr>
              <a:t>cyclotron </a:t>
            </a:r>
            <a:r>
              <a:rPr kumimoji="1" lang="en-US" altLang="ru-RU" sz="2800" b="1" smtClean="0">
                <a:solidFill>
                  <a:srgbClr val="C00000"/>
                </a:solidFill>
                <a:latin typeface="Times New Roman" panose="02020603050405020304" pitchFamily="18" charset="0"/>
                <a:cs typeface="Times New Roman" panose="02020603050405020304" pitchFamily="18" charset="0"/>
              </a:rPr>
              <a:t>DC280</a:t>
            </a:r>
          </a:p>
        </p:txBody>
      </p:sp>
      <p:graphicFrame>
        <p:nvGraphicFramePr>
          <p:cNvPr id="3" name="Group 58"/>
          <p:cNvGraphicFramePr>
            <a:graphicFrameLocks noGrp="1"/>
          </p:cNvGraphicFramePr>
          <p:nvPr>
            <p:extLst>
              <p:ext uri="{D42A27DB-BD31-4B8C-83A1-F6EECF244321}">
                <p14:modId xmlns="" xmlns:p14="http://schemas.microsoft.com/office/powerpoint/2010/main" val="1149077557"/>
              </p:ext>
            </p:extLst>
          </p:nvPr>
        </p:nvGraphicFramePr>
        <p:xfrm>
          <a:off x="5435600" y="836613"/>
          <a:ext cx="3313113" cy="4635526"/>
        </p:xfrm>
        <a:graphic>
          <a:graphicData uri="http://schemas.openxmlformats.org/drawingml/2006/table">
            <a:tbl>
              <a:tblPr/>
              <a:tblGrid>
                <a:gridCol w="877888"/>
                <a:gridCol w="1152525"/>
                <a:gridCol w="1282700"/>
              </a:tblGrid>
              <a:tr h="609616">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0" dirty="0" smtClean="0">
                          <a:ln>
                            <a:noFill/>
                          </a:ln>
                          <a:solidFill>
                            <a:srgbClr val="000000"/>
                          </a:solidFill>
                          <a:effectLst/>
                          <a:latin typeface="Times New Roman" pitchFamily="18" charset="0"/>
                          <a:cs typeface="Times New Roman" pitchFamily="18" charset="0"/>
                        </a:rPr>
                        <a:t>DC280 (expected)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0" dirty="0" smtClean="0">
                          <a:ln>
                            <a:noFill/>
                          </a:ln>
                          <a:solidFill>
                            <a:srgbClr val="000000"/>
                          </a:solidFill>
                          <a:effectLst/>
                          <a:latin typeface="Times New Roman" pitchFamily="18" charset="0"/>
                          <a:cs typeface="Times New Roman" pitchFamily="18" charset="0"/>
                        </a:rPr>
                        <a:t>E=4÷8 MeV/A</a:t>
                      </a:r>
                      <a:endParaRPr kumimoji="0" lang="en-US" sz="1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66" marR="91466" marT="45733" marB="45733" horzOverflow="overflow">
                    <a:lnL w="12700" cap="flat" cmpd="sng" algn="ctr">
                      <a:solidFill>
                        <a:srgbClr val="0F5123"/>
                      </a:solidFill>
                      <a:prstDash val="solid"/>
                      <a:round/>
                      <a:headEnd type="none" w="med" len="med"/>
                      <a:tailEnd type="none" w="med" len="med"/>
                    </a:lnL>
                    <a:lnR w="12700" cap="flat" cmpd="sng" algn="ctr">
                      <a:solidFill>
                        <a:srgbClr val="0F5123"/>
                      </a:solidFill>
                      <a:prstDash val="solid"/>
                      <a:round/>
                      <a:headEnd type="none" w="med" len="med"/>
                      <a:tailEnd type="none" w="med" len="med"/>
                    </a:lnR>
                    <a:lnT w="12700" cap="flat" cmpd="sng" algn="ctr">
                      <a:solidFill>
                        <a:srgbClr val="0F5123"/>
                      </a:solidFill>
                      <a:prstDash val="solid"/>
                      <a:round/>
                      <a:headEnd type="none" w="med" len="med"/>
                      <a:tailEnd type="none" w="med" len="med"/>
                    </a:lnT>
                    <a:lnB w="12700" cap="flat" cmpd="sng" algn="ctr">
                      <a:solidFill>
                        <a:srgbClr val="0F5123"/>
                      </a:solidFill>
                      <a:prstDash val="solid"/>
                      <a:round/>
                      <a:headEnd type="none" w="med" len="med"/>
                      <a:tailEnd type="none" w="med" len="med"/>
                    </a:lnB>
                    <a:lnTlToBr>
                      <a:noFill/>
                    </a:lnTlToBr>
                    <a:lnBlToTr>
                      <a:noFill/>
                    </a:lnBlToTr>
                    <a:solidFill>
                      <a:srgbClr val="E9EDF4"/>
                    </a:solidFill>
                  </a:tcPr>
                </a:tc>
                <a:tc hMerge="1">
                  <a:txBody>
                    <a:bodyPr/>
                    <a:lstStyle/>
                    <a:p>
                      <a:endParaRPr lang="ru-RU"/>
                    </a:p>
                  </a:txBody>
                  <a:tcPr/>
                </a:tc>
                <a:tc hMerge="1">
                  <a:txBody>
                    <a:bodyPr/>
                    <a:lstStyle/>
                    <a:p>
                      <a:endParaRPr lang="ru-RU"/>
                    </a:p>
                  </a:txBody>
                  <a:tcPr/>
                </a:tc>
              </a:tr>
              <a:tr h="86869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0" dirty="0" smtClean="0">
                          <a:ln>
                            <a:noFill/>
                          </a:ln>
                          <a:solidFill>
                            <a:srgbClr val="000000"/>
                          </a:solidFill>
                          <a:effectLst/>
                          <a:latin typeface="Times New Roman" pitchFamily="18" charset="0"/>
                          <a:cs typeface="Times New Roman" pitchFamily="18" charset="0"/>
                        </a:rPr>
                        <a:t>Ion</a:t>
                      </a:r>
                      <a:endParaRPr kumimoji="0" lang="en-US" sz="1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66" marR="91466" marT="45733" marB="45733" horzOverflow="overflow">
                    <a:lnL w="12700" cap="flat" cmpd="sng" algn="ctr">
                      <a:solidFill>
                        <a:srgbClr val="0F5123"/>
                      </a:solidFill>
                      <a:prstDash val="solid"/>
                      <a:round/>
                      <a:headEnd type="none" w="med" len="med"/>
                      <a:tailEnd type="none" w="med" len="med"/>
                    </a:lnL>
                    <a:lnR w="12700" cap="flat" cmpd="sng" algn="ctr">
                      <a:solidFill>
                        <a:srgbClr val="0F5123"/>
                      </a:solidFill>
                      <a:prstDash val="solid"/>
                      <a:round/>
                      <a:headEnd type="none" w="med" len="med"/>
                      <a:tailEnd type="none" w="med" len="med"/>
                    </a:lnR>
                    <a:lnT w="12700" cap="flat" cmpd="sng" algn="ctr">
                      <a:solidFill>
                        <a:srgbClr val="0F5123"/>
                      </a:solidFill>
                      <a:prstDash val="solid"/>
                      <a:round/>
                      <a:headEnd type="none" w="med" len="med"/>
                      <a:tailEnd type="none" w="med" len="med"/>
                    </a:lnT>
                    <a:lnB w="12700" cap="flat" cmpd="sng" algn="ctr">
                      <a:solidFill>
                        <a:srgbClr val="0F5123"/>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0" dirty="0" smtClean="0">
                          <a:ln>
                            <a:noFill/>
                          </a:ln>
                          <a:solidFill>
                            <a:srgbClr val="000000"/>
                          </a:solidFill>
                          <a:effectLst/>
                          <a:latin typeface="Times New Roman" pitchFamily="18" charset="0"/>
                          <a:cs typeface="Times New Roman" pitchFamily="18" charset="0"/>
                        </a:rPr>
                        <a:t>Ion energy</a:t>
                      </a:r>
                      <a:endParaRPr kumimoji="0" lang="ru-RU" sz="1700" b="1" i="0" u="none" strike="noStrike" cap="none" normalizeH="0" baseline="0" dirty="0" smtClean="0">
                        <a:ln>
                          <a:noFill/>
                        </a:ln>
                        <a:solidFill>
                          <a:srgbClr val="000000"/>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0" dirty="0" smtClean="0">
                          <a:ln>
                            <a:noFill/>
                          </a:ln>
                          <a:solidFill>
                            <a:srgbClr val="000000"/>
                          </a:solidFill>
                          <a:effectLst/>
                          <a:latin typeface="Times New Roman" pitchFamily="18" charset="0"/>
                          <a:cs typeface="Times New Roman" pitchFamily="18" charset="0"/>
                        </a:rPr>
                        <a:t>[MeV/A]</a:t>
                      </a:r>
                    </a:p>
                  </a:txBody>
                  <a:tcPr marL="91466" marR="91466" marT="45733" marB="45733" horzOverflow="overflow">
                    <a:lnL w="12700" cap="flat" cmpd="sng" algn="ctr">
                      <a:solidFill>
                        <a:srgbClr val="0F5123"/>
                      </a:solidFill>
                      <a:prstDash val="solid"/>
                      <a:round/>
                      <a:headEnd type="none" w="med" len="med"/>
                      <a:tailEnd type="none" w="med" len="med"/>
                    </a:lnL>
                    <a:lnR w="12700" cap="flat" cmpd="sng" algn="ctr">
                      <a:solidFill>
                        <a:srgbClr val="0F5123"/>
                      </a:solidFill>
                      <a:prstDash val="solid"/>
                      <a:round/>
                      <a:headEnd type="none" w="med" len="med"/>
                      <a:tailEnd type="none" w="med" len="med"/>
                    </a:lnR>
                    <a:lnT w="12700" cap="flat" cmpd="sng" algn="ctr">
                      <a:solidFill>
                        <a:srgbClr val="0F5123"/>
                      </a:solidFill>
                      <a:prstDash val="solid"/>
                      <a:round/>
                      <a:headEnd type="none" w="med" len="med"/>
                      <a:tailEnd type="none" w="med" len="med"/>
                    </a:lnT>
                    <a:lnB w="12700" cap="flat" cmpd="sng" algn="ctr">
                      <a:solidFill>
                        <a:srgbClr val="0F5123"/>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0" smtClean="0">
                          <a:ln>
                            <a:noFill/>
                          </a:ln>
                          <a:solidFill>
                            <a:srgbClr val="000000"/>
                          </a:solidFill>
                          <a:effectLst/>
                          <a:latin typeface="Times New Roman" pitchFamily="18" charset="0"/>
                          <a:cs typeface="Times New Roman" pitchFamily="18" charset="0"/>
                        </a:rPr>
                        <a:t>Output intensity</a:t>
                      </a:r>
                    </a:p>
                  </a:txBody>
                  <a:tcPr marL="91466" marR="91466" marT="45733" marB="45733" horzOverflow="overflow">
                    <a:lnL w="12700" cap="flat" cmpd="sng" algn="ctr">
                      <a:solidFill>
                        <a:srgbClr val="0F5123"/>
                      </a:solidFill>
                      <a:prstDash val="solid"/>
                      <a:round/>
                      <a:headEnd type="none" w="med" len="med"/>
                      <a:tailEnd type="none" w="med" len="med"/>
                    </a:lnL>
                    <a:lnR w="12700" cap="flat" cmpd="sng" algn="ctr">
                      <a:solidFill>
                        <a:srgbClr val="0F5123"/>
                      </a:solidFill>
                      <a:prstDash val="solid"/>
                      <a:round/>
                      <a:headEnd type="none" w="med" len="med"/>
                      <a:tailEnd type="none" w="med" len="med"/>
                    </a:lnR>
                    <a:lnT w="12700" cap="flat" cmpd="sng" algn="ctr">
                      <a:solidFill>
                        <a:srgbClr val="0F5123"/>
                      </a:solidFill>
                      <a:prstDash val="solid"/>
                      <a:round/>
                      <a:headEnd type="none" w="med" len="med"/>
                      <a:tailEnd type="none" w="med" len="med"/>
                    </a:lnT>
                    <a:lnB w="12700" cap="flat" cmpd="sng" algn="ctr">
                      <a:solidFill>
                        <a:srgbClr val="0F5123"/>
                      </a:solidFill>
                      <a:prstDash val="solid"/>
                      <a:round/>
                      <a:headEnd type="none" w="med" len="med"/>
                      <a:tailEnd type="none" w="med" len="med"/>
                    </a:lnB>
                    <a:lnTlToBr>
                      <a:noFill/>
                    </a:lnTlToBr>
                    <a:lnBlToTr>
                      <a:noFill/>
                    </a:lnBlToTr>
                    <a:solidFill>
                      <a:srgbClr val="E9EDF4"/>
                    </a:solidFill>
                  </a:tcPr>
                </a:tc>
              </a:tr>
              <a:tr h="35083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30000" dirty="0" smtClean="0">
                          <a:ln>
                            <a:noFill/>
                          </a:ln>
                          <a:solidFill>
                            <a:srgbClr val="000000"/>
                          </a:solidFill>
                          <a:effectLst/>
                          <a:latin typeface="Times New Roman" pitchFamily="18" charset="0"/>
                          <a:cs typeface="Times New Roman" pitchFamily="18" charset="0"/>
                        </a:rPr>
                        <a:t>7</a:t>
                      </a:r>
                      <a:r>
                        <a:rPr kumimoji="0" lang="en-US" sz="1700" b="1" i="0" u="none" strike="noStrike" cap="none" normalizeH="0" baseline="0" dirty="0" smtClean="0">
                          <a:ln>
                            <a:noFill/>
                          </a:ln>
                          <a:solidFill>
                            <a:srgbClr val="000000"/>
                          </a:solidFill>
                          <a:effectLst/>
                          <a:latin typeface="Times New Roman" pitchFamily="18" charset="0"/>
                          <a:cs typeface="Times New Roman" pitchFamily="18" charset="0"/>
                        </a:rPr>
                        <a:t>Li</a:t>
                      </a:r>
                      <a:endParaRPr kumimoji="0" lang="en-US" sz="1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66" marR="91466" marT="45733" marB="45733" horzOverflow="overflow">
                    <a:lnL w="12700" cap="flat" cmpd="sng" algn="ctr">
                      <a:solidFill>
                        <a:srgbClr val="0F5123"/>
                      </a:solidFill>
                      <a:prstDash val="solid"/>
                      <a:round/>
                      <a:headEnd type="none" w="med" len="med"/>
                      <a:tailEnd type="none" w="med" len="med"/>
                    </a:lnL>
                    <a:lnR w="12700" cap="flat" cmpd="sng" algn="ctr">
                      <a:solidFill>
                        <a:srgbClr val="0F5123"/>
                      </a:solidFill>
                      <a:prstDash val="solid"/>
                      <a:round/>
                      <a:headEnd type="none" w="med" len="med"/>
                      <a:tailEnd type="none" w="med" len="med"/>
                    </a:lnR>
                    <a:lnT w="12700" cap="flat" cmpd="sng" algn="ctr">
                      <a:solidFill>
                        <a:srgbClr val="0F5123"/>
                      </a:solidFill>
                      <a:prstDash val="solid"/>
                      <a:round/>
                      <a:headEnd type="none" w="med" len="med"/>
                      <a:tailEnd type="none" w="med" len="med"/>
                    </a:lnT>
                    <a:lnB w="12700" cap="flat" cmpd="sng" algn="ctr">
                      <a:solidFill>
                        <a:srgbClr val="0F5123"/>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i="0" u="none" strike="noStrike" cap="none" normalizeH="0" baseline="0" smtClean="0">
                          <a:ln>
                            <a:noFill/>
                          </a:ln>
                          <a:solidFill>
                            <a:srgbClr val="000000"/>
                          </a:solidFill>
                          <a:effectLst/>
                          <a:latin typeface="Times New Roman" pitchFamily="18" charset="0"/>
                          <a:cs typeface="Times New Roman" pitchFamily="18" charset="0"/>
                        </a:rPr>
                        <a:t>4</a:t>
                      </a:r>
                    </a:p>
                  </a:txBody>
                  <a:tcPr marL="91466" marR="91466" marT="45733" marB="45733" horzOverflow="overflow">
                    <a:lnL w="12700" cap="flat" cmpd="sng" algn="ctr">
                      <a:solidFill>
                        <a:srgbClr val="0F5123"/>
                      </a:solidFill>
                      <a:prstDash val="solid"/>
                      <a:round/>
                      <a:headEnd type="none" w="med" len="med"/>
                      <a:tailEnd type="none" w="med" len="med"/>
                    </a:lnL>
                    <a:lnR w="12700" cap="flat" cmpd="sng" algn="ctr">
                      <a:solidFill>
                        <a:srgbClr val="0F5123"/>
                      </a:solidFill>
                      <a:prstDash val="solid"/>
                      <a:round/>
                      <a:headEnd type="none" w="med" len="med"/>
                      <a:tailEnd type="none" w="med" len="med"/>
                    </a:lnR>
                    <a:lnT w="12700" cap="flat" cmpd="sng" algn="ctr">
                      <a:solidFill>
                        <a:srgbClr val="0F5123"/>
                      </a:solidFill>
                      <a:prstDash val="solid"/>
                      <a:round/>
                      <a:headEnd type="none" w="med" len="med"/>
                      <a:tailEnd type="none" w="med" len="med"/>
                    </a:lnT>
                    <a:lnB w="12700" cap="flat" cmpd="sng" algn="ctr">
                      <a:solidFill>
                        <a:srgbClr val="0F5123"/>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i="0" u="none" strike="noStrike" cap="none" normalizeH="0" baseline="0" smtClean="0">
                          <a:ln>
                            <a:noFill/>
                          </a:ln>
                          <a:solidFill>
                            <a:srgbClr val="000000"/>
                          </a:solidFill>
                          <a:effectLst/>
                          <a:latin typeface="Times New Roman" pitchFamily="18" charset="0"/>
                          <a:cs typeface="Times New Roman" pitchFamily="18" charset="0"/>
                        </a:rPr>
                        <a:t>1×10</a:t>
                      </a:r>
                      <a:r>
                        <a:rPr kumimoji="0" lang="en-GB" sz="1700" b="1" i="0" u="none" strike="noStrike" cap="none" normalizeH="0" baseline="30000" smtClean="0">
                          <a:ln>
                            <a:noFill/>
                          </a:ln>
                          <a:solidFill>
                            <a:srgbClr val="000000"/>
                          </a:solidFill>
                          <a:effectLst/>
                          <a:latin typeface="Times New Roman" pitchFamily="18" charset="0"/>
                          <a:cs typeface="Times New Roman" pitchFamily="18" charset="0"/>
                        </a:rPr>
                        <a:t>14</a:t>
                      </a:r>
                      <a:endParaRPr kumimoji="0" lang="en-GB" sz="1700" b="1" i="0" u="none" strike="noStrike" cap="none" normalizeH="0" baseline="30000" smtClean="0">
                        <a:ln>
                          <a:noFill/>
                        </a:ln>
                        <a:solidFill>
                          <a:srgbClr val="000000"/>
                        </a:solidFill>
                        <a:effectLst/>
                        <a:latin typeface="Times New Roman" pitchFamily="18" charset="0"/>
                        <a:cs typeface="Times New Roman" pitchFamily="18" charset="0"/>
                        <a:sym typeface="Symbol" pitchFamily="18" charset="2"/>
                      </a:endParaRPr>
                    </a:p>
                  </a:txBody>
                  <a:tcPr marL="91466" marR="91466" marT="45733" marB="45733" horzOverflow="overflow">
                    <a:lnL w="12700" cap="flat" cmpd="sng" algn="ctr">
                      <a:solidFill>
                        <a:srgbClr val="0F5123"/>
                      </a:solidFill>
                      <a:prstDash val="solid"/>
                      <a:round/>
                      <a:headEnd type="none" w="med" len="med"/>
                      <a:tailEnd type="none" w="med" len="med"/>
                    </a:lnL>
                    <a:lnR w="12700" cap="flat" cmpd="sng" algn="ctr">
                      <a:solidFill>
                        <a:srgbClr val="0F5123"/>
                      </a:solidFill>
                      <a:prstDash val="solid"/>
                      <a:round/>
                      <a:headEnd type="none" w="med" len="med"/>
                      <a:tailEnd type="none" w="med" len="med"/>
                    </a:lnR>
                    <a:lnT w="12700" cap="flat" cmpd="sng" algn="ctr">
                      <a:solidFill>
                        <a:srgbClr val="0F5123"/>
                      </a:solidFill>
                      <a:prstDash val="solid"/>
                      <a:round/>
                      <a:headEnd type="none" w="med" len="med"/>
                      <a:tailEnd type="none" w="med" len="med"/>
                    </a:lnT>
                    <a:lnB w="12700" cap="flat" cmpd="sng" algn="ctr">
                      <a:solidFill>
                        <a:srgbClr val="0F5123"/>
                      </a:solidFill>
                      <a:prstDash val="solid"/>
                      <a:round/>
                      <a:headEnd type="none" w="med" len="med"/>
                      <a:tailEnd type="none" w="med" len="med"/>
                    </a:lnB>
                    <a:lnTlToBr>
                      <a:noFill/>
                    </a:lnTlToBr>
                    <a:lnBlToTr>
                      <a:noFill/>
                    </a:lnBlToTr>
                    <a:solidFill>
                      <a:srgbClr val="E9EDF4"/>
                    </a:solidFill>
                  </a:tcPr>
                </a:tc>
              </a:tr>
              <a:tr h="35083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30000" dirty="0" smtClean="0">
                          <a:ln>
                            <a:noFill/>
                          </a:ln>
                          <a:solidFill>
                            <a:srgbClr val="000000"/>
                          </a:solidFill>
                          <a:effectLst/>
                          <a:latin typeface="Times New Roman" pitchFamily="18" charset="0"/>
                          <a:cs typeface="Times New Roman" pitchFamily="18" charset="0"/>
                        </a:rPr>
                        <a:t>18</a:t>
                      </a:r>
                      <a:r>
                        <a:rPr kumimoji="0" lang="en-US" sz="1700" b="1" i="0" u="none" strike="noStrike" cap="none" normalizeH="0" baseline="0" dirty="0" smtClean="0">
                          <a:ln>
                            <a:noFill/>
                          </a:ln>
                          <a:solidFill>
                            <a:srgbClr val="000000"/>
                          </a:solidFill>
                          <a:effectLst/>
                          <a:latin typeface="Times New Roman" pitchFamily="18" charset="0"/>
                          <a:cs typeface="Times New Roman" pitchFamily="18" charset="0"/>
                        </a:rPr>
                        <a:t>O</a:t>
                      </a:r>
                      <a:endParaRPr kumimoji="0" lang="en-US" sz="1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66" marR="91466" marT="45733" marB="45733" horzOverflow="overflow">
                    <a:lnL w="12700" cap="flat" cmpd="sng" algn="ctr">
                      <a:solidFill>
                        <a:srgbClr val="0F5123"/>
                      </a:solidFill>
                      <a:prstDash val="solid"/>
                      <a:round/>
                      <a:headEnd type="none" w="med" len="med"/>
                      <a:tailEnd type="none" w="med" len="med"/>
                    </a:lnL>
                    <a:lnR w="12700" cap="flat" cmpd="sng" algn="ctr">
                      <a:solidFill>
                        <a:srgbClr val="0F5123"/>
                      </a:solidFill>
                      <a:prstDash val="solid"/>
                      <a:round/>
                      <a:headEnd type="none" w="med" len="med"/>
                      <a:tailEnd type="none" w="med" len="med"/>
                    </a:lnR>
                    <a:lnT w="12700" cap="flat" cmpd="sng" algn="ctr">
                      <a:solidFill>
                        <a:srgbClr val="0F5123"/>
                      </a:solidFill>
                      <a:prstDash val="solid"/>
                      <a:round/>
                      <a:headEnd type="none" w="med" len="med"/>
                      <a:tailEnd type="none" w="med" len="med"/>
                    </a:lnT>
                    <a:lnB w="12700" cap="flat" cmpd="sng" algn="ctr">
                      <a:solidFill>
                        <a:srgbClr val="0F5123"/>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i="0" u="none" strike="noStrike" cap="none" normalizeH="0" baseline="0" smtClean="0">
                          <a:ln>
                            <a:noFill/>
                          </a:ln>
                          <a:solidFill>
                            <a:srgbClr val="000000"/>
                          </a:solidFill>
                          <a:effectLst/>
                          <a:latin typeface="Times New Roman" pitchFamily="18" charset="0"/>
                          <a:cs typeface="Times New Roman" pitchFamily="18" charset="0"/>
                        </a:rPr>
                        <a:t>8</a:t>
                      </a:r>
                    </a:p>
                  </a:txBody>
                  <a:tcPr marL="91466" marR="91466" marT="45733" marB="45733" horzOverflow="overflow">
                    <a:lnL w="12700" cap="flat" cmpd="sng" algn="ctr">
                      <a:solidFill>
                        <a:srgbClr val="0F5123"/>
                      </a:solidFill>
                      <a:prstDash val="solid"/>
                      <a:round/>
                      <a:headEnd type="none" w="med" len="med"/>
                      <a:tailEnd type="none" w="med" len="med"/>
                    </a:lnL>
                    <a:lnR w="12700" cap="flat" cmpd="sng" algn="ctr">
                      <a:solidFill>
                        <a:srgbClr val="0F5123"/>
                      </a:solidFill>
                      <a:prstDash val="solid"/>
                      <a:round/>
                      <a:headEnd type="none" w="med" len="med"/>
                      <a:tailEnd type="none" w="med" len="med"/>
                    </a:lnR>
                    <a:lnT w="12700" cap="flat" cmpd="sng" algn="ctr">
                      <a:solidFill>
                        <a:srgbClr val="0F5123"/>
                      </a:solidFill>
                      <a:prstDash val="solid"/>
                      <a:round/>
                      <a:headEnd type="none" w="med" len="med"/>
                      <a:tailEnd type="none" w="med" len="med"/>
                    </a:lnT>
                    <a:lnB w="12700" cap="flat" cmpd="sng" algn="ctr">
                      <a:solidFill>
                        <a:srgbClr val="0F5123"/>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i="0" u="none" strike="noStrike" cap="none" normalizeH="0" baseline="0" smtClean="0">
                          <a:ln>
                            <a:noFill/>
                          </a:ln>
                          <a:solidFill>
                            <a:srgbClr val="000000"/>
                          </a:solidFill>
                          <a:effectLst/>
                          <a:latin typeface="Times New Roman" pitchFamily="18" charset="0"/>
                          <a:cs typeface="Times New Roman" pitchFamily="18" charset="0"/>
                        </a:rPr>
                        <a:t>1×10</a:t>
                      </a:r>
                      <a:r>
                        <a:rPr kumimoji="0" lang="en-GB" sz="1700" b="1" i="0" u="none" strike="noStrike" cap="none" normalizeH="0" baseline="30000" smtClean="0">
                          <a:ln>
                            <a:noFill/>
                          </a:ln>
                          <a:solidFill>
                            <a:srgbClr val="000000"/>
                          </a:solidFill>
                          <a:effectLst/>
                          <a:latin typeface="Times New Roman" pitchFamily="18" charset="0"/>
                          <a:cs typeface="Times New Roman" pitchFamily="18" charset="0"/>
                        </a:rPr>
                        <a:t>14</a:t>
                      </a:r>
                      <a:endParaRPr kumimoji="0" lang="en-GB" sz="1700" b="1" i="0" u="none" strike="noStrike" cap="none" normalizeH="0" baseline="30000" smtClean="0">
                        <a:ln>
                          <a:noFill/>
                        </a:ln>
                        <a:solidFill>
                          <a:srgbClr val="000000"/>
                        </a:solidFill>
                        <a:effectLst/>
                        <a:latin typeface="Times New Roman" pitchFamily="18" charset="0"/>
                        <a:cs typeface="Times New Roman" pitchFamily="18" charset="0"/>
                        <a:sym typeface="Symbol" pitchFamily="18" charset="2"/>
                      </a:endParaRPr>
                    </a:p>
                  </a:txBody>
                  <a:tcPr marL="91466" marR="91466" marT="45733" marB="45733" horzOverflow="overflow">
                    <a:lnL w="12700" cap="flat" cmpd="sng" algn="ctr">
                      <a:solidFill>
                        <a:srgbClr val="0F5123"/>
                      </a:solidFill>
                      <a:prstDash val="solid"/>
                      <a:round/>
                      <a:headEnd type="none" w="med" len="med"/>
                      <a:tailEnd type="none" w="med" len="med"/>
                    </a:lnL>
                    <a:lnR w="12700" cap="flat" cmpd="sng" algn="ctr">
                      <a:solidFill>
                        <a:srgbClr val="0F5123"/>
                      </a:solidFill>
                      <a:prstDash val="solid"/>
                      <a:round/>
                      <a:headEnd type="none" w="med" len="med"/>
                      <a:tailEnd type="none" w="med" len="med"/>
                    </a:lnR>
                    <a:lnT w="12700" cap="flat" cmpd="sng" algn="ctr">
                      <a:solidFill>
                        <a:srgbClr val="0F5123"/>
                      </a:solidFill>
                      <a:prstDash val="solid"/>
                      <a:round/>
                      <a:headEnd type="none" w="med" len="med"/>
                      <a:tailEnd type="none" w="med" len="med"/>
                    </a:lnT>
                    <a:lnB w="12700" cap="flat" cmpd="sng" algn="ctr">
                      <a:solidFill>
                        <a:srgbClr val="0F5123"/>
                      </a:solidFill>
                      <a:prstDash val="solid"/>
                      <a:round/>
                      <a:headEnd type="none" w="med" len="med"/>
                      <a:tailEnd type="none" w="med" len="med"/>
                    </a:lnB>
                    <a:lnTlToBr>
                      <a:noFill/>
                    </a:lnTlToBr>
                    <a:lnBlToTr>
                      <a:noFill/>
                    </a:lnBlToTr>
                    <a:solidFill>
                      <a:srgbClr val="E9EDF4"/>
                    </a:solidFill>
                  </a:tcPr>
                </a:tc>
              </a:tr>
              <a:tr h="35083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30000" dirty="0" smtClean="0">
                          <a:ln>
                            <a:noFill/>
                          </a:ln>
                          <a:solidFill>
                            <a:srgbClr val="000000"/>
                          </a:solidFill>
                          <a:effectLst/>
                          <a:latin typeface="Times New Roman" pitchFamily="18" charset="0"/>
                          <a:cs typeface="Times New Roman" pitchFamily="18" charset="0"/>
                        </a:rPr>
                        <a:t>40</a:t>
                      </a:r>
                      <a:r>
                        <a:rPr kumimoji="0" lang="en-US" sz="1700" b="1" i="0" u="none" strike="noStrike" cap="none" normalizeH="0" baseline="0" dirty="0" smtClean="0">
                          <a:ln>
                            <a:noFill/>
                          </a:ln>
                          <a:solidFill>
                            <a:srgbClr val="000000"/>
                          </a:solidFill>
                          <a:effectLst/>
                          <a:latin typeface="Times New Roman" pitchFamily="18" charset="0"/>
                          <a:cs typeface="Times New Roman" pitchFamily="18" charset="0"/>
                        </a:rPr>
                        <a:t>Ar</a:t>
                      </a:r>
                      <a:endParaRPr kumimoji="0" lang="en-US" sz="1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1466" marR="91466" marT="45733" marB="45733" horzOverflow="overflow">
                    <a:lnL w="12700" cap="flat" cmpd="sng" algn="ctr">
                      <a:solidFill>
                        <a:srgbClr val="0F5123"/>
                      </a:solidFill>
                      <a:prstDash val="solid"/>
                      <a:round/>
                      <a:headEnd type="none" w="med" len="med"/>
                      <a:tailEnd type="none" w="med" len="med"/>
                    </a:lnL>
                    <a:lnR w="12700" cap="flat" cmpd="sng" algn="ctr">
                      <a:solidFill>
                        <a:srgbClr val="0F5123"/>
                      </a:solidFill>
                      <a:prstDash val="solid"/>
                      <a:round/>
                      <a:headEnd type="none" w="med" len="med"/>
                      <a:tailEnd type="none" w="med" len="med"/>
                    </a:lnR>
                    <a:lnT w="12700" cap="flat" cmpd="sng" algn="ctr">
                      <a:solidFill>
                        <a:srgbClr val="0F5123"/>
                      </a:solidFill>
                      <a:prstDash val="solid"/>
                      <a:round/>
                      <a:headEnd type="none" w="med" len="med"/>
                      <a:tailEnd type="none" w="med" len="med"/>
                    </a:lnT>
                    <a:lnB w="12700" cap="flat" cmpd="sng" algn="ctr">
                      <a:solidFill>
                        <a:srgbClr val="0F5123"/>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i="0" u="none" strike="noStrike" cap="none" normalizeH="0" baseline="0" smtClean="0">
                          <a:ln>
                            <a:noFill/>
                          </a:ln>
                          <a:solidFill>
                            <a:srgbClr val="000000"/>
                          </a:solidFill>
                          <a:effectLst/>
                          <a:latin typeface="Times New Roman" pitchFamily="18" charset="0"/>
                          <a:cs typeface="Times New Roman" pitchFamily="18" charset="0"/>
                        </a:rPr>
                        <a:t>5</a:t>
                      </a:r>
                      <a:endParaRPr kumimoji="0" lang="en-US" sz="1700" b="1" i="0" u="none" strike="noStrike" cap="none" normalizeH="0" baseline="0" smtClean="0">
                        <a:ln>
                          <a:noFill/>
                        </a:ln>
                        <a:solidFill>
                          <a:srgbClr val="000000"/>
                        </a:solidFill>
                        <a:effectLst/>
                        <a:latin typeface="Times New Roman" pitchFamily="18" charset="0"/>
                        <a:cs typeface="Times New Roman" pitchFamily="18" charset="0"/>
                      </a:endParaRPr>
                    </a:p>
                  </a:txBody>
                  <a:tcPr marL="91466" marR="91466" marT="45733" marB="45733" horzOverflow="overflow">
                    <a:lnL w="12700" cap="flat" cmpd="sng" algn="ctr">
                      <a:solidFill>
                        <a:srgbClr val="0F5123"/>
                      </a:solidFill>
                      <a:prstDash val="solid"/>
                      <a:round/>
                      <a:headEnd type="none" w="med" len="med"/>
                      <a:tailEnd type="none" w="med" len="med"/>
                    </a:lnL>
                    <a:lnR w="12700" cap="flat" cmpd="sng" algn="ctr">
                      <a:solidFill>
                        <a:srgbClr val="0F5123"/>
                      </a:solidFill>
                      <a:prstDash val="solid"/>
                      <a:round/>
                      <a:headEnd type="none" w="med" len="med"/>
                      <a:tailEnd type="none" w="med" len="med"/>
                    </a:lnR>
                    <a:lnT w="12700" cap="flat" cmpd="sng" algn="ctr">
                      <a:solidFill>
                        <a:srgbClr val="0F5123"/>
                      </a:solidFill>
                      <a:prstDash val="solid"/>
                      <a:round/>
                      <a:headEnd type="none" w="med" len="med"/>
                      <a:tailEnd type="none" w="med" len="med"/>
                    </a:lnT>
                    <a:lnB w="12700" cap="flat" cmpd="sng" algn="ctr">
                      <a:solidFill>
                        <a:srgbClr val="0F5123"/>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i="0" u="none" strike="noStrike" cap="none" normalizeH="0" baseline="0" smtClean="0">
                          <a:ln>
                            <a:noFill/>
                          </a:ln>
                          <a:solidFill>
                            <a:srgbClr val="000000"/>
                          </a:solidFill>
                          <a:effectLst/>
                          <a:latin typeface="Times New Roman" pitchFamily="18" charset="0"/>
                          <a:cs typeface="Times New Roman" pitchFamily="18" charset="0"/>
                        </a:rPr>
                        <a:t>6×10</a:t>
                      </a:r>
                      <a:r>
                        <a:rPr kumimoji="0" lang="en-GB" sz="1700" b="1" i="0" u="none" strike="noStrike" cap="none" normalizeH="0" baseline="30000" smtClean="0">
                          <a:ln>
                            <a:noFill/>
                          </a:ln>
                          <a:solidFill>
                            <a:srgbClr val="000000"/>
                          </a:solidFill>
                          <a:effectLst/>
                          <a:latin typeface="Times New Roman" pitchFamily="18" charset="0"/>
                          <a:cs typeface="Times New Roman" pitchFamily="18" charset="0"/>
                        </a:rPr>
                        <a:t>13</a:t>
                      </a:r>
                      <a:endParaRPr kumimoji="0" lang="en-GB" sz="1700" b="1" i="0" u="none" strike="noStrike" cap="none" normalizeH="0" baseline="30000" smtClean="0">
                        <a:ln>
                          <a:noFill/>
                        </a:ln>
                        <a:solidFill>
                          <a:srgbClr val="000000"/>
                        </a:solidFill>
                        <a:effectLst/>
                        <a:latin typeface="Times New Roman" pitchFamily="18" charset="0"/>
                        <a:cs typeface="Times New Roman" pitchFamily="18" charset="0"/>
                        <a:sym typeface="Symbol" pitchFamily="18" charset="2"/>
                      </a:endParaRPr>
                    </a:p>
                  </a:txBody>
                  <a:tcPr marL="91466" marR="91466" marT="45733" marB="45733" horzOverflow="overflow">
                    <a:lnL w="12700" cap="flat" cmpd="sng" algn="ctr">
                      <a:solidFill>
                        <a:srgbClr val="0F5123"/>
                      </a:solidFill>
                      <a:prstDash val="solid"/>
                      <a:round/>
                      <a:headEnd type="none" w="med" len="med"/>
                      <a:tailEnd type="none" w="med" len="med"/>
                    </a:lnL>
                    <a:lnR w="12700" cap="flat" cmpd="sng" algn="ctr">
                      <a:solidFill>
                        <a:srgbClr val="0F5123"/>
                      </a:solidFill>
                      <a:prstDash val="solid"/>
                      <a:round/>
                      <a:headEnd type="none" w="med" len="med"/>
                      <a:tailEnd type="none" w="med" len="med"/>
                    </a:lnR>
                    <a:lnT w="12700" cap="flat" cmpd="sng" algn="ctr">
                      <a:solidFill>
                        <a:srgbClr val="0F5123"/>
                      </a:solidFill>
                      <a:prstDash val="solid"/>
                      <a:round/>
                      <a:headEnd type="none" w="med" len="med"/>
                      <a:tailEnd type="none" w="med" len="med"/>
                    </a:lnT>
                    <a:lnB w="12700" cap="flat" cmpd="sng" algn="ctr">
                      <a:solidFill>
                        <a:srgbClr val="0F5123"/>
                      </a:solidFill>
                      <a:prstDash val="solid"/>
                      <a:round/>
                      <a:headEnd type="none" w="med" len="med"/>
                      <a:tailEnd type="none" w="med" len="med"/>
                    </a:lnB>
                    <a:lnTlToBr>
                      <a:noFill/>
                    </a:lnTlToBr>
                    <a:lnBlToTr>
                      <a:noFill/>
                    </a:lnBlToTr>
                    <a:solidFill>
                      <a:srgbClr val="E9EDF4"/>
                    </a:solidFill>
                  </a:tcPr>
                </a:tc>
              </a:tr>
              <a:tr h="35083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30000" smtClean="0">
                          <a:ln>
                            <a:noFill/>
                          </a:ln>
                          <a:solidFill>
                            <a:srgbClr val="000000"/>
                          </a:solidFill>
                          <a:effectLst/>
                          <a:latin typeface="Times New Roman" pitchFamily="18" charset="0"/>
                          <a:cs typeface="Times New Roman" pitchFamily="18" charset="0"/>
                        </a:rPr>
                        <a:t>48</a:t>
                      </a:r>
                      <a:r>
                        <a:rPr kumimoji="0" lang="en-US" sz="1700" b="1" i="0" u="none" strike="noStrike" cap="none" normalizeH="0" baseline="0" smtClean="0">
                          <a:ln>
                            <a:noFill/>
                          </a:ln>
                          <a:solidFill>
                            <a:srgbClr val="000000"/>
                          </a:solidFill>
                          <a:effectLst/>
                          <a:latin typeface="Times New Roman" pitchFamily="18" charset="0"/>
                          <a:cs typeface="Times New Roman" pitchFamily="18" charset="0"/>
                        </a:rPr>
                        <a:t>Ca</a:t>
                      </a:r>
                      <a:endParaRPr kumimoji="0" lang="en-US" sz="1700" b="1" i="0" u="none" strike="noStrike" cap="none" normalizeH="0" baseline="0" smtClean="0">
                        <a:ln>
                          <a:noFill/>
                        </a:ln>
                        <a:solidFill>
                          <a:schemeClr val="tx1"/>
                        </a:solidFill>
                        <a:effectLst/>
                        <a:latin typeface="Times New Roman" pitchFamily="18" charset="0"/>
                        <a:cs typeface="Times New Roman" pitchFamily="18" charset="0"/>
                      </a:endParaRPr>
                    </a:p>
                  </a:txBody>
                  <a:tcPr marL="91466" marR="91466" marT="45733" marB="45733" horzOverflow="overflow">
                    <a:lnL w="12700" cap="flat" cmpd="sng" algn="ctr">
                      <a:solidFill>
                        <a:srgbClr val="0F5123"/>
                      </a:solidFill>
                      <a:prstDash val="solid"/>
                      <a:round/>
                      <a:headEnd type="none" w="med" len="med"/>
                      <a:tailEnd type="none" w="med" len="med"/>
                    </a:lnL>
                    <a:lnR w="12700" cap="flat" cmpd="sng" algn="ctr">
                      <a:solidFill>
                        <a:srgbClr val="0F5123"/>
                      </a:solidFill>
                      <a:prstDash val="solid"/>
                      <a:round/>
                      <a:headEnd type="none" w="med" len="med"/>
                      <a:tailEnd type="none" w="med" len="med"/>
                    </a:lnR>
                    <a:lnT w="12700" cap="flat" cmpd="sng" algn="ctr">
                      <a:solidFill>
                        <a:srgbClr val="0F5123"/>
                      </a:solidFill>
                      <a:prstDash val="solid"/>
                      <a:round/>
                      <a:headEnd type="none" w="med" len="med"/>
                      <a:tailEnd type="none" w="med" len="med"/>
                    </a:lnT>
                    <a:lnB w="12700" cap="flat" cmpd="sng" algn="ctr">
                      <a:solidFill>
                        <a:srgbClr val="0F5123"/>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i="0" u="none" strike="noStrike" cap="none" normalizeH="0" baseline="0" smtClean="0">
                          <a:ln>
                            <a:noFill/>
                          </a:ln>
                          <a:solidFill>
                            <a:srgbClr val="000000"/>
                          </a:solidFill>
                          <a:effectLst/>
                          <a:latin typeface="Times New Roman" pitchFamily="18" charset="0"/>
                          <a:cs typeface="Times New Roman" pitchFamily="18" charset="0"/>
                        </a:rPr>
                        <a:t>5</a:t>
                      </a:r>
                      <a:endParaRPr kumimoji="0" lang="en-US" sz="1700" b="1" i="0" u="none" strike="noStrike" cap="none" normalizeH="0" baseline="0" smtClean="0">
                        <a:ln>
                          <a:noFill/>
                        </a:ln>
                        <a:solidFill>
                          <a:srgbClr val="000000"/>
                        </a:solidFill>
                        <a:effectLst/>
                        <a:latin typeface="Times New Roman" pitchFamily="18" charset="0"/>
                        <a:cs typeface="Times New Roman" pitchFamily="18" charset="0"/>
                      </a:endParaRPr>
                    </a:p>
                  </a:txBody>
                  <a:tcPr marL="91466" marR="91466" marT="45733" marB="45733" horzOverflow="overflow">
                    <a:lnL w="12700" cap="flat" cmpd="sng" algn="ctr">
                      <a:solidFill>
                        <a:srgbClr val="0F5123"/>
                      </a:solidFill>
                      <a:prstDash val="solid"/>
                      <a:round/>
                      <a:headEnd type="none" w="med" len="med"/>
                      <a:tailEnd type="none" w="med" len="med"/>
                    </a:lnL>
                    <a:lnR w="12700" cap="flat" cmpd="sng" algn="ctr">
                      <a:solidFill>
                        <a:srgbClr val="0F5123"/>
                      </a:solidFill>
                      <a:prstDash val="solid"/>
                      <a:round/>
                      <a:headEnd type="none" w="med" len="med"/>
                      <a:tailEnd type="none" w="med" len="med"/>
                    </a:lnR>
                    <a:lnT w="12700" cap="flat" cmpd="sng" algn="ctr">
                      <a:solidFill>
                        <a:srgbClr val="0F5123"/>
                      </a:solidFill>
                      <a:prstDash val="solid"/>
                      <a:round/>
                      <a:headEnd type="none" w="med" len="med"/>
                      <a:tailEnd type="none" w="med" len="med"/>
                    </a:lnT>
                    <a:lnB w="12700" cap="flat" cmpd="sng" algn="ctr">
                      <a:solidFill>
                        <a:srgbClr val="0F5123"/>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i="0" u="none" strike="noStrike" cap="none" normalizeH="0" baseline="0" smtClean="0">
                          <a:ln>
                            <a:noFill/>
                          </a:ln>
                          <a:solidFill>
                            <a:srgbClr val="000000"/>
                          </a:solidFill>
                          <a:effectLst/>
                          <a:latin typeface="Times New Roman" pitchFamily="18" charset="0"/>
                          <a:cs typeface="Times New Roman" pitchFamily="18" charset="0"/>
                        </a:rPr>
                        <a:t>0,6-1,2×10</a:t>
                      </a:r>
                      <a:r>
                        <a:rPr kumimoji="0" lang="en-GB" sz="1700" b="1" i="0" u="none" strike="noStrike" cap="none" normalizeH="0" baseline="30000" smtClean="0">
                          <a:ln>
                            <a:noFill/>
                          </a:ln>
                          <a:solidFill>
                            <a:srgbClr val="000000"/>
                          </a:solidFill>
                          <a:effectLst/>
                          <a:latin typeface="Times New Roman" pitchFamily="18" charset="0"/>
                          <a:cs typeface="Times New Roman" pitchFamily="18" charset="0"/>
                        </a:rPr>
                        <a:t>14</a:t>
                      </a:r>
                      <a:endParaRPr kumimoji="0" lang="en-GB" sz="1700" b="1" i="0" u="none" strike="noStrike" cap="none" normalizeH="0" baseline="30000" smtClean="0">
                        <a:ln>
                          <a:noFill/>
                        </a:ln>
                        <a:solidFill>
                          <a:srgbClr val="000000"/>
                        </a:solidFill>
                        <a:effectLst/>
                        <a:latin typeface="Times New Roman" pitchFamily="18" charset="0"/>
                        <a:cs typeface="Times New Roman" pitchFamily="18" charset="0"/>
                        <a:sym typeface="Symbol" pitchFamily="18" charset="2"/>
                      </a:endParaRPr>
                    </a:p>
                  </a:txBody>
                  <a:tcPr marL="91466" marR="91466" marT="45733" marB="45733" horzOverflow="overflow">
                    <a:lnL w="12700" cap="flat" cmpd="sng" algn="ctr">
                      <a:solidFill>
                        <a:srgbClr val="0F5123"/>
                      </a:solidFill>
                      <a:prstDash val="solid"/>
                      <a:round/>
                      <a:headEnd type="none" w="med" len="med"/>
                      <a:tailEnd type="none" w="med" len="med"/>
                    </a:lnL>
                    <a:lnR w="12700" cap="flat" cmpd="sng" algn="ctr">
                      <a:solidFill>
                        <a:srgbClr val="0F5123"/>
                      </a:solidFill>
                      <a:prstDash val="solid"/>
                      <a:round/>
                      <a:headEnd type="none" w="med" len="med"/>
                      <a:tailEnd type="none" w="med" len="med"/>
                    </a:lnR>
                    <a:lnT w="12700" cap="flat" cmpd="sng" algn="ctr">
                      <a:solidFill>
                        <a:srgbClr val="0F5123"/>
                      </a:solidFill>
                      <a:prstDash val="solid"/>
                      <a:round/>
                      <a:headEnd type="none" w="med" len="med"/>
                      <a:tailEnd type="none" w="med" len="med"/>
                    </a:lnT>
                    <a:lnB w="12700" cap="flat" cmpd="sng" algn="ctr">
                      <a:solidFill>
                        <a:srgbClr val="0F5123"/>
                      </a:solidFill>
                      <a:prstDash val="solid"/>
                      <a:round/>
                      <a:headEnd type="none" w="med" len="med"/>
                      <a:tailEnd type="none" w="med" len="med"/>
                    </a:lnB>
                    <a:lnTlToBr>
                      <a:noFill/>
                    </a:lnTlToBr>
                    <a:lnBlToTr>
                      <a:noFill/>
                    </a:lnBlToTr>
                    <a:solidFill>
                      <a:srgbClr val="E9EDF4"/>
                    </a:solidFill>
                  </a:tcPr>
                </a:tc>
              </a:tr>
              <a:tr h="35083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30000" smtClean="0">
                          <a:ln>
                            <a:noFill/>
                          </a:ln>
                          <a:solidFill>
                            <a:srgbClr val="000000"/>
                          </a:solidFill>
                          <a:effectLst/>
                          <a:latin typeface="Times New Roman" pitchFamily="18" charset="0"/>
                          <a:cs typeface="Times New Roman" pitchFamily="18" charset="0"/>
                        </a:rPr>
                        <a:t>54</a:t>
                      </a:r>
                      <a:r>
                        <a:rPr kumimoji="0" lang="en-US" sz="1700" b="1" i="0" u="none" strike="noStrike" cap="none" normalizeH="0" baseline="0" smtClean="0">
                          <a:ln>
                            <a:noFill/>
                          </a:ln>
                          <a:solidFill>
                            <a:srgbClr val="000000"/>
                          </a:solidFill>
                          <a:effectLst/>
                          <a:latin typeface="Times New Roman" pitchFamily="18" charset="0"/>
                          <a:cs typeface="Times New Roman" pitchFamily="18" charset="0"/>
                        </a:rPr>
                        <a:t>Cr</a:t>
                      </a:r>
                      <a:endParaRPr kumimoji="0" lang="en-US" sz="1700" b="1" i="0" u="none" strike="noStrike" cap="none" normalizeH="0" baseline="0" smtClean="0">
                        <a:ln>
                          <a:noFill/>
                        </a:ln>
                        <a:solidFill>
                          <a:schemeClr val="tx1"/>
                        </a:solidFill>
                        <a:effectLst/>
                        <a:latin typeface="Times New Roman" pitchFamily="18" charset="0"/>
                        <a:cs typeface="Times New Roman" pitchFamily="18" charset="0"/>
                      </a:endParaRPr>
                    </a:p>
                  </a:txBody>
                  <a:tcPr marL="91466" marR="91466" marT="45733" marB="45733" horzOverflow="overflow">
                    <a:lnL w="12700" cap="flat" cmpd="sng" algn="ctr">
                      <a:solidFill>
                        <a:srgbClr val="0F5123"/>
                      </a:solidFill>
                      <a:prstDash val="solid"/>
                      <a:round/>
                      <a:headEnd type="none" w="med" len="med"/>
                      <a:tailEnd type="none" w="med" len="med"/>
                    </a:lnL>
                    <a:lnR w="12700" cap="flat" cmpd="sng" algn="ctr">
                      <a:solidFill>
                        <a:srgbClr val="0F5123"/>
                      </a:solidFill>
                      <a:prstDash val="solid"/>
                      <a:round/>
                      <a:headEnd type="none" w="med" len="med"/>
                      <a:tailEnd type="none" w="med" len="med"/>
                    </a:lnR>
                    <a:lnT w="12700" cap="flat" cmpd="sng" algn="ctr">
                      <a:solidFill>
                        <a:srgbClr val="0F5123"/>
                      </a:solidFill>
                      <a:prstDash val="solid"/>
                      <a:round/>
                      <a:headEnd type="none" w="med" len="med"/>
                      <a:tailEnd type="none" w="med" len="med"/>
                    </a:lnT>
                    <a:lnB w="12700" cap="flat" cmpd="sng" algn="ctr">
                      <a:solidFill>
                        <a:srgbClr val="0F5123"/>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i="0" u="none" strike="noStrike" cap="none" normalizeH="0" baseline="0" smtClean="0">
                          <a:ln>
                            <a:noFill/>
                          </a:ln>
                          <a:solidFill>
                            <a:srgbClr val="000000"/>
                          </a:solidFill>
                          <a:effectLst/>
                          <a:latin typeface="Times New Roman" pitchFamily="18" charset="0"/>
                          <a:cs typeface="Times New Roman" pitchFamily="18" charset="0"/>
                        </a:rPr>
                        <a:t>5</a:t>
                      </a:r>
                      <a:endParaRPr kumimoji="0" lang="en-US" sz="1700" b="1" i="0" u="none" strike="noStrike" cap="none" normalizeH="0" baseline="0" smtClean="0">
                        <a:ln>
                          <a:noFill/>
                        </a:ln>
                        <a:solidFill>
                          <a:srgbClr val="000000"/>
                        </a:solidFill>
                        <a:effectLst/>
                        <a:latin typeface="Times New Roman" pitchFamily="18" charset="0"/>
                        <a:cs typeface="Times New Roman" pitchFamily="18" charset="0"/>
                      </a:endParaRPr>
                    </a:p>
                  </a:txBody>
                  <a:tcPr marL="91466" marR="91466" marT="45733" marB="45733" horzOverflow="overflow">
                    <a:lnL w="12700" cap="flat" cmpd="sng" algn="ctr">
                      <a:solidFill>
                        <a:srgbClr val="0F5123"/>
                      </a:solidFill>
                      <a:prstDash val="solid"/>
                      <a:round/>
                      <a:headEnd type="none" w="med" len="med"/>
                      <a:tailEnd type="none" w="med" len="med"/>
                    </a:lnL>
                    <a:lnR w="12700" cap="flat" cmpd="sng" algn="ctr">
                      <a:solidFill>
                        <a:srgbClr val="0F5123"/>
                      </a:solidFill>
                      <a:prstDash val="solid"/>
                      <a:round/>
                      <a:headEnd type="none" w="med" len="med"/>
                      <a:tailEnd type="none" w="med" len="med"/>
                    </a:lnR>
                    <a:lnT w="12700" cap="flat" cmpd="sng" algn="ctr">
                      <a:solidFill>
                        <a:srgbClr val="0F5123"/>
                      </a:solidFill>
                      <a:prstDash val="solid"/>
                      <a:round/>
                      <a:headEnd type="none" w="med" len="med"/>
                      <a:tailEnd type="none" w="med" len="med"/>
                    </a:lnT>
                    <a:lnB w="12700" cap="flat" cmpd="sng" algn="ctr">
                      <a:solidFill>
                        <a:srgbClr val="0F5123"/>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i="0" u="none" strike="noStrike" cap="none" normalizeH="0" baseline="0" smtClean="0">
                          <a:ln>
                            <a:noFill/>
                          </a:ln>
                          <a:solidFill>
                            <a:srgbClr val="000000"/>
                          </a:solidFill>
                          <a:effectLst/>
                          <a:latin typeface="Times New Roman" pitchFamily="18" charset="0"/>
                          <a:cs typeface="Times New Roman" pitchFamily="18" charset="0"/>
                        </a:rPr>
                        <a:t>2×10</a:t>
                      </a:r>
                      <a:r>
                        <a:rPr kumimoji="0" lang="en-GB" sz="1700" b="1" i="0" u="none" strike="noStrike" cap="none" normalizeH="0" baseline="30000" smtClean="0">
                          <a:ln>
                            <a:noFill/>
                          </a:ln>
                          <a:solidFill>
                            <a:srgbClr val="000000"/>
                          </a:solidFill>
                          <a:effectLst/>
                          <a:latin typeface="Times New Roman" pitchFamily="18" charset="0"/>
                          <a:cs typeface="Times New Roman" pitchFamily="18" charset="0"/>
                        </a:rPr>
                        <a:t>13</a:t>
                      </a:r>
                      <a:endParaRPr kumimoji="0" lang="en-GB" sz="1700" b="1" i="0" u="none" strike="noStrike" cap="none" normalizeH="0" baseline="30000" smtClean="0">
                        <a:ln>
                          <a:noFill/>
                        </a:ln>
                        <a:solidFill>
                          <a:srgbClr val="000000"/>
                        </a:solidFill>
                        <a:effectLst/>
                        <a:latin typeface="Times New Roman" pitchFamily="18" charset="0"/>
                        <a:cs typeface="Times New Roman" pitchFamily="18" charset="0"/>
                        <a:sym typeface="Symbol" pitchFamily="18" charset="2"/>
                      </a:endParaRPr>
                    </a:p>
                  </a:txBody>
                  <a:tcPr marL="91466" marR="91466" marT="45733" marB="45733" horzOverflow="overflow">
                    <a:lnL w="12700" cap="flat" cmpd="sng" algn="ctr">
                      <a:solidFill>
                        <a:srgbClr val="0F5123"/>
                      </a:solidFill>
                      <a:prstDash val="solid"/>
                      <a:round/>
                      <a:headEnd type="none" w="med" len="med"/>
                      <a:tailEnd type="none" w="med" len="med"/>
                    </a:lnL>
                    <a:lnR w="12700" cap="flat" cmpd="sng" algn="ctr">
                      <a:solidFill>
                        <a:srgbClr val="0F5123"/>
                      </a:solidFill>
                      <a:prstDash val="solid"/>
                      <a:round/>
                      <a:headEnd type="none" w="med" len="med"/>
                      <a:tailEnd type="none" w="med" len="med"/>
                    </a:lnR>
                    <a:lnT w="12700" cap="flat" cmpd="sng" algn="ctr">
                      <a:solidFill>
                        <a:srgbClr val="0F5123"/>
                      </a:solidFill>
                      <a:prstDash val="solid"/>
                      <a:round/>
                      <a:headEnd type="none" w="med" len="med"/>
                      <a:tailEnd type="none" w="med" len="med"/>
                    </a:lnT>
                    <a:lnB w="12700" cap="flat" cmpd="sng" algn="ctr">
                      <a:solidFill>
                        <a:srgbClr val="0F5123"/>
                      </a:solidFill>
                      <a:prstDash val="solid"/>
                      <a:round/>
                      <a:headEnd type="none" w="med" len="med"/>
                      <a:tailEnd type="none" w="med" len="med"/>
                    </a:lnB>
                    <a:lnTlToBr>
                      <a:noFill/>
                    </a:lnTlToBr>
                    <a:lnBlToTr>
                      <a:noFill/>
                    </a:lnBlToTr>
                    <a:solidFill>
                      <a:srgbClr val="E9EDF4"/>
                    </a:solidFill>
                  </a:tcPr>
                </a:tc>
              </a:tr>
              <a:tr h="35054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30000" smtClean="0">
                          <a:ln>
                            <a:noFill/>
                          </a:ln>
                          <a:solidFill>
                            <a:srgbClr val="000000"/>
                          </a:solidFill>
                          <a:effectLst/>
                          <a:latin typeface="Times New Roman" pitchFamily="18" charset="0"/>
                          <a:cs typeface="Times New Roman" pitchFamily="18" charset="0"/>
                        </a:rPr>
                        <a:t>58</a:t>
                      </a:r>
                      <a:r>
                        <a:rPr kumimoji="0" lang="en-US" sz="1700" b="1" i="0" u="none" strike="noStrike" cap="none" normalizeH="0" baseline="0" smtClean="0">
                          <a:ln>
                            <a:noFill/>
                          </a:ln>
                          <a:solidFill>
                            <a:srgbClr val="000000"/>
                          </a:solidFill>
                          <a:effectLst/>
                          <a:latin typeface="Times New Roman" pitchFamily="18" charset="0"/>
                          <a:cs typeface="Times New Roman" pitchFamily="18" charset="0"/>
                        </a:rPr>
                        <a:t>Fe</a:t>
                      </a:r>
                      <a:endParaRPr kumimoji="0" lang="en-US" sz="1700" b="1" i="0" u="none" strike="noStrike" cap="none" normalizeH="0" baseline="0" smtClean="0">
                        <a:ln>
                          <a:noFill/>
                        </a:ln>
                        <a:solidFill>
                          <a:schemeClr val="tx1"/>
                        </a:solidFill>
                        <a:effectLst/>
                        <a:latin typeface="Times New Roman" pitchFamily="18" charset="0"/>
                        <a:cs typeface="Times New Roman" pitchFamily="18" charset="0"/>
                      </a:endParaRPr>
                    </a:p>
                  </a:txBody>
                  <a:tcPr marL="91466" marR="91466" marT="45733" marB="45733" horzOverflow="overflow">
                    <a:lnL w="12700" cap="flat" cmpd="sng" algn="ctr">
                      <a:solidFill>
                        <a:srgbClr val="0F5123"/>
                      </a:solidFill>
                      <a:prstDash val="solid"/>
                      <a:round/>
                      <a:headEnd type="none" w="med" len="med"/>
                      <a:tailEnd type="none" w="med" len="med"/>
                    </a:lnL>
                    <a:lnR w="12700" cap="flat" cmpd="sng" algn="ctr">
                      <a:solidFill>
                        <a:srgbClr val="0F5123"/>
                      </a:solidFill>
                      <a:prstDash val="solid"/>
                      <a:round/>
                      <a:headEnd type="none" w="med" len="med"/>
                      <a:tailEnd type="none" w="med" len="med"/>
                    </a:lnR>
                    <a:lnT w="12700" cap="flat" cmpd="sng" algn="ctr">
                      <a:solidFill>
                        <a:srgbClr val="0F5123"/>
                      </a:solidFill>
                      <a:prstDash val="solid"/>
                      <a:round/>
                      <a:headEnd type="none" w="med" len="med"/>
                      <a:tailEnd type="none" w="med" len="med"/>
                    </a:lnT>
                    <a:lnB w="12700" cap="flat" cmpd="sng" algn="ctr">
                      <a:solidFill>
                        <a:srgbClr val="0F5123"/>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i="0" u="none" strike="noStrike" cap="none" normalizeH="0" baseline="0" smtClean="0">
                          <a:ln>
                            <a:noFill/>
                          </a:ln>
                          <a:solidFill>
                            <a:srgbClr val="000000"/>
                          </a:solidFill>
                          <a:effectLst/>
                          <a:latin typeface="Times New Roman" pitchFamily="18" charset="0"/>
                          <a:cs typeface="Times New Roman" pitchFamily="18" charset="0"/>
                        </a:rPr>
                        <a:t>5</a:t>
                      </a:r>
                      <a:endParaRPr kumimoji="0" lang="en-US" sz="1700" b="1" i="0" u="none" strike="noStrike" cap="none" normalizeH="0" baseline="0" smtClean="0">
                        <a:ln>
                          <a:noFill/>
                        </a:ln>
                        <a:solidFill>
                          <a:srgbClr val="000000"/>
                        </a:solidFill>
                        <a:effectLst/>
                        <a:latin typeface="Times New Roman" pitchFamily="18" charset="0"/>
                        <a:cs typeface="Times New Roman" pitchFamily="18" charset="0"/>
                      </a:endParaRPr>
                    </a:p>
                  </a:txBody>
                  <a:tcPr marL="91466" marR="91466" marT="45733" marB="45733" horzOverflow="overflow">
                    <a:lnL w="12700" cap="flat" cmpd="sng" algn="ctr">
                      <a:solidFill>
                        <a:srgbClr val="0F5123"/>
                      </a:solidFill>
                      <a:prstDash val="solid"/>
                      <a:round/>
                      <a:headEnd type="none" w="med" len="med"/>
                      <a:tailEnd type="none" w="med" len="med"/>
                    </a:lnL>
                    <a:lnR w="12700" cap="flat" cmpd="sng" algn="ctr">
                      <a:solidFill>
                        <a:srgbClr val="0F5123"/>
                      </a:solidFill>
                      <a:prstDash val="solid"/>
                      <a:round/>
                      <a:headEnd type="none" w="med" len="med"/>
                      <a:tailEnd type="none" w="med" len="med"/>
                    </a:lnR>
                    <a:lnT w="12700" cap="flat" cmpd="sng" algn="ctr">
                      <a:solidFill>
                        <a:srgbClr val="0F5123"/>
                      </a:solidFill>
                      <a:prstDash val="solid"/>
                      <a:round/>
                      <a:headEnd type="none" w="med" len="med"/>
                      <a:tailEnd type="none" w="med" len="med"/>
                    </a:lnT>
                    <a:lnB w="12700" cap="flat" cmpd="sng" algn="ctr">
                      <a:solidFill>
                        <a:srgbClr val="0F5123"/>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i="0" u="none" strike="noStrike" cap="none" normalizeH="0" baseline="0" smtClean="0">
                          <a:ln>
                            <a:noFill/>
                          </a:ln>
                          <a:solidFill>
                            <a:srgbClr val="000000"/>
                          </a:solidFill>
                          <a:effectLst/>
                          <a:latin typeface="Times New Roman" pitchFamily="18" charset="0"/>
                          <a:cs typeface="Times New Roman" pitchFamily="18" charset="0"/>
                        </a:rPr>
                        <a:t>1×10</a:t>
                      </a:r>
                      <a:r>
                        <a:rPr kumimoji="0" lang="en-GB" sz="1700" b="1" i="0" u="none" strike="noStrike" cap="none" normalizeH="0" baseline="30000" smtClean="0">
                          <a:ln>
                            <a:noFill/>
                          </a:ln>
                          <a:solidFill>
                            <a:srgbClr val="000000"/>
                          </a:solidFill>
                          <a:effectLst/>
                          <a:latin typeface="Times New Roman" pitchFamily="18" charset="0"/>
                          <a:cs typeface="Times New Roman" pitchFamily="18" charset="0"/>
                        </a:rPr>
                        <a:t>13</a:t>
                      </a:r>
                      <a:endParaRPr kumimoji="0" lang="en-GB" sz="1700" b="1" i="0" u="none" strike="noStrike" cap="none" normalizeH="0" baseline="30000" smtClean="0">
                        <a:ln>
                          <a:noFill/>
                        </a:ln>
                        <a:solidFill>
                          <a:srgbClr val="000000"/>
                        </a:solidFill>
                        <a:effectLst/>
                        <a:latin typeface="Times New Roman" pitchFamily="18" charset="0"/>
                        <a:cs typeface="Times New Roman" pitchFamily="18" charset="0"/>
                        <a:sym typeface="Symbol" pitchFamily="18" charset="2"/>
                      </a:endParaRPr>
                    </a:p>
                  </a:txBody>
                  <a:tcPr marL="91466" marR="91466" marT="45733" marB="45733" horzOverflow="overflow">
                    <a:lnL w="12700" cap="flat" cmpd="sng" algn="ctr">
                      <a:solidFill>
                        <a:srgbClr val="0F5123"/>
                      </a:solidFill>
                      <a:prstDash val="solid"/>
                      <a:round/>
                      <a:headEnd type="none" w="med" len="med"/>
                      <a:tailEnd type="none" w="med" len="med"/>
                    </a:lnL>
                    <a:lnR w="12700" cap="flat" cmpd="sng" algn="ctr">
                      <a:solidFill>
                        <a:srgbClr val="0F5123"/>
                      </a:solidFill>
                      <a:prstDash val="solid"/>
                      <a:round/>
                      <a:headEnd type="none" w="med" len="med"/>
                      <a:tailEnd type="none" w="med" len="med"/>
                    </a:lnR>
                    <a:lnT w="12700" cap="flat" cmpd="sng" algn="ctr">
                      <a:solidFill>
                        <a:srgbClr val="0F5123"/>
                      </a:solidFill>
                      <a:prstDash val="solid"/>
                      <a:round/>
                      <a:headEnd type="none" w="med" len="med"/>
                      <a:tailEnd type="none" w="med" len="med"/>
                    </a:lnT>
                    <a:lnB w="12700" cap="flat" cmpd="sng" algn="ctr">
                      <a:solidFill>
                        <a:srgbClr val="0F5123"/>
                      </a:solidFill>
                      <a:prstDash val="solid"/>
                      <a:round/>
                      <a:headEnd type="none" w="med" len="med"/>
                      <a:tailEnd type="none" w="med" len="med"/>
                    </a:lnB>
                    <a:lnTlToBr>
                      <a:noFill/>
                    </a:lnTlToBr>
                    <a:lnBlToTr>
                      <a:noFill/>
                    </a:lnBlToTr>
                    <a:solidFill>
                      <a:srgbClr val="E9EDF4"/>
                    </a:solidFill>
                  </a:tcPr>
                </a:tc>
              </a:tr>
              <a:tr h="35083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30000" smtClean="0">
                          <a:ln>
                            <a:noFill/>
                          </a:ln>
                          <a:solidFill>
                            <a:srgbClr val="000000"/>
                          </a:solidFill>
                          <a:effectLst/>
                          <a:latin typeface="Times New Roman" pitchFamily="18" charset="0"/>
                          <a:cs typeface="Times New Roman" pitchFamily="18" charset="0"/>
                        </a:rPr>
                        <a:t>124</a:t>
                      </a:r>
                      <a:r>
                        <a:rPr kumimoji="0" lang="en-US" sz="1700" b="1" i="0" u="none" strike="noStrike" cap="none" normalizeH="0" baseline="0" smtClean="0">
                          <a:ln>
                            <a:noFill/>
                          </a:ln>
                          <a:solidFill>
                            <a:srgbClr val="000000"/>
                          </a:solidFill>
                          <a:effectLst/>
                          <a:latin typeface="Times New Roman" pitchFamily="18" charset="0"/>
                          <a:cs typeface="Times New Roman" pitchFamily="18" charset="0"/>
                        </a:rPr>
                        <a:t>Sn</a:t>
                      </a:r>
                      <a:endParaRPr kumimoji="0" lang="en-US" sz="1700" b="1" i="0" u="none" strike="noStrike" cap="none" normalizeH="0" baseline="0" smtClean="0">
                        <a:ln>
                          <a:noFill/>
                        </a:ln>
                        <a:solidFill>
                          <a:schemeClr val="tx1"/>
                        </a:solidFill>
                        <a:effectLst/>
                        <a:latin typeface="Times New Roman" pitchFamily="18" charset="0"/>
                        <a:cs typeface="Times New Roman" pitchFamily="18" charset="0"/>
                      </a:endParaRPr>
                    </a:p>
                  </a:txBody>
                  <a:tcPr marL="91466" marR="91466" marT="45733" marB="45733" horzOverflow="overflow">
                    <a:lnL w="12700" cap="flat" cmpd="sng" algn="ctr">
                      <a:solidFill>
                        <a:srgbClr val="0F5123"/>
                      </a:solidFill>
                      <a:prstDash val="solid"/>
                      <a:round/>
                      <a:headEnd type="none" w="med" len="med"/>
                      <a:tailEnd type="none" w="med" len="med"/>
                    </a:lnL>
                    <a:lnR w="12700" cap="flat" cmpd="sng" algn="ctr">
                      <a:solidFill>
                        <a:srgbClr val="0F5123"/>
                      </a:solidFill>
                      <a:prstDash val="solid"/>
                      <a:round/>
                      <a:headEnd type="none" w="med" len="med"/>
                      <a:tailEnd type="none" w="med" len="med"/>
                    </a:lnR>
                    <a:lnT w="12700" cap="flat" cmpd="sng" algn="ctr">
                      <a:solidFill>
                        <a:srgbClr val="0F5123"/>
                      </a:solidFill>
                      <a:prstDash val="solid"/>
                      <a:round/>
                      <a:headEnd type="none" w="med" len="med"/>
                      <a:tailEnd type="none" w="med" len="med"/>
                    </a:lnT>
                    <a:lnB w="12700" cap="flat" cmpd="sng" algn="ctr">
                      <a:solidFill>
                        <a:srgbClr val="0F5123"/>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i="0" u="none" strike="noStrike" cap="none" normalizeH="0" baseline="0" smtClean="0">
                          <a:ln>
                            <a:noFill/>
                          </a:ln>
                          <a:solidFill>
                            <a:srgbClr val="000000"/>
                          </a:solidFill>
                          <a:effectLst/>
                          <a:latin typeface="Times New Roman" pitchFamily="18" charset="0"/>
                          <a:cs typeface="Times New Roman" pitchFamily="18" charset="0"/>
                        </a:rPr>
                        <a:t>5</a:t>
                      </a:r>
                      <a:endParaRPr kumimoji="0" lang="en-US" sz="1700" b="1" i="0" u="none" strike="noStrike" cap="none" normalizeH="0" baseline="0" smtClean="0">
                        <a:ln>
                          <a:noFill/>
                        </a:ln>
                        <a:solidFill>
                          <a:srgbClr val="000000"/>
                        </a:solidFill>
                        <a:effectLst/>
                        <a:latin typeface="Times New Roman" pitchFamily="18" charset="0"/>
                        <a:cs typeface="Times New Roman" pitchFamily="18" charset="0"/>
                      </a:endParaRPr>
                    </a:p>
                  </a:txBody>
                  <a:tcPr marL="91466" marR="91466" marT="45733" marB="45733" horzOverflow="overflow">
                    <a:lnL w="12700" cap="flat" cmpd="sng" algn="ctr">
                      <a:solidFill>
                        <a:srgbClr val="0F5123"/>
                      </a:solidFill>
                      <a:prstDash val="solid"/>
                      <a:round/>
                      <a:headEnd type="none" w="med" len="med"/>
                      <a:tailEnd type="none" w="med" len="med"/>
                    </a:lnL>
                    <a:lnR w="12700" cap="flat" cmpd="sng" algn="ctr">
                      <a:solidFill>
                        <a:srgbClr val="0F5123"/>
                      </a:solidFill>
                      <a:prstDash val="solid"/>
                      <a:round/>
                      <a:headEnd type="none" w="med" len="med"/>
                      <a:tailEnd type="none" w="med" len="med"/>
                    </a:lnR>
                    <a:lnT w="12700" cap="flat" cmpd="sng" algn="ctr">
                      <a:solidFill>
                        <a:srgbClr val="0F5123"/>
                      </a:solidFill>
                      <a:prstDash val="solid"/>
                      <a:round/>
                      <a:headEnd type="none" w="med" len="med"/>
                      <a:tailEnd type="none" w="med" len="med"/>
                    </a:lnT>
                    <a:lnB w="12700" cap="flat" cmpd="sng" algn="ctr">
                      <a:solidFill>
                        <a:srgbClr val="0F5123"/>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i="0" u="none" strike="noStrike" cap="none" normalizeH="0" baseline="0" smtClean="0">
                          <a:ln>
                            <a:noFill/>
                          </a:ln>
                          <a:solidFill>
                            <a:srgbClr val="000000"/>
                          </a:solidFill>
                          <a:effectLst/>
                          <a:latin typeface="Times New Roman" pitchFamily="18" charset="0"/>
                          <a:cs typeface="Times New Roman" pitchFamily="18" charset="0"/>
                        </a:rPr>
                        <a:t>2×10</a:t>
                      </a:r>
                      <a:r>
                        <a:rPr kumimoji="0" lang="en-GB" sz="1700" b="1" i="0" u="none" strike="noStrike" cap="none" normalizeH="0" baseline="30000" smtClean="0">
                          <a:ln>
                            <a:noFill/>
                          </a:ln>
                          <a:solidFill>
                            <a:srgbClr val="000000"/>
                          </a:solidFill>
                          <a:effectLst/>
                          <a:latin typeface="Times New Roman" pitchFamily="18" charset="0"/>
                          <a:cs typeface="Times New Roman" pitchFamily="18" charset="0"/>
                        </a:rPr>
                        <a:t>12</a:t>
                      </a:r>
                      <a:endParaRPr kumimoji="0" lang="en-GB" sz="1700" b="1" i="0" u="none" strike="noStrike" cap="none" normalizeH="0" baseline="30000" smtClean="0">
                        <a:ln>
                          <a:noFill/>
                        </a:ln>
                        <a:solidFill>
                          <a:srgbClr val="000000"/>
                        </a:solidFill>
                        <a:effectLst/>
                        <a:latin typeface="Times New Roman" pitchFamily="18" charset="0"/>
                        <a:cs typeface="Times New Roman" pitchFamily="18" charset="0"/>
                        <a:sym typeface="Symbol" pitchFamily="18" charset="2"/>
                      </a:endParaRPr>
                    </a:p>
                  </a:txBody>
                  <a:tcPr marL="91466" marR="91466" marT="45733" marB="45733" horzOverflow="overflow">
                    <a:lnL w="12700" cap="flat" cmpd="sng" algn="ctr">
                      <a:solidFill>
                        <a:srgbClr val="0F5123"/>
                      </a:solidFill>
                      <a:prstDash val="solid"/>
                      <a:round/>
                      <a:headEnd type="none" w="med" len="med"/>
                      <a:tailEnd type="none" w="med" len="med"/>
                    </a:lnL>
                    <a:lnR w="12700" cap="flat" cmpd="sng" algn="ctr">
                      <a:solidFill>
                        <a:srgbClr val="0F5123"/>
                      </a:solidFill>
                      <a:prstDash val="solid"/>
                      <a:round/>
                      <a:headEnd type="none" w="med" len="med"/>
                      <a:tailEnd type="none" w="med" len="med"/>
                    </a:lnR>
                    <a:lnT w="12700" cap="flat" cmpd="sng" algn="ctr">
                      <a:solidFill>
                        <a:srgbClr val="0F5123"/>
                      </a:solidFill>
                      <a:prstDash val="solid"/>
                      <a:round/>
                      <a:headEnd type="none" w="med" len="med"/>
                      <a:tailEnd type="none" w="med" len="med"/>
                    </a:lnT>
                    <a:lnB w="12700" cap="flat" cmpd="sng" algn="ctr">
                      <a:solidFill>
                        <a:srgbClr val="0F5123"/>
                      </a:solidFill>
                      <a:prstDash val="solid"/>
                      <a:round/>
                      <a:headEnd type="none" w="med" len="med"/>
                      <a:tailEnd type="none" w="med" len="med"/>
                    </a:lnB>
                    <a:lnTlToBr>
                      <a:noFill/>
                    </a:lnTlToBr>
                    <a:lnBlToTr>
                      <a:noFill/>
                    </a:lnBlToTr>
                    <a:solidFill>
                      <a:srgbClr val="E9EDF4"/>
                    </a:solidFill>
                  </a:tcPr>
                </a:tc>
              </a:tr>
              <a:tr h="35083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30000" smtClean="0">
                          <a:ln>
                            <a:noFill/>
                          </a:ln>
                          <a:solidFill>
                            <a:srgbClr val="000000"/>
                          </a:solidFill>
                          <a:effectLst/>
                          <a:latin typeface="Times New Roman" pitchFamily="18" charset="0"/>
                          <a:cs typeface="Times New Roman" pitchFamily="18" charset="0"/>
                        </a:rPr>
                        <a:t>136</a:t>
                      </a:r>
                      <a:r>
                        <a:rPr kumimoji="0" lang="en-US" sz="1700" b="1" i="0" u="none" strike="noStrike" cap="none" normalizeH="0" baseline="0" smtClean="0">
                          <a:ln>
                            <a:noFill/>
                          </a:ln>
                          <a:solidFill>
                            <a:srgbClr val="000000"/>
                          </a:solidFill>
                          <a:effectLst/>
                          <a:latin typeface="Times New Roman" pitchFamily="18" charset="0"/>
                          <a:cs typeface="Times New Roman" pitchFamily="18" charset="0"/>
                        </a:rPr>
                        <a:t>Xe</a:t>
                      </a:r>
                      <a:endParaRPr kumimoji="0" lang="en-US" sz="1700" b="1" i="0" u="none" strike="noStrike" cap="none" normalizeH="0" baseline="0" smtClean="0">
                        <a:ln>
                          <a:noFill/>
                        </a:ln>
                        <a:solidFill>
                          <a:schemeClr val="tx1"/>
                        </a:solidFill>
                        <a:effectLst/>
                        <a:latin typeface="Times New Roman" pitchFamily="18" charset="0"/>
                        <a:cs typeface="Times New Roman" pitchFamily="18" charset="0"/>
                      </a:endParaRPr>
                    </a:p>
                  </a:txBody>
                  <a:tcPr marL="91466" marR="91466" marT="45733" marB="45733" horzOverflow="overflow">
                    <a:lnL w="12700" cap="flat" cmpd="sng" algn="ctr">
                      <a:solidFill>
                        <a:srgbClr val="0F5123"/>
                      </a:solidFill>
                      <a:prstDash val="solid"/>
                      <a:round/>
                      <a:headEnd type="none" w="med" len="med"/>
                      <a:tailEnd type="none" w="med" len="med"/>
                    </a:lnL>
                    <a:lnR w="12700" cap="flat" cmpd="sng" algn="ctr">
                      <a:solidFill>
                        <a:srgbClr val="0F5123"/>
                      </a:solidFill>
                      <a:prstDash val="solid"/>
                      <a:round/>
                      <a:headEnd type="none" w="med" len="med"/>
                      <a:tailEnd type="none" w="med" len="med"/>
                    </a:lnR>
                    <a:lnT w="12700" cap="flat" cmpd="sng" algn="ctr">
                      <a:solidFill>
                        <a:srgbClr val="0F5123"/>
                      </a:solidFill>
                      <a:prstDash val="solid"/>
                      <a:round/>
                      <a:headEnd type="none" w="med" len="med"/>
                      <a:tailEnd type="none" w="med" len="med"/>
                    </a:lnT>
                    <a:lnB w="12700" cap="flat" cmpd="sng" algn="ctr">
                      <a:solidFill>
                        <a:srgbClr val="0F5123"/>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i="0" u="none" strike="noStrike" cap="none" normalizeH="0" baseline="0" smtClean="0">
                          <a:ln>
                            <a:noFill/>
                          </a:ln>
                          <a:solidFill>
                            <a:srgbClr val="000000"/>
                          </a:solidFill>
                          <a:effectLst/>
                          <a:latin typeface="Times New Roman" pitchFamily="18" charset="0"/>
                          <a:cs typeface="Times New Roman" pitchFamily="18" charset="0"/>
                        </a:rPr>
                        <a:t>5</a:t>
                      </a:r>
                      <a:endParaRPr kumimoji="0" lang="en-US" sz="1700" b="1" i="0" u="none" strike="noStrike" cap="none" normalizeH="0" baseline="0" smtClean="0">
                        <a:ln>
                          <a:noFill/>
                        </a:ln>
                        <a:solidFill>
                          <a:srgbClr val="000000"/>
                        </a:solidFill>
                        <a:effectLst/>
                        <a:latin typeface="Times New Roman" pitchFamily="18" charset="0"/>
                        <a:cs typeface="Times New Roman" pitchFamily="18" charset="0"/>
                      </a:endParaRPr>
                    </a:p>
                  </a:txBody>
                  <a:tcPr marL="91466" marR="91466" marT="45733" marB="45733" horzOverflow="overflow">
                    <a:lnL w="12700" cap="flat" cmpd="sng" algn="ctr">
                      <a:solidFill>
                        <a:srgbClr val="0F5123"/>
                      </a:solidFill>
                      <a:prstDash val="solid"/>
                      <a:round/>
                      <a:headEnd type="none" w="med" len="med"/>
                      <a:tailEnd type="none" w="med" len="med"/>
                    </a:lnL>
                    <a:lnR w="12700" cap="flat" cmpd="sng" algn="ctr">
                      <a:solidFill>
                        <a:srgbClr val="0F5123"/>
                      </a:solidFill>
                      <a:prstDash val="solid"/>
                      <a:round/>
                      <a:headEnd type="none" w="med" len="med"/>
                      <a:tailEnd type="none" w="med" len="med"/>
                    </a:lnR>
                    <a:lnT w="12700" cap="flat" cmpd="sng" algn="ctr">
                      <a:solidFill>
                        <a:srgbClr val="0F5123"/>
                      </a:solidFill>
                      <a:prstDash val="solid"/>
                      <a:round/>
                      <a:headEnd type="none" w="med" len="med"/>
                      <a:tailEnd type="none" w="med" len="med"/>
                    </a:lnT>
                    <a:lnB w="12700" cap="flat" cmpd="sng" algn="ctr">
                      <a:solidFill>
                        <a:srgbClr val="0F5123"/>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i="0" u="none" strike="noStrike" cap="none" normalizeH="0" baseline="0" smtClean="0">
                          <a:ln>
                            <a:noFill/>
                          </a:ln>
                          <a:solidFill>
                            <a:srgbClr val="000000"/>
                          </a:solidFill>
                          <a:effectLst/>
                          <a:latin typeface="Times New Roman" pitchFamily="18" charset="0"/>
                          <a:cs typeface="Times New Roman" pitchFamily="18" charset="0"/>
                        </a:rPr>
                        <a:t>1×10</a:t>
                      </a:r>
                      <a:r>
                        <a:rPr kumimoji="0" lang="en-GB" sz="1700" b="1" i="0" u="none" strike="noStrike" cap="none" normalizeH="0" baseline="30000" smtClean="0">
                          <a:ln>
                            <a:noFill/>
                          </a:ln>
                          <a:solidFill>
                            <a:srgbClr val="000000"/>
                          </a:solidFill>
                          <a:effectLst/>
                          <a:latin typeface="Times New Roman" pitchFamily="18" charset="0"/>
                          <a:cs typeface="Times New Roman" pitchFamily="18" charset="0"/>
                        </a:rPr>
                        <a:t>14</a:t>
                      </a:r>
                      <a:endParaRPr kumimoji="0" lang="en-GB" sz="1700" b="1" i="0" u="none" strike="noStrike" cap="none" normalizeH="0" baseline="30000" smtClean="0">
                        <a:ln>
                          <a:noFill/>
                        </a:ln>
                        <a:solidFill>
                          <a:srgbClr val="000000"/>
                        </a:solidFill>
                        <a:effectLst/>
                        <a:latin typeface="Times New Roman" pitchFamily="18" charset="0"/>
                        <a:cs typeface="Times New Roman" pitchFamily="18" charset="0"/>
                        <a:sym typeface="Symbol" pitchFamily="18" charset="2"/>
                      </a:endParaRPr>
                    </a:p>
                  </a:txBody>
                  <a:tcPr marL="91466" marR="91466" marT="45733" marB="45733" horzOverflow="overflow">
                    <a:lnL w="12700" cap="flat" cmpd="sng" algn="ctr">
                      <a:solidFill>
                        <a:srgbClr val="0F5123"/>
                      </a:solidFill>
                      <a:prstDash val="solid"/>
                      <a:round/>
                      <a:headEnd type="none" w="med" len="med"/>
                      <a:tailEnd type="none" w="med" len="med"/>
                    </a:lnL>
                    <a:lnR w="12700" cap="flat" cmpd="sng" algn="ctr">
                      <a:solidFill>
                        <a:srgbClr val="0F5123"/>
                      </a:solidFill>
                      <a:prstDash val="solid"/>
                      <a:round/>
                      <a:headEnd type="none" w="med" len="med"/>
                      <a:tailEnd type="none" w="med" len="med"/>
                    </a:lnR>
                    <a:lnT w="12700" cap="flat" cmpd="sng" algn="ctr">
                      <a:solidFill>
                        <a:srgbClr val="0F5123"/>
                      </a:solidFill>
                      <a:prstDash val="solid"/>
                      <a:round/>
                      <a:headEnd type="none" w="med" len="med"/>
                      <a:tailEnd type="none" w="med" len="med"/>
                    </a:lnT>
                    <a:lnB w="12700" cap="flat" cmpd="sng" algn="ctr">
                      <a:solidFill>
                        <a:srgbClr val="0F5123"/>
                      </a:solidFill>
                      <a:prstDash val="solid"/>
                      <a:round/>
                      <a:headEnd type="none" w="med" len="med"/>
                      <a:tailEnd type="none" w="med" len="med"/>
                    </a:lnB>
                    <a:lnTlToBr>
                      <a:noFill/>
                    </a:lnTlToBr>
                    <a:lnBlToTr>
                      <a:noFill/>
                    </a:lnBlToTr>
                    <a:solidFill>
                      <a:srgbClr val="E9EDF4"/>
                    </a:solidFill>
                  </a:tcPr>
                </a:tc>
              </a:tr>
              <a:tr h="35083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30000" smtClean="0">
                          <a:ln>
                            <a:noFill/>
                          </a:ln>
                          <a:solidFill>
                            <a:srgbClr val="000000"/>
                          </a:solidFill>
                          <a:effectLst/>
                          <a:latin typeface="Times New Roman" pitchFamily="18" charset="0"/>
                          <a:cs typeface="Times New Roman" pitchFamily="18" charset="0"/>
                        </a:rPr>
                        <a:t>238</a:t>
                      </a:r>
                      <a:r>
                        <a:rPr kumimoji="0" lang="en-US" sz="1700" b="1" i="0" u="none" strike="noStrike" cap="none" normalizeH="0" baseline="0" smtClean="0">
                          <a:ln>
                            <a:noFill/>
                          </a:ln>
                          <a:solidFill>
                            <a:srgbClr val="000000"/>
                          </a:solidFill>
                          <a:effectLst/>
                          <a:latin typeface="Times New Roman" pitchFamily="18" charset="0"/>
                          <a:cs typeface="Times New Roman" pitchFamily="18" charset="0"/>
                        </a:rPr>
                        <a:t>U</a:t>
                      </a:r>
                      <a:endParaRPr kumimoji="0" lang="en-US" sz="1700" b="1" i="0" u="none" strike="noStrike" cap="none" normalizeH="0" baseline="0" smtClean="0">
                        <a:ln>
                          <a:noFill/>
                        </a:ln>
                        <a:solidFill>
                          <a:schemeClr val="tx1"/>
                        </a:solidFill>
                        <a:effectLst/>
                        <a:latin typeface="Times New Roman" pitchFamily="18" charset="0"/>
                        <a:cs typeface="Times New Roman" pitchFamily="18" charset="0"/>
                      </a:endParaRPr>
                    </a:p>
                  </a:txBody>
                  <a:tcPr marL="91466" marR="91466" marT="45733" marB="45733" horzOverflow="overflow">
                    <a:lnL w="12700" cap="flat" cmpd="sng" algn="ctr">
                      <a:solidFill>
                        <a:srgbClr val="0F5123"/>
                      </a:solidFill>
                      <a:prstDash val="solid"/>
                      <a:round/>
                      <a:headEnd type="none" w="med" len="med"/>
                      <a:tailEnd type="none" w="med" len="med"/>
                    </a:lnL>
                    <a:lnR w="12700" cap="flat" cmpd="sng" algn="ctr">
                      <a:solidFill>
                        <a:srgbClr val="0F5123"/>
                      </a:solidFill>
                      <a:prstDash val="solid"/>
                      <a:round/>
                      <a:headEnd type="none" w="med" len="med"/>
                      <a:tailEnd type="none" w="med" len="med"/>
                    </a:lnR>
                    <a:lnT w="12700" cap="flat" cmpd="sng" algn="ctr">
                      <a:solidFill>
                        <a:srgbClr val="0F5123"/>
                      </a:solidFill>
                      <a:prstDash val="solid"/>
                      <a:round/>
                      <a:headEnd type="none" w="med" len="med"/>
                      <a:tailEnd type="none" w="med" len="med"/>
                    </a:lnT>
                    <a:lnB w="12700" cap="flat" cmpd="sng" algn="ctr">
                      <a:solidFill>
                        <a:srgbClr val="0F5123"/>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i="0" u="none" strike="noStrike" cap="none" normalizeH="0" baseline="0" smtClean="0">
                          <a:ln>
                            <a:noFill/>
                          </a:ln>
                          <a:solidFill>
                            <a:srgbClr val="000000"/>
                          </a:solidFill>
                          <a:effectLst/>
                          <a:latin typeface="Times New Roman" pitchFamily="18" charset="0"/>
                          <a:cs typeface="Times New Roman" pitchFamily="18" charset="0"/>
                        </a:rPr>
                        <a:t>7</a:t>
                      </a:r>
                      <a:endParaRPr kumimoji="0" lang="en-US" sz="1700" b="1" i="0" u="none" strike="noStrike" cap="none" normalizeH="0" baseline="0" smtClean="0">
                        <a:ln>
                          <a:noFill/>
                        </a:ln>
                        <a:solidFill>
                          <a:srgbClr val="000000"/>
                        </a:solidFill>
                        <a:effectLst/>
                        <a:latin typeface="Times New Roman" pitchFamily="18" charset="0"/>
                        <a:cs typeface="Times New Roman" pitchFamily="18" charset="0"/>
                      </a:endParaRPr>
                    </a:p>
                  </a:txBody>
                  <a:tcPr marL="91466" marR="91466" marT="45733" marB="45733" horzOverflow="overflow">
                    <a:lnL w="12700" cap="flat" cmpd="sng" algn="ctr">
                      <a:solidFill>
                        <a:srgbClr val="0F5123"/>
                      </a:solidFill>
                      <a:prstDash val="solid"/>
                      <a:round/>
                      <a:headEnd type="none" w="med" len="med"/>
                      <a:tailEnd type="none" w="med" len="med"/>
                    </a:lnL>
                    <a:lnR w="12700" cap="flat" cmpd="sng" algn="ctr">
                      <a:solidFill>
                        <a:srgbClr val="0F5123"/>
                      </a:solidFill>
                      <a:prstDash val="solid"/>
                      <a:round/>
                      <a:headEnd type="none" w="med" len="med"/>
                      <a:tailEnd type="none" w="med" len="med"/>
                    </a:lnR>
                    <a:lnT w="12700" cap="flat" cmpd="sng" algn="ctr">
                      <a:solidFill>
                        <a:srgbClr val="0F5123"/>
                      </a:solidFill>
                      <a:prstDash val="solid"/>
                      <a:round/>
                      <a:headEnd type="none" w="med" len="med"/>
                      <a:tailEnd type="none" w="med" len="med"/>
                    </a:lnT>
                    <a:lnB w="12700" cap="flat" cmpd="sng" algn="ctr">
                      <a:solidFill>
                        <a:srgbClr val="0F5123"/>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i="0" u="none" strike="noStrike" cap="none" normalizeH="0" baseline="0" dirty="0" smtClean="0">
                          <a:ln>
                            <a:noFill/>
                          </a:ln>
                          <a:solidFill>
                            <a:srgbClr val="000000"/>
                          </a:solidFill>
                          <a:effectLst/>
                          <a:latin typeface="Times New Roman" pitchFamily="18" charset="0"/>
                          <a:cs typeface="Times New Roman" pitchFamily="18" charset="0"/>
                        </a:rPr>
                        <a:t>5×10</a:t>
                      </a:r>
                      <a:r>
                        <a:rPr kumimoji="0" lang="en-GB" sz="1700" b="1" i="0" u="none" strike="noStrike" cap="none" normalizeH="0" baseline="30000" dirty="0" smtClean="0">
                          <a:ln>
                            <a:noFill/>
                          </a:ln>
                          <a:solidFill>
                            <a:srgbClr val="000000"/>
                          </a:solidFill>
                          <a:effectLst/>
                          <a:latin typeface="Times New Roman" pitchFamily="18" charset="0"/>
                          <a:cs typeface="Times New Roman" pitchFamily="18" charset="0"/>
                        </a:rPr>
                        <a:t>10</a:t>
                      </a:r>
                      <a:endParaRPr kumimoji="0" lang="en-GB" sz="1700" b="1" i="0" u="none" strike="noStrike" cap="none" normalizeH="0" baseline="30000" dirty="0" smtClean="0">
                        <a:ln>
                          <a:noFill/>
                        </a:ln>
                        <a:solidFill>
                          <a:srgbClr val="000000"/>
                        </a:solidFill>
                        <a:effectLst/>
                        <a:latin typeface="Times New Roman" pitchFamily="18" charset="0"/>
                        <a:cs typeface="Times New Roman" pitchFamily="18" charset="0"/>
                        <a:sym typeface="Symbol" pitchFamily="18" charset="2"/>
                      </a:endParaRPr>
                    </a:p>
                  </a:txBody>
                  <a:tcPr marL="91466" marR="91466" marT="45733" marB="45733" horzOverflow="overflow">
                    <a:lnL w="12700" cap="flat" cmpd="sng" algn="ctr">
                      <a:solidFill>
                        <a:srgbClr val="0F5123"/>
                      </a:solidFill>
                      <a:prstDash val="solid"/>
                      <a:round/>
                      <a:headEnd type="none" w="med" len="med"/>
                      <a:tailEnd type="none" w="med" len="med"/>
                    </a:lnL>
                    <a:lnR w="12700" cap="flat" cmpd="sng" algn="ctr">
                      <a:solidFill>
                        <a:srgbClr val="0F5123"/>
                      </a:solidFill>
                      <a:prstDash val="solid"/>
                      <a:round/>
                      <a:headEnd type="none" w="med" len="med"/>
                      <a:tailEnd type="none" w="med" len="med"/>
                    </a:lnR>
                    <a:lnT w="12700" cap="flat" cmpd="sng" algn="ctr">
                      <a:solidFill>
                        <a:srgbClr val="0F5123"/>
                      </a:solidFill>
                      <a:prstDash val="solid"/>
                      <a:round/>
                      <a:headEnd type="none" w="med" len="med"/>
                      <a:tailEnd type="none" w="med" len="med"/>
                    </a:lnT>
                    <a:lnB w="12700" cap="flat" cmpd="sng" algn="ctr">
                      <a:solidFill>
                        <a:srgbClr val="0F5123"/>
                      </a:solidFill>
                      <a:prstDash val="solid"/>
                      <a:round/>
                      <a:headEnd type="none" w="med" len="med"/>
                      <a:tailEnd type="none" w="med" len="med"/>
                    </a:lnB>
                    <a:lnTlToBr>
                      <a:noFill/>
                    </a:lnTlToBr>
                    <a:lnBlToTr>
                      <a:noFill/>
                    </a:lnBlToTr>
                    <a:solidFill>
                      <a:srgbClr val="E9EDF4"/>
                    </a:solidFill>
                  </a:tcPr>
                </a:tc>
              </a:tr>
            </a:tbl>
          </a:graphicData>
        </a:graphic>
      </p:graphicFrame>
      <p:pic>
        <p:nvPicPr>
          <p:cNvPr id="50227" name="Рисунок 4"/>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3850" y="836613"/>
            <a:ext cx="4632325" cy="309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228" name="Прямоугольник 1"/>
          <p:cNvSpPr>
            <a:spLocks noChangeArrowheads="1"/>
          </p:cNvSpPr>
          <p:nvPr/>
        </p:nvSpPr>
        <p:spPr bwMode="auto">
          <a:xfrm>
            <a:off x="179388" y="3933825"/>
            <a:ext cx="5184775" cy="283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kumimoji="1" lang="en-US" altLang="ru-RU" sz="2000" b="1" smtClean="0">
                <a:solidFill>
                  <a:srgbClr val="002060"/>
                </a:solidFill>
                <a:latin typeface="Times New Roman" panose="02020603050405020304" pitchFamily="18" charset="0"/>
                <a:cs typeface="Arial" panose="020B0604020202020204" pitchFamily="34" charset="0"/>
              </a:rPr>
              <a:t>Main setups:</a:t>
            </a:r>
          </a:p>
          <a:p>
            <a:r>
              <a:rPr kumimoji="1" lang="en-US" altLang="ru-RU" sz="2000" b="1" i="1" smtClean="0">
                <a:solidFill>
                  <a:srgbClr val="002060"/>
                </a:solidFill>
                <a:latin typeface="Times New Roman" panose="02020603050405020304" pitchFamily="18" charset="0"/>
                <a:cs typeface="Arial" panose="020B0604020202020204" pitchFamily="34" charset="0"/>
              </a:rPr>
              <a:t>   GFS (synthesis), GFS (chemistry), SHELS</a:t>
            </a:r>
          </a:p>
          <a:p>
            <a:endParaRPr kumimoji="1" lang="en-US" altLang="ru-RU" sz="2000" b="1" i="1" smtClean="0">
              <a:solidFill>
                <a:srgbClr val="002060"/>
              </a:solidFill>
              <a:latin typeface="Times New Roman" panose="02020603050405020304" pitchFamily="18" charset="0"/>
              <a:cs typeface="Arial" panose="020B0604020202020204" pitchFamily="34" charset="0"/>
            </a:endParaRPr>
          </a:p>
          <a:p>
            <a:r>
              <a:rPr kumimoji="1" lang="en-US" altLang="ru-RU" sz="2000" b="1" smtClean="0">
                <a:solidFill>
                  <a:srgbClr val="002060"/>
                </a:solidFill>
                <a:latin typeface="Times New Roman" panose="02020603050405020304" pitchFamily="18" charset="0"/>
                <a:cs typeface="Arial" panose="020B0604020202020204" pitchFamily="34" charset="0"/>
              </a:rPr>
              <a:t>Main tasks:</a:t>
            </a:r>
          </a:p>
          <a:p>
            <a:pPr>
              <a:buFontTx/>
              <a:buChar char="•"/>
            </a:pPr>
            <a:r>
              <a:rPr kumimoji="1" lang="en-US" altLang="ru-RU" sz="2000" b="1" i="1" smtClean="0">
                <a:solidFill>
                  <a:srgbClr val="002060"/>
                </a:solidFill>
                <a:latin typeface="Times New Roman" panose="02020603050405020304" pitchFamily="18" charset="0"/>
                <a:cs typeface="Arial" panose="020B0604020202020204" pitchFamily="34" charset="0"/>
              </a:rPr>
              <a:t>  Synthesis of SHE.</a:t>
            </a:r>
          </a:p>
          <a:p>
            <a:pPr>
              <a:buFontTx/>
              <a:buChar char="•"/>
            </a:pPr>
            <a:r>
              <a:rPr kumimoji="1" lang="ru-RU" altLang="ru-RU" sz="2000" b="1" i="1" smtClean="0">
                <a:solidFill>
                  <a:srgbClr val="002060"/>
                </a:solidFill>
                <a:latin typeface="Times New Roman" panose="02020603050405020304" pitchFamily="18" charset="0"/>
                <a:cs typeface="Arial" panose="020B0604020202020204" pitchFamily="34" charset="0"/>
              </a:rPr>
              <a:t> </a:t>
            </a:r>
            <a:r>
              <a:rPr kumimoji="1" lang="en-US" altLang="ru-RU" sz="2000" b="1" i="1" smtClean="0">
                <a:solidFill>
                  <a:srgbClr val="002060"/>
                </a:solidFill>
                <a:latin typeface="Times New Roman" panose="02020603050405020304" pitchFamily="18" charset="0"/>
                <a:cs typeface="Arial" panose="020B0604020202020204" pitchFamily="34" charset="0"/>
              </a:rPr>
              <a:t> Properties and Spectroscopy of SHE;</a:t>
            </a:r>
          </a:p>
          <a:p>
            <a:pPr>
              <a:buFontTx/>
              <a:buChar char="•"/>
            </a:pPr>
            <a:r>
              <a:rPr kumimoji="1" lang="ru-RU" altLang="ru-RU" sz="2000" b="1" i="1" smtClean="0">
                <a:solidFill>
                  <a:srgbClr val="002060"/>
                </a:solidFill>
                <a:latin typeface="Times New Roman" panose="02020603050405020304" pitchFamily="18" charset="0"/>
                <a:cs typeface="Arial" panose="020B0604020202020204" pitchFamily="34" charset="0"/>
              </a:rPr>
              <a:t> </a:t>
            </a:r>
            <a:r>
              <a:rPr kumimoji="1" lang="en-US" altLang="ru-RU" sz="2000" b="1" i="1" smtClean="0">
                <a:solidFill>
                  <a:srgbClr val="002060"/>
                </a:solidFill>
                <a:latin typeface="Times New Roman" panose="02020603050405020304" pitchFamily="18" charset="0"/>
                <a:cs typeface="Arial" panose="020B0604020202020204" pitchFamily="34" charset="0"/>
              </a:rPr>
              <a:t> Chemistry of SHE;</a:t>
            </a:r>
          </a:p>
          <a:p>
            <a:pPr>
              <a:buFontTx/>
              <a:buChar char="•"/>
            </a:pPr>
            <a:r>
              <a:rPr kumimoji="1" lang="ru-RU" altLang="ru-RU" sz="2000" b="1" i="1" smtClean="0">
                <a:solidFill>
                  <a:srgbClr val="002060"/>
                </a:solidFill>
                <a:latin typeface="Times New Roman" panose="02020603050405020304" pitchFamily="18" charset="0"/>
                <a:cs typeface="Arial" panose="020B0604020202020204" pitchFamily="34" charset="0"/>
              </a:rPr>
              <a:t> </a:t>
            </a:r>
            <a:r>
              <a:rPr kumimoji="1" lang="en-US" altLang="ru-RU" sz="2000" b="1" i="1" smtClean="0">
                <a:solidFill>
                  <a:srgbClr val="002060"/>
                </a:solidFill>
                <a:latin typeface="Times New Roman" panose="02020603050405020304" pitchFamily="18" charset="0"/>
                <a:cs typeface="Arial" panose="020B0604020202020204" pitchFamily="34" charset="0"/>
              </a:rPr>
              <a:t> Searching for new reactions leading to SHE</a:t>
            </a:r>
          </a:p>
        </p:txBody>
      </p:sp>
    </p:spTree>
    <p:extLst>
      <p:ext uri="{BB962C8B-B14F-4D97-AF65-F5344CB8AC3E}">
        <p14:creationId xmlns="" xmlns:p14="http://schemas.microsoft.com/office/powerpoint/2010/main" val="2072366436"/>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p:nvPr>
        </p:nvSpPr>
        <p:spPr/>
        <p:txBody>
          <a:bodyPr/>
          <a:lstStyle/>
          <a:p>
            <a:pPr marL="0" indent="0">
              <a:buNone/>
            </a:pPr>
            <a:endParaRPr lang="ru-RU" dirty="0" smtClean="0"/>
          </a:p>
          <a:p>
            <a:pPr marL="0" indent="0">
              <a:buNone/>
            </a:pPr>
            <a:endParaRPr lang="ru-RU" dirty="0"/>
          </a:p>
          <a:p>
            <a:pPr marL="0" indent="0">
              <a:buNone/>
            </a:pPr>
            <a:endParaRPr lang="ru-RU" dirty="0" smtClean="0"/>
          </a:p>
          <a:p>
            <a:pPr marL="0" indent="0" algn="ctr">
              <a:buNone/>
            </a:pPr>
            <a:r>
              <a:rPr lang="ru-RU" dirty="0" smtClean="0"/>
              <a:t>Программа модернизации действующих циклотронов тяжелых ионов ЛЯР</a:t>
            </a:r>
            <a:endParaRPr lang="ru-RU" dirty="0"/>
          </a:p>
        </p:txBody>
      </p:sp>
    </p:spTree>
    <p:extLst>
      <p:ext uri="{BB962C8B-B14F-4D97-AF65-F5344CB8AC3E}">
        <p14:creationId xmlns="" xmlns:p14="http://schemas.microsoft.com/office/powerpoint/2010/main" val="8322272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Номер слайда 5"/>
          <p:cNvSpPr>
            <a:spLocks noGrp="1"/>
          </p:cNvSpPr>
          <p:nvPr>
            <p:ph type="sldNum" sz="quarter" idx="12"/>
          </p:nvPr>
        </p:nvSpPr>
        <p:spPr>
          <a:noFill/>
        </p:spPr>
        <p:txBody>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fld id="{2EC676CC-2E00-4E5E-8FB2-F9B9F69981C4}" type="slidenum">
              <a:rPr lang="en-US" altLang="ru-RU" sz="1400" smtClean="0">
                <a:solidFill>
                  <a:srgbClr val="FFFFFF"/>
                </a:solidFill>
                <a:latin typeface="Times New Roman" panose="02020603050405020304" pitchFamily="18" charset="0"/>
              </a:rPr>
              <a:pPr>
                <a:spcBef>
                  <a:spcPct val="50000"/>
                </a:spcBef>
                <a:buClrTx/>
                <a:buSzTx/>
                <a:buFontTx/>
                <a:buNone/>
              </a:pPr>
              <a:t>29</a:t>
            </a:fld>
            <a:endParaRPr lang="en-US" altLang="ru-RU" sz="1400" smtClean="0">
              <a:solidFill>
                <a:srgbClr val="FFFFFF"/>
              </a:solidFill>
              <a:latin typeface="Times New Roman" panose="02020603050405020304" pitchFamily="18" charset="0"/>
            </a:endParaRPr>
          </a:p>
        </p:txBody>
      </p:sp>
      <p:sp>
        <p:nvSpPr>
          <p:cNvPr id="583682" name="Rectangle 2"/>
          <p:cNvSpPr>
            <a:spLocks noGrp="1" noChangeArrowheads="1"/>
          </p:cNvSpPr>
          <p:nvPr>
            <p:ph type="title"/>
          </p:nvPr>
        </p:nvSpPr>
        <p:spPr>
          <a:xfrm>
            <a:off x="249811" y="-125714"/>
            <a:ext cx="8748713" cy="1260475"/>
          </a:xfrm>
        </p:spPr>
        <p:txBody>
          <a:bodyPr/>
          <a:lstStyle/>
          <a:p>
            <a:pPr algn="ctr" eaLnBrk="1" hangingPunct="1">
              <a:defRPr/>
            </a:pPr>
            <a:r>
              <a:rPr lang="en-US" sz="3600" b="1" dirty="0" smtClean="0">
                <a:solidFill>
                  <a:srgbClr val="FFFF00"/>
                </a:solidFill>
              </a:rPr>
              <a:t>Modernization of the U400 cyclotron</a:t>
            </a:r>
            <a:br>
              <a:rPr lang="en-US" sz="3600" b="1" dirty="0" smtClean="0">
                <a:solidFill>
                  <a:srgbClr val="FFFF00"/>
                </a:solidFill>
              </a:rPr>
            </a:br>
            <a:r>
              <a:rPr lang="en-US" sz="3600" b="1" dirty="0" smtClean="0">
                <a:solidFill>
                  <a:srgbClr val="FFFF00"/>
                </a:solidFill>
              </a:rPr>
              <a:t> (Project U-400R)</a:t>
            </a:r>
            <a:endParaRPr lang="ru-RU" sz="3600" b="1" dirty="0" smtClean="0">
              <a:solidFill>
                <a:srgbClr val="FFFF00"/>
              </a:solidFill>
            </a:endParaRPr>
          </a:p>
        </p:txBody>
      </p:sp>
      <p:sp>
        <p:nvSpPr>
          <p:cNvPr id="583684" name="Rectangle 4"/>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ru-RU" sz="2400">
              <a:solidFill>
                <a:srgbClr val="FFFFFF"/>
              </a:solidFill>
              <a:effectLst>
                <a:outerShdw blurRad="38100" dist="38100" dir="2700000" algn="tl">
                  <a:srgbClr val="000000">
                    <a:alpha val="43137"/>
                  </a:srgbClr>
                </a:outerShdw>
              </a:effectLst>
              <a:latin typeface="Arial Cyr" panose="020B0604020202020204" pitchFamily="34" charset="0"/>
            </a:endParaRPr>
          </a:p>
        </p:txBody>
      </p:sp>
      <p:pic>
        <p:nvPicPr>
          <p:cNvPr id="221190" name="Picture 5" descr="u400"/>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27984" y="2420888"/>
            <a:ext cx="4622792" cy="33116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1191" name="Text Box 6"/>
          <p:cNvSpPr txBox="1">
            <a:spLocks noChangeArrowheads="1"/>
          </p:cNvSpPr>
          <p:nvPr/>
        </p:nvSpPr>
        <p:spPr bwMode="auto">
          <a:xfrm>
            <a:off x="5651500" y="5734050"/>
            <a:ext cx="2449513" cy="433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54000" rIns="54000">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lnSpc>
                <a:spcPct val="80000"/>
              </a:lnSpc>
              <a:spcBef>
                <a:spcPct val="0"/>
              </a:spcBef>
              <a:buClrTx/>
              <a:buSzTx/>
              <a:buFontTx/>
              <a:buNone/>
            </a:pPr>
            <a:r>
              <a:rPr lang="en-US" altLang="ru-RU" sz="1600" b="1" smtClean="0">
                <a:solidFill>
                  <a:srgbClr val="FFFFFF"/>
                </a:solidFill>
                <a:latin typeface="Arial" panose="020B0604020202020204" pitchFamily="34" charset="0"/>
              </a:rPr>
              <a:t>Cyclotron U400</a:t>
            </a:r>
            <a:br>
              <a:rPr lang="en-US" altLang="ru-RU" sz="1600" b="1" smtClean="0">
                <a:solidFill>
                  <a:srgbClr val="FFFFFF"/>
                </a:solidFill>
                <a:latin typeface="Arial" panose="020B0604020202020204" pitchFamily="34" charset="0"/>
              </a:rPr>
            </a:br>
            <a:r>
              <a:rPr lang="en-US" altLang="ru-RU" sz="1200" b="1" smtClean="0">
                <a:solidFill>
                  <a:srgbClr val="FFFFFF"/>
                </a:solidFill>
                <a:latin typeface="Arial" panose="020B0604020202020204" pitchFamily="34" charset="0"/>
              </a:rPr>
              <a:t>has been operating since 1979</a:t>
            </a:r>
          </a:p>
        </p:txBody>
      </p:sp>
      <p:sp>
        <p:nvSpPr>
          <p:cNvPr id="8" name="Rectangle 3"/>
          <p:cNvSpPr txBox="1">
            <a:spLocks noChangeArrowheads="1"/>
          </p:cNvSpPr>
          <p:nvPr/>
        </p:nvSpPr>
        <p:spPr bwMode="auto">
          <a:xfrm>
            <a:off x="49954" y="1916832"/>
            <a:ext cx="4306022" cy="4649787"/>
          </a:xfrm>
          <a:prstGeom prst="rect">
            <a:avLst/>
          </a:prstGeom>
          <a:solidFill>
            <a:schemeClr val="tx2">
              <a:lumMod val="20000"/>
              <a:lumOff val="80000"/>
            </a:schemeClr>
          </a:solid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8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1"/>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2"/>
              </a:buClr>
              <a:buSzPct val="5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75000"/>
              </a:lnSpc>
              <a:buClr>
                <a:srgbClr val="FF3300"/>
              </a:buClr>
              <a:buFont typeface="Wingdings" panose="05000000000000000000" pitchFamily="2" charset="2"/>
              <a:buNone/>
            </a:pPr>
            <a:endParaRPr lang="en-US" altLang="ru-RU" sz="2000" dirty="0" smtClean="0">
              <a:solidFill>
                <a:srgbClr val="000066"/>
              </a:solidFill>
              <a:effectLst/>
            </a:endParaRPr>
          </a:p>
          <a:p>
            <a:pPr>
              <a:lnSpc>
                <a:spcPct val="75000"/>
              </a:lnSpc>
              <a:buClr>
                <a:srgbClr val="FF3300"/>
              </a:buClr>
              <a:buFont typeface="Wingdings" panose="05000000000000000000" pitchFamily="2" charset="2"/>
              <a:buNone/>
            </a:pPr>
            <a:r>
              <a:rPr lang="en-US" sz="2800" b="1" u="sng" dirty="0" smtClean="0">
                <a:solidFill>
                  <a:srgbClr val="000066"/>
                </a:solidFill>
              </a:rPr>
              <a:t>MAIN PURPOSE </a:t>
            </a:r>
          </a:p>
          <a:p>
            <a:pPr>
              <a:lnSpc>
                <a:spcPct val="75000"/>
              </a:lnSpc>
              <a:buClr>
                <a:srgbClr val="FF3300"/>
              </a:buClr>
            </a:pPr>
            <a:endParaRPr lang="en-US" altLang="ru-RU" sz="2000" dirty="0" smtClean="0">
              <a:solidFill>
                <a:srgbClr val="000066"/>
              </a:solidFill>
              <a:effectLst/>
            </a:endParaRPr>
          </a:p>
          <a:p>
            <a:pPr>
              <a:lnSpc>
                <a:spcPct val="75000"/>
              </a:lnSpc>
              <a:buClr>
                <a:srgbClr val="FF3300"/>
              </a:buClr>
            </a:pPr>
            <a:r>
              <a:rPr lang="en-US" altLang="ru-RU" sz="2000" dirty="0" smtClean="0">
                <a:solidFill>
                  <a:srgbClr val="000066"/>
                </a:solidFill>
                <a:effectLst/>
              </a:rPr>
              <a:t>Improvement of the quality and intensity of stable and radioactive beams (</a:t>
            </a:r>
            <a:r>
              <a:rPr lang="en-US" altLang="ru-RU" sz="2000" baseline="30000" dirty="0" smtClean="0">
                <a:solidFill>
                  <a:srgbClr val="000066"/>
                </a:solidFill>
                <a:effectLst/>
              </a:rPr>
              <a:t>48</a:t>
            </a:r>
            <a:r>
              <a:rPr lang="en-US" altLang="ru-RU" sz="2000" dirty="0" smtClean="0">
                <a:solidFill>
                  <a:srgbClr val="000066"/>
                </a:solidFill>
                <a:effectLst/>
              </a:rPr>
              <a:t>Ca – 2.5÷3 </a:t>
            </a:r>
            <a:r>
              <a:rPr lang="en-GB" altLang="ru-RU" sz="2000" dirty="0" smtClean="0">
                <a:solidFill>
                  <a:srgbClr val="000066"/>
                </a:solidFill>
                <a:effectLst/>
              </a:rPr>
              <a:t>p</a:t>
            </a:r>
            <a:r>
              <a:rPr lang="en-GB" altLang="ru-RU" sz="2000" dirty="0" smtClean="0">
                <a:solidFill>
                  <a:srgbClr val="000066"/>
                </a:solidFill>
                <a:effectLst/>
                <a:sym typeface="Symbol" panose="05050102010706020507" pitchFamily="18" charset="2"/>
              </a:rPr>
              <a:t></a:t>
            </a:r>
            <a:r>
              <a:rPr lang="en-GB" altLang="ru-RU" sz="2000" dirty="0" smtClean="0">
                <a:solidFill>
                  <a:srgbClr val="000066"/>
                </a:solidFill>
                <a:effectLst/>
              </a:rPr>
              <a:t>A</a:t>
            </a:r>
            <a:r>
              <a:rPr lang="en-US" altLang="ru-RU" sz="2000" dirty="0" smtClean="0">
                <a:solidFill>
                  <a:srgbClr val="000066"/>
                </a:solidFill>
                <a:effectLst/>
              </a:rPr>
              <a:t> ),</a:t>
            </a:r>
          </a:p>
          <a:p>
            <a:pPr>
              <a:lnSpc>
                <a:spcPct val="75000"/>
              </a:lnSpc>
              <a:buClr>
                <a:srgbClr val="FF3300"/>
              </a:buClr>
              <a:buFontTx/>
              <a:buNone/>
            </a:pPr>
            <a:r>
              <a:rPr lang="en-US" altLang="ru-RU" sz="2000" dirty="0" smtClean="0">
                <a:solidFill>
                  <a:srgbClr val="000066"/>
                </a:solidFill>
                <a:effectLst/>
              </a:rPr>
              <a:t> </a:t>
            </a:r>
          </a:p>
          <a:p>
            <a:pPr>
              <a:lnSpc>
                <a:spcPct val="75000"/>
              </a:lnSpc>
              <a:buClr>
                <a:srgbClr val="FF3300"/>
              </a:buClr>
            </a:pPr>
            <a:r>
              <a:rPr lang="en-US" altLang="ru-RU" sz="2000" b="1" dirty="0" smtClean="0">
                <a:solidFill>
                  <a:srgbClr val="000066"/>
                </a:solidFill>
                <a:effectLst/>
              </a:rPr>
              <a:t>Providing a smooth variation of ion energy in the range of 0.8 – 27 MeV/A</a:t>
            </a:r>
            <a:r>
              <a:rPr lang="ru-RU" altLang="ru-RU" sz="2000" b="1" dirty="0" smtClean="0">
                <a:solidFill>
                  <a:srgbClr val="000066"/>
                </a:solidFill>
                <a:effectLst/>
              </a:rPr>
              <a:t>,</a:t>
            </a:r>
            <a:endParaRPr lang="en-US" altLang="ru-RU" sz="2000" b="1" dirty="0" smtClean="0">
              <a:solidFill>
                <a:srgbClr val="000066"/>
              </a:solidFill>
              <a:effectLst/>
            </a:endParaRPr>
          </a:p>
          <a:p>
            <a:pPr>
              <a:lnSpc>
                <a:spcPct val="75000"/>
              </a:lnSpc>
              <a:buClr>
                <a:srgbClr val="FF3300"/>
              </a:buClr>
              <a:buFontTx/>
              <a:buNone/>
            </a:pPr>
            <a:endParaRPr lang="en-US" altLang="ru-RU" sz="2000" dirty="0" smtClean="0">
              <a:solidFill>
                <a:srgbClr val="000066"/>
              </a:solidFill>
              <a:effectLst/>
            </a:endParaRPr>
          </a:p>
          <a:p>
            <a:pPr>
              <a:lnSpc>
                <a:spcPct val="75000"/>
              </a:lnSpc>
              <a:buClr>
                <a:srgbClr val="FF3300"/>
              </a:buClr>
            </a:pPr>
            <a:r>
              <a:rPr lang="en-US" altLang="ru-RU" sz="2000" dirty="0" smtClean="0">
                <a:solidFill>
                  <a:srgbClr val="000066"/>
                </a:solidFill>
                <a:effectLst/>
              </a:rPr>
              <a:t>Decrease the consumption of rare isotopes,</a:t>
            </a:r>
          </a:p>
          <a:p>
            <a:pPr>
              <a:lnSpc>
                <a:spcPct val="75000"/>
              </a:lnSpc>
              <a:buClr>
                <a:srgbClr val="FF3300"/>
              </a:buClr>
              <a:buFontTx/>
              <a:buNone/>
            </a:pPr>
            <a:r>
              <a:rPr lang="en-US" altLang="ru-RU" sz="2000" dirty="0" smtClean="0">
                <a:solidFill>
                  <a:srgbClr val="000066"/>
                </a:solidFill>
                <a:effectLst/>
              </a:rPr>
              <a:t> </a:t>
            </a:r>
          </a:p>
          <a:p>
            <a:pPr>
              <a:lnSpc>
                <a:spcPct val="75000"/>
              </a:lnSpc>
              <a:buClr>
                <a:srgbClr val="FF3300"/>
              </a:buClr>
            </a:pPr>
            <a:r>
              <a:rPr lang="en-US" altLang="ru-RU" sz="2000" dirty="0" smtClean="0">
                <a:solidFill>
                  <a:srgbClr val="000066"/>
                </a:solidFill>
                <a:effectLst/>
              </a:rPr>
              <a:t>Decrease the power consumption from 1 to 0.25  MW.</a:t>
            </a:r>
            <a:endParaRPr lang="ru-RU" altLang="ru-RU" sz="2000" dirty="0" smtClean="0">
              <a:solidFill>
                <a:srgbClr val="000066"/>
              </a:solidFill>
              <a:effectLst/>
            </a:endParaRPr>
          </a:p>
        </p:txBody>
      </p:sp>
      <p:sp>
        <p:nvSpPr>
          <p:cNvPr id="9" name="Прямоугольник 8"/>
          <p:cNvSpPr/>
          <p:nvPr/>
        </p:nvSpPr>
        <p:spPr>
          <a:xfrm>
            <a:off x="1587" y="1105927"/>
            <a:ext cx="9142413" cy="923925"/>
          </a:xfrm>
          <a:prstGeom prst="rect">
            <a:avLst/>
          </a:prstGeom>
          <a:solidFill>
            <a:schemeClr val="bg1">
              <a:lumMod val="75000"/>
            </a:schemeClr>
          </a:solidFill>
        </p:spPr>
        <p:txBody>
          <a:bodyPr>
            <a:spAutoFit/>
          </a:bodyPr>
          <a:lstStyle/>
          <a:p>
            <a:pPr>
              <a:defRPr/>
            </a:pPr>
            <a:r>
              <a:rPr lang="en-US" dirty="0">
                <a:solidFill>
                  <a:srgbClr val="FFFF00"/>
                </a:solidFill>
              </a:rPr>
              <a:t>The </a:t>
            </a:r>
            <a:r>
              <a:rPr lang="en-US" altLang="ru-RU" dirty="0">
                <a:solidFill>
                  <a:srgbClr val="FFFF00"/>
                </a:solidFill>
                <a:latin typeface="Arial" panose="020B0604020202020204" pitchFamily="34" charset="0"/>
              </a:rPr>
              <a:t>U-400 cyclotron  has been operating since 1978.</a:t>
            </a:r>
            <a:br>
              <a:rPr lang="en-US" altLang="ru-RU" dirty="0">
                <a:solidFill>
                  <a:srgbClr val="FFFF00"/>
                </a:solidFill>
                <a:latin typeface="Arial" panose="020B0604020202020204" pitchFamily="34" charset="0"/>
              </a:rPr>
            </a:br>
            <a:r>
              <a:rPr lang="en-US" dirty="0">
                <a:solidFill>
                  <a:srgbClr val="FFFF00"/>
                </a:solidFill>
              </a:rPr>
              <a:t>The project of the U-400 cyclotron </a:t>
            </a:r>
            <a:r>
              <a:rPr lang="en-US" dirty="0" smtClean="0">
                <a:solidFill>
                  <a:srgbClr val="FFFF00"/>
                </a:solidFill>
              </a:rPr>
              <a:t>modernization is developed. </a:t>
            </a:r>
            <a:endParaRPr lang="en-US" dirty="0">
              <a:solidFill>
                <a:srgbClr val="FFFF00"/>
              </a:solidFill>
            </a:endParaRPr>
          </a:p>
          <a:p>
            <a:pPr>
              <a:defRPr/>
            </a:pPr>
            <a:r>
              <a:rPr lang="en-US" dirty="0">
                <a:solidFill>
                  <a:srgbClr val="FFFF00"/>
                </a:solidFill>
              </a:rPr>
              <a:t>The upgrade will be performed after </a:t>
            </a:r>
            <a:r>
              <a:rPr lang="en-US" dirty="0" smtClean="0">
                <a:solidFill>
                  <a:srgbClr val="FFFF00"/>
                </a:solidFill>
              </a:rPr>
              <a:t>the completion </a:t>
            </a:r>
            <a:r>
              <a:rPr lang="en-US" dirty="0">
                <a:solidFill>
                  <a:srgbClr val="FFFF00"/>
                </a:solidFill>
              </a:rPr>
              <a:t>of the DC-280 cyclotron construction </a:t>
            </a:r>
            <a:endParaRPr lang="ru-RU" dirty="0">
              <a:solidFill>
                <a:srgbClr val="FFFF00"/>
              </a:solidFill>
            </a:endParaRPr>
          </a:p>
        </p:txBody>
      </p:sp>
    </p:spTree>
    <p:extLst>
      <p:ext uri="{BB962C8B-B14F-4D97-AF65-F5344CB8AC3E}">
        <p14:creationId xmlns="" xmlns:p14="http://schemas.microsoft.com/office/powerpoint/2010/main" val="3630674981"/>
      </p:ext>
    </p:extLst>
  </p:cSld>
  <p:clrMapOvr>
    <a:masterClrMapping/>
  </p:clrMapOvr>
  <p:transition spd="med">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Рисунок 3"/>
          <p:cNvPicPr>
            <a:picLocks noChangeAspect="1"/>
          </p:cNvPicPr>
          <p:nvPr/>
        </p:nvPicPr>
        <p:blipFill>
          <a:blip r:embed="rId3" cstate="print">
            <a:extLst>
              <a:ext uri="{28A0092B-C50C-407E-A947-70E740481C1C}">
                <a14:useLocalDpi xmlns="" xmlns:a14="http://schemas.microsoft.com/office/drawing/2010/main" val="0"/>
              </a:ext>
            </a:extLst>
          </a:blip>
          <a:srcRect t="2" b="11884"/>
          <a:stretch>
            <a:fillRect/>
          </a:stretch>
        </p:blipFill>
        <p:spPr bwMode="auto">
          <a:xfrm>
            <a:off x="107950" y="115888"/>
            <a:ext cx="8861425" cy="4392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3" descr="u400m-2"/>
          <p:cNvPicPr>
            <a:picLocks noChangeAspect="1" noChangeArrowheads="1"/>
          </p:cNvPicPr>
          <p:nvPr/>
        </p:nvPicPr>
        <p:blipFill rotWithShape="1">
          <a:blip r:embed="rId4" cstate="print"/>
          <a:srcRect b="5484"/>
          <a:stretch/>
        </p:blipFill>
        <p:spPr bwMode="auto">
          <a:xfrm>
            <a:off x="5924550" y="4737100"/>
            <a:ext cx="2914650" cy="1944688"/>
          </a:xfrm>
          <a:prstGeom prst="rect">
            <a:avLst/>
          </a:prstGeom>
          <a:noFill/>
          <a:ln>
            <a:noFill/>
          </a:ln>
          <a:effectLst>
            <a:outerShdw blurRad="50800" dist="50800" dir="5400000" sx="2000" sy="2000" algn="ctr" rotWithShape="0">
              <a:srgbClr val="000000">
                <a:alpha val="4313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u400c"/>
          <p:cNvPicPr>
            <a:picLocks noChangeAspect="1" noChangeArrowheads="1"/>
          </p:cNvPicPr>
          <p:nvPr/>
        </p:nvPicPr>
        <p:blipFill rotWithShape="1">
          <a:blip r:embed="rId5" cstate="print"/>
          <a:srcRect l="-334" t="7242" r="334" b="2111"/>
          <a:stretch/>
        </p:blipFill>
        <p:spPr bwMode="auto">
          <a:xfrm>
            <a:off x="3300413" y="4737100"/>
            <a:ext cx="2376487" cy="1973263"/>
          </a:xfrm>
          <a:prstGeom prst="rect">
            <a:avLst/>
          </a:prstGeom>
          <a:noFill/>
          <a:ln>
            <a:noFill/>
          </a:ln>
          <a:effectLst>
            <a:outerShdw blurRad="50800" dist="50800" dir="5400000" sx="2000" sy="2000" algn="ctr" rotWithShape="0">
              <a:srgbClr val="000000">
                <a:alpha val="4313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6" cstate="print"/>
          <a:srcRect/>
          <a:stretch>
            <a:fillRect/>
          </a:stretch>
        </p:blipFill>
        <p:spPr bwMode="auto">
          <a:xfrm>
            <a:off x="298450" y="4721225"/>
            <a:ext cx="2740025" cy="1963738"/>
          </a:xfrm>
          <a:prstGeom prst="rect">
            <a:avLst/>
          </a:prstGeom>
          <a:noFill/>
          <a:ln w="9525">
            <a:noFill/>
            <a:miter lim="800000"/>
            <a:headEnd/>
            <a:tailEnd/>
          </a:ln>
          <a:effectLst>
            <a:outerShdw blurRad="50800" dist="50800" dir="5400000" sx="2000" sy="2000" algn="ctr" rotWithShape="0">
              <a:srgbClr val="000000">
                <a:alpha val="43137"/>
              </a:srgbClr>
            </a:outerShdw>
          </a:effectLst>
        </p:spPr>
      </p:pic>
      <p:cxnSp>
        <p:nvCxnSpPr>
          <p:cNvPr id="7" name="Прямая соединительная линия 6"/>
          <p:cNvCxnSpPr/>
          <p:nvPr/>
        </p:nvCxnSpPr>
        <p:spPr>
          <a:xfrm>
            <a:off x="-107950" y="4572000"/>
            <a:ext cx="9575800" cy="0"/>
          </a:xfrm>
          <a:prstGeom prst="line">
            <a:avLst/>
          </a:prstGeom>
          <a:ln w="1206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4662195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Rectangle 7"/>
          <p:cNvSpPr>
            <a:spLocks noGrp="1" noChangeArrowheads="1"/>
          </p:cNvSpPr>
          <p:nvPr>
            <p:ph type="sldNum" sz="quarter" idx="4294967295"/>
          </p:nvPr>
        </p:nvSpPr>
        <p:spPr>
          <a:xfrm>
            <a:off x="6934200" y="6248400"/>
            <a:ext cx="1905000" cy="457200"/>
          </a:xfrm>
          <a:prstGeom prst="rect">
            <a:avLst/>
          </a:prstGeom>
        </p:spPr>
        <p:txBody>
          <a:bodyPr/>
          <a:lstStyle/>
          <a:p>
            <a:fld id="{1F18C263-7DDA-4B5C-8AB0-7201BA1DBC05}" type="slidenum">
              <a:rPr lang="en-US" altLang="ru-RU">
                <a:solidFill>
                  <a:srgbClr val="FFFFFF"/>
                </a:solidFill>
              </a:rPr>
              <a:pPr/>
              <a:t>30</a:t>
            </a:fld>
            <a:endParaRPr lang="en-US" altLang="ru-RU">
              <a:solidFill>
                <a:srgbClr val="FFFFFF"/>
              </a:solidFill>
            </a:endParaRPr>
          </a:p>
        </p:txBody>
      </p:sp>
      <p:sp>
        <p:nvSpPr>
          <p:cNvPr id="1348610" name="Rectangle 2"/>
          <p:cNvSpPr>
            <a:spLocks noChangeArrowheads="1"/>
          </p:cNvSpPr>
          <p:nvPr/>
        </p:nvSpPr>
        <p:spPr bwMode="auto">
          <a:xfrm>
            <a:off x="3175" y="-1027113"/>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solidFill>
                <a:srgbClr val="FFFFFF"/>
              </a:solidFill>
            </a:endParaRPr>
          </a:p>
        </p:txBody>
      </p:sp>
      <p:sp>
        <p:nvSpPr>
          <p:cNvPr id="1348611" name="Text Box 3"/>
          <p:cNvSpPr txBox="1">
            <a:spLocks noChangeArrowheads="1"/>
          </p:cNvSpPr>
          <p:nvPr/>
        </p:nvSpPr>
        <p:spPr bwMode="auto">
          <a:xfrm>
            <a:off x="4447472" y="63851"/>
            <a:ext cx="5162550" cy="641350"/>
          </a:xfrm>
          <a:prstGeom prst="rect">
            <a:avLst/>
          </a:prstGeom>
          <a:noFill/>
          <a:ln>
            <a:noFill/>
          </a:ln>
          <a:effectLst>
            <a:outerShdw dist="117088" dir="2436078" algn="ctr" rotWithShape="0">
              <a:schemeClr val="bg2">
                <a:alpha val="50000"/>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r>
              <a:rPr lang="en-US" altLang="ru-RU" sz="3600" b="1" dirty="0">
                <a:solidFill>
                  <a:srgbClr val="FFD72D"/>
                </a:solidFill>
                <a:effectLst>
                  <a:outerShdw blurRad="38100" dist="38100" dir="2700000" algn="tl">
                    <a:srgbClr val="000000"/>
                  </a:outerShdw>
                </a:effectLst>
                <a:latin typeface="Tahoma" panose="020B0604030504040204" pitchFamily="34" charset="0"/>
              </a:rPr>
              <a:t>U400 </a:t>
            </a:r>
            <a:r>
              <a:rPr lang="en-US" altLang="ru-RU" sz="3600" b="1" dirty="0">
                <a:solidFill>
                  <a:srgbClr val="FFD72D"/>
                </a:solidFill>
                <a:effectLst>
                  <a:outerShdw blurRad="38100" dist="38100" dir="2700000" algn="tl">
                    <a:srgbClr val="000000"/>
                  </a:outerShdw>
                </a:effectLst>
                <a:latin typeface="Tahoma" panose="020B0604030504040204" pitchFamily="34" charset="0"/>
                <a:sym typeface="Symbol" panose="05050102010706020507" pitchFamily="18" charset="2"/>
              </a:rPr>
              <a:t></a:t>
            </a:r>
            <a:r>
              <a:rPr lang="en-US" altLang="ru-RU" sz="3600" b="1" dirty="0">
                <a:solidFill>
                  <a:srgbClr val="FFD72D"/>
                </a:solidFill>
                <a:effectLst>
                  <a:outerShdw blurRad="38100" dist="38100" dir="2700000" algn="tl">
                    <a:srgbClr val="000000"/>
                  </a:outerShdw>
                </a:effectLst>
                <a:latin typeface="Tahoma" panose="020B0604030504040204" pitchFamily="34" charset="0"/>
              </a:rPr>
              <a:t> U400R</a:t>
            </a:r>
            <a:r>
              <a:rPr lang="ru-RU" altLang="ru-RU" sz="3600" b="1" dirty="0">
                <a:solidFill>
                  <a:srgbClr val="FFD72D"/>
                </a:solidFill>
                <a:effectLst>
                  <a:outerShdw blurRad="38100" dist="38100" dir="2700000" algn="tl">
                    <a:srgbClr val="000000"/>
                  </a:outerShdw>
                </a:effectLst>
                <a:latin typeface="Tahoma" panose="020B0604030504040204" pitchFamily="34" charset="0"/>
              </a:rPr>
              <a:t> </a:t>
            </a:r>
          </a:p>
        </p:txBody>
      </p:sp>
      <p:grpSp>
        <p:nvGrpSpPr>
          <p:cNvPr id="1348612" name="Group 4"/>
          <p:cNvGrpSpPr>
            <a:grpSpLocks/>
          </p:cNvGrpSpPr>
          <p:nvPr/>
        </p:nvGrpSpPr>
        <p:grpSpPr bwMode="auto">
          <a:xfrm>
            <a:off x="61362" y="81926"/>
            <a:ext cx="4568825" cy="4365104"/>
            <a:chOff x="975" y="572"/>
            <a:chExt cx="3765" cy="3550"/>
          </a:xfrm>
        </p:grpSpPr>
        <p:pic>
          <p:nvPicPr>
            <p:cNvPr id="1348613"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75" y="572"/>
              <a:ext cx="3765" cy="3526"/>
            </a:xfrm>
            <a:prstGeom prst="rect">
              <a:avLst/>
            </a:prstGeom>
            <a:solidFill>
              <a:schemeClr val="tx1"/>
            </a:solidFill>
          </p:spPr>
        </p:pic>
        <p:sp>
          <p:nvSpPr>
            <p:cNvPr id="1348614" name="Rectangle 6"/>
            <p:cNvSpPr>
              <a:spLocks noChangeArrowheads="1"/>
            </p:cNvSpPr>
            <p:nvPr/>
          </p:nvSpPr>
          <p:spPr bwMode="auto">
            <a:xfrm>
              <a:off x="2699" y="3929"/>
              <a:ext cx="997" cy="166"/>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ru-RU">
                <a:solidFill>
                  <a:srgbClr val="FFFFFF"/>
                </a:solidFill>
              </a:endParaRPr>
            </a:p>
          </p:txBody>
        </p:sp>
        <p:sp>
          <p:nvSpPr>
            <p:cNvPr id="1348615" name="Text Box 7"/>
            <p:cNvSpPr txBox="1">
              <a:spLocks noChangeArrowheads="1"/>
            </p:cNvSpPr>
            <p:nvPr/>
          </p:nvSpPr>
          <p:spPr bwMode="auto">
            <a:xfrm>
              <a:off x="2798" y="3893"/>
              <a:ext cx="787" cy="2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1600">
                  <a:solidFill>
                    <a:srgbClr val="000000"/>
                  </a:solidFill>
                  <a:effectLst>
                    <a:outerShdw blurRad="38100" dist="38100" dir="2700000" algn="tl">
                      <a:srgbClr val="FFFFFF"/>
                    </a:outerShdw>
                  </a:effectLst>
                </a:rPr>
                <a:t>Radius, m</a:t>
              </a:r>
              <a:endParaRPr lang="ru-RU" altLang="ru-RU" sz="1600">
                <a:solidFill>
                  <a:srgbClr val="000000"/>
                </a:solidFill>
                <a:effectLst>
                  <a:outerShdw blurRad="38100" dist="38100" dir="2700000" algn="tl">
                    <a:srgbClr val="FFFFFF"/>
                  </a:outerShdw>
                </a:effectLst>
              </a:endParaRPr>
            </a:p>
          </p:txBody>
        </p:sp>
        <p:sp>
          <p:nvSpPr>
            <p:cNvPr id="1348616" name="Rectangle 8"/>
            <p:cNvSpPr>
              <a:spLocks noChangeArrowheads="1"/>
            </p:cNvSpPr>
            <p:nvPr/>
          </p:nvSpPr>
          <p:spPr bwMode="auto">
            <a:xfrm>
              <a:off x="2088" y="642"/>
              <a:ext cx="2124" cy="192"/>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ru-RU">
                <a:solidFill>
                  <a:srgbClr val="FFFFFF"/>
                </a:solidFill>
              </a:endParaRPr>
            </a:p>
          </p:txBody>
        </p:sp>
        <p:sp>
          <p:nvSpPr>
            <p:cNvPr id="1348617" name="Text Box 9"/>
            <p:cNvSpPr txBox="1">
              <a:spLocks noChangeArrowheads="1"/>
            </p:cNvSpPr>
            <p:nvPr/>
          </p:nvSpPr>
          <p:spPr bwMode="auto">
            <a:xfrm>
              <a:off x="2264" y="629"/>
              <a:ext cx="2153" cy="2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ru-RU" sz="1600">
                  <a:solidFill>
                    <a:srgbClr val="000000"/>
                  </a:solidFill>
                  <a:effectLst>
                    <a:outerShdw blurRad="38100" dist="38100" dir="2700000" algn="tl">
                      <a:srgbClr val="FFFFFF"/>
                    </a:outerShdw>
                  </a:effectLst>
                </a:rPr>
                <a:t>U400R Average Magnetic Field</a:t>
              </a:r>
              <a:endParaRPr lang="ru-RU" altLang="ru-RU" sz="1600">
                <a:solidFill>
                  <a:srgbClr val="000000"/>
                </a:solidFill>
                <a:effectLst>
                  <a:outerShdw blurRad="38100" dist="38100" dir="2700000" algn="tl">
                    <a:srgbClr val="FFFFFF"/>
                  </a:outerShdw>
                </a:effectLst>
              </a:endParaRPr>
            </a:p>
          </p:txBody>
        </p:sp>
      </p:grpSp>
      <p:sp>
        <p:nvSpPr>
          <p:cNvPr id="1348618" name="Text Box 10"/>
          <p:cNvSpPr txBox="1">
            <a:spLocks noChangeArrowheads="1"/>
          </p:cNvSpPr>
          <p:nvPr/>
        </p:nvSpPr>
        <p:spPr bwMode="auto">
          <a:xfrm>
            <a:off x="-19988" y="4413831"/>
            <a:ext cx="3727891" cy="923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ru-RU" b="1" dirty="0">
                <a:solidFill>
                  <a:srgbClr val="FFFF00"/>
                </a:solidFill>
                <a:effectLst>
                  <a:outerShdw blurRad="38100" dist="38100" dir="2700000" algn="tl">
                    <a:srgbClr val="000000"/>
                  </a:outerShdw>
                </a:effectLst>
              </a:rPr>
              <a:t>Radial Distribution of Average Magnetic Field without Trim Coil’s Shimming</a:t>
            </a:r>
            <a:endParaRPr lang="ru-RU" altLang="ru-RU" b="1" dirty="0">
              <a:solidFill>
                <a:srgbClr val="FFFF00"/>
              </a:solidFill>
              <a:effectLst>
                <a:outerShdw blurRad="38100" dist="38100" dir="2700000" algn="tl">
                  <a:srgbClr val="000000"/>
                </a:outerShdw>
              </a:effectLst>
            </a:endParaRPr>
          </a:p>
        </p:txBody>
      </p:sp>
      <p:grpSp>
        <p:nvGrpSpPr>
          <p:cNvPr id="13" name="Group 5"/>
          <p:cNvGrpSpPr>
            <a:grpSpLocks/>
          </p:cNvGrpSpPr>
          <p:nvPr/>
        </p:nvGrpSpPr>
        <p:grpSpPr bwMode="auto">
          <a:xfrm>
            <a:off x="4554538" y="3662452"/>
            <a:ext cx="4589462" cy="3175001"/>
            <a:chOff x="3381" y="2224"/>
            <a:chExt cx="2891" cy="2000"/>
          </a:xfrm>
        </p:grpSpPr>
        <p:pic>
          <p:nvPicPr>
            <p:cNvPr id="14" name="Picture 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381" y="2224"/>
              <a:ext cx="2891" cy="2000"/>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Text Box 7"/>
            <p:cNvSpPr txBox="1">
              <a:spLocks noChangeArrowheads="1"/>
            </p:cNvSpPr>
            <p:nvPr/>
          </p:nvSpPr>
          <p:spPr bwMode="auto">
            <a:xfrm>
              <a:off x="4046" y="2278"/>
              <a:ext cx="1668" cy="291"/>
            </a:xfrm>
            <a:prstGeom prst="rect">
              <a:avLst/>
            </a:prstGeom>
            <a:solidFill>
              <a:schemeClr val="tx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altLang="ru-RU" sz="1200" dirty="0">
                  <a:solidFill>
                    <a:srgbClr val="000000"/>
                  </a:solidFill>
                  <a:effectLst>
                    <a:outerShdw blurRad="38100" dist="38100" dir="2700000" algn="tl">
                      <a:srgbClr val="C0C0C0"/>
                    </a:outerShdw>
                  </a:effectLst>
                  <a:latin typeface="Arial Cyr" panose="020B0604020202020204" pitchFamily="34" charset="0"/>
                </a:rPr>
                <a:t>C</a:t>
              </a:r>
              <a:r>
                <a:rPr lang="en-US" altLang="ru-RU" sz="1200" dirty="0" smtClean="0">
                  <a:solidFill>
                    <a:srgbClr val="000000"/>
                  </a:solidFill>
                  <a:effectLst>
                    <a:outerShdw blurRad="38100" dist="38100" dir="2700000" algn="tl">
                      <a:srgbClr val="C0C0C0"/>
                    </a:outerShdw>
                  </a:effectLst>
                  <a:latin typeface="Arial Cyr" panose="020B0604020202020204" pitchFamily="34" charset="0"/>
                </a:rPr>
                <a:t>urrent of magnet main coil - 1200A Trim coil current 20A</a:t>
              </a:r>
              <a:endParaRPr lang="ru-RU" altLang="ru-RU" sz="1200" dirty="0">
                <a:solidFill>
                  <a:srgbClr val="000000"/>
                </a:solidFill>
                <a:effectLst>
                  <a:outerShdw blurRad="38100" dist="38100" dir="2700000" algn="tl">
                    <a:srgbClr val="C0C0C0"/>
                  </a:outerShdw>
                </a:effectLst>
                <a:latin typeface="Arial Cyr" panose="020B0604020202020204" pitchFamily="34" charset="0"/>
              </a:endParaRPr>
            </a:p>
          </p:txBody>
        </p:sp>
      </p:grpSp>
      <p:sp>
        <p:nvSpPr>
          <p:cNvPr id="17" name="Text Box 10"/>
          <p:cNvSpPr txBox="1">
            <a:spLocks noChangeArrowheads="1"/>
          </p:cNvSpPr>
          <p:nvPr/>
        </p:nvSpPr>
        <p:spPr bwMode="auto">
          <a:xfrm>
            <a:off x="5796137" y="3005624"/>
            <a:ext cx="3240360"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ru-RU" b="1" dirty="0">
                <a:solidFill>
                  <a:srgbClr val="FFFF00"/>
                </a:solidFill>
                <a:effectLst>
                  <a:outerShdw blurRad="38100" dist="38100" dir="2700000" algn="tl">
                    <a:srgbClr val="000000"/>
                  </a:outerShdw>
                </a:effectLst>
              </a:rPr>
              <a:t>Radial Distribution of </a:t>
            </a:r>
            <a:r>
              <a:rPr lang="en-US" altLang="ru-RU" b="1" dirty="0" smtClean="0">
                <a:solidFill>
                  <a:srgbClr val="FFFF00"/>
                </a:solidFill>
                <a:effectLst>
                  <a:outerShdw blurRad="38100" dist="38100" dir="2700000" algn="tl">
                    <a:srgbClr val="000000"/>
                  </a:outerShdw>
                </a:effectLst>
              </a:rPr>
              <a:t>Magnetic </a:t>
            </a:r>
            <a:r>
              <a:rPr lang="en-US" altLang="ru-RU" b="1" dirty="0">
                <a:solidFill>
                  <a:srgbClr val="FFFF00"/>
                </a:solidFill>
                <a:effectLst>
                  <a:outerShdw blurRad="38100" dist="38100" dir="2700000" algn="tl">
                    <a:srgbClr val="000000"/>
                  </a:outerShdw>
                </a:effectLst>
              </a:rPr>
              <a:t>Field </a:t>
            </a:r>
            <a:r>
              <a:rPr lang="en-US" altLang="ru-RU" b="1" dirty="0" smtClean="0">
                <a:solidFill>
                  <a:srgbClr val="FFFF00"/>
                </a:solidFill>
                <a:effectLst>
                  <a:outerShdw blurRad="38100" dist="38100" dir="2700000" algn="tl">
                    <a:srgbClr val="000000"/>
                  </a:outerShdw>
                </a:effectLst>
              </a:rPr>
              <a:t>of Trim Coils</a:t>
            </a:r>
            <a:endParaRPr lang="ru-RU" altLang="ru-RU" b="1" dirty="0">
              <a:solidFill>
                <a:srgbClr val="FFFF00"/>
              </a:solidFill>
              <a:effectLst>
                <a:outerShdw blurRad="38100" dist="38100" dir="2700000" algn="tl">
                  <a:srgbClr val="000000"/>
                </a:outerShdw>
              </a:effectLst>
            </a:endParaRPr>
          </a:p>
        </p:txBody>
      </p:sp>
    </p:spTree>
    <p:extLst>
      <p:ext uri="{BB962C8B-B14F-4D97-AF65-F5344CB8AC3E}">
        <p14:creationId xmlns="" xmlns:p14="http://schemas.microsoft.com/office/powerpoint/2010/main" val="1412178976"/>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1348612"/>
                                        </p:tgtEl>
                                        <p:attrNameLst>
                                          <p:attrName>style.visibility</p:attrName>
                                        </p:attrNameLst>
                                      </p:cBhvr>
                                      <p:to>
                                        <p:strVal val="visible"/>
                                      </p:to>
                                    </p:set>
                                    <p:animEffect transition="in" filter="box(in)">
                                      <p:cBhvr>
                                        <p:cTn id="7" dur="500"/>
                                        <p:tgtEl>
                                          <p:spTgt spid="1348612"/>
                                        </p:tgtEl>
                                      </p:cBhvr>
                                    </p:animEffect>
                                  </p:childTnLst>
                                </p:cTn>
                              </p:par>
                            </p:childTnLst>
                          </p:cTn>
                        </p:par>
                        <p:par>
                          <p:cTn id="8" fill="hold" nodeType="afterGroup">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348618"/>
                                        </p:tgtEl>
                                        <p:attrNameLst>
                                          <p:attrName>style.visibility</p:attrName>
                                        </p:attrNameLst>
                                      </p:cBhvr>
                                      <p:to>
                                        <p:strVal val="visible"/>
                                      </p:to>
                                    </p:set>
                                    <p:anim calcmode="lin" valueType="num">
                                      <p:cBhvr additive="base">
                                        <p:cTn id="11" dur="500" fill="hold"/>
                                        <p:tgtEl>
                                          <p:spTgt spid="1348618"/>
                                        </p:tgtEl>
                                        <p:attrNameLst>
                                          <p:attrName>ppt_x</p:attrName>
                                        </p:attrNameLst>
                                      </p:cBhvr>
                                      <p:tavLst>
                                        <p:tav tm="0">
                                          <p:val>
                                            <p:strVal val="#ppt_x"/>
                                          </p:val>
                                        </p:tav>
                                        <p:tav tm="100000">
                                          <p:val>
                                            <p:strVal val="#ppt_x"/>
                                          </p:val>
                                        </p:tav>
                                      </p:tavLst>
                                    </p:anim>
                                    <p:anim calcmode="lin" valueType="num">
                                      <p:cBhvr additive="base">
                                        <p:cTn id="12" dur="500" fill="hold"/>
                                        <p:tgtEl>
                                          <p:spTgt spid="1348618"/>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3" presetClass="entr" presetSubtype="5"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linds(vertical)">
                                      <p:cBhvr>
                                        <p:cTn id="16" dur="500"/>
                                        <p:tgtEl>
                                          <p:spTgt spid="13"/>
                                        </p:tgtEl>
                                      </p:cBhvr>
                                    </p:animEffect>
                                  </p:childTnLst>
                                </p:cTn>
                              </p:par>
                            </p:childTnLst>
                          </p:cTn>
                        </p:par>
                        <p:par>
                          <p:cTn id="17" fill="hold">
                            <p:stCondLst>
                              <p:cond delay="1500"/>
                            </p:stCondLst>
                            <p:childTnLst>
                              <p:par>
                                <p:cTn id="18" presetID="2" presetClass="entr" presetSubtype="4"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8618"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832514" name="Text Box 2"/>
          <p:cNvSpPr txBox="1">
            <a:spLocks noChangeArrowheads="1"/>
          </p:cNvSpPr>
          <p:nvPr/>
        </p:nvSpPr>
        <p:spPr bwMode="auto">
          <a:xfrm>
            <a:off x="0" y="115888"/>
            <a:ext cx="8893175" cy="579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63500" dir="3187806" algn="ctr" rotWithShape="0">
                    <a:schemeClr val="bg2">
                      <a:alpha val="50000"/>
                    </a:schemeClr>
                  </a:outerShdw>
                </a:effectLst>
              </a14:hiddenEffects>
            </a:ext>
          </a:extLst>
        </p:spPr>
        <p:txBody>
          <a:bodyPr>
            <a:spAutoFit/>
          </a:bodyPr>
          <a:lstStyle/>
          <a:p>
            <a:pPr algn="ctr" eaLnBrk="1" hangingPunct="1"/>
            <a:r>
              <a:rPr lang="en-US" altLang="ru-RU" sz="3200" b="1" dirty="0" smtClean="0">
                <a:solidFill>
                  <a:srgbClr val="000066"/>
                </a:solidFill>
                <a:latin typeface="Arial" panose="020B0604020202020204" pitchFamily="34" charset="0"/>
                <a:cs typeface="Times New Roman" panose="02020603050405020304" pitchFamily="18" charset="0"/>
              </a:rPr>
              <a:t>Parameters of U400 and U400R typical ions</a:t>
            </a:r>
            <a:r>
              <a:rPr lang="en-US" altLang="ru-RU" sz="3200" dirty="0" smtClean="0">
                <a:solidFill>
                  <a:srgbClr val="000066"/>
                </a:solidFill>
                <a:latin typeface="Arial" panose="020B0604020202020204" pitchFamily="34" charset="0"/>
                <a:cs typeface="Times New Roman" panose="02020603050405020304" pitchFamily="18" charset="0"/>
              </a:rPr>
              <a:t> </a:t>
            </a:r>
            <a:endParaRPr lang="ru-RU" altLang="ru-RU" sz="3200" dirty="0" smtClean="0">
              <a:solidFill>
                <a:srgbClr val="000066"/>
              </a:solidFill>
              <a:latin typeface="Arial" panose="020B0604020202020204" pitchFamily="34" charset="0"/>
              <a:cs typeface="Times New Roman" panose="02020603050405020304" pitchFamily="18" charset="0"/>
            </a:endParaRPr>
          </a:p>
        </p:txBody>
      </p:sp>
      <p:sp>
        <p:nvSpPr>
          <p:cNvPr id="832515" name="Rectangle 3"/>
          <p:cNvSpPr>
            <a:spLocks noChangeArrowheads="1"/>
          </p:cNvSpPr>
          <p:nvPr/>
        </p:nvSpPr>
        <p:spPr bwMode="auto">
          <a:xfrm>
            <a:off x="0" y="1476375"/>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endParaRPr lang="ru-RU" smtClean="0">
              <a:solidFill>
                <a:srgbClr val="000000"/>
              </a:solidFill>
              <a:latin typeface="Arial" panose="020B0604020202020204" pitchFamily="34" charset="0"/>
            </a:endParaRPr>
          </a:p>
        </p:txBody>
      </p:sp>
      <p:graphicFrame>
        <p:nvGraphicFramePr>
          <p:cNvPr id="832673" name="Group 161"/>
          <p:cNvGraphicFramePr>
            <a:graphicFrameLocks noGrp="1"/>
          </p:cNvGraphicFramePr>
          <p:nvPr>
            <p:extLst>
              <p:ext uri="{D42A27DB-BD31-4B8C-83A1-F6EECF244321}">
                <p14:modId xmlns="" xmlns:p14="http://schemas.microsoft.com/office/powerpoint/2010/main" val="93944964"/>
              </p:ext>
            </p:extLst>
          </p:nvPr>
        </p:nvGraphicFramePr>
        <p:xfrm>
          <a:off x="250825" y="981075"/>
          <a:ext cx="4248150" cy="5394960"/>
        </p:xfrm>
        <a:graphic>
          <a:graphicData uri="http://schemas.openxmlformats.org/drawingml/2006/table">
            <a:tbl>
              <a:tblPr/>
              <a:tblGrid>
                <a:gridCol w="971550"/>
                <a:gridCol w="2124075"/>
                <a:gridCol w="1152525"/>
              </a:tblGrid>
              <a:tr h="228600">
                <a:tc gridSpan="3">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8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U400</a:t>
                      </a:r>
                      <a:endParaRPr kumimoji="0" lang="en-US" altLang="ru-RU" sz="1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cap="flat">
                      <a:noFill/>
                    </a:lnL>
                    <a:lnR cap="flat">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CC"/>
                    </a:solidFill>
                  </a:tcPr>
                </a:tc>
                <a:tc hMerge="1">
                  <a:txBody>
                    <a:bodyPr/>
                    <a:lstStyle/>
                    <a:p>
                      <a:endParaRPr lang="ru-RU"/>
                    </a:p>
                  </a:txBody>
                  <a:tcPr/>
                </a:tc>
                <a:tc hMerge="1">
                  <a:txBody>
                    <a:bodyPr/>
                    <a:lstStyle/>
                    <a:p>
                      <a:endParaRPr lang="ru-RU"/>
                    </a:p>
                  </a:txBody>
                  <a:tcPr/>
                </a:tc>
              </a:tr>
              <a:tr h="3651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Ion</a:t>
                      </a:r>
                      <a:endParaRPr kumimoji="0" lang="en-US" altLang="ru-RU" sz="1800" b="0" i="0" u="none" strike="noStrike" cap="none" normalizeH="0" baseline="0" smtClean="0">
                        <a:ln>
                          <a:noFill/>
                        </a:ln>
                        <a:solidFill>
                          <a:schemeClr val="tx1"/>
                        </a:solidFill>
                        <a:effectLst/>
                        <a:latin typeface="Times New Roman" panose="02020603050405020304" pitchFamily="18" charset="0"/>
                      </a:endParaRPr>
                    </a:p>
                  </a:txBody>
                  <a:tcPr horzOverflow="overflow">
                    <a:lnL cap="flat">
                      <a:noFill/>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Ion energy</a:t>
                      </a:r>
                      <a:endParaRPr kumimoji="0" lang="ru-RU" altLang="ru-RU" sz="1800" b="0" i="0" u="none" strike="noStrike" cap="none" normalizeH="0" baseline="0" smtClean="0">
                        <a:ln>
                          <a:noFill/>
                        </a:ln>
                        <a:solidFill>
                          <a:srgbClr val="FFFF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[MeV/u]</a:t>
                      </a:r>
                      <a:endParaRPr kumimoji="0" lang="en-US" altLang="ru-RU" sz="18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Output intensity</a:t>
                      </a:r>
                      <a:endParaRPr kumimoji="0" lang="en-US" altLang="ru-RU" sz="1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cap="flat">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CC"/>
                    </a:solidFill>
                  </a:tcPr>
                </a:tc>
              </a:tr>
              <a:tr h="2286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4</a:t>
                      </a: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He </a:t>
                      </a:r>
                      <a:r>
                        <a:rPr kumimoji="0" lang="en-US" altLang="ru-RU"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1+</a:t>
                      </a:r>
                      <a:endParaRPr kumimoji="0" lang="en-US" altLang="ru-RU" sz="1800" b="0" i="0" u="none" strike="noStrike" cap="none" normalizeH="0" baseline="0" smtClean="0">
                        <a:ln>
                          <a:noFill/>
                        </a:ln>
                        <a:solidFill>
                          <a:schemeClr val="tx1"/>
                        </a:solidFill>
                        <a:effectLst/>
                        <a:latin typeface="Times New Roman" panose="02020603050405020304" pitchFamily="18" charset="0"/>
                      </a:endParaRPr>
                    </a:p>
                  </a:txBody>
                  <a:tcPr horzOverflow="overflow">
                    <a:lnL cap="flat">
                      <a:noFill/>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ru-RU" sz="1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ru-RU" sz="18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cap="flat">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r>
              <a:tr h="2286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6</a:t>
                      </a: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He </a:t>
                      </a:r>
                      <a:r>
                        <a:rPr kumimoji="0" lang="en-US" altLang="ru-RU"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1+</a:t>
                      </a:r>
                      <a:endParaRPr kumimoji="0" lang="en-US" altLang="ru-RU" sz="1800" b="0" i="0" u="none" strike="noStrike" cap="none" normalizeH="0" baseline="0" smtClean="0">
                        <a:ln>
                          <a:noFill/>
                        </a:ln>
                        <a:solidFill>
                          <a:schemeClr val="tx1"/>
                        </a:solidFill>
                        <a:effectLst/>
                        <a:latin typeface="Times New Roman" panose="02020603050405020304" pitchFamily="18" charset="0"/>
                      </a:endParaRPr>
                    </a:p>
                  </a:txBody>
                  <a:tcPr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11</a:t>
                      </a:r>
                      <a:endParaRPr kumimoji="0" lang="en-US" altLang="ru-RU" sz="1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3</a:t>
                      </a: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rPr>
                        <a:t></a:t>
                      </a: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10</a:t>
                      </a:r>
                      <a:r>
                        <a:rPr kumimoji="0" lang="en-US" altLang="ru-RU"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rPr>
                        <a:t>7</a:t>
                      </a: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rPr>
                        <a:t> pps</a:t>
                      </a:r>
                    </a:p>
                  </a:txBody>
                  <a:tcPr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r>
              <a:tr h="2286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8</a:t>
                      </a: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He </a:t>
                      </a:r>
                      <a:r>
                        <a:rPr kumimoji="0" lang="en-US" altLang="ru-RU"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1+</a:t>
                      </a:r>
                      <a:endParaRPr kumimoji="0" lang="en-US" altLang="ru-RU" sz="1800" b="0" i="0" u="none" strike="noStrike" cap="none" normalizeH="0" baseline="0" smtClean="0">
                        <a:ln>
                          <a:noFill/>
                        </a:ln>
                        <a:solidFill>
                          <a:schemeClr val="tx1"/>
                        </a:solidFill>
                        <a:effectLst/>
                        <a:latin typeface="Times New Roman" panose="02020603050405020304" pitchFamily="18" charset="0"/>
                      </a:endParaRPr>
                    </a:p>
                  </a:txBody>
                  <a:tcPr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7.9</a:t>
                      </a:r>
                      <a:endParaRPr kumimoji="0" lang="en-US" altLang="ru-RU" sz="18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ru-RU" sz="18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r>
              <a:tr h="2286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16</a:t>
                      </a: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O </a:t>
                      </a:r>
                      <a:r>
                        <a:rPr kumimoji="0" lang="en-US" altLang="ru-RU"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2+</a:t>
                      </a:r>
                      <a:endParaRPr kumimoji="0" lang="en-US" altLang="ru-RU" sz="1800" b="0" i="0" u="none" strike="noStrike" cap="none" normalizeH="0" baseline="0" smtClean="0">
                        <a:ln>
                          <a:noFill/>
                        </a:ln>
                        <a:solidFill>
                          <a:schemeClr val="tx1"/>
                        </a:solidFill>
                        <a:effectLst/>
                        <a:latin typeface="Times New Roman" panose="02020603050405020304" pitchFamily="18" charset="0"/>
                      </a:endParaRPr>
                    </a:p>
                  </a:txBody>
                  <a:tcPr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5.7; 7.9</a:t>
                      </a:r>
                      <a:endParaRPr kumimoji="0" lang="en-US" altLang="ru-RU" sz="18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5 pμA</a:t>
                      </a:r>
                      <a:endParaRPr kumimoji="0" lang="en-US" altLang="ru-RU" sz="18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r>
              <a:tr h="2286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18</a:t>
                      </a: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O</a:t>
                      </a:r>
                      <a:r>
                        <a:rPr kumimoji="0" lang="en-US" altLang="ru-RU"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3+</a:t>
                      </a:r>
                      <a:endParaRPr kumimoji="0" lang="en-US" altLang="ru-RU" sz="1800" b="0" i="0" u="none" strike="noStrike" cap="none" normalizeH="0" baseline="0" smtClean="0">
                        <a:ln>
                          <a:noFill/>
                        </a:ln>
                        <a:solidFill>
                          <a:schemeClr val="tx1"/>
                        </a:solidFill>
                        <a:effectLst/>
                        <a:latin typeface="Times New Roman" panose="02020603050405020304" pitchFamily="18" charset="0"/>
                      </a:endParaRPr>
                    </a:p>
                  </a:txBody>
                  <a:tcPr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7.8; 10.5; 15.8</a:t>
                      </a:r>
                      <a:endParaRPr kumimoji="0" lang="en-US" altLang="ru-RU" sz="18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4.4 pμA</a:t>
                      </a:r>
                      <a:endParaRPr kumimoji="0" lang="en-US" altLang="ru-RU" sz="18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r>
              <a:tr h="2286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40</a:t>
                      </a: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Ar </a:t>
                      </a:r>
                      <a:r>
                        <a:rPr kumimoji="0" lang="en-US" altLang="ru-RU"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4+</a:t>
                      </a:r>
                      <a:endParaRPr kumimoji="0" lang="en-US" altLang="ru-RU" sz="1800" b="0" i="0" u="none" strike="noStrike" cap="none" normalizeH="0" baseline="0" smtClean="0">
                        <a:ln>
                          <a:noFill/>
                        </a:ln>
                        <a:solidFill>
                          <a:schemeClr val="tx1"/>
                        </a:solidFill>
                        <a:effectLst/>
                        <a:latin typeface="Times New Roman" panose="02020603050405020304" pitchFamily="18" charset="0"/>
                      </a:endParaRPr>
                    </a:p>
                  </a:txBody>
                  <a:tcPr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3.8; 5.1 *</a:t>
                      </a:r>
                      <a:endParaRPr kumimoji="0" lang="en-US" altLang="ru-RU" sz="18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1.7 pμA</a:t>
                      </a:r>
                      <a:endParaRPr kumimoji="0" lang="en-US" altLang="ru-RU" sz="18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r>
              <a:tr h="2286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48</a:t>
                      </a: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Ca </a:t>
                      </a:r>
                      <a:r>
                        <a:rPr kumimoji="0" lang="en-US" altLang="ru-RU"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5+</a:t>
                      </a:r>
                      <a:endParaRPr kumimoji="0" lang="en-US" altLang="ru-RU" sz="1800" b="0" i="0" u="none" strike="noStrike" cap="none" normalizeH="0" baseline="0" smtClean="0">
                        <a:ln>
                          <a:noFill/>
                        </a:ln>
                        <a:solidFill>
                          <a:schemeClr val="tx1"/>
                        </a:solidFill>
                        <a:effectLst/>
                        <a:latin typeface="Times New Roman" panose="02020603050405020304" pitchFamily="18" charset="0"/>
                      </a:endParaRPr>
                    </a:p>
                  </a:txBody>
                  <a:tcPr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3.7; 5.3 *</a:t>
                      </a:r>
                      <a:endParaRPr kumimoji="0" lang="en-US" altLang="ru-RU" sz="18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1.2 pμA</a:t>
                      </a:r>
                      <a:endParaRPr kumimoji="0" lang="en-US" altLang="ru-RU" sz="18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r>
              <a:tr h="2286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30000" dirty="0" smtClean="0">
                          <a:ln>
                            <a:noFill/>
                          </a:ln>
                          <a:solidFill>
                            <a:srgbClr val="000000"/>
                          </a:solidFill>
                          <a:effectLst/>
                          <a:latin typeface="Times New Roman" panose="02020603050405020304" pitchFamily="18" charset="0"/>
                          <a:cs typeface="Times New Roman" panose="02020603050405020304" pitchFamily="18" charset="0"/>
                        </a:rPr>
                        <a:t>48</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Ca</a:t>
                      </a:r>
                      <a:r>
                        <a:rPr kumimoji="0" lang="en-US" altLang="ru-RU" sz="1800" b="0" i="0" u="none" strike="noStrike" cap="none" normalizeH="0" baseline="30000" dirty="0" smtClean="0">
                          <a:ln>
                            <a:noFill/>
                          </a:ln>
                          <a:solidFill>
                            <a:srgbClr val="000000"/>
                          </a:solidFill>
                          <a:effectLst/>
                          <a:latin typeface="Times New Roman" panose="02020603050405020304" pitchFamily="18" charset="0"/>
                          <a:cs typeface="Times New Roman" panose="02020603050405020304" pitchFamily="18" charset="0"/>
                        </a:rPr>
                        <a:t>9+</a:t>
                      </a:r>
                      <a:endParaRPr kumimoji="0" lang="en-US" altLang="ru-RU" sz="1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8.9; 11; 17.7 *</a:t>
                      </a:r>
                      <a:endParaRPr kumimoji="0" lang="en-US" altLang="ru-RU" sz="1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1 pμA</a:t>
                      </a:r>
                      <a:endParaRPr kumimoji="0" lang="en-US" altLang="ru-RU" sz="18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r>
              <a:tr h="2286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50</a:t>
                      </a: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Ti </a:t>
                      </a:r>
                      <a:r>
                        <a:rPr kumimoji="0" lang="en-US" altLang="ru-RU"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5+</a:t>
                      </a:r>
                      <a:endParaRPr kumimoji="0" lang="en-US" altLang="ru-RU" sz="1800" b="0" i="0" u="none" strike="noStrike" cap="none" normalizeH="0" baseline="0" smtClean="0">
                        <a:ln>
                          <a:noFill/>
                        </a:ln>
                        <a:solidFill>
                          <a:schemeClr val="tx1"/>
                        </a:solidFill>
                        <a:effectLst/>
                        <a:latin typeface="Times New Roman" panose="02020603050405020304" pitchFamily="18" charset="0"/>
                      </a:endParaRPr>
                    </a:p>
                  </a:txBody>
                  <a:tcPr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3.6; 5.1 *</a:t>
                      </a:r>
                      <a:endParaRPr kumimoji="0" lang="en-US" altLang="ru-RU" sz="18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0.4 p</a:t>
                      </a: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rPr>
                        <a:t></a:t>
                      </a: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A</a:t>
                      </a:r>
                      <a:endPar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endParaRPr>
                    </a:p>
                  </a:txBody>
                  <a:tcPr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r>
              <a:tr h="2286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58</a:t>
                      </a: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Fe </a:t>
                      </a:r>
                      <a:r>
                        <a:rPr kumimoji="0" lang="en-US" altLang="ru-RU"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6+</a:t>
                      </a:r>
                      <a:endParaRPr kumimoji="0" lang="en-US" altLang="ru-RU" sz="1800" b="0" i="0" u="none" strike="noStrike" cap="none" normalizeH="0" baseline="0" smtClean="0">
                        <a:ln>
                          <a:noFill/>
                        </a:ln>
                        <a:solidFill>
                          <a:schemeClr val="tx1"/>
                        </a:solidFill>
                        <a:effectLst/>
                        <a:latin typeface="Times New Roman" panose="02020603050405020304" pitchFamily="18" charset="0"/>
                      </a:endParaRPr>
                    </a:p>
                  </a:txBody>
                  <a:tcPr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3.8; 5.4 *</a:t>
                      </a:r>
                      <a:endParaRPr kumimoji="0" lang="en-US" altLang="ru-RU" sz="18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0.7 p</a:t>
                      </a: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rPr>
                        <a:t></a:t>
                      </a: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A</a:t>
                      </a:r>
                      <a:endPar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endParaRPr>
                    </a:p>
                  </a:txBody>
                  <a:tcPr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r>
              <a:tr h="2286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84</a:t>
                      </a: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Kr</a:t>
                      </a:r>
                      <a:r>
                        <a:rPr kumimoji="0" lang="en-US" altLang="ru-RU"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8+</a:t>
                      </a:r>
                      <a:endParaRPr kumimoji="0" lang="en-US" altLang="ru-RU" sz="1800" b="0" i="0" u="none" strike="noStrike" cap="none" normalizeH="0" baseline="0" smtClean="0">
                        <a:ln>
                          <a:noFill/>
                        </a:ln>
                        <a:solidFill>
                          <a:schemeClr val="tx1"/>
                        </a:solidFill>
                        <a:effectLst/>
                        <a:latin typeface="Times New Roman" panose="02020603050405020304" pitchFamily="18" charset="0"/>
                      </a:endParaRPr>
                    </a:p>
                  </a:txBody>
                  <a:tcPr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3.1; 4.4 *</a:t>
                      </a:r>
                      <a:endParaRPr kumimoji="0" lang="en-US" altLang="ru-RU" sz="18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0.3 pμA</a:t>
                      </a:r>
                      <a:endParaRPr kumimoji="0" lang="en-US" altLang="ru-RU" sz="18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r>
              <a:tr h="2286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136</a:t>
                      </a: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Xe</a:t>
                      </a:r>
                      <a:r>
                        <a:rPr kumimoji="0" lang="en-US" altLang="ru-RU"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14+</a:t>
                      </a:r>
                      <a:endParaRPr kumimoji="0" lang="en-US" altLang="ru-RU" sz="1800" b="0" i="0" u="none" strike="noStrike" cap="none" normalizeH="0" baseline="0" smtClean="0">
                        <a:ln>
                          <a:noFill/>
                        </a:ln>
                        <a:solidFill>
                          <a:schemeClr val="tx1"/>
                        </a:solidFill>
                        <a:effectLst/>
                        <a:latin typeface="Times New Roman" panose="02020603050405020304" pitchFamily="18" charset="0"/>
                      </a:endParaRPr>
                    </a:p>
                  </a:txBody>
                  <a:tcPr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3.3; 4.6; 6.9 *</a:t>
                      </a:r>
                      <a:endParaRPr kumimoji="0" lang="en-US" altLang="ru-RU" sz="18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0.08 </a:t>
                      </a:r>
                      <a:r>
                        <a:rPr kumimoji="0" lang="en-US" altLang="ru-RU"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pμA</a:t>
                      </a:r>
                      <a:endParaRPr kumimoji="0" lang="en-US" altLang="ru-RU" sz="1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CC"/>
                    </a:solidFill>
                  </a:tcPr>
                </a:tc>
              </a:tr>
            </a:tbl>
          </a:graphicData>
        </a:graphic>
      </p:graphicFrame>
      <p:graphicFrame>
        <p:nvGraphicFramePr>
          <p:cNvPr id="832674" name="Group 162"/>
          <p:cNvGraphicFramePr>
            <a:graphicFrameLocks noGrp="1"/>
          </p:cNvGraphicFramePr>
          <p:nvPr>
            <p:extLst>
              <p:ext uri="{D42A27DB-BD31-4B8C-83A1-F6EECF244321}">
                <p14:modId xmlns="" xmlns:p14="http://schemas.microsoft.com/office/powerpoint/2010/main" val="2958173394"/>
              </p:ext>
            </p:extLst>
          </p:nvPr>
        </p:nvGraphicFramePr>
        <p:xfrm>
          <a:off x="4787900" y="981075"/>
          <a:ext cx="4038600" cy="5394960"/>
        </p:xfrm>
        <a:graphic>
          <a:graphicData uri="http://schemas.openxmlformats.org/drawingml/2006/table">
            <a:tbl>
              <a:tblPr/>
              <a:tblGrid>
                <a:gridCol w="1147763"/>
                <a:gridCol w="1428750"/>
                <a:gridCol w="1462087"/>
              </a:tblGrid>
              <a:tr h="228600">
                <a:tc gridSpan="3">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8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U400R (expected)</a:t>
                      </a:r>
                      <a:endParaRPr kumimoji="0" lang="en-US" altLang="ru-RU" sz="1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cap="flat">
                      <a:noFill/>
                    </a:lnL>
                    <a:lnR w="28575" cap="flat" cmpd="sng" algn="ctr">
                      <a:solidFill>
                        <a:schemeClr val="tx1"/>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CC"/>
                    </a:solidFill>
                  </a:tcPr>
                </a:tc>
                <a:tc hMerge="1">
                  <a:txBody>
                    <a:bodyPr/>
                    <a:lstStyle/>
                    <a:p>
                      <a:endParaRPr lang="ru-RU"/>
                    </a:p>
                  </a:txBody>
                  <a:tcPr/>
                </a:tc>
                <a:tc hMerge="1">
                  <a:txBody>
                    <a:bodyPr/>
                    <a:lstStyle/>
                    <a:p>
                      <a:endParaRPr lang="ru-RU"/>
                    </a:p>
                  </a:txBody>
                  <a:tcPr/>
                </a:tc>
              </a:tr>
              <a:tr h="2286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Ion</a:t>
                      </a:r>
                      <a:endParaRPr kumimoji="0" lang="en-US" altLang="ru-RU" sz="1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cap="flat">
                      <a:noFill/>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Ion energy</a:t>
                      </a:r>
                      <a:endParaRPr kumimoji="0" lang="ru-RU" altLang="ru-RU" sz="1800" b="0" i="0" u="none" strike="noStrike" cap="none" normalizeH="0" baseline="0" smtClean="0">
                        <a:ln>
                          <a:noFill/>
                        </a:ln>
                        <a:solidFill>
                          <a:srgbClr val="FFFF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[MeV/u]</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Output intensity</a:t>
                      </a:r>
                    </a:p>
                  </a:txBody>
                  <a:tcPr horzOverflow="overflow">
                    <a:lnL w="12700" cap="flat" cmpd="sng" algn="ctr">
                      <a:solidFill>
                        <a:srgbClr val="000000"/>
                      </a:solidFill>
                      <a:prstDash val="solid"/>
                      <a:round/>
                      <a:headEnd type="none" w="med" len="med"/>
                      <a:tailEnd type="none" w="med" len="med"/>
                    </a:lnL>
                    <a:lnR cap="flat">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CC"/>
                    </a:solidFill>
                  </a:tcPr>
                </a:tc>
              </a:tr>
              <a:tr h="2286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4</a:t>
                      </a: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He </a:t>
                      </a:r>
                      <a:r>
                        <a:rPr kumimoji="0" lang="en-US" altLang="ru-RU"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1+</a:t>
                      </a:r>
                      <a:endParaRPr kumimoji="0" lang="en-US" altLang="ru-RU" sz="1800" b="0" i="0" u="none" strike="noStrike" cap="none" normalizeH="0" baseline="0" smtClean="0">
                        <a:ln>
                          <a:noFill/>
                        </a:ln>
                        <a:solidFill>
                          <a:schemeClr val="tx1"/>
                        </a:solidFill>
                        <a:effectLst/>
                        <a:latin typeface="Times New Roman" panose="02020603050405020304" pitchFamily="18" charset="0"/>
                      </a:endParaRPr>
                    </a:p>
                  </a:txBody>
                  <a:tcPr horzOverflow="overflow">
                    <a:lnL cap="flat">
                      <a:noFill/>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ru-RU" sz="1800" b="0" i="0" u="none" strike="noStrike" cap="none" normalizeH="0" baseline="0" smtClean="0">
                          <a:ln>
                            <a:noFill/>
                          </a:ln>
                          <a:solidFill>
                            <a:srgbClr val="000000"/>
                          </a:solidFill>
                          <a:effectLst/>
                          <a:latin typeface="Times New Roman" panose="02020603050405020304" pitchFamily="18" charset="0"/>
                        </a:rPr>
                        <a:t>6.4 </a:t>
                      </a:r>
                      <a:r>
                        <a:rPr kumimoji="0" lang="ru-RU" altLang="ru-RU" sz="1800" b="0" i="0" u="none" strike="noStrike" cap="none" normalizeH="0" baseline="0" smtClean="0">
                          <a:ln>
                            <a:noFill/>
                          </a:ln>
                          <a:solidFill>
                            <a:srgbClr val="000000"/>
                          </a:solidFill>
                          <a:effectLst/>
                          <a:latin typeface="Times New Roman" panose="02020603050405020304" pitchFamily="18" charset="0"/>
                          <a:sym typeface="Symbol" panose="05050102010706020507" pitchFamily="18" charset="2"/>
                        </a:rPr>
                        <a:t></a:t>
                      </a:r>
                      <a:r>
                        <a:rPr kumimoji="0" lang="en-GB" altLang="ru-RU" sz="1800" b="0" i="0" u="none" strike="noStrike" cap="none" normalizeH="0" baseline="0" smtClean="0">
                          <a:ln>
                            <a:noFill/>
                          </a:ln>
                          <a:solidFill>
                            <a:srgbClr val="000000"/>
                          </a:solidFill>
                          <a:effectLst/>
                          <a:latin typeface="Times New Roman" panose="02020603050405020304" pitchFamily="18" charset="0"/>
                        </a:rPr>
                        <a:t> 27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23 p</a:t>
                      </a:r>
                      <a:r>
                        <a:rPr kumimoji="0" lang="en-GB"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rPr>
                        <a:t></a:t>
                      </a:r>
                      <a:r>
                        <a:rPr kumimoji="0" lang="en-GB"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A **</a:t>
                      </a:r>
                      <a:endParaRPr kumimoji="0" lang="en-GB"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endParaRPr>
                    </a:p>
                  </a:txBody>
                  <a:tcPr horzOverflow="overflow">
                    <a:lnL w="12700" cap="flat" cmpd="sng" algn="ctr">
                      <a:solidFill>
                        <a:srgbClr val="000000"/>
                      </a:solidFill>
                      <a:prstDash val="solid"/>
                      <a:round/>
                      <a:headEnd type="none" w="med" len="med"/>
                      <a:tailEnd type="none" w="med" len="med"/>
                    </a:lnL>
                    <a:lnR cap="flat">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r>
              <a:tr h="2286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6</a:t>
                      </a: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He </a:t>
                      </a:r>
                      <a:r>
                        <a:rPr kumimoji="0" lang="en-US" altLang="ru-RU"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1+</a:t>
                      </a:r>
                      <a:endParaRPr kumimoji="0" lang="en-US" altLang="ru-RU" sz="1800" b="0" i="0" u="none" strike="noStrike" cap="none" normalizeH="0" baseline="0" smtClean="0">
                        <a:ln>
                          <a:noFill/>
                        </a:ln>
                        <a:solidFill>
                          <a:schemeClr val="tx1"/>
                        </a:solidFill>
                        <a:effectLst/>
                        <a:latin typeface="Times New Roman" panose="02020603050405020304" pitchFamily="18" charset="0"/>
                      </a:endParaRPr>
                    </a:p>
                  </a:txBody>
                  <a:tcPr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ru-RU" sz="1800" b="0" i="0" u="none" strike="noStrike" cap="none" normalizeH="0" baseline="0" smtClean="0">
                          <a:ln>
                            <a:noFill/>
                          </a:ln>
                          <a:solidFill>
                            <a:srgbClr val="000000"/>
                          </a:solidFill>
                          <a:effectLst/>
                          <a:latin typeface="Times New Roman" panose="02020603050405020304" pitchFamily="18" charset="0"/>
                        </a:rPr>
                        <a:t>2.8 </a:t>
                      </a:r>
                      <a:r>
                        <a:rPr kumimoji="0" lang="ru-RU" altLang="ru-RU" sz="1800" b="0" i="0" u="none" strike="noStrike" cap="none" normalizeH="0" baseline="0" smtClean="0">
                          <a:ln>
                            <a:noFill/>
                          </a:ln>
                          <a:solidFill>
                            <a:srgbClr val="000000"/>
                          </a:solidFill>
                          <a:effectLst/>
                          <a:latin typeface="Times New Roman" panose="02020603050405020304" pitchFamily="18" charset="0"/>
                          <a:sym typeface="Symbol" panose="05050102010706020507" pitchFamily="18" charset="2"/>
                        </a:rPr>
                        <a:t></a:t>
                      </a:r>
                      <a:r>
                        <a:rPr kumimoji="0" lang="en-GB" altLang="ru-RU" sz="1800" b="0" i="0" u="none" strike="noStrike" cap="none" normalizeH="0" baseline="0" smtClean="0">
                          <a:ln>
                            <a:noFill/>
                          </a:ln>
                          <a:solidFill>
                            <a:srgbClr val="000000"/>
                          </a:solidFill>
                          <a:effectLst/>
                          <a:latin typeface="Times New Roman" panose="02020603050405020304" pitchFamily="18" charset="0"/>
                        </a:rPr>
                        <a:t> 14.4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10</a:t>
                      </a:r>
                      <a:r>
                        <a:rPr kumimoji="0" lang="en-GB" altLang="ru-RU"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8</a:t>
                      </a:r>
                      <a:r>
                        <a:rPr kumimoji="0" lang="en-GB"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pps</a:t>
                      </a:r>
                      <a:endParaRPr kumimoji="0" lang="en-GB" altLang="ru-RU" sz="1800" b="0" i="0" u="none" strike="noStrike" cap="none" normalizeH="0" baseline="0" smtClean="0">
                        <a:ln>
                          <a:noFill/>
                        </a:ln>
                        <a:solidFill>
                          <a:srgbClr val="000000"/>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r>
              <a:tr h="2809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8</a:t>
                      </a: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He </a:t>
                      </a:r>
                      <a:r>
                        <a:rPr kumimoji="0" lang="en-US" altLang="ru-RU"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1+</a:t>
                      </a:r>
                      <a:endParaRPr kumimoji="0" lang="en-US" altLang="ru-RU" sz="1800" b="0" i="0" u="none" strike="noStrike" cap="none" normalizeH="0" baseline="0" smtClean="0">
                        <a:ln>
                          <a:noFill/>
                        </a:ln>
                        <a:solidFill>
                          <a:schemeClr val="tx1"/>
                        </a:solidFill>
                        <a:effectLst/>
                        <a:latin typeface="Times New Roman" panose="02020603050405020304" pitchFamily="18" charset="0"/>
                      </a:endParaRPr>
                    </a:p>
                  </a:txBody>
                  <a:tcPr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ru-RU" sz="1800" b="0" i="0" u="none" strike="noStrike" cap="none" normalizeH="0" baseline="0" dirty="0" smtClean="0">
                          <a:ln>
                            <a:noFill/>
                          </a:ln>
                          <a:solidFill>
                            <a:srgbClr val="000000"/>
                          </a:solidFill>
                          <a:effectLst/>
                          <a:latin typeface="Times New Roman" panose="02020603050405020304" pitchFamily="18" charset="0"/>
                        </a:rPr>
                        <a:t>1.6 </a:t>
                      </a:r>
                      <a:r>
                        <a:rPr kumimoji="0" lang="ru-RU" altLang="ru-RU" sz="1800" b="0" i="0" u="none" strike="noStrike" cap="none" normalizeH="0" baseline="0" dirty="0" smtClean="0">
                          <a:ln>
                            <a:noFill/>
                          </a:ln>
                          <a:solidFill>
                            <a:srgbClr val="000000"/>
                          </a:solidFill>
                          <a:effectLst/>
                          <a:latin typeface="Times New Roman" panose="02020603050405020304" pitchFamily="18" charset="0"/>
                          <a:sym typeface="Symbol" panose="05050102010706020507" pitchFamily="18" charset="2"/>
                        </a:rPr>
                        <a:t></a:t>
                      </a:r>
                      <a:r>
                        <a:rPr kumimoji="0" lang="en-GB" altLang="ru-RU" sz="1800" b="0" i="0" u="none" strike="noStrike" cap="none" normalizeH="0" baseline="0" dirty="0" smtClean="0">
                          <a:ln>
                            <a:noFill/>
                          </a:ln>
                          <a:solidFill>
                            <a:srgbClr val="000000"/>
                          </a:solidFill>
                          <a:effectLst/>
                          <a:latin typeface="Times New Roman" panose="02020603050405020304" pitchFamily="18" charset="0"/>
                        </a:rPr>
                        <a:t> 8</a:t>
                      </a:r>
                      <a:endParaRPr kumimoji="0" lang="en-US" altLang="ru-RU" sz="1800" b="0" i="0" u="none" strike="noStrike" cap="none" normalizeH="0" baseline="0" dirty="0" smtClean="0">
                        <a:ln>
                          <a:noFill/>
                        </a:ln>
                        <a:solidFill>
                          <a:srgbClr val="000000"/>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10</a:t>
                      </a:r>
                      <a:r>
                        <a:rPr kumimoji="0" lang="en-GB" altLang="ru-RU"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5</a:t>
                      </a:r>
                      <a:r>
                        <a:rPr kumimoji="0" lang="en-GB"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pps</a:t>
                      </a:r>
                      <a:endParaRPr kumimoji="0" lang="en-GB" altLang="ru-RU" sz="1800" b="0" i="0" u="none" strike="noStrike" cap="none" normalizeH="0" baseline="0" smtClean="0">
                        <a:ln>
                          <a:noFill/>
                        </a:ln>
                        <a:solidFill>
                          <a:srgbClr val="000000"/>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r>
              <a:tr h="2286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16</a:t>
                      </a: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O </a:t>
                      </a:r>
                      <a:r>
                        <a:rPr kumimoji="0" lang="en-US" altLang="ru-RU"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2+</a:t>
                      </a:r>
                      <a:endParaRPr kumimoji="0" lang="en-US" altLang="ru-RU" sz="1800" b="0" i="0" u="none" strike="noStrike" cap="none" normalizeH="0" baseline="0" smtClean="0">
                        <a:ln>
                          <a:noFill/>
                        </a:ln>
                        <a:solidFill>
                          <a:schemeClr val="tx1"/>
                        </a:solidFill>
                        <a:effectLst/>
                        <a:latin typeface="Times New Roman" panose="02020603050405020304" pitchFamily="18" charset="0"/>
                      </a:endParaRPr>
                    </a:p>
                  </a:txBody>
                  <a:tcPr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ru-RU" sz="1800" b="0" i="0" u="none" strike="noStrike" cap="none" normalizeH="0" baseline="0" smtClean="0">
                          <a:ln>
                            <a:noFill/>
                          </a:ln>
                          <a:solidFill>
                            <a:srgbClr val="000000"/>
                          </a:solidFill>
                          <a:effectLst/>
                          <a:latin typeface="Times New Roman" panose="02020603050405020304" pitchFamily="18" charset="0"/>
                        </a:rPr>
                        <a:t>1.6 </a:t>
                      </a:r>
                      <a:r>
                        <a:rPr kumimoji="0" lang="ru-RU" altLang="ru-RU" sz="1800" b="0" i="0" u="none" strike="noStrike" cap="none" normalizeH="0" baseline="0" smtClean="0">
                          <a:ln>
                            <a:noFill/>
                          </a:ln>
                          <a:solidFill>
                            <a:srgbClr val="000000"/>
                          </a:solidFill>
                          <a:effectLst/>
                          <a:latin typeface="Times New Roman" panose="02020603050405020304" pitchFamily="18" charset="0"/>
                          <a:sym typeface="Symbol" panose="05050102010706020507" pitchFamily="18" charset="2"/>
                        </a:rPr>
                        <a:t></a:t>
                      </a:r>
                      <a:r>
                        <a:rPr kumimoji="0" lang="en-GB" altLang="ru-RU" sz="1800" b="0" i="0" u="none" strike="noStrike" cap="none" normalizeH="0" baseline="0" smtClean="0">
                          <a:ln>
                            <a:noFill/>
                          </a:ln>
                          <a:solidFill>
                            <a:srgbClr val="000000"/>
                          </a:solidFill>
                          <a:effectLst/>
                          <a:latin typeface="Times New Roman" panose="02020603050405020304" pitchFamily="18" charset="0"/>
                        </a:rPr>
                        <a:t> 8</a:t>
                      </a:r>
                      <a:endParaRPr kumimoji="0" lang="en-US" altLang="ru-RU" sz="1800" b="0" i="0" u="none" strike="noStrike" cap="none" normalizeH="0" baseline="0" smtClean="0">
                        <a:ln>
                          <a:noFill/>
                        </a:ln>
                        <a:solidFill>
                          <a:srgbClr val="000000"/>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19.5 p</a:t>
                      </a:r>
                      <a:r>
                        <a:rPr kumimoji="0" lang="en-GB"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rPr>
                        <a:t></a:t>
                      </a:r>
                      <a:r>
                        <a:rPr kumimoji="0" lang="en-GB"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A **</a:t>
                      </a:r>
                      <a:endParaRPr kumimoji="0" lang="en-GB"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endParaRPr>
                    </a:p>
                  </a:txBody>
                  <a:tcPr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r>
              <a:tr h="2286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16</a:t>
                      </a: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O </a:t>
                      </a:r>
                      <a:r>
                        <a:rPr kumimoji="0" lang="en-US" altLang="ru-RU"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4+</a:t>
                      </a:r>
                      <a:endParaRPr kumimoji="0" lang="en-US" altLang="ru-RU" sz="1800" b="0" i="0" u="none" strike="noStrike" cap="none" normalizeH="0" baseline="0" smtClean="0">
                        <a:ln>
                          <a:noFill/>
                        </a:ln>
                        <a:solidFill>
                          <a:schemeClr val="tx1"/>
                        </a:solidFill>
                        <a:effectLst/>
                        <a:latin typeface="Times New Roman" panose="02020603050405020304" pitchFamily="18" charset="0"/>
                      </a:endParaRPr>
                    </a:p>
                  </a:txBody>
                  <a:tcPr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ru-RU" sz="1800" b="0" i="0" u="none" strike="noStrike" cap="none" normalizeH="0" baseline="0" smtClean="0">
                          <a:ln>
                            <a:noFill/>
                          </a:ln>
                          <a:solidFill>
                            <a:srgbClr val="000000"/>
                          </a:solidFill>
                          <a:effectLst/>
                          <a:latin typeface="Times New Roman" panose="02020603050405020304" pitchFamily="18" charset="0"/>
                        </a:rPr>
                        <a:t>6.4 </a:t>
                      </a:r>
                      <a:r>
                        <a:rPr kumimoji="0" lang="ru-RU" altLang="ru-RU" sz="1800" b="0" i="0" u="none" strike="noStrike" cap="none" normalizeH="0" baseline="0" smtClean="0">
                          <a:ln>
                            <a:noFill/>
                          </a:ln>
                          <a:solidFill>
                            <a:srgbClr val="000000"/>
                          </a:solidFill>
                          <a:effectLst/>
                          <a:latin typeface="Times New Roman" panose="02020603050405020304" pitchFamily="18" charset="0"/>
                          <a:sym typeface="Symbol" panose="05050102010706020507" pitchFamily="18" charset="2"/>
                        </a:rPr>
                        <a:t></a:t>
                      </a:r>
                      <a:r>
                        <a:rPr kumimoji="0" lang="en-GB" altLang="ru-RU" sz="1800" b="0" i="0" u="none" strike="noStrike" cap="none" normalizeH="0" baseline="0" smtClean="0">
                          <a:ln>
                            <a:noFill/>
                          </a:ln>
                          <a:solidFill>
                            <a:srgbClr val="000000"/>
                          </a:solidFill>
                          <a:effectLst/>
                          <a:latin typeface="Times New Roman" panose="02020603050405020304" pitchFamily="18" charset="0"/>
                        </a:rPr>
                        <a:t> 27</a:t>
                      </a:r>
                      <a:endParaRPr kumimoji="0" lang="en-US" altLang="ru-RU" sz="1800" b="0" i="0" u="none" strike="noStrike" cap="none" normalizeH="0" baseline="0" smtClean="0">
                        <a:ln>
                          <a:noFill/>
                        </a:ln>
                        <a:solidFill>
                          <a:srgbClr val="000000"/>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5.8 p</a:t>
                      </a:r>
                      <a:r>
                        <a:rPr kumimoji="0" lang="en-GB"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rPr>
                        <a:t></a:t>
                      </a:r>
                      <a:r>
                        <a:rPr kumimoji="0" lang="en-GB"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A **</a:t>
                      </a:r>
                      <a:endParaRPr kumimoji="0" lang="en-GB"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endParaRPr>
                    </a:p>
                  </a:txBody>
                  <a:tcPr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r>
              <a:tr h="2286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40</a:t>
                      </a: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Ar </a:t>
                      </a:r>
                      <a:r>
                        <a:rPr kumimoji="0" lang="en-US" altLang="ru-RU"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4+</a:t>
                      </a:r>
                      <a:endParaRPr kumimoji="0" lang="en-US" altLang="ru-RU" sz="1800" b="0" i="0" u="none" strike="noStrike" cap="none" normalizeH="0" baseline="0" smtClean="0">
                        <a:ln>
                          <a:noFill/>
                        </a:ln>
                        <a:solidFill>
                          <a:schemeClr val="tx1"/>
                        </a:solidFill>
                        <a:effectLst/>
                        <a:latin typeface="Times New Roman" panose="02020603050405020304" pitchFamily="18" charset="0"/>
                      </a:endParaRPr>
                    </a:p>
                  </a:txBody>
                  <a:tcPr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ru-RU" sz="1800" b="0" i="0" u="none" strike="noStrike" cap="none" normalizeH="0" baseline="0" smtClean="0">
                          <a:ln>
                            <a:noFill/>
                          </a:ln>
                          <a:solidFill>
                            <a:srgbClr val="000000"/>
                          </a:solidFill>
                          <a:effectLst/>
                          <a:latin typeface="Times New Roman" panose="02020603050405020304" pitchFamily="18" charset="0"/>
                        </a:rPr>
                        <a:t>1 </a:t>
                      </a:r>
                      <a:r>
                        <a:rPr kumimoji="0" lang="ru-RU" altLang="ru-RU" sz="1800" b="0" i="0" u="none" strike="noStrike" cap="none" normalizeH="0" baseline="0" smtClean="0">
                          <a:ln>
                            <a:noFill/>
                          </a:ln>
                          <a:solidFill>
                            <a:srgbClr val="000000"/>
                          </a:solidFill>
                          <a:effectLst/>
                          <a:latin typeface="Times New Roman" panose="02020603050405020304" pitchFamily="18" charset="0"/>
                          <a:sym typeface="Symbol" panose="05050102010706020507" pitchFamily="18" charset="2"/>
                        </a:rPr>
                        <a:t></a:t>
                      </a:r>
                      <a:r>
                        <a:rPr kumimoji="0" lang="en-GB" altLang="ru-RU" sz="1800" b="0" i="0" u="none" strike="noStrike" cap="none" normalizeH="0" baseline="0" smtClean="0">
                          <a:ln>
                            <a:noFill/>
                          </a:ln>
                          <a:solidFill>
                            <a:srgbClr val="000000"/>
                          </a:solidFill>
                          <a:effectLst/>
                          <a:latin typeface="Times New Roman" panose="02020603050405020304" pitchFamily="18" charset="0"/>
                        </a:rPr>
                        <a:t> 5.1</a:t>
                      </a:r>
                      <a:endParaRPr kumimoji="0" lang="en-US" altLang="ru-RU" sz="1800" b="0" i="0" u="none" strike="noStrike" cap="none" normalizeH="0" baseline="0" smtClean="0">
                        <a:ln>
                          <a:noFill/>
                        </a:ln>
                        <a:solidFill>
                          <a:srgbClr val="000000"/>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10 p</a:t>
                      </a:r>
                      <a:r>
                        <a:rPr kumimoji="0" lang="en-GB"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rPr>
                        <a:t></a:t>
                      </a:r>
                      <a:r>
                        <a:rPr kumimoji="0" lang="en-GB"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A</a:t>
                      </a:r>
                      <a:endParaRPr kumimoji="0" lang="en-GB"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endParaRPr>
                    </a:p>
                  </a:txBody>
                  <a:tcPr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r>
              <a:tr h="2286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48</a:t>
                      </a: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Ca </a:t>
                      </a:r>
                      <a:r>
                        <a:rPr kumimoji="0" lang="en-US" altLang="ru-RU"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6+</a:t>
                      </a:r>
                      <a:endParaRPr kumimoji="0" lang="en-US" altLang="ru-RU" sz="1800" b="0" i="0" u="none" strike="noStrike" cap="none" normalizeH="0" baseline="0" smtClean="0">
                        <a:ln>
                          <a:noFill/>
                        </a:ln>
                        <a:solidFill>
                          <a:schemeClr val="tx1"/>
                        </a:solidFill>
                        <a:effectLst/>
                        <a:latin typeface="Times New Roman" panose="02020603050405020304" pitchFamily="18" charset="0"/>
                      </a:endParaRPr>
                    </a:p>
                  </a:txBody>
                  <a:tcPr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ru-RU" sz="1800" b="0" i="0" u="none" strike="noStrike" cap="none" normalizeH="0" baseline="0" smtClean="0">
                          <a:ln>
                            <a:noFill/>
                          </a:ln>
                          <a:solidFill>
                            <a:srgbClr val="000000"/>
                          </a:solidFill>
                          <a:effectLst/>
                          <a:latin typeface="Times New Roman" panose="02020603050405020304" pitchFamily="18" charset="0"/>
                        </a:rPr>
                        <a:t>1.6 </a:t>
                      </a:r>
                      <a:r>
                        <a:rPr kumimoji="0" lang="ru-RU" altLang="ru-RU" sz="1800" b="0" i="0" u="none" strike="noStrike" cap="none" normalizeH="0" baseline="0" smtClean="0">
                          <a:ln>
                            <a:noFill/>
                          </a:ln>
                          <a:solidFill>
                            <a:srgbClr val="000000"/>
                          </a:solidFill>
                          <a:effectLst/>
                          <a:latin typeface="Times New Roman" panose="02020603050405020304" pitchFamily="18" charset="0"/>
                          <a:sym typeface="Symbol" panose="05050102010706020507" pitchFamily="18" charset="2"/>
                        </a:rPr>
                        <a:t></a:t>
                      </a:r>
                      <a:r>
                        <a:rPr kumimoji="0" lang="en-GB" altLang="ru-RU" sz="1800" b="0" i="0" u="none" strike="noStrike" cap="none" normalizeH="0" baseline="0" smtClean="0">
                          <a:ln>
                            <a:noFill/>
                          </a:ln>
                          <a:solidFill>
                            <a:srgbClr val="000000"/>
                          </a:solidFill>
                          <a:effectLst/>
                          <a:latin typeface="Times New Roman" panose="02020603050405020304" pitchFamily="18" charset="0"/>
                        </a:rPr>
                        <a:t> 8</a:t>
                      </a:r>
                      <a:endParaRPr kumimoji="0" lang="en-US" altLang="ru-RU" sz="1800" b="0" i="0" u="none" strike="noStrike" cap="none" normalizeH="0" baseline="0" smtClean="0">
                        <a:ln>
                          <a:noFill/>
                        </a:ln>
                        <a:solidFill>
                          <a:srgbClr val="000000"/>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2.5 p</a:t>
                      </a:r>
                      <a:r>
                        <a:rPr kumimoji="0" lang="en-GB"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rPr>
                        <a:t></a:t>
                      </a:r>
                      <a:r>
                        <a:rPr kumimoji="0" lang="en-GB"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A</a:t>
                      </a:r>
                      <a:endParaRPr kumimoji="0" lang="en-GB"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endParaRPr>
                    </a:p>
                  </a:txBody>
                  <a:tcPr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r>
              <a:tr h="2286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48</a:t>
                      </a: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Ca </a:t>
                      </a:r>
                      <a:r>
                        <a:rPr kumimoji="0" lang="en-US" altLang="ru-RU"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7+</a:t>
                      </a:r>
                      <a:endParaRPr kumimoji="0" lang="en-US" altLang="ru-RU" sz="1800" b="0" i="0" u="none" strike="noStrike" cap="none" normalizeH="0" baseline="0" smtClean="0">
                        <a:ln>
                          <a:noFill/>
                        </a:ln>
                        <a:solidFill>
                          <a:schemeClr val="tx1"/>
                        </a:solidFill>
                        <a:effectLst/>
                        <a:latin typeface="Times New Roman" panose="02020603050405020304" pitchFamily="18" charset="0"/>
                      </a:endParaRPr>
                    </a:p>
                  </a:txBody>
                  <a:tcPr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ru-RU" sz="1800" b="0" i="0" u="none" strike="noStrike" cap="none" normalizeH="0" baseline="0" smtClean="0">
                          <a:ln>
                            <a:noFill/>
                          </a:ln>
                          <a:solidFill>
                            <a:srgbClr val="000000"/>
                          </a:solidFill>
                          <a:effectLst/>
                          <a:latin typeface="Times New Roman" panose="02020603050405020304" pitchFamily="18" charset="0"/>
                        </a:rPr>
                        <a:t>2.1 </a:t>
                      </a:r>
                      <a:r>
                        <a:rPr kumimoji="0" lang="ru-RU" altLang="ru-RU" sz="1800" b="0" i="0" u="none" strike="noStrike" cap="none" normalizeH="0" baseline="0" smtClean="0">
                          <a:ln>
                            <a:noFill/>
                          </a:ln>
                          <a:solidFill>
                            <a:srgbClr val="000000"/>
                          </a:solidFill>
                          <a:effectLst/>
                          <a:latin typeface="Times New Roman" panose="02020603050405020304" pitchFamily="18" charset="0"/>
                          <a:sym typeface="Symbol" panose="05050102010706020507" pitchFamily="18" charset="2"/>
                        </a:rPr>
                        <a:t></a:t>
                      </a:r>
                      <a:r>
                        <a:rPr kumimoji="0" lang="en-GB" altLang="ru-RU" sz="1800" b="0" i="0" u="none" strike="noStrike" cap="none" normalizeH="0" baseline="0" smtClean="0">
                          <a:ln>
                            <a:noFill/>
                          </a:ln>
                          <a:solidFill>
                            <a:srgbClr val="000000"/>
                          </a:solidFill>
                          <a:effectLst/>
                          <a:latin typeface="Times New Roman" panose="02020603050405020304" pitchFamily="18" charset="0"/>
                        </a:rPr>
                        <a:t> 11</a:t>
                      </a:r>
                      <a:endParaRPr kumimoji="0" lang="en-US" altLang="ru-RU" sz="1800" b="0" i="0" u="none" strike="noStrike" cap="none" normalizeH="0" baseline="0" smtClean="0">
                        <a:ln>
                          <a:noFill/>
                        </a:ln>
                        <a:solidFill>
                          <a:srgbClr val="000000"/>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2.1 p</a:t>
                      </a:r>
                      <a:r>
                        <a:rPr kumimoji="0" lang="en-GB"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rPr>
                        <a:t></a:t>
                      </a:r>
                      <a:r>
                        <a:rPr kumimoji="0" lang="en-GB"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A</a:t>
                      </a:r>
                      <a:endParaRPr kumimoji="0" lang="en-GB"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endParaRPr>
                    </a:p>
                  </a:txBody>
                  <a:tcPr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r>
              <a:tr h="2286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50</a:t>
                      </a: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Ti </a:t>
                      </a:r>
                      <a:r>
                        <a:rPr kumimoji="0" lang="en-US" altLang="ru-RU"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10+</a:t>
                      </a:r>
                      <a:endParaRPr kumimoji="0" lang="en-US" altLang="ru-RU" sz="1800" b="0" i="0" u="none" strike="noStrike" cap="none" normalizeH="0" baseline="0" smtClean="0">
                        <a:ln>
                          <a:noFill/>
                        </a:ln>
                        <a:solidFill>
                          <a:schemeClr val="tx1"/>
                        </a:solidFill>
                        <a:effectLst/>
                        <a:latin typeface="Times New Roman" panose="02020603050405020304" pitchFamily="18" charset="0"/>
                      </a:endParaRPr>
                    </a:p>
                  </a:txBody>
                  <a:tcPr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ru-RU" sz="1800" b="0" i="0" u="none" strike="noStrike" cap="none" normalizeH="0" baseline="0" smtClean="0">
                          <a:ln>
                            <a:noFill/>
                          </a:ln>
                          <a:solidFill>
                            <a:srgbClr val="000000"/>
                          </a:solidFill>
                          <a:effectLst/>
                          <a:latin typeface="Times New Roman" panose="02020603050405020304" pitchFamily="18" charset="0"/>
                        </a:rPr>
                        <a:t>4.1 </a:t>
                      </a:r>
                      <a:r>
                        <a:rPr kumimoji="0" lang="ru-RU" altLang="ru-RU" sz="1800" b="0" i="0" u="none" strike="noStrike" cap="none" normalizeH="0" baseline="0" smtClean="0">
                          <a:ln>
                            <a:noFill/>
                          </a:ln>
                          <a:solidFill>
                            <a:srgbClr val="000000"/>
                          </a:solidFill>
                          <a:effectLst/>
                          <a:latin typeface="Times New Roman" panose="02020603050405020304" pitchFamily="18" charset="0"/>
                          <a:sym typeface="Symbol" panose="05050102010706020507" pitchFamily="18" charset="2"/>
                        </a:rPr>
                        <a:t></a:t>
                      </a:r>
                      <a:r>
                        <a:rPr kumimoji="0" lang="en-GB" altLang="ru-RU" sz="1800" b="0" i="0" u="none" strike="noStrike" cap="none" normalizeH="0" baseline="0" smtClean="0">
                          <a:ln>
                            <a:noFill/>
                          </a:ln>
                          <a:solidFill>
                            <a:srgbClr val="000000"/>
                          </a:solidFill>
                          <a:effectLst/>
                          <a:latin typeface="Times New Roman" panose="02020603050405020304" pitchFamily="18" charset="0"/>
                        </a:rPr>
                        <a:t> 21</a:t>
                      </a:r>
                      <a:endParaRPr kumimoji="0" lang="en-US" altLang="ru-RU" sz="1800" b="0" i="0" u="none" strike="noStrike" cap="none" normalizeH="0" baseline="0" smtClean="0">
                        <a:ln>
                          <a:noFill/>
                        </a:ln>
                        <a:solidFill>
                          <a:srgbClr val="000000"/>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1 p</a:t>
                      </a:r>
                      <a:r>
                        <a:rPr kumimoji="0" lang="en-GB"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rPr>
                        <a:t></a:t>
                      </a:r>
                      <a:r>
                        <a:rPr kumimoji="0" lang="en-GB"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A</a:t>
                      </a:r>
                      <a:endParaRPr kumimoji="0" lang="en-GB"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endParaRPr>
                    </a:p>
                  </a:txBody>
                  <a:tcPr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r>
              <a:tr h="2286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58</a:t>
                      </a: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Fe </a:t>
                      </a:r>
                      <a:r>
                        <a:rPr kumimoji="0" lang="en-US" altLang="ru-RU"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7+</a:t>
                      </a:r>
                      <a:endParaRPr kumimoji="0" lang="en-US" altLang="ru-RU" sz="1800" b="0" i="0" u="none" strike="noStrike" cap="none" normalizeH="0" baseline="0" smtClean="0">
                        <a:ln>
                          <a:noFill/>
                        </a:ln>
                        <a:solidFill>
                          <a:schemeClr val="tx1"/>
                        </a:solidFill>
                        <a:effectLst/>
                        <a:latin typeface="Times New Roman" panose="02020603050405020304" pitchFamily="18" charset="0"/>
                      </a:endParaRPr>
                    </a:p>
                  </a:txBody>
                  <a:tcPr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ru-RU" sz="1800" b="0" i="0" u="none" strike="noStrike" cap="none" normalizeH="0" baseline="0" smtClean="0">
                          <a:ln>
                            <a:noFill/>
                          </a:ln>
                          <a:solidFill>
                            <a:srgbClr val="000000"/>
                          </a:solidFill>
                          <a:effectLst/>
                          <a:latin typeface="Times New Roman" panose="02020603050405020304" pitchFamily="18" charset="0"/>
                        </a:rPr>
                        <a:t>1.2 </a:t>
                      </a:r>
                      <a:r>
                        <a:rPr kumimoji="0" lang="ru-RU" altLang="ru-RU" sz="1800" b="0" i="0" u="none" strike="noStrike" cap="none" normalizeH="0" baseline="0" smtClean="0">
                          <a:ln>
                            <a:noFill/>
                          </a:ln>
                          <a:solidFill>
                            <a:srgbClr val="000000"/>
                          </a:solidFill>
                          <a:effectLst/>
                          <a:latin typeface="Times New Roman" panose="02020603050405020304" pitchFamily="18" charset="0"/>
                          <a:sym typeface="Symbol" panose="05050102010706020507" pitchFamily="18" charset="2"/>
                        </a:rPr>
                        <a:t></a:t>
                      </a:r>
                      <a:r>
                        <a:rPr kumimoji="0" lang="en-GB" altLang="ru-RU" sz="1800" b="0" i="0" u="none" strike="noStrike" cap="none" normalizeH="0" baseline="0" smtClean="0">
                          <a:ln>
                            <a:noFill/>
                          </a:ln>
                          <a:solidFill>
                            <a:srgbClr val="000000"/>
                          </a:solidFill>
                          <a:effectLst/>
                          <a:latin typeface="Times New Roman" panose="02020603050405020304" pitchFamily="18" charset="0"/>
                        </a:rPr>
                        <a:t> 7.5</a:t>
                      </a:r>
                      <a:endPar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1 p</a:t>
                      </a:r>
                      <a:r>
                        <a:rPr kumimoji="0" lang="en-GB"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rPr>
                        <a:t></a:t>
                      </a:r>
                      <a:r>
                        <a:rPr kumimoji="0" lang="en-GB"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A</a:t>
                      </a:r>
                      <a:endParaRPr kumimoji="0" lang="en-GB"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endParaRPr>
                    </a:p>
                  </a:txBody>
                  <a:tcPr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r>
              <a:tr h="2397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84</a:t>
                      </a: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Kr </a:t>
                      </a:r>
                      <a:r>
                        <a:rPr kumimoji="0" lang="en-US" altLang="ru-RU"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7+</a:t>
                      </a:r>
                      <a:endParaRPr kumimoji="0" lang="en-US" altLang="ru-RU" sz="1800" b="0" i="0" u="none" strike="noStrike" cap="none" normalizeH="0" baseline="0" smtClean="0">
                        <a:ln>
                          <a:noFill/>
                        </a:ln>
                        <a:solidFill>
                          <a:schemeClr val="tx1"/>
                        </a:solidFill>
                        <a:effectLst/>
                        <a:latin typeface="Times New Roman" panose="02020603050405020304" pitchFamily="18" charset="0"/>
                      </a:endParaRPr>
                    </a:p>
                  </a:txBody>
                  <a:tcPr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a:t>
                      </a:r>
                      <a:r>
                        <a:rPr kumimoji="0" lang="en-GB" altLang="ru-RU" sz="1800" b="0" i="0" u="none" strike="noStrike" cap="none" normalizeH="0" baseline="0" smtClean="0">
                          <a:ln>
                            <a:noFill/>
                          </a:ln>
                          <a:solidFill>
                            <a:srgbClr val="000000"/>
                          </a:solidFill>
                          <a:effectLst/>
                          <a:latin typeface="Times New Roman" panose="02020603050405020304" pitchFamily="18" charset="0"/>
                        </a:rPr>
                        <a:t>0.8 </a:t>
                      </a:r>
                      <a:r>
                        <a:rPr kumimoji="0" lang="ru-RU" altLang="ru-RU" sz="1800" b="0" i="0" u="none" strike="noStrike" cap="none" normalizeH="0" baseline="0" smtClean="0">
                          <a:ln>
                            <a:noFill/>
                          </a:ln>
                          <a:solidFill>
                            <a:srgbClr val="000000"/>
                          </a:solidFill>
                          <a:effectLst/>
                          <a:latin typeface="Times New Roman" panose="02020603050405020304" pitchFamily="18" charset="0"/>
                          <a:sym typeface="Symbol" panose="05050102010706020507" pitchFamily="18" charset="2"/>
                        </a:rPr>
                        <a:t></a:t>
                      </a:r>
                      <a:r>
                        <a:rPr kumimoji="0" lang="en-GB" altLang="ru-RU" sz="1800" b="0" i="0" u="none" strike="noStrike" cap="none" normalizeH="0" baseline="0" smtClean="0">
                          <a:ln>
                            <a:noFill/>
                          </a:ln>
                          <a:solidFill>
                            <a:srgbClr val="000000"/>
                          </a:solidFill>
                          <a:effectLst/>
                          <a:latin typeface="Times New Roman" panose="02020603050405020304" pitchFamily="18" charset="0"/>
                        </a:rPr>
                        <a:t> 3.5</a:t>
                      </a:r>
                      <a:endParaRPr kumimoji="0" lang="en-US" altLang="ru-RU" sz="1800" b="0" i="0" u="none" strike="noStrike" cap="none" normalizeH="0" baseline="0" smtClean="0">
                        <a:ln>
                          <a:noFill/>
                        </a:ln>
                        <a:solidFill>
                          <a:srgbClr val="000000"/>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1.4 p</a:t>
                      </a:r>
                      <a:r>
                        <a:rPr kumimoji="0" lang="en-GB"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rPr>
                        <a:t></a:t>
                      </a:r>
                      <a:r>
                        <a:rPr kumimoji="0" lang="en-GB"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A</a:t>
                      </a:r>
                      <a:endParaRPr kumimoji="0" lang="en-GB"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endParaRPr>
                    </a:p>
                  </a:txBody>
                  <a:tcPr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r>
              <a:tr h="2286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132</a:t>
                      </a: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 Xe</a:t>
                      </a:r>
                      <a:r>
                        <a:rPr kumimoji="0" lang="en-US" altLang="ru-RU" sz="1800" b="0" i="0" u="none" strike="noStrike" cap="none" normalizeH="0" baseline="30000" smtClean="0">
                          <a:ln>
                            <a:noFill/>
                          </a:ln>
                          <a:solidFill>
                            <a:srgbClr val="000000"/>
                          </a:solidFill>
                          <a:effectLst/>
                          <a:latin typeface="Times New Roman" panose="02020603050405020304" pitchFamily="18" charset="0"/>
                          <a:cs typeface="Times New Roman" panose="02020603050405020304" pitchFamily="18" charset="0"/>
                        </a:rPr>
                        <a:t> 11+</a:t>
                      </a:r>
                      <a:endParaRPr kumimoji="0" lang="en-US" altLang="ru-RU" sz="1800" b="0" i="0" u="none" strike="noStrike" cap="none" normalizeH="0" baseline="0" smtClean="0">
                        <a:ln>
                          <a:noFill/>
                        </a:ln>
                        <a:solidFill>
                          <a:schemeClr val="tx1"/>
                        </a:solidFill>
                        <a:effectLst/>
                        <a:latin typeface="Times New Roman" panose="02020603050405020304" pitchFamily="18" charset="0"/>
                      </a:endParaRPr>
                    </a:p>
                  </a:txBody>
                  <a:tcPr horzOverflow="overflow">
                    <a:lnL cap="flat">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ru-RU" sz="1800" b="0" i="0" u="none" strike="noStrike" cap="none" normalizeH="0" baseline="0" smtClean="0">
                          <a:ln>
                            <a:noFill/>
                          </a:ln>
                          <a:solidFill>
                            <a:srgbClr val="000000"/>
                          </a:solidFill>
                          <a:effectLst/>
                          <a:latin typeface="Times New Roman" panose="02020603050405020304" pitchFamily="18" charset="0"/>
                        </a:rPr>
                        <a:t>0.8 </a:t>
                      </a:r>
                      <a:r>
                        <a:rPr kumimoji="0" lang="ru-RU" altLang="ru-RU" sz="1800" b="0" i="0" u="none" strike="noStrike" cap="none" normalizeH="0" baseline="0" smtClean="0">
                          <a:ln>
                            <a:noFill/>
                          </a:ln>
                          <a:solidFill>
                            <a:srgbClr val="000000"/>
                          </a:solidFill>
                          <a:effectLst/>
                          <a:latin typeface="Times New Roman" panose="02020603050405020304" pitchFamily="18" charset="0"/>
                          <a:sym typeface="Symbol" panose="05050102010706020507" pitchFamily="18" charset="2"/>
                        </a:rPr>
                        <a:t></a:t>
                      </a:r>
                      <a:r>
                        <a:rPr kumimoji="0" lang="en-GB" altLang="ru-RU" sz="1800" b="0" i="0" u="none" strike="noStrike" cap="none" normalizeH="0" baseline="0" smtClean="0">
                          <a:ln>
                            <a:noFill/>
                          </a:ln>
                          <a:solidFill>
                            <a:srgbClr val="000000"/>
                          </a:solidFill>
                          <a:effectLst/>
                          <a:latin typeface="Times New Roman" panose="02020603050405020304" pitchFamily="18" charset="0"/>
                        </a:rPr>
                        <a:t> 3.5</a:t>
                      </a:r>
                      <a:endPar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0.9 </a:t>
                      </a:r>
                      <a:r>
                        <a:rPr kumimoji="0" lang="en-GB" altLang="ru-RU"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p</a:t>
                      </a:r>
                      <a:r>
                        <a:rPr kumimoji="0" lang="en-GB" altLang="ru-RU"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rPr>
                        <a:t></a:t>
                      </a:r>
                      <a:r>
                        <a:rPr kumimoji="0" lang="en-GB" altLang="ru-RU"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A</a:t>
                      </a:r>
                      <a:endParaRPr kumimoji="0" lang="en-GB"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endParaRPr>
                    </a:p>
                  </a:txBody>
                  <a:tcPr horzOverflow="overflow">
                    <a:lnL w="12700"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CC"/>
                    </a:solidFill>
                  </a:tcPr>
                </a:tc>
              </a:tr>
            </a:tbl>
          </a:graphicData>
        </a:graphic>
      </p:graphicFrame>
      <p:sp>
        <p:nvSpPr>
          <p:cNvPr id="2" name="Прямоугольник 1"/>
          <p:cNvSpPr/>
          <p:nvPr/>
        </p:nvSpPr>
        <p:spPr>
          <a:xfrm>
            <a:off x="4716016" y="6396672"/>
            <a:ext cx="4572000" cy="307777"/>
          </a:xfrm>
          <a:prstGeom prst="rect">
            <a:avLst/>
          </a:prstGeom>
        </p:spPr>
        <p:txBody>
          <a:bodyPr>
            <a:spAutoFit/>
          </a:bodyPr>
          <a:lstStyle/>
          <a:p>
            <a:r>
              <a:rPr lang="en-US" sz="1400" dirty="0" smtClean="0">
                <a:solidFill>
                  <a:srgbClr val="0033CC"/>
                </a:solidFill>
              </a:rPr>
              <a:t>* Smooth </a:t>
            </a:r>
            <a:r>
              <a:rPr lang="en-US" sz="1400" dirty="0">
                <a:solidFill>
                  <a:srgbClr val="0033CC"/>
                </a:solidFill>
              </a:rPr>
              <a:t>variation ion energy of extracted beam</a:t>
            </a:r>
            <a:endParaRPr lang="ru-RU" sz="1400" dirty="0">
              <a:solidFill>
                <a:srgbClr val="0033CC"/>
              </a:solidFill>
            </a:endParaRPr>
          </a:p>
        </p:txBody>
      </p:sp>
      <p:sp>
        <p:nvSpPr>
          <p:cNvPr id="3" name="Прямоугольник 2"/>
          <p:cNvSpPr/>
          <p:nvPr/>
        </p:nvSpPr>
        <p:spPr>
          <a:xfrm>
            <a:off x="215900" y="6396672"/>
            <a:ext cx="4572000" cy="307777"/>
          </a:xfrm>
          <a:prstGeom prst="rect">
            <a:avLst/>
          </a:prstGeom>
        </p:spPr>
        <p:txBody>
          <a:bodyPr>
            <a:spAutoFit/>
          </a:bodyPr>
          <a:lstStyle/>
          <a:p>
            <a:r>
              <a:rPr lang="en-US" sz="1400" dirty="0" smtClean="0">
                <a:solidFill>
                  <a:srgbClr val="0033CC"/>
                </a:solidFill>
              </a:rPr>
              <a:t>* Fixed ion </a:t>
            </a:r>
            <a:r>
              <a:rPr lang="en-US" sz="1400" dirty="0">
                <a:solidFill>
                  <a:srgbClr val="0033CC"/>
                </a:solidFill>
              </a:rPr>
              <a:t>energy of extracted beam</a:t>
            </a:r>
            <a:endParaRPr lang="ru-RU" sz="1400" dirty="0">
              <a:solidFill>
                <a:srgbClr val="0033CC"/>
              </a:solidFill>
            </a:endParaRPr>
          </a:p>
        </p:txBody>
      </p:sp>
    </p:spTree>
    <p:extLst>
      <p:ext uri="{BB962C8B-B14F-4D97-AF65-F5344CB8AC3E}">
        <p14:creationId xmlns="" xmlns:p14="http://schemas.microsoft.com/office/powerpoint/2010/main" val="3733127509"/>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832514"/>
                                        </p:tgtEl>
                                        <p:attrNameLst>
                                          <p:attrName>style.visibility</p:attrName>
                                        </p:attrNameLst>
                                      </p:cBhvr>
                                      <p:to>
                                        <p:strVal val="visible"/>
                                      </p:to>
                                    </p:set>
                                    <p:anim calcmode="lin" valueType="num">
                                      <p:cBhvr>
                                        <p:cTn id="7" dur="1000" fill="hold"/>
                                        <p:tgtEl>
                                          <p:spTgt spid="832514"/>
                                        </p:tgtEl>
                                        <p:attrNameLst>
                                          <p:attrName>ppt_x</p:attrName>
                                        </p:attrNameLst>
                                      </p:cBhvr>
                                      <p:tavLst>
                                        <p:tav tm="0">
                                          <p:val>
                                            <p:strVal val="#ppt_x-.2"/>
                                          </p:val>
                                        </p:tav>
                                        <p:tav tm="100000">
                                          <p:val>
                                            <p:strVal val="#ppt_x"/>
                                          </p:val>
                                        </p:tav>
                                      </p:tavLst>
                                    </p:anim>
                                    <p:anim calcmode="lin" valueType="num">
                                      <p:cBhvr>
                                        <p:cTn id="8" dur="1000" fill="hold"/>
                                        <p:tgtEl>
                                          <p:spTgt spid="8325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832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25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rotWithShape="1">
          <a:blip r:embed="rId2" cstate="print">
            <a:duotone>
              <a:prstClr val="black"/>
              <a:srgbClr val="4BACC6">
                <a:lumMod val="20000"/>
                <a:lumOff val="80000"/>
                <a:tint val="45000"/>
                <a:satMod val="400000"/>
              </a:srgbClr>
            </a:duotone>
            <a:extLst>
              <a:ext uri="{28A0092B-C50C-407E-A947-70E740481C1C}">
                <a14:useLocalDpi xmlns="" xmlns:a14="http://schemas.microsoft.com/office/drawing/2010/main" val="0"/>
              </a:ext>
            </a:extLst>
          </a:blip>
          <a:srcRect t="1721" r="1507" b="1358"/>
          <a:stretch/>
        </p:blipFill>
        <p:spPr bwMode="auto">
          <a:xfrm>
            <a:off x="1475656" y="0"/>
            <a:ext cx="6480720" cy="6858000"/>
          </a:xfrm>
          <a:prstGeom prst="rect">
            <a:avLst/>
          </a:prstGeom>
          <a:noFill/>
          <a:ln>
            <a:noFill/>
          </a:ln>
          <a:extLst>
            <a:ext uri="{53640926-AAD7-44D8-BBD7-CCE9431645EC}">
              <a14:shadowObscured xmlns="" xmlns:a14="http://schemas.microsoft.com/office/drawing/2010/main"/>
            </a:ext>
          </a:extLst>
        </p:spPr>
      </p:pic>
      <p:sp>
        <p:nvSpPr>
          <p:cNvPr id="3" name="TextBox 2"/>
          <p:cNvSpPr txBox="1"/>
          <p:nvPr/>
        </p:nvSpPr>
        <p:spPr>
          <a:xfrm>
            <a:off x="11054" y="0"/>
            <a:ext cx="9144000" cy="461665"/>
          </a:xfrm>
          <a:prstGeom prst="rect">
            <a:avLst/>
          </a:prstGeom>
          <a:solidFill>
            <a:srgbClr val="CCECFF"/>
          </a:solidFill>
        </p:spPr>
        <p:txBody>
          <a:bodyPr wrap="square" rtlCol="0">
            <a:spAutoFit/>
          </a:bodyPr>
          <a:lstStyle/>
          <a:p>
            <a:pPr algn="ctr" eaLnBrk="1" hangingPunct="1"/>
            <a:r>
              <a:rPr lang="ru-RU" sz="2400" b="1" i="1" dirty="0" smtClean="0">
                <a:solidFill>
                  <a:srgbClr val="333399"/>
                </a:solidFill>
              </a:rPr>
              <a:t>Экспериментальный зал циклотрона У-400Р</a:t>
            </a:r>
            <a:endParaRPr kumimoji="1" lang="ru-RU" sz="2400" dirty="0">
              <a:solidFill>
                <a:srgbClr val="000000"/>
              </a:solidFill>
            </a:endParaRPr>
          </a:p>
        </p:txBody>
      </p:sp>
    </p:spTree>
    <p:extLst>
      <p:ext uri="{BB962C8B-B14F-4D97-AF65-F5344CB8AC3E}">
        <p14:creationId xmlns="" xmlns:p14="http://schemas.microsoft.com/office/powerpoint/2010/main" val="15153884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354162"/>
          </a:xfrm>
          <a:solidFill>
            <a:schemeClr val="accent5">
              <a:lumMod val="40000"/>
              <a:lumOff val="60000"/>
            </a:schemeClr>
          </a:solidFill>
        </p:spPr>
        <p:txBody>
          <a:bodyPr/>
          <a:lstStyle/>
          <a:p>
            <a:pPr>
              <a:defRPr/>
            </a:pPr>
            <a:r>
              <a:rPr lang="en-US" dirty="0" smtClean="0"/>
              <a:t>Increasing of accelerated ion energy at </a:t>
            </a:r>
            <a:r>
              <a:rPr lang="en-US" dirty="0"/>
              <a:t>the </a:t>
            </a:r>
            <a:r>
              <a:rPr lang="en-US" dirty="0" smtClean="0"/>
              <a:t>U-400M cyclotron</a:t>
            </a:r>
            <a:endParaRPr lang="ru-RU" dirty="0"/>
          </a:p>
        </p:txBody>
      </p:sp>
      <p:pic>
        <p:nvPicPr>
          <p:cNvPr id="214019" name="Picture 3" descr="u400m-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57325" y="2205038"/>
            <a:ext cx="6229350" cy="439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8767161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Номер слайда 3"/>
          <p:cNvSpPr>
            <a:spLocks noGrp="1"/>
          </p:cNvSpPr>
          <p:nvPr>
            <p:ph type="sldNum" sz="quarter" idx="12"/>
          </p:nvPr>
        </p:nvSpPr>
        <p:spPr>
          <a:noFill/>
        </p:spPr>
        <p:txBody>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fld id="{860ABAA4-65A7-46B4-8697-257F09AE50DB}" type="slidenum">
              <a:rPr lang="en-US" altLang="ru-RU" sz="1400" smtClean="0">
                <a:solidFill>
                  <a:srgbClr val="FFFFFF"/>
                </a:solidFill>
                <a:latin typeface="Times New Roman" panose="02020603050405020304" pitchFamily="18" charset="0"/>
              </a:rPr>
              <a:pPr>
                <a:spcBef>
                  <a:spcPct val="50000"/>
                </a:spcBef>
                <a:buClrTx/>
                <a:buSzTx/>
                <a:buFontTx/>
                <a:buNone/>
              </a:pPr>
              <a:t>34</a:t>
            </a:fld>
            <a:endParaRPr lang="en-US" altLang="ru-RU" sz="1400" smtClean="0">
              <a:solidFill>
                <a:srgbClr val="FFFFFF"/>
              </a:solidFill>
              <a:latin typeface="Times New Roman" panose="02020603050405020304" pitchFamily="18" charset="0"/>
            </a:endParaRPr>
          </a:p>
        </p:txBody>
      </p:sp>
      <p:pic>
        <p:nvPicPr>
          <p:cNvPr id="187395" name="Picture 3" descr="15"/>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692150"/>
            <a:ext cx="4525963" cy="616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8804" name="Rectangle 4"/>
          <p:cNvSpPr>
            <a:spLocks noChangeArrowheads="1"/>
          </p:cNvSpPr>
          <p:nvPr/>
        </p:nvSpPr>
        <p:spPr bwMode="auto">
          <a:xfrm>
            <a:off x="0" y="692150"/>
            <a:ext cx="4176713" cy="13223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b"/>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eaLnBrk="1" hangingPunct="1">
              <a:defRPr/>
            </a:pPr>
            <a:r>
              <a:rPr lang="en-US" sz="4400" smtClean="0">
                <a:solidFill>
                  <a:srgbClr val="CCFFFF"/>
                </a:solidFill>
                <a:effectLst>
                  <a:outerShdw blurRad="38100" dist="38100" dir="2700000" algn="tl">
                    <a:srgbClr val="000000"/>
                  </a:outerShdw>
                </a:effectLst>
                <a:latin typeface="Tahoma" panose="020B0604030504040204" pitchFamily="34" charset="0"/>
              </a:rPr>
              <a:t>U-300 Cyclotron</a:t>
            </a:r>
          </a:p>
          <a:p>
            <a:pPr eaLnBrk="1" hangingPunct="1">
              <a:defRPr/>
            </a:pPr>
            <a:r>
              <a:rPr lang="en-US" sz="4400" smtClean="0">
                <a:solidFill>
                  <a:srgbClr val="CCFFFF"/>
                </a:solidFill>
                <a:effectLst>
                  <a:outerShdw blurRad="38100" dist="38100" dir="2700000" algn="tl">
                    <a:srgbClr val="000000"/>
                  </a:outerShdw>
                </a:effectLst>
                <a:latin typeface="Tahoma" panose="020B0604030504040204" pitchFamily="34" charset="0"/>
              </a:rPr>
              <a:t>1960-1989</a:t>
            </a:r>
          </a:p>
        </p:txBody>
      </p:sp>
      <p:sp>
        <p:nvSpPr>
          <p:cNvPr id="588805" name="Rectangle 5"/>
          <p:cNvSpPr>
            <a:spLocks noChangeArrowheads="1"/>
          </p:cNvSpPr>
          <p:nvPr/>
        </p:nvSpPr>
        <p:spPr bwMode="auto">
          <a:xfrm>
            <a:off x="0" y="0"/>
            <a:ext cx="3313113" cy="7461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b"/>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eaLnBrk="1" hangingPunct="1">
              <a:defRPr/>
            </a:pPr>
            <a:r>
              <a:rPr lang="en-US" sz="4400" dirty="0" smtClean="0">
                <a:solidFill>
                  <a:srgbClr val="FFFF00"/>
                </a:solidFill>
                <a:effectLst>
                  <a:outerShdw blurRad="38100" dist="38100" dir="2700000" algn="tl">
                    <a:srgbClr val="000000"/>
                  </a:outerShdw>
                </a:effectLst>
                <a:latin typeface="Tahoma" panose="020B0604030504040204" pitchFamily="34" charset="0"/>
              </a:rPr>
              <a:t>FLEROVLAB</a:t>
            </a:r>
          </a:p>
        </p:txBody>
      </p:sp>
      <p:sp>
        <p:nvSpPr>
          <p:cNvPr id="588806" name="Rectangle 6"/>
          <p:cNvSpPr>
            <a:spLocks noChangeArrowheads="1"/>
          </p:cNvSpPr>
          <p:nvPr/>
        </p:nvSpPr>
        <p:spPr bwMode="auto">
          <a:xfrm>
            <a:off x="4572000" y="188913"/>
            <a:ext cx="4572000" cy="7461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b"/>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eaLnBrk="1" hangingPunct="1">
              <a:defRPr/>
            </a:pPr>
            <a:r>
              <a:rPr lang="en-US" sz="2800" u="sng" dirty="0" smtClean="0">
                <a:solidFill>
                  <a:srgbClr val="CCFFFF"/>
                </a:solidFill>
                <a:effectLst>
                  <a:outerShdw blurRad="38100" dist="38100" dir="2700000" algn="tl">
                    <a:srgbClr val="000000"/>
                  </a:outerShdw>
                </a:effectLst>
                <a:latin typeface="Tahoma" panose="020B0604030504040204" pitchFamily="34" charset="0"/>
                <a:sym typeface="Symbol" panose="05050102010706020507" pitchFamily="18" charset="2"/>
              </a:rPr>
              <a:t>1989- 1991</a:t>
            </a:r>
            <a:r>
              <a:rPr lang="en-US" sz="2800" dirty="0" smtClean="0">
                <a:solidFill>
                  <a:srgbClr val="CCFFFF"/>
                </a:solidFill>
                <a:effectLst>
                  <a:outerShdw blurRad="38100" dist="38100" dir="2700000" algn="tl">
                    <a:srgbClr val="000000"/>
                  </a:outerShdw>
                </a:effectLst>
                <a:latin typeface="Tahoma" panose="020B0604030504040204" pitchFamily="34" charset="0"/>
                <a:sym typeface="Symbol" panose="05050102010706020507" pitchFamily="18" charset="2"/>
              </a:rPr>
              <a:t>:</a:t>
            </a:r>
            <a:r>
              <a:rPr lang="en-US" sz="2800" dirty="0" smtClean="0">
                <a:solidFill>
                  <a:srgbClr val="CCFFFF"/>
                </a:solidFill>
                <a:effectLst>
                  <a:outerShdw blurRad="38100" dist="38100" dir="2700000" algn="tl">
                    <a:srgbClr val="000000"/>
                  </a:outerShdw>
                </a:effectLst>
                <a:latin typeface="Tahoma" panose="020B0604030504040204" pitchFamily="34" charset="0"/>
              </a:rPr>
              <a:t> Reconstruction</a:t>
            </a:r>
            <a:endParaRPr lang="en-US" sz="2800" dirty="0" smtClean="0">
              <a:solidFill>
                <a:srgbClr val="CCFFFF"/>
              </a:solidFill>
              <a:effectLst>
                <a:outerShdw blurRad="38100" dist="38100" dir="2700000" algn="tl">
                  <a:srgbClr val="000000"/>
                </a:outerShdw>
              </a:effectLst>
              <a:latin typeface="Tahoma" panose="020B0604030504040204" pitchFamily="34" charset="0"/>
              <a:sym typeface="Symbol" panose="05050102010706020507" pitchFamily="18" charset="2"/>
            </a:endParaRPr>
          </a:p>
          <a:p>
            <a:pPr eaLnBrk="1" hangingPunct="1">
              <a:defRPr/>
            </a:pPr>
            <a:r>
              <a:rPr lang="en-US" sz="2800" dirty="0" smtClean="0">
                <a:solidFill>
                  <a:srgbClr val="CCFFFF"/>
                </a:solidFill>
                <a:effectLst>
                  <a:outerShdw blurRad="38100" dist="38100" dir="2700000" algn="tl">
                    <a:srgbClr val="000000"/>
                  </a:outerShdw>
                </a:effectLst>
                <a:latin typeface="Tahoma" panose="020B0604030504040204" pitchFamily="34" charset="0"/>
              </a:rPr>
              <a:t>U-300</a:t>
            </a:r>
            <a:r>
              <a:rPr lang="en-US" sz="2800" dirty="0" smtClean="0">
                <a:solidFill>
                  <a:srgbClr val="CCFFFF"/>
                </a:solidFill>
                <a:effectLst>
                  <a:outerShdw blurRad="38100" dist="38100" dir="2700000" algn="tl">
                    <a:srgbClr val="000000"/>
                  </a:outerShdw>
                </a:effectLst>
                <a:latin typeface="Tahoma" panose="020B0604030504040204" pitchFamily="34" charset="0"/>
                <a:sym typeface="Symbol" panose="05050102010706020507" pitchFamily="18" charset="2"/>
              </a:rPr>
              <a:t>U-400M</a:t>
            </a:r>
          </a:p>
        </p:txBody>
      </p:sp>
      <p:pic>
        <p:nvPicPr>
          <p:cNvPr id="187399" name="Picture 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43438" y="908050"/>
            <a:ext cx="4500562" cy="3328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87400" name="Picture 8"/>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643438" y="4511675"/>
            <a:ext cx="2305050" cy="2012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87401" name="Picture 9"/>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072313" y="4508500"/>
            <a:ext cx="2071687" cy="20145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489814581"/>
      </p:ext>
    </p:extLst>
  </p:cSld>
  <p:clrMapOvr>
    <a:masterClrMapping/>
  </p:clrMapOvr>
  <p:transition spd="med">
    <p:dissolv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323528" y="116632"/>
            <a:ext cx="2017986" cy="11794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105086" tIns="52543" rIns="105086" bIns="52543">
            <a:spAutoFit/>
          </a:bodyPr>
          <a:lstStyle>
            <a:lvl1pPr>
              <a:defRPr sz="2400">
                <a:solidFill>
                  <a:schemeClr val="tx1"/>
                </a:solidFill>
                <a:latin typeface="Times New Roman" panose="02020603050405020304" pitchFamily="18" charset="0"/>
              </a:defRPr>
            </a:lvl1pPr>
            <a:lvl2pPr marL="700088">
              <a:defRPr sz="2400">
                <a:solidFill>
                  <a:schemeClr val="tx1"/>
                </a:solidFill>
                <a:latin typeface="Times New Roman" panose="02020603050405020304" pitchFamily="18" charset="0"/>
              </a:defRPr>
            </a:lvl2pPr>
            <a:lvl3pPr marL="1401763">
              <a:defRPr sz="2400">
                <a:solidFill>
                  <a:schemeClr val="tx1"/>
                </a:solidFill>
                <a:latin typeface="Times New Roman" panose="02020603050405020304" pitchFamily="18" charset="0"/>
              </a:defRPr>
            </a:lvl3pPr>
            <a:lvl4pPr marL="2101850">
              <a:defRPr sz="2400">
                <a:solidFill>
                  <a:schemeClr val="tx1"/>
                </a:solidFill>
                <a:latin typeface="Times New Roman" panose="02020603050405020304" pitchFamily="18" charset="0"/>
              </a:defRPr>
            </a:lvl4pPr>
            <a:lvl5pPr marL="2801938">
              <a:defRPr sz="2400">
                <a:solidFill>
                  <a:schemeClr val="tx1"/>
                </a:solidFill>
                <a:latin typeface="Times New Roman" panose="02020603050405020304" pitchFamily="18" charset="0"/>
              </a:defRPr>
            </a:lvl5pPr>
            <a:lvl6pPr marL="3259138" fontAlgn="base">
              <a:spcBef>
                <a:spcPct val="0"/>
              </a:spcBef>
              <a:spcAft>
                <a:spcPct val="0"/>
              </a:spcAft>
              <a:defRPr sz="2400">
                <a:solidFill>
                  <a:schemeClr val="tx1"/>
                </a:solidFill>
                <a:latin typeface="Times New Roman" panose="02020603050405020304" pitchFamily="18" charset="0"/>
              </a:defRPr>
            </a:lvl6pPr>
            <a:lvl7pPr marL="3716338" fontAlgn="base">
              <a:spcBef>
                <a:spcPct val="0"/>
              </a:spcBef>
              <a:spcAft>
                <a:spcPct val="0"/>
              </a:spcAft>
              <a:defRPr sz="2400">
                <a:solidFill>
                  <a:schemeClr val="tx1"/>
                </a:solidFill>
                <a:latin typeface="Times New Roman" panose="02020603050405020304" pitchFamily="18" charset="0"/>
              </a:defRPr>
            </a:lvl7pPr>
            <a:lvl8pPr marL="4173538" fontAlgn="base">
              <a:spcBef>
                <a:spcPct val="0"/>
              </a:spcBef>
              <a:spcAft>
                <a:spcPct val="0"/>
              </a:spcAft>
              <a:defRPr sz="2400">
                <a:solidFill>
                  <a:schemeClr val="tx1"/>
                </a:solidFill>
                <a:latin typeface="Times New Roman" panose="02020603050405020304" pitchFamily="18" charset="0"/>
              </a:defRPr>
            </a:lvl8pPr>
            <a:lvl9pPr marL="4630738" fontAlgn="base">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ru-RU" altLang="ru-RU" sz="2325" b="1" dirty="0">
                <a:solidFill>
                  <a:srgbClr val="000066"/>
                </a:solidFill>
                <a:latin typeface="Tahoma" panose="020B0604030504040204" pitchFamily="34" charset="0"/>
              </a:rPr>
              <a:t>Рабочая диаграммаУ-400М</a:t>
            </a:r>
          </a:p>
        </p:txBody>
      </p:sp>
      <p:pic>
        <p:nvPicPr>
          <p:cNvPr id="2324" name="Picture 276"/>
          <p:cNvPicPr>
            <a:picLocks noChangeAspect="1" noChangeArrowheads="1"/>
          </p:cNvPicPr>
          <p:nvPr/>
        </p:nvPicPr>
        <p:blipFill>
          <a:blip r:embed="rId3" cstate="print">
            <a:extLst>
              <a:ext uri="{28A0092B-C50C-407E-A947-70E740481C1C}">
                <a14:useLocalDpi xmlns="" xmlns:a14="http://schemas.microsoft.com/office/drawing/2010/main" val="0"/>
              </a:ext>
            </a:extLst>
          </a:blip>
          <a:srcRect l="5423" r="4364"/>
          <a:stretch>
            <a:fillRect/>
          </a:stretch>
        </p:blipFill>
        <p:spPr bwMode="auto">
          <a:xfrm>
            <a:off x="2730794" y="-39277"/>
            <a:ext cx="5585622" cy="6933927"/>
          </a:xfrm>
          <a:prstGeom prst="rect">
            <a:avLst/>
          </a:prstGeom>
          <a:solidFill>
            <a:schemeClr val="bg1"/>
          </a:solidFill>
          <a:ln>
            <a:noFill/>
          </a:ln>
        </p:spPr>
      </p:pic>
      <p:sp>
        <p:nvSpPr>
          <p:cNvPr id="4" name="TextBox 3"/>
          <p:cNvSpPr txBox="1"/>
          <p:nvPr/>
        </p:nvSpPr>
        <p:spPr>
          <a:xfrm>
            <a:off x="1547664" y="1628800"/>
            <a:ext cx="1152128" cy="738664"/>
          </a:xfrm>
          <a:prstGeom prst="rect">
            <a:avLst/>
          </a:prstGeom>
          <a:noFill/>
          <a:ln>
            <a:solidFill>
              <a:schemeClr val="tx1"/>
            </a:solidFill>
          </a:ln>
        </p:spPr>
        <p:txBody>
          <a:bodyPr wrap="square" rtlCol="0">
            <a:spAutoFit/>
          </a:bodyPr>
          <a:lstStyle/>
          <a:p>
            <a:r>
              <a:rPr lang="en-US" dirty="0" smtClean="0"/>
              <a:t>A/Z </a:t>
            </a:r>
            <a:r>
              <a:rPr lang="ru-RU" sz="1200" dirty="0" smtClean="0"/>
              <a:t>ускоряемого иона</a:t>
            </a:r>
            <a:endParaRPr lang="ru-RU" sz="1200" dirty="0"/>
          </a:p>
        </p:txBody>
      </p:sp>
      <p:cxnSp>
        <p:nvCxnSpPr>
          <p:cNvPr id="6" name="Прямая со стрелкой 5"/>
          <p:cNvCxnSpPr/>
          <p:nvPr/>
        </p:nvCxnSpPr>
        <p:spPr>
          <a:xfrm flipV="1">
            <a:off x="2699792" y="1340768"/>
            <a:ext cx="792088" cy="7920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Прямая со стрелкой 6"/>
          <p:cNvCxnSpPr/>
          <p:nvPr/>
        </p:nvCxnSpPr>
        <p:spPr>
          <a:xfrm>
            <a:off x="2699792" y="2132856"/>
            <a:ext cx="2016224" cy="7200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a:off x="2699792" y="2132856"/>
            <a:ext cx="1800200" cy="100811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84925593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55650" y="542925"/>
            <a:ext cx="7337425" cy="633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5" name="TextBox 1"/>
          <p:cNvSpPr txBox="1">
            <a:spLocks noChangeArrowheads="1"/>
          </p:cNvSpPr>
          <p:nvPr/>
        </p:nvSpPr>
        <p:spPr bwMode="auto">
          <a:xfrm>
            <a:off x="788988" y="142875"/>
            <a:ext cx="7993062"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2000">
                <a:solidFill>
                  <a:srgbClr val="000000"/>
                </a:solidFill>
                <a:latin typeface="Arial" panose="020B0604020202020204" pitchFamily="34" charset="0"/>
                <a:cs typeface="Arial" panose="020B0604020202020204" pitchFamily="34" charset="0"/>
              </a:rPr>
              <a:t>Распределение среднего магнитного поля по радиусу на У-400М </a:t>
            </a:r>
          </a:p>
        </p:txBody>
      </p:sp>
    </p:spTree>
    <p:extLst>
      <p:ext uri="{BB962C8B-B14F-4D97-AF65-F5344CB8AC3E}">
        <p14:creationId xmlns="" xmlns:p14="http://schemas.microsoft.com/office/powerpoint/2010/main" val="13537953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 xmlns:p14="http://schemas.microsoft.com/office/powerpoint/2010/main" val="3642713345"/>
              </p:ext>
            </p:extLst>
          </p:nvPr>
        </p:nvGraphicFramePr>
        <p:xfrm>
          <a:off x="391595" y="466633"/>
          <a:ext cx="8112235" cy="1720328"/>
        </p:xfrm>
        <a:graphic>
          <a:graphicData uri="http://schemas.openxmlformats.org/drawingml/2006/table">
            <a:tbl>
              <a:tblPr firstRow="1" firstCol="1" bandRow="1" bandCol="1"/>
              <a:tblGrid>
                <a:gridCol w="1386212"/>
                <a:gridCol w="944876"/>
                <a:gridCol w="944135"/>
                <a:gridCol w="3180828"/>
                <a:gridCol w="1656184"/>
              </a:tblGrid>
              <a:tr h="667760">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ru-RU" sz="1600" b="1" dirty="0" smtClean="0">
                          <a:effectLst/>
                          <a:latin typeface="Times New Roman" panose="02020603050405020304" pitchFamily="18" charset="0"/>
                          <a:ea typeface="Times New Roman" panose="02020603050405020304" pitchFamily="18" charset="0"/>
                          <a:cs typeface="Times New Roman" panose="02020603050405020304" pitchFamily="18" charset="0"/>
                        </a:rPr>
                        <a:t>Ускоряемый</a:t>
                      </a:r>
                      <a:r>
                        <a:rPr lang="ru-RU" sz="16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600" b="1" dirty="0" smtClean="0">
                          <a:effectLst/>
                          <a:latin typeface="Times New Roman" panose="02020603050405020304" pitchFamily="18" charset="0"/>
                          <a:ea typeface="Times New Roman" panose="02020603050405020304" pitchFamily="18" charset="0"/>
                          <a:cs typeface="Times New Roman" panose="02020603050405020304" pitchFamily="18" charset="0"/>
                        </a:rPr>
                        <a:t>ИОН </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A/Z</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600" b="1">
                          <a:effectLst/>
                          <a:latin typeface="Times New Roman" panose="02020603050405020304" pitchFamily="18" charset="0"/>
                          <a:ea typeface="Times New Roman" panose="02020603050405020304" pitchFamily="18" charset="0"/>
                          <a:cs typeface="Times New Roman" panose="02020603050405020304" pitchFamily="18" charset="0"/>
                        </a:rPr>
                        <a:t>Ток пучка из ЭЦР</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rPr>
                        <a:t>Интенсивность пучка захваченного в режим </a:t>
                      </a:r>
                      <a:r>
                        <a:rPr lang="ru-RU" sz="1600" b="1" dirty="0" smtClean="0">
                          <a:effectLst/>
                          <a:latin typeface="Times New Roman" panose="02020603050405020304" pitchFamily="18" charset="0"/>
                          <a:ea typeface="Times New Roman" panose="02020603050405020304" pitchFamily="18" charset="0"/>
                          <a:cs typeface="Times New Roman" panose="02020603050405020304" pitchFamily="18" charset="0"/>
                        </a:rPr>
                        <a:t>ускорения без </a:t>
                      </a:r>
                      <a:r>
                        <a:rPr lang="ru-RU" sz="16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банчировки</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rPr>
                        <a:t>Энергия ионов</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rPr>
                        <a:t>МэВ</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600" b="1" dirty="0" err="1">
                          <a:effectLst/>
                          <a:latin typeface="Times New Roman" panose="02020603050405020304" pitchFamily="18" charset="0"/>
                          <a:ea typeface="Times New Roman" panose="02020603050405020304" pitchFamily="18" charset="0"/>
                          <a:cs typeface="Times New Roman" panose="02020603050405020304" pitchFamily="18" charset="0"/>
                        </a:rPr>
                        <a:t>нукл</a:t>
                      </a:r>
                      <a:r>
                        <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2521">
                <a:tc>
                  <a:txBody>
                    <a:bodyPr/>
                    <a:lstStyle/>
                    <a:p>
                      <a:pPr algn="ctr">
                        <a:lnSpc>
                          <a:spcPct val="107000"/>
                        </a:lnSpc>
                        <a:spcAft>
                          <a:spcPts val="0"/>
                        </a:spcAft>
                      </a:pPr>
                      <a:r>
                        <a:rPr lang="en-US" sz="1600" b="1" baseline="30000">
                          <a:effectLst/>
                          <a:latin typeface="Times New Roman" panose="02020603050405020304" pitchFamily="18" charset="0"/>
                          <a:ea typeface="Times New Roman" panose="02020603050405020304" pitchFamily="18" charset="0"/>
                          <a:cs typeface="Times New Roman" panose="02020603050405020304" pitchFamily="18" charset="0"/>
                        </a:rPr>
                        <a:t>20</a:t>
                      </a:r>
                      <a:r>
                        <a:rPr lang="en-US" sz="1600" b="1">
                          <a:effectLst/>
                          <a:latin typeface="Times New Roman" panose="02020603050405020304" pitchFamily="18" charset="0"/>
                          <a:ea typeface="Times New Roman" panose="02020603050405020304" pitchFamily="18" charset="0"/>
                          <a:cs typeface="Times New Roman" panose="02020603050405020304" pitchFamily="18" charset="0"/>
                        </a:rPr>
                        <a:t>Ne</a:t>
                      </a:r>
                      <a:r>
                        <a:rPr lang="en-US" sz="1600" b="1" baseline="30000">
                          <a:effectLst/>
                          <a:latin typeface="Times New Roman" panose="02020603050405020304" pitchFamily="18" charset="0"/>
                          <a:ea typeface="Times New Roman" panose="02020603050405020304" pitchFamily="18" charset="0"/>
                          <a:cs typeface="Times New Roman" panose="02020603050405020304" pitchFamily="18" charset="0"/>
                        </a:rPr>
                        <a:t>8+</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60 мкА</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0.7 </a:t>
                      </a:r>
                      <a:r>
                        <a:rPr lang="ru-RU"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мкА      (1,2%)</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67</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2521">
                <a:tc>
                  <a:txBody>
                    <a:bodyPr/>
                    <a:lstStyle/>
                    <a:p>
                      <a:pPr algn="ctr">
                        <a:lnSpc>
                          <a:spcPct val="107000"/>
                        </a:lnSpc>
                        <a:spcAft>
                          <a:spcPts val="0"/>
                        </a:spcAft>
                      </a:pPr>
                      <a:r>
                        <a:rPr lang="en-US" sz="1600" b="1" baseline="30000">
                          <a:effectLst/>
                          <a:latin typeface="Times New Roman" panose="02020603050405020304" pitchFamily="18" charset="0"/>
                          <a:ea typeface="Times New Roman" panose="02020603050405020304" pitchFamily="18" charset="0"/>
                          <a:cs typeface="Times New Roman" panose="02020603050405020304" pitchFamily="18" charset="0"/>
                        </a:rPr>
                        <a:t>20</a:t>
                      </a:r>
                      <a:r>
                        <a:rPr lang="en-US" sz="1600" b="1">
                          <a:effectLst/>
                          <a:latin typeface="Times New Roman" panose="02020603050405020304" pitchFamily="18" charset="0"/>
                          <a:ea typeface="Times New Roman" panose="02020603050405020304" pitchFamily="18" charset="0"/>
                          <a:cs typeface="Times New Roman" panose="02020603050405020304" pitchFamily="18" charset="0"/>
                        </a:rPr>
                        <a:t>Ne</a:t>
                      </a:r>
                      <a:r>
                        <a:rPr lang="ru-RU" sz="1600" b="1" baseline="30000">
                          <a:effectLst/>
                          <a:latin typeface="Times New Roman" panose="02020603050405020304" pitchFamily="18" charset="0"/>
                          <a:ea typeface="Times New Roman" panose="02020603050405020304" pitchFamily="18" charset="0"/>
                          <a:cs typeface="Times New Roman" panose="02020603050405020304" pitchFamily="18" charset="0"/>
                        </a:rPr>
                        <a:t>9</a:t>
                      </a:r>
                      <a:r>
                        <a:rPr lang="en-US" sz="1600" b="1" baseline="300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a:t>
                      </a:r>
                      <a:r>
                        <a:rPr lang="ru-RU" sz="1600">
                          <a:effectLst/>
                          <a:latin typeface="Times New Roman" panose="02020603050405020304" pitchFamily="18" charset="0"/>
                          <a:ea typeface="Times New Roman" panose="02020603050405020304" pitchFamily="18" charset="0"/>
                          <a:cs typeface="Times New Roman" panose="02020603050405020304" pitchFamily="18" charset="0"/>
                        </a:rPr>
                        <a:t>222</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600">
                          <a:effectLst/>
                          <a:latin typeface="Times New Roman" panose="02020603050405020304" pitchFamily="18" charset="0"/>
                          <a:ea typeface="Times New Roman" panose="02020603050405020304" pitchFamily="18" charset="0"/>
                          <a:cs typeface="Times New Roman" panose="02020603050405020304" pitchFamily="18" charset="0"/>
                        </a:rPr>
                        <a:t>7 мкА</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15 </a:t>
                      </a:r>
                      <a:r>
                        <a:rPr lang="ru-RU"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нА          </a:t>
                      </a:r>
                      <a:r>
                        <a:rPr kumimoji="0" lang="ru-RU" sz="16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(0,2%)</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79</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2521">
                <a:tc>
                  <a:txBody>
                    <a:bodyPr/>
                    <a:lstStyle/>
                    <a:p>
                      <a:pPr algn="ctr">
                        <a:lnSpc>
                          <a:spcPct val="107000"/>
                        </a:lnSpc>
                        <a:spcAft>
                          <a:spcPts val="0"/>
                        </a:spcAft>
                      </a:pPr>
                      <a:r>
                        <a:rPr lang="ru-RU" sz="1600" b="1" baseline="30000">
                          <a:effectLst/>
                          <a:latin typeface="Times New Roman" panose="02020603050405020304" pitchFamily="18" charset="0"/>
                          <a:ea typeface="Times New Roman" panose="02020603050405020304" pitchFamily="18" charset="0"/>
                          <a:cs typeface="Times New Roman" panose="02020603050405020304" pitchFamily="18" charset="0"/>
                        </a:rPr>
                        <a:t>4</a:t>
                      </a:r>
                      <a:r>
                        <a:rPr lang="en-US" sz="1600" b="1">
                          <a:effectLst/>
                          <a:latin typeface="Times New Roman" panose="02020603050405020304" pitchFamily="18" charset="0"/>
                          <a:ea typeface="Times New Roman" panose="02020603050405020304" pitchFamily="18" charset="0"/>
                          <a:cs typeface="Times New Roman" panose="02020603050405020304" pitchFamily="18" charset="0"/>
                        </a:rPr>
                        <a:t>He</a:t>
                      </a:r>
                      <a:r>
                        <a:rPr lang="ru-RU" sz="1600" b="1" baseline="3000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ru-RU" sz="160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600">
                          <a:effectLst/>
                          <a:latin typeface="Times New Roman" panose="02020603050405020304" pitchFamily="18" charset="0"/>
                          <a:ea typeface="Times New Roman" panose="02020603050405020304" pitchFamily="18" charset="0"/>
                          <a:cs typeface="Times New Roman" panose="02020603050405020304" pitchFamily="18" charset="0"/>
                        </a:rPr>
                        <a:t>100 мкА</a:t>
                      </a:r>
                      <a:endParaRPr lang="ru-RU"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ru-RU"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нА        </a:t>
                      </a:r>
                      <a:r>
                        <a:rPr kumimoji="0" lang="ru-RU" sz="16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(0,001%)</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600" dirty="0">
                          <a:effectLst/>
                          <a:latin typeface="Times New Roman" panose="02020603050405020304" pitchFamily="18" charset="0"/>
                          <a:ea typeface="Times New Roman" panose="02020603050405020304" pitchFamily="18" charset="0"/>
                          <a:cs typeface="Times New Roman" panose="02020603050405020304" pitchFamily="18" charset="0"/>
                        </a:rPr>
                        <a:t>90</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Rectangle 1"/>
          <p:cNvSpPr>
            <a:spLocks noChangeArrowheads="1"/>
          </p:cNvSpPr>
          <p:nvPr/>
        </p:nvSpPr>
        <p:spPr bwMode="auto">
          <a:xfrm>
            <a:off x="1729699" y="58245"/>
            <a:ext cx="5937781"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ru-RU" altLang="ru-RU" sz="2000" b="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Ускорение пучков высокой энергии МЦ-400</a:t>
            </a:r>
            <a:endParaRPr lang="ru-RU" altLang="ru-RU" sz="2000" dirty="0" smtClean="0">
              <a:solidFill>
                <a:srgbClr val="000000"/>
              </a:solidFill>
              <a:latin typeface="Arial" panose="020B0604020202020204" pitchFamily="34" charset="0"/>
              <a:cs typeface="+mn-cs"/>
            </a:endParaRPr>
          </a:p>
        </p:txBody>
      </p:sp>
      <p:pic>
        <p:nvPicPr>
          <p:cNvPr id="1029" name="Диаграмма 1"/>
          <p:cNvPicPr>
            <a:picLocks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3540" y="2536486"/>
            <a:ext cx="4354173" cy="2736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Прямоугольник 7"/>
          <p:cNvSpPr/>
          <p:nvPr/>
        </p:nvSpPr>
        <p:spPr>
          <a:xfrm>
            <a:off x="244357" y="5274684"/>
            <a:ext cx="4454233" cy="338554"/>
          </a:xfrm>
          <a:prstGeom prst="rect">
            <a:avLst/>
          </a:prstGeom>
        </p:spPr>
        <p:txBody>
          <a:bodyPr wrap="none">
            <a:spAutoFit/>
          </a:bodyPr>
          <a:lstStyle/>
          <a:p>
            <a:pPr eaLnBrk="1" fontAlgn="auto" hangingPunct="1">
              <a:spcBef>
                <a:spcPts val="0"/>
              </a:spcBef>
              <a:spcAft>
                <a:spcPts val="0"/>
              </a:spcAft>
            </a:pPr>
            <a:r>
              <a:rPr lang="ru-RU" sz="1600" dirty="0" smtClean="0">
                <a:solidFill>
                  <a:srgbClr val="000000"/>
                </a:solidFill>
                <a:latin typeface="Times New Roman" panose="02020603050405020304" pitchFamily="18" charset="0"/>
                <a:ea typeface="Times New Roman" panose="02020603050405020304" pitchFamily="18" charset="0"/>
                <a:cs typeface="+mn-cs"/>
              </a:rPr>
              <a:t>Рис. Зависимости тока ионов </a:t>
            </a:r>
            <a:r>
              <a:rPr lang="ru-RU" sz="1600" baseline="30000" dirty="0" smtClean="0">
                <a:solidFill>
                  <a:srgbClr val="000000"/>
                </a:solidFill>
                <a:latin typeface="Times New Roman" panose="02020603050405020304" pitchFamily="18" charset="0"/>
                <a:ea typeface="Times New Roman" panose="02020603050405020304" pitchFamily="18" charset="0"/>
                <a:cs typeface="+mn-cs"/>
              </a:rPr>
              <a:t>20</a:t>
            </a:r>
            <a:r>
              <a:rPr lang="ru-RU" sz="1600" dirty="0" smtClean="0">
                <a:solidFill>
                  <a:srgbClr val="000000"/>
                </a:solidFill>
                <a:latin typeface="Times New Roman" panose="02020603050405020304" pitchFamily="18" charset="0"/>
                <a:ea typeface="Times New Roman" panose="02020603050405020304" pitchFamily="18" charset="0"/>
                <a:cs typeface="+mn-cs"/>
              </a:rPr>
              <a:t>Ne</a:t>
            </a:r>
            <a:r>
              <a:rPr lang="ru-RU" sz="1600" baseline="30000" dirty="0" smtClean="0">
                <a:solidFill>
                  <a:srgbClr val="000000"/>
                </a:solidFill>
                <a:latin typeface="Times New Roman" panose="02020603050405020304" pitchFamily="18" charset="0"/>
                <a:ea typeface="Times New Roman" panose="02020603050405020304" pitchFamily="18" charset="0"/>
                <a:cs typeface="+mn-cs"/>
              </a:rPr>
              <a:t>8+</a:t>
            </a:r>
            <a:r>
              <a:rPr lang="ru-RU" sz="1600" dirty="0" smtClean="0">
                <a:solidFill>
                  <a:srgbClr val="000000"/>
                </a:solidFill>
                <a:latin typeface="Times New Roman" panose="02020603050405020304" pitchFamily="18" charset="0"/>
                <a:ea typeface="Times New Roman" panose="02020603050405020304" pitchFamily="18" charset="0"/>
                <a:cs typeface="+mn-cs"/>
              </a:rPr>
              <a:t> от радиуса</a:t>
            </a:r>
            <a:endParaRPr lang="ru-RU" sz="1600" dirty="0">
              <a:solidFill>
                <a:srgbClr val="000000"/>
              </a:solidFill>
              <a:latin typeface="Times New Roman"/>
              <a:cs typeface="+mn-cs"/>
            </a:endParaRPr>
          </a:p>
        </p:txBody>
      </p:sp>
      <p:pic>
        <p:nvPicPr>
          <p:cNvPr id="1030" name="Диаграмма 1"/>
          <p:cNvPicPr>
            <a:picLocks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98590" y="2536487"/>
            <a:ext cx="4232346" cy="273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Прямоугольник 11"/>
          <p:cNvSpPr/>
          <p:nvPr/>
        </p:nvSpPr>
        <p:spPr>
          <a:xfrm>
            <a:off x="4630592" y="5282962"/>
            <a:ext cx="4300344" cy="338554"/>
          </a:xfrm>
          <a:prstGeom prst="rect">
            <a:avLst/>
          </a:prstGeom>
        </p:spPr>
        <p:txBody>
          <a:bodyPr wrap="none">
            <a:spAutoFit/>
          </a:bodyPr>
          <a:lstStyle/>
          <a:p>
            <a:pPr eaLnBrk="1" fontAlgn="auto" hangingPunct="1">
              <a:spcBef>
                <a:spcPts val="0"/>
              </a:spcBef>
              <a:spcAft>
                <a:spcPts val="0"/>
              </a:spcAft>
            </a:pPr>
            <a:r>
              <a:rPr lang="ru-RU" sz="1600" dirty="0" smtClean="0">
                <a:solidFill>
                  <a:srgbClr val="000000"/>
                </a:solidFill>
                <a:latin typeface="Times New Roman" panose="02020603050405020304" pitchFamily="18" charset="0"/>
                <a:ea typeface="Times New Roman" panose="02020603050405020304" pitchFamily="18" charset="0"/>
                <a:cs typeface="+mn-cs"/>
              </a:rPr>
              <a:t>Рис. Зависимости тока ионов </a:t>
            </a:r>
            <a:r>
              <a:rPr lang="ru-RU" sz="1600" baseline="30000" dirty="0" smtClean="0">
                <a:solidFill>
                  <a:srgbClr val="000000"/>
                </a:solidFill>
                <a:latin typeface="Times New Roman" panose="02020603050405020304" pitchFamily="18" charset="0"/>
                <a:ea typeface="Times New Roman" panose="02020603050405020304" pitchFamily="18" charset="0"/>
                <a:cs typeface="+mn-cs"/>
              </a:rPr>
              <a:t>20</a:t>
            </a:r>
            <a:r>
              <a:rPr lang="ru-RU" sz="1600" dirty="0" smtClean="0">
                <a:solidFill>
                  <a:srgbClr val="000000"/>
                </a:solidFill>
                <a:latin typeface="Times New Roman" panose="02020603050405020304" pitchFamily="18" charset="0"/>
                <a:ea typeface="Times New Roman" panose="02020603050405020304" pitchFamily="18" charset="0"/>
                <a:cs typeface="+mn-cs"/>
              </a:rPr>
              <a:t>Ne</a:t>
            </a:r>
            <a:r>
              <a:rPr lang="ru-RU" sz="1600" baseline="30000" dirty="0">
                <a:solidFill>
                  <a:srgbClr val="000000"/>
                </a:solidFill>
                <a:latin typeface="Times New Roman" panose="02020603050405020304" pitchFamily="18" charset="0"/>
                <a:ea typeface="Times New Roman" panose="02020603050405020304" pitchFamily="18" charset="0"/>
                <a:cs typeface="+mn-cs"/>
              </a:rPr>
              <a:t>9</a:t>
            </a:r>
            <a:r>
              <a:rPr lang="ru-RU" sz="1600" baseline="30000" dirty="0" smtClean="0">
                <a:solidFill>
                  <a:srgbClr val="000000"/>
                </a:solidFill>
                <a:latin typeface="Times New Roman" panose="02020603050405020304" pitchFamily="18" charset="0"/>
                <a:ea typeface="Times New Roman" panose="02020603050405020304" pitchFamily="18" charset="0"/>
                <a:cs typeface="+mn-cs"/>
              </a:rPr>
              <a:t>+</a:t>
            </a:r>
            <a:r>
              <a:rPr lang="ru-RU" sz="1600" dirty="0" smtClean="0">
                <a:solidFill>
                  <a:srgbClr val="000000"/>
                </a:solidFill>
                <a:latin typeface="Times New Roman" panose="02020603050405020304" pitchFamily="18" charset="0"/>
                <a:ea typeface="Times New Roman" panose="02020603050405020304" pitchFamily="18" charset="0"/>
                <a:cs typeface="+mn-cs"/>
              </a:rPr>
              <a:t> от радиуса</a:t>
            </a:r>
            <a:endParaRPr lang="ru-RU" sz="1600" dirty="0">
              <a:solidFill>
                <a:srgbClr val="000000"/>
              </a:solidFill>
              <a:latin typeface="Times New Roman"/>
              <a:cs typeface="+mn-cs"/>
            </a:endParaRPr>
          </a:p>
        </p:txBody>
      </p:sp>
      <p:sp>
        <p:nvSpPr>
          <p:cNvPr id="9" name="TextBox 8"/>
          <p:cNvSpPr txBox="1"/>
          <p:nvPr/>
        </p:nvSpPr>
        <p:spPr>
          <a:xfrm>
            <a:off x="342011" y="5613238"/>
            <a:ext cx="8588925" cy="984885"/>
          </a:xfrm>
          <a:prstGeom prst="rect">
            <a:avLst/>
          </a:prstGeom>
          <a:noFill/>
        </p:spPr>
        <p:txBody>
          <a:bodyPr wrap="square" rtlCol="0">
            <a:spAutoFit/>
          </a:bodyPr>
          <a:lstStyle/>
          <a:p>
            <a:pPr eaLnBrk="1" fontAlgn="auto" hangingPunct="1">
              <a:spcBef>
                <a:spcPts val="0"/>
              </a:spcBef>
              <a:spcAft>
                <a:spcPts val="0"/>
              </a:spcAft>
            </a:pPr>
            <a:r>
              <a:rPr lang="ru-RU" sz="1600" dirty="0" smtClean="0">
                <a:solidFill>
                  <a:srgbClr val="000000"/>
                </a:solidFill>
                <a:latin typeface="Times New Roman"/>
                <a:cs typeface="+mn-cs"/>
              </a:rPr>
              <a:t>Выводы:</a:t>
            </a:r>
          </a:p>
          <a:p>
            <a:pPr marL="342900" indent="-342900" eaLnBrk="1" fontAlgn="auto" hangingPunct="1">
              <a:spcBef>
                <a:spcPts val="0"/>
              </a:spcBef>
              <a:spcAft>
                <a:spcPts val="0"/>
              </a:spcAft>
              <a:buFontTx/>
              <a:buAutoNum type="arabicPeriod"/>
            </a:pPr>
            <a:r>
              <a:rPr lang="ru-RU" sz="1400" dirty="0" smtClean="0">
                <a:solidFill>
                  <a:srgbClr val="000000"/>
                </a:solidFill>
                <a:latin typeface="Times New Roman"/>
                <a:cs typeface="+mn-cs"/>
              </a:rPr>
              <a:t>Нужно оптимизировать центральную область циклотрона и модернизировать канал аксиальной инжекции для эффективного захвата пучка в ускорение. </a:t>
            </a:r>
          </a:p>
          <a:p>
            <a:pPr marL="342900" indent="-342900" eaLnBrk="1" fontAlgn="auto" hangingPunct="1">
              <a:spcBef>
                <a:spcPts val="0"/>
              </a:spcBef>
              <a:spcAft>
                <a:spcPts val="0"/>
              </a:spcAft>
              <a:buFontTx/>
              <a:buAutoNum type="arabicPeriod"/>
            </a:pPr>
            <a:r>
              <a:rPr lang="ru-RU" sz="1400" dirty="0" smtClean="0">
                <a:solidFill>
                  <a:srgbClr val="000000"/>
                </a:solidFill>
                <a:latin typeface="Times New Roman"/>
                <a:cs typeface="+mn-cs"/>
              </a:rPr>
              <a:t>Нужно дополнительное </a:t>
            </a:r>
            <a:r>
              <a:rPr lang="ru-RU" sz="1400" dirty="0" err="1" smtClean="0">
                <a:solidFill>
                  <a:srgbClr val="000000"/>
                </a:solidFill>
                <a:latin typeface="Times New Roman"/>
                <a:cs typeface="+mn-cs"/>
              </a:rPr>
              <a:t>шиммирование</a:t>
            </a:r>
            <a:r>
              <a:rPr lang="ru-RU" sz="1400" dirty="0" smtClean="0">
                <a:solidFill>
                  <a:srgbClr val="000000"/>
                </a:solidFill>
                <a:latin typeface="Times New Roman"/>
                <a:cs typeface="+mn-cs"/>
              </a:rPr>
              <a:t> магнитного поля в центре и на конечных радиусах циклотрона.</a:t>
            </a:r>
            <a:endParaRPr lang="ru-RU" sz="1400" dirty="0">
              <a:solidFill>
                <a:srgbClr val="000000"/>
              </a:solidFill>
              <a:latin typeface="Times New Roman"/>
              <a:cs typeface="+mn-cs"/>
            </a:endParaRPr>
          </a:p>
        </p:txBody>
      </p:sp>
    </p:spTree>
    <p:extLst>
      <p:ext uri="{BB962C8B-B14F-4D97-AF65-F5344CB8AC3E}">
        <p14:creationId xmlns="" xmlns:p14="http://schemas.microsoft.com/office/powerpoint/2010/main" val="32567414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6103" y="218982"/>
            <a:ext cx="7772400" cy="544498"/>
          </a:xfrm>
        </p:spPr>
        <p:txBody>
          <a:bodyPr/>
          <a:lstStyle/>
          <a:p>
            <a:r>
              <a:rPr lang="ru-RU" sz="3200" dirty="0" smtClean="0"/>
              <a:t>Магнитное поле У-400М</a:t>
            </a:r>
            <a:endParaRPr lang="ru-RU" sz="3200" dirty="0"/>
          </a:p>
        </p:txBody>
      </p:sp>
      <p:pic>
        <p:nvPicPr>
          <p:cNvPr id="35842" name="Рисунок 1"/>
          <p:cNvPicPr>
            <a:picLocks noChangeAspect="1" noChangeArrowheads="1"/>
          </p:cNvPicPr>
          <p:nvPr/>
        </p:nvPicPr>
        <p:blipFill>
          <a:blip r:embed="rId2" cstate="print">
            <a:extLst>
              <a:ext uri="{28A0092B-C50C-407E-A947-70E740481C1C}">
                <a14:useLocalDpi xmlns="" xmlns:a14="http://schemas.microsoft.com/office/drawing/2010/main" val="0"/>
              </a:ext>
            </a:extLst>
          </a:blip>
          <a:srcRect r="38762" b="12723"/>
          <a:stretch>
            <a:fillRect/>
          </a:stretch>
        </p:blipFill>
        <p:spPr bwMode="auto">
          <a:xfrm>
            <a:off x="4104658" y="1103114"/>
            <a:ext cx="4959443" cy="4426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Прямоугольник 3"/>
          <p:cNvSpPr/>
          <p:nvPr/>
        </p:nvSpPr>
        <p:spPr>
          <a:xfrm>
            <a:off x="235258" y="1103114"/>
            <a:ext cx="3741938" cy="5632311"/>
          </a:xfrm>
          <a:prstGeom prst="rect">
            <a:avLst/>
          </a:prstGeom>
          <a:ln>
            <a:solidFill>
              <a:schemeClr val="tx1"/>
            </a:solidFill>
          </a:ln>
        </p:spPr>
        <p:txBody>
          <a:bodyPr wrap="square">
            <a:spAutoFit/>
          </a:bodyPr>
          <a:lstStyle/>
          <a:p>
            <a:pPr eaLnBrk="1" fontAlgn="auto" hangingPunct="1">
              <a:spcBef>
                <a:spcPts val="0"/>
              </a:spcBef>
              <a:spcAft>
                <a:spcPts val="0"/>
              </a:spcAft>
            </a:pPr>
            <a:r>
              <a:rPr lang="ru-RU" dirty="0" smtClean="0">
                <a:solidFill>
                  <a:srgbClr val="000000"/>
                </a:solidFill>
                <a:latin typeface="Times New Roman" panose="02020603050405020304" pitchFamily="18" charset="0"/>
                <a:ea typeface="Times New Roman" panose="02020603050405020304" pitchFamily="18" charset="0"/>
                <a:cs typeface="+mn-cs"/>
              </a:rPr>
              <a:t> В  существующем магнитном поле орбиты ионов в конце ускорения, в  диапазоне радиусов 172-183 см, приближаются к резонансу 2</a:t>
            </a:r>
            <a:r>
              <a:rPr lang="en-US" dirty="0" err="1" smtClean="0">
                <a:solidFill>
                  <a:srgbClr val="000000"/>
                </a:solidFill>
                <a:latin typeface="Times New Roman" panose="02020603050405020304" pitchFamily="18" charset="0"/>
                <a:ea typeface="Times New Roman" panose="02020603050405020304" pitchFamily="18" charset="0"/>
                <a:cs typeface="+mn-cs"/>
              </a:rPr>
              <a:t>Qz</a:t>
            </a:r>
            <a:r>
              <a:rPr lang="ru-RU" dirty="0" smtClean="0">
                <a:solidFill>
                  <a:srgbClr val="000000"/>
                </a:solidFill>
                <a:latin typeface="Times New Roman" panose="02020603050405020304" pitchFamily="18" charset="0"/>
                <a:ea typeface="Times New Roman" panose="02020603050405020304" pitchFamily="18" charset="0"/>
                <a:cs typeface="+mn-cs"/>
              </a:rPr>
              <a:t>=1. </a:t>
            </a:r>
          </a:p>
          <a:p>
            <a:pPr eaLnBrk="1" fontAlgn="auto" hangingPunct="1">
              <a:spcBef>
                <a:spcPts val="0"/>
              </a:spcBef>
              <a:spcAft>
                <a:spcPts val="0"/>
              </a:spcAft>
            </a:pPr>
            <a:endParaRPr lang="ru-RU" dirty="0" smtClean="0">
              <a:solidFill>
                <a:srgbClr val="000000"/>
              </a:solidFill>
              <a:latin typeface="Times New Roman" panose="02020603050405020304" pitchFamily="18" charset="0"/>
              <a:ea typeface="Times New Roman" panose="02020603050405020304" pitchFamily="18" charset="0"/>
              <a:cs typeface="+mn-cs"/>
            </a:endParaRPr>
          </a:p>
          <a:p>
            <a:pPr eaLnBrk="1" fontAlgn="auto" hangingPunct="1">
              <a:spcBef>
                <a:spcPts val="0"/>
              </a:spcBef>
              <a:spcAft>
                <a:spcPts val="0"/>
              </a:spcAft>
            </a:pPr>
            <a:r>
              <a:rPr lang="ru-RU" dirty="0" smtClean="0">
                <a:solidFill>
                  <a:srgbClr val="000000"/>
                </a:solidFill>
                <a:latin typeface="Times New Roman" panose="02020603050405020304" pitchFamily="18" charset="0"/>
                <a:ea typeface="Times New Roman" panose="02020603050405020304" pitchFamily="18" charset="0"/>
                <a:cs typeface="+mn-cs"/>
              </a:rPr>
              <a:t>При формировании магнитного поля нужно:</a:t>
            </a:r>
          </a:p>
          <a:p>
            <a:pPr eaLnBrk="1" fontAlgn="auto" hangingPunct="1">
              <a:spcBef>
                <a:spcPts val="0"/>
              </a:spcBef>
              <a:spcAft>
                <a:spcPts val="0"/>
              </a:spcAft>
            </a:pPr>
            <a:r>
              <a:rPr lang="ru-RU" dirty="0" smtClean="0">
                <a:solidFill>
                  <a:srgbClr val="000000"/>
                </a:solidFill>
                <a:latin typeface="Times New Roman" panose="02020603050405020304" pitchFamily="18" charset="0"/>
                <a:ea typeface="Times New Roman" panose="02020603050405020304" pitchFamily="18" charset="0"/>
                <a:cs typeface="+mn-cs"/>
              </a:rPr>
              <a:t>- сформировать среднее магнитное поле до радиуса </a:t>
            </a:r>
            <a:r>
              <a:rPr lang="ru-RU" b="1" dirty="0" smtClean="0">
                <a:solidFill>
                  <a:srgbClr val="000000"/>
                </a:solidFill>
                <a:latin typeface="Times New Roman" panose="02020603050405020304" pitchFamily="18" charset="0"/>
                <a:ea typeface="Times New Roman" panose="02020603050405020304" pitchFamily="18" charset="0"/>
                <a:cs typeface="+mn-cs"/>
              </a:rPr>
              <a:t>176 см </a:t>
            </a:r>
            <a:r>
              <a:rPr lang="ru-RU" dirty="0" smtClean="0">
                <a:solidFill>
                  <a:srgbClr val="000000"/>
                </a:solidFill>
                <a:latin typeface="Times New Roman" panose="02020603050405020304" pitchFamily="18" charset="0"/>
                <a:ea typeface="Times New Roman" panose="02020603050405020304" pitchFamily="18" charset="0"/>
                <a:cs typeface="+mn-cs"/>
              </a:rPr>
              <a:t>или больше,</a:t>
            </a:r>
          </a:p>
          <a:p>
            <a:pPr eaLnBrk="1" fontAlgn="auto" hangingPunct="1">
              <a:spcBef>
                <a:spcPts val="0"/>
              </a:spcBef>
              <a:spcAft>
                <a:spcPts val="0"/>
              </a:spcAft>
            </a:pPr>
            <a:r>
              <a:rPr lang="ru-RU" dirty="0" smtClean="0">
                <a:solidFill>
                  <a:srgbClr val="000000"/>
                </a:solidFill>
                <a:latin typeface="Times New Roman" panose="02020603050405020304" pitchFamily="18" charset="0"/>
                <a:ea typeface="Times New Roman" panose="02020603050405020304" pitchFamily="18" charset="0"/>
                <a:cs typeface="+mn-cs"/>
              </a:rPr>
              <a:t>- уйти от резонанса </a:t>
            </a:r>
            <a:r>
              <a:rPr lang="ru-RU" dirty="0">
                <a:solidFill>
                  <a:srgbClr val="000000"/>
                </a:solidFill>
                <a:latin typeface="Times New Roman" panose="02020603050405020304" pitchFamily="18" charset="0"/>
                <a:ea typeface="Times New Roman" panose="02020603050405020304" pitchFamily="18" charset="0"/>
                <a:cs typeface="+mn-cs"/>
              </a:rPr>
              <a:t>2</a:t>
            </a:r>
            <a:r>
              <a:rPr lang="en-US" dirty="0" err="1">
                <a:solidFill>
                  <a:srgbClr val="000000"/>
                </a:solidFill>
                <a:latin typeface="Times New Roman" panose="02020603050405020304" pitchFamily="18" charset="0"/>
                <a:ea typeface="Times New Roman" panose="02020603050405020304" pitchFamily="18" charset="0"/>
                <a:cs typeface="+mn-cs"/>
              </a:rPr>
              <a:t>Qz</a:t>
            </a:r>
            <a:r>
              <a:rPr lang="ru-RU" dirty="0" smtClean="0">
                <a:solidFill>
                  <a:srgbClr val="000000"/>
                </a:solidFill>
                <a:latin typeface="Times New Roman" panose="02020603050405020304" pitchFamily="18" charset="0"/>
                <a:ea typeface="Times New Roman" panose="02020603050405020304" pitchFamily="18" charset="0"/>
                <a:cs typeface="+mn-cs"/>
              </a:rPr>
              <a:t>=1, за счет установки долинного </a:t>
            </a:r>
            <a:r>
              <a:rPr lang="ru-RU" dirty="0" err="1" smtClean="0">
                <a:solidFill>
                  <a:srgbClr val="000000"/>
                </a:solidFill>
                <a:latin typeface="Times New Roman" panose="02020603050405020304" pitchFamily="18" charset="0"/>
                <a:ea typeface="Times New Roman" panose="02020603050405020304" pitchFamily="18" charset="0"/>
                <a:cs typeface="+mn-cs"/>
              </a:rPr>
              <a:t>шима</a:t>
            </a:r>
            <a:r>
              <a:rPr lang="ru-RU" dirty="0" smtClean="0">
                <a:solidFill>
                  <a:srgbClr val="000000"/>
                </a:solidFill>
                <a:latin typeface="Times New Roman" panose="02020603050405020304" pitchFamily="18" charset="0"/>
                <a:ea typeface="Times New Roman" panose="02020603050405020304" pitchFamily="18" charset="0"/>
                <a:cs typeface="+mn-cs"/>
              </a:rPr>
              <a:t>,</a:t>
            </a:r>
          </a:p>
          <a:p>
            <a:pPr eaLnBrk="1" fontAlgn="auto" hangingPunct="1">
              <a:spcBef>
                <a:spcPts val="0"/>
              </a:spcBef>
              <a:spcAft>
                <a:spcPts val="0"/>
              </a:spcAft>
            </a:pPr>
            <a:r>
              <a:rPr lang="ru-RU" dirty="0" smtClean="0">
                <a:solidFill>
                  <a:srgbClr val="000000"/>
                </a:solidFill>
                <a:latin typeface="Times New Roman" panose="02020603050405020304" pitchFamily="18" charset="0"/>
                <a:ea typeface="Times New Roman" panose="02020603050405020304" pitchFamily="18" charset="0"/>
                <a:cs typeface="+mn-cs"/>
              </a:rPr>
              <a:t>- </a:t>
            </a:r>
            <a:r>
              <a:rPr lang="ru-RU" dirty="0">
                <a:solidFill>
                  <a:srgbClr val="000000"/>
                </a:solidFill>
                <a:latin typeface="Times New Roman" panose="02020603050405020304" pitchFamily="18" charset="0"/>
                <a:ea typeface="Times New Roman" panose="02020603050405020304" pitchFamily="18" charset="0"/>
                <a:cs typeface="+mn-cs"/>
              </a:rPr>
              <a:t>у</a:t>
            </a:r>
            <a:r>
              <a:rPr lang="ru-RU" dirty="0" smtClean="0">
                <a:solidFill>
                  <a:srgbClr val="000000"/>
                </a:solidFill>
                <a:latin typeface="Times New Roman" panose="02020603050405020304" pitchFamily="18" charset="0"/>
                <a:ea typeface="Times New Roman" panose="02020603050405020304" pitchFamily="18" charset="0"/>
                <a:cs typeface="+mn-cs"/>
              </a:rPr>
              <a:t>меньшение амплитуду 1-й гармоники поля до 2-3 </a:t>
            </a:r>
            <a:r>
              <a:rPr lang="ru-RU" dirty="0" err="1" smtClean="0">
                <a:solidFill>
                  <a:srgbClr val="000000"/>
                </a:solidFill>
                <a:latin typeface="Times New Roman" panose="02020603050405020304" pitchFamily="18" charset="0"/>
                <a:ea typeface="Times New Roman" panose="02020603050405020304" pitchFamily="18" charset="0"/>
                <a:cs typeface="+mn-cs"/>
              </a:rPr>
              <a:t>Гс</a:t>
            </a:r>
            <a:r>
              <a:rPr lang="ru-RU" dirty="0" smtClean="0">
                <a:solidFill>
                  <a:srgbClr val="000000"/>
                </a:solidFill>
                <a:latin typeface="Times New Roman" panose="02020603050405020304" pitchFamily="18" charset="0"/>
                <a:ea typeface="Times New Roman" panose="02020603050405020304" pitchFamily="18" charset="0"/>
                <a:cs typeface="+mn-cs"/>
              </a:rPr>
              <a:t>.  </a:t>
            </a:r>
            <a:endParaRPr lang="ru-RU" dirty="0">
              <a:solidFill>
                <a:srgbClr val="000000"/>
              </a:solidFill>
              <a:latin typeface="Times New Roman" panose="02020603050405020304" pitchFamily="18" charset="0"/>
              <a:ea typeface="Times New Roman" panose="02020603050405020304" pitchFamily="18" charset="0"/>
              <a:cs typeface="+mn-cs"/>
            </a:endParaRPr>
          </a:p>
          <a:p>
            <a:pPr eaLnBrk="1" fontAlgn="auto" hangingPunct="1">
              <a:spcBef>
                <a:spcPts val="0"/>
              </a:spcBef>
              <a:spcAft>
                <a:spcPts val="0"/>
              </a:spcAft>
            </a:pPr>
            <a:endParaRPr lang="ru-RU" dirty="0" smtClean="0">
              <a:solidFill>
                <a:srgbClr val="000000"/>
              </a:solidFill>
              <a:latin typeface="Times New Roman" panose="02020603050405020304" pitchFamily="18" charset="0"/>
              <a:ea typeface="Times New Roman" panose="02020603050405020304" pitchFamily="18" charset="0"/>
              <a:cs typeface="+mn-cs"/>
            </a:endParaRPr>
          </a:p>
          <a:p>
            <a:pPr eaLnBrk="1" fontAlgn="auto" hangingPunct="1">
              <a:spcBef>
                <a:spcPts val="0"/>
              </a:spcBef>
              <a:spcAft>
                <a:spcPts val="0"/>
              </a:spcAft>
            </a:pPr>
            <a:r>
              <a:rPr lang="ru-RU" dirty="0" smtClean="0">
                <a:solidFill>
                  <a:srgbClr val="000000"/>
                </a:solidFill>
                <a:latin typeface="Times New Roman" panose="02020603050405020304" pitchFamily="18" charset="0"/>
                <a:ea typeface="Times New Roman" panose="02020603050405020304" pitchFamily="18" charset="0"/>
                <a:cs typeface="+mn-cs"/>
              </a:rPr>
              <a:t>Это приведет к увеличению радиуса положения дефлектора, и к ослаблению требований на параметры электрического и магнитного поля элементов системы вывода</a:t>
            </a:r>
            <a:endParaRPr lang="ru-RU" dirty="0">
              <a:solidFill>
                <a:srgbClr val="000000"/>
              </a:solidFill>
              <a:latin typeface="Times New Roman"/>
              <a:cs typeface="+mn-cs"/>
            </a:endParaRPr>
          </a:p>
        </p:txBody>
      </p:sp>
      <p:sp>
        <p:nvSpPr>
          <p:cNvPr id="5" name="Прямоугольник 4"/>
          <p:cNvSpPr/>
          <p:nvPr/>
        </p:nvSpPr>
        <p:spPr>
          <a:xfrm>
            <a:off x="4727360" y="5546192"/>
            <a:ext cx="4572000" cy="646331"/>
          </a:xfrm>
          <a:prstGeom prst="rect">
            <a:avLst/>
          </a:prstGeom>
        </p:spPr>
        <p:txBody>
          <a:bodyPr>
            <a:spAutoFit/>
          </a:bodyPr>
          <a:lstStyle/>
          <a:p>
            <a:pPr eaLnBrk="1" fontAlgn="auto" hangingPunct="1">
              <a:spcBef>
                <a:spcPts val="0"/>
              </a:spcBef>
              <a:spcAft>
                <a:spcPts val="0"/>
              </a:spcAft>
            </a:pPr>
            <a:r>
              <a:rPr lang="ru-RU" dirty="0" smtClean="0">
                <a:solidFill>
                  <a:srgbClr val="000000"/>
                </a:solidFill>
                <a:latin typeface="Times New Roman" panose="02020603050405020304" pitchFamily="18" charset="0"/>
                <a:ea typeface="Times New Roman" panose="02020603050405020304" pitchFamily="18" charset="0"/>
                <a:cs typeface="+mn-cs"/>
              </a:rPr>
              <a:t>Рис. Аксиальный профиль пучка при существующем магнитном поле У-400М</a:t>
            </a:r>
            <a:endParaRPr lang="ru-RU" dirty="0">
              <a:solidFill>
                <a:srgbClr val="000000"/>
              </a:solidFill>
              <a:latin typeface="Times New Roman"/>
              <a:cs typeface="+mn-cs"/>
            </a:endParaRPr>
          </a:p>
        </p:txBody>
      </p:sp>
    </p:spTree>
    <p:extLst>
      <p:ext uri="{BB962C8B-B14F-4D97-AF65-F5344CB8AC3E}">
        <p14:creationId xmlns="" xmlns:p14="http://schemas.microsoft.com/office/powerpoint/2010/main" val="23316957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r="18605" b="7076"/>
          <a:stretch>
            <a:fillRect/>
          </a:stretch>
        </p:blipFill>
        <p:spPr bwMode="auto">
          <a:xfrm>
            <a:off x="9874" y="89155"/>
            <a:ext cx="4475408" cy="2994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71"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630411" y="2372168"/>
            <a:ext cx="6540733" cy="3505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Прямоугольник 1"/>
          <p:cNvSpPr/>
          <p:nvPr/>
        </p:nvSpPr>
        <p:spPr>
          <a:xfrm>
            <a:off x="1303784" y="5804634"/>
            <a:ext cx="7326669" cy="830997"/>
          </a:xfrm>
          <a:prstGeom prst="rect">
            <a:avLst/>
          </a:prstGeom>
        </p:spPr>
        <p:txBody>
          <a:bodyPr wrap="square">
            <a:spAutoFit/>
          </a:bodyPr>
          <a:lstStyle/>
          <a:p>
            <a:r>
              <a:rPr lang="ru-RU" sz="1600" dirty="0">
                <a:latin typeface="Arial" panose="020B0604020202020204" pitchFamily="34" charset="0"/>
                <a:cs typeface="Arial" panose="020B0604020202020204" pitchFamily="34" charset="0"/>
              </a:rPr>
              <a:t>Оценка влияния долинных </a:t>
            </a:r>
            <a:r>
              <a:rPr lang="ru-RU" sz="1600" dirty="0" err="1">
                <a:latin typeface="Arial" panose="020B0604020202020204" pitchFamily="34" charset="0"/>
                <a:cs typeface="Arial" panose="020B0604020202020204" pitchFamily="34" charset="0"/>
              </a:rPr>
              <a:t>шимм</a:t>
            </a:r>
            <a:r>
              <a:rPr lang="ru-RU" sz="1600" dirty="0">
                <a:latin typeface="Arial" panose="020B0604020202020204" pitchFamily="34" charset="0"/>
                <a:cs typeface="Arial" panose="020B0604020202020204" pitchFamily="34" charset="0"/>
              </a:rPr>
              <a:t> на реальное (измеренное) магнитное поле. Точками отмечено изохронное поле. К исходному полю В331400 добавлен расчетный вклад долинных </a:t>
            </a:r>
            <a:r>
              <a:rPr lang="ru-RU" sz="1600" dirty="0" err="1">
                <a:latin typeface="Arial" panose="020B0604020202020204" pitchFamily="34" charset="0"/>
                <a:cs typeface="Arial" panose="020B0604020202020204" pitchFamily="34" charset="0"/>
              </a:rPr>
              <a:t>шимм</a:t>
            </a:r>
            <a:r>
              <a:rPr lang="ru-RU" sz="1600" dirty="0">
                <a:latin typeface="Arial" panose="020B0604020202020204" pitchFamily="34" charset="0"/>
                <a:cs typeface="Arial" panose="020B0604020202020204" pitchFamily="34" charset="0"/>
              </a:rPr>
              <a:t>, красная линия</a:t>
            </a:r>
          </a:p>
        </p:txBody>
      </p:sp>
      <p:sp>
        <p:nvSpPr>
          <p:cNvPr id="3" name="Прямоугольник 2"/>
          <p:cNvSpPr/>
          <p:nvPr/>
        </p:nvSpPr>
        <p:spPr>
          <a:xfrm>
            <a:off x="111525" y="3094206"/>
            <a:ext cx="2990674" cy="646331"/>
          </a:xfrm>
          <a:prstGeom prst="rect">
            <a:avLst/>
          </a:prstGeom>
        </p:spPr>
        <p:txBody>
          <a:bodyPr wrap="square">
            <a:spAutoFit/>
          </a:bodyPr>
          <a:lstStyle/>
          <a:p>
            <a:r>
              <a:rPr lang="ru-RU" dirty="0">
                <a:latin typeface="Arial" panose="020B0604020202020204" pitchFamily="34" charset="0"/>
                <a:cs typeface="Arial" panose="020B0604020202020204" pitchFamily="34" charset="0"/>
              </a:rPr>
              <a:t>Модель с размещенными долинными </a:t>
            </a:r>
            <a:r>
              <a:rPr lang="ru-RU" dirty="0" err="1">
                <a:latin typeface="Arial" panose="020B0604020202020204" pitchFamily="34" charset="0"/>
                <a:cs typeface="Arial" panose="020B0604020202020204" pitchFamily="34" charset="0"/>
              </a:rPr>
              <a:t>шиммами</a:t>
            </a:r>
            <a:endParaRPr lang="ru-RU" dirty="0">
              <a:latin typeface="Arial" panose="020B0604020202020204" pitchFamily="34" charset="0"/>
              <a:cs typeface="Arial" panose="020B0604020202020204" pitchFamily="34" charset="0"/>
            </a:endParaRPr>
          </a:p>
        </p:txBody>
      </p:sp>
      <p:sp>
        <p:nvSpPr>
          <p:cNvPr id="4" name="Прямоугольник 3"/>
          <p:cNvSpPr/>
          <p:nvPr/>
        </p:nvSpPr>
        <p:spPr>
          <a:xfrm>
            <a:off x="4967119" y="670103"/>
            <a:ext cx="4011342" cy="1754326"/>
          </a:xfrm>
          <a:prstGeom prst="rect">
            <a:avLst/>
          </a:prstGeom>
        </p:spPr>
        <p:txBody>
          <a:bodyPr wrap="square">
            <a:spAutoFit/>
          </a:bodyPr>
          <a:lstStyle/>
          <a:p>
            <a:pPr algn="ctr"/>
            <a:r>
              <a:rPr lang="ru-RU" dirty="0" smtClean="0">
                <a:latin typeface="Arial" panose="020B0604020202020204" pitchFamily="34" charset="0"/>
                <a:cs typeface="Arial" panose="020B0604020202020204" pitchFamily="34" charset="0"/>
              </a:rPr>
              <a:t>Использование </a:t>
            </a:r>
            <a:r>
              <a:rPr lang="ru-RU" dirty="0">
                <a:latin typeface="Arial" panose="020B0604020202020204" pitchFamily="34" charset="0"/>
                <a:cs typeface="Arial" panose="020B0604020202020204" pitchFamily="34" charset="0"/>
              </a:rPr>
              <a:t>долинных </a:t>
            </a:r>
            <a:r>
              <a:rPr lang="ru-RU" dirty="0" err="1">
                <a:latin typeface="Arial" panose="020B0604020202020204" pitchFamily="34" charset="0"/>
                <a:cs typeface="Arial" panose="020B0604020202020204" pitchFamily="34" charset="0"/>
              </a:rPr>
              <a:t>шиммов</a:t>
            </a:r>
            <a:r>
              <a:rPr lang="ru-RU" dirty="0">
                <a:latin typeface="Arial" panose="020B0604020202020204" pitchFamily="34" charset="0"/>
                <a:cs typeface="Arial" panose="020B0604020202020204" pitchFamily="34" charset="0"/>
              </a:rPr>
              <a:t> для коррекции магнитного поля в области вывода пучка из </a:t>
            </a:r>
            <a:r>
              <a:rPr lang="ru-RU" dirty="0" smtClean="0">
                <a:latin typeface="Arial" panose="020B0604020202020204" pitchFamily="34" charset="0"/>
                <a:cs typeface="Arial" panose="020B0604020202020204" pitchFamily="34" charset="0"/>
              </a:rPr>
              <a:t>циклотрона позволяет увеличить предельный средний радиус примерно на </a:t>
            </a:r>
            <a:r>
              <a:rPr lang="ru-RU" dirty="0" smtClean="0">
                <a:solidFill>
                  <a:srgbClr val="FF0000"/>
                </a:solidFill>
                <a:latin typeface="Arial" panose="020B0604020202020204" pitchFamily="34" charset="0"/>
                <a:cs typeface="Arial" panose="020B0604020202020204" pitchFamily="34" charset="0"/>
              </a:rPr>
              <a:t>2 см</a:t>
            </a:r>
            <a:endParaRPr lang="ru-RU" dirty="0">
              <a:solidFill>
                <a:srgbClr val="FF0000"/>
              </a:solidFill>
              <a:latin typeface="Arial" panose="020B0604020202020204" pitchFamily="34" charset="0"/>
              <a:cs typeface="Arial" panose="020B0604020202020204" pitchFamily="34" charset="0"/>
            </a:endParaRPr>
          </a:p>
        </p:txBody>
      </p:sp>
      <p:sp>
        <p:nvSpPr>
          <p:cNvPr id="7" name="Прямоугольник 6"/>
          <p:cNvSpPr/>
          <p:nvPr/>
        </p:nvSpPr>
        <p:spPr>
          <a:xfrm>
            <a:off x="6155387" y="202604"/>
            <a:ext cx="1634807" cy="415498"/>
          </a:xfrm>
          <a:prstGeom prst="rect">
            <a:avLst/>
          </a:prstGeom>
        </p:spPr>
        <p:txBody>
          <a:bodyPr wrap="none">
            <a:spAutoFit/>
          </a:bodyPr>
          <a:lstStyle/>
          <a:p>
            <a:r>
              <a:rPr lang="ru-RU" sz="2100" b="1" dirty="0">
                <a:solidFill>
                  <a:srgbClr val="002060"/>
                </a:solidFill>
                <a:latin typeface="Arial" panose="020B0604020202020204" pitchFamily="34" charset="0"/>
                <a:cs typeface="Arial" panose="020B0604020202020204" pitchFamily="34" charset="0"/>
              </a:rPr>
              <a:t>Циклотрон</a:t>
            </a:r>
            <a:endParaRPr lang="ru-RU" sz="2100" b="1" dirty="0"/>
          </a:p>
        </p:txBody>
      </p:sp>
    </p:spTree>
    <p:extLst>
      <p:ext uri="{BB962C8B-B14F-4D97-AF65-F5344CB8AC3E}">
        <p14:creationId xmlns="" xmlns:p14="http://schemas.microsoft.com/office/powerpoint/2010/main" val="413847421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9"/>
          <p:cNvGraphicFramePr>
            <a:graphicFrameLocks/>
          </p:cNvGraphicFramePr>
          <p:nvPr>
            <p:extLst/>
          </p:nvPr>
        </p:nvGraphicFramePr>
        <p:xfrm>
          <a:off x="539552" y="2438329"/>
          <a:ext cx="8352928" cy="4394229"/>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7236296" y="6237312"/>
            <a:ext cx="720080" cy="276999"/>
          </a:xfrm>
          <a:prstGeom prst="rect">
            <a:avLst/>
          </a:prstGeom>
          <a:noFill/>
          <a:ln>
            <a:noFill/>
          </a:ln>
        </p:spPr>
        <p:txBody>
          <a:bodyPr wrap="square" rtlCol="0">
            <a:spAutoFit/>
          </a:bodyPr>
          <a:lstStyle/>
          <a:p>
            <a:pPr eaLnBrk="1" hangingPunct="1"/>
            <a:r>
              <a:rPr kumimoji="1" lang="en-US" sz="1200" dirty="0">
                <a:solidFill>
                  <a:srgbClr val="FF0000"/>
                </a:solidFill>
              </a:rPr>
              <a:t>A</a:t>
            </a:r>
            <a:r>
              <a:rPr kumimoji="1" lang="en-US" sz="1200" dirty="0" smtClean="0">
                <a:solidFill>
                  <a:srgbClr val="FF0000"/>
                </a:solidFill>
              </a:rPr>
              <a:t>ugust</a:t>
            </a:r>
            <a:endParaRPr kumimoji="1" lang="ru-RU" sz="1200" dirty="0">
              <a:solidFill>
                <a:srgbClr val="FF0000"/>
              </a:solidFill>
            </a:endParaRPr>
          </a:p>
        </p:txBody>
      </p:sp>
      <p:graphicFrame>
        <p:nvGraphicFramePr>
          <p:cNvPr id="11" name="Таблица 10"/>
          <p:cNvGraphicFramePr>
            <a:graphicFrameLocks noGrp="1"/>
          </p:cNvGraphicFramePr>
          <p:nvPr>
            <p:extLst/>
          </p:nvPr>
        </p:nvGraphicFramePr>
        <p:xfrm>
          <a:off x="104617" y="636672"/>
          <a:ext cx="9036497" cy="1136144"/>
        </p:xfrm>
        <a:graphic>
          <a:graphicData uri="http://schemas.openxmlformats.org/drawingml/2006/table">
            <a:tbl>
              <a:tblPr firstRow="1" bandRow="1">
                <a:tableStyleId>{5C22544A-7EE6-4342-B048-85BDC9FD1C3A}</a:tableStyleId>
              </a:tblPr>
              <a:tblGrid>
                <a:gridCol w="4694598"/>
                <a:gridCol w="1572985"/>
                <a:gridCol w="1440160"/>
                <a:gridCol w="1328754"/>
              </a:tblGrid>
              <a:tr h="496064">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ru-RU" sz="2000" b="1" dirty="0" smtClean="0">
                          <a:solidFill>
                            <a:prstClr val="black"/>
                          </a:solidFill>
                          <a:latin typeface="Times New Roman" panose="02020603050405020304" pitchFamily="18" charset="0"/>
                          <a:ea typeface="+mn-ea"/>
                          <a:cs typeface="Times New Roman" panose="02020603050405020304" pitchFamily="18" charset="0"/>
                        </a:rPr>
                        <a:t>Total operation time of </a:t>
                      </a:r>
                      <a:endParaRPr kumimoji="0" lang="ru-RU" altLang="ru-RU" sz="2000" b="1" dirty="0" smtClean="0">
                        <a:solidFill>
                          <a:prstClr val="black"/>
                        </a:solidFill>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ru-RU" sz="2000" b="1" dirty="0" smtClean="0">
                          <a:solidFill>
                            <a:prstClr val="black"/>
                          </a:solidFill>
                          <a:latin typeface="Times New Roman" panose="02020603050405020304" pitchFamily="18" charset="0"/>
                          <a:ea typeface="+mn-ea"/>
                          <a:cs typeface="Times New Roman" panose="02020603050405020304" pitchFamily="18" charset="0"/>
                        </a:rPr>
                        <a:t>U-400, U-400M, IC-100 AND MT-25 accelerators</a:t>
                      </a:r>
                      <a:endParaRPr kumimoji="0" lang="ru-RU" altLang="ru-RU" sz="2000" b="1" dirty="0" smtClean="0">
                        <a:solidFill>
                          <a:prstClr val="black"/>
                        </a:solidFill>
                        <a:latin typeface="Times New Roman" panose="02020603050405020304" pitchFamily="18" charset="0"/>
                        <a:ea typeface="+mn-ea"/>
                        <a:cs typeface="Times New Roman" panose="02020603050405020304" pitchFamily="18" charset="0"/>
                      </a:endParaRPr>
                    </a:p>
                  </a:txBody>
                  <a:tcPr>
                    <a:solidFill>
                      <a:schemeClr val="accent1">
                        <a:lumMod val="40000"/>
                        <a:lumOff val="60000"/>
                      </a:schemeClr>
                    </a:solidFill>
                  </a:tcPr>
                </a:tc>
                <a:tc>
                  <a:txBody>
                    <a:bodyPr/>
                    <a:lstStyle/>
                    <a:p>
                      <a:pPr algn="ctr"/>
                      <a:r>
                        <a:rPr lang="ru-RU" sz="1800" u="none" strike="noStrike" dirty="0" smtClean="0">
                          <a:effectLst/>
                        </a:rPr>
                        <a:t>2015</a:t>
                      </a:r>
                      <a:endParaRPr lang="ru-RU" dirty="0"/>
                    </a:p>
                  </a:txBody>
                  <a:tcPr/>
                </a:tc>
                <a:tc>
                  <a:txBody>
                    <a:bodyPr/>
                    <a:lstStyle/>
                    <a:p>
                      <a:pPr algn="ctr"/>
                      <a:r>
                        <a:rPr lang="ru-RU" sz="1800" u="none" strike="noStrike" dirty="0" smtClean="0">
                          <a:effectLst/>
                        </a:rPr>
                        <a:t>2016</a:t>
                      </a:r>
                      <a:endParaRPr lang="ru-RU" dirty="0"/>
                    </a:p>
                  </a:txBody>
                  <a:tcPr/>
                </a:tc>
                <a:tc>
                  <a:txBody>
                    <a:bodyPr/>
                    <a:lstStyle/>
                    <a:p>
                      <a:pPr algn="ctr"/>
                      <a:r>
                        <a:rPr lang="ru-RU" sz="1800" u="none" strike="noStrike" dirty="0" smtClean="0">
                          <a:effectLst/>
                        </a:rPr>
                        <a:t>2017</a:t>
                      </a:r>
                    </a:p>
                    <a:p>
                      <a:pPr algn="ctr"/>
                      <a:r>
                        <a:rPr lang="en-US" sz="1800" u="none" strike="noStrike" dirty="0" smtClean="0">
                          <a:effectLst/>
                        </a:rPr>
                        <a:t>August</a:t>
                      </a:r>
                      <a:endParaRPr lang="ru-RU" dirty="0"/>
                    </a:p>
                  </a:txBody>
                  <a:tcPr/>
                </a:tc>
              </a:tr>
              <a:tr h="496064">
                <a:tc vMerge="1">
                  <a:txBody>
                    <a:bodyPr/>
                    <a:lstStyle/>
                    <a:p>
                      <a:endParaRPr lang="ru-RU"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u="none" strike="noStrike" dirty="0" smtClean="0">
                          <a:effectLst/>
                        </a:rPr>
                        <a:t>14034</a:t>
                      </a:r>
                      <a:endParaRPr lang="ru-RU" sz="1800" b="0" i="0" u="none" strike="noStrike" dirty="0" smtClean="0">
                        <a:solidFill>
                          <a:srgbClr val="000000"/>
                        </a:solidFill>
                        <a:effectLst/>
                        <a:latin typeface="Calibri" panose="020F0502020204030204" pitchFamily="34" charset="0"/>
                      </a:endParaRPr>
                    </a:p>
                  </a:txBody>
                  <a:tcPr/>
                </a:tc>
                <a:tc>
                  <a:txBody>
                    <a:bodyPr/>
                    <a:lstStyle/>
                    <a:p>
                      <a:pPr algn="ctr"/>
                      <a:r>
                        <a:rPr lang="ru-RU" sz="1800" u="none" strike="noStrike" dirty="0" smtClean="0">
                          <a:effectLst/>
                        </a:rPr>
                        <a:t>15724</a:t>
                      </a:r>
                      <a:endParaRPr lang="ru-RU" dirty="0"/>
                    </a:p>
                  </a:txBody>
                  <a:tcPr/>
                </a:tc>
                <a:tc>
                  <a:txBody>
                    <a:bodyPr/>
                    <a:lstStyle/>
                    <a:p>
                      <a:pPr algn="ctr"/>
                      <a:r>
                        <a:rPr lang="ru-RU" sz="1800" u="none" strike="noStrike" dirty="0" smtClean="0">
                          <a:effectLst/>
                        </a:rPr>
                        <a:t>9373</a:t>
                      </a:r>
                      <a:endParaRPr lang="ru-RU" dirty="0"/>
                    </a:p>
                  </a:txBody>
                  <a:tcPr/>
                </a:tc>
              </a:tr>
            </a:tbl>
          </a:graphicData>
        </a:graphic>
      </p:graphicFrame>
      <p:sp>
        <p:nvSpPr>
          <p:cNvPr id="12" name="Прямоугольник 11"/>
          <p:cNvSpPr/>
          <p:nvPr/>
        </p:nvSpPr>
        <p:spPr>
          <a:xfrm>
            <a:off x="1427637" y="1504"/>
            <a:ext cx="6390456" cy="461665"/>
          </a:xfrm>
          <a:prstGeom prst="rect">
            <a:avLst/>
          </a:prstGeom>
        </p:spPr>
        <p:txBody>
          <a:bodyPr wrap="square">
            <a:spAutoFit/>
          </a:bodyPr>
          <a:lstStyle/>
          <a:p>
            <a:pPr eaLnBrk="1" hangingPunct="1"/>
            <a:r>
              <a:rPr kumimoji="1" lang="en-US" sz="2400" b="1" dirty="0" err="1">
                <a:solidFill>
                  <a:prstClr val="black"/>
                </a:solidFill>
              </a:rPr>
              <a:t>Flerov</a:t>
            </a:r>
            <a:r>
              <a:rPr kumimoji="1" lang="en-US" sz="2400" b="1" dirty="0">
                <a:solidFill>
                  <a:prstClr val="black"/>
                </a:solidFill>
              </a:rPr>
              <a:t> Laboratory of Nuclear Reactions</a:t>
            </a:r>
            <a:endParaRPr kumimoji="1" lang="ru-RU" sz="2400" dirty="0">
              <a:solidFill>
                <a:prstClr val="black"/>
              </a:solidFill>
            </a:endParaRPr>
          </a:p>
        </p:txBody>
      </p:sp>
      <p:sp>
        <p:nvSpPr>
          <p:cNvPr id="2" name="TextBox 1"/>
          <p:cNvSpPr txBox="1"/>
          <p:nvPr/>
        </p:nvSpPr>
        <p:spPr>
          <a:xfrm>
            <a:off x="755576" y="2132856"/>
            <a:ext cx="8136904" cy="369332"/>
          </a:xfrm>
          <a:prstGeom prst="rect">
            <a:avLst/>
          </a:prstGeom>
          <a:noFill/>
        </p:spPr>
        <p:txBody>
          <a:bodyPr wrap="square" rtlCol="0">
            <a:spAutoFit/>
          </a:bodyPr>
          <a:lstStyle/>
          <a:p>
            <a:pPr algn="ctr"/>
            <a:r>
              <a:rPr lang="en-US" altLang="ru-RU" b="1" dirty="0" smtClean="0">
                <a:solidFill>
                  <a:prstClr val="black"/>
                </a:solidFill>
                <a:latin typeface="Times New Roman" panose="02020603050405020304" pitchFamily="18" charset="0"/>
                <a:cs typeface="Times New Roman" panose="02020603050405020304" pitchFamily="18" charset="0"/>
              </a:rPr>
              <a:t>OPERATION </a:t>
            </a:r>
            <a:r>
              <a:rPr lang="en-US" altLang="ru-RU" b="1" dirty="0">
                <a:solidFill>
                  <a:prstClr val="black"/>
                </a:solidFill>
                <a:latin typeface="Times New Roman" panose="02020603050405020304" pitchFamily="18" charset="0"/>
                <a:cs typeface="Times New Roman" panose="02020603050405020304" pitchFamily="18" charset="0"/>
              </a:rPr>
              <a:t>TIME OF U-400 AND U-400M ACCELERATORS </a:t>
            </a:r>
            <a:endParaRPr lang="ru-RU" altLang="ru-RU"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6016895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Рисунок 19"/>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497263" y="0"/>
            <a:ext cx="5575300" cy="730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59" name="Rectangle 2"/>
          <p:cNvSpPr>
            <a:spLocks noGrp="1" noChangeArrowheads="1"/>
          </p:cNvSpPr>
          <p:nvPr>
            <p:ph type="title"/>
          </p:nvPr>
        </p:nvSpPr>
        <p:spPr>
          <a:xfrm>
            <a:off x="0" y="0"/>
            <a:ext cx="5035550" cy="503238"/>
          </a:xfrm>
        </p:spPr>
        <p:txBody>
          <a:bodyPr/>
          <a:lstStyle/>
          <a:p>
            <a:pPr eaLnBrk="1" hangingPunct="1"/>
            <a:r>
              <a:rPr lang="ru-RU" altLang="ru-RU" sz="4000" smtClean="0"/>
              <a:t>Циклотрон У-400М</a:t>
            </a:r>
          </a:p>
        </p:txBody>
      </p:sp>
      <p:sp>
        <p:nvSpPr>
          <p:cNvPr id="77828" name="Rectangle 3"/>
          <p:cNvSpPr>
            <a:spLocks noGrp="1" noChangeArrowheads="1"/>
          </p:cNvSpPr>
          <p:nvPr>
            <p:ph type="body" idx="1"/>
          </p:nvPr>
        </p:nvSpPr>
        <p:spPr>
          <a:xfrm>
            <a:off x="0" y="549275"/>
            <a:ext cx="4643438" cy="3584575"/>
          </a:xfrm>
        </p:spPr>
        <p:txBody>
          <a:bodyPr/>
          <a:lstStyle/>
          <a:p>
            <a:pPr eaLnBrk="1" hangingPunct="1">
              <a:lnSpc>
                <a:spcPct val="80000"/>
              </a:lnSpc>
              <a:buFontTx/>
              <a:buNone/>
              <a:defRPr/>
            </a:pPr>
            <a:r>
              <a:rPr lang="ru-RU" altLang="ru-RU" sz="1600" dirty="0" smtClean="0"/>
              <a:t>Высокие энергии 48 </a:t>
            </a:r>
            <a:r>
              <a:rPr lang="ru-RU" altLang="ru-RU" sz="1600" dirty="0" err="1" smtClean="0"/>
              <a:t>Са</a:t>
            </a:r>
            <a:r>
              <a:rPr lang="ru-RU" altLang="ru-RU" sz="1600" dirty="0" smtClean="0"/>
              <a:t> 13+  (</a:t>
            </a:r>
            <a:r>
              <a:rPr lang="ru-RU" altLang="ja-JP" sz="1600" b="1" i="1" dirty="0" smtClean="0">
                <a:latin typeface="Arial" panose="020B0604020202020204" pitchFamily="34" charset="0"/>
                <a:ea typeface="MS Mincho" panose="02020609040205080304" pitchFamily="49" charset="-128"/>
                <a:cs typeface="Arial" panose="020B0604020202020204" pitchFamily="34" charset="0"/>
              </a:rPr>
              <a:t>34,7</a:t>
            </a:r>
            <a:r>
              <a:rPr lang="ru-RU" altLang="ja-JP" sz="1600" b="1" i="1" dirty="0" smtClean="0">
                <a:latin typeface="Arial" panose="020B0604020202020204" pitchFamily="34" charset="0"/>
                <a:cs typeface="Arial" panose="020B0604020202020204" pitchFamily="34" charset="0"/>
              </a:rPr>
              <a:t> МэВ/нуклон)</a:t>
            </a:r>
            <a:endParaRPr lang="ru-RU" altLang="ru-RU" sz="1600" dirty="0" smtClean="0"/>
          </a:p>
          <a:p>
            <a:pPr eaLnBrk="1" hangingPunct="1">
              <a:lnSpc>
                <a:spcPct val="80000"/>
              </a:lnSpc>
              <a:buFontTx/>
              <a:buNone/>
              <a:defRPr/>
            </a:pPr>
            <a:endParaRPr lang="ru-RU" altLang="ru-RU" sz="1400" dirty="0" smtClean="0"/>
          </a:p>
          <a:p>
            <a:pPr eaLnBrk="1" hangingPunct="1">
              <a:lnSpc>
                <a:spcPct val="80000"/>
              </a:lnSpc>
              <a:buFontTx/>
              <a:buNone/>
              <a:defRPr/>
            </a:pPr>
            <a:r>
              <a:rPr lang="ru-RU" altLang="ru-RU" sz="1800" u="sng" dirty="0" smtClean="0"/>
              <a:t>Параметры системы вывода пучка:</a:t>
            </a:r>
          </a:p>
          <a:p>
            <a:pPr marL="0" indent="0" eaLnBrk="1" hangingPunct="1">
              <a:lnSpc>
                <a:spcPct val="80000"/>
              </a:lnSpc>
              <a:buFontTx/>
              <a:buNone/>
              <a:defRPr/>
            </a:pPr>
            <a:r>
              <a:rPr lang="ru-RU" altLang="ru-RU" sz="1400" u="sng" dirty="0" smtClean="0"/>
              <a:t>Исходные данные:</a:t>
            </a:r>
          </a:p>
          <a:p>
            <a:pPr eaLnBrk="1" hangingPunct="1">
              <a:lnSpc>
                <a:spcPct val="80000"/>
              </a:lnSpc>
              <a:buFont typeface="Wingdings" panose="05000000000000000000" pitchFamily="2" charset="2"/>
              <a:buChar char="Ø"/>
              <a:defRPr/>
            </a:pPr>
            <a:r>
              <a:rPr lang="en-US" altLang="ru-RU" sz="1400" dirty="0" smtClean="0"/>
              <a:t>A/Z</a:t>
            </a:r>
            <a:r>
              <a:rPr lang="ru-RU" altLang="ru-RU" sz="1400" dirty="0" smtClean="0"/>
              <a:t> ускоряемых ионов</a:t>
            </a:r>
          </a:p>
          <a:p>
            <a:pPr eaLnBrk="1" hangingPunct="1">
              <a:lnSpc>
                <a:spcPct val="80000"/>
              </a:lnSpc>
              <a:buFont typeface="Wingdings" panose="05000000000000000000" pitchFamily="2" charset="2"/>
              <a:buChar char="Ø"/>
              <a:defRPr/>
            </a:pPr>
            <a:r>
              <a:rPr lang="en-US" altLang="ru-RU" sz="1400" dirty="0" smtClean="0"/>
              <a:t>k = Z</a:t>
            </a:r>
            <a:r>
              <a:rPr lang="ru-RU" altLang="ru-RU" sz="1400" dirty="0" smtClean="0"/>
              <a:t>выв/</a:t>
            </a:r>
            <a:r>
              <a:rPr lang="en-US" altLang="ru-RU" sz="1400" dirty="0" smtClean="0"/>
              <a:t>Z</a:t>
            </a:r>
            <a:r>
              <a:rPr lang="ru-RU" altLang="ru-RU" sz="1400" dirty="0" err="1" smtClean="0"/>
              <a:t>уск</a:t>
            </a:r>
            <a:r>
              <a:rPr lang="ru-RU" altLang="ru-RU" sz="1400" dirty="0" smtClean="0"/>
              <a:t> - коэффициент перезарядки</a:t>
            </a:r>
          </a:p>
          <a:p>
            <a:pPr marL="0" indent="0" eaLnBrk="1" hangingPunct="1">
              <a:lnSpc>
                <a:spcPct val="80000"/>
              </a:lnSpc>
              <a:buFontTx/>
              <a:buNone/>
              <a:defRPr/>
            </a:pPr>
            <a:r>
              <a:rPr lang="ru-RU" altLang="ru-RU" sz="1400" u="sng" dirty="0" smtClean="0"/>
              <a:t>Положение элементов системы вывода:</a:t>
            </a:r>
          </a:p>
          <a:p>
            <a:pPr marL="0" indent="0" eaLnBrk="1" hangingPunct="1">
              <a:lnSpc>
                <a:spcPct val="80000"/>
              </a:lnSpc>
              <a:buFontTx/>
              <a:buNone/>
              <a:defRPr/>
            </a:pPr>
            <a:r>
              <a:rPr lang="ru-RU" altLang="ru-RU" sz="1400" dirty="0" smtClean="0">
                <a:solidFill>
                  <a:schemeClr val="accent1">
                    <a:lumMod val="50000"/>
                  </a:schemeClr>
                </a:solidFill>
              </a:rPr>
              <a:t>Фольга  		1. радиус </a:t>
            </a:r>
          </a:p>
          <a:p>
            <a:pPr marL="0" indent="0" eaLnBrk="1" hangingPunct="1">
              <a:lnSpc>
                <a:spcPct val="80000"/>
              </a:lnSpc>
              <a:buFontTx/>
              <a:buNone/>
              <a:defRPr/>
            </a:pPr>
            <a:r>
              <a:rPr lang="ru-RU" altLang="ru-RU" sz="1400" dirty="0">
                <a:solidFill>
                  <a:schemeClr val="accent1">
                    <a:lumMod val="50000"/>
                  </a:schemeClr>
                </a:solidFill>
              </a:rPr>
              <a:t>	</a:t>
            </a:r>
            <a:r>
              <a:rPr lang="ru-RU" altLang="ru-RU" sz="1400" dirty="0" smtClean="0">
                <a:solidFill>
                  <a:schemeClr val="accent1">
                    <a:lumMod val="50000"/>
                  </a:schemeClr>
                </a:solidFill>
              </a:rPr>
              <a:t>	2. азимут</a:t>
            </a:r>
          </a:p>
          <a:p>
            <a:pPr marL="0" indent="0" eaLnBrk="1" hangingPunct="1">
              <a:lnSpc>
                <a:spcPct val="80000"/>
              </a:lnSpc>
              <a:buFontTx/>
              <a:buNone/>
              <a:defRPr/>
            </a:pPr>
            <a:r>
              <a:rPr lang="ru-RU" altLang="ru-RU" sz="1400" dirty="0" smtClean="0">
                <a:solidFill>
                  <a:schemeClr val="accent2"/>
                </a:solidFill>
              </a:rPr>
              <a:t>1-й магнитный канал	3. вход</a:t>
            </a:r>
          </a:p>
          <a:p>
            <a:pPr marL="0" indent="0" eaLnBrk="1" hangingPunct="1">
              <a:lnSpc>
                <a:spcPct val="80000"/>
              </a:lnSpc>
              <a:buFontTx/>
              <a:buNone/>
              <a:defRPr/>
            </a:pPr>
            <a:r>
              <a:rPr lang="ru-RU" altLang="ru-RU" sz="1400" dirty="0" smtClean="0">
                <a:solidFill>
                  <a:schemeClr val="accent2"/>
                </a:solidFill>
              </a:rPr>
              <a:t>		4. выход</a:t>
            </a:r>
          </a:p>
          <a:p>
            <a:pPr marL="0" indent="0" eaLnBrk="1" hangingPunct="1">
              <a:lnSpc>
                <a:spcPct val="80000"/>
              </a:lnSpc>
              <a:buFontTx/>
              <a:buNone/>
              <a:defRPr/>
            </a:pPr>
            <a:r>
              <a:rPr lang="ru-RU" altLang="ru-RU" sz="1400" dirty="0">
                <a:solidFill>
                  <a:srgbClr val="660033"/>
                </a:solidFill>
              </a:rPr>
              <a:t>2</a:t>
            </a:r>
            <a:r>
              <a:rPr lang="ru-RU" altLang="ru-RU" sz="1400" dirty="0" smtClean="0">
                <a:solidFill>
                  <a:srgbClr val="660033"/>
                </a:solidFill>
              </a:rPr>
              <a:t>-й магнитный канал	5. вход</a:t>
            </a:r>
          </a:p>
          <a:p>
            <a:pPr marL="0" indent="0" eaLnBrk="1" hangingPunct="1">
              <a:lnSpc>
                <a:spcPct val="80000"/>
              </a:lnSpc>
              <a:buFontTx/>
              <a:buNone/>
              <a:defRPr/>
            </a:pPr>
            <a:r>
              <a:rPr lang="ru-RU" altLang="ru-RU" sz="1400" dirty="0" smtClean="0">
                <a:solidFill>
                  <a:srgbClr val="660033"/>
                </a:solidFill>
              </a:rPr>
              <a:t>		6.  выход</a:t>
            </a:r>
          </a:p>
          <a:p>
            <a:pPr marL="0" indent="0" eaLnBrk="1" hangingPunct="1">
              <a:lnSpc>
                <a:spcPct val="80000"/>
              </a:lnSpc>
              <a:buFontTx/>
              <a:buNone/>
              <a:defRPr/>
            </a:pPr>
            <a:r>
              <a:rPr lang="ru-RU" altLang="ru-RU" sz="1400" u="sng" dirty="0" smtClean="0"/>
              <a:t>Цель настройки: </a:t>
            </a:r>
          </a:p>
          <a:p>
            <a:pPr eaLnBrk="1" hangingPunct="1">
              <a:lnSpc>
                <a:spcPct val="80000"/>
              </a:lnSpc>
              <a:buFont typeface="Wingdings" panose="05000000000000000000" pitchFamily="2" charset="2"/>
              <a:buChar char="Ø"/>
              <a:defRPr/>
            </a:pPr>
            <a:r>
              <a:rPr lang="ru-RU" altLang="ru-RU" sz="1400" dirty="0" smtClean="0"/>
              <a:t>согласование оси выведенного пучка </a:t>
            </a:r>
          </a:p>
          <a:p>
            <a:pPr marL="0" indent="0" eaLnBrk="1" hangingPunct="1">
              <a:lnSpc>
                <a:spcPct val="80000"/>
              </a:lnSpc>
              <a:buFontTx/>
              <a:buNone/>
              <a:defRPr/>
            </a:pPr>
            <a:r>
              <a:rPr lang="ru-RU" altLang="ru-RU" sz="1400" dirty="0" smtClean="0"/>
              <a:t>        с осью канала транспортировки.</a:t>
            </a:r>
          </a:p>
        </p:txBody>
      </p:sp>
      <p:sp>
        <p:nvSpPr>
          <p:cNvPr id="6" name="Овал 5"/>
          <p:cNvSpPr/>
          <p:nvPr/>
        </p:nvSpPr>
        <p:spPr>
          <a:xfrm>
            <a:off x="3578225" y="4319588"/>
            <a:ext cx="144463" cy="1317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2400">
              <a:solidFill>
                <a:srgbClr val="FFFFFF"/>
              </a:solidFill>
            </a:endParaRPr>
          </a:p>
        </p:txBody>
      </p:sp>
      <p:cxnSp>
        <p:nvCxnSpPr>
          <p:cNvPr id="8" name="Прямая со стрелкой 7"/>
          <p:cNvCxnSpPr/>
          <p:nvPr/>
        </p:nvCxnSpPr>
        <p:spPr>
          <a:xfrm flipH="1" flipV="1">
            <a:off x="2916238" y="4005263"/>
            <a:ext cx="588962" cy="3143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Полилиния 9"/>
          <p:cNvSpPr/>
          <p:nvPr/>
        </p:nvSpPr>
        <p:spPr>
          <a:xfrm>
            <a:off x="3707904" y="1556792"/>
            <a:ext cx="5080000" cy="3813175"/>
          </a:xfrm>
          <a:custGeom>
            <a:avLst/>
            <a:gdLst>
              <a:gd name="connsiteX0" fmla="*/ 2898842 w 5080194"/>
              <a:gd name="connsiteY0" fmla="*/ 3404279 h 3813166"/>
              <a:gd name="connsiteX1" fmla="*/ 1799617 w 5080194"/>
              <a:gd name="connsiteY1" fmla="*/ 2450969 h 3813166"/>
              <a:gd name="connsiteX2" fmla="*/ 1605064 w 5080194"/>
              <a:gd name="connsiteY2" fmla="*/ 1351743 h 3813166"/>
              <a:gd name="connsiteX3" fmla="*/ 2140085 w 5080194"/>
              <a:gd name="connsiteY3" fmla="*/ 515164 h 3813166"/>
              <a:gd name="connsiteX4" fmla="*/ 2908570 w 5080194"/>
              <a:gd name="connsiteY4" fmla="*/ 38509 h 3813166"/>
              <a:gd name="connsiteX5" fmla="*/ 3715966 w 5080194"/>
              <a:gd name="connsiteY5" fmla="*/ 67692 h 3813166"/>
              <a:gd name="connsiteX6" fmla="*/ 4484451 w 5080194"/>
              <a:gd name="connsiteY6" fmla="*/ 378977 h 3813166"/>
              <a:gd name="connsiteX7" fmla="*/ 4776281 w 5080194"/>
              <a:gd name="connsiteY7" fmla="*/ 777811 h 3813166"/>
              <a:gd name="connsiteX8" fmla="*/ 5058383 w 5080194"/>
              <a:gd name="connsiteY8" fmla="*/ 1390654 h 3813166"/>
              <a:gd name="connsiteX9" fmla="*/ 5009745 w 5080194"/>
              <a:gd name="connsiteY9" fmla="*/ 2159139 h 3813166"/>
              <a:gd name="connsiteX10" fmla="*/ 4601183 w 5080194"/>
              <a:gd name="connsiteY10" fmla="*/ 2947079 h 3813166"/>
              <a:gd name="connsiteX11" fmla="*/ 4202349 w 5080194"/>
              <a:gd name="connsiteY11" fmla="*/ 3414007 h 3813166"/>
              <a:gd name="connsiteX12" fmla="*/ 3638145 w 5080194"/>
              <a:gd name="connsiteY12" fmla="*/ 3735020 h 3813166"/>
              <a:gd name="connsiteX13" fmla="*/ 2996119 w 5080194"/>
              <a:gd name="connsiteY13" fmla="*/ 3812841 h 3813166"/>
              <a:gd name="connsiteX14" fmla="*/ 2208179 w 5080194"/>
              <a:gd name="connsiteY14" fmla="*/ 3754475 h 3813166"/>
              <a:gd name="connsiteX15" fmla="*/ 1536970 w 5080194"/>
              <a:gd name="connsiteY15" fmla="*/ 3569650 h 3813166"/>
              <a:gd name="connsiteX16" fmla="*/ 632298 w 5080194"/>
              <a:gd name="connsiteY16" fmla="*/ 3229182 h 3813166"/>
              <a:gd name="connsiteX17" fmla="*/ 0 w 5080194"/>
              <a:gd name="connsiteY17" fmla="*/ 2908169 h 3813166"/>
              <a:gd name="connsiteX18" fmla="*/ 0 w 5080194"/>
              <a:gd name="connsiteY18" fmla="*/ 2908169 h 3813166"/>
              <a:gd name="connsiteX19" fmla="*/ 0 w 5080194"/>
              <a:gd name="connsiteY19" fmla="*/ 2908169 h 381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80194" h="3813166">
                <a:moveTo>
                  <a:pt x="2898842" y="3404279"/>
                </a:moveTo>
                <a:cubicBezTo>
                  <a:pt x="2457044" y="3098668"/>
                  <a:pt x="2015247" y="2793058"/>
                  <a:pt x="1799617" y="2450969"/>
                </a:cubicBezTo>
                <a:cubicBezTo>
                  <a:pt x="1583987" y="2108880"/>
                  <a:pt x="1548319" y="1674377"/>
                  <a:pt x="1605064" y="1351743"/>
                </a:cubicBezTo>
                <a:cubicBezTo>
                  <a:pt x="1661809" y="1029109"/>
                  <a:pt x="1922834" y="734036"/>
                  <a:pt x="2140085" y="515164"/>
                </a:cubicBezTo>
                <a:cubicBezTo>
                  <a:pt x="2357336" y="296292"/>
                  <a:pt x="2645923" y="113088"/>
                  <a:pt x="2908570" y="38509"/>
                </a:cubicBezTo>
                <a:cubicBezTo>
                  <a:pt x="3171217" y="-36070"/>
                  <a:pt x="3453319" y="10947"/>
                  <a:pt x="3715966" y="67692"/>
                </a:cubicBezTo>
                <a:cubicBezTo>
                  <a:pt x="3978613" y="124437"/>
                  <a:pt x="4307732" y="260624"/>
                  <a:pt x="4484451" y="378977"/>
                </a:cubicBezTo>
                <a:cubicBezTo>
                  <a:pt x="4661170" y="497330"/>
                  <a:pt x="4680626" y="609198"/>
                  <a:pt x="4776281" y="777811"/>
                </a:cubicBezTo>
                <a:cubicBezTo>
                  <a:pt x="4871936" y="946424"/>
                  <a:pt x="5019472" y="1160433"/>
                  <a:pt x="5058383" y="1390654"/>
                </a:cubicBezTo>
                <a:cubicBezTo>
                  <a:pt x="5097294" y="1620875"/>
                  <a:pt x="5085945" y="1899735"/>
                  <a:pt x="5009745" y="2159139"/>
                </a:cubicBezTo>
                <a:cubicBezTo>
                  <a:pt x="4933545" y="2418543"/>
                  <a:pt x="4735749" y="2737934"/>
                  <a:pt x="4601183" y="2947079"/>
                </a:cubicBezTo>
                <a:cubicBezTo>
                  <a:pt x="4466617" y="3156224"/>
                  <a:pt x="4362855" y="3282683"/>
                  <a:pt x="4202349" y="3414007"/>
                </a:cubicBezTo>
                <a:cubicBezTo>
                  <a:pt x="4041843" y="3545331"/>
                  <a:pt x="3839183" y="3668548"/>
                  <a:pt x="3638145" y="3735020"/>
                </a:cubicBezTo>
                <a:cubicBezTo>
                  <a:pt x="3437107" y="3801492"/>
                  <a:pt x="3234447" y="3809599"/>
                  <a:pt x="2996119" y="3812841"/>
                </a:cubicBezTo>
                <a:cubicBezTo>
                  <a:pt x="2757791" y="3816084"/>
                  <a:pt x="2451371" y="3795007"/>
                  <a:pt x="2208179" y="3754475"/>
                </a:cubicBezTo>
                <a:cubicBezTo>
                  <a:pt x="1964987" y="3713943"/>
                  <a:pt x="1799617" y="3657199"/>
                  <a:pt x="1536970" y="3569650"/>
                </a:cubicBezTo>
                <a:cubicBezTo>
                  <a:pt x="1274323" y="3482101"/>
                  <a:pt x="888460" y="3339429"/>
                  <a:pt x="632298" y="3229182"/>
                </a:cubicBezTo>
                <a:cubicBezTo>
                  <a:pt x="376136" y="3118935"/>
                  <a:pt x="0" y="2908169"/>
                  <a:pt x="0" y="2908169"/>
                </a:cubicBezTo>
                <a:lnTo>
                  <a:pt x="0" y="2908169"/>
                </a:lnTo>
                <a:lnTo>
                  <a:pt x="0" y="2908169"/>
                </a:lnTo>
              </a:path>
            </a:pathLst>
          </a:cu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2400">
              <a:solidFill>
                <a:srgbClr val="FFFFFF"/>
              </a:solidFill>
            </a:endParaRPr>
          </a:p>
        </p:txBody>
      </p:sp>
      <p:sp>
        <p:nvSpPr>
          <p:cNvPr id="11" name="Овал 10"/>
          <p:cNvSpPr/>
          <p:nvPr/>
        </p:nvSpPr>
        <p:spPr>
          <a:xfrm>
            <a:off x="6573838" y="4652963"/>
            <a:ext cx="215900" cy="498475"/>
          </a:xfrm>
          <a:prstGeom prst="ellipse">
            <a:avLst/>
          </a:prstGeom>
          <a:solidFill>
            <a:schemeClr val="accent2">
              <a:alpha val="29000"/>
            </a:schemeClr>
          </a:solid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2400">
              <a:solidFill>
                <a:srgbClr val="FFFFFF"/>
              </a:solidFill>
            </a:endParaRPr>
          </a:p>
        </p:txBody>
      </p:sp>
      <p:cxnSp>
        <p:nvCxnSpPr>
          <p:cNvPr id="13" name="Прямая со стрелкой 12"/>
          <p:cNvCxnSpPr/>
          <p:nvPr/>
        </p:nvCxnSpPr>
        <p:spPr>
          <a:xfrm flipV="1">
            <a:off x="5845175" y="5000625"/>
            <a:ext cx="852488" cy="1255713"/>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0666" name="TextBox 13"/>
          <p:cNvSpPr txBox="1">
            <a:spLocks noChangeArrowheads="1"/>
          </p:cNvSpPr>
          <p:nvPr/>
        </p:nvSpPr>
        <p:spPr bwMode="auto">
          <a:xfrm>
            <a:off x="4716463" y="6256338"/>
            <a:ext cx="1735137" cy="554037"/>
          </a:xfrm>
          <a:prstGeom prst="rect">
            <a:avLst/>
          </a:prstGeom>
          <a:solidFill>
            <a:schemeClr val="accent2">
              <a:alpha val="23921"/>
            </a:schemeClr>
          </a:solidFill>
          <a:ln w="15875">
            <a:solidFill>
              <a:schemeClr val="accent2"/>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1200" b="1" smtClean="0">
                <a:solidFill>
                  <a:srgbClr val="000000"/>
                </a:solidFill>
                <a:latin typeface="Tahoma" panose="020B0604030504040204" pitchFamily="34" charset="0"/>
                <a:cs typeface="Tahoma" panose="020B0604030504040204" pitchFamily="34" charset="0"/>
              </a:rPr>
              <a:t>Зона перемещения фольги  </a:t>
            </a:r>
            <a:r>
              <a:rPr lang="en-US" altLang="ru-RU" sz="1200" b="1" smtClean="0">
                <a:solidFill>
                  <a:srgbClr val="000000"/>
                </a:solidFill>
                <a:latin typeface="Tahoma" panose="020B0604030504040204" pitchFamily="34" charset="0"/>
                <a:cs typeface="Tahoma" panose="020B0604030504040204" pitchFamily="34" charset="0"/>
              </a:rPr>
              <a:t>R </a:t>
            </a:r>
            <a:r>
              <a:rPr lang="ru-RU" altLang="ru-RU" sz="1200" b="1" smtClean="0">
                <a:solidFill>
                  <a:srgbClr val="000000"/>
                </a:solidFill>
                <a:latin typeface="Tahoma" panose="020B0604030504040204" pitchFamily="34" charset="0"/>
                <a:cs typeface="Tahoma" panose="020B0604030504040204" pitchFamily="34" charset="0"/>
              </a:rPr>
              <a:t>и </a:t>
            </a:r>
            <a:r>
              <a:rPr lang="ru-RU" altLang="ru-RU" sz="1800" b="1" smtClean="0">
                <a:solidFill>
                  <a:srgbClr val="000000"/>
                </a:solidFill>
                <a:latin typeface="Tahoma" panose="020B0604030504040204" pitchFamily="34" charset="0"/>
                <a:cs typeface="Tahoma" panose="020B0604030504040204" pitchFamily="34" charset="0"/>
                <a:sym typeface="Symbol" panose="05050102010706020507" pitchFamily="18" charset="2"/>
              </a:rPr>
              <a:t></a:t>
            </a:r>
            <a:endParaRPr lang="ru-RU" altLang="ru-RU" sz="1800" b="1" smtClean="0">
              <a:solidFill>
                <a:srgbClr val="000000"/>
              </a:solidFill>
              <a:latin typeface="Tahoma" panose="020B0604030504040204" pitchFamily="34" charset="0"/>
              <a:cs typeface="Tahoma" panose="020B0604030504040204" pitchFamily="34" charset="0"/>
            </a:endParaRPr>
          </a:p>
        </p:txBody>
      </p:sp>
      <p:sp>
        <p:nvSpPr>
          <p:cNvPr id="18" name="TextBox 17"/>
          <p:cNvSpPr txBox="1"/>
          <p:nvPr/>
        </p:nvSpPr>
        <p:spPr>
          <a:xfrm>
            <a:off x="6902450" y="6169025"/>
            <a:ext cx="1849438" cy="461963"/>
          </a:xfrm>
          <a:prstGeom prst="rect">
            <a:avLst/>
          </a:prstGeom>
          <a:solidFill>
            <a:schemeClr val="accent4">
              <a:alpha val="24000"/>
            </a:schemeClr>
          </a:solidFill>
          <a:ln w="15875">
            <a:solidFill>
              <a:schemeClr val="accent4"/>
            </a:solidFill>
          </a:ln>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r>
              <a:rPr lang="ru-RU" altLang="ru-RU" sz="1200" b="1" smtClean="0">
                <a:solidFill>
                  <a:srgbClr val="000000"/>
                </a:solidFill>
                <a:latin typeface="Tahoma" panose="020B0604030504040204" pitchFamily="34" charset="0"/>
                <a:cs typeface="Tahoma" panose="020B0604030504040204" pitchFamily="34" charset="0"/>
              </a:rPr>
              <a:t>Магнитный канал 1 </a:t>
            </a:r>
            <a:r>
              <a:rPr lang="en-US" altLang="ru-RU" sz="1200" b="1" smtClean="0">
                <a:solidFill>
                  <a:srgbClr val="000000"/>
                </a:solidFill>
                <a:latin typeface="Tahoma" panose="020B0604030504040204" pitchFamily="34" charset="0"/>
                <a:cs typeface="Tahoma" panose="020B0604030504040204" pitchFamily="34" charset="0"/>
              </a:rPr>
              <a:t>R</a:t>
            </a:r>
            <a:r>
              <a:rPr lang="ru-RU" altLang="ru-RU" sz="1200" b="1" smtClean="0">
                <a:solidFill>
                  <a:srgbClr val="000000"/>
                </a:solidFill>
                <a:latin typeface="Tahoma" panose="020B0604030504040204" pitchFamily="34" charset="0"/>
                <a:cs typeface="Tahoma" panose="020B0604030504040204" pitchFamily="34" charset="0"/>
              </a:rPr>
              <a:t> вх</a:t>
            </a:r>
            <a:r>
              <a:rPr lang="en-US" altLang="ru-RU" sz="1200" b="1" smtClean="0">
                <a:solidFill>
                  <a:srgbClr val="000000"/>
                </a:solidFill>
                <a:latin typeface="Tahoma" panose="020B0604030504040204" pitchFamily="34" charset="0"/>
                <a:cs typeface="Tahoma" panose="020B0604030504040204" pitchFamily="34" charset="0"/>
              </a:rPr>
              <a:t> </a:t>
            </a:r>
            <a:r>
              <a:rPr lang="ru-RU" altLang="ru-RU" sz="1200" b="1" smtClean="0">
                <a:solidFill>
                  <a:srgbClr val="000000"/>
                </a:solidFill>
                <a:latin typeface="Tahoma" panose="020B0604030504040204" pitchFamily="34" charset="0"/>
                <a:cs typeface="Tahoma" panose="020B0604030504040204" pitchFamily="34" charset="0"/>
              </a:rPr>
              <a:t>и </a:t>
            </a:r>
            <a:r>
              <a:rPr lang="en-US" altLang="ru-RU" sz="1200" b="1" smtClean="0">
                <a:solidFill>
                  <a:srgbClr val="000000"/>
                </a:solidFill>
                <a:latin typeface="Tahoma" panose="020B0604030504040204" pitchFamily="34" charset="0"/>
                <a:cs typeface="Tahoma" panose="020B0604030504040204" pitchFamily="34" charset="0"/>
                <a:sym typeface="Symbol" panose="05050102010706020507" pitchFamily="18" charset="2"/>
              </a:rPr>
              <a:t>R</a:t>
            </a:r>
            <a:r>
              <a:rPr lang="ru-RU" altLang="ru-RU" sz="1200" b="1" smtClean="0">
                <a:solidFill>
                  <a:srgbClr val="000000"/>
                </a:solidFill>
                <a:latin typeface="Tahoma" panose="020B0604030504040204" pitchFamily="34" charset="0"/>
                <a:cs typeface="Tahoma" panose="020B0604030504040204" pitchFamily="34" charset="0"/>
                <a:sym typeface="Symbol" panose="05050102010706020507" pitchFamily="18" charset="2"/>
              </a:rPr>
              <a:t> вых</a:t>
            </a:r>
            <a:endParaRPr lang="ru-RU" altLang="ru-RU" sz="1200" b="1" smtClean="0">
              <a:solidFill>
                <a:srgbClr val="000000"/>
              </a:solidFill>
              <a:latin typeface="Tahoma" panose="020B0604030504040204" pitchFamily="34" charset="0"/>
              <a:cs typeface="Tahoma" panose="020B0604030504040204" pitchFamily="34" charset="0"/>
            </a:endParaRPr>
          </a:p>
        </p:txBody>
      </p:sp>
      <p:sp>
        <p:nvSpPr>
          <p:cNvPr id="19" name="TextBox 18"/>
          <p:cNvSpPr txBox="1"/>
          <p:nvPr/>
        </p:nvSpPr>
        <p:spPr>
          <a:xfrm>
            <a:off x="3354388" y="5326063"/>
            <a:ext cx="1851025" cy="461962"/>
          </a:xfrm>
          <a:prstGeom prst="rect">
            <a:avLst/>
          </a:prstGeom>
          <a:solidFill>
            <a:schemeClr val="accent1">
              <a:lumMod val="75000"/>
              <a:alpha val="53000"/>
            </a:schemeClr>
          </a:solidFill>
          <a:ln w="15875">
            <a:solidFill>
              <a:schemeClr val="accent1">
                <a:lumMod val="50000"/>
              </a:schemeClr>
            </a:solidFill>
          </a:ln>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r>
              <a:rPr lang="ru-RU" altLang="ru-RU" sz="1200" b="1" smtClean="0">
                <a:solidFill>
                  <a:srgbClr val="000000"/>
                </a:solidFill>
                <a:latin typeface="Tahoma" panose="020B0604030504040204" pitchFamily="34" charset="0"/>
                <a:cs typeface="Tahoma" panose="020B0604030504040204" pitchFamily="34" charset="0"/>
              </a:rPr>
              <a:t>Магнитный канал </a:t>
            </a:r>
            <a:r>
              <a:rPr lang="en-US" altLang="ru-RU" sz="1200" b="1" smtClean="0">
                <a:solidFill>
                  <a:srgbClr val="000000"/>
                </a:solidFill>
                <a:latin typeface="Tahoma" panose="020B0604030504040204" pitchFamily="34" charset="0"/>
                <a:cs typeface="Tahoma" panose="020B0604030504040204" pitchFamily="34" charset="0"/>
              </a:rPr>
              <a:t>2</a:t>
            </a:r>
            <a:r>
              <a:rPr lang="ru-RU" altLang="ru-RU" sz="1200" b="1" smtClean="0">
                <a:solidFill>
                  <a:srgbClr val="000000"/>
                </a:solidFill>
                <a:latin typeface="Tahoma" panose="020B0604030504040204" pitchFamily="34" charset="0"/>
                <a:cs typeface="Tahoma" panose="020B0604030504040204" pitchFamily="34" charset="0"/>
              </a:rPr>
              <a:t> </a:t>
            </a:r>
            <a:r>
              <a:rPr lang="en-US" altLang="ru-RU" sz="1200" b="1" smtClean="0">
                <a:solidFill>
                  <a:srgbClr val="000000"/>
                </a:solidFill>
                <a:latin typeface="Tahoma" panose="020B0604030504040204" pitchFamily="34" charset="0"/>
                <a:cs typeface="Tahoma" panose="020B0604030504040204" pitchFamily="34" charset="0"/>
              </a:rPr>
              <a:t>R</a:t>
            </a:r>
            <a:r>
              <a:rPr lang="ru-RU" altLang="ru-RU" sz="1200" b="1" smtClean="0">
                <a:solidFill>
                  <a:srgbClr val="000000"/>
                </a:solidFill>
                <a:latin typeface="Tahoma" panose="020B0604030504040204" pitchFamily="34" charset="0"/>
                <a:cs typeface="Tahoma" panose="020B0604030504040204" pitchFamily="34" charset="0"/>
              </a:rPr>
              <a:t> вх</a:t>
            </a:r>
            <a:r>
              <a:rPr lang="en-US" altLang="ru-RU" sz="1200" b="1" smtClean="0">
                <a:solidFill>
                  <a:srgbClr val="000000"/>
                </a:solidFill>
                <a:latin typeface="Tahoma" panose="020B0604030504040204" pitchFamily="34" charset="0"/>
                <a:cs typeface="Tahoma" panose="020B0604030504040204" pitchFamily="34" charset="0"/>
              </a:rPr>
              <a:t> </a:t>
            </a:r>
            <a:r>
              <a:rPr lang="ru-RU" altLang="ru-RU" sz="1200" b="1" smtClean="0">
                <a:solidFill>
                  <a:srgbClr val="000000"/>
                </a:solidFill>
                <a:latin typeface="Tahoma" panose="020B0604030504040204" pitchFamily="34" charset="0"/>
                <a:cs typeface="Tahoma" panose="020B0604030504040204" pitchFamily="34" charset="0"/>
              </a:rPr>
              <a:t>и </a:t>
            </a:r>
            <a:r>
              <a:rPr lang="en-US" altLang="ru-RU" sz="1200" b="1" smtClean="0">
                <a:solidFill>
                  <a:srgbClr val="000000"/>
                </a:solidFill>
                <a:latin typeface="Tahoma" panose="020B0604030504040204" pitchFamily="34" charset="0"/>
                <a:cs typeface="Tahoma" panose="020B0604030504040204" pitchFamily="34" charset="0"/>
                <a:sym typeface="Symbol" panose="05050102010706020507" pitchFamily="18" charset="2"/>
              </a:rPr>
              <a:t>R</a:t>
            </a:r>
            <a:r>
              <a:rPr lang="ru-RU" altLang="ru-RU" sz="1200" b="1" smtClean="0">
                <a:solidFill>
                  <a:srgbClr val="000000"/>
                </a:solidFill>
                <a:latin typeface="Tahoma" panose="020B0604030504040204" pitchFamily="34" charset="0"/>
                <a:cs typeface="Tahoma" panose="020B0604030504040204" pitchFamily="34" charset="0"/>
                <a:sym typeface="Symbol" panose="05050102010706020507" pitchFamily="18" charset="2"/>
              </a:rPr>
              <a:t> вых</a:t>
            </a:r>
            <a:endParaRPr lang="ru-RU" altLang="ru-RU" sz="1200" b="1" smtClean="0">
              <a:solidFill>
                <a:srgbClr val="000000"/>
              </a:solidFill>
              <a:latin typeface="Tahoma" panose="020B0604030504040204" pitchFamily="34" charset="0"/>
              <a:cs typeface="Tahoma" panose="020B0604030504040204" pitchFamily="34" charset="0"/>
            </a:endParaRPr>
          </a:p>
        </p:txBody>
      </p:sp>
      <p:sp>
        <p:nvSpPr>
          <p:cNvPr id="70669" name="TextBox 19"/>
          <p:cNvSpPr txBox="1">
            <a:spLocks noChangeArrowheads="1"/>
          </p:cNvSpPr>
          <p:nvPr/>
        </p:nvSpPr>
        <p:spPr bwMode="auto">
          <a:xfrm>
            <a:off x="1304925" y="4451350"/>
            <a:ext cx="2339975" cy="738188"/>
          </a:xfrm>
          <a:prstGeom prst="rect">
            <a:avLst/>
          </a:prstGeom>
          <a:solidFill>
            <a:srgbClr val="FF3300">
              <a:alpha val="34901"/>
            </a:srgbClr>
          </a:solidFill>
          <a:ln w="15875">
            <a:solidFill>
              <a:srgbClr val="FF330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1200" b="1" smtClean="0">
                <a:solidFill>
                  <a:srgbClr val="000000"/>
                </a:solidFill>
                <a:latin typeface="Tahoma" panose="020B0604030504040204" pitchFamily="34" charset="0"/>
                <a:cs typeface="Tahoma" panose="020B0604030504040204" pitchFamily="34" charset="0"/>
              </a:rPr>
              <a:t>Точка сопряжения с каналом транспортировки </a:t>
            </a:r>
            <a:r>
              <a:rPr lang="en-US" altLang="ru-RU" sz="1200" b="1" smtClean="0">
                <a:solidFill>
                  <a:srgbClr val="000000"/>
                </a:solidFill>
                <a:latin typeface="Tahoma" panose="020B0604030504040204" pitchFamily="34" charset="0"/>
                <a:cs typeface="Tahoma" panose="020B0604030504040204" pitchFamily="34" charset="0"/>
              </a:rPr>
              <a:t>R</a:t>
            </a:r>
            <a:r>
              <a:rPr lang="ru-RU" altLang="ru-RU" sz="1200" b="1" smtClean="0">
                <a:solidFill>
                  <a:srgbClr val="000000"/>
                </a:solidFill>
                <a:latin typeface="Tahoma" panose="020B0604030504040204" pitchFamily="34" charset="0"/>
                <a:cs typeface="Tahoma" panose="020B0604030504040204" pitchFamily="34" charset="0"/>
              </a:rPr>
              <a:t> вх</a:t>
            </a:r>
            <a:r>
              <a:rPr lang="en-US" altLang="ru-RU" sz="1200" b="1" smtClean="0">
                <a:solidFill>
                  <a:srgbClr val="000000"/>
                </a:solidFill>
                <a:latin typeface="Tahoma" panose="020B0604030504040204" pitchFamily="34" charset="0"/>
                <a:cs typeface="Tahoma" panose="020B0604030504040204" pitchFamily="34" charset="0"/>
              </a:rPr>
              <a:t> </a:t>
            </a:r>
            <a:r>
              <a:rPr lang="ru-RU" altLang="ru-RU" sz="1200" b="1" smtClean="0">
                <a:solidFill>
                  <a:srgbClr val="000000"/>
                </a:solidFill>
                <a:latin typeface="Tahoma" panose="020B0604030504040204" pitchFamily="34" charset="0"/>
                <a:cs typeface="Tahoma" panose="020B0604030504040204" pitchFamily="34" charset="0"/>
              </a:rPr>
              <a:t>и </a:t>
            </a:r>
            <a:r>
              <a:rPr lang="ru-RU" altLang="ru-RU" sz="1800" b="1" smtClean="0">
                <a:solidFill>
                  <a:srgbClr val="000000"/>
                </a:solidFill>
                <a:latin typeface="Tahoma" panose="020B0604030504040204" pitchFamily="34" charset="0"/>
                <a:cs typeface="Tahoma" panose="020B0604030504040204" pitchFamily="34" charset="0"/>
                <a:sym typeface="Symbol" panose="05050102010706020507" pitchFamily="18" charset="2"/>
              </a:rPr>
              <a:t> </a:t>
            </a:r>
            <a:r>
              <a:rPr lang="ru-RU" altLang="ru-RU" sz="1200" b="1" smtClean="0">
                <a:solidFill>
                  <a:srgbClr val="000000"/>
                </a:solidFill>
                <a:latin typeface="Tahoma" panose="020B0604030504040204" pitchFamily="34" charset="0"/>
                <a:cs typeface="Tahoma" panose="020B0604030504040204" pitchFamily="34" charset="0"/>
                <a:sym typeface="Symbol" panose="05050102010706020507" pitchFamily="18" charset="2"/>
              </a:rPr>
              <a:t>вых</a:t>
            </a:r>
            <a:endParaRPr lang="ru-RU" altLang="ru-RU" sz="1200" b="1" smtClean="0">
              <a:solidFill>
                <a:srgbClr val="000000"/>
              </a:solidFill>
              <a:latin typeface="Tahoma" panose="020B0604030504040204" pitchFamily="34" charset="0"/>
              <a:cs typeface="Tahoma" panose="020B0604030504040204" pitchFamily="34" charset="0"/>
            </a:endParaRPr>
          </a:p>
        </p:txBody>
      </p:sp>
      <p:sp>
        <p:nvSpPr>
          <p:cNvPr id="3" name="TextBox 2"/>
          <p:cNvSpPr txBox="1"/>
          <p:nvPr/>
        </p:nvSpPr>
        <p:spPr>
          <a:xfrm>
            <a:off x="6721475" y="4433888"/>
            <a:ext cx="1306513" cy="276225"/>
          </a:xfrm>
          <a:prstGeom prst="rect">
            <a:avLst/>
          </a:prstGeom>
          <a:solidFill>
            <a:schemeClr val="accent6">
              <a:lumMod val="20000"/>
              <a:lumOff val="80000"/>
            </a:schemeClr>
          </a:solidFill>
          <a:ln>
            <a:solidFill>
              <a:schemeClr val="accent2"/>
            </a:solidFill>
          </a:ln>
        </p:spPr>
        <p:txBody>
          <a:bodyPr>
            <a:spAutoFit/>
          </a:bodyPr>
          <a:lstStyle/>
          <a:p>
            <a:pPr>
              <a:defRPr/>
            </a:pPr>
            <a:r>
              <a:rPr lang="ru-RU" altLang="ru-RU" sz="1200" b="1" baseline="30000" dirty="0">
                <a:solidFill>
                  <a:srgbClr val="C00000"/>
                </a:solidFill>
                <a:latin typeface="Arial" panose="020B0604020202020204" pitchFamily="34" charset="0"/>
                <a:cs typeface="Arial" panose="020B0604020202020204" pitchFamily="34" charset="0"/>
              </a:rPr>
              <a:t>48</a:t>
            </a:r>
            <a:r>
              <a:rPr lang="ru-RU" altLang="ru-RU" sz="1200" b="1" dirty="0">
                <a:solidFill>
                  <a:srgbClr val="C00000"/>
                </a:solidFill>
                <a:latin typeface="Arial" panose="020B0604020202020204" pitchFamily="34" charset="0"/>
                <a:cs typeface="Arial" panose="020B0604020202020204" pitchFamily="34" charset="0"/>
              </a:rPr>
              <a:t>Са</a:t>
            </a:r>
            <a:r>
              <a:rPr lang="ru-RU" altLang="ru-RU" sz="1200" b="1" baseline="30000" dirty="0">
                <a:solidFill>
                  <a:srgbClr val="C00000"/>
                </a:solidFill>
                <a:latin typeface="Arial" panose="020B0604020202020204" pitchFamily="34" charset="0"/>
                <a:cs typeface="Arial" panose="020B0604020202020204" pitchFamily="34" charset="0"/>
              </a:rPr>
              <a:t>13+</a:t>
            </a:r>
            <a:r>
              <a:rPr lang="en-US" altLang="ru-RU" sz="1200" b="1" dirty="0">
                <a:solidFill>
                  <a:srgbClr val="C00000"/>
                </a:solidFill>
                <a:latin typeface="Arial" panose="020B0604020202020204" pitchFamily="34" charset="0"/>
                <a:cs typeface="Arial" panose="020B0604020202020204" pitchFamily="34" charset="0"/>
                <a:sym typeface="Symbol" panose="05050102010706020507" pitchFamily="18" charset="2"/>
              </a:rPr>
              <a:t></a:t>
            </a:r>
            <a:r>
              <a:rPr lang="en-US" altLang="ru-RU" sz="1200" b="1" baseline="30000" dirty="0">
                <a:solidFill>
                  <a:srgbClr val="C00000"/>
                </a:solidFill>
                <a:latin typeface="Arial" panose="020B0604020202020204" pitchFamily="34" charset="0"/>
                <a:cs typeface="Arial" panose="020B0604020202020204" pitchFamily="34" charset="0"/>
              </a:rPr>
              <a:t>48</a:t>
            </a:r>
            <a:r>
              <a:rPr lang="en-US" altLang="ru-RU" sz="1200" b="1" dirty="0">
                <a:solidFill>
                  <a:srgbClr val="C00000"/>
                </a:solidFill>
                <a:latin typeface="Arial" panose="020B0604020202020204" pitchFamily="34" charset="0"/>
                <a:cs typeface="Arial" panose="020B0604020202020204" pitchFamily="34" charset="0"/>
              </a:rPr>
              <a:t>Ca</a:t>
            </a:r>
            <a:r>
              <a:rPr lang="en-US" altLang="ru-RU" sz="1200" b="1" baseline="30000" dirty="0">
                <a:solidFill>
                  <a:srgbClr val="C00000"/>
                </a:solidFill>
                <a:latin typeface="Arial" panose="020B0604020202020204" pitchFamily="34" charset="0"/>
                <a:cs typeface="Arial" panose="020B0604020202020204" pitchFamily="34" charset="0"/>
              </a:rPr>
              <a:t>19+ </a:t>
            </a:r>
            <a:endParaRPr lang="ru-RU" sz="1200" b="1" baseline="30000" dirty="0">
              <a:solidFill>
                <a:srgbClr val="C00000"/>
              </a:solidFill>
              <a:latin typeface="Arial" panose="020B0604020202020204" pitchFamily="34" charset="0"/>
              <a:cs typeface="Arial" panose="020B0604020202020204" pitchFamily="34" charset="0"/>
            </a:endParaRPr>
          </a:p>
        </p:txBody>
      </p:sp>
      <p:sp>
        <p:nvSpPr>
          <p:cNvPr id="5" name="TextBox 4"/>
          <p:cNvSpPr txBox="1"/>
          <p:nvPr/>
        </p:nvSpPr>
        <p:spPr>
          <a:xfrm>
            <a:off x="12700" y="5273675"/>
            <a:ext cx="3276600" cy="1622425"/>
          </a:xfrm>
          <a:prstGeom prst="rect">
            <a:avLst/>
          </a:prstGeom>
          <a:solidFill>
            <a:schemeClr val="accent5">
              <a:lumMod val="40000"/>
              <a:lumOff val="60000"/>
            </a:schemeClr>
          </a:solidFill>
          <a:ln>
            <a:solidFill>
              <a:schemeClr val="accent1">
                <a:lumMod val="50000"/>
              </a:schemeClr>
            </a:solidFill>
          </a:ln>
        </p:spPr>
        <p:txBody>
          <a:bodyPr>
            <a:spAutoFit/>
          </a:bodyPr>
          <a:lstStyle/>
          <a:p>
            <a:pPr>
              <a:defRPr/>
            </a:pPr>
            <a:r>
              <a:rPr lang="ru-RU" sz="1600" dirty="0">
                <a:solidFill>
                  <a:srgbClr val="000000"/>
                </a:solidFill>
                <a:latin typeface="Times New Roman" panose="02020603050405020304" pitchFamily="18" charset="0"/>
              </a:rPr>
              <a:t>Допустимый коэффициент перезарядки, при котором пучок попадает в канал транспортировки </a:t>
            </a:r>
          </a:p>
          <a:p>
            <a:pPr eaLnBrk="1" hangingPunct="1">
              <a:lnSpc>
                <a:spcPct val="107000"/>
              </a:lnSpc>
              <a:defRPr/>
            </a:pPr>
            <a:r>
              <a:rPr lang="en-US" altLang="ru-RU" sz="1600" b="1" dirty="0">
                <a:solidFill>
                  <a:srgbClr val="A50021"/>
                </a:solidFill>
                <a:latin typeface="Times New Roman" panose="02020603050405020304" pitchFamily="18" charset="0"/>
              </a:rPr>
              <a:t>k = Z</a:t>
            </a:r>
            <a:r>
              <a:rPr lang="ru-RU" altLang="ru-RU" sz="1600" b="1" dirty="0">
                <a:solidFill>
                  <a:srgbClr val="A50021"/>
                </a:solidFill>
                <a:latin typeface="Times New Roman" panose="02020603050405020304" pitchFamily="18" charset="0"/>
              </a:rPr>
              <a:t>выв/</a:t>
            </a:r>
            <a:r>
              <a:rPr lang="en-US" altLang="ru-RU" sz="1600" b="1" dirty="0">
                <a:solidFill>
                  <a:srgbClr val="A50021"/>
                </a:solidFill>
                <a:latin typeface="Times New Roman" panose="02020603050405020304" pitchFamily="18" charset="0"/>
              </a:rPr>
              <a:t>Z</a:t>
            </a:r>
            <a:r>
              <a:rPr lang="ru-RU" altLang="ru-RU" sz="1600" b="1" dirty="0" err="1">
                <a:solidFill>
                  <a:srgbClr val="A50021"/>
                </a:solidFill>
                <a:latin typeface="Times New Roman" panose="02020603050405020304" pitchFamily="18" charset="0"/>
              </a:rPr>
              <a:t>уск</a:t>
            </a:r>
            <a:r>
              <a:rPr lang="ru-RU" altLang="ru-RU" sz="1600" b="1" dirty="0">
                <a:solidFill>
                  <a:srgbClr val="A50021"/>
                </a:solidFill>
                <a:latin typeface="Times New Roman" panose="02020603050405020304" pitchFamily="18" charset="0"/>
              </a:rPr>
              <a:t> = (1,4 -1,7), </a:t>
            </a:r>
            <a:r>
              <a:rPr lang="ru-RU" altLang="ru-RU" sz="1600" b="1" dirty="0">
                <a:solidFill>
                  <a:srgbClr val="000000"/>
                </a:solidFill>
                <a:latin typeface="Times New Roman" panose="02020603050405020304" pitchFamily="18" charset="0"/>
              </a:rPr>
              <a:t>что определяет </a:t>
            </a:r>
            <a:r>
              <a:rPr lang="en-US" altLang="ru-RU" sz="1600" b="1" dirty="0">
                <a:solidFill>
                  <a:srgbClr val="000000"/>
                </a:solidFill>
                <a:latin typeface="Times New Roman" panose="02020603050405020304" pitchFamily="18" charset="0"/>
                <a:cs typeface="Times New Roman" panose="02020603050405020304" pitchFamily="18" charset="0"/>
              </a:rPr>
              <a:t>A/Z=2,</a:t>
            </a:r>
            <a:r>
              <a:rPr lang="ru-RU" altLang="ru-RU" sz="1600" b="1" dirty="0">
                <a:solidFill>
                  <a:srgbClr val="000000"/>
                </a:solidFill>
                <a:latin typeface="Times New Roman" panose="02020603050405020304" pitchFamily="18" charset="0"/>
                <a:cs typeface="Times New Roman" panose="02020603050405020304" pitchFamily="18" charset="0"/>
              </a:rPr>
              <a:t>8</a:t>
            </a:r>
            <a:r>
              <a:rPr lang="en-US" altLang="ru-RU" sz="1600" b="1" dirty="0">
                <a:solidFill>
                  <a:srgbClr val="000000"/>
                </a:solidFill>
                <a:latin typeface="Times New Roman" panose="02020603050405020304" pitchFamily="18" charset="0"/>
                <a:cs typeface="Times New Roman" panose="02020603050405020304" pitchFamily="18" charset="0"/>
              </a:rPr>
              <a:t>-5</a:t>
            </a:r>
            <a:r>
              <a:rPr lang="ru-RU" altLang="ru-RU" sz="1600" b="1" dirty="0">
                <a:solidFill>
                  <a:srgbClr val="000000"/>
                </a:solidFill>
                <a:latin typeface="Times New Roman" panose="02020603050405020304" pitchFamily="18" charset="0"/>
                <a:cs typeface="Times New Roman" panose="02020603050405020304" pitchFamily="18" charset="0"/>
              </a:rPr>
              <a:t> и энергию</a:t>
            </a:r>
          </a:p>
          <a:p>
            <a:pPr eaLnBrk="1" hangingPunct="1">
              <a:lnSpc>
                <a:spcPct val="107000"/>
              </a:lnSpc>
              <a:defRPr/>
            </a:pPr>
            <a:r>
              <a:rPr lang="en-US" altLang="ru-RU" sz="1600" b="1" dirty="0">
                <a:solidFill>
                  <a:srgbClr val="000000"/>
                </a:solidFill>
                <a:latin typeface="Times New Roman" panose="02020603050405020304" pitchFamily="18" charset="0"/>
                <a:cs typeface="Times New Roman" panose="02020603050405020304" pitchFamily="18" charset="0"/>
              </a:rPr>
              <a:t>E=</a:t>
            </a:r>
            <a:r>
              <a:rPr lang="ru-RU" altLang="ru-RU" sz="1600" b="1" dirty="0">
                <a:solidFill>
                  <a:srgbClr val="000000"/>
                </a:solidFill>
                <a:latin typeface="Times New Roman" panose="02020603050405020304" pitchFamily="18" charset="0"/>
                <a:cs typeface="Times New Roman" panose="02020603050405020304" pitchFamily="18" charset="0"/>
              </a:rPr>
              <a:t>2</a:t>
            </a:r>
            <a:r>
              <a:rPr lang="en-US" altLang="ru-RU" sz="1600" b="1" dirty="0">
                <a:solidFill>
                  <a:srgbClr val="000000"/>
                </a:solidFill>
                <a:latin typeface="Times New Roman" panose="02020603050405020304" pitchFamily="18" charset="0"/>
                <a:cs typeface="Times New Roman" panose="02020603050405020304" pitchFamily="18" charset="0"/>
              </a:rPr>
              <a:t>0 ÷ 5</a:t>
            </a:r>
            <a:r>
              <a:rPr lang="ru-RU" altLang="ru-RU" sz="1600" b="1" dirty="0">
                <a:solidFill>
                  <a:srgbClr val="000000"/>
                </a:solidFill>
                <a:latin typeface="Times New Roman" panose="02020603050405020304" pitchFamily="18" charset="0"/>
                <a:cs typeface="Times New Roman" panose="02020603050405020304" pitchFamily="18" charset="0"/>
              </a:rPr>
              <a:t>5</a:t>
            </a:r>
            <a:r>
              <a:rPr lang="en-US" altLang="ru-RU" sz="1600" b="1" dirty="0">
                <a:solidFill>
                  <a:srgbClr val="000000"/>
                </a:solidFill>
                <a:latin typeface="Times New Roman" panose="02020603050405020304" pitchFamily="18" charset="0"/>
                <a:cs typeface="Times New Roman" panose="02020603050405020304" pitchFamily="18" charset="0"/>
              </a:rPr>
              <a:t> MeV/A</a:t>
            </a:r>
            <a:endParaRPr lang="ru-RU" altLang="ru-RU"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 xmlns:p14="http://schemas.microsoft.com/office/powerpoint/2010/main" val="8520720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9150350" cy="6858000"/>
          </a:xfrm>
          <a:prstGeom prst="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2400">
              <a:solidFill>
                <a:srgbClr val="FFFFFF"/>
              </a:solidFill>
            </a:endParaRPr>
          </a:p>
        </p:txBody>
      </p:sp>
      <p:graphicFrame>
        <p:nvGraphicFramePr>
          <p:cNvPr id="7" name="Таблица 6"/>
          <p:cNvGraphicFramePr>
            <a:graphicFrameLocks noGrp="1"/>
          </p:cNvGraphicFramePr>
          <p:nvPr/>
        </p:nvGraphicFramePr>
        <p:xfrm>
          <a:off x="141288" y="1916113"/>
          <a:ext cx="2486496" cy="3378957"/>
        </p:xfrm>
        <a:graphic>
          <a:graphicData uri="http://schemas.openxmlformats.org/drawingml/2006/table">
            <a:tbl>
              <a:tblPr firstRow="1" firstCol="1" bandRow="1"/>
              <a:tblGrid>
                <a:gridCol w="1262360"/>
                <a:gridCol w="1224136"/>
              </a:tblGrid>
              <a:tr h="716410">
                <a:tc>
                  <a:txBody>
                    <a:bodyPr/>
                    <a:lstStyle/>
                    <a:p>
                      <a:pPr algn="ctr">
                        <a:lnSpc>
                          <a:spcPct val="107000"/>
                        </a:lnSpc>
                        <a:spcAft>
                          <a:spcPts val="0"/>
                        </a:spcAft>
                      </a:pPr>
                      <a:r>
                        <a:rPr lang="en-US" sz="1600" dirty="0" smtClean="0">
                          <a:effectLst/>
                          <a:latin typeface="Arial" panose="020B0604020202020204" pitchFamily="34" charset="0"/>
                          <a:ea typeface="Times New Roman" panose="02020603050405020304" pitchFamily="18" charset="0"/>
                          <a:cs typeface="Times New Roman" panose="02020603050405020304" pitchFamily="18" charset="0"/>
                        </a:rPr>
                        <a:t>Accelerated ion</a:t>
                      </a:r>
                      <a:r>
                        <a:rPr lang="en-US" sz="1600" baseline="0" dirty="0" smtClean="0">
                          <a:effectLst/>
                          <a:latin typeface="Arial" panose="020B0604020202020204" pitchFamily="34" charset="0"/>
                          <a:ea typeface="Times New Roman" panose="02020603050405020304" pitchFamily="18" charset="0"/>
                          <a:cs typeface="Times New Roman" panose="02020603050405020304" pitchFamily="18" charset="0"/>
                        </a:rPr>
                        <a:t> beam </a:t>
                      </a:r>
                      <a:r>
                        <a:rPr lang="en-US" sz="1600" dirty="0" smtClean="0">
                          <a:effectLst/>
                          <a:latin typeface="Arial" panose="020B0604020202020204" pitchFamily="34" charset="0"/>
                          <a:ea typeface="Times New Roman" panose="02020603050405020304" pitchFamily="18" charset="0"/>
                          <a:cs typeface="Times New Roman" panose="02020603050405020304" pitchFamily="18" charset="0"/>
                        </a:rPr>
                        <a:t>in c</a:t>
                      </a:r>
                      <a:r>
                        <a:rPr lang="ru-RU" sz="1600" dirty="0" err="1" smtClean="0">
                          <a:effectLst/>
                          <a:latin typeface="Arial" panose="020B0604020202020204" pitchFamily="34" charset="0"/>
                          <a:ea typeface="Times New Roman" panose="02020603050405020304" pitchFamily="18" charset="0"/>
                          <a:cs typeface="Times New Roman" panose="02020603050405020304" pitchFamily="18" charset="0"/>
                        </a:rPr>
                        <a:t>yclotron</a:t>
                      </a:r>
                      <a:r>
                        <a:rPr lang="ru-RU" sz="1600" dirty="0" smtClean="0">
                          <a:effectLst/>
                          <a:latin typeface="Arial" panose="020B0604020202020204" pitchFamily="34" charset="0"/>
                          <a:ea typeface="Times New Roman" panose="02020603050405020304" pitchFamily="18" charset="0"/>
                          <a:cs typeface="Times New Roman" panose="02020603050405020304" pitchFamily="18" charset="0"/>
                        </a:rPr>
                        <a:t>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5144" marR="651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en-US" sz="1600" dirty="0" smtClean="0">
                          <a:effectLst/>
                          <a:latin typeface="Arial" panose="020B0604020202020204" pitchFamily="34" charset="0"/>
                          <a:ea typeface="Times New Roman" panose="02020603050405020304" pitchFamily="18" charset="0"/>
                          <a:cs typeface="Times New Roman" panose="02020603050405020304" pitchFamily="18" charset="0"/>
                        </a:rPr>
                        <a:t>Extracted ion energy</a:t>
                      </a:r>
                      <a:r>
                        <a:rPr lang="ru-RU" sz="1600" dirty="0" smtClean="0">
                          <a:effectLst/>
                          <a:latin typeface="Arial" panose="020B0604020202020204" pitchFamily="34" charset="0"/>
                          <a:ea typeface="Times New Roman" panose="02020603050405020304" pitchFamily="18" charset="0"/>
                          <a:cs typeface="Times New Roman" panose="02020603050405020304" pitchFamily="18" charset="0"/>
                        </a:rPr>
                        <a:t>, </a:t>
                      </a:r>
                      <a:r>
                        <a:rPr lang="ru-RU" sz="1400" dirty="0" err="1" smtClean="0">
                          <a:effectLst/>
                          <a:latin typeface="Arial" panose="020B0604020202020204" pitchFamily="34" charset="0"/>
                          <a:ea typeface="Times New Roman" panose="02020603050405020304" pitchFamily="18" charset="0"/>
                          <a:cs typeface="Times New Roman" panose="02020603050405020304" pitchFamily="18" charset="0"/>
                        </a:rPr>
                        <a:t>MeV</a:t>
                      </a:r>
                      <a:r>
                        <a:rPr lang="en-US" sz="1400" dirty="0" smtClean="0">
                          <a:effectLst/>
                          <a:latin typeface="Arial" panose="020B0604020202020204" pitchFamily="34" charset="0"/>
                          <a:ea typeface="Times New Roman" panose="02020603050405020304" pitchFamily="18" charset="0"/>
                          <a:cs typeface="Times New Roman" panose="02020603050405020304" pitchFamily="18" charset="0"/>
                        </a:rPr>
                        <a:t>/nucleon)</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5144" marR="651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60940">
                <a:tc>
                  <a:txBody>
                    <a:bodyPr/>
                    <a:lstStyle/>
                    <a:p>
                      <a:pPr algn="ctr">
                        <a:lnSpc>
                          <a:spcPct val="107000"/>
                        </a:lnSpc>
                        <a:spcAft>
                          <a:spcPts val="0"/>
                        </a:spcAft>
                      </a:pPr>
                      <a:r>
                        <a:rPr lang="ru-RU" sz="1600" baseline="30000" dirty="0">
                          <a:effectLst/>
                          <a:latin typeface="Arial" panose="020B0604020202020204" pitchFamily="34" charset="0"/>
                          <a:ea typeface="Times New Roman" panose="02020603050405020304" pitchFamily="18" charset="0"/>
                          <a:cs typeface="Times New Roman" panose="02020603050405020304" pitchFamily="18" charset="0"/>
                        </a:rPr>
                        <a:t>6</a:t>
                      </a:r>
                      <a:r>
                        <a:rPr lang="ru-RU" sz="1600" dirty="0">
                          <a:effectLst/>
                          <a:latin typeface="Arial" panose="020B0604020202020204" pitchFamily="34" charset="0"/>
                          <a:ea typeface="Times New Roman" panose="02020603050405020304" pitchFamily="18" charset="0"/>
                          <a:cs typeface="Times New Roman" panose="02020603050405020304" pitchFamily="18" charset="0"/>
                        </a:rPr>
                        <a:t>Li</a:t>
                      </a:r>
                      <a:r>
                        <a:rPr lang="ru-RU" sz="1600" baseline="30000" dirty="0">
                          <a:effectLst/>
                          <a:latin typeface="Arial" panose="020B0604020202020204" pitchFamily="34" charset="0"/>
                          <a:ea typeface="Times New Roman" panose="02020603050405020304" pitchFamily="18" charset="0"/>
                          <a:cs typeface="Times New Roman" panose="02020603050405020304" pitchFamily="18" charset="0"/>
                        </a:rPr>
                        <a:t>2+</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5144" marR="651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600" dirty="0">
                          <a:effectLst/>
                          <a:latin typeface="Arial" panose="020B0604020202020204" pitchFamily="34" charset="0"/>
                          <a:ea typeface="Times New Roman" panose="02020603050405020304" pitchFamily="18" charset="0"/>
                          <a:cs typeface="Times New Roman" panose="02020603050405020304" pitchFamily="18" charset="0"/>
                        </a:rPr>
                        <a:t>46.9</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5144" marR="651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60940">
                <a:tc>
                  <a:txBody>
                    <a:bodyPr/>
                    <a:lstStyle/>
                    <a:p>
                      <a:pPr algn="ctr">
                        <a:lnSpc>
                          <a:spcPct val="107000"/>
                        </a:lnSpc>
                        <a:spcAft>
                          <a:spcPts val="0"/>
                        </a:spcAft>
                      </a:pPr>
                      <a:r>
                        <a:rPr lang="ru-RU" sz="1600" baseline="30000" dirty="0">
                          <a:effectLst/>
                          <a:latin typeface="Arial" panose="020B0604020202020204" pitchFamily="34" charset="0"/>
                          <a:ea typeface="Times New Roman" panose="02020603050405020304" pitchFamily="18" charset="0"/>
                          <a:cs typeface="Times New Roman" panose="02020603050405020304" pitchFamily="18" charset="0"/>
                        </a:rPr>
                        <a:t>7</a:t>
                      </a:r>
                      <a:r>
                        <a:rPr lang="ru-RU" sz="1600" dirty="0">
                          <a:effectLst/>
                          <a:latin typeface="Arial" panose="020B0604020202020204" pitchFamily="34" charset="0"/>
                          <a:ea typeface="Times New Roman" panose="02020603050405020304" pitchFamily="18" charset="0"/>
                          <a:cs typeface="Times New Roman" panose="02020603050405020304" pitchFamily="18" charset="0"/>
                        </a:rPr>
                        <a:t>Li</a:t>
                      </a:r>
                      <a:r>
                        <a:rPr lang="ru-RU" sz="1600" baseline="30000" dirty="0">
                          <a:effectLst/>
                          <a:latin typeface="Arial" panose="020B0604020202020204" pitchFamily="34" charset="0"/>
                          <a:ea typeface="Times New Roman" panose="02020603050405020304" pitchFamily="18" charset="0"/>
                          <a:cs typeface="Times New Roman" panose="02020603050405020304" pitchFamily="18" charset="0"/>
                        </a:rPr>
                        <a:t>2+</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5144" marR="651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600" dirty="0">
                          <a:effectLst/>
                          <a:latin typeface="Arial" panose="020B0604020202020204" pitchFamily="34" charset="0"/>
                          <a:ea typeface="Times New Roman" panose="02020603050405020304" pitchFamily="18" charset="0"/>
                          <a:cs typeface="Times New Roman" panose="02020603050405020304" pitchFamily="18" charset="0"/>
                        </a:rPr>
                        <a:t>34</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5144" marR="651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60940">
                <a:tc>
                  <a:txBody>
                    <a:bodyPr/>
                    <a:lstStyle/>
                    <a:p>
                      <a:pPr algn="ctr">
                        <a:lnSpc>
                          <a:spcPct val="107000"/>
                        </a:lnSpc>
                        <a:spcAft>
                          <a:spcPts val="0"/>
                        </a:spcAft>
                      </a:pPr>
                      <a:r>
                        <a:rPr lang="ru-RU" sz="1600" baseline="30000">
                          <a:effectLst/>
                          <a:latin typeface="Arial" panose="020B0604020202020204" pitchFamily="34" charset="0"/>
                          <a:ea typeface="Times New Roman" panose="02020603050405020304" pitchFamily="18" charset="0"/>
                          <a:cs typeface="Times New Roman" panose="02020603050405020304" pitchFamily="18" charset="0"/>
                        </a:rPr>
                        <a:t>11</a:t>
                      </a:r>
                      <a:r>
                        <a:rPr lang="ru-RU" sz="1600">
                          <a:effectLst/>
                          <a:latin typeface="Arial" panose="020B0604020202020204" pitchFamily="34" charset="0"/>
                          <a:ea typeface="Times New Roman" panose="02020603050405020304" pitchFamily="18" charset="0"/>
                          <a:cs typeface="Times New Roman" panose="02020603050405020304" pitchFamily="18" charset="0"/>
                        </a:rPr>
                        <a:t>B</a:t>
                      </a:r>
                      <a:r>
                        <a:rPr lang="ru-RU" sz="1600" baseline="30000">
                          <a:effectLst/>
                          <a:latin typeface="Arial" panose="020B0604020202020204" pitchFamily="34" charset="0"/>
                          <a:ea typeface="Times New Roman" panose="02020603050405020304" pitchFamily="18" charset="0"/>
                          <a:cs typeface="Times New Roman" panose="02020603050405020304" pitchFamily="18" charset="0"/>
                        </a:rPr>
                        <a:t>3+</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5144" marR="651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600">
                          <a:effectLst/>
                          <a:latin typeface="Arial" panose="020B0604020202020204" pitchFamily="34" charset="0"/>
                          <a:ea typeface="Times New Roman" panose="02020603050405020304" pitchFamily="18" charset="0"/>
                          <a:cs typeface="Times New Roman" panose="02020603050405020304" pitchFamily="18" charset="0"/>
                        </a:rPr>
                        <a:t>32</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5144" marR="651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60940">
                <a:tc>
                  <a:txBody>
                    <a:bodyPr/>
                    <a:lstStyle/>
                    <a:p>
                      <a:pPr algn="ctr">
                        <a:lnSpc>
                          <a:spcPct val="107000"/>
                        </a:lnSpc>
                        <a:spcAft>
                          <a:spcPts val="0"/>
                        </a:spcAft>
                      </a:pPr>
                      <a:r>
                        <a:rPr lang="ru-RU" sz="1600" baseline="30000" dirty="0">
                          <a:effectLst/>
                          <a:latin typeface="Arial" panose="020B0604020202020204" pitchFamily="34" charset="0"/>
                          <a:ea typeface="Times New Roman" panose="02020603050405020304" pitchFamily="18" charset="0"/>
                          <a:cs typeface="Times New Roman" panose="02020603050405020304" pitchFamily="18" charset="0"/>
                        </a:rPr>
                        <a:t>13</a:t>
                      </a:r>
                      <a:r>
                        <a:rPr lang="ru-RU" sz="1600" dirty="0">
                          <a:effectLst/>
                          <a:latin typeface="Arial" panose="020B0604020202020204" pitchFamily="34" charset="0"/>
                          <a:ea typeface="Times New Roman" panose="02020603050405020304" pitchFamily="18" charset="0"/>
                          <a:cs typeface="Times New Roman" panose="02020603050405020304" pitchFamily="18" charset="0"/>
                        </a:rPr>
                        <a:t>C</a:t>
                      </a:r>
                      <a:r>
                        <a:rPr lang="ru-RU" sz="1600" baseline="30000" dirty="0">
                          <a:effectLst/>
                          <a:latin typeface="Arial" panose="020B0604020202020204" pitchFamily="34" charset="0"/>
                          <a:ea typeface="Times New Roman" panose="02020603050405020304" pitchFamily="18" charset="0"/>
                          <a:cs typeface="Times New Roman" panose="02020603050405020304" pitchFamily="18" charset="0"/>
                        </a:rPr>
                        <a:t>4+</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5144" marR="651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600" dirty="0">
                          <a:effectLst/>
                          <a:latin typeface="Arial" panose="020B0604020202020204" pitchFamily="34" charset="0"/>
                          <a:ea typeface="Times New Roman" panose="02020603050405020304" pitchFamily="18" charset="0"/>
                          <a:cs typeface="Times New Roman" panose="02020603050405020304" pitchFamily="18" charset="0"/>
                        </a:rPr>
                        <a:t>42.5</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5144" marR="651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60940">
                <a:tc>
                  <a:txBody>
                    <a:bodyPr/>
                    <a:lstStyle/>
                    <a:p>
                      <a:pPr algn="ctr">
                        <a:lnSpc>
                          <a:spcPct val="107000"/>
                        </a:lnSpc>
                        <a:spcAft>
                          <a:spcPts val="0"/>
                        </a:spcAft>
                      </a:pPr>
                      <a:r>
                        <a:rPr lang="ru-RU" sz="1600" baseline="30000">
                          <a:effectLst/>
                          <a:latin typeface="Arial" panose="020B0604020202020204" pitchFamily="34" charset="0"/>
                          <a:ea typeface="Times New Roman" panose="02020603050405020304" pitchFamily="18" charset="0"/>
                          <a:cs typeface="Times New Roman" panose="02020603050405020304" pitchFamily="18" charset="0"/>
                        </a:rPr>
                        <a:t>15</a:t>
                      </a:r>
                      <a:r>
                        <a:rPr lang="ru-RU" sz="1600">
                          <a:effectLst/>
                          <a:latin typeface="Arial" panose="020B0604020202020204" pitchFamily="34" charset="0"/>
                          <a:ea typeface="Times New Roman" panose="02020603050405020304" pitchFamily="18" charset="0"/>
                          <a:cs typeface="Times New Roman" panose="02020603050405020304" pitchFamily="18" charset="0"/>
                        </a:rPr>
                        <a:t>N</a:t>
                      </a:r>
                      <a:r>
                        <a:rPr lang="ru-RU" sz="1600" baseline="30000">
                          <a:effectLst/>
                          <a:latin typeface="Arial" panose="020B0604020202020204" pitchFamily="34" charset="0"/>
                          <a:ea typeface="Times New Roman" panose="02020603050405020304" pitchFamily="18" charset="0"/>
                          <a:cs typeface="Times New Roman" panose="02020603050405020304" pitchFamily="18" charset="0"/>
                        </a:rPr>
                        <a:t>5+</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5144" marR="651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600" dirty="0">
                          <a:effectLst/>
                          <a:latin typeface="Arial" panose="020B0604020202020204" pitchFamily="34" charset="0"/>
                          <a:ea typeface="Times New Roman" panose="02020603050405020304" pitchFamily="18" charset="0"/>
                          <a:cs typeface="Times New Roman" panose="02020603050405020304" pitchFamily="18" charset="0"/>
                        </a:rPr>
                        <a:t>47</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5144" marR="651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60940">
                <a:tc>
                  <a:txBody>
                    <a:bodyPr/>
                    <a:lstStyle/>
                    <a:p>
                      <a:pPr algn="ctr">
                        <a:lnSpc>
                          <a:spcPct val="107000"/>
                        </a:lnSpc>
                        <a:spcAft>
                          <a:spcPts val="0"/>
                        </a:spcAft>
                      </a:pPr>
                      <a:r>
                        <a:rPr lang="ru-RU" sz="1600" baseline="30000" dirty="0">
                          <a:effectLst/>
                          <a:latin typeface="Arial" panose="020B0604020202020204" pitchFamily="34" charset="0"/>
                          <a:ea typeface="Times New Roman" panose="02020603050405020304" pitchFamily="18" charset="0"/>
                          <a:cs typeface="Times New Roman" panose="02020603050405020304" pitchFamily="18" charset="0"/>
                        </a:rPr>
                        <a:t>18</a:t>
                      </a:r>
                      <a:r>
                        <a:rPr lang="ru-RU" sz="1600" dirty="0">
                          <a:effectLst/>
                          <a:latin typeface="Arial" panose="020B0604020202020204" pitchFamily="34" charset="0"/>
                          <a:ea typeface="Times New Roman" panose="02020603050405020304" pitchFamily="18" charset="0"/>
                          <a:cs typeface="Times New Roman" panose="02020603050405020304" pitchFamily="18" charset="0"/>
                        </a:rPr>
                        <a:t>O</a:t>
                      </a:r>
                      <a:r>
                        <a:rPr lang="ru-RU" sz="1600" baseline="30000" dirty="0">
                          <a:effectLst/>
                          <a:latin typeface="Arial" panose="020B0604020202020204" pitchFamily="34" charset="0"/>
                          <a:ea typeface="Times New Roman" panose="02020603050405020304" pitchFamily="18" charset="0"/>
                          <a:cs typeface="Times New Roman" panose="02020603050405020304" pitchFamily="18" charset="0"/>
                        </a:rPr>
                        <a:t>5+</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5144" marR="651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600" dirty="0">
                          <a:effectLst/>
                          <a:latin typeface="Arial" panose="020B0604020202020204" pitchFamily="34" charset="0"/>
                          <a:ea typeface="Times New Roman" panose="02020603050405020304" pitchFamily="18" charset="0"/>
                          <a:cs typeface="Times New Roman" panose="02020603050405020304" pitchFamily="18" charset="0"/>
                        </a:rPr>
                        <a:t>36</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5144" marR="651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60940">
                <a:tc>
                  <a:txBody>
                    <a:bodyPr/>
                    <a:lstStyle/>
                    <a:p>
                      <a:pPr algn="ctr">
                        <a:lnSpc>
                          <a:spcPct val="107000"/>
                        </a:lnSpc>
                        <a:spcAft>
                          <a:spcPts val="0"/>
                        </a:spcAft>
                      </a:pPr>
                      <a:r>
                        <a:rPr lang="ru-RU" sz="1600" baseline="30000" dirty="0">
                          <a:effectLst/>
                          <a:latin typeface="Arial" panose="020B0604020202020204" pitchFamily="34" charset="0"/>
                          <a:ea typeface="Times New Roman" panose="02020603050405020304" pitchFamily="18" charset="0"/>
                          <a:cs typeface="Times New Roman" panose="02020603050405020304" pitchFamily="18" charset="0"/>
                        </a:rPr>
                        <a:t>18</a:t>
                      </a:r>
                      <a:r>
                        <a:rPr lang="ru-RU" sz="1600" dirty="0">
                          <a:effectLst/>
                          <a:latin typeface="Arial" panose="020B0604020202020204" pitchFamily="34" charset="0"/>
                          <a:ea typeface="Times New Roman" panose="02020603050405020304" pitchFamily="18" charset="0"/>
                          <a:cs typeface="Times New Roman" panose="02020603050405020304" pitchFamily="18" charset="0"/>
                        </a:rPr>
                        <a:t>O</a:t>
                      </a:r>
                      <a:r>
                        <a:rPr lang="ru-RU" sz="1600" baseline="30000" dirty="0">
                          <a:effectLst/>
                          <a:latin typeface="Arial" panose="020B0604020202020204" pitchFamily="34" charset="0"/>
                          <a:ea typeface="Times New Roman" panose="02020603050405020304" pitchFamily="18" charset="0"/>
                          <a:cs typeface="Times New Roman" panose="02020603050405020304" pitchFamily="18" charset="0"/>
                        </a:rPr>
                        <a:t>6+</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5144" marR="651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600" dirty="0">
                          <a:effectLst/>
                          <a:latin typeface="Arial" panose="020B0604020202020204" pitchFamily="34" charset="0"/>
                          <a:ea typeface="Times New Roman" panose="02020603050405020304" pitchFamily="18" charset="0"/>
                          <a:cs typeface="Times New Roman" panose="02020603050405020304" pitchFamily="18" charset="0"/>
                        </a:rPr>
                        <a:t>51</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5144" marR="651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60940">
                <a:tc>
                  <a:txBody>
                    <a:bodyPr/>
                    <a:lstStyle/>
                    <a:p>
                      <a:pPr algn="ctr">
                        <a:lnSpc>
                          <a:spcPct val="107000"/>
                        </a:lnSpc>
                        <a:spcAft>
                          <a:spcPts val="0"/>
                        </a:spcAft>
                      </a:pPr>
                      <a:r>
                        <a:rPr lang="ru-RU" sz="1600" baseline="30000" dirty="0">
                          <a:effectLst/>
                          <a:latin typeface="Arial" panose="020B0604020202020204" pitchFamily="34" charset="0"/>
                          <a:ea typeface="Times New Roman" panose="02020603050405020304" pitchFamily="18" charset="0"/>
                          <a:cs typeface="Times New Roman" panose="02020603050405020304" pitchFamily="18" charset="0"/>
                        </a:rPr>
                        <a:t>20</a:t>
                      </a:r>
                      <a:r>
                        <a:rPr lang="ru-RU" sz="1600" dirty="0">
                          <a:effectLst/>
                          <a:latin typeface="Arial" panose="020B0604020202020204" pitchFamily="34" charset="0"/>
                          <a:ea typeface="Times New Roman" panose="02020603050405020304" pitchFamily="18" charset="0"/>
                          <a:cs typeface="Times New Roman" panose="02020603050405020304" pitchFamily="18" charset="0"/>
                        </a:rPr>
                        <a:t>Ne</a:t>
                      </a:r>
                      <a:r>
                        <a:rPr lang="ru-RU" sz="1600" baseline="30000" dirty="0">
                          <a:effectLst/>
                          <a:latin typeface="Arial" panose="020B0604020202020204" pitchFamily="34" charset="0"/>
                          <a:ea typeface="Times New Roman" panose="02020603050405020304" pitchFamily="18" charset="0"/>
                          <a:cs typeface="Times New Roman" panose="02020603050405020304" pitchFamily="18" charset="0"/>
                        </a:rPr>
                        <a:t>7+</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5144" marR="651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600" dirty="0">
                          <a:effectLst/>
                          <a:latin typeface="Arial" panose="020B0604020202020204" pitchFamily="34" charset="0"/>
                          <a:ea typeface="Times New Roman" panose="02020603050405020304" pitchFamily="18" charset="0"/>
                          <a:cs typeface="Times New Roman" panose="02020603050405020304" pitchFamily="18" charset="0"/>
                        </a:rPr>
                        <a:t>53.7</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5144" marR="651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60940">
                <a:tc>
                  <a:txBody>
                    <a:bodyPr/>
                    <a:lstStyle/>
                    <a:p>
                      <a:pPr algn="ctr">
                        <a:lnSpc>
                          <a:spcPct val="107000"/>
                        </a:lnSpc>
                        <a:spcAft>
                          <a:spcPts val="0"/>
                        </a:spcAft>
                      </a:pPr>
                      <a:r>
                        <a:rPr lang="ru-RU" sz="1600" baseline="30000" dirty="0">
                          <a:effectLst/>
                          <a:latin typeface="Arial" panose="020B0604020202020204" pitchFamily="34" charset="0"/>
                          <a:ea typeface="Times New Roman" panose="02020603050405020304" pitchFamily="18" charset="0"/>
                          <a:cs typeface="Times New Roman" panose="02020603050405020304" pitchFamily="18" charset="0"/>
                        </a:rPr>
                        <a:t>32</a:t>
                      </a:r>
                      <a:r>
                        <a:rPr lang="ru-RU" sz="1600" dirty="0">
                          <a:effectLst/>
                          <a:latin typeface="Arial" panose="020B0604020202020204" pitchFamily="34" charset="0"/>
                          <a:ea typeface="Times New Roman" panose="02020603050405020304" pitchFamily="18" charset="0"/>
                          <a:cs typeface="Times New Roman" panose="02020603050405020304" pitchFamily="18" charset="0"/>
                        </a:rPr>
                        <a:t>S</a:t>
                      </a:r>
                      <a:r>
                        <a:rPr lang="ru-RU" sz="1600" baseline="30000" dirty="0">
                          <a:effectLst/>
                          <a:latin typeface="Arial" panose="020B0604020202020204" pitchFamily="34" charset="0"/>
                          <a:ea typeface="Times New Roman" panose="02020603050405020304" pitchFamily="18" charset="0"/>
                          <a:cs typeface="Times New Roman" panose="02020603050405020304" pitchFamily="18" charset="0"/>
                        </a:rPr>
                        <a:t>11+</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5144" marR="651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600" dirty="0">
                          <a:effectLst/>
                          <a:latin typeface="Arial" panose="020B0604020202020204" pitchFamily="34" charset="0"/>
                          <a:ea typeface="Times New Roman" panose="02020603050405020304" pitchFamily="18" charset="0"/>
                          <a:cs typeface="Times New Roman" panose="02020603050405020304" pitchFamily="18" charset="0"/>
                        </a:rPr>
                        <a:t>51.4</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5144" marR="651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60940">
                <a:tc>
                  <a:txBody>
                    <a:bodyPr/>
                    <a:lstStyle/>
                    <a:p>
                      <a:pPr algn="ctr">
                        <a:lnSpc>
                          <a:spcPct val="107000"/>
                        </a:lnSpc>
                        <a:spcAft>
                          <a:spcPts val="0"/>
                        </a:spcAft>
                      </a:pPr>
                      <a:r>
                        <a:rPr lang="ru-RU" sz="1600" baseline="30000" dirty="0">
                          <a:effectLst/>
                          <a:latin typeface="Arial" panose="020B0604020202020204" pitchFamily="34" charset="0"/>
                          <a:ea typeface="Times New Roman" panose="02020603050405020304" pitchFamily="18" charset="0"/>
                          <a:cs typeface="Times New Roman" panose="02020603050405020304" pitchFamily="18" charset="0"/>
                        </a:rPr>
                        <a:t>40</a:t>
                      </a:r>
                      <a:r>
                        <a:rPr lang="ru-RU" sz="1600" dirty="0">
                          <a:effectLst/>
                          <a:latin typeface="Arial" panose="020B0604020202020204" pitchFamily="34" charset="0"/>
                          <a:ea typeface="Times New Roman" panose="02020603050405020304" pitchFamily="18" charset="0"/>
                          <a:cs typeface="Times New Roman" panose="02020603050405020304" pitchFamily="18" charset="0"/>
                        </a:rPr>
                        <a:t>Ar</a:t>
                      </a:r>
                      <a:r>
                        <a:rPr lang="ru-RU" sz="1600" baseline="30000" dirty="0">
                          <a:effectLst/>
                          <a:latin typeface="Arial" panose="020B0604020202020204" pitchFamily="34" charset="0"/>
                          <a:ea typeface="Times New Roman" panose="02020603050405020304" pitchFamily="18" charset="0"/>
                          <a:cs typeface="Times New Roman" panose="02020603050405020304" pitchFamily="18" charset="0"/>
                        </a:rPr>
                        <a:t>11+</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5144" marR="651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0"/>
                        </a:spcAft>
                      </a:pPr>
                      <a:r>
                        <a:rPr lang="ru-RU" sz="1600" dirty="0">
                          <a:effectLst/>
                          <a:latin typeface="Arial" panose="020B0604020202020204" pitchFamily="34" charset="0"/>
                          <a:ea typeface="Times New Roman" panose="02020603050405020304" pitchFamily="18" charset="0"/>
                          <a:cs typeface="Times New Roman" panose="02020603050405020304" pitchFamily="18" charset="0"/>
                        </a:rPr>
                        <a:t>38.5</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5144" marR="651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70697" name="TextBox 3"/>
          <p:cNvSpPr txBox="1">
            <a:spLocks noChangeArrowheads="1"/>
          </p:cNvSpPr>
          <p:nvPr/>
        </p:nvSpPr>
        <p:spPr bwMode="auto">
          <a:xfrm>
            <a:off x="0" y="39688"/>
            <a:ext cx="9150350" cy="144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ru-RU" altLang="ru-RU" b="1" dirty="0" smtClean="0">
                <a:solidFill>
                  <a:srgbClr val="000000"/>
                </a:solidFill>
                <a:cs typeface="+mn-cs"/>
              </a:rPr>
              <a:t>У-400М</a:t>
            </a:r>
            <a:endParaRPr lang="en-US" altLang="ru-RU" b="1" dirty="0" smtClean="0">
              <a:solidFill>
                <a:srgbClr val="000000"/>
              </a:solidFill>
              <a:cs typeface="+mn-cs"/>
            </a:endParaRPr>
          </a:p>
          <a:p>
            <a:pPr algn="ctr">
              <a:spcBef>
                <a:spcPct val="0"/>
              </a:spcBef>
              <a:buFontTx/>
              <a:buNone/>
            </a:pPr>
            <a:r>
              <a:rPr lang="ru-RU" altLang="ru-RU" sz="2800" dirty="0" smtClean="0">
                <a:solidFill>
                  <a:srgbClr val="000000"/>
                </a:solidFill>
                <a:cs typeface="Times New Roman" panose="02020603050405020304" pitchFamily="18" charset="0"/>
              </a:rPr>
              <a:t>Диаграмма ускорения ионов с энергиями</a:t>
            </a:r>
          </a:p>
          <a:p>
            <a:pPr algn="ctr">
              <a:spcBef>
                <a:spcPct val="0"/>
              </a:spcBef>
              <a:buFontTx/>
              <a:buNone/>
            </a:pPr>
            <a:r>
              <a:rPr lang="ru-RU" altLang="ru-RU" sz="2800" dirty="0" smtClean="0">
                <a:solidFill>
                  <a:srgbClr val="000000"/>
                </a:solidFill>
                <a:cs typeface="+mn-cs"/>
              </a:rPr>
              <a:t>20 – </a:t>
            </a:r>
            <a:r>
              <a:rPr lang="en-US" altLang="ru-RU" sz="2800" dirty="0" smtClean="0">
                <a:solidFill>
                  <a:srgbClr val="000000"/>
                </a:solidFill>
                <a:cs typeface="+mn-cs"/>
              </a:rPr>
              <a:t>90 </a:t>
            </a:r>
            <a:r>
              <a:rPr lang="ru-RU" altLang="ru-RU" sz="2800" dirty="0" smtClean="0">
                <a:solidFill>
                  <a:srgbClr val="000000"/>
                </a:solidFill>
                <a:cs typeface="+mn-cs"/>
              </a:rPr>
              <a:t>МэВ/нуклон</a:t>
            </a:r>
            <a:endParaRPr lang="en-US" altLang="ru-RU" sz="2800" dirty="0" smtClean="0">
              <a:solidFill>
                <a:srgbClr val="000000"/>
              </a:solidFill>
              <a:cs typeface="+mn-cs"/>
            </a:endParaRPr>
          </a:p>
        </p:txBody>
      </p:sp>
      <p:pic>
        <p:nvPicPr>
          <p:cNvPr id="70698" name="Рисунок 7"/>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771775" y="1485900"/>
            <a:ext cx="6261100" cy="5303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Овал 1"/>
          <p:cNvSpPr/>
          <p:nvPr/>
        </p:nvSpPr>
        <p:spPr>
          <a:xfrm rot="1630300">
            <a:off x="4416425" y="4543425"/>
            <a:ext cx="3863975" cy="5651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2400">
              <a:solidFill>
                <a:srgbClr val="FFFFFF"/>
              </a:solidFill>
            </a:endParaRPr>
          </a:p>
        </p:txBody>
      </p:sp>
      <p:sp>
        <p:nvSpPr>
          <p:cNvPr id="4" name="TextBox 3"/>
          <p:cNvSpPr txBox="1"/>
          <p:nvPr/>
        </p:nvSpPr>
        <p:spPr>
          <a:xfrm>
            <a:off x="6761163" y="4143375"/>
            <a:ext cx="1435100" cy="585788"/>
          </a:xfrm>
          <a:prstGeom prst="rect">
            <a:avLst/>
          </a:prstGeom>
          <a:solidFill>
            <a:schemeClr val="accent3"/>
          </a:solidFill>
        </p:spPr>
        <p:txBody>
          <a:bodyPr>
            <a:spAutoFit/>
          </a:bodyPr>
          <a:lstStyle/>
          <a:p>
            <a:pPr>
              <a:defRPr/>
            </a:pPr>
            <a:r>
              <a:rPr lang="ru-RU" sz="1600" dirty="0">
                <a:solidFill>
                  <a:srgbClr val="000000"/>
                </a:solidFill>
                <a:latin typeface="Times New Roman" panose="02020603050405020304" pitchFamily="18" charset="0"/>
                <a:cs typeface="+mn-cs"/>
              </a:rPr>
              <a:t>Перезарядка</a:t>
            </a:r>
          </a:p>
          <a:p>
            <a:pPr>
              <a:defRPr/>
            </a:pPr>
            <a:r>
              <a:rPr lang="en-US" sz="1600" dirty="0">
                <a:solidFill>
                  <a:srgbClr val="000000"/>
                </a:solidFill>
                <a:latin typeface="Times New Roman" panose="02020603050405020304" pitchFamily="18" charset="0"/>
                <a:cs typeface="+mn-cs"/>
              </a:rPr>
              <a:t>Z2/Z1&gt;1,33</a:t>
            </a:r>
            <a:endParaRPr lang="ru-RU" sz="1600" dirty="0">
              <a:solidFill>
                <a:srgbClr val="000000"/>
              </a:solidFill>
              <a:latin typeface="Times New Roman" panose="02020603050405020304" pitchFamily="18" charset="0"/>
              <a:cs typeface="+mn-cs"/>
            </a:endParaRPr>
          </a:p>
        </p:txBody>
      </p:sp>
      <p:sp>
        <p:nvSpPr>
          <p:cNvPr id="10" name="Овал 9"/>
          <p:cNvSpPr/>
          <p:nvPr/>
        </p:nvSpPr>
        <p:spPr>
          <a:xfrm rot="2990322">
            <a:off x="3256757" y="3453606"/>
            <a:ext cx="3143250" cy="5667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2400">
              <a:solidFill>
                <a:srgbClr val="FFFFFF"/>
              </a:solidFill>
            </a:endParaRPr>
          </a:p>
        </p:txBody>
      </p:sp>
      <p:sp>
        <p:nvSpPr>
          <p:cNvPr id="11" name="TextBox 10"/>
          <p:cNvSpPr txBox="1"/>
          <p:nvPr/>
        </p:nvSpPr>
        <p:spPr>
          <a:xfrm>
            <a:off x="4356100" y="2460625"/>
            <a:ext cx="1435100" cy="339725"/>
          </a:xfrm>
          <a:prstGeom prst="rect">
            <a:avLst/>
          </a:prstGeom>
          <a:solidFill>
            <a:schemeClr val="accent3"/>
          </a:solidFill>
        </p:spPr>
        <p:txBody>
          <a:bodyPr>
            <a:spAutoFit/>
          </a:bodyPr>
          <a:lstStyle/>
          <a:p>
            <a:pPr>
              <a:defRPr/>
            </a:pPr>
            <a:r>
              <a:rPr lang="ru-RU" sz="1600" dirty="0">
                <a:solidFill>
                  <a:srgbClr val="000000"/>
                </a:solidFill>
                <a:latin typeface="Times New Roman" panose="02020603050405020304" pitchFamily="18" charset="0"/>
                <a:cs typeface="+mn-cs"/>
              </a:rPr>
              <a:t>Дефлектор</a:t>
            </a:r>
          </a:p>
        </p:txBody>
      </p:sp>
      <p:sp>
        <p:nvSpPr>
          <p:cNvPr id="70703" name="TextBox 4"/>
          <p:cNvSpPr txBox="1">
            <a:spLocks noChangeArrowheads="1"/>
          </p:cNvSpPr>
          <p:nvPr/>
        </p:nvSpPr>
        <p:spPr bwMode="auto">
          <a:xfrm>
            <a:off x="5700713" y="6199188"/>
            <a:ext cx="1295400" cy="4619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ru-RU" smtClean="0">
                <a:solidFill>
                  <a:srgbClr val="000000"/>
                </a:solidFill>
                <a:cs typeface="+mn-cs"/>
              </a:rPr>
              <a:t>A/Z</a:t>
            </a:r>
            <a:endParaRPr lang="ru-RU" altLang="ru-RU" smtClean="0">
              <a:solidFill>
                <a:srgbClr val="000000"/>
              </a:solidFill>
              <a:cs typeface="+mn-cs"/>
            </a:endParaRPr>
          </a:p>
        </p:txBody>
      </p:sp>
      <p:sp>
        <p:nvSpPr>
          <p:cNvPr id="70704" name="TextBox 5"/>
          <p:cNvSpPr txBox="1">
            <a:spLocks noChangeArrowheads="1"/>
          </p:cNvSpPr>
          <p:nvPr/>
        </p:nvSpPr>
        <p:spPr bwMode="auto">
          <a:xfrm rot="-5400000">
            <a:off x="2043907" y="3394869"/>
            <a:ext cx="1871662" cy="3683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ru-RU" sz="1800" smtClean="0">
                <a:solidFill>
                  <a:srgbClr val="000000"/>
                </a:solidFill>
                <a:cs typeface="+mn-cs"/>
              </a:rPr>
              <a:t>E,</a:t>
            </a:r>
            <a:r>
              <a:rPr lang="ru-RU" altLang="ru-RU" sz="1800" smtClean="0">
                <a:solidFill>
                  <a:srgbClr val="000000"/>
                </a:solidFill>
                <a:cs typeface="+mn-cs"/>
              </a:rPr>
              <a:t> МэВ/нуклон</a:t>
            </a:r>
          </a:p>
        </p:txBody>
      </p:sp>
      <p:sp>
        <p:nvSpPr>
          <p:cNvPr id="12" name="TextBox 11"/>
          <p:cNvSpPr txBox="1"/>
          <p:nvPr/>
        </p:nvSpPr>
        <p:spPr>
          <a:xfrm>
            <a:off x="107504" y="5301208"/>
            <a:ext cx="1944216" cy="954107"/>
          </a:xfrm>
          <a:prstGeom prst="rect">
            <a:avLst/>
          </a:prstGeom>
          <a:noFill/>
        </p:spPr>
        <p:txBody>
          <a:bodyPr wrap="square" rtlCol="0">
            <a:spAutoFit/>
          </a:bodyPr>
          <a:lstStyle/>
          <a:p>
            <a:r>
              <a:rPr lang="en-US" sz="1400" dirty="0" smtClean="0"/>
              <a:t>*  </a:t>
            </a:r>
            <a:r>
              <a:rPr lang="ru-RU" sz="1400" dirty="0" smtClean="0"/>
              <a:t>Вывод методом перезарядки ионов</a:t>
            </a:r>
            <a:r>
              <a:rPr lang="en-US" sz="1400" dirty="0" smtClean="0"/>
              <a:t> (</a:t>
            </a:r>
            <a:r>
              <a:rPr lang="ru-RU" sz="1400" dirty="0" smtClean="0"/>
              <a:t>экспериментальные результаты)</a:t>
            </a:r>
            <a:endParaRPr lang="ru-RU" sz="1400" dirty="0"/>
          </a:p>
        </p:txBody>
      </p:sp>
    </p:spTree>
    <p:extLst>
      <p:ext uri="{BB962C8B-B14F-4D97-AF65-F5344CB8AC3E}">
        <p14:creationId xmlns="" xmlns:p14="http://schemas.microsoft.com/office/powerpoint/2010/main" val="20289873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p:cNvGraphicFramePr>
            <a:graphicFrameLocks/>
          </p:cNvGraphicFramePr>
          <p:nvPr>
            <p:extLst>
              <p:ext uri="{D42A27DB-BD31-4B8C-83A1-F6EECF244321}">
                <p14:modId xmlns="" xmlns:p14="http://schemas.microsoft.com/office/powerpoint/2010/main" val="2813816318"/>
              </p:ext>
            </p:extLst>
          </p:nvPr>
        </p:nvGraphicFramePr>
        <p:xfrm>
          <a:off x="25194" y="1196752"/>
          <a:ext cx="4599022" cy="396375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Таблица 2"/>
          <p:cNvGraphicFramePr>
            <a:graphicFrameLocks noGrp="1"/>
          </p:cNvGraphicFramePr>
          <p:nvPr>
            <p:extLst>
              <p:ext uri="{D42A27DB-BD31-4B8C-83A1-F6EECF244321}">
                <p14:modId xmlns="" xmlns:p14="http://schemas.microsoft.com/office/powerpoint/2010/main" val="2286714941"/>
              </p:ext>
            </p:extLst>
          </p:nvPr>
        </p:nvGraphicFramePr>
        <p:xfrm>
          <a:off x="4476052" y="620688"/>
          <a:ext cx="4632452" cy="5657904"/>
        </p:xfrm>
        <a:graphic>
          <a:graphicData uri="http://schemas.openxmlformats.org/drawingml/2006/table">
            <a:tbl>
              <a:tblPr>
                <a:tableStyleId>{5C22544A-7EE6-4342-B048-85BDC9FD1C3A}</a:tableStyleId>
              </a:tblPr>
              <a:tblGrid>
                <a:gridCol w="686008"/>
                <a:gridCol w="634076"/>
                <a:gridCol w="648072"/>
                <a:gridCol w="648072"/>
                <a:gridCol w="2016224"/>
              </a:tblGrid>
              <a:tr h="238669">
                <a:tc>
                  <a:txBody>
                    <a:bodyPr/>
                    <a:lstStyle/>
                    <a:p>
                      <a:pPr algn="ctr" fontAlgn="ctr"/>
                      <a:r>
                        <a:rPr lang="ru-RU" sz="1400" b="1" u="none" strike="noStrike" dirty="0">
                          <a:effectLst/>
                          <a:latin typeface="Times New Roman" panose="02020603050405020304" pitchFamily="18" charset="0"/>
                          <a:cs typeface="Times New Roman" panose="02020603050405020304" pitchFamily="18" charset="0"/>
                        </a:rPr>
                        <a:t> </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b="1" u="none" strike="noStrike" dirty="0">
                          <a:effectLst/>
                          <a:latin typeface="Times New Roman" panose="02020603050405020304" pitchFamily="18" charset="0"/>
                          <a:cs typeface="Times New Roman" panose="02020603050405020304" pitchFamily="18" charset="0"/>
                        </a:rPr>
                        <a:t> </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en-GB" sz="1400" b="1" u="none" strike="noStrike" dirty="0" smtClean="0">
                          <a:effectLst/>
                          <a:latin typeface="Times New Roman" panose="02020603050405020304" pitchFamily="18" charset="0"/>
                          <a:cs typeface="Times New Roman" panose="02020603050405020304" pitchFamily="18" charset="0"/>
                        </a:rPr>
                        <a:t>E</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en-GB" sz="1400" b="0" u="none" strike="noStrike" dirty="0">
                          <a:solidFill>
                            <a:srgbClr val="7030A0"/>
                          </a:solidFill>
                          <a:effectLst/>
                          <a:latin typeface="Times New Roman" panose="02020603050405020304" pitchFamily="18" charset="0"/>
                          <a:cs typeface="Times New Roman" panose="02020603050405020304" pitchFamily="18" charset="0"/>
                        </a:rPr>
                        <a:t>E</a:t>
                      </a:r>
                      <a:endParaRPr lang="en-GB" sz="1400" b="0" i="0" u="none" strike="noStrike" dirty="0">
                        <a:solidFill>
                          <a:srgbClr val="7030A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b="1" u="none" strike="noStrike" dirty="0">
                          <a:effectLst/>
                          <a:latin typeface="Times New Roman" panose="02020603050405020304" pitchFamily="18" charset="0"/>
                          <a:cs typeface="Times New Roman" panose="02020603050405020304" pitchFamily="18" charset="0"/>
                        </a:rPr>
                        <a:t> </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r>
              <a:tr h="285783">
                <a:tc>
                  <a:txBody>
                    <a:bodyPr/>
                    <a:lstStyle/>
                    <a:p>
                      <a:pPr algn="ctr" fontAlgn="ctr"/>
                      <a:r>
                        <a:rPr lang="ru-RU" sz="1400" b="1" u="none" strike="noStrike" dirty="0">
                          <a:effectLst/>
                          <a:latin typeface="Times New Roman" panose="02020603050405020304" pitchFamily="18" charset="0"/>
                          <a:cs typeface="Times New Roman" panose="02020603050405020304" pitchFamily="18" charset="0"/>
                        </a:rPr>
                        <a:t>ИОН</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en-GB" sz="1400" b="1" u="none" strike="noStrike" dirty="0">
                          <a:effectLst/>
                          <a:latin typeface="Times New Roman" panose="02020603050405020304" pitchFamily="18" charset="0"/>
                          <a:cs typeface="Times New Roman" panose="02020603050405020304" pitchFamily="18" charset="0"/>
                        </a:rPr>
                        <a:t>A/Z</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b="1" u="none" strike="noStrike" dirty="0">
                          <a:effectLst/>
                          <a:latin typeface="Times New Roman" panose="02020603050405020304" pitchFamily="18" charset="0"/>
                          <a:cs typeface="Times New Roman" panose="02020603050405020304" pitchFamily="18" charset="0"/>
                        </a:rPr>
                        <a:t>МэВ</a:t>
                      </a:r>
                      <a:r>
                        <a:rPr lang="ru-RU" sz="1400" b="1" u="none" strike="noStrike" dirty="0" smtClean="0">
                          <a:effectLst/>
                          <a:latin typeface="Times New Roman" panose="02020603050405020304" pitchFamily="18" charset="0"/>
                          <a:cs typeface="Times New Roman" panose="02020603050405020304" pitchFamily="18" charset="0"/>
                        </a:rPr>
                        <a:t>/ </a:t>
                      </a:r>
                      <a:r>
                        <a:rPr lang="ru-RU" sz="1400" b="1" u="none" strike="noStrike" dirty="0" err="1" smtClean="0">
                          <a:effectLst/>
                          <a:latin typeface="Times New Roman" panose="02020603050405020304" pitchFamily="18" charset="0"/>
                          <a:cs typeface="Times New Roman" panose="02020603050405020304" pitchFamily="18" charset="0"/>
                        </a:rPr>
                        <a:t>нукл</a:t>
                      </a:r>
                      <a:r>
                        <a:rPr lang="ru-RU" sz="1400" b="1" u="none" strike="noStrike" dirty="0">
                          <a:effectLst/>
                          <a:latin typeface="Times New Roman" panose="02020603050405020304" pitchFamily="18" charset="0"/>
                          <a:cs typeface="Times New Roman" panose="02020603050405020304" pitchFamily="18" charset="0"/>
                        </a:rPr>
                        <a:t>.</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b="0" u="none" strike="noStrike" dirty="0">
                          <a:solidFill>
                            <a:srgbClr val="7030A0"/>
                          </a:solidFill>
                          <a:effectLst/>
                          <a:latin typeface="Times New Roman" panose="02020603050405020304" pitchFamily="18" charset="0"/>
                          <a:cs typeface="Times New Roman" panose="02020603050405020304" pitchFamily="18" charset="0"/>
                        </a:rPr>
                        <a:t>МэВ</a:t>
                      </a:r>
                      <a:r>
                        <a:rPr lang="ru-RU" sz="1400" b="0" u="none" strike="noStrike" dirty="0" smtClean="0">
                          <a:solidFill>
                            <a:srgbClr val="7030A0"/>
                          </a:solidFill>
                          <a:effectLst/>
                          <a:latin typeface="Times New Roman" panose="02020603050405020304" pitchFamily="18" charset="0"/>
                          <a:cs typeface="Times New Roman" panose="02020603050405020304" pitchFamily="18" charset="0"/>
                        </a:rPr>
                        <a:t>/ </a:t>
                      </a:r>
                      <a:r>
                        <a:rPr lang="ru-RU" sz="1400" b="0" u="none" strike="noStrike" dirty="0" err="1" smtClean="0">
                          <a:solidFill>
                            <a:srgbClr val="7030A0"/>
                          </a:solidFill>
                          <a:effectLst/>
                          <a:latin typeface="Times New Roman" panose="02020603050405020304" pitchFamily="18" charset="0"/>
                          <a:cs typeface="Times New Roman" panose="02020603050405020304" pitchFamily="18" charset="0"/>
                        </a:rPr>
                        <a:t>нукл</a:t>
                      </a:r>
                      <a:r>
                        <a:rPr lang="ru-RU" sz="1400" b="0" u="none" strike="noStrike" dirty="0">
                          <a:solidFill>
                            <a:srgbClr val="7030A0"/>
                          </a:solidFill>
                          <a:effectLst/>
                          <a:latin typeface="Times New Roman" panose="02020603050405020304" pitchFamily="18" charset="0"/>
                          <a:cs typeface="Times New Roman" panose="02020603050405020304" pitchFamily="18" charset="0"/>
                        </a:rPr>
                        <a:t>.</a:t>
                      </a:r>
                      <a:endParaRPr lang="ru-RU" sz="1400" b="0" i="0" u="none" strike="noStrike" dirty="0">
                        <a:solidFill>
                          <a:srgbClr val="7030A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b="1" u="none" strike="noStrike" dirty="0">
                          <a:effectLst/>
                          <a:latin typeface="Times New Roman" panose="02020603050405020304" pitchFamily="18" charset="0"/>
                          <a:cs typeface="Times New Roman" panose="02020603050405020304" pitchFamily="18" charset="0"/>
                        </a:rPr>
                        <a:t>Некоторые ионы-</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r>
              <a:tr h="562022">
                <a:tc>
                  <a:txBody>
                    <a:bodyPr/>
                    <a:lstStyle/>
                    <a:p>
                      <a:pPr algn="l" fontAlgn="b"/>
                      <a:r>
                        <a:rPr lang="ru-RU" sz="1400" b="1" u="none" strike="noStrike" dirty="0">
                          <a:effectLst/>
                          <a:latin typeface="Times New Roman" panose="02020603050405020304" pitchFamily="18" charset="0"/>
                          <a:cs typeface="Times New Roman" panose="02020603050405020304" pitchFamily="18" charset="0"/>
                        </a:rPr>
                        <a:t> </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b">
                    <a:solidFill>
                      <a:srgbClr val="CCECFF"/>
                    </a:solidFill>
                  </a:tcPr>
                </a:tc>
                <a:tc>
                  <a:txBody>
                    <a:bodyPr/>
                    <a:lstStyle/>
                    <a:p>
                      <a:pPr algn="l" fontAlgn="b"/>
                      <a:r>
                        <a:rPr lang="ru-RU" sz="1400" b="1" u="none" strike="noStrike" dirty="0">
                          <a:effectLst/>
                          <a:latin typeface="Times New Roman" panose="02020603050405020304" pitchFamily="18" charset="0"/>
                          <a:cs typeface="Times New Roman" panose="02020603050405020304" pitchFamily="18" charset="0"/>
                        </a:rPr>
                        <a:t> </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b">
                    <a:solidFill>
                      <a:srgbClr val="CCECFF"/>
                    </a:solidFill>
                  </a:tcPr>
                </a:tc>
                <a:tc>
                  <a:txBody>
                    <a:bodyPr/>
                    <a:lstStyle/>
                    <a:p>
                      <a:pPr algn="ctr" fontAlgn="ctr"/>
                      <a:r>
                        <a:rPr lang="ru-RU" sz="1200" b="1" u="none" strike="noStrike" dirty="0">
                          <a:effectLst/>
                          <a:latin typeface="Times New Roman" panose="02020603050405020304" pitchFamily="18" charset="0"/>
                          <a:cs typeface="Times New Roman" panose="02020603050405020304" pitchFamily="18" charset="0"/>
                        </a:rPr>
                        <a:t>Вывод </a:t>
                      </a:r>
                      <a:r>
                        <a:rPr lang="ru-RU" sz="1200" b="1" u="none" strike="noStrike" dirty="0" err="1">
                          <a:effectLst/>
                          <a:latin typeface="Times New Roman" panose="02020603050405020304" pitchFamily="18" charset="0"/>
                          <a:cs typeface="Times New Roman" panose="02020603050405020304" pitchFamily="18" charset="0"/>
                        </a:rPr>
                        <a:t>переза-рядкой</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200" b="0" u="none" strike="noStrike" dirty="0">
                          <a:solidFill>
                            <a:srgbClr val="7030A0"/>
                          </a:solidFill>
                          <a:effectLst/>
                          <a:latin typeface="Times New Roman" panose="02020603050405020304" pitchFamily="18" charset="0"/>
                          <a:cs typeface="Times New Roman" panose="02020603050405020304" pitchFamily="18" charset="0"/>
                        </a:rPr>
                        <a:t>Вывод </a:t>
                      </a:r>
                      <a:r>
                        <a:rPr lang="ru-RU" sz="1200" b="0" u="none" strike="noStrike" dirty="0" err="1">
                          <a:solidFill>
                            <a:srgbClr val="7030A0"/>
                          </a:solidFill>
                          <a:effectLst/>
                          <a:latin typeface="Times New Roman" panose="02020603050405020304" pitchFamily="18" charset="0"/>
                          <a:cs typeface="Times New Roman" panose="02020603050405020304" pitchFamily="18" charset="0"/>
                        </a:rPr>
                        <a:t>дефлек</a:t>
                      </a:r>
                      <a:r>
                        <a:rPr lang="ru-RU" sz="1200" b="0" u="none" strike="noStrike" dirty="0">
                          <a:solidFill>
                            <a:srgbClr val="7030A0"/>
                          </a:solidFill>
                          <a:effectLst/>
                          <a:latin typeface="Times New Roman" panose="02020603050405020304" pitchFamily="18" charset="0"/>
                          <a:cs typeface="Times New Roman" panose="02020603050405020304" pitchFamily="18" charset="0"/>
                        </a:rPr>
                        <a:t>-тором</a:t>
                      </a:r>
                      <a:endParaRPr lang="ru-RU" sz="1200" b="0" i="0" u="none" strike="noStrike" dirty="0">
                        <a:solidFill>
                          <a:srgbClr val="7030A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t"/>
                      <a:r>
                        <a:rPr lang="ru-RU" sz="1400" b="1" u="none" strike="noStrike" dirty="0">
                          <a:effectLst/>
                          <a:latin typeface="Times New Roman" panose="02020603050405020304" pitchFamily="18" charset="0"/>
                          <a:cs typeface="Times New Roman" panose="02020603050405020304" pitchFamily="18" charset="0"/>
                        </a:rPr>
                        <a:t>аналоги по </a:t>
                      </a:r>
                      <a:r>
                        <a:rPr lang="en-GB" sz="1400" b="1" u="none" strike="noStrike" dirty="0">
                          <a:effectLst/>
                          <a:latin typeface="Times New Roman" panose="02020603050405020304" pitchFamily="18" charset="0"/>
                          <a:cs typeface="Times New Roman" panose="02020603050405020304" pitchFamily="18" charset="0"/>
                        </a:rPr>
                        <a:t>A/Z</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solidFill>
                      <a:srgbClr val="CCECFF"/>
                    </a:solidFill>
                  </a:tcPr>
                </a:tc>
              </a:tr>
              <a:tr h="254065">
                <a:tc>
                  <a:txBody>
                    <a:bodyPr/>
                    <a:lstStyle/>
                    <a:p>
                      <a:pPr algn="ctr" fontAlgn="ctr"/>
                      <a:r>
                        <a:rPr lang="en-GB" sz="1400" b="1" u="none" strike="noStrike" baseline="-25000" dirty="0">
                          <a:effectLst/>
                          <a:latin typeface="Times New Roman" panose="02020603050405020304" pitchFamily="18" charset="0"/>
                          <a:cs typeface="Times New Roman" panose="02020603050405020304" pitchFamily="18" charset="0"/>
                        </a:rPr>
                        <a:t>20</a:t>
                      </a:r>
                      <a:r>
                        <a:rPr lang="en-GB" sz="1400" b="1" u="none" strike="noStrike" dirty="0">
                          <a:effectLst/>
                          <a:latin typeface="Times New Roman" panose="02020603050405020304" pitchFamily="18" charset="0"/>
                          <a:cs typeface="Times New Roman" panose="02020603050405020304" pitchFamily="18" charset="0"/>
                        </a:rPr>
                        <a:t>Ne</a:t>
                      </a:r>
                      <a:r>
                        <a:rPr lang="en-GB" sz="1400" b="1" u="none" strike="noStrike" baseline="30000" dirty="0">
                          <a:effectLst/>
                          <a:latin typeface="Times New Roman" panose="02020603050405020304" pitchFamily="18" charset="0"/>
                          <a:cs typeface="Times New Roman" panose="02020603050405020304" pitchFamily="18" charset="0"/>
                        </a:rPr>
                        <a:t>9+</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u="none" strike="noStrike" dirty="0">
                          <a:effectLst/>
                          <a:latin typeface="Times New Roman" panose="02020603050405020304" pitchFamily="18" charset="0"/>
                          <a:cs typeface="Times New Roman" panose="02020603050405020304" pitchFamily="18" charset="0"/>
                        </a:rPr>
                        <a:t>2.222</a:t>
                      </a:r>
                      <a:endParaRPr lang="ru-RU"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u="none" strike="noStrike" dirty="0">
                          <a:effectLst/>
                          <a:latin typeface="Times New Roman" panose="02020603050405020304" pitchFamily="18" charset="0"/>
                          <a:cs typeface="Times New Roman" panose="02020603050405020304" pitchFamily="18" charset="0"/>
                        </a:rPr>
                        <a:t>-</a:t>
                      </a:r>
                      <a:endParaRPr lang="ru-RU"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b="0" u="none" strike="noStrike" dirty="0">
                          <a:solidFill>
                            <a:srgbClr val="7030A0"/>
                          </a:solidFill>
                          <a:effectLst/>
                          <a:latin typeface="Times New Roman" panose="02020603050405020304" pitchFamily="18" charset="0"/>
                          <a:cs typeface="Times New Roman" panose="02020603050405020304" pitchFamily="18" charset="0"/>
                        </a:rPr>
                        <a:t>82.5</a:t>
                      </a:r>
                      <a:endParaRPr lang="ru-RU" sz="1400" b="0" i="0" u="none" strike="noStrike" dirty="0">
                        <a:solidFill>
                          <a:srgbClr val="7030A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b"/>
                      <a:r>
                        <a:rPr lang="en-GB" sz="1400" u="none" strike="noStrike" baseline="-25000" dirty="0">
                          <a:effectLst/>
                          <a:latin typeface="Times New Roman" panose="02020603050405020304" pitchFamily="18" charset="0"/>
                          <a:cs typeface="Times New Roman" panose="02020603050405020304" pitchFamily="18" charset="0"/>
                        </a:rPr>
                        <a:t>40</a:t>
                      </a:r>
                      <a:r>
                        <a:rPr lang="en-GB" sz="1400" u="none" strike="noStrike" dirty="0">
                          <a:effectLst/>
                          <a:latin typeface="Times New Roman" panose="02020603050405020304" pitchFamily="18" charset="0"/>
                          <a:cs typeface="Times New Roman" panose="02020603050405020304" pitchFamily="18" charset="0"/>
                        </a:rPr>
                        <a:t>Ca</a:t>
                      </a:r>
                      <a:r>
                        <a:rPr lang="en-GB" sz="1400" u="none" strike="noStrike" baseline="30000" dirty="0">
                          <a:effectLst/>
                          <a:latin typeface="Times New Roman" panose="02020603050405020304" pitchFamily="18" charset="0"/>
                          <a:cs typeface="Times New Roman" panose="02020603050405020304" pitchFamily="18" charset="0"/>
                        </a:rPr>
                        <a:t>18+</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r>
              <a:tr h="254065">
                <a:tc>
                  <a:txBody>
                    <a:bodyPr/>
                    <a:lstStyle/>
                    <a:p>
                      <a:pPr algn="ctr" fontAlgn="ctr"/>
                      <a:r>
                        <a:rPr lang="en-GB" sz="1400" b="1" u="none" strike="noStrike" baseline="-25000" dirty="0">
                          <a:effectLst/>
                          <a:latin typeface="Times New Roman" panose="02020603050405020304" pitchFamily="18" charset="0"/>
                          <a:cs typeface="Times New Roman" panose="02020603050405020304" pitchFamily="18" charset="0"/>
                        </a:rPr>
                        <a:t>16</a:t>
                      </a:r>
                      <a:r>
                        <a:rPr lang="en-GB" sz="1400" b="1" u="none" strike="noStrike" dirty="0">
                          <a:effectLst/>
                          <a:latin typeface="Times New Roman" panose="02020603050405020304" pitchFamily="18" charset="0"/>
                          <a:cs typeface="Times New Roman" panose="02020603050405020304" pitchFamily="18" charset="0"/>
                        </a:rPr>
                        <a:t>O</a:t>
                      </a:r>
                      <a:r>
                        <a:rPr lang="en-GB" sz="1400" b="1" u="none" strike="noStrike" baseline="30000" dirty="0">
                          <a:effectLst/>
                          <a:latin typeface="Times New Roman" panose="02020603050405020304" pitchFamily="18" charset="0"/>
                          <a:cs typeface="Times New Roman" panose="02020603050405020304" pitchFamily="18" charset="0"/>
                        </a:rPr>
                        <a:t>7+</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u="none" strike="noStrike" dirty="0">
                          <a:effectLst/>
                          <a:latin typeface="Times New Roman" panose="02020603050405020304" pitchFamily="18" charset="0"/>
                          <a:cs typeface="Times New Roman" panose="02020603050405020304" pitchFamily="18" charset="0"/>
                        </a:rPr>
                        <a:t>2.2857</a:t>
                      </a:r>
                      <a:endParaRPr lang="ru-RU"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u="none" strike="noStrike" dirty="0">
                          <a:effectLst/>
                          <a:latin typeface="Times New Roman" panose="02020603050405020304" pitchFamily="18" charset="0"/>
                          <a:cs typeface="Times New Roman" panose="02020603050405020304" pitchFamily="18" charset="0"/>
                        </a:rPr>
                        <a:t>-</a:t>
                      </a:r>
                      <a:endParaRPr lang="ru-RU"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b="0" u="none" strike="noStrike" dirty="0">
                          <a:solidFill>
                            <a:srgbClr val="7030A0"/>
                          </a:solidFill>
                          <a:effectLst/>
                          <a:latin typeface="Times New Roman" panose="02020603050405020304" pitchFamily="18" charset="0"/>
                          <a:cs typeface="Times New Roman" panose="02020603050405020304" pitchFamily="18" charset="0"/>
                        </a:rPr>
                        <a:t>79.7</a:t>
                      </a:r>
                      <a:endParaRPr lang="ru-RU" sz="1400" b="0" i="0" u="none" strike="noStrike" dirty="0">
                        <a:solidFill>
                          <a:srgbClr val="7030A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b"/>
                      <a:r>
                        <a:rPr lang="en-GB" sz="1400" u="none" strike="noStrike" baseline="-25000" dirty="0">
                          <a:effectLst/>
                          <a:latin typeface="Times New Roman" panose="02020603050405020304" pitchFamily="18" charset="0"/>
                          <a:cs typeface="Times New Roman" panose="02020603050405020304" pitchFamily="18" charset="0"/>
                        </a:rPr>
                        <a:t>32</a:t>
                      </a:r>
                      <a:r>
                        <a:rPr lang="en-GB" sz="1400" u="none" strike="noStrike" dirty="0">
                          <a:effectLst/>
                          <a:latin typeface="Times New Roman" panose="02020603050405020304" pitchFamily="18" charset="0"/>
                          <a:cs typeface="Times New Roman" panose="02020603050405020304" pitchFamily="18" charset="0"/>
                        </a:rPr>
                        <a:t>S</a:t>
                      </a:r>
                      <a:r>
                        <a:rPr lang="en-GB" sz="1400" u="none" strike="noStrike" baseline="30000" dirty="0">
                          <a:effectLst/>
                          <a:latin typeface="Times New Roman" panose="02020603050405020304" pitchFamily="18" charset="0"/>
                          <a:cs typeface="Times New Roman" panose="02020603050405020304" pitchFamily="18" charset="0"/>
                        </a:rPr>
                        <a:t>14+</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r>
              <a:tr h="254065">
                <a:tc>
                  <a:txBody>
                    <a:bodyPr/>
                    <a:lstStyle/>
                    <a:p>
                      <a:pPr algn="ctr" fontAlgn="ctr"/>
                      <a:r>
                        <a:rPr lang="en-GB" sz="1400" b="1" u="none" strike="noStrike" baseline="-25000" dirty="0">
                          <a:effectLst/>
                          <a:latin typeface="Times New Roman" panose="02020603050405020304" pitchFamily="18" charset="0"/>
                          <a:cs typeface="Times New Roman" panose="02020603050405020304" pitchFamily="18" charset="0"/>
                        </a:rPr>
                        <a:t>20</a:t>
                      </a:r>
                      <a:r>
                        <a:rPr lang="en-GB" sz="1400" b="1" u="none" strike="noStrike" dirty="0">
                          <a:effectLst/>
                          <a:latin typeface="Times New Roman" panose="02020603050405020304" pitchFamily="18" charset="0"/>
                          <a:cs typeface="Times New Roman" panose="02020603050405020304" pitchFamily="18" charset="0"/>
                        </a:rPr>
                        <a:t>Ne</a:t>
                      </a:r>
                      <a:r>
                        <a:rPr lang="en-GB" sz="1400" b="1" u="none" strike="noStrike" baseline="30000" dirty="0">
                          <a:effectLst/>
                          <a:latin typeface="Times New Roman" panose="02020603050405020304" pitchFamily="18" charset="0"/>
                          <a:cs typeface="Times New Roman" panose="02020603050405020304" pitchFamily="18" charset="0"/>
                        </a:rPr>
                        <a:t>8+</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u="none" strike="noStrike" dirty="0">
                          <a:effectLst/>
                          <a:latin typeface="Times New Roman" panose="02020603050405020304" pitchFamily="18" charset="0"/>
                          <a:cs typeface="Times New Roman" panose="02020603050405020304" pitchFamily="18" charset="0"/>
                        </a:rPr>
                        <a:t>2.5</a:t>
                      </a:r>
                      <a:endParaRPr lang="ru-RU"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u="none" strike="noStrike" dirty="0">
                          <a:effectLst/>
                          <a:latin typeface="Times New Roman" panose="02020603050405020304" pitchFamily="18" charset="0"/>
                          <a:cs typeface="Times New Roman" panose="02020603050405020304" pitchFamily="18" charset="0"/>
                        </a:rPr>
                        <a:t>-</a:t>
                      </a:r>
                      <a:endParaRPr lang="ru-RU"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b="0" u="none" strike="noStrike" dirty="0">
                          <a:solidFill>
                            <a:srgbClr val="7030A0"/>
                          </a:solidFill>
                          <a:effectLst/>
                          <a:latin typeface="Times New Roman" panose="02020603050405020304" pitchFamily="18" charset="0"/>
                          <a:cs typeface="Times New Roman" panose="02020603050405020304" pitchFamily="18" charset="0"/>
                        </a:rPr>
                        <a:t>70.5</a:t>
                      </a:r>
                      <a:endParaRPr lang="ru-RU" sz="1400" b="0" i="0" u="none" strike="noStrike" dirty="0">
                        <a:solidFill>
                          <a:srgbClr val="7030A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b"/>
                      <a:r>
                        <a:rPr lang="en-US" sz="1400" u="none" strike="noStrike" baseline="-25000" dirty="0">
                          <a:effectLst/>
                          <a:latin typeface="Times New Roman" panose="02020603050405020304" pitchFamily="18" charset="0"/>
                          <a:cs typeface="Times New Roman" panose="02020603050405020304" pitchFamily="18" charset="0"/>
                        </a:rPr>
                        <a:t>10</a:t>
                      </a:r>
                      <a:r>
                        <a:rPr lang="en-US" sz="1400" u="none" strike="noStrike" dirty="0">
                          <a:effectLst/>
                          <a:latin typeface="Times New Roman" panose="02020603050405020304" pitchFamily="18" charset="0"/>
                          <a:cs typeface="Times New Roman" panose="02020603050405020304" pitchFamily="18" charset="0"/>
                        </a:rPr>
                        <a:t>B</a:t>
                      </a:r>
                      <a:r>
                        <a:rPr lang="en-US" sz="1400" u="none" strike="noStrike" baseline="30000" dirty="0">
                          <a:effectLst/>
                          <a:latin typeface="Times New Roman" panose="02020603050405020304" pitchFamily="18" charset="0"/>
                          <a:cs typeface="Times New Roman" panose="02020603050405020304" pitchFamily="18" charset="0"/>
                        </a:rPr>
                        <a:t>4+ </a:t>
                      </a:r>
                      <a:r>
                        <a:rPr lang="en-US" sz="1400" u="none" strike="noStrike" baseline="-25000" dirty="0">
                          <a:effectLst/>
                          <a:latin typeface="Times New Roman" panose="02020603050405020304" pitchFamily="18" charset="0"/>
                          <a:cs typeface="Times New Roman" panose="02020603050405020304" pitchFamily="18" charset="0"/>
                        </a:rPr>
                        <a:t>15</a:t>
                      </a:r>
                      <a:r>
                        <a:rPr lang="en-US" sz="1400" u="none" strike="noStrike" dirty="0">
                          <a:effectLst/>
                          <a:latin typeface="Times New Roman" panose="02020603050405020304" pitchFamily="18" charset="0"/>
                          <a:cs typeface="Times New Roman" panose="02020603050405020304" pitchFamily="18" charset="0"/>
                        </a:rPr>
                        <a:t>N</a:t>
                      </a:r>
                      <a:r>
                        <a:rPr lang="en-US" sz="1400" u="none" strike="noStrike" baseline="30000" dirty="0">
                          <a:effectLst/>
                          <a:latin typeface="Times New Roman" panose="02020603050405020304" pitchFamily="18" charset="0"/>
                          <a:cs typeface="Times New Roman" panose="02020603050405020304" pitchFamily="18" charset="0"/>
                        </a:rPr>
                        <a:t>6+ </a:t>
                      </a:r>
                      <a:r>
                        <a:rPr lang="en-US" sz="1400" u="none" strike="noStrike" baseline="-25000" dirty="0">
                          <a:effectLst/>
                          <a:latin typeface="Times New Roman" panose="02020603050405020304" pitchFamily="18" charset="0"/>
                          <a:cs typeface="Times New Roman" panose="02020603050405020304" pitchFamily="18" charset="0"/>
                        </a:rPr>
                        <a:t>40</a:t>
                      </a:r>
                      <a:r>
                        <a:rPr lang="en-US" sz="1400" u="none" strike="noStrike" dirty="0">
                          <a:effectLst/>
                          <a:latin typeface="Times New Roman" panose="02020603050405020304" pitchFamily="18" charset="0"/>
                          <a:cs typeface="Times New Roman" panose="02020603050405020304" pitchFamily="18" charset="0"/>
                        </a:rPr>
                        <a:t>Ar</a:t>
                      </a:r>
                      <a:r>
                        <a:rPr lang="en-US" sz="1400" u="none" strike="noStrike" baseline="30000" dirty="0">
                          <a:effectLst/>
                          <a:latin typeface="Times New Roman" panose="02020603050405020304" pitchFamily="18" charset="0"/>
                          <a:cs typeface="Times New Roman" panose="02020603050405020304" pitchFamily="18" charset="0"/>
                        </a:rPr>
                        <a:t>16+ </a:t>
                      </a:r>
                      <a:r>
                        <a:rPr lang="en-US" sz="1400" u="none" strike="noStrike" baseline="-25000" dirty="0">
                          <a:effectLst/>
                          <a:latin typeface="Times New Roman" panose="02020603050405020304" pitchFamily="18" charset="0"/>
                          <a:cs typeface="Times New Roman" panose="02020603050405020304" pitchFamily="18" charset="0"/>
                        </a:rPr>
                        <a:t>40</a:t>
                      </a:r>
                      <a:r>
                        <a:rPr lang="en-US" sz="1400" u="none" strike="noStrike" dirty="0">
                          <a:effectLst/>
                          <a:latin typeface="Times New Roman" panose="02020603050405020304" pitchFamily="18" charset="0"/>
                          <a:cs typeface="Times New Roman" panose="02020603050405020304" pitchFamily="18" charset="0"/>
                        </a:rPr>
                        <a:t>Ca</a:t>
                      </a:r>
                      <a:r>
                        <a:rPr lang="en-US" sz="1400" u="none" strike="noStrike" baseline="30000" dirty="0">
                          <a:effectLst/>
                          <a:latin typeface="Times New Roman" panose="02020603050405020304" pitchFamily="18" charset="0"/>
                          <a:cs typeface="Times New Roman" panose="02020603050405020304" pitchFamily="18" charset="0"/>
                        </a:rPr>
                        <a:t>16</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r>
              <a:tr h="254065">
                <a:tc>
                  <a:txBody>
                    <a:bodyPr/>
                    <a:lstStyle/>
                    <a:p>
                      <a:pPr algn="ctr" fontAlgn="ctr"/>
                      <a:r>
                        <a:rPr lang="en-GB" sz="1400" b="1" u="none" strike="noStrike" baseline="-25000" dirty="0">
                          <a:effectLst/>
                          <a:latin typeface="Times New Roman" panose="02020603050405020304" pitchFamily="18" charset="0"/>
                          <a:cs typeface="Times New Roman" panose="02020603050405020304" pitchFamily="18" charset="0"/>
                        </a:rPr>
                        <a:t>16</a:t>
                      </a:r>
                      <a:r>
                        <a:rPr lang="en-GB" sz="1400" b="1" u="none" strike="noStrike" dirty="0">
                          <a:effectLst/>
                          <a:latin typeface="Times New Roman" panose="02020603050405020304" pitchFamily="18" charset="0"/>
                          <a:cs typeface="Times New Roman" panose="02020603050405020304" pitchFamily="18" charset="0"/>
                        </a:rPr>
                        <a:t>O</a:t>
                      </a:r>
                      <a:r>
                        <a:rPr lang="en-GB" sz="1400" b="1" u="none" strike="noStrike" baseline="30000" dirty="0">
                          <a:effectLst/>
                          <a:latin typeface="Times New Roman" panose="02020603050405020304" pitchFamily="18" charset="0"/>
                          <a:cs typeface="Times New Roman" panose="02020603050405020304" pitchFamily="18" charset="0"/>
                        </a:rPr>
                        <a:t>6+</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u="none" strike="noStrike" dirty="0">
                          <a:effectLst/>
                          <a:latin typeface="Times New Roman" panose="02020603050405020304" pitchFamily="18" charset="0"/>
                          <a:cs typeface="Times New Roman" panose="02020603050405020304" pitchFamily="18" charset="0"/>
                        </a:rPr>
                        <a:t>2.667</a:t>
                      </a:r>
                      <a:endParaRPr lang="ru-RU"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b="1" u="none" strike="noStrike" dirty="0">
                          <a:effectLst/>
                          <a:latin typeface="Times New Roman" panose="02020603050405020304" pitchFamily="18" charset="0"/>
                          <a:cs typeface="Times New Roman" panose="02020603050405020304" pitchFamily="18" charset="0"/>
                        </a:rPr>
                        <a:t>60</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b="0" u="none" strike="noStrike" dirty="0">
                          <a:solidFill>
                            <a:srgbClr val="7030A0"/>
                          </a:solidFill>
                          <a:effectLst/>
                          <a:latin typeface="Times New Roman" panose="02020603050405020304" pitchFamily="18" charset="0"/>
                          <a:cs typeface="Times New Roman" panose="02020603050405020304" pitchFamily="18" charset="0"/>
                        </a:rPr>
                        <a:t>64.4</a:t>
                      </a:r>
                      <a:endParaRPr lang="ru-RU" sz="1400" b="0" i="0" u="none" strike="noStrike" dirty="0">
                        <a:solidFill>
                          <a:srgbClr val="7030A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b"/>
                      <a:r>
                        <a:rPr lang="en-GB" sz="1400" u="none" strike="noStrike" baseline="-25000" dirty="0">
                          <a:effectLst/>
                          <a:latin typeface="Times New Roman" panose="02020603050405020304" pitchFamily="18" charset="0"/>
                          <a:cs typeface="Times New Roman" panose="02020603050405020304" pitchFamily="18" charset="0"/>
                        </a:rPr>
                        <a:t>32</a:t>
                      </a:r>
                      <a:r>
                        <a:rPr lang="en-GB" sz="1400" u="none" strike="noStrike" dirty="0">
                          <a:effectLst/>
                          <a:latin typeface="Times New Roman" panose="02020603050405020304" pitchFamily="18" charset="0"/>
                          <a:cs typeface="Times New Roman" panose="02020603050405020304" pitchFamily="18" charset="0"/>
                        </a:rPr>
                        <a:t>S</a:t>
                      </a:r>
                      <a:r>
                        <a:rPr lang="en-GB" sz="1400" u="none" strike="noStrike" baseline="30000" dirty="0">
                          <a:effectLst/>
                          <a:latin typeface="Times New Roman" panose="02020603050405020304" pitchFamily="18" charset="0"/>
                          <a:cs typeface="Times New Roman" panose="02020603050405020304" pitchFamily="18" charset="0"/>
                        </a:rPr>
                        <a:t>12+ </a:t>
                      </a:r>
                      <a:r>
                        <a:rPr lang="en-GB" sz="1400" u="none" strike="noStrike" baseline="-25000" dirty="0">
                          <a:effectLst/>
                          <a:latin typeface="Times New Roman" panose="02020603050405020304" pitchFamily="18" charset="0"/>
                          <a:cs typeface="Times New Roman" panose="02020603050405020304" pitchFamily="18" charset="0"/>
                        </a:rPr>
                        <a:t>48</a:t>
                      </a:r>
                      <a:r>
                        <a:rPr lang="en-GB" sz="1400" u="none" strike="noStrike" dirty="0">
                          <a:effectLst/>
                          <a:latin typeface="Times New Roman" panose="02020603050405020304" pitchFamily="18" charset="0"/>
                          <a:cs typeface="Times New Roman" panose="02020603050405020304" pitchFamily="18" charset="0"/>
                        </a:rPr>
                        <a:t>Ca</a:t>
                      </a:r>
                      <a:r>
                        <a:rPr lang="en-GB" sz="1400" u="none" strike="noStrike" baseline="30000" dirty="0">
                          <a:effectLst/>
                          <a:latin typeface="Times New Roman" panose="02020603050405020304" pitchFamily="18" charset="0"/>
                          <a:cs typeface="Times New Roman" panose="02020603050405020304" pitchFamily="18" charset="0"/>
                        </a:rPr>
                        <a:t>18+ </a:t>
                      </a:r>
                      <a:r>
                        <a:rPr lang="en-GB" sz="1400" u="none" strike="noStrike" baseline="-25000" dirty="0">
                          <a:effectLst/>
                          <a:latin typeface="Times New Roman" panose="02020603050405020304" pitchFamily="18" charset="0"/>
                          <a:cs typeface="Times New Roman" panose="02020603050405020304" pitchFamily="18" charset="0"/>
                        </a:rPr>
                        <a:t>64</a:t>
                      </a:r>
                      <a:r>
                        <a:rPr lang="en-GB" sz="1400" u="none" strike="noStrike" dirty="0">
                          <a:effectLst/>
                          <a:latin typeface="Times New Roman" panose="02020603050405020304" pitchFamily="18" charset="0"/>
                          <a:cs typeface="Times New Roman" panose="02020603050405020304" pitchFamily="18" charset="0"/>
                        </a:rPr>
                        <a:t>Ni</a:t>
                      </a:r>
                      <a:r>
                        <a:rPr lang="en-GB" sz="1400" u="none" strike="noStrike" baseline="30000" dirty="0">
                          <a:effectLst/>
                          <a:latin typeface="Times New Roman" panose="02020603050405020304" pitchFamily="18" charset="0"/>
                          <a:cs typeface="Times New Roman" panose="02020603050405020304" pitchFamily="18" charset="0"/>
                        </a:rPr>
                        <a:t>24+ </a:t>
                      </a:r>
                      <a:r>
                        <a:rPr lang="en-GB" sz="1400" u="none" strike="noStrike" baseline="-25000" dirty="0">
                          <a:effectLst/>
                          <a:latin typeface="Times New Roman" panose="02020603050405020304" pitchFamily="18" charset="0"/>
                          <a:cs typeface="Times New Roman" panose="02020603050405020304" pitchFamily="18" charset="0"/>
                        </a:rPr>
                        <a:t>26</a:t>
                      </a:r>
                      <a:r>
                        <a:rPr lang="en-GB" sz="1400" u="none" strike="noStrike" dirty="0">
                          <a:effectLst/>
                          <a:latin typeface="Times New Roman" panose="02020603050405020304" pitchFamily="18" charset="0"/>
                          <a:cs typeface="Times New Roman" panose="02020603050405020304" pitchFamily="18" charset="0"/>
                        </a:rPr>
                        <a:t>Mg</a:t>
                      </a:r>
                      <a:r>
                        <a:rPr lang="en-GB" sz="1400" u="none" strike="noStrike" baseline="30000" dirty="0">
                          <a:effectLst/>
                          <a:latin typeface="Times New Roman" panose="02020603050405020304" pitchFamily="18" charset="0"/>
                          <a:cs typeface="Times New Roman" panose="02020603050405020304" pitchFamily="18" charset="0"/>
                        </a:rPr>
                        <a:t>10+</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r>
              <a:tr h="254065">
                <a:tc>
                  <a:txBody>
                    <a:bodyPr/>
                    <a:lstStyle/>
                    <a:p>
                      <a:pPr algn="ctr" fontAlgn="ctr"/>
                      <a:r>
                        <a:rPr lang="en-GB" sz="1400" b="1" u="none" strike="noStrike" baseline="-25000" dirty="0">
                          <a:effectLst/>
                          <a:latin typeface="Times New Roman" panose="02020603050405020304" pitchFamily="18" charset="0"/>
                          <a:cs typeface="Times New Roman" panose="02020603050405020304" pitchFamily="18" charset="0"/>
                        </a:rPr>
                        <a:t>20</a:t>
                      </a:r>
                      <a:r>
                        <a:rPr lang="en-GB" sz="1400" b="1" u="none" strike="noStrike" dirty="0">
                          <a:effectLst/>
                          <a:latin typeface="Times New Roman" panose="02020603050405020304" pitchFamily="18" charset="0"/>
                          <a:cs typeface="Times New Roman" panose="02020603050405020304" pitchFamily="18" charset="0"/>
                        </a:rPr>
                        <a:t>Ne</a:t>
                      </a:r>
                      <a:r>
                        <a:rPr lang="en-GB" sz="1400" b="1" u="none" strike="noStrike" baseline="30000" dirty="0">
                          <a:effectLst/>
                          <a:latin typeface="Times New Roman" panose="02020603050405020304" pitchFamily="18" charset="0"/>
                          <a:cs typeface="Times New Roman" panose="02020603050405020304" pitchFamily="18" charset="0"/>
                        </a:rPr>
                        <a:t>7+</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u="none" strike="noStrike" dirty="0">
                          <a:effectLst/>
                          <a:latin typeface="Times New Roman" panose="02020603050405020304" pitchFamily="18" charset="0"/>
                          <a:cs typeface="Times New Roman" panose="02020603050405020304" pitchFamily="18" charset="0"/>
                        </a:rPr>
                        <a:t>2.857</a:t>
                      </a:r>
                      <a:endParaRPr lang="ru-RU"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b="1" u="none" strike="noStrike" dirty="0">
                          <a:effectLst/>
                          <a:latin typeface="Times New Roman" panose="02020603050405020304" pitchFamily="18" charset="0"/>
                          <a:cs typeface="Times New Roman" panose="02020603050405020304" pitchFamily="18" charset="0"/>
                        </a:rPr>
                        <a:t>54</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b="0" u="none" strike="noStrike" dirty="0">
                          <a:solidFill>
                            <a:srgbClr val="7030A0"/>
                          </a:solidFill>
                          <a:effectLst/>
                          <a:latin typeface="Times New Roman" panose="02020603050405020304" pitchFamily="18" charset="0"/>
                          <a:cs typeface="Times New Roman" panose="02020603050405020304" pitchFamily="18" charset="0"/>
                        </a:rPr>
                        <a:t>58.1</a:t>
                      </a:r>
                      <a:endParaRPr lang="ru-RU" sz="1400" b="0" i="0" u="none" strike="noStrike" dirty="0">
                        <a:solidFill>
                          <a:srgbClr val="7030A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b"/>
                      <a:r>
                        <a:rPr lang="en-GB" sz="1400" u="none" strike="noStrike" baseline="-25000" dirty="0">
                          <a:effectLst/>
                          <a:latin typeface="Times New Roman" panose="02020603050405020304" pitchFamily="18" charset="0"/>
                          <a:cs typeface="Times New Roman" panose="02020603050405020304" pitchFamily="18" charset="0"/>
                        </a:rPr>
                        <a:t>40</a:t>
                      </a:r>
                      <a:r>
                        <a:rPr lang="en-GB" sz="1400" u="none" strike="noStrike" dirty="0">
                          <a:effectLst/>
                          <a:latin typeface="Times New Roman" panose="02020603050405020304" pitchFamily="18" charset="0"/>
                          <a:cs typeface="Times New Roman" panose="02020603050405020304" pitchFamily="18" charset="0"/>
                        </a:rPr>
                        <a:t>Ar</a:t>
                      </a:r>
                      <a:r>
                        <a:rPr lang="en-GB" sz="1400" u="none" strike="noStrike" baseline="30000" dirty="0">
                          <a:effectLst/>
                          <a:latin typeface="Times New Roman" panose="02020603050405020304" pitchFamily="18" charset="0"/>
                          <a:cs typeface="Times New Roman" panose="02020603050405020304" pitchFamily="18" charset="0"/>
                        </a:rPr>
                        <a:t>14+ </a:t>
                      </a:r>
                      <a:r>
                        <a:rPr lang="en-GB" sz="1400" u="none" strike="noStrike" baseline="-25000" dirty="0">
                          <a:effectLst/>
                          <a:latin typeface="Times New Roman" panose="02020603050405020304" pitchFamily="18" charset="0"/>
                          <a:cs typeface="Times New Roman" panose="02020603050405020304" pitchFamily="18" charset="0"/>
                        </a:rPr>
                        <a:t>40</a:t>
                      </a:r>
                      <a:r>
                        <a:rPr lang="en-GB" sz="1400" u="none" strike="noStrike" dirty="0">
                          <a:effectLst/>
                          <a:latin typeface="Times New Roman" panose="02020603050405020304" pitchFamily="18" charset="0"/>
                          <a:cs typeface="Times New Roman" panose="02020603050405020304" pitchFamily="18" charset="0"/>
                        </a:rPr>
                        <a:t>Ca</a:t>
                      </a:r>
                      <a:r>
                        <a:rPr lang="en-GB" sz="1400" u="none" strike="noStrike" baseline="30000" dirty="0">
                          <a:effectLst/>
                          <a:latin typeface="Times New Roman" panose="02020603050405020304" pitchFamily="18" charset="0"/>
                          <a:cs typeface="Times New Roman" panose="02020603050405020304" pitchFamily="18" charset="0"/>
                        </a:rPr>
                        <a:t>14+</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r>
              <a:tr h="254065">
                <a:tc>
                  <a:txBody>
                    <a:bodyPr/>
                    <a:lstStyle/>
                    <a:p>
                      <a:pPr algn="ctr" fontAlgn="ctr"/>
                      <a:r>
                        <a:rPr lang="en-GB" sz="1400" b="1" u="none" strike="noStrike" baseline="-25000" dirty="0">
                          <a:effectLst/>
                          <a:latin typeface="Times New Roman" panose="02020603050405020304" pitchFamily="18" charset="0"/>
                          <a:cs typeface="Times New Roman" panose="02020603050405020304" pitchFamily="18" charset="0"/>
                        </a:rPr>
                        <a:t>32</a:t>
                      </a:r>
                      <a:r>
                        <a:rPr lang="en-GB" sz="1400" b="1" u="none" strike="noStrike" dirty="0">
                          <a:effectLst/>
                          <a:latin typeface="Times New Roman" panose="02020603050405020304" pitchFamily="18" charset="0"/>
                          <a:cs typeface="Times New Roman" panose="02020603050405020304" pitchFamily="18" charset="0"/>
                        </a:rPr>
                        <a:t>S</a:t>
                      </a:r>
                      <a:r>
                        <a:rPr lang="en-GB" sz="1400" b="1" u="none" strike="noStrike" baseline="30000" dirty="0">
                          <a:effectLst/>
                          <a:latin typeface="Times New Roman" panose="02020603050405020304" pitchFamily="18" charset="0"/>
                          <a:cs typeface="Times New Roman" panose="02020603050405020304" pitchFamily="18" charset="0"/>
                        </a:rPr>
                        <a:t>11+</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u="none" strike="noStrike" dirty="0">
                          <a:effectLst/>
                          <a:latin typeface="Times New Roman" panose="02020603050405020304" pitchFamily="18" charset="0"/>
                          <a:cs typeface="Times New Roman" panose="02020603050405020304" pitchFamily="18" charset="0"/>
                        </a:rPr>
                        <a:t>2.909</a:t>
                      </a:r>
                      <a:endParaRPr lang="ru-RU"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b="1" u="none" strike="noStrike" dirty="0" smtClean="0">
                          <a:effectLst/>
                          <a:latin typeface="Times New Roman" panose="02020603050405020304" pitchFamily="18" charset="0"/>
                          <a:cs typeface="Times New Roman" panose="02020603050405020304" pitchFamily="18" charset="0"/>
                        </a:rPr>
                        <a:t>50</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b="0" u="none" strike="noStrike" dirty="0">
                          <a:solidFill>
                            <a:srgbClr val="7030A0"/>
                          </a:solidFill>
                          <a:effectLst/>
                          <a:latin typeface="Times New Roman" panose="02020603050405020304" pitchFamily="18" charset="0"/>
                          <a:cs typeface="Times New Roman" panose="02020603050405020304" pitchFamily="18" charset="0"/>
                        </a:rPr>
                        <a:t>56.4</a:t>
                      </a:r>
                      <a:endParaRPr lang="ru-RU" sz="1400" b="0" i="0" u="none" strike="noStrike" dirty="0">
                        <a:solidFill>
                          <a:srgbClr val="7030A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b"/>
                      <a:r>
                        <a:rPr lang="en-GB" sz="1400" u="none" strike="noStrike" baseline="-25000" dirty="0">
                          <a:effectLst/>
                          <a:latin typeface="Times New Roman" panose="02020603050405020304" pitchFamily="18" charset="0"/>
                          <a:cs typeface="Times New Roman" panose="02020603050405020304" pitchFamily="18" charset="0"/>
                        </a:rPr>
                        <a:t>64</a:t>
                      </a:r>
                      <a:r>
                        <a:rPr lang="en-GB" sz="1400" u="none" strike="noStrike" dirty="0">
                          <a:effectLst/>
                          <a:latin typeface="Times New Roman" panose="02020603050405020304" pitchFamily="18" charset="0"/>
                          <a:cs typeface="Times New Roman" panose="02020603050405020304" pitchFamily="18" charset="0"/>
                        </a:rPr>
                        <a:t>Ni</a:t>
                      </a:r>
                      <a:r>
                        <a:rPr lang="en-GB" sz="1400" u="none" strike="noStrike" baseline="30000" dirty="0">
                          <a:effectLst/>
                          <a:latin typeface="Times New Roman" panose="02020603050405020304" pitchFamily="18" charset="0"/>
                          <a:cs typeface="Times New Roman" panose="02020603050405020304" pitchFamily="18" charset="0"/>
                        </a:rPr>
                        <a:t>22+</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r>
              <a:tr h="207871">
                <a:tc>
                  <a:txBody>
                    <a:bodyPr/>
                    <a:lstStyle/>
                    <a:p>
                      <a:pPr algn="ctr" fontAlgn="ctr"/>
                      <a:r>
                        <a:rPr lang="en-GB" sz="1400" b="1" u="none" strike="noStrike" baseline="-25000" dirty="0">
                          <a:effectLst/>
                          <a:latin typeface="Times New Roman" panose="02020603050405020304" pitchFamily="18" charset="0"/>
                          <a:cs typeface="Times New Roman" panose="02020603050405020304" pitchFamily="18" charset="0"/>
                        </a:rPr>
                        <a:t>15</a:t>
                      </a:r>
                      <a:r>
                        <a:rPr lang="en-GB" sz="1400" b="1" u="none" strike="noStrike" dirty="0">
                          <a:effectLst/>
                          <a:latin typeface="Times New Roman" panose="02020603050405020304" pitchFamily="18" charset="0"/>
                          <a:cs typeface="Times New Roman" panose="02020603050405020304" pitchFamily="18" charset="0"/>
                        </a:rPr>
                        <a:t>N</a:t>
                      </a:r>
                      <a:r>
                        <a:rPr lang="en-GB" sz="1400" b="1" u="none" strike="noStrike" baseline="30000" dirty="0">
                          <a:effectLst/>
                          <a:latin typeface="Times New Roman" panose="02020603050405020304" pitchFamily="18" charset="0"/>
                          <a:cs typeface="Times New Roman" panose="02020603050405020304" pitchFamily="18" charset="0"/>
                        </a:rPr>
                        <a:t>5+</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u="none" strike="noStrike" dirty="0">
                          <a:effectLst/>
                          <a:latin typeface="Times New Roman" panose="02020603050405020304" pitchFamily="18" charset="0"/>
                          <a:cs typeface="Times New Roman" panose="02020603050405020304" pitchFamily="18" charset="0"/>
                        </a:rPr>
                        <a:t>3</a:t>
                      </a:r>
                      <a:endParaRPr lang="ru-RU"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b="1" u="none" strike="noStrike" dirty="0">
                          <a:effectLst/>
                          <a:latin typeface="Times New Roman" panose="02020603050405020304" pitchFamily="18" charset="0"/>
                          <a:cs typeface="Times New Roman" panose="02020603050405020304" pitchFamily="18" charset="0"/>
                        </a:rPr>
                        <a:t>47</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b="0" u="none" strike="noStrike" dirty="0">
                          <a:solidFill>
                            <a:srgbClr val="7030A0"/>
                          </a:solidFill>
                          <a:effectLst/>
                          <a:latin typeface="Times New Roman" panose="02020603050405020304" pitchFamily="18" charset="0"/>
                          <a:cs typeface="Times New Roman" panose="02020603050405020304" pitchFamily="18" charset="0"/>
                        </a:rPr>
                        <a:t>53.9</a:t>
                      </a:r>
                      <a:endParaRPr lang="ru-RU" sz="1400" b="0" i="0" u="none" strike="noStrike" dirty="0">
                        <a:solidFill>
                          <a:srgbClr val="7030A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en-US" sz="1400" u="none" strike="noStrike" baseline="-25000" dirty="0">
                          <a:effectLst/>
                          <a:latin typeface="Times New Roman" panose="02020603050405020304" pitchFamily="18" charset="0"/>
                          <a:cs typeface="Times New Roman" panose="02020603050405020304" pitchFamily="18" charset="0"/>
                        </a:rPr>
                        <a:t>6</a:t>
                      </a:r>
                      <a:r>
                        <a:rPr lang="en-US" sz="1400" u="none" strike="noStrike" dirty="0">
                          <a:effectLst/>
                          <a:latin typeface="Times New Roman" panose="02020603050405020304" pitchFamily="18" charset="0"/>
                          <a:cs typeface="Times New Roman" panose="02020603050405020304" pitchFamily="18" charset="0"/>
                        </a:rPr>
                        <a:t>Li</a:t>
                      </a:r>
                      <a:r>
                        <a:rPr lang="en-US" sz="1400" u="none" strike="noStrike" baseline="30000" dirty="0">
                          <a:effectLst/>
                          <a:latin typeface="Times New Roman" panose="02020603050405020304" pitchFamily="18" charset="0"/>
                          <a:cs typeface="Times New Roman" panose="02020603050405020304" pitchFamily="18" charset="0"/>
                        </a:rPr>
                        <a:t>2+ </a:t>
                      </a:r>
                      <a:r>
                        <a:rPr lang="en-US" sz="1400" u="none" strike="noStrike" baseline="-25000" dirty="0">
                          <a:effectLst/>
                          <a:latin typeface="Times New Roman" panose="02020603050405020304" pitchFamily="18" charset="0"/>
                          <a:cs typeface="Times New Roman" panose="02020603050405020304" pitchFamily="18" charset="0"/>
                        </a:rPr>
                        <a:t>18</a:t>
                      </a:r>
                      <a:r>
                        <a:rPr lang="en-US" sz="1400" u="none" strike="noStrike" dirty="0">
                          <a:effectLst/>
                          <a:latin typeface="Times New Roman" panose="02020603050405020304" pitchFamily="18" charset="0"/>
                          <a:cs typeface="Times New Roman" panose="02020603050405020304" pitchFamily="18" charset="0"/>
                        </a:rPr>
                        <a:t>O</a:t>
                      </a:r>
                      <a:r>
                        <a:rPr lang="en-US" sz="1400" u="none" strike="noStrike" baseline="30000" dirty="0">
                          <a:effectLst/>
                          <a:latin typeface="Times New Roman" panose="02020603050405020304" pitchFamily="18" charset="0"/>
                          <a:cs typeface="Times New Roman" panose="02020603050405020304" pitchFamily="18" charset="0"/>
                        </a:rPr>
                        <a:t>6+ </a:t>
                      </a:r>
                      <a:r>
                        <a:rPr lang="en-US" sz="1400" u="none" strike="noStrike" baseline="-25000" dirty="0">
                          <a:effectLst/>
                          <a:latin typeface="Times New Roman" panose="02020603050405020304" pitchFamily="18" charset="0"/>
                          <a:cs typeface="Times New Roman" panose="02020603050405020304" pitchFamily="18" charset="0"/>
                        </a:rPr>
                        <a:t>36</a:t>
                      </a:r>
                      <a:r>
                        <a:rPr lang="en-US" sz="1400" u="none" strike="noStrike" dirty="0">
                          <a:effectLst/>
                          <a:latin typeface="Times New Roman" panose="02020603050405020304" pitchFamily="18" charset="0"/>
                          <a:cs typeface="Times New Roman" panose="02020603050405020304" pitchFamily="18" charset="0"/>
                        </a:rPr>
                        <a:t>S</a:t>
                      </a:r>
                      <a:r>
                        <a:rPr lang="en-US" sz="1400" u="none" strike="noStrike" baseline="30000" dirty="0">
                          <a:effectLst/>
                          <a:latin typeface="Times New Roman" panose="02020603050405020304" pitchFamily="18" charset="0"/>
                          <a:cs typeface="Times New Roman" panose="02020603050405020304" pitchFamily="18" charset="0"/>
                        </a:rPr>
                        <a:t>12+ </a:t>
                      </a:r>
                      <a:r>
                        <a:rPr lang="en-US" sz="1400" u="none" strike="noStrike" baseline="-25000" dirty="0">
                          <a:effectLst/>
                          <a:latin typeface="Times New Roman" panose="02020603050405020304" pitchFamily="18" charset="0"/>
                          <a:cs typeface="Times New Roman" panose="02020603050405020304" pitchFamily="18" charset="0"/>
                        </a:rPr>
                        <a:t>48</a:t>
                      </a:r>
                      <a:r>
                        <a:rPr lang="en-US" sz="1400" u="none" strike="noStrike" dirty="0">
                          <a:effectLst/>
                          <a:latin typeface="Times New Roman" panose="02020603050405020304" pitchFamily="18" charset="0"/>
                          <a:cs typeface="Times New Roman" panose="02020603050405020304" pitchFamily="18" charset="0"/>
                        </a:rPr>
                        <a:t>Ca</a:t>
                      </a:r>
                      <a:r>
                        <a:rPr lang="en-US" sz="1400" u="none" strike="noStrike" baseline="30000" dirty="0">
                          <a:effectLst/>
                          <a:latin typeface="Times New Roman" panose="02020603050405020304" pitchFamily="18" charset="0"/>
                          <a:cs typeface="Times New Roman" panose="02020603050405020304" pitchFamily="18" charset="0"/>
                        </a:rPr>
                        <a:t>16+</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r>
              <a:tr h="254065">
                <a:tc>
                  <a:txBody>
                    <a:bodyPr/>
                    <a:lstStyle/>
                    <a:p>
                      <a:pPr algn="ctr" fontAlgn="ctr"/>
                      <a:r>
                        <a:rPr lang="en-GB" sz="1400" b="1" u="none" strike="noStrike" baseline="-25000" dirty="0">
                          <a:effectLst/>
                          <a:latin typeface="Times New Roman" panose="02020603050405020304" pitchFamily="18" charset="0"/>
                          <a:cs typeface="Times New Roman" panose="02020603050405020304" pitchFamily="18" charset="0"/>
                        </a:rPr>
                        <a:t>22</a:t>
                      </a:r>
                      <a:r>
                        <a:rPr lang="en-GB" sz="1400" b="1" u="none" strike="noStrike" dirty="0">
                          <a:effectLst/>
                          <a:latin typeface="Times New Roman" panose="02020603050405020304" pitchFamily="18" charset="0"/>
                          <a:cs typeface="Times New Roman" panose="02020603050405020304" pitchFamily="18" charset="0"/>
                        </a:rPr>
                        <a:t>Ne</a:t>
                      </a:r>
                      <a:r>
                        <a:rPr lang="en-GB" sz="1400" b="1" u="none" strike="noStrike" baseline="30000" dirty="0">
                          <a:effectLst/>
                          <a:latin typeface="Times New Roman" panose="02020603050405020304" pitchFamily="18" charset="0"/>
                          <a:cs typeface="Times New Roman" panose="02020603050405020304" pitchFamily="18" charset="0"/>
                        </a:rPr>
                        <a:t>7+</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u="none" strike="noStrike" dirty="0">
                          <a:effectLst/>
                          <a:latin typeface="Times New Roman" panose="02020603050405020304" pitchFamily="18" charset="0"/>
                          <a:cs typeface="Times New Roman" panose="02020603050405020304" pitchFamily="18" charset="0"/>
                        </a:rPr>
                        <a:t>3.143</a:t>
                      </a:r>
                      <a:endParaRPr lang="ru-RU"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b="1" u="none" strike="noStrike" dirty="0">
                          <a:effectLst/>
                          <a:latin typeface="Times New Roman" panose="02020603050405020304" pitchFamily="18" charset="0"/>
                          <a:cs typeface="Times New Roman" panose="02020603050405020304" pitchFamily="18" charset="0"/>
                        </a:rPr>
                        <a:t>45</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b="0" u="none" strike="noStrike" dirty="0">
                          <a:solidFill>
                            <a:srgbClr val="7030A0"/>
                          </a:solidFill>
                          <a:effectLst/>
                          <a:latin typeface="Times New Roman" panose="02020603050405020304" pitchFamily="18" charset="0"/>
                          <a:cs typeface="Times New Roman" panose="02020603050405020304" pitchFamily="18" charset="0"/>
                        </a:rPr>
                        <a:t>50.1</a:t>
                      </a:r>
                      <a:endParaRPr lang="ru-RU" sz="1400" b="0" i="0" u="none" strike="noStrike" dirty="0">
                        <a:solidFill>
                          <a:srgbClr val="7030A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b"/>
                      <a:r>
                        <a:rPr lang="ru-RU" sz="1400" u="none" strike="noStrike" dirty="0">
                          <a:effectLst/>
                          <a:latin typeface="Times New Roman" panose="02020603050405020304" pitchFamily="18" charset="0"/>
                          <a:cs typeface="Times New Roman" panose="02020603050405020304" pitchFamily="18" charset="0"/>
                        </a:rPr>
                        <a:t> </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r>
              <a:tr h="254065">
                <a:tc>
                  <a:txBody>
                    <a:bodyPr/>
                    <a:lstStyle/>
                    <a:p>
                      <a:pPr algn="ctr" fontAlgn="ctr"/>
                      <a:r>
                        <a:rPr lang="en-GB" sz="1400" b="1" u="none" strike="noStrike" baseline="-25000" dirty="0">
                          <a:effectLst/>
                          <a:latin typeface="Times New Roman" panose="02020603050405020304" pitchFamily="18" charset="0"/>
                          <a:cs typeface="Times New Roman" panose="02020603050405020304" pitchFamily="18" charset="0"/>
                        </a:rPr>
                        <a:t>16</a:t>
                      </a:r>
                      <a:r>
                        <a:rPr lang="en-GB" sz="1400" b="1" u="none" strike="noStrike" dirty="0">
                          <a:effectLst/>
                          <a:latin typeface="Times New Roman" panose="02020603050405020304" pitchFamily="18" charset="0"/>
                          <a:cs typeface="Times New Roman" panose="02020603050405020304" pitchFamily="18" charset="0"/>
                        </a:rPr>
                        <a:t>O</a:t>
                      </a:r>
                      <a:r>
                        <a:rPr lang="en-GB" sz="1400" b="1" u="none" strike="noStrike" baseline="30000" dirty="0">
                          <a:effectLst/>
                          <a:latin typeface="Times New Roman" panose="02020603050405020304" pitchFamily="18" charset="0"/>
                          <a:cs typeface="Times New Roman" panose="02020603050405020304" pitchFamily="18" charset="0"/>
                        </a:rPr>
                        <a:t>5+</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u="none" strike="noStrike" dirty="0">
                          <a:effectLst/>
                          <a:latin typeface="Times New Roman" panose="02020603050405020304" pitchFamily="18" charset="0"/>
                          <a:cs typeface="Times New Roman" panose="02020603050405020304" pitchFamily="18" charset="0"/>
                        </a:rPr>
                        <a:t>3.2</a:t>
                      </a:r>
                      <a:endParaRPr lang="ru-RU"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b="1" u="none" strike="noStrike" dirty="0">
                          <a:effectLst/>
                          <a:latin typeface="Times New Roman" panose="02020603050405020304" pitchFamily="18" charset="0"/>
                          <a:cs typeface="Times New Roman" panose="02020603050405020304" pitchFamily="18" charset="0"/>
                        </a:rPr>
                        <a:t>42</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b="0" u="none" strike="noStrike" dirty="0">
                          <a:solidFill>
                            <a:srgbClr val="7030A0"/>
                          </a:solidFill>
                          <a:effectLst/>
                          <a:latin typeface="Times New Roman" panose="02020603050405020304" pitchFamily="18" charset="0"/>
                          <a:cs typeface="Times New Roman" panose="02020603050405020304" pitchFamily="18" charset="0"/>
                        </a:rPr>
                        <a:t>48.7</a:t>
                      </a:r>
                      <a:endParaRPr lang="ru-RU" sz="1400" b="0" i="0" u="none" strike="noStrike" dirty="0">
                        <a:solidFill>
                          <a:srgbClr val="7030A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en-US" sz="1400" u="none" strike="noStrike" baseline="-25000" dirty="0">
                          <a:effectLst/>
                          <a:latin typeface="Times New Roman" panose="02020603050405020304" pitchFamily="18" charset="0"/>
                          <a:cs typeface="Times New Roman" panose="02020603050405020304" pitchFamily="18" charset="0"/>
                        </a:rPr>
                        <a:t>64</a:t>
                      </a:r>
                      <a:r>
                        <a:rPr lang="en-US" sz="1400" u="none" strike="noStrike" dirty="0">
                          <a:effectLst/>
                          <a:latin typeface="Times New Roman" panose="02020603050405020304" pitchFamily="18" charset="0"/>
                          <a:cs typeface="Times New Roman" panose="02020603050405020304" pitchFamily="18" charset="0"/>
                        </a:rPr>
                        <a:t>Ni</a:t>
                      </a:r>
                      <a:r>
                        <a:rPr lang="en-US" sz="1400" u="none" strike="noStrike" baseline="30000" dirty="0">
                          <a:effectLst/>
                          <a:latin typeface="Times New Roman" panose="02020603050405020304" pitchFamily="18" charset="0"/>
                          <a:cs typeface="Times New Roman" panose="02020603050405020304" pitchFamily="18" charset="0"/>
                        </a:rPr>
                        <a:t>20+</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r>
              <a:tr h="254065">
                <a:tc>
                  <a:txBody>
                    <a:bodyPr/>
                    <a:lstStyle/>
                    <a:p>
                      <a:pPr algn="ctr" fontAlgn="ctr"/>
                      <a:r>
                        <a:rPr lang="en-GB" sz="1400" b="1" u="none" strike="noStrike" baseline="-25000" dirty="0">
                          <a:effectLst/>
                          <a:latin typeface="Times New Roman" panose="02020603050405020304" pitchFamily="18" charset="0"/>
                          <a:cs typeface="Times New Roman" panose="02020603050405020304" pitchFamily="18" charset="0"/>
                        </a:rPr>
                        <a:t>20</a:t>
                      </a:r>
                      <a:r>
                        <a:rPr lang="en-GB" sz="1400" b="1" u="none" strike="noStrike" dirty="0">
                          <a:effectLst/>
                          <a:latin typeface="Times New Roman" panose="02020603050405020304" pitchFamily="18" charset="0"/>
                          <a:cs typeface="Times New Roman" panose="02020603050405020304" pitchFamily="18" charset="0"/>
                        </a:rPr>
                        <a:t>Ne</a:t>
                      </a:r>
                      <a:r>
                        <a:rPr lang="en-GB" sz="1400" b="1" u="none" strike="noStrike" baseline="30000" dirty="0">
                          <a:effectLst/>
                          <a:latin typeface="Times New Roman" panose="02020603050405020304" pitchFamily="18" charset="0"/>
                          <a:cs typeface="Times New Roman" panose="02020603050405020304" pitchFamily="18" charset="0"/>
                        </a:rPr>
                        <a:t>6+</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u="none" strike="noStrike" dirty="0">
                          <a:effectLst/>
                          <a:latin typeface="Times New Roman" panose="02020603050405020304" pitchFamily="18" charset="0"/>
                          <a:cs typeface="Times New Roman" panose="02020603050405020304" pitchFamily="18" charset="0"/>
                        </a:rPr>
                        <a:t>3.333</a:t>
                      </a:r>
                      <a:endParaRPr lang="ru-RU"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b="1" u="none" strike="noStrike" dirty="0" smtClean="0">
                          <a:effectLst/>
                          <a:latin typeface="Times New Roman" panose="02020603050405020304" pitchFamily="18" charset="0"/>
                          <a:cs typeface="Times New Roman" panose="02020603050405020304" pitchFamily="18" charset="0"/>
                        </a:rPr>
                        <a:t>39</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b="0" u="none" strike="noStrike" dirty="0">
                          <a:solidFill>
                            <a:srgbClr val="7030A0"/>
                          </a:solidFill>
                          <a:effectLst/>
                          <a:latin typeface="Times New Roman" panose="02020603050405020304" pitchFamily="18" charset="0"/>
                          <a:cs typeface="Times New Roman" panose="02020603050405020304" pitchFamily="18" charset="0"/>
                        </a:rPr>
                        <a:t>44.9</a:t>
                      </a:r>
                      <a:endParaRPr lang="ru-RU" sz="1400" b="0" i="0" u="none" strike="noStrike" dirty="0">
                        <a:solidFill>
                          <a:srgbClr val="7030A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b"/>
                      <a:r>
                        <a:rPr lang="ru-RU" sz="1400" u="none" strike="noStrike" dirty="0">
                          <a:effectLst/>
                          <a:latin typeface="Times New Roman" panose="02020603050405020304" pitchFamily="18" charset="0"/>
                          <a:cs typeface="Times New Roman" panose="02020603050405020304" pitchFamily="18" charset="0"/>
                        </a:rPr>
                        <a:t> </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r>
              <a:tr h="254065">
                <a:tc>
                  <a:txBody>
                    <a:bodyPr/>
                    <a:lstStyle/>
                    <a:p>
                      <a:pPr algn="ctr" fontAlgn="ctr"/>
                      <a:r>
                        <a:rPr lang="en-GB" sz="1400" b="1" u="none" strike="noStrike" baseline="-25000" dirty="0">
                          <a:effectLst/>
                          <a:latin typeface="Times New Roman" panose="02020603050405020304" pitchFamily="18" charset="0"/>
                          <a:cs typeface="Times New Roman" panose="02020603050405020304" pitchFamily="18" charset="0"/>
                        </a:rPr>
                        <a:t>40</a:t>
                      </a:r>
                      <a:r>
                        <a:rPr lang="en-GB" sz="1400" b="1" u="none" strike="noStrike" dirty="0">
                          <a:effectLst/>
                          <a:latin typeface="Times New Roman" panose="02020603050405020304" pitchFamily="18" charset="0"/>
                          <a:cs typeface="Times New Roman" panose="02020603050405020304" pitchFamily="18" charset="0"/>
                        </a:rPr>
                        <a:t>Ar</a:t>
                      </a:r>
                      <a:r>
                        <a:rPr lang="en-GB" sz="1400" b="1" u="none" strike="noStrike" baseline="30000" dirty="0">
                          <a:effectLst/>
                          <a:latin typeface="Times New Roman" panose="02020603050405020304" pitchFamily="18" charset="0"/>
                          <a:cs typeface="Times New Roman" panose="02020603050405020304" pitchFamily="18" charset="0"/>
                        </a:rPr>
                        <a:t>11+</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u="none" strike="noStrike" dirty="0">
                          <a:effectLst/>
                          <a:latin typeface="Times New Roman" panose="02020603050405020304" pitchFamily="18" charset="0"/>
                          <a:cs typeface="Times New Roman" panose="02020603050405020304" pitchFamily="18" charset="0"/>
                        </a:rPr>
                        <a:t>3.636</a:t>
                      </a:r>
                      <a:endParaRPr lang="ru-RU"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b="1" u="none" strike="noStrike" dirty="0">
                          <a:effectLst/>
                          <a:latin typeface="Times New Roman" panose="02020603050405020304" pitchFamily="18" charset="0"/>
                          <a:cs typeface="Times New Roman" panose="02020603050405020304" pitchFamily="18" charset="0"/>
                        </a:rPr>
                        <a:t>34</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b="0" u="none" strike="noStrike" dirty="0">
                          <a:solidFill>
                            <a:srgbClr val="7030A0"/>
                          </a:solidFill>
                          <a:effectLst/>
                          <a:latin typeface="Times New Roman" panose="02020603050405020304" pitchFamily="18" charset="0"/>
                          <a:cs typeface="Times New Roman" panose="02020603050405020304" pitchFamily="18" charset="0"/>
                        </a:rPr>
                        <a:t>39.2</a:t>
                      </a:r>
                      <a:endParaRPr lang="ru-RU" sz="1400" b="0" i="0" u="none" strike="noStrike" dirty="0">
                        <a:solidFill>
                          <a:srgbClr val="7030A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b"/>
                      <a:r>
                        <a:rPr lang="ru-RU" sz="1400" u="none" strike="noStrike" dirty="0">
                          <a:effectLst/>
                          <a:latin typeface="Times New Roman" panose="02020603050405020304" pitchFamily="18" charset="0"/>
                          <a:cs typeface="Times New Roman" panose="02020603050405020304" pitchFamily="18" charset="0"/>
                        </a:rPr>
                        <a:t> </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r>
              <a:tr h="261763">
                <a:tc>
                  <a:txBody>
                    <a:bodyPr/>
                    <a:lstStyle/>
                    <a:p>
                      <a:pPr algn="ctr" fontAlgn="ctr"/>
                      <a:r>
                        <a:rPr lang="en-GB" sz="1400" b="1" u="none" strike="noStrike" baseline="-25000" dirty="0">
                          <a:effectLst/>
                          <a:latin typeface="Times New Roman" panose="02020603050405020304" pitchFamily="18" charset="0"/>
                          <a:cs typeface="Times New Roman" panose="02020603050405020304" pitchFamily="18" charset="0"/>
                        </a:rPr>
                        <a:t>56</a:t>
                      </a:r>
                      <a:r>
                        <a:rPr lang="en-GB" sz="1400" b="1" u="none" strike="noStrike" dirty="0">
                          <a:effectLst/>
                          <a:latin typeface="Times New Roman" panose="02020603050405020304" pitchFamily="18" charset="0"/>
                          <a:cs typeface="Times New Roman" panose="02020603050405020304" pitchFamily="18" charset="0"/>
                        </a:rPr>
                        <a:t>Fe</a:t>
                      </a:r>
                      <a:r>
                        <a:rPr lang="en-GB" sz="1400" b="1" u="none" strike="noStrike" baseline="30000" dirty="0">
                          <a:effectLst/>
                          <a:latin typeface="Times New Roman" panose="02020603050405020304" pitchFamily="18" charset="0"/>
                          <a:cs typeface="Times New Roman" panose="02020603050405020304" pitchFamily="18" charset="0"/>
                        </a:rPr>
                        <a:t>15+</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u="none" strike="noStrike" dirty="0">
                          <a:effectLst/>
                          <a:latin typeface="Times New Roman" panose="02020603050405020304" pitchFamily="18" charset="0"/>
                          <a:cs typeface="Times New Roman" panose="02020603050405020304" pitchFamily="18" charset="0"/>
                        </a:rPr>
                        <a:t>3.733</a:t>
                      </a:r>
                      <a:endParaRPr lang="ru-RU"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b="1" u="none" strike="noStrike" dirty="0" smtClean="0">
                          <a:effectLst/>
                          <a:latin typeface="Times New Roman" panose="02020603050405020304" pitchFamily="18" charset="0"/>
                          <a:cs typeface="Times New Roman" panose="02020603050405020304" pitchFamily="18" charset="0"/>
                        </a:rPr>
                        <a:t>3</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b="0" u="none" strike="noStrike" dirty="0">
                          <a:solidFill>
                            <a:srgbClr val="7030A0"/>
                          </a:solidFill>
                          <a:effectLst/>
                          <a:latin typeface="Times New Roman" panose="02020603050405020304" pitchFamily="18" charset="0"/>
                          <a:cs typeface="Times New Roman" panose="02020603050405020304" pitchFamily="18" charset="0"/>
                        </a:rPr>
                        <a:t>37.4</a:t>
                      </a:r>
                      <a:endParaRPr lang="ru-RU" sz="1400" b="0" i="0" u="none" strike="noStrike" dirty="0">
                        <a:solidFill>
                          <a:srgbClr val="7030A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b"/>
                      <a:r>
                        <a:rPr lang="ru-RU" sz="1400" u="none" strike="noStrike" dirty="0">
                          <a:effectLst/>
                          <a:latin typeface="Times New Roman" panose="02020603050405020304" pitchFamily="18" charset="0"/>
                          <a:cs typeface="Times New Roman" panose="02020603050405020304" pitchFamily="18" charset="0"/>
                        </a:rPr>
                        <a:t> </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r>
              <a:tr h="238669">
                <a:tc>
                  <a:txBody>
                    <a:bodyPr/>
                    <a:lstStyle/>
                    <a:p>
                      <a:pPr algn="ctr" fontAlgn="ctr"/>
                      <a:r>
                        <a:rPr lang="en-GB" sz="1400" b="1" u="none" strike="noStrike" baseline="-25000" dirty="0">
                          <a:effectLst/>
                          <a:latin typeface="Times New Roman" panose="02020603050405020304" pitchFamily="18" charset="0"/>
                          <a:cs typeface="Times New Roman" panose="02020603050405020304" pitchFamily="18" charset="0"/>
                        </a:rPr>
                        <a:t>48</a:t>
                      </a:r>
                      <a:r>
                        <a:rPr lang="en-GB" sz="1400" b="1" u="none" strike="noStrike" dirty="0">
                          <a:effectLst/>
                          <a:latin typeface="Times New Roman" panose="02020603050405020304" pitchFamily="18" charset="0"/>
                          <a:cs typeface="Times New Roman" panose="02020603050405020304" pitchFamily="18" charset="0"/>
                        </a:rPr>
                        <a:t>Ca</a:t>
                      </a:r>
                      <a:r>
                        <a:rPr lang="en-GB" sz="1400" b="1" u="none" strike="noStrike" baseline="30000" dirty="0">
                          <a:effectLst/>
                          <a:latin typeface="Times New Roman" panose="02020603050405020304" pitchFamily="18" charset="0"/>
                          <a:cs typeface="Times New Roman" panose="02020603050405020304" pitchFamily="18" charset="0"/>
                        </a:rPr>
                        <a:t>12+</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u="none" strike="noStrike">
                          <a:effectLst/>
                          <a:latin typeface="Times New Roman" panose="02020603050405020304" pitchFamily="18" charset="0"/>
                          <a:cs typeface="Times New Roman" panose="02020603050405020304" pitchFamily="18" charset="0"/>
                        </a:rPr>
                        <a:t>4</a:t>
                      </a:r>
                      <a:endParaRPr lang="ru-RU" sz="1400" b="0" i="0" u="none" strike="noStrike">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u="none" strike="noStrike" dirty="0">
                          <a:effectLst/>
                          <a:latin typeface="Times New Roman" panose="02020603050405020304" pitchFamily="18" charset="0"/>
                          <a:cs typeface="Times New Roman" panose="02020603050405020304" pitchFamily="18" charset="0"/>
                        </a:rPr>
                        <a:t>29.5</a:t>
                      </a:r>
                      <a:endParaRPr lang="ru-RU"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b="0" u="none" strike="noStrike" dirty="0">
                          <a:solidFill>
                            <a:srgbClr val="7030A0"/>
                          </a:solidFill>
                          <a:effectLst/>
                          <a:latin typeface="Times New Roman" panose="02020603050405020304" pitchFamily="18" charset="0"/>
                          <a:cs typeface="Times New Roman" panose="02020603050405020304" pitchFamily="18" charset="0"/>
                        </a:rPr>
                        <a:t>32.9</a:t>
                      </a:r>
                      <a:endParaRPr lang="ru-RU" sz="1400" b="0" i="0" u="none" strike="noStrike" dirty="0">
                        <a:solidFill>
                          <a:srgbClr val="7030A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400" u="none" strike="noStrike" baseline="-25000" dirty="0" smtClean="0">
                          <a:effectLst/>
                          <a:latin typeface="Times New Roman" panose="02020603050405020304" pitchFamily="18" charset="0"/>
                          <a:cs typeface="Times New Roman" panose="02020603050405020304" pitchFamily="18" charset="0"/>
                        </a:rPr>
                        <a:t>36</a:t>
                      </a:r>
                      <a:r>
                        <a:rPr lang="en-US" sz="1400" u="none" strike="noStrike" dirty="0" smtClean="0">
                          <a:effectLst/>
                          <a:latin typeface="Times New Roman" panose="02020603050405020304" pitchFamily="18" charset="0"/>
                          <a:cs typeface="Times New Roman" panose="02020603050405020304" pitchFamily="18" charset="0"/>
                        </a:rPr>
                        <a:t>S</a:t>
                      </a:r>
                      <a:r>
                        <a:rPr lang="ru-RU" sz="1400" u="none" strike="noStrike" baseline="30000" dirty="0" smtClean="0">
                          <a:effectLst/>
                          <a:latin typeface="Times New Roman" panose="02020603050405020304" pitchFamily="18" charset="0"/>
                          <a:cs typeface="Times New Roman" panose="02020603050405020304" pitchFamily="18" charset="0"/>
                        </a:rPr>
                        <a:t>9</a:t>
                      </a:r>
                      <a:r>
                        <a:rPr lang="en-US" sz="1400" u="none" strike="noStrike" baseline="30000" dirty="0" smtClean="0">
                          <a:effectLst/>
                          <a:latin typeface="Times New Roman" panose="02020603050405020304" pitchFamily="18" charset="0"/>
                          <a:cs typeface="Times New Roman" panose="02020603050405020304" pitchFamily="18" charset="0"/>
                        </a:rPr>
                        <a:t>+</a:t>
                      </a:r>
                      <a:r>
                        <a:rPr lang="ru-RU" sz="1400" u="none" strike="noStrike" baseline="30000" dirty="0" smtClean="0">
                          <a:effectLst/>
                          <a:latin typeface="Times New Roman" panose="02020603050405020304" pitchFamily="18" charset="0"/>
                          <a:cs typeface="Times New Roman" panose="02020603050405020304" pitchFamily="18" charset="0"/>
                        </a:rPr>
                        <a:t> </a:t>
                      </a:r>
                      <a:r>
                        <a:rPr lang="en-GB" sz="1400" u="none" strike="noStrike" baseline="-25000" dirty="0" smtClean="0">
                          <a:effectLst/>
                          <a:latin typeface="Times New Roman" panose="02020603050405020304" pitchFamily="18" charset="0"/>
                          <a:cs typeface="Times New Roman" panose="02020603050405020304" pitchFamily="18" charset="0"/>
                        </a:rPr>
                        <a:t>48</a:t>
                      </a:r>
                      <a:r>
                        <a:rPr lang="en-GB" sz="1400" u="none" strike="noStrike" dirty="0" smtClean="0">
                          <a:effectLst/>
                          <a:latin typeface="Times New Roman" panose="02020603050405020304" pitchFamily="18" charset="0"/>
                          <a:cs typeface="Times New Roman" panose="02020603050405020304" pitchFamily="18" charset="0"/>
                        </a:rPr>
                        <a:t>Ca</a:t>
                      </a:r>
                      <a:r>
                        <a:rPr lang="en-GB" sz="1400" u="none" strike="noStrike" baseline="30000" dirty="0" smtClean="0">
                          <a:effectLst/>
                          <a:latin typeface="Times New Roman" panose="02020603050405020304" pitchFamily="18" charset="0"/>
                          <a:cs typeface="Times New Roman" panose="02020603050405020304" pitchFamily="18" charset="0"/>
                        </a:rPr>
                        <a:t>1</a:t>
                      </a:r>
                      <a:r>
                        <a:rPr lang="ru-RU" sz="1400" u="none" strike="noStrike" baseline="30000" dirty="0" smtClean="0">
                          <a:effectLst/>
                          <a:latin typeface="Times New Roman" panose="02020603050405020304" pitchFamily="18" charset="0"/>
                          <a:cs typeface="Times New Roman" panose="02020603050405020304" pitchFamily="18" charset="0"/>
                        </a:rPr>
                        <a:t>2</a:t>
                      </a:r>
                      <a:r>
                        <a:rPr lang="en-GB" sz="1400" u="none" strike="noStrike" baseline="30000" dirty="0" smtClean="0">
                          <a:effectLst/>
                          <a:latin typeface="Times New Roman" panose="02020603050405020304" pitchFamily="18" charset="0"/>
                          <a:cs typeface="Times New Roman" panose="02020603050405020304" pitchFamily="18" charset="0"/>
                        </a:rPr>
                        <a:t>+</a:t>
                      </a:r>
                      <a:r>
                        <a:rPr lang="ru-RU" sz="1400" u="none" strike="noStrike" baseline="30000" dirty="0" smtClean="0">
                          <a:effectLst/>
                          <a:latin typeface="Times New Roman" panose="02020603050405020304" pitchFamily="18" charset="0"/>
                          <a:cs typeface="Times New Roman" panose="02020603050405020304" pitchFamily="18" charset="0"/>
                        </a:rPr>
                        <a:t> </a:t>
                      </a:r>
                      <a:r>
                        <a:rPr lang="en-GB" sz="1400" u="none" strike="noStrike" baseline="-25000" dirty="0" smtClean="0">
                          <a:effectLst/>
                          <a:latin typeface="Times New Roman" panose="02020603050405020304" pitchFamily="18" charset="0"/>
                          <a:cs typeface="Times New Roman" panose="02020603050405020304" pitchFamily="18" charset="0"/>
                        </a:rPr>
                        <a:t>64</a:t>
                      </a:r>
                      <a:r>
                        <a:rPr lang="en-GB" sz="1400" u="none" strike="noStrike" dirty="0" smtClean="0">
                          <a:effectLst/>
                          <a:latin typeface="Times New Roman" panose="02020603050405020304" pitchFamily="18" charset="0"/>
                          <a:cs typeface="Times New Roman" panose="02020603050405020304" pitchFamily="18" charset="0"/>
                        </a:rPr>
                        <a:t>Ni</a:t>
                      </a:r>
                      <a:r>
                        <a:rPr lang="ru-RU" sz="1400" u="none" strike="noStrike" baseline="30000" dirty="0" smtClean="0">
                          <a:effectLst/>
                          <a:latin typeface="Times New Roman" panose="02020603050405020304" pitchFamily="18" charset="0"/>
                          <a:cs typeface="Times New Roman" panose="02020603050405020304" pitchFamily="18" charset="0"/>
                        </a:rPr>
                        <a:t>16</a:t>
                      </a:r>
                      <a:r>
                        <a:rPr lang="en-GB" sz="1400" u="none" strike="noStrike" baseline="30000" dirty="0" smtClean="0">
                          <a:effectLst/>
                          <a:latin typeface="Times New Roman" panose="02020603050405020304" pitchFamily="18" charset="0"/>
                          <a:cs typeface="Times New Roman" panose="02020603050405020304" pitchFamily="18" charset="0"/>
                        </a:rPr>
                        <a:t>+</a:t>
                      </a:r>
                      <a:r>
                        <a:rPr lang="ru-RU" sz="1400" u="none" strike="noStrike" baseline="30000" dirty="0" smtClean="0">
                          <a:effectLst/>
                          <a:latin typeface="Times New Roman" panose="02020603050405020304" pitchFamily="18" charset="0"/>
                          <a:cs typeface="Times New Roman" panose="02020603050405020304" pitchFamily="18" charset="0"/>
                        </a:rPr>
                        <a:t> </a:t>
                      </a:r>
                      <a:r>
                        <a:rPr lang="en-GB" sz="1400" b="0" u="none" strike="noStrike" baseline="-25000" dirty="0" smtClean="0">
                          <a:effectLst/>
                          <a:latin typeface="Times New Roman" panose="02020603050405020304" pitchFamily="18" charset="0"/>
                          <a:cs typeface="Times New Roman" panose="02020603050405020304" pitchFamily="18" charset="0"/>
                        </a:rPr>
                        <a:t>84</a:t>
                      </a:r>
                      <a:r>
                        <a:rPr lang="en-GB" sz="1400" b="0" u="none" strike="noStrike" dirty="0" smtClean="0">
                          <a:effectLst/>
                          <a:latin typeface="Times New Roman" panose="02020603050405020304" pitchFamily="18" charset="0"/>
                          <a:cs typeface="Times New Roman" panose="02020603050405020304" pitchFamily="18" charset="0"/>
                        </a:rPr>
                        <a:t>Kr</a:t>
                      </a:r>
                      <a:r>
                        <a:rPr lang="en-GB" sz="1400" b="0" u="none" strike="noStrike" baseline="30000" dirty="0" smtClean="0">
                          <a:effectLst/>
                          <a:latin typeface="Times New Roman" panose="02020603050405020304" pitchFamily="18" charset="0"/>
                          <a:cs typeface="Times New Roman" panose="02020603050405020304" pitchFamily="18" charset="0"/>
                        </a:rPr>
                        <a:t>2</a:t>
                      </a:r>
                      <a:r>
                        <a:rPr lang="ru-RU" sz="1400" b="0" u="none" strike="noStrike" baseline="30000" dirty="0" smtClean="0">
                          <a:effectLst/>
                          <a:latin typeface="Times New Roman" panose="02020603050405020304" pitchFamily="18" charset="0"/>
                          <a:cs typeface="Times New Roman" panose="02020603050405020304" pitchFamily="18" charset="0"/>
                        </a:rPr>
                        <a:t>1</a:t>
                      </a:r>
                      <a:r>
                        <a:rPr lang="en-GB" sz="1400" b="0" u="none" strike="noStrike" baseline="30000" dirty="0" smtClean="0">
                          <a:effectLst/>
                          <a:latin typeface="Times New Roman" panose="02020603050405020304" pitchFamily="18" charset="0"/>
                          <a:cs typeface="Times New Roman" panose="02020603050405020304" pitchFamily="18" charset="0"/>
                        </a:rPr>
                        <a:t>+</a:t>
                      </a:r>
                      <a:endParaRPr lang="ru-RU"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r>
              <a:tr h="246366">
                <a:tc>
                  <a:txBody>
                    <a:bodyPr/>
                    <a:lstStyle/>
                    <a:p>
                      <a:pPr algn="ctr" fontAlgn="ctr"/>
                      <a:r>
                        <a:rPr lang="en-GB" sz="1400" b="1" u="none" strike="noStrike" baseline="-25000" dirty="0">
                          <a:effectLst/>
                          <a:latin typeface="Times New Roman" panose="02020603050405020304" pitchFamily="18" charset="0"/>
                          <a:cs typeface="Times New Roman" panose="02020603050405020304" pitchFamily="18" charset="0"/>
                        </a:rPr>
                        <a:t>84</a:t>
                      </a:r>
                      <a:r>
                        <a:rPr lang="en-GB" sz="1400" b="1" u="none" strike="noStrike" dirty="0">
                          <a:effectLst/>
                          <a:latin typeface="Times New Roman" panose="02020603050405020304" pitchFamily="18" charset="0"/>
                          <a:cs typeface="Times New Roman" panose="02020603050405020304" pitchFamily="18" charset="0"/>
                        </a:rPr>
                        <a:t>Kr</a:t>
                      </a:r>
                      <a:r>
                        <a:rPr lang="en-GB" sz="1400" b="1" u="none" strike="noStrike" baseline="30000" dirty="0">
                          <a:effectLst/>
                          <a:latin typeface="Times New Roman" panose="02020603050405020304" pitchFamily="18" charset="0"/>
                          <a:cs typeface="Times New Roman" panose="02020603050405020304" pitchFamily="18" charset="0"/>
                        </a:rPr>
                        <a:t>20+</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u="none" strike="noStrike">
                          <a:effectLst/>
                          <a:latin typeface="Times New Roman" panose="02020603050405020304" pitchFamily="18" charset="0"/>
                          <a:cs typeface="Times New Roman" panose="02020603050405020304" pitchFamily="18" charset="0"/>
                        </a:rPr>
                        <a:t>4.2</a:t>
                      </a:r>
                      <a:endParaRPr lang="ru-RU" sz="1400" b="0" i="0" u="none" strike="noStrike">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b="1" u="none" strike="noStrike" dirty="0" smtClean="0">
                          <a:effectLst/>
                          <a:latin typeface="Times New Roman" panose="02020603050405020304" pitchFamily="18" charset="0"/>
                          <a:cs typeface="Times New Roman" panose="02020603050405020304" pitchFamily="18" charset="0"/>
                        </a:rPr>
                        <a:t>27</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b="0" u="none" strike="noStrike" dirty="0">
                          <a:solidFill>
                            <a:srgbClr val="7030A0"/>
                          </a:solidFill>
                          <a:effectLst/>
                          <a:latin typeface="Times New Roman" panose="02020603050405020304" pitchFamily="18" charset="0"/>
                          <a:cs typeface="Times New Roman" panose="02020603050405020304" pitchFamily="18" charset="0"/>
                        </a:rPr>
                        <a:t>30.1</a:t>
                      </a:r>
                      <a:endParaRPr lang="ru-RU" sz="1400" b="0" i="0" u="none" strike="noStrike" dirty="0">
                        <a:solidFill>
                          <a:srgbClr val="7030A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b"/>
                      <a:r>
                        <a:rPr lang="ru-RU" sz="1400" u="none" strike="noStrike" dirty="0">
                          <a:effectLst/>
                          <a:latin typeface="Times New Roman" panose="02020603050405020304" pitchFamily="18" charset="0"/>
                          <a:cs typeface="Times New Roman" panose="02020603050405020304" pitchFamily="18" charset="0"/>
                        </a:rPr>
                        <a:t> </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r>
              <a:tr h="269463">
                <a:tc>
                  <a:txBody>
                    <a:bodyPr/>
                    <a:lstStyle/>
                    <a:p>
                      <a:pPr algn="ctr" fontAlgn="ctr"/>
                      <a:r>
                        <a:rPr lang="en-GB" sz="1400" b="1" u="none" strike="noStrike" baseline="-25000" dirty="0">
                          <a:effectLst/>
                          <a:latin typeface="Times New Roman" panose="02020603050405020304" pitchFamily="18" charset="0"/>
                          <a:cs typeface="Times New Roman" panose="02020603050405020304" pitchFamily="18" charset="0"/>
                        </a:rPr>
                        <a:t>132</a:t>
                      </a:r>
                      <a:r>
                        <a:rPr lang="en-GB" sz="1400" b="1" u="none" strike="noStrike" dirty="0">
                          <a:effectLst/>
                          <a:latin typeface="Times New Roman" panose="02020603050405020304" pitchFamily="18" charset="0"/>
                          <a:cs typeface="Times New Roman" panose="02020603050405020304" pitchFamily="18" charset="0"/>
                        </a:rPr>
                        <a:t>Xe</a:t>
                      </a:r>
                      <a:r>
                        <a:rPr lang="en-GB" sz="1400" b="1" u="none" strike="noStrike" baseline="30000" dirty="0">
                          <a:effectLst/>
                          <a:latin typeface="Times New Roman" panose="02020603050405020304" pitchFamily="18" charset="0"/>
                          <a:cs typeface="Times New Roman" panose="02020603050405020304" pitchFamily="18" charset="0"/>
                        </a:rPr>
                        <a:t>30+</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u="none" strike="noStrike" dirty="0">
                          <a:effectLst/>
                          <a:latin typeface="Times New Roman" panose="02020603050405020304" pitchFamily="18" charset="0"/>
                          <a:cs typeface="Times New Roman" panose="02020603050405020304" pitchFamily="18" charset="0"/>
                        </a:rPr>
                        <a:t>4.4</a:t>
                      </a:r>
                      <a:endParaRPr lang="ru-RU"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b="1" u="none" strike="noStrike" dirty="0" smtClean="0">
                          <a:effectLst/>
                          <a:latin typeface="Times New Roman" panose="02020603050405020304" pitchFamily="18" charset="0"/>
                          <a:cs typeface="Times New Roman" panose="02020603050405020304" pitchFamily="18" charset="0"/>
                        </a:rPr>
                        <a:t>25</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b="0" u="none" strike="noStrike" dirty="0">
                          <a:solidFill>
                            <a:srgbClr val="7030A0"/>
                          </a:solidFill>
                          <a:effectLst/>
                          <a:latin typeface="Times New Roman" panose="02020603050405020304" pitchFamily="18" charset="0"/>
                          <a:cs typeface="Times New Roman" panose="02020603050405020304" pitchFamily="18" charset="0"/>
                        </a:rPr>
                        <a:t>27.7</a:t>
                      </a:r>
                      <a:endParaRPr lang="ru-RU" sz="1400" b="0" i="0" u="none" strike="noStrike" dirty="0">
                        <a:solidFill>
                          <a:srgbClr val="7030A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b"/>
                      <a:r>
                        <a:rPr lang="ru-RU" sz="1400" u="none" strike="noStrike" dirty="0">
                          <a:effectLst/>
                          <a:latin typeface="Times New Roman" panose="02020603050405020304" pitchFamily="18" charset="0"/>
                          <a:cs typeface="Times New Roman" panose="02020603050405020304" pitchFamily="18" charset="0"/>
                        </a:rPr>
                        <a:t> </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r>
              <a:tr h="246366">
                <a:tc>
                  <a:txBody>
                    <a:bodyPr/>
                    <a:lstStyle/>
                    <a:p>
                      <a:pPr algn="ctr" fontAlgn="ctr"/>
                      <a:r>
                        <a:rPr lang="en-GB" sz="1400" b="1" u="none" strike="noStrike" baseline="-25000" dirty="0">
                          <a:effectLst/>
                          <a:latin typeface="Times New Roman" panose="02020603050405020304" pitchFamily="18" charset="0"/>
                          <a:cs typeface="Times New Roman" panose="02020603050405020304" pitchFamily="18" charset="0"/>
                        </a:rPr>
                        <a:t>209</a:t>
                      </a:r>
                      <a:r>
                        <a:rPr lang="en-GB" sz="1400" b="1" u="none" strike="noStrike" dirty="0">
                          <a:effectLst/>
                          <a:latin typeface="Times New Roman" panose="02020603050405020304" pitchFamily="18" charset="0"/>
                          <a:cs typeface="Times New Roman" panose="02020603050405020304" pitchFamily="18" charset="0"/>
                        </a:rPr>
                        <a:t>Bi</a:t>
                      </a:r>
                      <a:r>
                        <a:rPr lang="en-GB" sz="1400" b="1" u="none" strike="noStrike" baseline="30000" dirty="0">
                          <a:effectLst/>
                          <a:latin typeface="Times New Roman" panose="02020603050405020304" pitchFamily="18" charset="0"/>
                          <a:cs typeface="Times New Roman" panose="02020603050405020304" pitchFamily="18" charset="0"/>
                        </a:rPr>
                        <a:t>37+</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u="none" strike="noStrike" dirty="0">
                          <a:effectLst/>
                          <a:latin typeface="Times New Roman" panose="02020603050405020304" pitchFamily="18" charset="0"/>
                          <a:cs typeface="Times New Roman" panose="02020603050405020304" pitchFamily="18" charset="0"/>
                        </a:rPr>
                        <a:t>5.649</a:t>
                      </a:r>
                      <a:endParaRPr lang="ru-RU"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b="1" u="none" strike="noStrike" dirty="0" smtClean="0">
                          <a:effectLst/>
                          <a:latin typeface="Times New Roman" panose="02020603050405020304" pitchFamily="18" charset="0"/>
                          <a:cs typeface="Times New Roman" panose="02020603050405020304" pitchFamily="18" charset="0"/>
                        </a:rPr>
                        <a:t>15</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b="0" u="none" strike="noStrike" dirty="0">
                          <a:solidFill>
                            <a:srgbClr val="7030A0"/>
                          </a:solidFill>
                          <a:effectLst/>
                          <a:latin typeface="Times New Roman" panose="02020603050405020304" pitchFamily="18" charset="0"/>
                          <a:cs typeface="Times New Roman" panose="02020603050405020304" pitchFamily="18" charset="0"/>
                        </a:rPr>
                        <a:t>17.3</a:t>
                      </a:r>
                      <a:endParaRPr lang="ru-RU" sz="1400" b="0" i="0" u="none" strike="noStrike" dirty="0">
                        <a:solidFill>
                          <a:srgbClr val="7030A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b"/>
                      <a:r>
                        <a:rPr lang="ru-RU" sz="1400" u="none" strike="noStrike" dirty="0">
                          <a:effectLst/>
                          <a:latin typeface="Times New Roman" panose="02020603050405020304" pitchFamily="18" charset="0"/>
                          <a:cs typeface="Times New Roman" panose="02020603050405020304" pitchFamily="18" charset="0"/>
                        </a:rPr>
                        <a:t> </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r>
              <a:tr h="230968">
                <a:tc>
                  <a:txBody>
                    <a:bodyPr/>
                    <a:lstStyle/>
                    <a:p>
                      <a:pPr algn="ctr" fontAlgn="ctr"/>
                      <a:r>
                        <a:rPr lang="en-GB" sz="1400" b="1" u="none" strike="noStrike" baseline="-25000" dirty="0">
                          <a:effectLst/>
                          <a:latin typeface="Times New Roman" panose="02020603050405020304" pitchFamily="18" charset="0"/>
                          <a:cs typeface="Times New Roman" panose="02020603050405020304" pitchFamily="18" charset="0"/>
                        </a:rPr>
                        <a:t>238</a:t>
                      </a:r>
                      <a:r>
                        <a:rPr lang="en-GB" sz="1400" b="1" u="none" strike="noStrike" dirty="0">
                          <a:effectLst/>
                          <a:latin typeface="Times New Roman" panose="02020603050405020304" pitchFamily="18" charset="0"/>
                          <a:cs typeface="Times New Roman" panose="02020603050405020304" pitchFamily="18" charset="0"/>
                        </a:rPr>
                        <a:t>U</a:t>
                      </a:r>
                      <a:r>
                        <a:rPr lang="en-GB" sz="1400" b="1" u="none" strike="noStrike" baseline="30000" dirty="0">
                          <a:effectLst/>
                          <a:latin typeface="Times New Roman" panose="02020603050405020304" pitchFamily="18" charset="0"/>
                          <a:cs typeface="Times New Roman" panose="02020603050405020304" pitchFamily="18" charset="0"/>
                        </a:rPr>
                        <a:t>40+</a:t>
                      </a:r>
                      <a:endParaRPr lang="en-GB"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u="none" strike="noStrike" dirty="0">
                          <a:effectLst/>
                          <a:latin typeface="Times New Roman" panose="02020603050405020304" pitchFamily="18" charset="0"/>
                          <a:cs typeface="Times New Roman" panose="02020603050405020304" pitchFamily="18" charset="0"/>
                        </a:rPr>
                        <a:t>5.95</a:t>
                      </a:r>
                      <a:endParaRPr lang="ru-RU"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u="none" strike="noStrike">
                          <a:effectLst/>
                          <a:latin typeface="Times New Roman" panose="02020603050405020304" pitchFamily="18" charset="0"/>
                          <a:cs typeface="Times New Roman" panose="02020603050405020304" pitchFamily="18" charset="0"/>
                        </a:rPr>
                        <a:t>-</a:t>
                      </a:r>
                      <a:endParaRPr lang="ru-RU" sz="1400" b="0" i="0" u="none" strike="noStrike">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ctr"/>
                      <a:r>
                        <a:rPr lang="ru-RU" sz="1400" b="0" u="none" strike="noStrike" dirty="0">
                          <a:solidFill>
                            <a:srgbClr val="7030A0"/>
                          </a:solidFill>
                          <a:effectLst/>
                          <a:latin typeface="Times New Roman" panose="02020603050405020304" pitchFamily="18" charset="0"/>
                          <a:cs typeface="Times New Roman" panose="02020603050405020304" pitchFamily="18" charset="0"/>
                        </a:rPr>
                        <a:t>15.7</a:t>
                      </a:r>
                      <a:endParaRPr lang="ru-RU" sz="1400" b="0" i="0" u="none" strike="noStrike" dirty="0">
                        <a:solidFill>
                          <a:srgbClr val="7030A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c>
                  <a:txBody>
                    <a:bodyPr/>
                    <a:lstStyle/>
                    <a:p>
                      <a:pPr algn="ctr" fontAlgn="b"/>
                      <a:r>
                        <a:rPr lang="ru-RU" sz="1400" u="none" strike="noStrike" dirty="0">
                          <a:effectLst/>
                          <a:latin typeface="Times New Roman" panose="02020603050405020304" pitchFamily="18" charset="0"/>
                          <a:cs typeface="Times New Roman" panose="02020603050405020304" pitchFamily="18" charset="0"/>
                        </a:rPr>
                        <a:t> </a:t>
                      </a:r>
                      <a:endParaRPr lang="ru-RU"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411" marR="3411" marT="3411" marB="0" anchor="ctr">
                    <a:solidFill>
                      <a:srgbClr val="CCECFF"/>
                    </a:solidFill>
                  </a:tcPr>
                </a:tc>
              </a:tr>
            </a:tbl>
          </a:graphicData>
        </a:graphic>
      </p:graphicFrame>
      <p:sp>
        <p:nvSpPr>
          <p:cNvPr id="4" name="TextBox 3"/>
          <p:cNvSpPr txBox="1"/>
          <p:nvPr/>
        </p:nvSpPr>
        <p:spPr>
          <a:xfrm>
            <a:off x="222968" y="5068206"/>
            <a:ext cx="4253084" cy="954107"/>
          </a:xfrm>
          <a:prstGeom prst="rect">
            <a:avLst/>
          </a:prstGeom>
          <a:noFill/>
          <a:ln>
            <a:solidFill>
              <a:schemeClr val="accent1">
                <a:lumMod val="60000"/>
                <a:lumOff val="40000"/>
              </a:schemeClr>
            </a:solidFill>
          </a:ln>
        </p:spPr>
        <p:txBody>
          <a:bodyPr wrap="square" rtlCol="0">
            <a:spAutoFit/>
          </a:bodyPr>
          <a:lstStyle/>
          <a:p>
            <a:pPr algn="ctr"/>
            <a:r>
              <a:rPr lang="ru-RU" sz="1400" b="1" dirty="0">
                <a:latin typeface="Arial" panose="020B0604020202020204" pitchFamily="34" charset="0"/>
                <a:cs typeface="Arial" panose="020B0604020202020204" pitchFamily="34" charset="0"/>
              </a:rPr>
              <a:t>Зависимость энергии ионов от А</a:t>
            </a:r>
            <a:r>
              <a:rPr lang="en-US" sz="1400" b="1" dirty="0">
                <a:latin typeface="Arial" panose="020B0604020202020204" pitchFamily="34" charset="0"/>
                <a:cs typeface="Arial" panose="020B0604020202020204" pitchFamily="34" charset="0"/>
              </a:rPr>
              <a:t>/Z</a:t>
            </a:r>
            <a:endParaRPr lang="ru-RU" sz="1400" b="1" dirty="0">
              <a:latin typeface="Arial" panose="020B0604020202020204" pitchFamily="34" charset="0"/>
              <a:cs typeface="Arial" panose="020B0604020202020204" pitchFamily="34" charset="0"/>
            </a:endParaRPr>
          </a:p>
          <a:p>
            <a:r>
              <a:rPr lang="ru-RU" sz="1400" dirty="0" smtClean="0">
                <a:solidFill>
                  <a:srgbClr val="00B050"/>
                </a:solidFill>
                <a:latin typeface="Arial" panose="020B0604020202020204" pitchFamily="34" charset="0"/>
                <a:cs typeface="Arial" panose="020B0604020202020204" pitchFamily="34" charset="0"/>
                <a:sym typeface="Symbol" panose="05050102010706020507" pitchFamily="18" charset="2"/>
              </a:rPr>
              <a:t></a:t>
            </a:r>
            <a:r>
              <a:rPr lang="ru-RU" sz="1400" dirty="0" smtClean="0">
                <a:latin typeface="Arial" panose="020B0604020202020204" pitchFamily="34" charset="0"/>
                <a:cs typeface="Arial" panose="020B0604020202020204" pitchFamily="34" charset="0"/>
                <a:sym typeface="Symbol" panose="05050102010706020507" pitchFamily="18" charset="2"/>
              </a:rPr>
              <a:t> </a:t>
            </a:r>
            <a:r>
              <a:rPr lang="ru-RU" sz="1400" dirty="0" smtClean="0">
                <a:latin typeface="Arial" panose="020B0604020202020204" pitchFamily="34" charset="0"/>
                <a:cs typeface="Arial" panose="020B0604020202020204" pitchFamily="34" charset="0"/>
              </a:rPr>
              <a:t>Существующий </a:t>
            </a:r>
            <a:r>
              <a:rPr lang="ru-RU" sz="1400" dirty="0">
                <a:latin typeface="Arial" panose="020B0604020202020204" pitchFamily="34" charset="0"/>
                <a:cs typeface="Arial" panose="020B0604020202020204" pitchFamily="34" charset="0"/>
              </a:rPr>
              <a:t>вывод перезарядкой (</a:t>
            </a:r>
            <a:r>
              <a:rPr lang="ru-RU" sz="1400" b="1" dirty="0">
                <a:latin typeface="Arial" panose="020B0604020202020204" pitchFamily="34" charset="0"/>
                <a:cs typeface="Arial" panose="020B0604020202020204" pitchFamily="34" charset="0"/>
              </a:rPr>
              <a:t>У-400М</a:t>
            </a:r>
            <a:r>
              <a:rPr lang="ru-RU" sz="1400" dirty="0">
                <a:latin typeface="Arial" panose="020B0604020202020204" pitchFamily="34" charset="0"/>
                <a:cs typeface="Arial" panose="020B0604020202020204" pitchFamily="34" charset="0"/>
              </a:rPr>
              <a:t>)</a:t>
            </a:r>
          </a:p>
          <a:p>
            <a:r>
              <a:rPr lang="ru-RU" sz="1400" dirty="0" smtClean="0">
                <a:solidFill>
                  <a:srgbClr val="0070C0"/>
                </a:solidFill>
                <a:latin typeface="Arial" panose="020B0604020202020204" pitchFamily="34" charset="0"/>
                <a:cs typeface="Arial" panose="020B0604020202020204" pitchFamily="34" charset="0"/>
                <a:sym typeface="Symbol" panose="05050102010706020507" pitchFamily="18" charset="2"/>
              </a:rPr>
              <a:t></a:t>
            </a:r>
            <a:r>
              <a:rPr lang="ru-RU" sz="1400" dirty="0" smtClean="0">
                <a:latin typeface="Arial" panose="020B0604020202020204" pitchFamily="34" charset="0"/>
                <a:cs typeface="Arial" panose="020B0604020202020204" pitchFamily="34" charset="0"/>
                <a:sym typeface="Symbol" panose="05050102010706020507" pitchFamily="18" charset="2"/>
              </a:rPr>
              <a:t> </a:t>
            </a:r>
            <a:r>
              <a:rPr lang="ru-RU" sz="1400" dirty="0" smtClean="0">
                <a:latin typeface="Arial" panose="020B0604020202020204" pitchFamily="34" charset="0"/>
                <a:cs typeface="Arial" panose="020B0604020202020204" pitchFamily="34" charset="0"/>
              </a:rPr>
              <a:t>Вывод </a:t>
            </a:r>
            <a:r>
              <a:rPr lang="ru-RU" sz="1400" dirty="0">
                <a:latin typeface="Arial" panose="020B0604020202020204" pitchFamily="34" charset="0"/>
                <a:cs typeface="Arial" panose="020B0604020202020204" pitchFamily="34" charset="0"/>
              </a:rPr>
              <a:t>дефлектором </a:t>
            </a:r>
            <a:r>
              <a:rPr lang="en-US" sz="1400" dirty="0">
                <a:latin typeface="Arial" panose="020B0604020202020204" pitchFamily="34" charset="0"/>
                <a:cs typeface="Arial" panose="020B0604020202020204" pitchFamily="34" charset="0"/>
              </a:rPr>
              <a:t>(R</a:t>
            </a:r>
            <a:r>
              <a:rPr lang="ru-RU" sz="1400" baseline="-25000" dirty="0">
                <a:latin typeface="Arial" panose="020B0604020202020204" pitchFamily="34" charset="0"/>
                <a:cs typeface="Arial" panose="020B0604020202020204" pitchFamily="34" charset="0"/>
              </a:rPr>
              <a:t>выв</a:t>
            </a:r>
            <a:r>
              <a:rPr lang="ru-RU" sz="1400" dirty="0">
                <a:latin typeface="Arial" panose="020B0604020202020204" pitchFamily="34" charset="0"/>
                <a:cs typeface="Arial" panose="020B0604020202020204" pitchFamily="34" charset="0"/>
              </a:rPr>
              <a:t>=1.78 м</a:t>
            </a:r>
            <a:r>
              <a:rPr lang="en-US" sz="1400" dirty="0">
                <a:latin typeface="Arial" panose="020B0604020202020204" pitchFamily="34" charset="0"/>
                <a:cs typeface="Arial" panose="020B0604020202020204" pitchFamily="34" charset="0"/>
              </a:rPr>
              <a:t>)</a:t>
            </a:r>
            <a:r>
              <a:rPr lang="ru-RU" sz="1400"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a:t>
            </a:r>
            <a:r>
              <a:rPr lang="ru-RU" sz="1400" dirty="0">
                <a:latin typeface="Arial" panose="020B0604020202020204" pitchFamily="34" charset="0"/>
                <a:cs typeface="Arial" panose="020B0604020202020204" pitchFamily="34" charset="0"/>
              </a:rPr>
              <a:t>после коррекции магнитного поля (</a:t>
            </a:r>
            <a:r>
              <a:rPr lang="ru-RU" sz="1400" b="1" dirty="0" smtClean="0">
                <a:latin typeface="Arial" panose="020B0604020202020204" pitchFamily="34" charset="0"/>
                <a:cs typeface="Arial" panose="020B0604020202020204" pitchFamily="34" charset="0"/>
              </a:rPr>
              <a:t>У-400М</a:t>
            </a:r>
            <a:r>
              <a:rPr lang="en-US" sz="1400" b="1" dirty="0" smtClean="0">
                <a:latin typeface="Arial" panose="020B0604020202020204" pitchFamily="34" charset="0"/>
                <a:cs typeface="Arial" panose="020B0604020202020204" pitchFamily="34" charset="0"/>
              </a:rPr>
              <a:t>-New</a:t>
            </a:r>
            <a:r>
              <a:rPr lang="ru-RU" sz="1400" dirty="0">
                <a:latin typeface="Arial" panose="020B0604020202020204" pitchFamily="34" charset="0"/>
                <a:cs typeface="Arial" panose="020B0604020202020204" pitchFamily="34" charset="0"/>
              </a:rPr>
              <a:t>)</a:t>
            </a:r>
          </a:p>
        </p:txBody>
      </p:sp>
      <p:sp>
        <p:nvSpPr>
          <p:cNvPr id="5" name="TextBox 4"/>
          <p:cNvSpPr txBox="1"/>
          <p:nvPr/>
        </p:nvSpPr>
        <p:spPr>
          <a:xfrm>
            <a:off x="116991" y="188640"/>
            <a:ext cx="7656904" cy="369332"/>
          </a:xfrm>
          <a:prstGeom prst="rect">
            <a:avLst/>
          </a:prstGeom>
          <a:noFill/>
        </p:spPr>
        <p:txBody>
          <a:bodyPr wrap="none" rtlCol="0">
            <a:spAutoFit/>
          </a:bodyPr>
          <a:lstStyle/>
          <a:p>
            <a:r>
              <a:rPr lang="ru-RU" b="1" dirty="0" smtClean="0">
                <a:solidFill>
                  <a:srgbClr val="7030A0"/>
                </a:solidFill>
                <a:latin typeface="Arial" panose="020B0604020202020204" pitchFamily="34" charset="0"/>
                <a:cs typeface="Arial" panose="020B0604020202020204" pitchFamily="34" charset="0"/>
              </a:rPr>
              <a:t>Перспективы увеличения энергии ионов </a:t>
            </a:r>
            <a:r>
              <a:rPr lang="ru-RU" b="1" dirty="0" smtClean="0">
                <a:solidFill>
                  <a:srgbClr val="7030A0"/>
                </a:solidFill>
                <a:latin typeface="Arial" panose="020B0604020202020204" pitchFamily="34" charset="0"/>
                <a:cs typeface="Arial" panose="020B0604020202020204" pitchFamily="34" charset="0"/>
              </a:rPr>
              <a:t>на</a:t>
            </a:r>
            <a:r>
              <a:rPr lang="en-US" b="1" dirty="0" smtClean="0">
                <a:solidFill>
                  <a:srgbClr val="7030A0"/>
                </a:solidFill>
                <a:latin typeface="Arial" panose="020B0604020202020204" pitchFamily="34" charset="0"/>
                <a:cs typeface="Arial" panose="020B0604020202020204" pitchFamily="34" charset="0"/>
              </a:rPr>
              <a:t> </a:t>
            </a:r>
            <a:r>
              <a:rPr lang="ru-RU" b="1" dirty="0" smtClean="0">
                <a:solidFill>
                  <a:srgbClr val="7030A0"/>
                </a:solidFill>
                <a:latin typeface="Arial" panose="020B0604020202020204" pitchFamily="34" charset="0"/>
                <a:cs typeface="Arial" panose="020B0604020202020204" pitchFamily="34" charset="0"/>
              </a:rPr>
              <a:t>циклотрона </a:t>
            </a:r>
            <a:r>
              <a:rPr lang="ru-RU" b="1" dirty="0" smtClean="0">
                <a:solidFill>
                  <a:srgbClr val="7030A0"/>
                </a:solidFill>
                <a:latin typeface="Arial" panose="020B0604020202020204" pitchFamily="34" charset="0"/>
                <a:cs typeface="Arial" panose="020B0604020202020204" pitchFamily="34" charset="0"/>
              </a:rPr>
              <a:t>У-400М</a:t>
            </a:r>
            <a:endParaRPr lang="ru-RU" b="1"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84762620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615966" y="1198171"/>
            <a:ext cx="6424448" cy="4633101"/>
          </a:xfrm>
          <a:prstGeom prst="rect">
            <a:avLst/>
          </a:prstGeom>
        </p:spPr>
      </p:pic>
      <p:sp>
        <p:nvSpPr>
          <p:cNvPr id="6" name="Rectangle 2"/>
          <p:cNvSpPr>
            <a:spLocks noChangeArrowheads="1"/>
          </p:cNvSpPr>
          <p:nvPr/>
        </p:nvSpPr>
        <p:spPr bwMode="auto">
          <a:xfrm>
            <a:off x="0" y="684126"/>
            <a:ext cx="138564" cy="3462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ru-RU"/>
          </a:p>
        </p:txBody>
      </p:sp>
      <p:pic>
        <p:nvPicPr>
          <p:cNvPr id="9" name="Рисунок 8"/>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757504" y="2369023"/>
            <a:ext cx="2664619" cy="3000375"/>
          </a:xfrm>
          <a:prstGeom prst="rect">
            <a:avLst/>
          </a:prstGeom>
          <a:noFill/>
        </p:spPr>
      </p:pic>
      <p:sp>
        <p:nvSpPr>
          <p:cNvPr id="10" name="TextBox 9"/>
          <p:cNvSpPr txBox="1"/>
          <p:nvPr/>
        </p:nvSpPr>
        <p:spPr>
          <a:xfrm>
            <a:off x="3633535" y="857250"/>
            <a:ext cx="2427588" cy="415498"/>
          </a:xfrm>
          <a:prstGeom prst="rect">
            <a:avLst/>
          </a:prstGeom>
          <a:noFill/>
        </p:spPr>
        <p:txBody>
          <a:bodyPr wrap="none" rtlCol="0">
            <a:spAutoFit/>
          </a:bodyPr>
          <a:lstStyle/>
          <a:p>
            <a:r>
              <a:rPr lang="ru-RU" sz="2100" b="1" dirty="0">
                <a:solidFill>
                  <a:srgbClr val="7030A0"/>
                </a:solidFill>
                <a:latin typeface="Arial" panose="020B0604020202020204" pitchFamily="34" charset="0"/>
                <a:cs typeface="Arial" panose="020B0604020202020204" pitchFamily="34" charset="0"/>
              </a:rPr>
              <a:t>Система вывода</a:t>
            </a:r>
          </a:p>
        </p:txBody>
      </p:sp>
    </p:spTree>
    <p:extLst>
      <p:ext uri="{BB962C8B-B14F-4D97-AF65-F5344CB8AC3E}">
        <p14:creationId xmlns="" xmlns:p14="http://schemas.microsoft.com/office/powerpoint/2010/main" val="112216564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95536" y="908720"/>
            <a:ext cx="7632848" cy="839391"/>
          </a:xfrm>
        </p:spPr>
        <p:txBody>
          <a:bodyPr>
            <a:noAutofit/>
          </a:bodyPr>
          <a:lstStyle/>
          <a:p>
            <a:pPr algn="ctr" eaLnBrk="1" hangingPunct="1"/>
            <a:r>
              <a:rPr lang="ru-RU" altLang="ru-RU" sz="2000" dirty="0">
                <a:latin typeface="Arial" panose="020B0604020202020204" pitchFamily="34" charset="0"/>
                <a:cs typeface="Arial" panose="020B0604020202020204" pitchFamily="34" charset="0"/>
              </a:rPr>
              <a:t>Предлагается вывод пучка</a:t>
            </a:r>
            <a:br>
              <a:rPr lang="ru-RU" altLang="ru-RU" sz="2000" dirty="0">
                <a:latin typeface="Arial" panose="020B0604020202020204" pitchFamily="34" charset="0"/>
                <a:cs typeface="Arial" panose="020B0604020202020204" pitchFamily="34" charset="0"/>
              </a:rPr>
            </a:br>
            <a:r>
              <a:rPr lang="ru-RU" altLang="ru-RU" sz="2000" dirty="0">
                <a:latin typeface="Arial" panose="020B0604020202020204" pitchFamily="34" charset="0"/>
                <a:cs typeface="Arial" panose="020B0604020202020204" pitchFamily="34" charset="0"/>
              </a:rPr>
              <a:t> с использованием </a:t>
            </a:r>
            <a:r>
              <a:rPr lang="ru-RU" altLang="ru-RU" sz="2000" dirty="0" smtClean="0">
                <a:latin typeface="Arial" panose="020B0604020202020204" pitchFamily="34" charset="0"/>
                <a:cs typeface="Arial" panose="020B0604020202020204" pitchFamily="34" charset="0"/>
              </a:rPr>
              <a:t>электростатического </a:t>
            </a:r>
            <a:r>
              <a:rPr lang="ru-RU" altLang="ru-RU" sz="2000" dirty="0">
                <a:latin typeface="Arial" panose="020B0604020202020204" pitchFamily="34" charset="0"/>
                <a:cs typeface="Arial" panose="020B0604020202020204" pitchFamily="34" charset="0"/>
              </a:rPr>
              <a:t>дефлектора </a:t>
            </a:r>
          </a:p>
        </p:txBody>
      </p:sp>
      <p:sp useBgFill="1">
        <p:nvSpPr>
          <p:cNvPr id="8195" name="Rectangle 4"/>
          <p:cNvSpPr>
            <a:spLocks noGrp="1" noChangeArrowheads="1"/>
          </p:cNvSpPr>
          <p:nvPr>
            <p:ph type="body" idx="1"/>
          </p:nvPr>
        </p:nvSpPr>
        <p:spPr>
          <a:xfrm>
            <a:off x="107504" y="2201669"/>
            <a:ext cx="8568952" cy="3819619"/>
          </a:xfrm>
        </p:spPr>
        <p:txBody>
          <a:bodyPr>
            <a:noAutofit/>
          </a:bodyPr>
          <a:lstStyle/>
          <a:p>
            <a:pPr marL="0" indent="0">
              <a:buNone/>
            </a:pPr>
            <a:r>
              <a:rPr lang="ru-RU" altLang="ru-RU" sz="1800" b="1" u="sng" dirty="0">
                <a:latin typeface="Arial" panose="020B0604020202020204" pitchFamily="34" charset="0"/>
                <a:cs typeface="Arial" panose="020B0604020202020204" pitchFamily="34" charset="0"/>
              </a:rPr>
              <a:t>Элементы системы вывода</a:t>
            </a:r>
          </a:p>
          <a:p>
            <a:pPr eaLnBrk="1" hangingPunct="1"/>
            <a:endParaRPr lang="ru-RU" altLang="ru-RU" sz="1800" b="1" u="sng" dirty="0">
              <a:solidFill>
                <a:schemeClr val="hlink"/>
              </a:solidFill>
              <a:latin typeface="Arial" panose="020B0604020202020204" pitchFamily="34" charset="0"/>
              <a:cs typeface="Arial" panose="020B0604020202020204" pitchFamily="34" charset="0"/>
            </a:endParaRPr>
          </a:p>
          <a:p>
            <a:pPr marL="0" indent="0" eaLnBrk="1" hangingPunct="1">
              <a:buNone/>
            </a:pPr>
            <a:r>
              <a:rPr lang="ru-RU" altLang="ru-RU" sz="1800" b="1" i="1" dirty="0">
                <a:solidFill>
                  <a:srgbClr val="7030A0"/>
                </a:solidFill>
                <a:latin typeface="Arial" panose="020B0604020202020204" pitchFamily="34" charset="0"/>
                <a:cs typeface="Arial" panose="020B0604020202020204" pitchFamily="34" charset="0"/>
              </a:rPr>
              <a:t>Электростатический дефлектор (</a:t>
            </a:r>
            <a:r>
              <a:rPr lang="en-US" altLang="ru-RU" sz="1800" b="1" i="1" dirty="0">
                <a:solidFill>
                  <a:srgbClr val="7030A0"/>
                </a:solidFill>
                <a:latin typeface="Arial" panose="020B0604020202020204" pitchFamily="34" charset="0"/>
                <a:cs typeface="Arial" panose="020B0604020202020204" pitchFamily="34" charset="0"/>
              </a:rPr>
              <a:t>ESD)</a:t>
            </a:r>
            <a:endParaRPr lang="ru-RU" altLang="ru-RU" sz="1800" b="1" i="1" dirty="0">
              <a:solidFill>
                <a:srgbClr val="7030A0"/>
              </a:solidFill>
              <a:latin typeface="Arial" panose="020B0604020202020204" pitchFamily="34" charset="0"/>
              <a:cs typeface="Arial" panose="020B0604020202020204" pitchFamily="34" charset="0"/>
            </a:endParaRPr>
          </a:p>
          <a:p>
            <a:pPr eaLnBrk="1" hangingPunct="1"/>
            <a:r>
              <a:rPr lang="ru-RU" altLang="ru-RU" sz="1800" b="1" i="1" dirty="0">
                <a:latin typeface="Arial" panose="020B0604020202020204" pitchFamily="34" charset="0"/>
                <a:cs typeface="Arial" panose="020B0604020202020204" pitchFamily="34" charset="0"/>
              </a:rPr>
              <a:t>устанавливается в долине (внутри </a:t>
            </a:r>
            <a:r>
              <a:rPr lang="ru-RU" altLang="ru-RU" sz="1800" b="1" i="1" dirty="0" err="1" smtClean="0">
                <a:latin typeface="Arial" panose="020B0604020202020204" pitchFamily="34" charset="0"/>
                <a:cs typeface="Arial" panose="020B0604020202020204" pitchFamily="34" charset="0"/>
              </a:rPr>
              <a:t>дуанта</a:t>
            </a:r>
            <a:r>
              <a:rPr lang="ru-RU" altLang="ru-RU" sz="1800" b="1" i="1" dirty="0" smtClean="0">
                <a:latin typeface="Arial" panose="020B0604020202020204" pitchFamily="34" charset="0"/>
                <a:cs typeface="Arial" panose="020B0604020202020204" pitchFamily="34" charset="0"/>
              </a:rPr>
              <a:t> – непростая техническая задача))</a:t>
            </a:r>
            <a:endParaRPr lang="ru-RU" altLang="ru-RU" sz="1800" b="1" i="1" dirty="0">
              <a:latin typeface="Arial" panose="020B0604020202020204" pitchFamily="34" charset="0"/>
              <a:cs typeface="Arial" panose="020B0604020202020204" pitchFamily="34" charset="0"/>
            </a:endParaRPr>
          </a:p>
          <a:p>
            <a:pPr eaLnBrk="1" hangingPunct="1"/>
            <a:r>
              <a:rPr lang="ru-RU" altLang="ru-RU" sz="1800" b="1" i="1" dirty="0">
                <a:latin typeface="Arial" panose="020B0604020202020204" pitchFamily="34" charset="0"/>
                <a:cs typeface="Arial" panose="020B0604020202020204" pitchFamily="34" charset="0"/>
              </a:rPr>
              <a:t>длина </a:t>
            </a:r>
            <a:r>
              <a:rPr lang="en-US" altLang="ru-RU" sz="1800" b="1" i="1" dirty="0">
                <a:latin typeface="Arial" panose="020B0604020202020204" pitchFamily="34" charset="0"/>
                <a:cs typeface="Arial" panose="020B0604020202020204" pitchFamily="34" charset="0"/>
              </a:rPr>
              <a:t>L≈80 </a:t>
            </a:r>
            <a:r>
              <a:rPr lang="ru-RU" altLang="ru-RU" sz="1800" b="1" i="1" dirty="0">
                <a:latin typeface="Arial" panose="020B0604020202020204" pitchFamily="34" charset="0"/>
                <a:cs typeface="Arial" panose="020B0604020202020204" pitchFamily="34" charset="0"/>
              </a:rPr>
              <a:t>см</a:t>
            </a:r>
          </a:p>
          <a:p>
            <a:pPr eaLnBrk="1" hangingPunct="1"/>
            <a:r>
              <a:rPr lang="ru-RU" altLang="ru-RU" sz="1800" b="1" i="1" dirty="0">
                <a:latin typeface="Arial" panose="020B0604020202020204" pitchFamily="34" charset="0"/>
                <a:cs typeface="Arial" panose="020B0604020202020204" pitchFamily="34" charset="0"/>
              </a:rPr>
              <a:t>апертура </a:t>
            </a:r>
            <a:r>
              <a:rPr lang="el-GR" altLang="ru-RU" sz="1800" b="1" i="1" dirty="0">
                <a:latin typeface="Arial" panose="020B0604020202020204" pitchFamily="34" charset="0"/>
                <a:cs typeface="Arial" panose="020B0604020202020204" pitchFamily="34" charset="0"/>
              </a:rPr>
              <a:t>Δ</a:t>
            </a:r>
            <a:r>
              <a:rPr lang="en-US" altLang="ru-RU" sz="1800" b="1" i="1" dirty="0">
                <a:latin typeface="Arial" panose="020B0604020202020204" pitchFamily="34" charset="0"/>
                <a:cs typeface="Arial" panose="020B0604020202020204" pitchFamily="34" charset="0"/>
              </a:rPr>
              <a:t>X</a:t>
            </a:r>
            <a:r>
              <a:rPr lang="ru-RU" altLang="ru-RU" sz="1800" b="1" i="1" dirty="0">
                <a:latin typeface="Arial" panose="020B0604020202020204" pitchFamily="34" charset="0"/>
                <a:cs typeface="Arial" panose="020B0604020202020204" pitchFamily="34" charset="0"/>
              </a:rPr>
              <a:t>=8 мм</a:t>
            </a:r>
          </a:p>
          <a:p>
            <a:pPr eaLnBrk="1" hangingPunct="1"/>
            <a:r>
              <a:rPr lang="ru-RU" altLang="ru-RU" sz="1800" b="1" i="1" dirty="0">
                <a:latin typeface="Arial" panose="020B0604020202020204" pitchFamily="34" charset="0"/>
                <a:cs typeface="Arial" panose="020B0604020202020204" pitchFamily="34" charset="0"/>
              </a:rPr>
              <a:t>максимальный потенциал </a:t>
            </a:r>
            <a:r>
              <a:rPr lang="en-US" altLang="ru-RU" sz="1800" b="1" i="1" dirty="0" err="1">
                <a:latin typeface="Arial" panose="020B0604020202020204" pitchFamily="34" charset="0"/>
                <a:cs typeface="Arial" panose="020B0604020202020204" pitchFamily="34" charset="0"/>
              </a:rPr>
              <a:t>Umax</a:t>
            </a:r>
            <a:r>
              <a:rPr lang="en-US" altLang="ru-RU" sz="1800" b="1" i="1" dirty="0">
                <a:latin typeface="Arial" panose="020B0604020202020204" pitchFamily="34" charset="0"/>
                <a:cs typeface="Arial" panose="020B0604020202020204" pitchFamily="34" charset="0"/>
              </a:rPr>
              <a:t>=</a:t>
            </a:r>
            <a:r>
              <a:rPr lang="ru-RU" altLang="ru-RU" sz="1800" b="1" i="1" dirty="0">
                <a:latin typeface="Arial" panose="020B0604020202020204" pitchFamily="34" charset="0"/>
                <a:cs typeface="Arial" panose="020B0604020202020204" pitchFamily="34" charset="0"/>
              </a:rPr>
              <a:t>59</a:t>
            </a:r>
            <a:r>
              <a:rPr lang="en-US" altLang="ru-RU" sz="1800" b="1" i="1" dirty="0">
                <a:latin typeface="Arial" panose="020B0604020202020204" pitchFamily="34" charset="0"/>
                <a:cs typeface="Arial" panose="020B0604020202020204" pitchFamily="34" charset="0"/>
              </a:rPr>
              <a:t> </a:t>
            </a:r>
            <a:r>
              <a:rPr lang="ru-RU" altLang="ru-RU" sz="1800" b="1" i="1" dirty="0" err="1">
                <a:latin typeface="Arial" panose="020B0604020202020204" pitchFamily="34" charset="0"/>
                <a:cs typeface="Arial" panose="020B0604020202020204" pitchFamily="34" charset="0"/>
              </a:rPr>
              <a:t>кВ</a:t>
            </a:r>
            <a:r>
              <a:rPr lang="ru-RU" altLang="ru-RU" sz="1800" b="1" i="1" dirty="0">
                <a:latin typeface="Arial" panose="020B0604020202020204" pitchFamily="34" charset="0"/>
                <a:cs typeface="Arial" panose="020B0604020202020204" pitchFamily="34" charset="0"/>
              </a:rPr>
              <a:t> (74 </a:t>
            </a:r>
            <a:r>
              <a:rPr lang="ru-RU" altLang="ru-RU" sz="1800" b="1" i="1" dirty="0" err="1">
                <a:latin typeface="Arial" panose="020B0604020202020204" pitchFamily="34" charset="0"/>
                <a:cs typeface="Arial" panose="020B0604020202020204" pitchFamily="34" charset="0"/>
              </a:rPr>
              <a:t>кВ</a:t>
            </a:r>
            <a:r>
              <a:rPr lang="ru-RU" altLang="ru-RU" sz="1800" b="1" i="1" dirty="0">
                <a:latin typeface="Arial" panose="020B0604020202020204" pitchFamily="34" charset="0"/>
                <a:cs typeface="Arial" panose="020B0604020202020204" pitchFamily="34" charset="0"/>
              </a:rPr>
              <a:t>/см)</a:t>
            </a:r>
          </a:p>
          <a:p>
            <a:pPr eaLnBrk="1" hangingPunct="1"/>
            <a:endParaRPr lang="el-GR" altLang="ru-RU" sz="1800" b="1" i="1" dirty="0">
              <a:latin typeface="Arial" panose="020B0604020202020204" pitchFamily="34" charset="0"/>
              <a:cs typeface="Arial" panose="020B0604020202020204" pitchFamily="34" charset="0"/>
            </a:endParaRPr>
          </a:p>
          <a:p>
            <a:pPr marL="0" indent="0" eaLnBrk="1" hangingPunct="1">
              <a:buNone/>
            </a:pPr>
            <a:r>
              <a:rPr lang="ru-RU" altLang="ru-RU" sz="1800" b="1" i="1" dirty="0">
                <a:solidFill>
                  <a:srgbClr val="7030A0"/>
                </a:solidFill>
                <a:latin typeface="Arial" panose="020B0604020202020204" pitchFamily="34" charset="0"/>
                <a:cs typeface="Arial" panose="020B0604020202020204" pitchFamily="34" charset="0"/>
              </a:rPr>
              <a:t>Два фокусирующих магнитных канала </a:t>
            </a:r>
            <a:r>
              <a:rPr lang="en-US" altLang="ru-RU" sz="1800" b="1" i="1" dirty="0">
                <a:solidFill>
                  <a:srgbClr val="7030A0"/>
                </a:solidFill>
                <a:latin typeface="Arial" panose="020B0604020202020204" pitchFamily="34" charset="0"/>
                <a:cs typeface="Arial" panose="020B0604020202020204" pitchFamily="34" charset="0"/>
              </a:rPr>
              <a:t>(MC1 </a:t>
            </a:r>
            <a:r>
              <a:rPr lang="ru-RU" altLang="ru-RU" sz="1800" b="1" i="1" dirty="0">
                <a:solidFill>
                  <a:srgbClr val="7030A0"/>
                </a:solidFill>
                <a:latin typeface="Arial" panose="020B0604020202020204" pitchFamily="34" charset="0"/>
                <a:cs typeface="Arial" panose="020B0604020202020204" pitchFamily="34" charset="0"/>
              </a:rPr>
              <a:t>и </a:t>
            </a:r>
            <a:r>
              <a:rPr lang="en-US" altLang="ru-RU" sz="1800" b="1" i="1" dirty="0">
                <a:solidFill>
                  <a:srgbClr val="7030A0"/>
                </a:solidFill>
                <a:latin typeface="Arial" panose="020B0604020202020204" pitchFamily="34" charset="0"/>
                <a:cs typeface="Arial" panose="020B0604020202020204" pitchFamily="34" charset="0"/>
              </a:rPr>
              <a:t>MC2)</a:t>
            </a:r>
            <a:endParaRPr lang="ru-RU" altLang="ru-RU" sz="1800" b="1" i="1" dirty="0">
              <a:solidFill>
                <a:srgbClr val="7030A0"/>
              </a:solidFill>
              <a:latin typeface="Arial" panose="020B0604020202020204" pitchFamily="34" charset="0"/>
              <a:cs typeface="Arial" panose="020B0604020202020204" pitchFamily="34" charset="0"/>
            </a:endParaRPr>
          </a:p>
          <a:p>
            <a:pPr eaLnBrk="1" hangingPunct="1"/>
            <a:r>
              <a:rPr lang="ru-RU" altLang="ru-RU" sz="1800" b="1" i="1" dirty="0">
                <a:latin typeface="Arial" panose="020B0604020202020204" pitchFamily="34" charset="0"/>
                <a:cs typeface="Arial" panose="020B0604020202020204" pitchFamily="34" charset="0"/>
              </a:rPr>
              <a:t>параметры каналов определяются при расчетах огибающих выводимого пучка</a:t>
            </a:r>
            <a:endParaRPr lang="en-US" altLang="ru-RU" sz="1800" b="1" i="1" dirty="0">
              <a:latin typeface="Arial" panose="020B0604020202020204" pitchFamily="34" charset="0"/>
              <a:cs typeface="Arial" panose="020B0604020202020204" pitchFamily="34" charset="0"/>
            </a:endParaRPr>
          </a:p>
          <a:p>
            <a:pPr eaLnBrk="1" hangingPunct="1"/>
            <a:endParaRPr lang="en-US" altLang="ru-RU" sz="1800" b="1" i="1" dirty="0">
              <a:latin typeface="Arial" panose="020B0604020202020204" pitchFamily="34" charset="0"/>
              <a:cs typeface="Arial" panose="020B0604020202020204" pitchFamily="34" charset="0"/>
            </a:endParaRPr>
          </a:p>
          <a:p>
            <a:pPr eaLnBrk="1" hangingPunct="1"/>
            <a:endParaRPr lang="ru-RU" altLang="ru-RU" sz="1800" b="1" i="1" dirty="0">
              <a:solidFill>
                <a:schemeClr val="folHlink"/>
              </a:solidFill>
              <a:latin typeface="Arial" panose="020B0604020202020204" pitchFamily="34" charset="0"/>
              <a:cs typeface="Arial" panose="020B0604020202020204" pitchFamily="34" charset="0"/>
            </a:endParaRPr>
          </a:p>
          <a:p>
            <a:pPr eaLnBrk="1" hangingPunct="1"/>
            <a:endParaRPr lang="ru-RU" altLang="ru-RU" sz="1350" b="1" i="1" dirty="0">
              <a:solidFill>
                <a:schemeClr val="folHlink"/>
              </a:solidFill>
              <a:latin typeface="Arial" panose="020B0604020202020204" pitchFamily="34" charset="0"/>
              <a:cs typeface="Arial" panose="020B0604020202020204" pitchFamily="34" charset="0"/>
            </a:endParaRPr>
          </a:p>
        </p:txBody>
      </p:sp>
      <p:sp>
        <p:nvSpPr>
          <p:cNvPr id="4" name="TextBox 3"/>
          <p:cNvSpPr txBox="1"/>
          <p:nvPr/>
        </p:nvSpPr>
        <p:spPr>
          <a:xfrm>
            <a:off x="3466217" y="188640"/>
            <a:ext cx="2427588" cy="415498"/>
          </a:xfrm>
          <a:prstGeom prst="rect">
            <a:avLst/>
          </a:prstGeom>
          <a:noFill/>
        </p:spPr>
        <p:txBody>
          <a:bodyPr wrap="none" rtlCol="0">
            <a:spAutoFit/>
          </a:bodyPr>
          <a:lstStyle/>
          <a:p>
            <a:r>
              <a:rPr lang="ru-RU" sz="2100" b="1" dirty="0">
                <a:solidFill>
                  <a:srgbClr val="7030A0"/>
                </a:solidFill>
                <a:latin typeface="Arial" panose="020B0604020202020204" pitchFamily="34" charset="0"/>
                <a:cs typeface="Arial" panose="020B0604020202020204" pitchFamily="34" charset="0"/>
              </a:rPr>
              <a:t>Система вывода</a:t>
            </a:r>
          </a:p>
        </p:txBody>
      </p:sp>
    </p:spTree>
    <p:extLst>
      <p:ext uri="{BB962C8B-B14F-4D97-AF65-F5344CB8AC3E}">
        <p14:creationId xmlns="" xmlns:p14="http://schemas.microsoft.com/office/powerpoint/2010/main" val="71753047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4"/>
          <p:cNvSpPr>
            <a:spLocks noGrp="1" noChangeArrowheads="1"/>
          </p:cNvSpPr>
          <p:nvPr>
            <p:ph type="title"/>
          </p:nvPr>
        </p:nvSpPr>
        <p:spPr>
          <a:xfrm>
            <a:off x="323163" y="975121"/>
            <a:ext cx="3704927" cy="874217"/>
          </a:xfrm>
        </p:spPr>
        <p:txBody>
          <a:bodyPr>
            <a:normAutofit fontScale="90000"/>
          </a:bodyPr>
          <a:lstStyle/>
          <a:p>
            <a:pPr eaLnBrk="1" hangingPunct="1"/>
            <a:r>
              <a:rPr lang="ru-RU" altLang="ru-RU" sz="1800" dirty="0">
                <a:latin typeface="Arial" panose="020B0604020202020204" pitchFamily="34" charset="0"/>
                <a:cs typeface="Arial" panose="020B0604020202020204" pitchFamily="34" charset="0"/>
              </a:rPr>
              <a:t>Поперечное сечение электростатического дефлектора (вариант)</a:t>
            </a:r>
          </a:p>
        </p:txBody>
      </p:sp>
      <p:graphicFrame>
        <p:nvGraphicFramePr>
          <p:cNvPr id="17411" name="Object 3"/>
          <p:cNvGraphicFramePr>
            <a:graphicFrameLocks noGrp="1" noChangeAspect="1"/>
          </p:cNvGraphicFramePr>
          <p:nvPr>
            <p:ph idx="1"/>
            <p:extLst/>
          </p:nvPr>
        </p:nvGraphicFramePr>
        <p:xfrm>
          <a:off x="484789" y="1767571"/>
          <a:ext cx="3324184" cy="4233179"/>
        </p:xfrm>
        <a:graphic>
          <a:graphicData uri="http://schemas.openxmlformats.org/presentationml/2006/ole">
            <p:oleObj spid="_x0000_s1081350" name="Graph" r:id="rId4" imgW="2927299" imgH="3812438" progId="">
              <p:embed/>
            </p:oleObj>
          </a:graphicData>
        </a:graphic>
      </p:graphicFrame>
      <p:sp>
        <p:nvSpPr>
          <p:cNvPr id="4" name="Rectangle 2"/>
          <p:cNvSpPr txBox="1">
            <a:spLocks noChangeArrowheads="1"/>
          </p:cNvSpPr>
          <p:nvPr/>
        </p:nvSpPr>
        <p:spPr>
          <a:xfrm>
            <a:off x="5175360" y="1136981"/>
            <a:ext cx="2918265" cy="467778"/>
          </a:xfrm>
          <a:prstGeom prst="rect">
            <a:avLst/>
          </a:prstGeom>
          <a:effectLst/>
        </p:spPr>
        <p:txBody>
          <a:bodyPr vert="horz" lIns="68580" tIns="34290" rIns="68580" bIns="34290" rtlCol="0" anchor="ctr">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ru-RU" altLang="ru-RU" sz="1800">
                <a:solidFill>
                  <a:prstClr val="black"/>
                </a:solidFill>
                <a:latin typeface="Arial" panose="020B0604020202020204" pitchFamily="34" charset="0"/>
                <a:cs typeface="Arial" panose="020B0604020202020204" pitchFamily="34" charset="0"/>
              </a:rPr>
              <a:t>Дефлектор циклотрона ДЦ-110</a:t>
            </a:r>
            <a:endParaRPr lang="ru-RU" altLang="ru-RU" sz="1800" dirty="0">
              <a:solidFill>
                <a:prstClr val="black"/>
              </a:solidFill>
              <a:latin typeface="Arial" panose="020B0604020202020204" pitchFamily="34" charset="0"/>
              <a:cs typeface="Arial" panose="020B0604020202020204" pitchFamily="34" charset="0"/>
            </a:endParaRPr>
          </a:p>
        </p:txBody>
      </p:sp>
      <p:pic>
        <p:nvPicPr>
          <p:cNvPr id="5" name="Picture 4" descr="IMG_1726"/>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028089" y="1849338"/>
            <a:ext cx="4916873" cy="3689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7963829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9" name="Рисунок 2" descr="E:\магканал.png"/>
          <p:cNvPicPr>
            <a:picLocks noGrp="1" noChangeAspect="1" noChangeArrowheads="1"/>
          </p:cNvPicPr>
          <p:nvPr>
            <p:ph type="body" idx="1"/>
          </p:nvPr>
        </p:nvPicPr>
        <p:blipFill>
          <a:blip r:embed="rId3" cstate="print">
            <a:extLst>
              <a:ext uri="{28A0092B-C50C-407E-A947-70E740481C1C}">
                <a14:useLocalDpi xmlns="" xmlns:a14="http://schemas.microsoft.com/office/drawing/2010/main" val="0"/>
              </a:ext>
            </a:extLst>
          </a:blip>
          <a:srcRect/>
          <a:stretch>
            <a:fillRect/>
          </a:stretch>
        </p:blipFill>
        <p:spPr>
          <a:xfrm>
            <a:off x="119866" y="53943"/>
            <a:ext cx="6828398" cy="334470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4" name="Rectangle 2"/>
          <p:cNvSpPr txBox="1">
            <a:spLocks noChangeArrowheads="1"/>
          </p:cNvSpPr>
          <p:nvPr/>
        </p:nvSpPr>
        <p:spPr>
          <a:xfrm>
            <a:off x="1907704" y="6093296"/>
            <a:ext cx="2339752" cy="572364"/>
          </a:xfrm>
          <a:prstGeom prst="rect">
            <a:avLst/>
          </a:prstGeom>
          <a:effectLst/>
        </p:spPr>
        <p:txBody>
          <a:bodyPr vert="horz" lIns="68580" tIns="34290" rIns="68580" bIns="34290" rtlCol="0" anchor="ctr">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ru-RU" altLang="ru-RU" sz="1800" dirty="0">
                <a:solidFill>
                  <a:prstClr val="black"/>
                </a:solidFill>
                <a:latin typeface="Arial" panose="020B0604020202020204" pitchFamily="34" charset="0"/>
                <a:cs typeface="Arial" panose="020B0604020202020204" pitchFamily="34" charset="0"/>
              </a:rPr>
              <a:t>Магнитный канал циклотрона ДЦ-110</a:t>
            </a:r>
          </a:p>
        </p:txBody>
      </p:sp>
      <p:pic>
        <p:nvPicPr>
          <p:cNvPr id="5" name="Picture 4" descr="IMG_437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297016" y="3222465"/>
            <a:ext cx="4846984" cy="36355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Rectangle 2"/>
          <p:cNvSpPr>
            <a:spLocks noGrp="1" noChangeArrowheads="1"/>
          </p:cNvSpPr>
          <p:nvPr>
            <p:ph type="title"/>
          </p:nvPr>
        </p:nvSpPr>
        <p:spPr>
          <a:xfrm>
            <a:off x="-266039" y="3573016"/>
            <a:ext cx="3025517" cy="364009"/>
          </a:xfrm>
        </p:spPr>
        <p:txBody>
          <a:bodyPr>
            <a:noAutofit/>
          </a:bodyPr>
          <a:lstStyle/>
          <a:p>
            <a:pPr eaLnBrk="1" hangingPunct="1"/>
            <a:r>
              <a:rPr lang="ru-RU" altLang="ru-RU" sz="1800" dirty="0">
                <a:latin typeface="Arial" panose="020B0604020202020204" pitchFamily="34" charset="0"/>
                <a:cs typeface="Arial" panose="020B0604020202020204" pitchFamily="34" charset="0"/>
              </a:rPr>
              <a:t>Вариант конструкции канала МС2</a:t>
            </a:r>
          </a:p>
        </p:txBody>
      </p:sp>
    </p:spTree>
    <p:extLst>
      <p:ext uri="{BB962C8B-B14F-4D97-AF65-F5344CB8AC3E}">
        <p14:creationId xmlns="" xmlns:p14="http://schemas.microsoft.com/office/powerpoint/2010/main" val="4594698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820"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805342" y="802166"/>
            <a:ext cx="5696289" cy="58958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Прямоугольник 5"/>
          <p:cNvSpPr/>
          <p:nvPr/>
        </p:nvSpPr>
        <p:spPr>
          <a:xfrm>
            <a:off x="386180" y="144251"/>
            <a:ext cx="8242916" cy="646331"/>
          </a:xfrm>
          <a:prstGeom prst="rect">
            <a:avLst/>
          </a:prstGeom>
        </p:spPr>
        <p:txBody>
          <a:bodyPr wrap="square">
            <a:spAutoFit/>
          </a:bodyPr>
          <a:lstStyle/>
          <a:p>
            <a:pPr marL="449580" algn="ctr" eaLnBrk="1" fontAlgn="auto" hangingPunct="1">
              <a:spcBef>
                <a:spcPts val="0"/>
              </a:spcBef>
              <a:spcAft>
                <a:spcPts val="0"/>
              </a:spcAft>
            </a:pPr>
            <a:r>
              <a:rPr lang="ru-RU" dirty="0" smtClean="0">
                <a:solidFill>
                  <a:srgbClr val="000000"/>
                </a:solidFill>
                <a:latin typeface="Times New Roman" panose="02020603050405020304" pitchFamily="18" charset="0"/>
                <a:ea typeface="Times New Roman" panose="02020603050405020304" pitchFamily="18" charset="0"/>
                <a:cs typeface="+mn-cs"/>
              </a:rPr>
              <a:t>Схема системы электростатического вывода пучка ионов высокой энергии</a:t>
            </a:r>
          </a:p>
          <a:p>
            <a:pPr marL="449580" algn="ctr" eaLnBrk="1" fontAlgn="auto" hangingPunct="1">
              <a:spcBef>
                <a:spcPts val="0"/>
              </a:spcBef>
              <a:spcAft>
                <a:spcPts val="0"/>
              </a:spcAft>
            </a:pPr>
            <a:r>
              <a:rPr lang="ru-RU" dirty="0" smtClean="0">
                <a:solidFill>
                  <a:srgbClr val="000000"/>
                </a:solidFill>
                <a:latin typeface="Times New Roman" panose="02020603050405020304" pitchFamily="18" charset="0"/>
                <a:ea typeface="Times New Roman" panose="02020603050405020304" pitchFamily="18" charset="0"/>
                <a:cs typeface="+mn-cs"/>
              </a:rPr>
              <a:t>(средний радиус орбиты пучка 175,5 см)</a:t>
            </a:r>
            <a:endParaRPr lang="ru-RU" dirty="0">
              <a:solidFill>
                <a:srgbClr val="000000"/>
              </a:solidFill>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 xmlns:p14="http://schemas.microsoft.com/office/powerpoint/2010/main" val="379993109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6575483" y="965597"/>
            <a:ext cx="2353191" cy="4976813"/>
            <a:chOff x="8767310" y="144463"/>
            <a:chExt cx="3137588" cy="6635750"/>
          </a:xfrm>
        </p:grpSpPr>
        <p:pic>
          <p:nvPicPr>
            <p:cNvPr id="5" name="Рисунок 4"/>
            <p:cNvPicPr>
              <a:picLocks noChangeAspect="1"/>
            </p:cNvPicPr>
            <p:nvPr/>
          </p:nvPicPr>
          <p:blipFill rotWithShape="1">
            <a:blip r:embed="rId4" cstate="print">
              <a:lum contrast="20000"/>
              <a:extLst>
                <a:ext uri="{BEBA8EAE-BF5A-486C-A8C5-ECC9F3942E4B}">
                  <a14:imgProps xmlns="" xmlns:a14="http://schemas.microsoft.com/office/drawing/2010/main">
                    <a14:imgLayer r:embed="rId5">
                      <a14:imgEffect>
                        <a14:sharpenSoften amount="78000"/>
                      </a14:imgEffect>
                      <a14:imgEffect>
                        <a14:brightnessContrast bright="2000" contrast="21000"/>
                      </a14:imgEffect>
                    </a14:imgLayer>
                  </a14:imgProps>
                </a:ext>
                <a:ext uri="{28A0092B-C50C-407E-A947-70E740481C1C}">
                  <a14:useLocalDpi xmlns="" xmlns:a14="http://schemas.microsoft.com/office/drawing/2010/main" val="0"/>
                </a:ext>
              </a:extLst>
            </a:blip>
            <a:srcRect/>
            <a:stretch/>
          </p:blipFill>
          <p:spPr>
            <a:xfrm>
              <a:off x="8767310" y="144463"/>
              <a:ext cx="3137588" cy="6635750"/>
            </a:xfrm>
            <a:prstGeom prst="rect">
              <a:avLst/>
            </a:prstGeom>
          </p:spPr>
        </p:pic>
        <p:sp>
          <p:nvSpPr>
            <p:cNvPr id="6" name="Прямоугольник 5"/>
            <p:cNvSpPr/>
            <p:nvPr/>
          </p:nvSpPr>
          <p:spPr>
            <a:xfrm>
              <a:off x="8966404" y="674414"/>
              <a:ext cx="522396" cy="444004"/>
            </a:xfrm>
            <a:prstGeom prst="rect">
              <a:avLst/>
            </a:prstGeom>
            <a:solidFill>
              <a:schemeClr val="tx2">
                <a:lumMod val="25000"/>
                <a:lumOff val="7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7" name="Text Box 5"/>
          <p:cNvSpPr txBox="1">
            <a:spLocks noChangeArrowheads="1"/>
          </p:cNvSpPr>
          <p:nvPr/>
        </p:nvSpPr>
        <p:spPr bwMode="auto">
          <a:xfrm>
            <a:off x="679460" y="6205682"/>
            <a:ext cx="6404893" cy="535531"/>
          </a:xfrm>
          <a:prstGeom prst="rect">
            <a:avLst/>
          </a:prstGeom>
          <a:noFill/>
          <a:ln w="9525">
            <a:noFill/>
            <a:miter lim="800000"/>
            <a:headEnd/>
            <a:tailEnd/>
          </a:ln>
        </p:spPr>
        <p:txBody>
          <a:bodyPr wrap="square">
            <a:spAutoFit/>
          </a:bodyPr>
          <a:lstStyle/>
          <a:p>
            <a:pPr algn="ctr">
              <a:lnSpc>
                <a:spcPct val="80000"/>
              </a:lnSpc>
            </a:pPr>
            <a:r>
              <a:rPr lang="ru-RU" altLang="ru-RU" sz="1200" dirty="0">
                <a:solidFill>
                  <a:srgbClr val="002060"/>
                </a:solidFill>
                <a:latin typeface="Arial" panose="020B0604020202020204" pitchFamily="34" charset="0"/>
                <a:cs typeface="Arial" panose="020B0604020202020204" pitchFamily="34" charset="0"/>
              </a:rPr>
              <a:t>Схема</a:t>
            </a:r>
            <a:r>
              <a:rPr lang="en-US" altLang="ru-RU" sz="1200" dirty="0">
                <a:solidFill>
                  <a:srgbClr val="002060"/>
                </a:solidFill>
                <a:latin typeface="Arial" panose="020B0604020202020204" pitchFamily="34" charset="0"/>
                <a:cs typeface="Arial" panose="020B0604020202020204" pitchFamily="34" charset="0"/>
              </a:rPr>
              <a:t> </a:t>
            </a:r>
            <a:r>
              <a:rPr lang="ru-RU" altLang="ru-RU" sz="1200" dirty="0">
                <a:solidFill>
                  <a:srgbClr val="002060"/>
                </a:solidFill>
                <a:latin typeface="Arial" panose="020B0604020202020204" pitchFamily="34" charset="0"/>
                <a:cs typeface="Arial" panose="020B0604020202020204" pitchFamily="34" charset="0"/>
              </a:rPr>
              <a:t>и чертеж существующего канала аксиальной инжекции У-400М</a:t>
            </a:r>
          </a:p>
          <a:p>
            <a:pPr algn="ctr">
              <a:lnSpc>
                <a:spcPct val="80000"/>
              </a:lnSpc>
            </a:pPr>
            <a:r>
              <a:rPr lang="ru-RU" altLang="ru-RU" sz="1200" dirty="0">
                <a:solidFill>
                  <a:srgbClr val="002060"/>
                </a:solidFill>
                <a:latin typeface="Arial" panose="020B0604020202020204" pitchFamily="34" charset="0"/>
                <a:cs typeface="Arial" panose="020B0604020202020204" pitchFamily="34" charset="0"/>
              </a:rPr>
              <a:t>ЭЦР-источник</a:t>
            </a:r>
            <a:r>
              <a:rPr lang="en-US" altLang="ru-RU" sz="1200" dirty="0">
                <a:solidFill>
                  <a:srgbClr val="002060"/>
                </a:solidFill>
                <a:latin typeface="Arial" panose="020B0604020202020204" pitchFamily="34" charset="0"/>
                <a:cs typeface="Arial" panose="020B0604020202020204" pitchFamily="34" charset="0"/>
              </a:rPr>
              <a:t> </a:t>
            </a:r>
            <a:r>
              <a:rPr lang="ru-RU" altLang="ru-RU" sz="1200" dirty="0">
                <a:solidFill>
                  <a:srgbClr val="002060"/>
                </a:solidFill>
                <a:latin typeface="Arial" panose="020B0604020202020204" pitchFamily="34" charset="0"/>
                <a:cs typeface="Arial" panose="020B0604020202020204" pitchFamily="34" charset="0"/>
              </a:rPr>
              <a:t>ионов, </a:t>
            </a:r>
            <a:r>
              <a:rPr lang="en-US" altLang="ru-RU" sz="1200" dirty="0">
                <a:solidFill>
                  <a:srgbClr val="002060"/>
                </a:solidFill>
                <a:latin typeface="Arial" panose="020B0604020202020204" pitchFamily="34" charset="0"/>
                <a:cs typeface="Arial" panose="020B0604020202020204" pitchFamily="34" charset="0"/>
              </a:rPr>
              <a:t>S0</a:t>
            </a:r>
            <a:r>
              <a:rPr lang="en-US" altLang="ru-RU" sz="1200" dirty="0">
                <a:solidFill>
                  <a:srgbClr val="002060"/>
                </a:solidFill>
                <a:latin typeface="Arial" panose="020B0604020202020204" pitchFamily="34" charset="0"/>
                <a:cs typeface="Arial" panose="020B0604020202020204" pitchFamily="34" charset="0"/>
                <a:sym typeface="Symbol" pitchFamily="18" charset="2"/>
              </a:rPr>
              <a:t></a:t>
            </a:r>
            <a:r>
              <a:rPr lang="en-US" altLang="ru-RU" sz="1200" dirty="0">
                <a:solidFill>
                  <a:srgbClr val="002060"/>
                </a:solidFill>
                <a:latin typeface="Arial" panose="020B0604020202020204" pitchFamily="34" charset="0"/>
                <a:cs typeface="Arial" panose="020B0604020202020204" pitchFamily="34" charset="0"/>
              </a:rPr>
              <a:t>S</a:t>
            </a:r>
            <a:r>
              <a:rPr lang="ru-RU" altLang="ru-RU" sz="1200" dirty="0">
                <a:solidFill>
                  <a:srgbClr val="002060"/>
                </a:solidFill>
                <a:latin typeface="Arial" panose="020B0604020202020204" pitchFamily="34" charset="0"/>
                <a:cs typeface="Arial" panose="020B0604020202020204" pitchFamily="34" charset="0"/>
              </a:rPr>
              <a:t>6</a:t>
            </a:r>
            <a:r>
              <a:rPr lang="en-US" altLang="ru-RU" sz="1200" dirty="0">
                <a:solidFill>
                  <a:srgbClr val="002060"/>
                </a:solidFill>
                <a:latin typeface="Arial" panose="020B0604020202020204" pitchFamily="34" charset="0"/>
                <a:cs typeface="Arial" panose="020B0604020202020204" pitchFamily="34" charset="0"/>
              </a:rPr>
              <a:t> – </a:t>
            </a:r>
            <a:r>
              <a:rPr lang="ru-RU" altLang="ru-RU" sz="1200" dirty="0">
                <a:solidFill>
                  <a:srgbClr val="002060"/>
                </a:solidFill>
                <a:latin typeface="Arial" panose="020B0604020202020204" pitchFamily="34" charset="0"/>
                <a:cs typeface="Arial" panose="020B0604020202020204" pitchFamily="34" charset="0"/>
              </a:rPr>
              <a:t>фокусирующие соленоиды, </a:t>
            </a:r>
          </a:p>
          <a:p>
            <a:pPr algn="ctr">
              <a:lnSpc>
                <a:spcPct val="80000"/>
              </a:lnSpc>
            </a:pPr>
            <a:r>
              <a:rPr lang="ru-RU" altLang="ru-RU" sz="1200" dirty="0">
                <a:solidFill>
                  <a:srgbClr val="002060"/>
                </a:solidFill>
                <a:latin typeface="Arial" panose="020B0604020202020204" pitchFamily="34" charset="0"/>
                <a:cs typeface="Arial" panose="020B0604020202020204" pitchFamily="34" charset="0"/>
              </a:rPr>
              <a:t>АМ – анализирующий магнит</a:t>
            </a:r>
          </a:p>
        </p:txBody>
      </p:sp>
      <p:cxnSp>
        <p:nvCxnSpPr>
          <p:cNvPr id="8" name="Прямая со стрелкой 7"/>
          <p:cNvCxnSpPr>
            <a:cxnSpLocks noChangeShapeType="1"/>
          </p:cNvCxnSpPr>
          <p:nvPr/>
        </p:nvCxnSpPr>
        <p:spPr bwMode="auto">
          <a:xfrm>
            <a:off x="7105505" y="4956475"/>
            <a:ext cx="748862" cy="251595"/>
          </a:xfrm>
          <a:prstGeom prst="straightConnector1">
            <a:avLst/>
          </a:prstGeom>
          <a:noFill/>
          <a:ln w="15875" algn="ctr">
            <a:solidFill>
              <a:srgbClr val="0070C0"/>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pic>
        <p:nvPicPr>
          <p:cNvPr id="9" name="Picture 2"/>
          <p:cNvPicPr preferRelativeResize="0">
            <a:picLocks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624329" y="1937366"/>
            <a:ext cx="4492271" cy="1993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0" name="Объект 9"/>
          <p:cNvGraphicFramePr>
            <a:graphicFrameLocks/>
          </p:cNvGraphicFramePr>
          <p:nvPr>
            <p:extLst>
              <p:ext uri="{D42A27DB-BD31-4B8C-83A1-F6EECF244321}">
                <p14:modId xmlns="" xmlns:p14="http://schemas.microsoft.com/office/powerpoint/2010/main" val="2991269984"/>
              </p:ext>
            </p:extLst>
          </p:nvPr>
        </p:nvGraphicFramePr>
        <p:xfrm>
          <a:off x="2618393" y="3970542"/>
          <a:ext cx="4641628" cy="1971867"/>
        </p:xfrm>
        <a:graphic>
          <a:graphicData uri="http://schemas.openxmlformats.org/presentationml/2006/ole">
            <p:oleObj spid="_x0000_s1078284" r:id="rId7" imgW="8854135" imgH="5747004" progId="">
              <p:embed/>
            </p:oleObj>
          </a:graphicData>
        </a:graphic>
      </p:graphicFrame>
      <p:sp>
        <p:nvSpPr>
          <p:cNvPr id="11" name="Прямоугольник 10"/>
          <p:cNvSpPr/>
          <p:nvPr/>
        </p:nvSpPr>
        <p:spPr>
          <a:xfrm>
            <a:off x="2615223" y="592069"/>
            <a:ext cx="3943799" cy="492443"/>
          </a:xfrm>
          <a:prstGeom prst="rect">
            <a:avLst/>
          </a:prstGeom>
        </p:spPr>
        <p:txBody>
          <a:bodyPr wrap="square">
            <a:spAutoFit/>
          </a:bodyPr>
          <a:lstStyle/>
          <a:p>
            <a:pPr algn="ctr"/>
            <a:r>
              <a:rPr lang="ru-RU" sz="1200" dirty="0">
                <a:latin typeface="Arial" panose="020B0604020202020204" pitchFamily="34" charset="0"/>
                <a:cs typeface="Arial" panose="020B0604020202020204" pitchFamily="34" charset="0"/>
              </a:rPr>
              <a:t>Трассировка ионов </a:t>
            </a:r>
            <a:r>
              <a:rPr lang="ru-RU" sz="1400" b="1" baseline="30000" dirty="0">
                <a:latin typeface="Arial" panose="020B0604020202020204" pitchFamily="34" charset="0"/>
                <a:cs typeface="Arial" panose="020B0604020202020204" pitchFamily="34" charset="0"/>
              </a:rPr>
              <a:t>7</a:t>
            </a:r>
            <a:r>
              <a:rPr lang="en-US" sz="1400" b="1" dirty="0">
                <a:latin typeface="Arial" panose="020B0604020202020204" pitchFamily="34" charset="0"/>
                <a:cs typeface="Arial" panose="020B0604020202020204" pitchFamily="34" charset="0"/>
              </a:rPr>
              <a:t>Li</a:t>
            </a:r>
            <a:r>
              <a:rPr lang="ru-RU" sz="1400" b="1" baseline="30000" dirty="0">
                <a:latin typeface="Arial" panose="020B0604020202020204" pitchFamily="34" charset="0"/>
                <a:cs typeface="Arial" panose="020B0604020202020204" pitchFamily="34" charset="0"/>
              </a:rPr>
              <a:t>2+ </a:t>
            </a:r>
            <a:r>
              <a:rPr lang="en-US" altLang="ru-RU" sz="1400" b="1" dirty="0">
                <a:latin typeface="Arial" panose="020B0604020202020204" pitchFamily="34" charset="0"/>
                <a:cs typeface="Arial" panose="020B0604020202020204" pitchFamily="34" charset="0"/>
              </a:rPr>
              <a:t>(A/Z= </a:t>
            </a:r>
            <a:r>
              <a:rPr lang="ru-RU" altLang="ru-RU" sz="1400" b="1" dirty="0">
                <a:latin typeface="Arial" panose="020B0604020202020204" pitchFamily="34" charset="0"/>
                <a:cs typeface="Arial" panose="020B0604020202020204" pitchFamily="34" charset="0"/>
              </a:rPr>
              <a:t>3</a:t>
            </a:r>
            <a:r>
              <a:rPr lang="en-US" altLang="ru-RU" sz="1400" b="1" dirty="0">
                <a:latin typeface="Arial" panose="020B0604020202020204" pitchFamily="34" charset="0"/>
                <a:cs typeface="Arial" panose="020B0604020202020204" pitchFamily="34" charset="0"/>
              </a:rPr>
              <a:t>.5)</a:t>
            </a:r>
            <a:r>
              <a:rPr lang="ru-RU" altLang="ru-RU" sz="1400" b="1" dirty="0">
                <a:latin typeface="Arial" panose="020B0604020202020204" pitchFamily="34" charset="0"/>
                <a:cs typeface="Arial" panose="020B0604020202020204" pitchFamily="34" charset="0"/>
              </a:rPr>
              <a:t> </a:t>
            </a:r>
            <a:r>
              <a:rPr lang="ru-RU" altLang="ru-RU" sz="1200" dirty="0">
                <a:latin typeface="Arial" panose="020B0604020202020204" pitchFamily="34" charset="0"/>
                <a:cs typeface="Arial" panose="020B0604020202020204" pitchFamily="34" charset="0"/>
              </a:rPr>
              <a:t>о</a:t>
            </a:r>
            <a:r>
              <a:rPr lang="ru-RU" sz="1200" dirty="0">
                <a:latin typeface="Arial" panose="020B0604020202020204" pitchFamily="34" charset="0"/>
                <a:cs typeface="Arial" panose="020B0604020202020204" pitchFamily="34" charset="0"/>
              </a:rPr>
              <a:t>т источника</a:t>
            </a:r>
            <a:r>
              <a:rPr lang="en-US" sz="1200" dirty="0">
                <a:solidFill>
                  <a:srgbClr val="990033"/>
                </a:solidFill>
                <a:latin typeface="Arial" panose="020B0604020202020204" pitchFamily="34" charset="0"/>
                <a:cs typeface="Arial" panose="020B0604020202020204" pitchFamily="34" charset="0"/>
              </a:rPr>
              <a:t> DECRIS-2</a:t>
            </a:r>
            <a:r>
              <a:rPr lang="en-US" sz="1200" dirty="0">
                <a:latin typeface="Arial" panose="020B0604020202020204" pitchFamily="34" charset="0"/>
                <a:cs typeface="Arial" panose="020B0604020202020204" pitchFamily="34" charset="0"/>
              </a:rPr>
              <a:t> 14 </a:t>
            </a:r>
            <a:r>
              <a:rPr lang="ru-RU" sz="1200" dirty="0">
                <a:latin typeface="Arial" panose="020B0604020202020204" pitchFamily="34" charset="0"/>
                <a:cs typeface="Arial" panose="020B0604020202020204" pitchFamily="34" charset="0"/>
              </a:rPr>
              <a:t>ГГц</a:t>
            </a:r>
            <a:r>
              <a:rPr lang="en-US" sz="1200" dirty="0">
                <a:latin typeface="Arial" panose="020B0604020202020204" pitchFamily="34" charset="0"/>
                <a:cs typeface="Arial" panose="020B0604020202020204" pitchFamily="34" charset="0"/>
              </a:rPr>
              <a:t> </a:t>
            </a:r>
            <a:endParaRPr lang="ru-RU" sz="1200" dirty="0">
              <a:latin typeface="Arial" panose="020B0604020202020204" pitchFamily="34" charset="0"/>
              <a:cs typeface="Arial" panose="020B0604020202020204" pitchFamily="34" charset="0"/>
            </a:endParaRPr>
          </a:p>
        </p:txBody>
      </p:sp>
      <p:sp>
        <p:nvSpPr>
          <p:cNvPr id="12" name="Прямоугольник 11"/>
          <p:cNvSpPr/>
          <p:nvPr/>
        </p:nvSpPr>
        <p:spPr>
          <a:xfrm>
            <a:off x="2640700" y="1026800"/>
            <a:ext cx="3773373" cy="646331"/>
          </a:xfrm>
          <a:prstGeom prst="rect">
            <a:avLst/>
          </a:prstGeom>
        </p:spPr>
        <p:txBody>
          <a:bodyPr wrap="square">
            <a:spAutoFit/>
          </a:bodyPr>
          <a:lstStyle/>
          <a:p>
            <a:pPr algn="ctr"/>
            <a:r>
              <a:rPr lang="ru-RU" altLang="ru-RU" sz="1200" u="sng" dirty="0">
                <a:latin typeface="Arial" panose="020B0604020202020204" pitchFamily="34" charset="0"/>
                <a:cs typeface="Arial" panose="020B0604020202020204" pitchFamily="34" charset="0"/>
              </a:rPr>
              <a:t>Параметры пучка</a:t>
            </a:r>
          </a:p>
          <a:p>
            <a:pPr algn="just"/>
            <a:r>
              <a:rPr lang="ru-RU" altLang="ru-RU" sz="1200" dirty="0">
                <a:latin typeface="Arial" panose="020B0604020202020204" pitchFamily="34" charset="0"/>
                <a:cs typeface="Arial" panose="020B0604020202020204" pitchFamily="34" charset="0"/>
              </a:rPr>
              <a:t>      Начальный диаметр сечения пучка – 8 мм </a:t>
            </a:r>
            <a:r>
              <a:rPr lang="ru-RU" altLang="ru-RU" sz="1200" dirty="0" err="1">
                <a:latin typeface="Arial" panose="020B0604020202020204" pitchFamily="34" charset="0"/>
                <a:cs typeface="Arial" panose="020B0604020202020204" pitchFamily="34" charset="0"/>
              </a:rPr>
              <a:t>Эмиттанс</a:t>
            </a:r>
            <a:r>
              <a:rPr lang="ru-RU" altLang="ru-RU" sz="1200" dirty="0">
                <a:latin typeface="Arial" panose="020B0604020202020204" pitchFamily="34" charset="0"/>
                <a:cs typeface="Arial" panose="020B0604020202020204" pitchFamily="34" charset="0"/>
              </a:rPr>
              <a:t> – </a:t>
            </a:r>
            <a:r>
              <a:rPr lang="ru-RU" altLang="ru-RU" sz="1200" dirty="0">
                <a:solidFill>
                  <a:srgbClr val="FF0000"/>
                </a:solidFill>
                <a:latin typeface="Arial" panose="020B0604020202020204" pitchFamily="34" charset="0"/>
                <a:cs typeface="Arial" panose="020B0604020202020204" pitchFamily="34" charset="0"/>
              </a:rPr>
              <a:t>16</a:t>
            </a:r>
            <a:r>
              <a:rPr lang="en-US" altLang="ru-RU" sz="1200" dirty="0">
                <a:solidFill>
                  <a:srgbClr val="FF0000"/>
                </a:solidFill>
                <a:latin typeface="Arial" panose="020B0604020202020204" pitchFamily="34" charset="0"/>
                <a:cs typeface="Arial" panose="020B0604020202020204" pitchFamily="34" charset="0"/>
              </a:rPr>
              <a:t>0</a:t>
            </a:r>
            <a:r>
              <a:rPr lang="ru-RU" altLang="ru-RU" sz="1200" dirty="0">
                <a:latin typeface="Arial" panose="020B0604020202020204" pitchFamily="34" charset="0"/>
                <a:cs typeface="Arial" panose="020B0604020202020204" pitchFamily="34" charset="0"/>
              </a:rPr>
              <a:t> </a:t>
            </a:r>
            <a:r>
              <a:rPr lang="ru-RU" altLang="ru-RU" sz="1200" dirty="0">
                <a:latin typeface="Arial" panose="020B0604020202020204" pitchFamily="34" charset="0"/>
                <a:cs typeface="Arial" panose="020B0604020202020204" pitchFamily="34" charset="0"/>
                <a:sym typeface="Symbol" pitchFamily="18" charset="2"/>
              </a:rPr>
              <a:t></a:t>
            </a:r>
            <a:r>
              <a:rPr lang="ru-RU" altLang="ru-RU" sz="1200" dirty="0">
                <a:latin typeface="Arial" panose="020B0604020202020204" pitchFamily="34" charset="0"/>
                <a:cs typeface="Arial" panose="020B0604020202020204" pitchFamily="34" charset="0"/>
              </a:rPr>
              <a:t> </a:t>
            </a:r>
            <a:r>
              <a:rPr lang="ru-RU" altLang="ru-RU" sz="1200" dirty="0" err="1">
                <a:latin typeface="Arial" panose="020B0604020202020204" pitchFamily="34" charset="0"/>
                <a:cs typeface="Arial" panose="020B0604020202020204" pitchFamily="34" charset="0"/>
              </a:rPr>
              <a:t>мм</a:t>
            </a:r>
            <a:r>
              <a:rPr lang="ru-RU" altLang="ru-RU" sz="1200" dirty="0" err="1">
                <a:latin typeface="Arial" panose="020B0604020202020204" pitchFamily="34" charset="0"/>
                <a:cs typeface="Arial" panose="020B0604020202020204" pitchFamily="34" charset="0"/>
                <a:sym typeface="Symbol" pitchFamily="18" charset="2"/>
              </a:rPr>
              <a:t></a:t>
            </a:r>
            <a:r>
              <a:rPr lang="ru-RU" altLang="ru-RU" sz="1200" dirty="0" err="1">
                <a:latin typeface="Arial" panose="020B0604020202020204" pitchFamily="34" charset="0"/>
                <a:cs typeface="Arial" panose="020B0604020202020204" pitchFamily="34" charset="0"/>
              </a:rPr>
              <a:t>мрад</a:t>
            </a:r>
            <a:r>
              <a:rPr lang="ru-RU" altLang="ru-RU" sz="1200" dirty="0">
                <a:latin typeface="Arial" panose="020B0604020202020204" pitchFamily="34" charset="0"/>
                <a:cs typeface="Arial" panose="020B0604020202020204" pitchFamily="34" charset="0"/>
              </a:rPr>
              <a:t>  </a:t>
            </a:r>
            <a:r>
              <a:rPr lang="en-US" altLang="ru-RU" sz="1200" dirty="0" err="1">
                <a:latin typeface="Arial" panose="020B0604020202020204" pitchFamily="34" charset="0"/>
                <a:cs typeface="Arial" panose="020B0604020202020204" pitchFamily="34" charset="0"/>
              </a:rPr>
              <a:t>U</a:t>
            </a:r>
            <a:r>
              <a:rPr lang="en-US" altLang="ru-RU" sz="1200" baseline="-8000" dirty="0" err="1">
                <a:latin typeface="Arial" panose="020B0604020202020204" pitchFamily="34" charset="0"/>
                <a:cs typeface="Arial" panose="020B0604020202020204" pitchFamily="34" charset="0"/>
              </a:rPr>
              <a:t>inj</a:t>
            </a:r>
            <a:r>
              <a:rPr lang="ru-RU" altLang="ru-RU" sz="1200" dirty="0">
                <a:latin typeface="Arial" panose="020B0604020202020204" pitchFamily="34" charset="0"/>
                <a:cs typeface="Arial" panose="020B0604020202020204" pitchFamily="34" charset="0"/>
              </a:rPr>
              <a:t> – 1</a:t>
            </a:r>
            <a:r>
              <a:rPr lang="en-US" altLang="ru-RU" sz="1200" dirty="0">
                <a:latin typeface="Arial" panose="020B0604020202020204" pitchFamily="34" charset="0"/>
                <a:cs typeface="Arial" panose="020B0604020202020204" pitchFamily="34" charset="0"/>
              </a:rPr>
              <a:t>9</a:t>
            </a:r>
            <a:r>
              <a:rPr lang="ru-RU" altLang="ru-RU" sz="1200" dirty="0">
                <a:latin typeface="Arial" panose="020B0604020202020204" pitchFamily="34" charset="0"/>
                <a:cs typeface="Arial" panose="020B0604020202020204" pitchFamily="34" charset="0"/>
              </a:rPr>
              <a:t>.1 </a:t>
            </a:r>
            <a:r>
              <a:rPr lang="ru-RU" altLang="ru-RU" sz="1200" dirty="0" err="1">
                <a:latin typeface="Arial" panose="020B0604020202020204" pitchFamily="34" charset="0"/>
                <a:cs typeface="Arial" panose="020B0604020202020204" pitchFamily="34" charset="0"/>
              </a:rPr>
              <a:t>кВ</a:t>
            </a:r>
            <a:endParaRPr lang="ru-RU" altLang="ru-RU" sz="1200" dirty="0">
              <a:latin typeface="Arial" panose="020B0604020202020204" pitchFamily="34" charset="0"/>
              <a:cs typeface="Arial" panose="020B0604020202020204" pitchFamily="34" charset="0"/>
            </a:endParaRPr>
          </a:p>
        </p:txBody>
      </p:sp>
      <p:grpSp>
        <p:nvGrpSpPr>
          <p:cNvPr id="13" name="Группа 12"/>
          <p:cNvGrpSpPr/>
          <p:nvPr/>
        </p:nvGrpSpPr>
        <p:grpSpPr>
          <a:xfrm>
            <a:off x="162631" y="1212428"/>
            <a:ext cx="2300288" cy="4238625"/>
            <a:chOff x="226732" y="154730"/>
            <a:chExt cx="3067050" cy="5651500"/>
          </a:xfrm>
        </p:grpSpPr>
        <p:pic>
          <p:nvPicPr>
            <p:cNvPr id="14" name="Рисунок 2"/>
            <p:cNvPicPr>
              <a:picLocks noChangeAspect="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226732" y="154730"/>
              <a:ext cx="3067050" cy="5651500"/>
            </a:xfrm>
            <a:prstGeom prst="rect">
              <a:avLst/>
            </a:prstGeom>
            <a:solidFill>
              <a:schemeClr val="bg1"/>
            </a:solidFill>
            <a:ln w="3175">
              <a:solidFill>
                <a:schemeClr val="tx1"/>
              </a:solidFill>
              <a:miter lim="800000"/>
              <a:headEnd/>
              <a:tailEnd/>
            </a:ln>
          </p:spPr>
        </p:pic>
        <p:sp>
          <p:nvSpPr>
            <p:cNvPr id="15" name="Прямоугольник 14"/>
            <p:cNvSpPr/>
            <p:nvPr/>
          </p:nvSpPr>
          <p:spPr>
            <a:xfrm>
              <a:off x="265984" y="373360"/>
              <a:ext cx="456440" cy="6021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275259" y="570862"/>
              <a:ext cx="456440" cy="430887"/>
            </a:xfrm>
            <a:prstGeom prst="rect">
              <a:avLst/>
            </a:prstGeom>
            <a:noFill/>
          </p:spPr>
          <p:txBody>
            <a:bodyPr wrap="square">
              <a:spAutoFit/>
            </a:bodyPr>
            <a:lstStyle/>
            <a:p>
              <a:r>
                <a:rPr lang="ru-RU" altLang="ru-RU" sz="750" b="1" dirty="0">
                  <a:latin typeface="Arial" panose="020B0604020202020204" pitchFamily="34" charset="0"/>
                  <a:cs typeface="Arial" panose="020B0604020202020204" pitchFamily="34" charset="0"/>
                </a:rPr>
                <a:t>ЭЦР</a:t>
              </a:r>
              <a:endParaRPr lang="ru-RU" sz="750" b="1" dirty="0"/>
            </a:p>
          </p:txBody>
        </p:sp>
      </p:grpSp>
      <p:sp>
        <p:nvSpPr>
          <p:cNvPr id="17" name="Заголовок 2"/>
          <p:cNvSpPr txBox="1">
            <a:spLocks/>
          </p:cNvSpPr>
          <p:nvPr/>
        </p:nvSpPr>
        <p:spPr>
          <a:xfrm>
            <a:off x="3011041" y="7407"/>
            <a:ext cx="3032690" cy="338210"/>
          </a:xfrm>
          <a:prstGeom prst="rect">
            <a:avLst/>
          </a:prstGeom>
        </p:spPr>
        <p:txBody>
          <a:bodyPr>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sz="2400" b="1" dirty="0">
                <a:solidFill>
                  <a:srgbClr val="7030A0"/>
                </a:solidFill>
                <a:latin typeface="Arial" panose="020B0604020202020204" pitchFamily="34" charset="0"/>
                <a:cs typeface="Arial" panose="020B0604020202020204" pitchFamily="34" charset="0"/>
              </a:rPr>
              <a:t>Система инжекции</a:t>
            </a:r>
          </a:p>
        </p:txBody>
      </p:sp>
    </p:spTree>
    <p:extLst>
      <p:ext uri="{BB962C8B-B14F-4D97-AF65-F5344CB8AC3E}">
        <p14:creationId xmlns="" xmlns:p14="http://schemas.microsoft.com/office/powerpoint/2010/main" val="34303304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8" name="Text Box 4"/>
          <p:cNvSpPr txBox="1">
            <a:spLocks noChangeArrowheads="1"/>
          </p:cNvSpPr>
          <p:nvPr/>
        </p:nvSpPr>
        <p:spPr bwMode="auto">
          <a:xfrm>
            <a:off x="1418908" y="188640"/>
            <a:ext cx="6434302" cy="923330"/>
          </a:xfrm>
          <a:prstGeom prst="rect">
            <a:avLst/>
          </a:prstGeom>
          <a:noFill/>
          <a:ln w="25400">
            <a:noFill/>
            <a:miter lim="800000"/>
            <a:headEnd/>
            <a:tailEnd/>
          </a:ln>
        </p:spPr>
        <p:txBody>
          <a:bodyPr wrap="square">
            <a:spAutoFit/>
          </a:bodyPr>
          <a:lstStyle/>
          <a:p>
            <a:pPr algn="ctr"/>
            <a:r>
              <a:rPr lang="ru-RU" altLang="ru-RU" dirty="0" smtClean="0">
                <a:latin typeface="Arial" panose="020B0604020202020204" pitchFamily="34" charset="0"/>
                <a:cs typeface="Arial" panose="020B0604020202020204" pitchFamily="34" charset="0"/>
              </a:rPr>
              <a:t>ТРАССИРОВКА </a:t>
            </a:r>
            <a:r>
              <a:rPr lang="ru-RU" altLang="ru-RU" dirty="0">
                <a:latin typeface="Arial" panose="020B0604020202020204" pitchFamily="34" charset="0"/>
                <a:cs typeface="Arial" panose="020B0604020202020204" pitchFamily="34" charset="0"/>
              </a:rPr>
              <a:t>ПУЧКА </a:t>
            </a:r>
            <a:r>
              <a:rPr lang="en-US" altLang="ru-RU" baseline="-25000" dirty="0">
                <a:latin typeface="Arial" panose="020B0604020202020204" pitchFamily="34" charset="0"/>
                <a:cs typeface="Arial" panose="020B0604020202020204" pitchFamily="34" charset="0"/>
              </a:rPr>
              <a:t>16</a:t>
            </a:r>
            <a:r>
              <a:rPr lang="en-US" altLang="ru-RU" dirty="0">
                <a:latin typeface="Arial" panose="020B0604020202020204" pitchFamily="34" charset="0"/>
                <a:cs typeface="Arial" panose="020B0604020202020204" pitchFamily="34" charset="0"/>
              </a:rPr>
              <a:t>O</a:t>
            </a:r>
            <a:r>
              <a:rPr lang="en-US" altLang="ru-RU" baseline="30000" dirty="0">
                <a:latin typeface="Arial" panose="020B0604020202020204" pitchFamily="34" charset="0"/>
                <a:cs typeface="Arial" panose="020B0604020202020204" pitchFamily="34" charset="0"/>
              </a:rPr>
              <a:t>7+</a:t>
            </a:r>
            <a:r>
              <a:rPr lang="ru-RU" altLang="ru-RU" dirty="0">
                <a:latin typeface="Arial" panose="020B0604020202020204" pitchFamily="34" charset="0"/>
                <a:cs typeface="Arial" panose="020B0604020202020204" pitchFamily="34" charset="0"/>
              </a:rPr>
              <a:t> </a:t>
            </a:r>
            <a:r>
              <a:rPr lang="en-US" altLang="ru-RU" dirty="0" smtClean="0">
                <a:latin typeface="Arial" panose="020B0604020202020204" pitchFamily="34" charset="0"/>
                <a:cs typeface="Arial" panose="020B0604020202020204" pitchFamily="34" charset="0"/>
              </a:rPr>
              <a:t>(A/Z=</a:t>
            </a:r>
            <a:r>
              <a:rPr lang="en-US" altLang="ru-RU" dirty="0"/>
              <a:t> </a:t>
            </a:r>
            <a:r>
              <a:rPr lang="en-US" altLang="ru-RU" dirty="0" smtClean="0">
                <a:latin typeface="Arial" panose="020B0604020202020204" pitchFamily="34" charset="0"/>
                <a:cs typeface="Arial" panose="020B0604020202020204" pitchFamily="34" charset="0"/>
              </a:rPr>
              <a:t>2.2857)</a:t>
            </a:r>
            <a:r>
              <a:rPr lang="ru-RU" altLang="ru-RU" dirty="0" smtClean="0">
                <a:latin typeface="Arial" panose="020B0604020202020204" pitchFamily="34" charset="0"/>
                <a:cs typeface="Arial" panose="020B0604020202020204" pitchFamily="34" charset="0"/>
              </a:rPr>
              <a:t> от источника</a:t>
            </a:r>
            <a:r>
              <a:rPr lang="en-US" dirty="0">
                <a:solidFill>
                  <a:srgbClr val="990033"/>
                </a:solidFill>
                <a:latin typeface="Arial" panose="020B0604020202020204" pitchFamily="34" charset="0"/>
                <a:cs typeface="Arial" panose="020B0604020202020204" pitchFamily="34" charset="0"/>
              </a:rPr>
              <a:t> </a:t>
            </a:r>
            <a:r>
              <a:rPr lang="en-US" dirty="0" smtClean="0">
                <a:solidFill>
                  <a:srgbClr val="990033"/>
                </a:solidFill>
                <a:latin typeface="Arial" panose="020B0604020202020204" pitchFamily="34" charset="0"/>
                <a:cs typeface="Arial" panose="020B0604020202020204" pitchFamily="34" charset="0"/>
              </a:rPr>
              <a:t>DECRIS-SC2</a:t>
            </a:r>
            <a:r>
              <a:rPr lang="ru-RU" dirty="0" smtClean="0">
                <a:solidFill>
                  <a:srgbClr val="990033"/>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18 </a:t>
            </a:r>
            <a:r>
              <a:rPr lang="ru-RU" dirty="0">
                <a:latin typeface="Arial" panose="020B0604020202020204" pitchFamily="34" charset="0"/>
                <a:cs typeface="Arial" panose="020B0604020202020204" pitchFamily="34" charset="0"/>
              </a:rPr>
              <a:t>ГГц</a:t>
            </a:r>
            <a:r>
              <a:rPr lang="ru-RU" altLang="ru-RU" dirty="0" smtClean="0">
                <a:latin typeface="Arial" panose="020B0604020202020204" pitchFamily="34" charset="0"/>
                <a:cs typeface="Arial" panose="020B0604020202020204" pitchFamily="34" charset="0"/>
              </a:rPr>
              <a:t> </a:t>
            </a:r>
            <a:endParaRPr lang="ru-RU" altLang="ru-RU" dirty="0">
              <a:latin typeface="Arial" panose="020B0604020202020204" pitchFamily="34" charset="0"/>
              <a:cs typeface="Arial" panose="020B0604020202020204" pitchFamily="34" charset="0"/>
            </a:endParaRPr>
          </a:p>
          <a:p>
            <a:pPr algn="ctr"/>
            <a:r>
              <a:rPr lang="en-US" altLang="ru-RU" dirty="0">
                <a:latin typeface="Arial" panose="020B0604020202020204" pitchFamily="34" charset="0"/>
                <a:cs typeface="Arial" panose="020B0604020202020204" pitchFamily="34" charset="0"/>
              </a:rPr>
              <a:t>B</a:t>
            </a:r>
            <a:r>
              <a:rPr lang="en-US" altLang="ru-RU" baseline="-25000" dirty="0">
                <a:latin typeface="Arial" panose="020B0604020202020204" pitchFamily="34" charset="0"/>
                <a:cs typeface="Arial" panose="020B0604020202020204" pitchFamily="34" charset="0"/>
              </a:rPr>
              <a:t>0</a:t>
            </a:r>
            <a:r>
              <a:rPr lang="en-US" altLang="ru-RU" dirty="0">
                <a:latin typeface="Arial" panose="020B0604020202020204" pitchFamily="34" charset="0"/>
                <a:cs typeface="Arial" panose="020B0604020202020204" pitchFamily="34" charset="0"/>
              </a:rPr>
              <a:t> = 1.438 </a:t>
            </a:r>
            <a:r>
              <a:rPr lang="ru-RU" altLang="ru-RU" dirty="0">
                <a:latin typeface="Arial" panose="020B0604020202020204" pitchFamily="34" charset="0"/>
                <a:cs typeface="Arial" panose="020B0604020202020204" pitchFamily="34" charset="0"/>
              </a:rPr>
              <a:t>Тл. Эффективность 36%. </a:t>
            </a:r>
          </a:p>
        </p:txBody>
      </p:sp>
      <p:sp>
        <p:nvSpPr>
          <p:cNvPr id="30729" name="Text Box 7"/>
          <p:cNvSpPr txBox="1">
            <a:spLocks noChangeArrowheads="1"/>
          </p:cNvSpPr>
          <p:nvPr/>
        </p:nvSpPr>
        <p:spPr bwMode="auto">
          <a:xfrm>
            <a:off x="107504" y="1196752"/>
            <a:ext cx="8928992" cy="553998"/>
          </a:xfrm>
          <a:prstGeom prst="rect">
            <a:avLst/>
          </a:prstGeom>
          <a:noFill/>
          <a:ln w="9525">
            <a:noFill/>
            <a:miter lim="800000"/>
            <a:headEnd/>
            <a:tailEnd/>
          </a:ln>
        </p:spPr>
        <p:txBody>
          <a:bodyPr wrap="square">
            <a:spAutoFit/>
          </a:bodyPr>
          <a:lstStyle/>
          <a:p>
            <a:pPr algn="ctr"/>
            <a:r>
              <a:rPr lang="ru-RU" altLang="ru-RU" sz="1500" u="sng" dirty="0">
                <a:latin typeface="Arial" panose="020B0604020202020204" pitchFamily="34" charset="0"/>
                <a:cs typeface="Arial" panose="020B0604020202020204" pitchFamily="34" charset="0"/>
              </a:rPr>
              <a:t>Параметры пучка</a:t>
            </a:r>
          </a:p>
          <a:p>
            <a:pPr algn="just"/>
            <a:r>
              <a:rPr lang="ru-RU" altLang="ru-RU" sz="1500" dirty="0">
                <a:latin typeface="Arial" panose="020B0604020202020204" pitchFamily="34" charset="0"/>
                <a:cs typeface="Arial" panose="020B0604020202020204" pitchFamily="34" charset="0"/>
              </a:rPr>
              <a:t>      Начальный диаметр сечения пучка – 8 мм       </a:t>
            </a:r>
            <a:r>
              <a:rPr lang="ru-RU" altLang="ru-RU" sz="1500" dirty="0" err="1">
                <a:latin typeface="Arial" panose="020B0604020202020204" pitchFamily="34" charset="0"/>
                <a:cs typeface="Arial" panose="020B0604020202020204" pitchFamily="34" charset="0"/>
              </a:rPr>
              <a:t>Эмиттанс</a:t>
            </a:r>
            <a:r>
              <a:rPr lang="ru-RU" altLang="ru-RU" sz="1500" dirty="0">
                <a:latin typeface="Arial" panose="020B0604020202020204" pitchFamily="34" charset="0"/>
                <a:cs typeface="Arial" panose="020B0604020202020204" pitchFamily="34" charset="0"/>
              </a:rPr>
              <a:t> – </a:t>
            </a:r>
            <a:r>
              <a:rPr lang="en-US" altLang="ru-RU" sz="1500" dirty="0">
                <a:solidFill>
                  <a:srgbClr val="FF0000"/>
                </a:solidFill>
                <a:latin typeface="Arial" panose="020B0604020202020204" pitchFamily="34" charset="0"/>
                <a:cs typeface="Arial" panose="020B0604020202020204" pitchFamily="34" charset="0"/>
              </a:rPr>
              <a:t>280</a:t>
            </a:r>
            <a:r>
              <a:rPr lang="ru-RU" altLang="ru-RU" sz="1500" dirty="0">
                <a:latin typeface="Arial" panose="020B0604020202020204" pitchFamily="34" charset="0"/>
                <a:cs typeface="Arial" panose="020B0604020202020204" pitchFamily="34" charset="0"/>
              </a:rPr>
              <a:t> </a:t>
            </a:r>
            <a:r>
              <a:rPr lang="ru-RU" altLang="ru-RU" sz="1500" dirty="0">
                <a:latin typeface="Arial" panose="020B0604020202020204" pitchFamily="34" charset="0"/>
                <a:cs typeface="Arial" panose="020B0604020202020204" pitchFamily="34" charset="0"/>
                <a:sym typeface="Symbol" pitchFamily="18" charset="2"/>
              </a:rPr>
              <a:t></a:t>
            </a:r>
            <a:r>
              <a:rPr lang="ru-RU" altLang="ru-RU" sz="1500" dirty="0">
                <a:latin typeface="Arial" panose="020B0604020202020204" pitchFamily="34" charset="0"/>
                <a:cs typeface="Arial" panose="020B0604020202020204" pitchFamily="34" charset="0"/>
              </a:rPr>
              <a:t> </a:t>
            </a:r>
            <a:r>
              <a:rPr lang="ru-RU" altLang="ru-RU" sz="1500" dirty="0" err="1">
                <a:latin typeface="Arial" panose="020B0604020202020204" pitchFamily="34" charset="0"/>
                <a:cs typeface="Arial" panose="020B0604020202020204" pitchFamily="34" charset="0"/>
              </a:rPr>
              <a:t>мм</a:t>
            </a:r>
            <a:r>
              <a:rPr lang="ru-RU" altLang="ru-RU" sz="1500" dirty="0" err="1">
                <a:latin typeface="Arial" panose="020B0604020202020204" pitchFamily="34" charset="0"/>
                <a:cs typeface="Arial" panose="020B0604020202020204" pitchFamily="34" charset="0"/>
                <a:sym typeface="Symbol" pitchFamily="18" charset="2"/>
              </a:rPr>
              <a:t></a:t>
            </a:r>
            <a:r>
              <a:rPr lang="ru-RU" altLang="ru-RU" sz="1500" dirty="0" err="1" smtClean="0">
                <a:latin typeface="Arial" panose="020B0604020202020204" pitchFamily="34" charset="0"/>
                <a:cs typeface="Arial" panose="020B0604020202020204" pitchFamily="34" charset="0"/>
              </a:rPr>
              <a:t>мрад</a:t>
            </a:r>
            <a:r>
              <a:rPr lang="ru-RU" altLang="ru-RU" sz="1500" dirty="0" smtClean="0">
                <a:latin typeface="Arial" panose="020B0604020202020204" pitchFamily="34" charset="0"/>
                <a:cs typeface="Arial" panose="020B0604020202020204" pitchFamily="34" charset="0"/>
              </a:rPr>
              <a:t>       </a:t>
            </a:r>
            <a:r>
              <a:rPr lang="ru-RU" altLang="ru-RU" sz="1500" dirty="0">
                <a:latin typeface="Arial" panose="020B0604020202020204" pitchFamily="34" charset="0"/>
                <a:cs typeface="Arial" panose="020B0604020202020204" pitchFamily="34" charset="0"/>
              </a:rPr>
              <a:t>	</a:t>
            </a:r>
            <a:r>
              <a:rPr lang="en-US" altLang="ru-RU" sz="1500" dirty="0" err="1" smtClean="0">
                <a:latin typeface="Arial" panose="020B0604020202020204" pitchFamily="34" charset="0"/>
                <a:cs typeface="Arial" panose="020B0604020202020204" pitchFamily="34" charset="0"/>
              </a:rPr>
              <a:t>U</a:t>
            </a:r>
            <a:r>
              <a:rPr lang="en-US" altLang="ru-RU" sz="2100" baseline="-8000" dirty="0" err="1" smtClean="0">
                <a:latin typeface="Arial" panose="020B0604020202020204" pitchFamily="34" charset="0"/>
                <a:cs typeface="Arial" panose="020B0604020202020204" pitchFamily="34" charset="0"/>
              </a:rPr>
              <a:t>inj</a:t>
            </a:r>
            <a:r>
              <a:rPr lang="ru-RU" altLang="ru-RU" sz="1500" dirty="0" smtClean="0">
                <a:latin typeface="Arial" panose="020B0604020202020204" pitchFamily="34" charset="0"/>
                <a:cs typeface="Arial" panose="020B0604020202020204" pitchFamily="34" charset="0"/>
              </a:rPr>
              <a:t> </a:t>
            </a:r>
            <a:r>
              <a:rPr lang="ru-RU" altLang="ru-RU" sz="1500" dirty="0">
                <a:latin typeface="Arial" panose="020B0604020202020204" pitchFamily="34" charset="0"/>
                <a:cs typeface="Arial" panose="020B0604020202020204" pitchFamily="34" charset="0"/>
              </a:rPr>
              <a:t>– 1</a:t>
            </a:r>
            <a:r>
              <a:rPr lang="en-US" altLang="ru-RU" sz="1500" dirty="0">
                <a:latin typeface="Arial" panose="020B0604020202020204" pitchFamily="34" charset="0"/>
                <a:cs typeface="Arial" panose="020B0604020202020204" pitchFamily="34" charset="0"/>
              </a:rPr>
              <a:t>9</a:t>
            </a:r>
            <a:r>
              <a:rPr lang="ru-RU" altLang="ru-RU" sz="1500" dirty="0">
                <a:latin typeface="Arial" panose="020B0604020202020204" pitchFamily="34" charset="0"/>
                <a:cs typeface="Arial" panose="020B0604020202020204" pitchFamily="34" charset="0"/>
              </a:rPr>
              <a:t>.</a:t>
            </a:r>
            <a:r>
              <a:rPr lang="en-US" altLang="ru-RU" sz="1500" dirty="0">
                <a:latin typeface="Arial" panose="020B0604020202020204" pitchFamily="34" charset="0"/>
                <a:cs typeface="Arial" panose="020B0604020202020204" pitchFamily="34" charset="0"/>
              </a:rPr>
              <a:t>25</a:t>
            </a:r>
            <a:r>
              <a:rPr lang="ru-RU" altLang="ru-RU" sz="1500" dirty="0">
                <a:latin typeface="Arial" panose="020B0604020202020204" pitchFamily="34" charset="0"/>
                <a:cs typeface="Arial" panose="020B0604020202020204" pitchFamily="34" charset="0"/>
              </a:rPr>
              <a:t> </a:t>
            </a:r>
            <a:r>
              <a:rPr lang="ru-RU" altLang="ru-RU" sz="1500" dirty="0" err="1">
                <a:latin typeface="Arial" panose="020B0604020202020204" pitchFamily="34" charset="0"/>
                <a:cs typeface="Arial" panose="020B0604020202020204" pitchFamily="34" charset="0"/>
              </a:rPr>
              <a:t>кВ</a:t>
            </a:r>
            <a:endParaRPr lang="ru-RU" altLang="ru-RU" sz="1500" dirty="0">
              <a:latin typeface="Arial" panose="020B0604020202020204" pitchFamily="34" charset="0"/>
              <a:cs typeface="Arial" panose="020B0604020202020204" pitchFamily="34" charset="0"/>
            </a:endParaRPr>
          </a:p>
        </p:txBody>
      </p:sp>
      <p:sp>
        <p:nvSpPr>
          <p:cNvPr id="3" name="Текст 2"/>
          <p:cNvSpPr>
            <a:spLocks noGrp="1"/>
          </p:cNvSpPr>
          <p:nvPr>
            <p:ph type="body" idx="1"/>
          </p:nvPr>
        </p:nvSpPr>
        <p:spPr>
          <a:xfrm>
            <a:off x="239617" y="2379420"/>
            <a:ext cx="4347699" cy="311164"/>
          </a:xfrm>
        </p:spPr>
        <p:txBody>
          <a:bodyPr>
            <a:normAutofit fontScale="92500"/>
          </a:bodyPr>
          <a:lstStyle/>
          <a:p>
            <a:pPr algn="ctr"/>
            <a:r>
              <a:rPr lang="ru-RU" sz="1500" dirty="0">
                <a:latin typeface="Arial" panose="020B0604020202020204" pitchFamily="34" charset="0"/>
                <a:cs typeface="Arial" panose="020B0604020202020204" pitchFamily="34" charset="0"/>
              </a:rPr>
              <a:t>Для магнита</a:t>
            </a:r>
            <a:r>
              <a:rPr lang="en-US" sz="1500" dirty="0">
                <a:latin typeface="Arial" panose="020B0604020202020204" pitchFamily="34" charset="0"/>
                <a:cs typeface="Arial" panose="020B0604020202020204" pitchFamily="34" charset="0"/>
              </a:rPr>
              <a:t> AM c</a:t>
            </a:r>
            <a:r>
              <a:rPr lang="ru-RU" sz="1500" dirty="0">
                <a:latin typeface="Arial" panose="020B0604020202020204" pitchFamily="34" charset="0"/>
                <a:cs typeface="Arial" panose="020B0604020202020204" pitchFamily="34" charset="0"/>
              </a:rPr>
              <a:t> </a:t>
            </a:r>
            <a:r>
              <a:rPr lang="en-US" sz="1500" dirty="0">
                <a:latin typeface="Arial" panose="020B0604020202020204" pitchFamily="34" charset="0"/>
                <a:cs typeface="Arial" panose="020B0604020202020204" pitchFamily="34" charset="0"/>
              </a:rPr>
              <a:t>R=400</a:t>
            </a:r>
            <a:r>
              <a:rPr lang="ru-RU" sz="1500" dirty="0">
                <a:latin typeface="Arial" panose="020B0604020202020204" pitchFamily="34" charset="0"/>
                <a:cs typeface="Arial" panose="020B0604020202020204" pitchFamily="34" charset="0"/>
              </a:rPr>
              <a:t>мм (существующий)</a:t>
            </a:r>
          </a:p>
        </p:txBody>
      </p:sp>
      <p:sp>
        <p:nvSpPr>
          <p:cNvPr id="5" name="Текст 4"/>
          <p:cNvSpPr>
            <a:spLocks noGrp="1"/>
          </p:cNvSpPr>
          <p:nvPr>
            <p:ph type="body" sz="quarter" idx="3"/>
          </p:nvPr>
        </p:nvSpPr>
        <p:spPr>
          <a:xfrm>
            <a:off x="4760200" y="2379421"/>
            <a:ext cx="3849482" cy="317513"/>
          </a:xfrm>
        </p:spPr>
        <p:txBody>
          <a:bodyPr/>
          <a:lstStyle/>
          <a:p>
            <a:pPr algn="ctr"/>
            <a:r>
              <a:rPr lang="ru-RU" sz="1500" dirty="0">
                <a:latin typeface="Arial" panose="020B0604020202020204" pitchFamily="34" charset="0"/>
                <a:cs typeface="Arial" panose="020B0604020202020204" pitchFamily="34" charset="0"/>
              </a:rPr>
              <a:t>Для магнита</a:t>
            </a:r>
            <a:r>
              <a:rPr lang="en-US" sz="1500" dirty="0">
                <a:latin typeface="Arial" panose="020B0604020202020204" pitchFamily="34" charset="0"/>
                <a:cs typeface="Arial" panose="020B0604020202020204" pitchFamily="34" charset="0"/>
              </a:rPr>
              <a:t> AM </a:t>
            </a:r>
            <a:r>
              <a:rPr lang="ru-RU" sz="1500" dirty="0">
                <a:latin typeface="Arial" panose="020B0604020202020204" pitchFamily="34" charset="0"/>
                <a:cs typeface="Arial" panose="020B0604020202020204" pitchFamily="34" charset="0"/>
              </a:rPr>
              <a:t>с </a:t>
            </a:r>
            <a:r>
              <a:rPr lang="en-US" sz="1500" dirty="0">
                <a:latin typeface="Arial" panose="020B0604020202020204" pitchFamily="34" charset="0"/>
                <a:cs typeface="Arial" panose="020B0604020202020204" pitchFamily="34" charset="0"/>
              </a:rPr>
              <a:t>R=500 </a:t>
            </a:r>
            <a:r>
              <a:rPr lang="ru-RU" sz="1500" dirty="0">
                <a:latin typeface="Arial" panose="020B0604020202020204" pitchFamily="34" charset="0"/>
                <a:cs typeface="Arial" panose="020B0604020202020204" pitchFamily="34" charset="0"/>
              </a:rPr>
              <a:t>мм (ДЦ-280)</a:t>
            </a:r>
          </a:p>
        </p:txBody>
      </p:sp>
      <p:graphicFrame>
        <p:nvGraphicFramePr>
          <p:cNvPr id="10" name="Object 7"/>
          <p:cNvGraphicFramePr>
            <a:graphicFrameLocks noGrp="1" noChangeAspect="1"/>
          </p:cNvGraphicFramePr>
          <p:nvPr>
            <p:ph sz="half" idx="2"/>
            <p:extLst>
              <p:ext uri="{D42A27DB-BD31-4B8C-83A1-F6EECF244321}">
                <p14:modId xmlns="" xmlns:p14="http://schemas.microsoft.com/office/powerpoint/2010/main" val="4098839835"/>
              </p:ext>
            </p:extLst>
          </p:nvPr>
        </p:nvGraphicFramePr>
        <p:xfrm>
          <a:off x="107504" y="2711053"/>
          <a:ext cx="4331296" cy="3474720"/>
        </p:xfrm>
        <a:graphic>
          <a:graphicData uri="http://schemas.openxmlformats.org/presentationml/2006/ole">
            <p:oleObj spid="_x0000_s1079314" name="Документ" r:id="rId4" imgW="5964639" imgH="4784549" progId="Word.Document.12">
              <p:embed/>
            </p:oleObj>
          </a:graphicData>
        </a:graphic>
      </p:graphicFrame>
      <p:graphicFrame>
        <p:nvGraphicFramePr>
          <p:cNvPr id="11" name="Object 11"/>
          <p:cNvGraphicFramePr>
            <a:graphicFrameLocks noGrp="1" noChangeAspect="1"/>
          </p:cNvGraphicFramePr>
          <p:nvPr>
            <p:ph sz="quarter" idx="4"/>
            <p:extLst>
              <p:ext uri="{D42A27DB-BD31-4B8C-83A1-F6EECF244321}">
                <p14:modId xmlns="" xmlns:p14="http://schemas.microsoft.com/office/powerpoint/2010/main" val="1298704962"/>
              </p:ext>
            </p:extLst>
          </p:nvPr>
        </p:nvGraphicFramePr>
        <p:xfrm>
          <a:off x="4766930" y="2751774"/>
          <a:ext cx="4283158" cy="3433999"/>
        </p:xfrm>
        <a:graphic>
          <a:graphicData uri="http://schemas.openxmlformats.org/presentationml/2006/ole">
            <p:oleObj spid="_x0000_s1079315" name="Документ" r:id="rId5" imgW="6006208" imgH="4815601" progId="Word.Document.12">
              <p:embed/>
            </p:oleObj>
          </a:graphicData>
        </a:graphic>
      </p:graphicFrame>
    </p:spTree>
    <p:extLst>
      <p:ext uri="{BB962C8B-B14F-4D97-AF65-F5344CB8AC3E}">
        <p14:creationId xmlns="" xmlns:p14="http://schemas.microsoft.com/office/powerpoint/2010/main" val="328693674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8535" name="Text Box 7"/>
          <p:cNvSpPr txBox="1">
            <a:spLocks noChangeArrowheads="1"/>
          </p:cNvSpPr>
          <p:nvPr/>
        </p:nvSpPr>
        <p:spPr bwMode="auto">
          <a:xfrm>
            <a:off x="755650" y="0"/>
            <a:ext cx="7753350" cy="701675"/>
          </a:xfrm>
          <a:prstGeom prst="rect">
            <a:avLst/>
          </a:prstGeom>
          <a:noFill/>
          <a:ln>
            <a:noFill/>
          </a:ln>
          <a:effectLst>
            <a:outerShdw dist="117088" dir="2436078" algn="ctr" rotWithShape="0">
              <a:schemeClr val="bg2">
                <a:alpha val="50000"/>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defRPr/>
            </a:pPr>
            <a:r>
              <a:rPr lang="en-US" sz="4000" b="1">
                <a:solidFill>
                  <a:srgbClr val="FFD72D"/>
                </a:solidFill>
                <a:effectLst>
                  <a:outerShdw blurRad="38100" dist="38100" dir="2700000" algn="tl">
                    <a:srgbClr val="000000"/>
                  </a:outerShdw>
                </a:effectLst>
                <a:latin typeface="Tahoma" panose="020B0604030504040204" pitchFamily="34" charset="0"/>
              </a:rPr>
              <a:t>U400 </a:t>
            </a:r>
            <a:r>
              <a:rPr lang="en-US" sz="4000" b="1">
                <a:solidFill>
                  <a:srgbClr val="FFD72D"/>
                </a:solidFill>
                <a:effectLst>
                  <a:outerShdw blurRad="38100" dist="38100" dir="2700000" algn="tl">
                    <a:srgbClr val="000000"/>
                  </a:outerShdw>
                </a:effectLst>
                <a:latin typeface="Tahoma" panose="020B0604030504040204" pitchFamily="34" charset="0"/>
                <a:sym typeface="Symbol" panose="05050102010706020507" pitchFamily="18" charset="2"/>
              </a:rPr>
              <a:t>Cyclotron (1978)</a:t>
            </a:r>
            <a:endParaRPr lang="ru-RU" sz="4000" b="1">
              <a:solidFill>
                <a:srgbClr val="FFD72D"/>
              </a:solidFill>
              <a:effectLst>
                <a:outerShdw blurRad="38100" dist="38100" dir="2700000" algn="tl">
                  <a:srgbClr val="000000"/>
                </a:outerShdw>
              </a:effectLst>
              <a:latin typeface="Tahoma" panose="020B0604030504040204" pitchFamily="34" charset="0"/>
            </a:endParaRPr>
          </a:p>
        </p:txBody>
      </p:sp>
      <p:pic>
        <p:nvPicPr>
          <p:cNvPr id="278537" name="Picture 9" descr="u400"/>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6725" y="765175"/>
            <a:ext cx="8281988" cy="593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034135221"/>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278535"/>
                                        </p:tgtEl>
                                        <p:attrNameLst>
                                          <p:attrName>style.visibility</p:attrName>
                                        </p:attrNameLst>
                                      </p:cBhvr>
                                      <p:to>
                                        <p:strVal val="visible"/>
                                      </p:to>
                                    </p:set>
                                    <p:anim calcmode="lin" valueType="num">
                                      <p:cBhvr>
                                        <p:cTn id="7" dur="1000" fill="hold"/>
                                        <p:tgtEl>
                                          <p:spTgt spid="278535"/>
                                        </p:tgtEl>
                                        <p:attrNameLst>
                                          <p:attrName>ppt_x</p:attrName>
                                        </p:attrNameLst>
                                      </p:cBhvr>
                                      <p:tavLst>
                                        <p:tav tm="0">
                                          <p:val>
                                            <p:strVal val="#ppt_x-.2"/>
                                          </p:val>
                                        </p:tav>
                                        <p:tav tm="100000">
                                          <p:val>
                                            <p:strVal val="#ppt_x"/>
                                          </p:val>
                                        </p:tav>
                                      </p:tavLst>
                                    </p:anim>
                                    <p:anim calcmode="lin" valueType="num">
                                      <p:cBhvr>
                                        <p:cTn id="8" dur="1000" fill="hold"/>
                                        <p:tgtEl>
                                          <p:spTgt spid="278535"/>
                                        </p:tgtEl>
                                        <p:attrNameLst>
                                          <p:attrName>ppt_y</p:attrName>
                                        </p:attrNameLst>
                                      </p:cBhvr>
                                      <p:tavLst>
                                        <p:tav tm="0">
                                          <p:val>
                                            <p:strVal val="#ppt_y"/>
                                          </p:val>
                                        </p:tav>
                                        <p:tav tm="100000">
                                          <p:val>
                                            <p:strVal val="#ppt_y"/>
                                          </p:val>
                                        </p:tav>
                                      </p:tavLst>
                                    </p:anim>
                                    <p:animEffect transition="in" filter="wipe(right)" prLst="gradientSize: 0.1">
                                      <p:cBhvr>
                                        <p:cTn id="9" dur="1000"/>
                                        <p:tgtEl>
                                          <p:spTgt spid="278535"/>
                                        </p:tgtEl>
                                      </p:cBhvr>
                                    </p:animEffect>
                                  </p:childTnLst>
                                </p:cTn>
                              </p:par>
                            </p:childTnLst>
                          </p:cTn>
                        </p:par>
                        <p:par>
                          <p:cTn id="10" fill="hold" nodeType="afterGroup">
                            <p:stCondLst>
                              <p:cond delay="1000"/>
                            </p:stCondLst>
                            <p:childTnLst>
                              <p:par>
                                <p:cTn id="11" presetID="4" presetClass="entr" presetSubtype="16" fill="hold" nodeType="afterEffect">
                                  <p:stCondLst>
                                    <p:cond delay="0"/>
                                  </p:stCondLst>
                                  <p:childTnLst>
                                    <p:set>
                                      <p:cBhvr>
                                        <p:cTn id="12" dur="1" fill="hold">
                                          <p:stCondLst>
                                            <p:cond delay="0"/>
                                          </p:stCondLst>
                                        </p:cTn>
                                        <p:tgtEl>
                                          <p:spTgt spid="278537"/>
                                        </p:tgtEl>
                                        <p:attrNameLst>
                                          <p:attrName>style.visibility</p:attrName>
                                        </p:attrNameLst>
                                      </p:cBhvr>
                                      <p:to>
                                        <p:strVal val="visible"/>
                                      </p:to>
                                    </p:set>
                                    <p:animEffect transition="in" filter="box(in)">
                                      <p:cBhvr>
                                        <p:cTn id="13" dur="500"/>
                                        <p:tgtEl>
                                          <p:spTgt spid="278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9" name="Группа 4098"/>
          <p:cNvGrpSpPr/>
          <p:nvPr/>
        </p:nvGrpSpPr>
        <p:grpSpPr>
          <a:xfrm>
            <a:off x="1662103" y="1233826"/>
            <a:ext cx="5560229" cy="4578571"/>
            <a:chOff x="2216137" y="502101"/>
            <a:chExt cx="7413638" cy="6104761"/>
          </a:xfrm>
        </p:grpSpPr>
        <p:pic>
          <p:nvPicPr>
            <p:cNvPr id="409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16137" y="502101"/>
              <a:ext cx="7413638" cy="6104761"/>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cxnSp>
          <p:nvCxnSpPr>
            <p:cNvPr id="33" name="Прямая со стрелкой 32"/>
            <p:cNvCxnSpPr>
              <a:cxnSpLocks noChangeShapeType="1"/>
            </p:cNvCxnSpPr>
            <p:nvPr/>
          </p:nvCxnSpPr>
          <p:spPr bwMode="auto">
            <a:xfrm flipH="1">
              <a:off x="5576552" y="820221"/>
              <a:ext cx="1256541" cy="2135855"/>
            </a:xfrm>
            <a:prstGeom prst="straightConnector1">
              <a:avLst/>
            </a:prstGeom>
            <a:noFill/>
            <a:ln w="60325" algn="ctr">
              <a:solidFill>
                <a:srgbClr val="FF0000"/>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60" name="Дуга 59"/>
            <p:cNvSpPr/>
            <p:nvPr/>
          </p:nvSpPr>
          <p:spPr>
            <a:xfrm>
              <a:off x="5012555" y="2956076"/>
              <a:ext cx="442462" cy="412782"/>
            </a:xfrm>
            <a:prstGeom prst="arc">
              <a:avLst>
                <a:gd name="adj1" fmla="val 2668218"/>
                <a:gd name="adj2" fmla="val 8813402"/>
              </a:avLst>
            </a:pr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sp>
        <p:nvSpPr>
          <p:cNvPr id="8" name="Заголовок 7"/>
          <p:cNvSpPr>
            <a:spLocks noGrp="1"/>
          </p:cNvSpPr>
          <p:nvPr>
            <p:ph type="title"/>
          </p:nvPr>
        </p:nvSpPr>
        <p:spPr>
          <a:xfrm>
            <a:off x="1217797" y="857250"/>
            <a:ext cx="6698060" cy="409904"/>
          </a:xfrm>
        </p:spPr>
        <p:txBody>
          <a:bodyPr>
            <a:normAutofit fontScale="90000"/>
          </a:bodyPr>
          <a:lstStyle/>
          <a:p>
            <a:pPr algn="ctr"/>
            <a:r>
              <a:rPr lang="ru-RU" sz="2100" dirty="0">
                <a:solidFill>
                  <a:srgbClr val="7030A0"/>
                </a:solidFill>
                <a:latin typeface="Arial" panose="020B0604020202020204" pitchFamily="34" charset="0"/>
                <a:cs typeface="Arial" panose="020B0604020202020204" pitchFamily="34" charset="0"/>
              </a:rPr>
              <a:t>Центральная область циклотрона</a:t>
            </a:r>
            <a:endParaRPr lang="ru-RU" sz="2100" dirty="0">
              <a:solidFill>
                <a:srgbClr val="7030A0"/>
              </a:solidFill>
            </a:endParaRPr>
          </a:p>
        </p:txBody>
      </p:sp>
      <p:sp>
        <p:nvSpPr>
          <p:cNvPr id="10" name="Прямоугольник 9"/>
          <p:cNvSpPr/>
          <p:nvPr/>
        </p:nvSpPr>
        <p:spPr>
          <a:xfrm>
            <a:off x="186229" y="4082946"/>
            <a:ext cx="1275008" cy="461665"/>
          </a:xfrm>
          <a:prstGeom prst="rect">
            <a:avLst/>
          </a:prstGeom>
        </p:spPr>
        <p:txBody>
          <a:bodyPr wrap="square">
            <a:spAutoFit/>
          </a:bodyPr>
          <a:lstStyle/>
          <a:p>
            <a:pPr algn="ctr"/>
            <a:r>
              <a:rPr lang="ru-RU" altLang="ru-RU" sz="1200" dirty="0">
                <a:solidFill>
                  <a:srgbClr val="990033"/>
                </a:solidFill>
                <a:latin typeface="Arial" panose="020B0604020202020204" pitchFamily="34" charset="0"/>
                <a:cs typeface="Arial" panose="020B0604020202020204" pitchFamily="34" charset="0"/>
              </a:rPr>
              <a:t>Спиральный </a:t>
            </a:r>
            <a:r>
              <a:rPr lang="ru-RU" altLang="ru-RU" sz="1200" dirty="0" err="1">
                <a:solidFill>
                  <a:srgbClr val="990033"/>
                </a:solidFill>
                <a:latin typeface="Arial" panose="020B0604020202020204" pitchFamily="34" charset="0"/>
                <a:cs typeface="Arial" panose="020B0604020202020204" pitchFamily="34" charset="0"/>
              </a:rPr>
              <a:t>инфлектор</a:t>
            </a:r>
            <a:r>
              <a:rPr lang="en-US" altLang="ru-RU" sz="1200" dirty="0">
                <a:solidFill>
                  <a:srgbClr val="990033"/>
                </a:solidFill>
                <a:latin typeface="Arial" panose="020B0604020202020204" pitchFamily="34" charset="0"/>
                <a:cs typeface="Arial" panose="020B0604020202020204" pitchFamily="34" charset="0"/>
              </a:rPr>
              <a:t>,</a:t>
            </a:r>
            <a:endParaRPr lang="ru-RU" altLang="ru-RU" sz="1200" dirty="0">
              <a:solidFill>
                <a:srgbClr val="990033"/>
              </a:solidFill>
              <a:latin typeface="Arial" panose="020B0604020202020204" pitchFamily="34" charset="0"/>
              <a:cs typeface="Arial" panose="020B0604020202020204" pitchFamily="34" charset="0"/>
            </a:endParaRPr>
          </a:p>
        </p:txBody>
      </p:sp>
      <p:cxnSp>
        <p:nvCxnSpPr>
          <p:cNvPr id="11" name="Прямая со стрелкой 10"/>
          <p:cNvCxnSpPr>
            <a:cxnSpLocks noChangeShapeType="1"/>
          </p:cNvCxnSpPr>
          <p:nvPr/>
        </p:nvCxnSpPr>
        <p:spPr bwMode="auto">
          <a:xfrm flipV="1">
            <a:off x="1271531" y="3425308"/>
            <a:ext cx="2837045" cy="849409"/>
          </a:xfrm>
          <a:prstGeom prst="straightConnector1">
            <a:avLst/>
          </a:prstGeom>
          <a:noFill/>
          <a:ln w="15875" algn="ctr">
            <a:solidFill>
              <a:srgbClr val="0070C0"/>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4" name="Прямоугольник 13"/>
          <p:cNvSpPr/>
          <p:nvPr/>
        </p:nvSpPr>
        <p:spPr>
          <a:xfrm>
            <a:off x="-47099" y="2541285"/>
            <a:ext cx="1503618" cy="276999"/>
          </a:xfrm>
          <a:prstGeom prst="rect">
            <a:avLst/>
          </a:prstGeom>
        </p:spPr>
        <p:txBody>
          <a:bodyPr wrap="none">
            <a:spAutoFit/>
          </a:bodyPr>
          <a:lstStyle/>
          <a:p>
            <a:pPr algn="ctr"/>
            <a:r>
              <a:rPr lang="ru-RU" altLang="ru-RU" sz="1200" dirty="0" err="1">
                <a:solidFill>
                  <a:srgbClr val="990033"/>
                </a:solidFill>
                <a:latin typeface="Arial" panose="020B0604020202020204" pitchFamily="34" charset="0"/>
                <a:cs typeface="Arial" panose="020B0604020202020204" pitchFamily="34" charset="0"/>
              </a:rPr>
              <a:t>Пуллер</a:t>
            </a:r>
            <a:r>
              <a:rPr lang="ru-RU" altLang="ru-RU" sz="1200" dirty="0">
                <a:solidFill>
                  <a:srgbClr val="990033"/>
                </a:solidFill>
                <a:latin typeface="Arial" panose="020B0604020202020204" pitchFamily="34" charset="0"/>
                <a:cs typeface="Arial" panose="020B0604020202020204" pitchFamily="34" charset="0"/>
              </a:rPr>
              <a:t>, </a:t>
            </a:r>
            <a:r>
              <a:rPr lang="ru-RU" altLang="ru-RU" sz="1200" dirty="0" err="1">
                <a:solidFill>
                  <a:srgbClr val="990033"/>
                </a:solidFill>
                <a:latin typeface="Arial" panose="020B0604020202020204" pitchFamily="34" charset="0"/>
                <a:cs typeface="Arial" panose="020B0604020202020204" pitchFamily="34" charset="0"/>
              </a:rPr>
              <a:t>дуант</a:t>
            </a:r>
            <a:r>
              <a:rPr lang="ru-RU" altLang="ru-RU" sz="1200" dirty="0">
                <a:solidFill>
                  <a:srgbClr val="990033"/>
                </a:solidFill>
                <a:latin typeface="Arial" panose="020B0604020202020204" pitchFamily="34" charset="0"/>
                <a:cs typeface="Arial" panose="020B0604020202020204" pitchFamily="34" charset="0"/>
              </a:rPr>
              <a:t> №3</a:t>
            </a:r>
            <a:endParaRPr lang="ru-RU" sz="1200" dirty="0">
              <a:latin typeface="Arial" panose="020B0604020202020204" pitchFamily="34" charset="0"/>
              <a:cs typeface="Arial" panose="020B0604020202020204" pitchFamily="34" charset="0"/>
            </a:endParaRPr>
          </a:p>
        </p:txBody>
      </p:sp>
      <p:cxnSp>
        <p:nvCxnSpPr>
          <p:cNvPr id="15" name="Прямая со стрелкой 14"/>
          <p:cNvCxnSpPr>
            <a:cxnSpLocks noChangeShapeType="1"/>
            <a:stCxn id="14" idx="3"/>
          </p:cNvCxnSpPr>
          <p:nvPr/>
        </p:nvCxnSpPr>
        <p:spPr bwMode="auto">
          <a:xfrm>
            <a:off x="1456519" y="2679785"/>
            <a:ext cx="2117369" cy="312138"/>
          </a:xfrm>
          <a:prstGeom prst="straightConnector1">
            <a:avLst/>
          </a:prstGeom>
          <a:noFill/>
          <a:ln w="15875" algn="ctr">
            <a:solidFill>
              <a:srgbClr val="0070C0"/>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0" name="Прямоугольник 19"/>
          <p:cNvSpPr/>
          <p:nvPr/>
        </p:nvSpPr>
        <p:spPr>
          <a:xfrm>
            <a:off x="559293" y="4837759"/>
            <a:ext cx="996508" cy="276999"/>
          </a:xfrm>
          <a:prstGeom prst="rect">
            <a:avLst/>
          </a:prstGeom>
        </p:spPr>
        <p:txBody>
          <a:bodyPr wrap="square">
            <a:spAutoFit/>
          </a:bodyPr>
          <a:lstStyle/>
          <a:p>
            <a:pPr algn="ctr"/>
            <a:r>
              <a:rPr lang="ru-RU" altLang="ru-RU" sz="1200" dirty="0" smtClean="0">
                <a:solidFill>
                  <a:srgbClr val="990033"/>
                </a:solidFill>
                <a:latin typeface="Arial" panose="020B0604020202020204" pitchFamily="34" charset="0"/>
                <a:cs typeface="Arial" panose="020B0604020202020204" pitchFamily="34" charset="0"/>
              </a:rPr>
              <a:t>Пучок</a:t>
            </a:r>
            <a:endParaRPr lang="ru-RU" sz="1200" dirty="0">
              <a:latin typeface="Arial" panose="020B0604020202020204" pitchFamily="34" charset="0"/>
              <a:cs typeface="Arial" panose="020B0604020202020204" pitchFamily="34" charset="0"/>
            </a:endParaRPr>
          </a:p>
        </p:txBody>
      </p:sp>
      <p:cxnSp>
        <p:nvCxnSpPr>
          <p:cNvPr id="21" name="Прямая со стрелкой 20"/>
          <p:cNvCxnSpPr>
            <a:cxnSpLocks noChangeShapeType="1"/>
          </p:cNvCxnSpPr>
          <p:nvPr/>
        </p:nvCxnSpPr>
        <p:spPr bwMode="auto">
          <a:xfrm flipV="1">
            <a:off x="1555409" y="4687627"/>
            <a:ext cx="1209473" cy="300265"/>
          </a:xfrm>
          <a:prstGeom prst="straightConnector1">
            <a:avLst/>
          </a:prstGeom>
          <a:noFill/>
          <a:ln w="15875" algn="ctr">
            <a:solidFill>
              <a:srgbClr val="0070C0"/>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3" name="Прямоугольник 22"/>
          <p:cNvSpPr/>
          <p:nvPr/>
        </p:nvSpPr>
        <p:spPr>
          <a:xfrm>
            <a:off x="3042259" y="2642974"/>
            <a:ext cx="312906" cy="369332"/>
          </a:xfrm>
          <a:prstGeom prst="rect">
            <a:avLst/>
          </a:prstGeom>
        </p:spPr>
        <p:txBody>
          <a:bodyPr wrap="none">
            <a:spAutoFit/>
          </a:bodyPr>
          <a:lstStyle/>
          <a:p>
            <a:r>
              <a:rPr lang="ru-RU" altLang="ru-RU" dirty="0">
                <a:solidFill>
                  <a:srgbClr val="0070C0"/>
                </a:solidFill>
                <a:latin typeface="Arial" panose="020B0604020202020204" pitchFamily="34" charset="0"/>
                <a:cs typeface="Arial" panose="020B0604020202020204" pitchFamily="34" charset="0"/>
              </a:rPr>
              <a:t>3</a:t>
            </a:r>
            <a:endParaRPr lang="ru-RU" dirty="0">
              <a:solidFill>
                <a:srgbClr val="0070C0"/>
              </a:solidFill>
            </a:endParaRPr>
          </a:p>
        </p:txBody>
      </p:sp>
      <p:sp>
        <p:nvSpPr>
          <p:cNvPr id="24" name="Прямоугольник 23"/>
          <p:cNvSpPr/>
          <p:nvPr/>
        </p:nvSpPr>
        <p:spPr>
          <a:xfrm>
            <a:off x="4287697" y="2073950"/>
            <a:ext cx="312906" cy="369332"/>
          </a:xfrm>
          <a:prstGeom prst="rect">
            <a:avLst/>
          </a:prstGeom>
        </p:spPr>
        <p:txBody>
          <a:bodyPr wrap="none">
            <a:spAutoFit/>
          </a:bodyPr>
          <a:lstStyle/>
          <a:p>
            <a:r>
              <a:rPr lang="ru-RU" altLang="ru-RU" dirty="0" smtClean="0">
                <a:solidFill>
                  <a:srgbClr val="0070C0"/>
                </a:solidFill>
                <a:latin typeface="Arial" panose="020B0604020202020204" pitchFamily="34" charset="0"/>
                <a:cs typeface="Arial" panose="020B0604020202020204" pitchFamily="34" charset="0"/>
              </a:rPr>
              <a:t>4</a:t>
            </a:r>
            <a:endParaRPr lang="ru-RU" dirty="0">
              <a:solidFill>
                <a:srgbClr val="0070C0"/>
              </a:solidFill>
            </a:endParaRPr>
          </a:p>
        </p:txBody>
      </p:sp>
      <p:sp>
        <p:nvSpPr>
          <p:cNvPr id="25" name="Прямоугольник 24"/>
          <p:cNvSpPr/>
          <p:nvPr/>
        </p:nvSpPr>
        <p:spPr>
          <a:xfrm>
            <a:off x="5007480" y="3171392"/>
            <a:ext cx="312906" cy="369332"/>
          </a:xfrm>
          <a:prstGeom prst="rect">
            <a:avLst/>
          </a:prstGeom>
        </p:spPr>
        <p:txBody>
          <a:bodyPr wrap="none">
            <a:spAutoFit/>
          </a:bodyPr>
          <a:lstStyle/>
          <a:p>
            <a:r>
              <a:rPr lang="ru-RU" altLang="ru-RU" dirty="0" smtClean="0">
                <a:solidFill>
                  <a:srgbClr val="0070C0"/>
                </a:solidFill>
                <a:latin typeface="Arial" panose="020B0604020202020204" pitchFamily="34" charset="0"/>
                <a:cs typeface="Arial" panose="020B0604020202020204" pitchFamily="34" charset="0"/>
              </a:rPr>
              <a:t>1</a:t>
            </a:r>
            <a:endParaRPr lang="ru-RU" dirty="0">
              <a:solidFill>
                <a:srgbClr val="0070C0"/>
              </a:solidFill>
            </a:endParaRPr>
          </a:p>
        </p:txBody>
      </p:sp>
      <p:sp>
        <p:nvSpPr>
          <p:cNvPr id="26" name="Прямоугольник 25"/>
          <p:cNvSpPr/>
          <p:nvPr/>
        </p:nvSpPr>
        <p:spPr>
          <a:xfrm>
            <a:off x="3873896" y="4075520"/>
            <a:ext cx="312906" cy="369332"/>
          </a:xfrm>
          <a:prstGeom prst="rect">
            <a:avLst/>
          </a:prstGeom>
        </p:spPr>
        <p:txBody>
          <a:bodyPr wrap="none">
            <a:spAutoFit/>
          </a:bodyPr>
          <a:lstStyle/>
          <a:p>
            <a:r>
              <a:rPr lang="ru-RU" altLang="ru-RU" dirty="0" smtClean="0">
                <a:solidFill>
                  <a:srgbClr val="0070C0"/>
                </a:solidFill>
                <a:latin typeface="Arial" panose="020B0604020202020204" pitchFamily="34" charset="0"/>
                <a:cs typeface="Arial" panose="020B0604020202020204" pitchFamily="34" charset="0"/>
              </a:rPr>
              <a:t>2</a:t>
            </a:r>
            <a:endParaRPr lang="ru-RU" dirty="0">
              <a:solidFill>
                <a:srgbClr val="0070C0"/>
              </a:solidFill>
            </a:endParaRPr>
          </a:p>
        </p:txBody>
      </p:sp>
      <p:sp>
        <p:nvSpPr>
          <p:cNvPr id="27" name="Прямоугольник 26"/>
          <p:cNvSpPr/>
          <p:nvPr/>
        </p:nvSpPr>
        <p:spPr>
          <a:xfrm>
            <a:off x="5693899" y="1530503"/>
            <a:ext cx="891591" cy="369332"/>
          </a:xfrm>
          <a:prstGeom prst="rect">
            <a:avLst/>
          </a:prstGeom>
        </p:spPr>
        <p:txBody>
          <a:bodyPr wrap="none">
            <a:spAutoFit/>
          </a:bodyPr>
          <a:lstStyle/>
          <a:p>
            <a:r>
              <a:rPr lang="ru-RU" altLang="ru-RU" dirty="0" smtClean="0">
                <a:solidFill>
                  <a:srgbClr val="0070C0"/>
                </a:solidFill>
                <a:latin typeface="Arial" panose="020B0604020202020204" pitchFamily="34" charset="0"/>
                <a:cs typeface="Arial" panose="020B0604020202020204" pitchFamily="34" charset="0"/>
              </a:rPr>
              <a:t>сектор</a:t>
            </a:r>
            <a:endParaRPr lang="ru-RU" dirty="0">
              <a:solidFill>
                <a:srgbClr val="0070C0"/>
              </a:solidFill>
            </a:endParaRPr>
          </a:p>
        </p:txBody>
      </p:sp>
      <p:sp>
        <p:nvSpPr>
          <p:cNvPr id="28" name="Прямоугольник 27"/>
          <p:cNvSpPr/>
          <p:nvPr/>
        </p:nvSpPr>
        <p:spPr>
          <a:xfrm>
            <a:off x="1999730" y="1472416"/>
            <a:ext cx="891591" cy="369332"/>
          </a:xfrm>
          <a:prstGeom prst="rect">
            <a:avLst/>
          </a:prstGeom>
        </p:spPr>
        <p:txBody>
          <a:bodyPr wrap="none">
            <a:spAutoFit/>
          </a:bodyPr>
          <a:lstStyle/>
          <a:p>
            <a:r>
              <a:rPr lang="ru-RU" altLang="ru-RU" dirty="0" smtClean="0">
                <a:solidFill>
                  <a:srgbClr val="0070C0"/>
                </a:solidFill>
                <a:latin typeface="Arial" panose="020B0604020202020204" pitchFamily="34" charset="0"/>
                <a:cs typeface="Arial" panose="020B0604020202020204" pitchFamily="34" charset="0"/>
              </a:rPr>
              <a:t>сектор</a:t>
            </a:r>
            <a:endParaRPr lang="ru-RU" dirty="0">
              <a:solidFill>
                <a:srgbClr val="0070C0"/>
              </a:solidFill>
            </a:endParaRPr>
          </a:p>
        </p:txBody>
      </p:sp>
      <p:sp>
        <p:nvSpPr>
          <p:cNvPr id="29" name="Прямоугольник 28"/>
          <p:cNvSpPr/>
          <p:nvPr/>
        </p:nvSpPr>
        <p:spPr>
          <a:xfrm>
            <a:off x="2160146" y="4136216"/>
            <a:ext cx="891591" cy="369332"/>
          </a:xfrm>
          <a:prstGeom prst="rect">
            <a:avLst/>
          </a:prstGeom>
        </p:spPr>
        <p:txBody>
          <a:bodyPr wrap="none">
            <a:spAutoFit/>
          </a:bodyPr>
          <a:lstStyle/>
          <a:p>
            <a:r>
              <a:rPr lang="ru-RU" altLang="ru-RU" dirty="0" smtClean="0">
                <a:solidFill>
                  <a:srgbClr val="0070C0"/>
                </a:solidFill>
                <a:latin typeface="Arial" panose="020B0604020202020204" pitchFamily="34" charset="0"/>
                <a:cs typeface="Arial" panose="020B0604020202020204" pitchFamily="34" charset="0"/>
              </a:rPr>
              <a:t>сектор</a:t>
            </a:r>
            <a:endParaRPr lang="ru-RU" dirty="0">
              <a:solidFill>
                <a:srgbClr val="0070C0"/>
              </a:solidFill>
            </a:endParaRPr>
          </a:p>
        </p:txBody>
      </p:sp>
      <p:sp>
        <p:nvSpPr>
          <p:cNvPr id="30" name="Прямоугольник 29"/>
          <p:cNvSpPr/>
          <p:nvPr/>
        </p:nvSpPr>
        <p:spPr>
          <a:xfrm>
            <a:off x="5778619" y="5107624"/>
            <a:ext cx="891591" cy="369332"/>
          </a:xfrm>
          <a:prstGeom prst="rect">
            <a:avLst/>
          </a:prstGeom>
        </p:spPr>
        <p:txBody>
          <a:bodyPr wrap="none">
            <a:spAutoFit/>
          </a:bodyPr>
          <a:lstStyle/>
          <a:p>
            <a:r>
              <a:rPr lang="ru-RU" altLang="ru-RU" dirty="0" smtClean="0">
                <a:solidFill>
                  <a:srgbClr val="0070C0"/>
                </a:solidFill>
                <a:latin typeface="Arial" panose="020B0604020202020204" pitchFamily="34" charset="0"/>
                <a:cs typeface="Arial" panose="020B0604020202020204" pitchFamily="34" charset="0"/>
              </a:rPr>
              <a:t>сектор</a:t>
            </a:r>
            <a:endParaRPr lang="ru-RU" dirty="0">
              <a:solidFill>
                <a:srgbClr val="0070C0"/>
              </a:solidFill>
            </a:endParaRPr>
          </a:p>
        </p:txBody>
      </p:sp>
      <p:sp>
        <p:nvSpPr>
          <p:cNvPr id="44" name="Прямоугольник 43"/>
          <p:cNvSpPr/>
          <p:nvPr/>
        </p:nvSpPr>
        <p:spPr>
          <a:xfrm>
            <a:off x="4913079" y="1218500"/>
            <a:ext cx="1314976" cy="369332"/>
          </a:xfrm>
          <a:prstGeom prst="rect">
            <a:avLst/>
          </a:prstGeom>
        </p:spPr>
        <p:txBody>
          <a:bodyPr wrap="none">
            <a:spAutoFit/>
          </a:bodyPr>
          <a:lstStyle/>
          <a:p>
            <a:pPr algn="ctr"/>
            <a:r>
              <a:rPr lang="ru-RU" altLang="ru-RU" b="1" dirty="0" smtClean="0">
                <a:solidFill>
                  <a:srgbClr val="FF0000"/>
                </a:solidFill>
                <a:latin typeface="Arial" panose="020B0604020202020204" pitchFamily="34" charset="0"/>
                <a:cs typeface="Arial" panose="020B0604020202020204" pitchFamily="34" charset="0"/>
              </a:rPr>
              <a:t>Инжекция</a:t>
            </a:r>
            <a:endParaRPr lang="ru-RU" b="1" dirty="0">
              <a:solidFill>
                <a:srgbClr val="FF0000"/>
              </a:solidFill>
              <a:latin typeface="Arial" panose="020B0604020202020204" pitchFamily="34" charset="0"/>
              <a:cs typeface="Arial" panose="020B0604020202020204" pitchFamily="34" charset="0"/>
            </a:endParaRPr>
          </a:p>
        </p:txBody>
      </p:sp>
      <p:sp>
        <p:nvSpPr>
          <p:cNvPr id="49" name="Прямоугольник 48"/>
          <p:cNvSpPr/>
          <p:nvPr/>
        </p:nvSpPr>
        <p:spPr>
          <a:xfrm>
            <a:off x="138793" y="3032893"/>
            <a:ext cx="1211213" cy="438582"/>
          </a:xfrm>
          <a:prstGeom prst="rect">
            <a:avLst/>
          </a:prstGeom>
        </p:spPr>
        <p:txBody>
          <a:bodyPr wrap="square">
            <a:spAutoFit/>
          </a:bodyPr>
          <a:lstStyle/>
          <a:p>
            <a:pPr algn="ctr"/>
            <a:r>
              <a:rPr lang="ru-RU" sz="1050" dirty="0">
                <a:solidFill>
                  <a:srgbClr val="990033"/>
                </a:solidFill>
                <a:latin typeface="Arial" panose="020B0604020202020204" pitchFamily="34" charset="0"/>
                <a:cs typeface="Arial" panose="020B0604020202020204" pitchFamily="34" charset="0"/>
              </a:rPr>
              <a:t>1-й ускоряющий </a:t>
            </a:r>
            <a:r>
              <a:rPr lang="ru-RU" sz="1200" dirty="0">
                <a:solidFill>
                  <a:srgbClr val="990033"/>
                </a:solidFill>
                <a:latin typeface="Arial" panose="020B0604020202020204" pitchFamily="34" charset="0"/>
                <a:cs typeface="Arial" panose="020B0604020202020204" pitchFamily="34" charset="0"/>
              </a:rPr>
              <a:t>зазор</a:t>
            </a:r>
            <a:endParaRPr lang="ru-RU" sz="1200" dirty="0">
              <a:latin typeface="Arial" panose="020B0604020202020204" pitchFamily="34" charset="0"/>
              <a:cs typeface="Arial" panose="020B0604020202020204" pitchFamily="34" charset="0"/>
            </a:endParaRPr>
          </a:p>
        </p:txBody>
      </p:sp>
      <p:cxnSp>
        <p:nvCxnSpPr>
          <p:cNvPr id="54" name="Прямая со стрелкой 53"/>
          <p:cNvCxnSpPr>
            <a:cxnSpLocks noChangeShapeType="1"/>
          </p:cNvCxnSpPr>
          <p:nvPr/>
        </p:nvCxnSpPr>
        <p:spPr bwMode="auto">
          <a:xfrm>
            <a:off x="1260452" y="3257696"/>
            <a:ext cx="2313436" cy="0"/>
          </a:xfrm>
          <a:prstGeom prst="straightConnector1">
            <a:avLst/>
          </a:prstGeom>
          <a:noFill/>
          <a:ln w="15875" algn="ctr">
            <a:solidFill>
              <a:srgbClr val="0070C0"/>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58" name="Дуга 57"/>
          <p:cNvSpPr/>
          <p:nvPr/>
        </p:nvSpPr>
        <p:spPr>
          <a:xfrm>
            <a:off x="3991236" y="3425308"/>
            <a:ext cx="685800" cy="6858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dirty="0"/>
          </a:p>
        </p:txBody>
      </p:sp>
      <p:sp>
        <p:nvSpPr>
          <p:cNvPr id="59" name="Дуга 58"/>
          <p:cNvSpPr/>
          <p:nvPr/>
        </p:nvSpPr>
        <p:spPr>
          <a:xfrm>
            <a:off x="3991236" y="3309892"/>
            <a:ext cx="685800" cy="6858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Tree>
    <p:extLst>
      <p:ext uri="{BB962C8B-B14F-4D97-AF65-F5344CB8AC3E}">
        <p14:creationId xmlns="" xmlns:p14="http://schemas.microsoft.com/office/powerpoint/2010/main" val="21305223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002220" y="1456339"/>
            <a:ext cx="5478518" cy="4108889"/>
          </a:xfrm>
          <a:prstGeom prst="rect">
            <a:avLst/>
          </a:prstGeom>
        </p:spPr>
      </p:pic>
      <p:sp>
        <p:nvSpPr>
          <p:cNvPr id="3" name="Прямоугольник 2"/>
          <p:cNvSpPr/>
          <p:nvPr/>
        </p:nvSpPr>
        <p:spPr>
          <a:xfrm>
            <a:off x="971600" y="116632"/>
            <a:ext cx="6408712" cy="646331"/>
          </a:xfrm>
          <a:prstGeom prst="rect">
            <a:avLst/>
          </a:prstGeom>
        </p:spPr>
        <p:txBody>
          <a:bodyPr wrap="square">
            <a:spAutoFit/>
          </a:bodyPr>
          <a:lstStyle/>
          <a:p>
            <a:r>
              <a:rPr lang="ru-RU" dirty="0" smtClean="0">
                <a:latin typeface="Arial" panose="020B0604020202020204" pitchFamily="34" charset="0"/>
                <a:cs typeface="Arial" panose="020B0604020202020204" pitchFamily="34" charset="0"/>
              </a:rPr>
              <a:t>Размещение </a:t>
            </a:r>
            <a:r>
              <a:rPr lang="ru-RU" dirty="0" err="1" smtClean="0">
                <a:latin typeface="Arial" panose="020B0604020202020204" pitchFamily="34" charset="0"/>
                <a:cs typeface="Arial" panose="020B0604020202020204" pitchFamily="34" charset="0"/>
              </a:rPr>
              <a:t>инфлектора</a:t>
            </a:r>
            <a:r>
              <a:rPr lang="ru-RU" dirty="0" smtClean="0">
                <a:latin typeface="Arial" panose="020B0604020202020204" pitchFamily="34" charset="0"/>
                <a:cs typeface="Arial" panose="020B0604020202020204" pitchFamily="34" charset="0"/>
              </a:rPr>
              <a:t> в центре У-400М, сверху имеется свободное место для более высокого варианта</a:t>
            </a:r>
            <a:endParaRPr lang="ru-RU" dirty="0"/>
          </a:p>
        </p:txBody>
      </p:sp>
    </p:spTree>
    <p:extLst>
      <p:ext uri="{BB962C8B-B14F-4D97-AF65-F5344CB8AC3E}">
        <p14:creationId xmlns="" xmlns:p14="http://schemas.microsoft.com/office/powerpoint/2010/main" val="221660730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Номер слайда 5"/>
          <p:cNvSpPr>
            <a:spLocks noGrp="1"/>
          </p:cNvSpPr>
          <p:nvPr>
            <p:ph type="sldNum" sz="quarter" idx="12"/>
          </p:nvPr>
        </p:nvSpPr>
        <p:spPr/>
        <p:txBody>
          <a:bodyPr/>
          <a:lstStyle/>
          <a:p>
            <a:fld id="{893F80CF-842D-40CF-8026-B230CEAC8A85}" type="slidenum">
              <a:rPr lang="en-US" altLang="ru-RU">
                <a:solidFill>
                  <a:srgbClr val="FFFFFF"/>
                </a:solidFill>
              </a:rPr>
              <a:pPr/>
              <a:t>52</a:t>
            </a:fld>
            <a:endParaRPr lang="en-US" altLang="ru-RU">
              <a:solidFill>
                <a:srgbClr val="FFFFFF"/>
              </a:solidFill>
            </a:endParaRPr>
          </a:p>
        </p:txBody>
      </p:sp>
      <p:sp>
        <p:nvSpPr>
          <p:cNvPr id="866920" name="Rectangle 616"/>
          <p:cNvSpPr>
            <a:spLocks noChangeArrowheads="1"/>
          </p:cNvSpPr>
          <p:nvPr/>
        </p:nvSpPr>
        <p:spPr bwMode="auto">
          <a:xfrm>
            <a:off x="1475656" y="188640"/>
            <a:ext cx="5743880" cy="369332"/>
          </a:xfrm>
          <a:prstGeom prst="rect">
            <a:avLst/>
          </a:prstGeom>
          <a:solidFill>
            <a:schemeClr val="tx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r>
              <a:rPr lang="en-US" altLang="ru-RU" dirty="0">
                <a:solidFill>
                  <a:srgbClr val="000066"/>
                </a:solidFill>
                <a:latin typeface="Times New Roman" panose="02020603050405020304" pitchFamily="18" charset="0"/>
                <a:cs typeface="Times New Roman" panose="02020603050405020304" pitchFamily="18" charset="0"/>
              </a:rPr>
              <a:t>The beam parameters of the source </a:t>
            </a:r>
            <a:r>
              <a:rPr lang="en-US" altLang="ru-RU" dirty="0" smtClean="0">
                <a:solidFill>
                  <a:srgbClr val="000066"/>
                </a:solidFill>
                <a:latin typeface="Times New Roman" panose="02020603050405020304" pitchFamily="18" charset="0"/>
                <a:cs typeface="Times New Roman" panose="02020603050405020304" pitchFamily="18" charset="0"/>
              </a:rPr>
              <a:t>DECRIS made </a:t>
            </a:r>
            <a:r>
              <a:rPr lang="en-US" altLang="ru-RU" dirty="0">
                <a:solidFill>
                  <a:srgbClr val="000066"/>
                </a:solidFill>
                <a:latin typeface="Times New Roman" panose="02020603050405020304" pitchFamily="18" charset="0"/>
                <a:cs typeface="Times New Roman" panose="02020603050405020304" pitchFamily="18" charset="0"/>
              </a:rPr>
              <a:t>in FLNR</a:t>
            </a:r>
            <a:endParaRPr lang="en-US" altLang="ru-RU" dirty="0" smtClean="0">
              <a:solidFill>
                <a:srgbClr val="000066"/>
              </a:solidFill>
              <a:latin typeface="Times New Roman" panose="02020603050405020304" pitchFamily="18" charset="0"/>
            </a:endParaRPr>
          </a:p>
        </p:txBody>
      </p:sp>
      <p:graphicFrame>
        <p:nvGraphicFramePr>
          <p:cNvPr id="867083" name="Group 779"/>
          <p:cNvGraphicFramePr>
            <a:graphicFrameLocks noGrp="1"/>
          </p:cNvGraphicFramePr>
          <p:nvPr>
            <p:extLst/>
          </p:nvPr>
        </p:nvGraphicFramePr>
        <p:xfrm>
          <a:off x="215900" y="836613"/>
          <a:ext cx="8928100" cy="4114800"/>
        </p:xfrm>
        <a:graphic>
          <a:graphicData uri="http://schemas.openxmlformats.org/drawingml/2006/table">
            <a:tbl>
              <a:tblPr/>
              <a:tblGrid>
                <a:gridCol w="2123852"/>
                <a:gridCol w="1181323"/>
                <a:gridCol w="1806575"/>
                <a:gridCol w="1939925"/>
                <a:gridCol w="1876425"/>
              </a:tblGrid>
              <a:tr h="457200">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Ion source</a:t>
                      </a:r>
                      <a:endParaRPr kumimoji="0" lang="ru-RU" altLang="ru-RU" sz="1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Frequency</a:t>
                      </a:r>
                      <a:endParaRPr kumimoji="0" lang="ru-RU" altLang="ru-RU" sz="1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Power consumption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gridSpan="2">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Beam intensity </a:t>
                      </a:r>
                      <a:endParaRPr kumimoji="0" lang="ru-RU" altLang="ru-RU" sz="1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hMerge="1">
                  <a:txBody>
                    <a:bodyPr/>
                    <a:lstStyle/>
                    <a:p>
                      <a:endParaRPr lang="ru-RU"/>
                    </a:p>
                  </a:txBody>
                  <a:tcPr/>
                </a:tc>
              </a:tr>
              <a:tr h="457200">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DECRIS</a:t>
                      </a:r>
                      <a:r>
                        <a:rPr kumimoji="0" lang="ru-RU"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-3</a:t>
                      </a:r>
                      <a:endParaRPr kumimoji="0" lang="ru-RU" altLang="ru-RU"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14 </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GHz</a:t>
                      </a:r>
                      <a:endParaRPr kumimoji="0" lang="ru-RU" altLang="ru-RU" sz="1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60</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kW</a:t>
                      </a:r>
                      <a:endParaRPr kumimoji="0" lang="ru-RU" altLang="ru-RU" sz="1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О</a:t>
                      </a:r>
                      <a:r>
                        <a:rPr kumimoji="0" lang="ru-RU" altLang="ru-RU" sz="1800" b="0" i="0" u="none" strike="noStrike" cap="none" normalizeH="0" baseline="30000" dirty="0" smtClean="0">
                          <a:ln>
                            <a:noFill/>
                          </a:ln>
                          <a:solidFill>
                            <a:srgbClr val="000000"/>
                          </a:solidFill>
                          <a:effectLst/>
                          <a:latin typeface="Times New Roman" panose="02020603050405020304" pitchFamily="18" charset="0"/>
                          <a:cs typeface="Times New Roman" panose="02020603050405020304" pitchFamily="18" charset="0"/>
                        </a:rPr>
                        <a:t>5+</a:t>
                      </a: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- 660 </a:t>
                      </a: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rPr>
                        <a:t></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rPr>
                        <a:t>A </a:t>
                      </a:r>
                      <a:r>
                        <a:rPr kumimoji="0" lang="en-US" altLang="ru-RU"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Ar</a:t>
                      </a:r>
                      <a:r>
                        <a:rPr kumimoji="0" lang="ru-RU" altLang="ru-RU" sz="1800" b="0" i="0" u="none" strike="noStrike" cap="none" normalizeH="0" baseline="30000" dirty="0" smtClean="0">
                          <a:ln>
                            <a:noFill/>
                          </a:ln>
                          <a:solidFill>
                            <a:srgbClr val="000000"/>
                          </a:solidFill>
                          <a:effectLst/>
                          <a:latin typeface="Times New Roman" panose="02020603050405020304" pitchFamily="18" charset="0"/>
                          <a:cs typeface="Times New Roman" panose="02020603050405020304" pitchFamily="18" charset="0"/>
                        </a:rPr>
                        <a:t>8+</a:t>
                      </a: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- 600  </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sym typeface="Symbol" panose="05050102010706020507" pitchFamily="18" charset="2"/>
                        </a:rPr>
                        <a:t></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a:t>
                      </a:r>
                      <a:endParaRPr kumimoji="0" lang="ru-RU" altLang="ru-RU" sz="1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Kr</a:t>
                      </a:r>
                      <a:r>
                        <a:rPr kumimoji="0" lang="ru-RU" altLang="ru-RU" sz="1800" b="0" i="0" u="none" strike="noStrike" cap="none" normalizeH="0" baseline="30000" dirty="0" smtClean="0">
                          <a:ln>
                            <a:noFill/>
                          </a:ln>
                          <a:solidFill>
                            <a:srgbClr val="000000"/>
                          </a:solidFill>
                          <a:effectLst/>
                          <a:latin typeface="Times New Roman" panose="02020603050405020304" pitchFamily="18" charset="0"/>
                          <a:cs typeface="Times New Roman" panose="02020603050405020304" pitchFamily="18" charset="0"/>
                        </a:rPr>
                        <a:t>9</a:t>
                      </a:r>
                      <a:r>
                        <a:rPr kumimoji="0" lang="en-US" altLang="ru-RU" sz="1800" b="0" i="0" u="none" strike="noStrike" cap="none" normalizeH="0" baseline="30000" dirty="0" smtClean="0">
                          <a:ln>
                            <a:noFill/>
                          </a:ln>
                          <a:solidFill>
                            <a:srgbClr val="000000"/>
                          </a:solidFill>
                          <a:effectLst/>
                          <a:latin typeface="Times New Roman" panose="02020603050405020304" pitchFamily="18" charset="0"/>
                          <a:cs typeface="Times New Roman" panose="02020603050405020304" pitchFamily="18" charset="0"/>
                        </a:rPr>
                        <a:t>+</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- 100 </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a:t>
                      </a:r>
                      <a:endParaRPr kumimoji="0" lang="ru-RU" alt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Xe</a:t>
                      </a:r>
                      <a:r>
                        <a:rPr kumimoji="0" lang="en-US" altLang="ru-RU" sz="1800" b="0" i="0" u="none" strike="noStrike" cap="none" normalizeH="0" baseline="30000" dirty="0" smtClean="0">
                          <a:ln>
                            <a:noFill/>
                          </a:ln>
                          <a:solidFill>
                            <a:srgbClr val="000000"/>
                          </a:solidFill>
                          <a:effectLst/>
                          <a:latin typeface="Times New Roman" panose="02020603050405020304" pitchFamily="18" charset="0"/>
                          <a:cs typeface="Times New Roman" panose="02020603050405020304" pitchFamily="18" charset="0"/>
                        </a:rPr>
                        <a:t>18+</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- 45</a:t>
                      </a: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a:t>
                      </a:r>
                      <a:endParaRPr kumimoji="0" lang="ru-RU" altLang="ru-RU" sz="1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457200">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smtClean="0">
                          <a:ln>
                            <a:noFill/>
                          </a:ln>
                          <a:solidFill>
                            <a:srgbClr val="000000"/>
                          </a:solidFill>
                          <a:effectLst/>
                          <a:latin typeface="Times New Roman" panose="02020603050405020304" pitchFamily="18" charset="0"/>
                          <a:cs typeface="Times New Roman" panose="02020603050405020304" pitchFamily="18" charset="0"/>
                        </a:rPr>
                        <a:t>DECRIS-4</a:t>
                      </a:r>
                      <a:endParaRPr kumimoji="0" lang="ru-RU" altLang="ru-RU"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14 </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GHz</a:t>
                      </a:r>
                      <a:endParaRPr kumimoji="0" lang="ru-RU" altLang="ru-RU" sz="1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60</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kW</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О</a:t>
                      </a:r>
                      <a:r>
                        <a:rPr kumimoji="0" lang="ru-RU" altLang="ru-RU" sz="1800" b="0" i="0" u="none" strike="noStrike" cap="none" normalizeH="0" baseline="30000" dirty="0" smtClean="0">
                          <a:ln>
                            <a:noFill/>
                          </a:ln>
                          <a:solidFill>
                            <a:srgbClr val="000000"/>
                          </a:solidFill>
                          <a:effectLst/>
                          <a:latin typeface="Times New Roman" panose="02020603050405020304" pitchFamily="18" charset="0"/>
                          <a:cs typeface="Times New Roman" panose="02020603050405020304" pitchFamily="18" charset="0"/>
                        </a:rPr>
                        <a:t>5+</a:t>
                      </a: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- 400 </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a:t>
                      </a:r>
                      <a:endParaRPr kumimoji="0" lang="ru-RU" alt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Ar</a:t>
                      </a:r>
                      <a:r>
                        <a:rPr kumimoji="0" lang="en-US" altLang="ru-RU" sz="1800" b="0" i="0" u="none" strike="noStrike" cap="none" normalizeH="0" baseline="30000" dirty="0" smtClean="0">
                          <a:ln>
                            <a:noFill/>
                          </a:ln>
                          <a:solidFill>
                            <a:srgbClr val="000000"/>
                          </a:solidFill>
                          <a:effectLst/>
                          <a:latin typeface="Times New Roman" panose="02020603050405020304" pitchFamily="18" charset="0"/>
                          <a:cs typeface="Times New Roman" panose="02020603050405020304" pitchFamily="18" charset="0"/>
                        </a:rPr>
                        <a:t>8+</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 </a:t>
                      </a: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4</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00  </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a:t>
                      </a:r>
                      <a:endParaRPr kumimoji="0" lang="ru-RU" altLang="ru-RU" sz="1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Kr</a:t>
                      </a:r>
                      <a:r>
                        <a:rPr kumimoji="0" lang="ru-RU" altLang="ru-RU" sz="1800" b="0" i="0" u="none" strike="noStrike" cap="none" normalizeH="0" baseline="30000" dirty="0" smtClean="0">
                          <a:ln>
                            <a:noFill/>
                          </a:ln>
                          <a:solidFill>
                            <a:srgbClr val="000000"/>
                          </a:solidFill>
                          <a:effectLst/>
                          <a:latin typeface="Times New Roman" panose="02020603050405020304" pitchFamily="18" charset="0"/>
                          <a:cs typeface="Times New Roman" panose="02020603050405020304" pitchFamily="18" charset="0"/>
                        </a:rPr>
                        <a:t>11</a:t>
                      </a:r>
                      <a:r>
                        <a:rPr kumimoji="0" lang="en-US" altLang="ru-RU" sz="1800" b="0" i="0" u="none" strike="noStrike" cap="none" normalizeH="0" baseline="30000" dirty="0" smtClean="0">
                          <a:ln>
                            <a:noFill/>
                          </a:ln>
                          <a:solidFill>
                            <a:srgbClr val="000000"/>
                          </a:solidFill>
                          <a:effectLst/>
                          <a:latin typeface="Times New Roman" panose="02020603050405020304" pitchFamily="18" charset="0"/>
                          <a:cs typeface="Times New Roman" panose="02020603050405020304" pitchFamily="18" charset="0"/>
                        </a:rPr>
                        <a:t>+</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- 1</a:t>
                      </a: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1</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0 </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a:t>
                      </a:r>
                      <a:endParaRPr kumimoji="0" lang="ru-RU" alt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Xe</a:t>
                      </a:r>
                      <a:r>
                        <a:rPr kumimoji="0" lang="ru-RU" altLang="ru-RU" sz="1800" b="0" i="0" u="none" strike="noStrike" cap="none" normalizeH="0" baseline="30000" dirty="0" smtClean="0">
                          <a:ln>
                            <a:noFill/>
                          </a:ln>
                          <a:solidFill>
                            <a:srgbClr val="000000"/>
                          </a:solidFill>
                          <a:effectLst/>
                          <a:latin typeface="Times New Roman" panose="02020603050405020304" pitchFamily="18" charset="0"/>
                          <a:cs typeface="Times New Roman" panose="02020603050405020304" pitchFamily="18" charset="0"/>
                        </a:rPr>
                        <a:t>20</a:t>
                      </a:r>
                      <a:r>
                        <a:rPr kumimoji="0" lang="en-US" altLang="ru-RU" sz="1800" b="0" i="0" u="none" strike="noStrike" cap="none" normalizeH="0" baseline="30000" dirty="0" smtClean="0">
                          <a:ln>
                            <a:noFill/>
                          </a:ln>
                          <a:solidFill>
                            <a:srgbClr val="000000"/>
                          </a:solidFill>
                          <a:effectLst/>
                          <a:latin typeface="Times New Roman" panose="02020603050405020304" pitchFamily="18" charset="0"/>
                          <a:cs typeface="Times New Roman" panose="02020603050405020304" pitchFamily="18" charset="0"/>
                        </a:rPr>
                        <a:t>+</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 </a:t>
                      </a: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2</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5</a:t>
                      </a: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a:t>
                      </a:r>
                      <a:endParaRPr kumimoji="0" lang="ru-RU" altLang="ru-RU" sz="1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457200">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DECRIS</a:t>
                      </a: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SC</a:t>
                      </a:r>
                      <a:endParaRPr kumimoji="0" lang="ru-RU" alt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superconducting</a:t>
                      </a: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t>
                      </a:r>
                      <a:endParaRPr kumimoji="0" lang="ru-RU" altLang="ru-RU" sz="1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18 </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GHz</a:t>
                      </a:r>
                      <a:endParaRPr kumimoji="0" lang="ru-RU" altLang="ru-RU" sz="1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20 </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kW</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Ar</a:t>
                      </a:r>
                      <a:r>
                        <a:rPr kumimoji="0" lang="en-US" altLang="ru-RU" sz="1800" b="0" i="0" u="none" strike="noStrike" cap="none" normalizeH="0" baseline="30000" dirty="0" smtClean="0">
                          <a:ln>
                            <a:noFill/>
                          </a:ln>
                          <a:solidFill>
                            <a:srgbClr val="000000"/>
                          </a:solidFill>
                          <a:effectLst/>
                          <a:latin typeface="Times New Roman" panose="02020603050405020304" pitchFamily="18" charset="0"/>
                          <a:cs typeface="Times New Roman" panose="02020603050405020304" pitchFamily="18" charset="0"/>
                        </a:rPr>
                        <a:t>8+</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4</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00  </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a:t>
                      </a:r>
                      <a:endParaRPr kumimoji="0" lang="ru-RU" altLang="ru-RU" sz="1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Kr</a:t>
                      </a:r>
                      <a:r>
                        <a:rPr kumimoji="0" lang="ru-RU" altLang="ru-RU" sz="1800" b="0" i="0" u="none" strike="noStrike" cap="none" normalizeH="0" baseline="30000" dirty="0" smtClean="0">
                          <a:ln>
                            <a:noFill/>
                          </a:ln>
                          <a:solidFill>
                            <a:srgbClr val="000000"/>
                          </a:solidFill>
                          <a:effectLst/>
                          <a:latin typeface="Times New Roman" panose="02020603050405020304" pitchFamily="18" charset="0"/>
                          <a:cs typeface="Times New Roman" panose="02020603050405020304" pitchFamily="18" charset="0"/>
                        </a:rPr>
                        <a:t>15</a:t>
                      </a:r>
                      <a:r>
                        <a:rPr kumimoji="0" lang="en-US" altLang="ru-RU" sz="1800" b="0" i="0" u="none" strike="noStrike" cap="none" normalizeH="0" baseline="3000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1800" b="0" i="0" u="none" strike="noStrike" cap="none" normalizeH="0" baseline="3000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- 1</a:t>
                      </a: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1</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0 </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a:t>
                      </a:r>
                      <a:endParaRPr kumimoji="0" lang="ru-RU" alt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Xe</a:t>
                      </a:r>
                      <a:r>
                        <a:rPr kumimoji="0" lang="ru-RU" altLang="ru-RU" sz="1800" b="0" i="0" u="none" strike="noStrike" cap="none" normalizeH="0" baseline="30000" dirty="0" smtClean="0">
                          <a:ln>
                            <a:noFill/>
                          </a:ln>
                          <a:solidFill>
                            <a:srgbClr val="000000"/>
                          </a:solidFill>
                          <a:effectLst/>
                          <a:latin typeface="Times New Roman" panose="02020603050405020304" pitchFamily="18" charset="0"/>
                          <a:cs typeface="Times New Roman" panose="02020603050405020304" pitchFamily="18" charset="0"/>
                        </a:rPr>
                        <a:t>23</a:t>
                      </a:r>
                      <a:r>
                        <a:rPr kumimoji="0" lang="en-US" altLang="ru-RU" sz="1800" b="0" i="0" u="none" strike="noStrike" cap="none" normalizeH="0" baseline="3000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1800" b="0" i="0" u="none" strike="noStrike" cap="none" normalizeH="0" baseline="3000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30 </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a:t>
                      </a:r>
                      <a:endParaRPr kumimoji="0" lang="ru-RU" altLang="ru-RU" sz="1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457200">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DECRIS-</a:t>
                      </a: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5</a:t>
                      </a:r>
                      <a:endParaRPr kumimoji="0" lang="ru-RU" alt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endParaRPr kumimoji="0" lang="ru-RU" altLang="ru-RU" sz="1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18</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GHz</a:t>
                      </a:r>
                      <a:endParaRPr kumimoji="0" lang="ru-RU" altLang="ru-RU" sz="1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150 </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kW</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Ar</a:t>
                      </a:r>
                      <a:r>
                        <a:rPr kumimoji="0" lang="en-US" altLang="ru-RU" sz="1800" b="0" i="0" u="none" strike="noStrike" cap="none" normalizeH="0" baseline="30000" dirty="0" smtClean="0">
                          <a:ln>
                            <a:noFill/>
                          </a:ln>
                          <a:solidFill>
                            <a:srgbClr val="000000"/>
                          </a:solidFill>
                          <a:effectLst/>
                          <a:latin typeface="Times New Roman" panose="02020603050405020304" pitchFamily="18" charset="0"/>
                          <a:cs typeface="Times New Roman" panose="02020603050405020304" pitchFamily="18" charset="0"/>
                        </a:rPr>
                        <a:t>8+</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 </a:t>
                      </a: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12</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00  </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a:t>
                      </a:r>
                      <a:endParaRPr kumimoji="0" lang="ru-RU" altLang="ru-RU" sz="1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Kr</a:t>
                      </a:r>
                      <a:r>
                        <a:rPr kumimoji="0" lang="ru-RU" altLang="ru-RU" sz="1800" b="0" i="0" u="none" strike="noStrike" cap="none" normalizeH="0" baseline="30000" dirty="0" smtClean="0">
                          <a:ln>
                            <a:noFill/>
                          </a:ln>
                          <a:solidFill>
                            <a:srgbClr val="000000"/>
                          </a:solidFill>
                          <a:effectLst/>
                          <a:latin typeface="Times New Roman" panose="02020603050405020304" pitchFamily="18" charset="0"/>
                          <a:cs typeface="Times New Roman" panose="02020603050405020304" pitchFamily="18" charset="0"/>
                        </a:rPr>
                        <a:t>15</a:t>
                      </a:r>
                      <a:r>
                        <a:rPr kumimoji="0" lang="en-US" altLang="ru-RU" sz="1800" b="0" i="0" u="none" strike="noStrike" cap="none" normalizeH="0" baseline="3000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1800" b="0" i="0" u="none" strike="noStrike" cap="none" normalizeH="0" baseline="3000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325</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a:t>
                      </a:r>
                      <a:endParaRPr kumimoji="0" lang="ru-RU" alt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1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Xe</a:t>
                      </a:r>
                      <a:r>
                        <a:rPr kumimoji="0" lang="ru-RU" altLang="ru-RU" sz="1800" b="0" i="0" u="none" strike="noStrike" cap="none" normalizeH="0" baseline="30000" dirty="0" smtClean="0">
                          <a:ln>
                            <a:noFill/>
                          </a:ln>
                          <a:solidFill>
                            <a:srgbClr val="000000"/>
                          </a:solidFill>
                          <a:effectLst/>
                          <a:latin typeface="Times New Roman" panose="02020603050405020304" pitchFamily="18" charset="0"/>
                          <a:cs typeface="Times New Roman" panose="02020603050405020304" pitchFamily="18" charset="0"/>
                        </a:rPr>
                        <a:t>20</a:t>
                      </a:r>
                      <a:r>
                        <a:rPr kumimoji="0" lang="en-US" altLang="ru-RU" sz="1800" b="0" i="0" u="none" strike="noStrike" cap="none" normalizeH="0" baseline="3000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1800" b="0" i="0" u="none" strike="noStrike" cap="none" normalizeH="0" baseline="3000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ru-RU" altLang="ru-RU" sz="1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220 </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a:t>
                      </a:r>
                      <a:endParaRPr kumimoji="0" lang="ru-RU" altLang="ru-RU" sz="1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DECRIS</a:t>
                      </a:r>
                      <a:r>
                        <a:rPr kumimoji="0" lang="ru-RU"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SC</a:t>
                      </a:r>
                      <a:r>
                        <a:rPr kumimoji="0" lang="ru-RU"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2</a:t>
                      </a:r>
                      <a:endParaRPr kumimoji="0" lang="ru-RU" altLang="ru-RU" sz="18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18</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GHz</a:t>
                      </a:r>
                      <a:endParaRPr kumimoji="0" lang="ru-RU" altLang="ru-RU" sz="18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20 </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kW</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О</a:t>
                      </a:r>
                      <a:r>
                        <a:rPr kumimoji="0" lang="ru-RU" altLang="ru-RU" sz="1800" b="0" i="0" u="none" strike="noStrike" kern="1200" cap="none" spc="0" normalizeH="0" baseline="3000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6+</a:t>
                      </a:r>
                      <a:r>
                        <a:rPr kumimoji="0" lang="ru-RU"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- 820 </a:t>
                      </a:r>
                      <a:r>
                        <a:rPr kumimoji="0" lang="ru-RU"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 </a:t>
                      </a:r>
                      <a:endParaRPr kumimoji="0" lang="ru-RU"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S</a:t>
                      </a:r>
                      <a:r>
                        <a:rPr kumimoji="0" lang="en-US" altLang="ru-RU" sz="1800" b="0" i="0" u="none" strike="noStrike" kern="1200" cap="none" spc="0" normalizeH="0" baseline="3000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9</a:t>
                      </a:r>
                      <a:r>
                        <a:rPr kumimoji="0" lang="ru-RU" altLang="ru-RU" sz="1800" b="0" i="0" u="none" strike="noStrike" kern="1200" cap="none" spc="0" normalizeH="0" baseline="3000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ru-RU"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 </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265</a:t>
                      </a:r>
                      <a:r>
                        <a:rPr kumimoji="0" lang="ru-RU"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ru-RU"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 </a:t>
                      </a:r>
                      <a:endParaRPr kumimoji="0" lang="ru-RU"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Ar</a:t>
                      </a:r>
                      <a:r>
                        <a:rPr kumimoji="0" lang="en-US" altLang="ru-RU" sz="1800" b="0" i="0" u="none" strike="noStrike" kern="1200" cap="none" spc="0" normalizeH="0" baseline="3000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12+</a:t>
                      </a:r>
                      <a:r>
                        <a:rPr kumimoji="0" lang="ru-RU"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- 120  </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a:t>
                      </a:r>
                      <a:endParaRPr kumimoji="0" lang="ru-RU" altLang="ru-RU" sz="18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mn-cs"/>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Kr</a:t>
                      </a:r>
                      <a:r>
                        <a:rPr kumimoji="0" lang="en-US" altLang="ru-RU" sz="1800" b="0" i="0" u="none" strike="noStrike" kern="1200" cap="none" spc="0" normalizeH="0" baseline="3000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17+  </a:t>
                      </a:r>
                      <a:r>
                        <a:rPr kumimoji="0" lang="ru-RU" altLang="ru-RU" sz="1800" b="0" i="0" u="none" strike="noStrike" kern="1200" cap="none" spc="0" normalizeH="0" baseline="3000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- 150 </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Xe</a:t>
                      </a:r>
                      <a:r>
                        <a:rPr kumimoji="0" lang="en-US" altLang="ru-RU" sz="1800" b="0" i="0" u="none" strike="noStrike" kern="1200" cap="none" spc="0" normalizeH="0" baseline="3000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30+  </a:t>
                      </a:r>
                      <a:r>
                        <a:rPr kumimoji="0" lang="ru-RU" altLang="ru-RU" sz="1800" b="0" i="0" u="none" strike="noStrike" kern="1200" cap="none" spc="0" normalizeH="0" baseline="3000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- 1 </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a:t>
                      </a:r>
                      <a:endParaRPr kumimoji="0" lang="ru-RU" altLang="ru-RU" sz="18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Bi</a:t>
                      </a:r>
                      <a:r>
                        <a:rPr kumimoji="0" lang="en-US" altLang="ru-RU" sz="1800" b="0" i="0" u="none" strike="noStrike" kern="1200" cap="none" spc="0" normalizeH="0" baseline="3000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37+  </a:t>
                      </a:r>
                      <a:r>
                        <a:rPr kumimoji="0" lang="ru-RU" altLang="ru-RU" sz="1800" b="0" i="0" u="none" strike="noStrike" kern="1200" cap="none" spc="0" normalizeH="0" baseline="3000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- 4 </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Symbol" panose="05050102010706020507" pitchFamily="18" charset="2"/>
                        </a:rPr>
                        <a:t></a:t>
                      </a:r>
                      <a:r>
                        <a:rPr kumimoji="0" lang="en-US" altLang="ru-RU"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a:t>
                      </a:r>
                      <a:endParaRPr kumimoji="0" lang="ru-RU" altLang="ru-RU" sz="18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bl>
          </a:graphicData>
        </a:graphic>
      </p:graphicFrame>
    </p:spTree>
    <p:extLst>
      <p:ext uri="{BB962C8B-B14F-4D97-AF65-F5344CB8AC3E}">
        <p14:creationId xmlns="" xmlns:p14="http://schemas.microsoft.com/office/powerpoint/2010/main" val="3195802516"/>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802" name="TextBox 3"/>
          <p:cNvSpPr txBox="1">
            <a:spLocks noChangeArrowheads="1"/>
          </p:cNvSpPr>
          <p:nvPr/>
        </p:nvSpPr>
        <p:spPr bwMode="auto">
          <a:xfrm>
            <a:off x="469900" y="115888"/>
            <a:ext cx="7848600" cy="677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2000" b="1" smtClean="0">
                <a:solidFill>
                  <a:srgbClr val="000000"/>
                </a:solidFill>
                <a:cs typeface="Arial" panose="020B0604020202020204" pitchFamily="34" charset="0"/>
              </a:rPr>
              <a:t>У-400М  </a:t>
            </a:r>
            <a:r>
              <a:rPr lang="en-US" altLang="ru-RU" sz="2000" b="1" smtClean="0">
                <a:solidFill>
                  <a:srgbClr val="000000"/>
                </a:solidFill>
                <a:cs typeface="Arial" panose="020B0604020202020204" pitchFamily="34" charset="0"/>
              </a:rPr>
              <a:t>DECRIS-SC2 </a:t>
            </a:r>
            <a:r>
              <a:rPr lang="ru-RU" altLang="ru-RU" sz="1800" smtClean="0">
                <a:solidFill>
                  <a:srgbClr val="000000"/>
                </a:solidFill>
                <a:cs typeface="Arial" panose="020B0604020202020204" pitchFamily="34" charset="0"/>
              </a:rPr>
              <a:t>(Источник гибридного типа – сверхпроводящие обмотки, гексаполь из постоянных магнитов</a:t>
            </a:r>
            <a:r>
              <a:rPr lang="en-US" altLang="ru-RU" sz="1800" smtClean="0">
                <a:solidFill>
                  <a:srgbClr val="000000"/>
                </a:solidFill>
                <a:cs typeface="Arial" panose="020B0604020202020204" pitchFamily="34" charset="0"/>
              </a:rPr>
              <a:t>)</a:t>
            </a:r>
            <a:endParaRPr lang="ru-RU" altLang="ru-RU" sz="1800" smtClean="0">
              <a:solidFill>
                <a:srgbClr val="000000"/>
              </a:solidFill>
              <a:cs typeface="Arial" panose="020B0604020202020204" pitchFamily="34" charset="0"/>
            </a:endParaRPr>
          </a:p>
        </p:txBody>
      </p:sp>
      <p:pic>
        <p:nvPicPr>
          <p:cNvPr id="76803" name="Рисунок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8313" y="950913"/>
            <a:ext cx="2255837" cy="3384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6" name="Таблица 5"/>
          <p:cNvGraphicFramePr>
            <a:graphicFrameLocks noGrp="1"/>
          </p:cNvGraphicFramePr>
          <p:nvPr/>
        </p:nvGraphicFramePr>
        <p:xfrm>
          <a:off x="3830638" y="874713"/>
          <a:ext cx="4465637" cy="3536953"/>
        </p:xfrm>
        <a:graphic>
          <a:graphicData uri="http://schemas.openxmlformats.org/drawingml/2006/table">
            <a:tbl>
              <a:tblPr>
                <a:tableStyleId>{5C22544A-7EE6-4342-B048-85BDC9FD1C3A}</a:tableStyleId>
              </a:tblPr>
              <a:tblGrid>
                <a:gridCol w="2304844"/>
                <a:gridCol w="2160793"/>
              </a:tblGrid>
              <a:tr h="335268">
                <a:tc>
                  <a:txBody>
                    <a:bodyPr/>
                    <a:lstStyle/>
                    <a:p>
                      <a:pPr marL="347345" indent="-347345" algn="ctr" fontAlgn="base">
                        <a:spcAft>
                          <a:spcPts val="0"/>
                        </a:spcAft>
                      </a:pPr>
                      <a:r>
                        <a:rPr lang="en-US" sz="1600" b="1" dirty="0" smtClean="0">
                          <a:effectLst/>
                          <a:latin typeface="Calibri"/>
                          <a:ea typeface="Calibri"/>
                          <a:cs typeface="Times New Roman"/>
                        </a:rPr>
                        <a:t>MAIN PARAMETERS</a:t>
                      </a:r>
                      <a:endParaRPr lang="ru-RU" sz="1600" b="1" dirty="0">
                        <a:effectLst/>
                        <a:latin typeface="Calibri"/>
                        <a:ea typeface="Calibri"/>
                        <a:cs typeface="Times New Roman"/>
                      </a:endParaRPr>
                    </a:p>
                  </a:txBody>
                  <a:tcPr marL="91463" marR="91463" marT="45714" marB="45714"/>
                </a:tc>
                <a:tc>
                  <a:txBody>
                    <a:bodyPr/>
                    <a:lstStyle/>
                    <a:p>
                      <a:pPr marL="347345" indent="-347345" algn="ctr" fontAlgn="base">
                        <a:spcAft>
                          <a:spcPts val="0"/>
                        </a:spcAft>
                      </a:pPr>
                      <a:endParaRPr lang="ru-RU" sz="1100" dirty="0">
                        <a:effectLst/>
                        <a:latin typeface="Calibri"/>
                        <a:ea typeface="Calibri"/>
                        <a:cs typeface="Times New Roman"/>
                      </a:endParaRPr>
                    </a:p>
                  </a:txBody>
                  <a:tcPr marL="91463" marR="91463" marT="45714" marB="45714"/>
                </a:tc>
              </a:tr>
              <a:tr h="304788">
                <a:tc>
                  <a:txBody>
                    <a:bodyPr/>
                    <a:lstStyle/>
                    <a:p>
                      <a:pPr marL="347345" indent="-347345" fontAlgn="base">
                        <a:spcAft>
                          <a:spcPts val="0"/>
                        </a:spcAft>
                      </a:pPr>
                      <a:r>
                        <a:rPr lang="en-US" sz="1400" kern="1200" dirty="0">
                          <a:effectLst/>
                        </a:rPr>
                        <a:t>Operating frequency</a:t>
                      </a:r>
                      <a:endParaRPr lang="ru-RU" sz="1100" dirty="0">
                        <a:effectLst/>
                        <a:latin typeface="Calibri"/>
                        <a:ea typeface="Calibri"/>
                        <a:cs typeface="Times New Roman"/>
                      </a:endParaRPr>
                    </a:p>
                  </a:txBody>
                  <a:tcPr marL="91463" marR="91463" marT="45714" marB="45714"/>
                </a:tc>
                <a:tc>
                  <a:txBody>
                    <a:bodyPr/>
                    <a:lstStyle/>
                    <a:p>
                      <a:pPr marL="347345" indent="-347345" algn="ctr" fontAlgn="base">
                        <a:spcAft>
                          <a:spcPts val="0"/>
                        </a:spcAft>
                      </a:pPr>
                      <a:r>
                        <a:rPr lang="en-US" sz="1400" kern="1200" dirty="0" smtClean="0">
                          <a:effectLst/>
                        </a:rPr>
                        <a:t>14 ÷ 18 </a:t>
                      </a:r>
                      <a:r>
                        <a:rPr lang="en-US" sz="1400" kern="1200" dirty="0">
                          <a:effectLst/>
                        </a:rPr>
                        <a:t>GHz</a:t>
                      </a:r>
                      <a:endParaRPr lang="ru-RU" sz="1100" dirty="0">
                        <a:effectLst/>
                        <a:latin typeface="Calibri"/>
                        <a:ea typeface="Calibri"/>
                        <a:cs typeface="Times New Roman"/>
                      </a:endParaRPr>
                    </a:p>
                  </a:txBody>
                  <a:tcPr marL="91463" marR="91463" marT="45714" marB="45714"/>
                </a:tc>
              </a:tr>
              <a:tr h="304788">
                <a:tc>
                  <a:txBody>
                    <a:bodyPr/>
                    <a:lstStyle/>
                    <a:p>
                      <a:pPr marL="347345" indent="-347345" fontAlgn="base">
                        <a:spcAft>
                          <a:spcPts val="0"/>
                        </a:spcAft>
                      </a:pPr>
                      <a:r>
                        <a:rPr lang="en-US" sz="1400" kern="1200" dirty="0">
                          <a:effectLst/>
                        </a:rPr>
                        <a:t>UHF power range</a:t>
                      </a:r>
                      <a:endParaRPr lang="ru-RU" sz="1100" dirty="0">
                        <a:effectLst/>
                        <a:latin typeface="Calibri"/>
                        <a:ea typeface="Calibri"/>
                        <a:cs typeface="Times New Roman"/>
                      </a:endParaRPr>
                    </a:p>
                  </a:txBody>
                  <a:tcPr marL="91463" marR="91463" marT="45714" marB="45714"/>
                </a:tc>
                <a:tc>
                  <a:txBody>
                    <a:bodyPr/>
                    <a:lstStyle/>
                    <a:p>
                      <a:pPr marL="347345" indent="-347345" algn="ctr" fontAlgn="base">
                        <a:spcAft>
                          <a:spcPts val="0"/>
                        </a:spcAft>
                      </a:pPr>
                      <a:r>
                        <a:rPr lang="en-US" sz="1400" kern="1200">
                          <a:effectLst/>
                        </a:rPr>
                        <a:t>50 ÷ 1000 W</a:t>
                      </a:r>
                      <a:endParaRPr lang="ru-RU" sz="1100">
                        <a:effectLst/>
                        <a:latin typeface="Calibri"/>
                        <a:ea typeface="Calibri"/>
                        <a:cs typeface="Times New Roman"/>
                      </a:endParaRPr>
                    </a:p>
                  </a:txBody>
                  <a:tcPr marL="91463" marR="91463" marT="45714" marB="45714"/>
                </a:tc>
              </a:tr>
              <a:tr h="542452">
                <a:tc>
                  <a:txBody>
                    <a:bodyPr/>
                    <a:lstStyle/>
                    <a:p>
                      <a:pPr marL="347345" indent="-347345" fontAlgn="base">
                        <a:spcAft>
                          <a:spcPts val="0"/>
                        </a:spcAft>
                      </a:pPr>
                      <a:r>
                        <a:rPr lang="en-US" sz="1400" kern="1200" dirty="0">
                          <a:effectLst/>
                        </a:rPr>
                        <a:t>Axial magnetic field </a:t>
                      </a:r>
                      <a:endParaRPr lang="en-US" sz="1400" kern="1200" dirty="0" smtClean="0">
                        <a:effectLst/>
                      </a:endParaRPr>
                    </a:p>
                    <a:p>
                      <a:pPr marL="347345" indent="-347345" fontAlgn="base">
                        <a:spcAft>
                          <a:spcPts val="0"/>
                        </a:spcAft>
                      </a:pPr>
                      <a:r>
                        <a:rPr lang="en-US" sz="1400" kern="1200" dirty="0" smtClean="0">
                          <a:effectLst/>
                        </a:rPr>
                        <a:t>(</a:t>
                      </a:r>
                      <a:r>
                        <a:rPr lang="en-US" sz="1400" kern="1200" dirty="0">
                          <a:effectLst/>
                        </a:rPr>
                        <a:t>injection/extraction)</a:t>
                      </a:r>
                      <a:endParaRPr lang="ru-RU" sz="1100" dirty="0">
                        <a:effectLst/>
                        <a:latin typeface="Calibri"/>
                        <a:ea typeface="Calibri"/>
                        <a:cs typeface="Times New Roman"/>
                      </a:endParaRPr>
                    </a:p>
                  </a:txBody>
                  <a:tcPr marL="91463" marR="91463" marT="45714" marB="45714"/>
                </a:tc>
                <a:tc>
                  <a:txBody>
                    <a:bodyPr/>
                    <a:lstStyle/>
                    <a:p>
                      <a:pPr marL="347345" indent="-347345" algn="ctr" fontAlgn="base">
                        <a:spcAft>
                          <a:spcPts val="0"/>
                        </a:spcAft>
                      </a:pPr>
                      <a:r>
                        <a:rPr lang="en-US" sz="1400" kern="1200" dirty="0">
                          <a:effectLst/>
                        </a:rPr>
                        <a:t>1.9 / 1.4 T</a:t>
                      </a:r>
                      <a:endParaRPr lang="ru-RU" sz="1100" dirty="0">
                        <a:effectLst/>
                        <a:latin typeface="Calibri"/>
                        <a:ea typeface="Calibri"/>
                        <a:cs typeface="Times New Roman"/>
                      </a:endParaRPr>
                    </a:p>
                  </a:txBody>
                  <a:tcPr marL="91463" marR="91463" marT="45714" marB="45714"/>
                </a:tc>
              </a:tr>
              <a:tr h="518148">
                <a:tc>
                  <a:txBody>
                    <a:bodyPr/>
                    <a:lstStyle/>
                    <a:p>
                      <a:pPr marL="347345" indent="-347345" fontAlgn="base">
                        <a:spcAft>
                          <a:spcPts val="0"/>
                        </a:spcAft>
                      </a:pPr>
                      <a:r>
                        <a:rPr lang="en-US" sz="1400" kern="1200">
                          <a:effectLst/>
                        </a:rPr>
                        <a:t>Coils power consumption</a:t>
                      </a:r>
                      <a:endParaRPr lang="ru-RU" sz="1100">
                        <a:effectLst/>
                        <a:latin typeface="Calibri"/>
                        <a:ea typeface="Calibri"/>
                        <a:cs typeface="Times New Roman"/>
                      </a:endParaRPr>
                    </a:p>
                  </a:txBody>
                  <a:tcPr marL="91463" marR="91463" marT="45714" marB="45714"/>
                </a:tc>
                <a:tc>
                  <a:txBody>
                    <a:bodyPr/>
                    <a:lstStyle/>
                    <a:p>
                      <a:pPr marL="347345" indent="-347345" algn="ctr" fontAlgn="base">
                        <a:spcAft>
                          <a:spcPts val="0"/>
                        </a:spcAft>
                      </a:pPr>
                      <a:r>
                        <a:rPr lang="en-US" sz="1400" kern="1200">
                          <a:effectLst/>
                        </a:rPr>
                        <a:t>10 kW</a:t>
                      </a:r>
                      <a:endParaRPr lang="ru-RU" sz="1100">
                        <a:effectLst/>
                      </a:endParaRPr>
                    </a:p>
                    <a:p>
                      <a:pPr marL="347345" indent="-347345" algn="ctr" eaLnBrk="0" fontAlgn="base" hangingPunct="0">
                        <a:spcAft>
                          <a:spcPts val="0"/>
                        </a:spcAft>
                      </a:pPr>
                      <a:r>
                        <a:rPr lang="en-US" sz="1400" kern="1200">
                          <a:effectLst/>
                        </a:rPr>
                        <a:t>(cryocooler)</a:t>
                      </a:r>
                      <a:endParaRPr lang="ru-RU" sz="1100">
                        <a:effectLst/>
                        <a:latin typeface="Calibri"/>
                        <a:ea typeface="Calibri"/>
                        <a:cs typeface="Times New Roman"/>
                      </a:endParaRPr>
                    </a:p>
                  </a:txBody>
                  <a:tcPr marL="91463" marR="91463" marT="45714" marB="45714"/>
                </a:tc>
              </a:tr>
              <a:tr h="304788">
                <a:tc>
                  <a:txBody>
                    <a:bodyPr/>
                    <a:lstStyle/>
                    <a:p>
                      <a:pPr marL="347345" indent="-347345" fontAlgn="base">
                        <a:spcAft>
                          <a:spcPts val="0"/>
                        </a:spcAft>
                      </a:pPr>
                      <a:r>
                        <a:rPr lang="en-US" sz="1400" kern="1200">
                          <a:effectLst/>
                        </a:rPr>
                        <a:t>Coil current</a:t>
                      </a:r>
                      <a:endParaRPr lang="ru-RU" sz="1100">
                        <a:effectLst/>
                        <a:latin typeface="Calibri"/>
                        <a:ea typeface="Calibri"/>
                        <a:cs typeface="Times New Roman"/>
                      </a:endParaRPr>
                    </a:p>
                  </a:txBody>
                  <a:tcPr marL="91463" marR="91463" marT="45714" marB="45714"/>
                </a:tc>
                <a:tc>
                  <a:txBody>
                    <a:bodyPr/>
                    <a:lstStyle/>
                    <a:p>
                      <a:pPr marL="347345" indent="-347345" algn="ctr" fontAlgn="base">
                        <a:spcAft>
                          <a:spcPts val="0"/>
                        </a:spcAft>
                      </a:pPr>
                      <a:r>
                        <a:rPr lang="en-US" sz="1400" kern="1200" dirty="0" smtClean="0">
                          <a:effectLst/>
                        </a:rPr>
                        <a:t>&lt; 100 </a:t>
                      </a:r>
                      <a:r>
                        <a:rPr lang="en-US" sz="1400" kern="1200" dirty="0">
                          <a:effectLst/>
                        </a:rPr>
                        <a:t>A</a:t>
                      </a:r>
                      <a:endParaRPr lang="ru-RU" sz="1100" dirty="0">
                        <a:effectLst/>
                        <a:latin typeface="Calibri"/>
                        <a:ea typeface="Calibri"/>
                        <a:cs typeface="Times New Roman"/>
                      </a:endParaRPr>
                    </a:p>
                  </a:txBody>
                  <a:tcPr marL="91463" marR="91463" marT="45714" marB="45714"/>
                </a:tc>
              </a:tr>
              <a:tr h="304788">
                <a:tc>
                  <a:txBody>
                    <a:bodyPr/>
                    <a:lstStyle/>
                    <a:p>
                      <a:pPr marL="347345" indent="-347345" fontAlgn="base">
                        <a:spcAft>
                          <a:spcPts val="0"/>
                        </a:spcAft>
                      </a:pPr>
                      <a:r>
                        <a:rPr lang="en-US" sz="1400" kern="1200">
                          <a:effectLst/>
                        </a:rPr>
                        <a:t>Radial magnetic field</a:t>
                      </a:r>
                      <a:endParaRPr lang="ru-RU" sz="1100">
                        <a:effectLst/>
                        <a:latin typeface="Calibri"/>
                        <a:ea typeface="Calibri"/>
                        <a:cs typeface="Times New Roman"/>
                      </a:endParaRPr>
                    </a:p>
                  </a:txBody>
                  <a:tcPr marL="91463" marR="91463" marT="45714" marB="45714"/>
                </a:tc>
                <a:tc>
                  <a:txBody>
                    <a:bodyPr/>
                    <a:lstStyle/>
                    <a:p>
                      <a:pPr marL="347345" indent="-347345" algn="ctr" fontAlgn="base">
                        <a:spcAft>
                          <a:spcPts val="0"/>
                        </a:spcAft>
                      </a:pPr>
                      <a:r>
                        <a:rPr lang="en-US" sz="1400" kern="1200">
                          <a:effectLst/>
                        </a:rPr>
                        <a:t>1.0 T</a:t>
                      </a:r>
                      <a:endParaRPr lang="ru-RU" sz="1100">
                        <a:effectLst/>
                        <a:latin typeface="Calibri"/>
                        <a:ea typeface="Calibri"/>
                        <a:cs typeface="Times New Roman"/>
                      </a:endParaRPr>
                    </a:p>
                  </a:txBody>
                  <a:tcPr marL="91463" marR="91463" marT="45714" marB="45714"/>
                </a:tc>
              </a:tr>
              <a:tr h="312357">
                <a:tc>
                  <a:txBody>
                    <a:bodyPr/>
                    <a:lstStyle/>
                    <a:p>
                      <a:pPr marL="347345" indent="-347345" fontAlgn="base">
                        <a:spcAft>
                          <a:spcPts val="0"/>
                        </a:spcAft>
                      </a:pPr>
                      <a:r>
                        <a:rPr lang="en-US" sz="1400" kern="1200">
                          <a:effectLst/>
                        </a:rPr>
                        <a:t>Plasma chamber diameter</a:t>
                      </a:r>
                      <a:endParaRPr lang="ru-RU" sz="1100">
                        <a:effectLst/>
                        <a:latin typeface="Calibri"/>
                        <a:ea typeface="Calibri"/>
                        <a:cs typeface="Times New Roman"/>
                      </a:endParaRPr>
                    </a:p>
                  </a:txBody>
                  <a:tcPr marL="91463" marR="91463" marT="45714" marB="45714"/>
                </a:tc>
                <a:tc>
                  <a:txBody>
                    <a:bodyPr/>
                    <a:lstStyle/>
                    <a:p>
                      <a:pPr marL="347345" indent="-347345" algn="ctr" fontAlgn="base">
                        <a:spcAft>
                          <a:spcPts val="0"/>
                        </a:spcAft>
                      </a:pPr>
                      <a:r>
                        <a:rPr lang="en-US" sz="1400" kern="1200">
                          <a:effectLst/>
                        </a:rPr>
                        <a:t>74 mm</a:t>
                      </a:r>
                      <a:endParaRPr lang="ru-RU" sz="1100">
                        <a:effectLst/>
                        <a:latin typeface="Calibri"/>
                        <a:ea typeface="Calibri"/>
                        <a:cs typeface="Times New Roman"/>
                      </a:endParaRPr>
                    </a:p>
                  </a:txBody>
                  <a:tcPr marL="91463" marR="91463" marT="45714" marB="45714"/>
                </a:tc>
              </a:tr>
              <a:tr h="304788">
                <a:tc>
                  <a:txBody>
                    <a:bodyPr/>
                    <a:lstStyle/>
                    <a:p>
                      <a:pPr marL="347345" indent="-347345" fontAlgn="base">
                        <a:spcAft>
                          <a:spcPts val="0"/>
                        </a:spcAft>
                      </a:pPr>
                      <a:r>
                        <a:rPr lang="en-US" sz="1400" kern="1200">
                          <a:effectLst/>
                        </a:rPr>
                        <a:t>Source diameter / length</a:t>
                      </a:r>
                      <a:endParaRPr lang="ru-RU" sz="1100">
                        <a:effectLst/>
                        <a:latin typeface="Calibri"/>
                        <a:ea typeface="Calibri"/>
                        <a:cs typeface="Times New Roman"/>
                      </a:endParaRPr>
                    </a:p>
                  </a:txBody>
                  <a:tcPr marL="91463" marR="91463" marT="45714" marB="45714"/>
                </a:tc>
                <a:tc>
                  <a:txBody>
                    <a:bodyPr/>
                    <a:lstStyle/>
                    <a:p>
                      <a:pPr marL="347345" indent="-347345" algn="ctr" fontAlgn="base">
                        <a:spcAft>
                          <a:spcPts val="0"/>
                        </a:spcAft>
                      </a:pPr>
                      <a:r>
                        <a:rPr lang="en-US" sz="1400" kern="1200">
                          <a:effectLst/>
                        </a:rPr>
                        <a:t>690 / 570 mm</a:t>
                      </a:r>
                      <a:endParaRPr lang="ru-RU" sz="1100">
                        <a:effectLst/>
                        <a:latin typeface="Calibri"/>
                        <a:ea typeface="Calibri"/>
                        <a:cs typeface="Times New Roman"/>
                      </a:endParaRPr>
                    </a:p>
                  </a:txBody>
                  <a:tcPr marL="91463" marR="91463" marT="45714" marB="45714"/>
                </a:tc>
              </a:tr>
              <a:tr h="304788">
                <a:tc>
                  <a:txBody>
                    <a:bodyPr/>
                    <a:lstStyle/>
                    <a:p>
                      <a:pPr marL="347345" indent="-347345" fontAlgn="base">
                        <a:spcAft>
                          <a:spcPts val="0"/>
                        </a:spcAft>
                      </a:pPr>
                      <a:r>
                        <a:rPr lang="en-US" sz="1400" kern="1200">
                          <a:effectLst/>
                        </a:rPr>
                        <a:t>Source weight</a:t>
                      </a:r>
                      <a:endParaRPr lang="ru-RU" sz="1100">
                        <a:effectLst/>
                        <a:latin typeface="Calibri"/>
                        <a:ea typeface="Calibri"/>
                        <a:cs typeface="Times New Roman"/>
                      </a:endParaRPr>
                    </a:p>
                  </a:txBody>
                  <a:tcPr marL="91463" marR="91463" marT="45714" marB="45714"/>
                </a:tc>
                <a:tc>
                  <a:txBody>
                    <a:bodyPr/>
                    <a:lstStyle/>
                    <a:p>
                      <a:pPr marL="347345" indent="-347345" algn="ctr" fontAlgn="base">
                        <a:spcAft>
                          <a:spcPts val="0"/>
                        </a:spcAft>
                      </a:pPr>
                      <a:r>
                        <a:rPr lang="en-US" sz="1400" kern="1200" dirty="0">
                          <a:effectLst/>
                        </a:rPr>
                        <a:t>~ 700 kg</a:t>
                      </a:r>
                      <a:endParaRPr lang="ru-RU" sz="1100" dirty="0">
                        <a:effectLst/>
                        <a:latin typeface="Calibri"/>
                        <a:ea typeface="Calibri"/>
                        <a:cs typeface="Times New Roman"/>
                      </a:endParaRPr>
                    </a:p>
                  </a:txBody>
                  <a:tcPr marL="91463" marR="91463" marT="45714" marB="45714"/>
                </a:tc>
              </a:tr>
            </a:tbl>
          </a:graphicData>
        </a:graphic>
      </p:graphicFrame>
      <p:graphicFrame>
        <p:nvGraphicFramePr>
          <p:cNvPr id="7" name="Таблица 6"/>
          <p:cNvGraphicFramePr>
            <a:graphicFrameLocks noGrp="1"/>
          </p:cNvGraphicFramePr>
          <p:nvPr/>
        </p:nvGraphicFramePr>
        <p:xfrm>
          <a:off x="468313" y="4652963"/>
          <a:ext cx="8496300" cy="2065338"/>
        </p:xfrm>
        <a:graphic>
          <a:graphicData uri="http://schemas.openxmlformats.org/drawingml/2006/table">
            <a:tbl>
              <a:tblPr/>
              <a:tblGrid>
                <a:gridCol w="671512"/>
                <a:gridCol w="576263"/>
                <a:gridCol w="481012"/>
                <a:gridCol w="481013"/>
                <a:gridCol w="622300"/>
                <a:gridCol w="582612"/>
                <a:gridCol w="584200"/>
                <a:gridCol w="665163"/>
                <a:gridCol w="666750"/>
                <a:gridCol w="644525"/>
                <a:gridCol w="604837"/>
                <a:gridCol w="666750"/>
                <a:gridCol w="666750"/>
                <a:gridCol w="582613"/>
              </a:tblGrid>
              <a:tr h="304800">
                <a:tc gridSpan="14">
                  <a:txBody>
                    <a:bodyPr/>
                    <a:lstStyle>
                      <a:lvl1pPr>
                        <a:spcBef>
                          <a:spcPct val="20000"/>
                        </a:spcBef>
                        <a:buFont typeface="Arial" panose="020B0604020202020204" pitchFamily="34" charset="0"/>
                        <a:tabLst>
                          <a:tab pos="228600" algn="l"/>
                        </a:tabLst>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228600" algn="l"/>
                        </a:tabLst>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228600" algn="l"/>
                        </a:tabLst>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228600" algn="l"/>
                        </a:tabLst>
                        <a:defRPr>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228600" algn="l"/>
                        </a:tabLst>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ru-RU" altLang="ru-RU" sz="1400" b="1" i="0" u="none" strike="noStrike" cap="none" normalizeH="0" baseline="0" dirty="0" smtClean="0">
                          <a:ln>
                            <a:noFill/>
                          </a:ln>
                          <a:solidFill>
                            <a:srgbClr val="10253F"/>
                          </a:solidFill>
                          <a:effectLst/>
                          <a:latin typeface="Arial" panose="020B0604020202020204" pitchFamily="34" charset="0"/>
                          <a:ea typeface="Calibri" panose="020F0502020204030204" pitchFamily="34" charset="0"/>
                          <a:cs typeface="Arial" panose="020B0604020202020204" pitchFamily="34" charset="0"/>
                        </a:rPr>
                        <a:t>Полученные пучки ионов из </a:t>
                      </a:r>
                      <a:r>
                        <a:rPr kumimoji="0" lang="en-US" altLang="ru-RU" sz="1400" b="1" i="0" u="none" strike="noStrike" cap="none" normalizeH="0" baseline="0" dirty="0" smtClean="0">
                          <a:ln>
                            <a:noFill/>
                          </a:ln>
                          <a:solidFill>
                            <a:srgbClr val="10253F"/>
                          </a:solidFill>
                          <a:effectLst/>
                          <a:latin typeface="Arial" panose="020B0604020202020204" pitchFamily="34" charset="0"/>
                          <a:ea typeface="Calibri" panose="020F0502020204030204" pitchFamily="34" charset="0"/>
                          <a:cs typeface="Arial" panose="020B0604020202020204" pitchFamily="34" charset="0"/>
                        </a:rPr>
                        <a:t>DECRIS-SC2</a:t>
                      </a:r>
                      <a:endParaRPr kumimoji="0" lang="ru-RU" altLang="ru-RU" sz="1400" b="1" i="0" u="none" strike="noStrike" cap="none" normalizeH="0" baseline="0" dirty="0" smtClean="0">
                        <a:ln>
                          <a:noFill/>
                        </a:ln>
                        <a:solidFill>
                          <a:srgbClr val="10253F"/>
                        </a:solidFill>
                        <a:effectLst/>
                        <a:latin typeface="Arial" panose="020B0604020202020204" pitchFamily="34" charset="0"/>
                        <a:ea typeface="Calibri" panose="020F0502020204030204" pitchFamily="34" charset="0"/>
                        <a:cs typeface="Arial" panose="020B0604020202020204" pitchFamily="34" charset="0"/>
                      </a:endParaRPr>
                    </a:p>
                  </a:txBody>
                  <a:tcPr marL="91432" marR="91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EF4"/>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441325">
                <a:tc>
                  <a:txBody>
                    <a:bodyPr/>
                    <a:lstStyle>
                      <a:lvl1pPr>
                        <a:spcBef>
                          <a:spcPct val="20000"/>
                        </a:spcBef>
                        <a:buFont typeface="Arial" panose="020B0604020202020204" pitchFamily="34" charset="0"/>
                        <a:tabLst>
                          <a:tab pos="228600" algn="l"/>
                        </a:tabLst>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228600" algn="l"/>
                        </a:tabLst>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228600" algn="l"/>
                        </a:tabLst>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228600" algn="l"/>
                        </a:tabLst>
                        <a:defRPr>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228600" algn="l"/>
                        </a:tabLst>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altLang="ru-RU" sz="1400" b="1" i="0" u="none" strike="noStrike" cap="none" normalizeH="0" baseline="0" smtClean="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Ion</a:t>
                      </a:r>
                      <a:endParaRPr kumimoji="0" lang="ru-RU" altLang="ru-RU" sz="1400" b="0" i="0" u="none" strike="noStrike" cap="none" normalizeH="0" baseline="0" smtClean="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91432" marR="91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a:spcBef>
                          <a:spcPct val="20000"/>
                        </a:spcBef>
                        <a:buFont typeface="Arial" panose="020B0604020202020204" pitchFamily="34" charset="0"/>
                        <a:tabLst>
                          <a:tab pos="228600" algn="l"/>
                        </a:tabLst>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228600" algn="l"/>
                        </a:tabLst>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228600" algn="l"/>
                        </a:tabLst>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228600" algn="l"/>
                        </a:tabLst>
                        <a:defRPr>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228600" algn="l"/>
                        </a:tabLst>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altLang="ru-RU" sz="1400" b="1" i="0" u="none" strike="noStrike" cap="none" normalizeH="0" baseline="0" smtClean="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O</a:t>
                      </a:r>
                      <a:r>
                        <a:rPr kumimoji="0" lang="en-US" altLang="ru-RU" sz="1400" b="1" i="0" u="none" strike="noStrike" cap="none" normalizeH="0" baseline="30000" smtClean="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5+</a:t>
                      </a:r>
                      <a:endParaRPr kumimoji="0" lang="ru-RU" altLang="ru-RU" sz="1400" b="1" i="0" u="none" strike="noStrike" cap="none" normalizeH="0" baseline="0" smtClean="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91432" marR="91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a:spcBef>
                          <a:spcPct val="20000"/>
                        </a:spcBef>
                        <a:buFont typeface="Arial" panose="020B0604020202020204" pitchFamily="34" charset="0"/>
                        <a:tabLst>
                          <a:tab pos="228600" algn="l"/>
                        </a:tabLst>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228600" algn="l"/>
                        </a:tabLst>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228600" algn="l"/>
                        </a:tabLst>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228600" algn="l"/>
                        </a:tabLst>
                        <a:defRPr>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228600" algn="l"/>
                        </a:tabLst>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altLang="ru-RU" sz="1400" b="1" i="0" u="none" strike="noStrike" cap="none" normalizeH="0" baseline="0" smtClean="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O</a:t>
                      </a:r>
                      <a:r>
                        <a:rPr kumimoji="0" lang="en-US" altLang="ru-RU" sz="1400" b="1" i="0" u="none" strike="noStrike" cap="none" normalizeH="0" baseline="30000" smtClean="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6+</a:t>
                      </a:r>
                      <a:endParaRPr kumimoji="0" lang="ru-RU" altLang="ru-RU" sz="1400" b="1" i="0" u="none" strike="noStrike" cap="none" normalizeH="0" baseline="0" smtClean="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91432" marR="91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a:spcBef>
                          <a:spcPct val="20000"/>
                        </a:spcBef>
                        <a:buFont typeface="Arial" panose="020B0604020202020204" pitchFamily="34" charset="0"/>
                        <a:tabLst>
                          <a:tab pos="228600" algn="l"/>
                        </a:tabLst>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228600" algn="l"/>
                        </a:tabLst>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228600" algn="l"/>
                        </a:tabLst>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228600" algn="l"/>
                        </a:tabLst>
                        <a:defRPr>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228600" algn="l"/>
                        </a:tabLst>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altLang="ru-RU" sz="1400" b="1" i="0" u="none" strike="noStrike" cap="none" normalizeH="0" baseline="0" smtClean="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S</a:t>
                      </a:r>
                      <a:r>
                        <a:rPr kumimoji="0" lang="en-US" altLang="ru-RU" sz="1400" b="1" i="0" u="none" strike="noStrike" cap="none" normalizeH="0" baseline="30000" smtClean="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9+</a:t>
                      </a:r>
                      <a:endParaRPr kumimoji="0" lang="ru-RU" altLang="ru-RU" sz="1400" b="1" i="0" u="none" strike="noStrike" cap="none" normalizeH="0" baseline="0" smtClean="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91432" marR="91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a:spcBef>
                          <a:spcPct val="20000"/>
                        </a:spcBef>
                        <a:buFont typeface="Arial" panose="020B0604020202020204" pitchFamily="34" charset="0"/>
                        <a:tabLst>
                          <a:tab pos="228600" algn="l"/>
                        </a:tabLst>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228600" algn="l"/>
                        </a:tabLst>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228600" algn="l"/>
                        </a:tabLst>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228600" algn="l"/>
                        </a:tabLst>
                        <a:defRPr>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228600" algn="l"/>
                        </a:tabLst>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altLang="ru-RU" sz="1400" b="1" i="0" u="none" strike="noStrike" cap="none" normalizeH="0" baseline="0" smtClean="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S</a:t>
                      </a:r>
                      <a:r>
                        <a:rPr kumimoji="0" lang="en-US" altLang="ru-RU" sz="1400" b="1" i="0" u="none" strike="noStrike" cap="none" normalizeH="0" baseline="30000" smtClean="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11+</a:t>
                      </a:r>
                      <a:endParaRPr kumimoji="0" lang="ru-RU" altLang="ru-RU" sz="1400" b="1" i="0" u="none" strike="noStrike" cap="none" normalizeH="0" baseline="0" smtClean="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91432" marR="91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a:spcBef>
                          <a:spcPct val="20000"/>
                        </a:spcBef>
                        <a:buFont typeface="Arial" panose="020B0604020202020204" pitchFamily="34" charset="0"/>
                        <a:tabLst>
                          <a:tab pos="228600" algn="l"/>
                        </a:tabLst>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228600" algn="l"/>
                        </a:tabLst>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228600" algn="l"/>
                        </a:tabLst>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228600" algn="l"/>
                        </a:tabLst>
                        <a:defRPr>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228600" algn="l"/>
                        </a:tabLst>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altLang="ru-RU" sz="1400" b="1" i="0" u="none" strike="noStrike" cap="none" normalizeH="0" baseline="0" smtClean="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Ar</a:t>
                      </a:r>
                      <a:r>
                        <a:rPr kumimoji="0" lang="en-US" altLang="ru-RU" sz="1400" b="1" i="0" u="none" strike="noStrike" cap="none" normalizeH="0" baseline="30000" smtClean="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8+</a:t>
                      </a:r>
                      <a:endParaRPr kumimoji="0" lang="ru-RU" altLang="ru-RU" sz="1400" b="1" i="0" u="none" strike="noStrike" cap="none" normalizeH="0" baseline="0" smtClean="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91432" marR="91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a:spcBef>
                          <a:spcPct val="20000"/>
                        </a:spcBef>
                        <a:buFont typeface="Arial" panose="020B0604020202020204" pitchFamily="34" charset="0"/>
                        <a:tabLst>
                          <a:tab pos="228600" algn="l"/>
                        </a:tabLst>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228600" algn="l"/>
                        </a:tabLst>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228600" algn="l"/>
                        </a:tabLst>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228600" algn="l"/>
                        </a:tabLst>
                        <a:defRPr>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228600" algn="l"/>
                        </a:tabLst>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altLang="ru-RU" sz="1400" b="1" i="0" u="none" strike="noStrike" cap="none" normalizeH="0" baseline="0" smtClean="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Ar</a:t>
                      </a:r>
                      <a:r>
                        <a:rPr kumimoji="0" lang="en-US" altLang="ru-RU" sz="1400" b="1" i="0" u="none" strike="noStrike" cap="none" normalizeH="0" baseline="30000" smtClean="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9+</a:t>
                      </a:r>
                      <a:endParaRPr kumimoji="0" lang="ru-RU" altLang="ru-RU" sz="1400" b="1" i="0" u="none" strike="noStrike" cap="none" normalizeH="0" baseline="0" smtClean="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91432" marR="91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a:spcBef>
                          <a:spcPct val="20000"/>
                        </a:spcBef>
                        <a:buFont typeface="Arial" panose="020B0604020202020204" pitchFamily="34" charset="0"/>
                        <a:tabLst>
                          <a:tab pos="228600" algn="l"/>
                        </a:tabLst>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228600" algn="l"/>
                        </a:tabLst>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228600" algn="l"/>
                        </a:tabLst>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228600" algn="l"/>
                        </a:tabLst>
                        <a:defRPr>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228600" algn="l"/>
                        </a:tabLst>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altLang="ru-RU" sz="1400" b="1" i="0" u="none" strike="noStrike" cap="none" normalizeH="0" baseline="0" smtClean="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Ar</a:t>
                      </a:r>
                      <a:r>
                        <a:rPr kumimoji="0" lang="en-US" altLang="ru-RU" sz="1400" b="1" i="0" u="none" strike="noStrike" cap="none" normalizeH="0" baseline="30000" smtClean="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11+</a:t>
                      </a:r>
                      <a:endParaRPr kumimoji="0" lang="ru-RU" altLang="ru-RU" sz="1400" b="1" i="0" u="none" strike="noStrike" cap="none" normalizeH="0" baseline="0" smtClean="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91432" marR="91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a:spcBef>
                          <a:spcPct val="20000"/>
                        </a:spcBef>
                        <a:buFont typeface="Arial" panose="020B0604020202020204" pitchFamily="34" charset="0"/>
                        <a:tabLst>
                          <a:tab pos="228600" algn="l"/>
                        </a:tabLst>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228600" algn="l"/>
                        </a:tabLst>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228600" algn="l"/>
                        </a:tabLst>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228600" algn="l"/>
                        </a:tabLst>
                        <a:defRPr>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228600" algn="l"/>
                        </a:tabLst>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altLang="ru-RU" sz="1400" b="1" i="0" u="none" strike="noStrike" cap="none" normalizeH="0" baseline="0" smtClean="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Ar</a:t>
                      </a:r>
                      <a:r>
                        <a:rPr kumimoji="0" lang="en-US" altLang="ru-RU" sz="1400" b="1" i="0" u="none" strike="noStrike" cap="none" normalizeH="0" baseline="30000" smtClean="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12+</a:t>
                      </a:r>
                      <a:endParaRPr kumimoji="0" lang="ru-RU" altLang="ru-RU" sz="1400" b="1" i="0" u="none" strike="noStrike" cap="none" normalizeH="0" baseline="0" smtClean="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91432" marR="91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a:spcBef>
                          <a:spcPct val="20000"/>
                        </a:spcBef>
                        <a:buFont typeface="Arial" panose="020B0604020202020204" pitchFamily="34" charset="0"/>
                        <a:tabLst>
                          <a:tab pos="228600" algn="l"/>
                        </a:tabLst>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228600" algn="l"/>
                        </a:tabLst>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228600" algn="l"/>
                        </a:tabLst>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228600" algn="l"/>
                        </a:tabLst>
                        <a:defRPr>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228600" algn="l"/>
                        </a:tabLst>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altLang="ru-RU" sz="1400" b="1" i="0" u="none" strike="noStrike" cap="none" normalizeH="0" baseline="0" smtClean="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Fe</a:t>
                      </a:r>
                      <a:r>
                        <a:rPr kumimoji="0" lang="en-US" altLang="ru-RU" sz="1400" b="1" i="0" u="none" strike="noStrike" cap="none" normalizeH="0" baseline="30000" smtClean="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15+</a:t>
                      </a:r>
                      <a:endParaRPr kumimoji="0" lang="ru-RU" altLang="ru-RU" sz="1400" b="1" i="0" u="none" strike="noStrike" cap="none" normalizeH="0" baseline="0" smtClean="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91432" marR="91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a:spcBef>
                          <a:spcPct val="20000"/>
                        </a:spcBef>
                        <a:buFont typeface="Arial" panose="020B0604020202020204" pitchFamily="34" charset="0"/>
                        <a:tabLst>
                          <a:tab pos="228600" algn="l"/>
                        </a:tabLst>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228600" algn="l"/>
                        </a:tabLst>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228600" algn="l"/>
                        </a:tabLst>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228600" algn="l"/>
                        </a:tabLst>
                        <a:defRPr>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228600" algn="l"/>
                        </a:tabLst>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altLang="ru-RU" sz="1400" b="1" i="0" u="none" strike="noStrike" cap="none" normalizeH="0" baseline="0" smtClean="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Kr</a:t>
                      </a:r>
                      <a:r>
                        <a:rPr kumimoji="0" lang="en-US" altLang="ru-RU" sz="1400" b="1" i="0" u="none" strike="noStrike" cap="none" normalizeH="0" baseline="30000" smtClean="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15+</a:t>
                      </a:r>
                      <a:endParaRPr kumimoji="0" lang="ru-RU" altLang="ru-RU" sz="1400" b="1" i="0" u="none" strike="noStrike" cap="none" normalizeH="0" baseline="0" smtClean="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91432" marR="91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a:spcBef>
                          <a:spcPct val="20000"/>
                        </a:spcBef>
                        <a:buFont typeface="Arial" panose="020B0604020202020204" pitchFamily="34" charset="0"/>
                        <a:tabLst>
                          <a:tab pos="228600" algn="l"/>
                        </a:tabLst>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228600" algn="l"/>
                        </a:tabLst>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228600" algn="l"/>
                        </a:tabLst>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228600" algn="l"/>
                        </a:tabLst>
                        <a:defRPr>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228600" algn="l"/>
                        </a:tabLst>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altLang="ru-RU" sz="1400" b="1" i="0" u="none" strike="noStrike" cap="none" normalizeH="0" baseline="0" smtClean="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Kr</a:t>
                      </a:r>
                      <a:r>
                        <a:rPr kumimoji="0" lang="en-US" altLang="ru-RU" sz="1400" b="1" i="0" u="none" strike="noStrike" cap="none" normalizeH="0" baseline="30000" smtClean="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17+</a:t>
                      </a:r>
                      <a:endParaRPr kumimoji="0" lang="ru-RU" altLang="ru-RU" sz="1400" b="1" i="0" u="none" strike="noStrike" cap="none" normalizeH="0" baseline="0" smtClean="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91432" marR="91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a:spcBef>
                          <a:spcPct val="20000"/>
                        </a:spcBef>
                        <a:buFont typeface="Arial" panose="020B0604020202020204" pitchFamily="34" charset="0"/>
                        <a:tabLst>
                          <a:tab pos="228600" algn="l"/>
                        </a:tabLst>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228600" algn="l"/>
                        </a:tabLst>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228600" algn="l"/>
                        </a:tabLst>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228600" algn="l"/>
                        </a:tabLst>
                        <a:defRPr>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228600" algn="l"/>
                        </a:tabLst>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altLang="ru-RU" sz="1400" b="1" i="0" u="none" strike="noStrike" cap="none" normalizeH="0" baseline="0" smtClean="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Xe</a:t>
                      </a:r>
                      <a:r>
                        <a:rPr kumimoji="0" lang="en-US" altLang="ru-RU" sz="1400" b="1" i="0" u="none" strike="noStrike" cap="none" normalizeH="0" baseline="30000" smtClean="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30+</a:t>
                      </a:r>
                      <a:endParaRPr kumimoji="0" lang="ru-RU" altLang="ru-RU" sz="1400" b="1" i="0" u="none" strike="noStrike" cap="none" normalizeH="0" baseline="0" smtClean="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91432" marR="91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a:spcBef>
                          <a:spcPct val="20000"/>
                        </a:spcBef>
                        <a:buFont typeface="Arial" panose="020B0604020202020204" pitchFamily="34" charset="0"/>
                        <a:tabLst>
                          <a:tab pos="228600" algn="l"/>
                        </a:tabLst>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tabLst>
                          <a:tab pos="228600" algn="l"/>
                        </a:tabLst>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tabLst>
                          <a:tab pos="228600" algn="l"/>
                        </a:tabLst>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tabLst>
                          <a:tab pos="228600" algn="l"/>
                        </a:tabLst>
                        <a:defRPr>
                          <a:solidFill>
                            <a:schemeClr val="tx1"/>
                          </a:solidFill>
                          <a:latin typeface="Calibri" panose="020F0502020204030204" pitchFamily="34" charset="0"/>
                        </a:defRPr>
                      </a:lvl4pPr>
                      <a:lvl5pPr marL="2057400" indent="-228600">
                        <a:spcBef>
                          <a:spcPct val="20000"/>
                        </a:spcBef>
                        <a:buFont typeface="Arial" panose="020B0604020202020204" pitchFamily="34" charset="0"/>
                        <a:tabLst>
                          <a:tab pos="228600" algn="l"/>
                        </a:tabLst>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tabLst>
                          <a:tab pos="228600" algn="l"/>
                        </a:tabLs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altLang="ru-RU" sz="1400" b="1" i="0" u="none" strike="noStrike" cap="none" normalizeH="0" baseline="0" smtClean="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Bi</a:t>
                      </a:r>
                      <a:r>
                        <a:rPr kumimoji="0" lang="en-US" altLang="ru-RU" sz="1400" b="1" i="0" u="none" strike="noStrike" cap="none" normalizeH="0" baseline="30000" smtClean="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37+</a:t>
                      </a:r>
                      <a:endParaRPr kumimoji="0" lang="ru-RU" altLang="ru-RU" sz="1400" b="1" i="0" u="none" strike="noStrike" cap="none" normalizeH="0" baseline="0" smtClean="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EF4"/>
                    </a:solidFill>
                  </a:tcPr>
                </a:tc>
              </a:tr>
              <a:tr h="56515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smtClean="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I, </a:t>
                      </a:r>
                      <a:endParaRPr kumimoji="0" lang="ru-RU" altLang="ru-RU" sz="1400" b="0" i="0" u="none" strike="noStrike" cap="none" normalizeH="0" baseline="0" smtClean="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smtClean="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(eµA)</a:t>
                      </a:r>
                      <a:endParaRPr kumimoji="0" lang="ru-RU" altLang="ru-RU" sz="1400" b="0" i="0" u="none" strike="noStrike" cap="none" normalizeH="0" baseline="0" smtClean="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91432" marR="91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smtClean="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920</a:t>
                      </a:r>
                      <a:endParaRPr kumimoji="0" lang="ru-RU" altLang="ru-RU" sz="1400" b="0" i="0" u="none" strike="noStrike" cap="none" normalizeH="0" baseline="0" smtClean="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91432" marR="91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smtClean="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820</a:t>
                      </a:r>
                      <a:endParaRPr kumimoji="0" lang="ru-RU" altLang="ru-RU" sz="1400" b="0" i="0" u="none" strike="noStrike" cap="none" normalizeH="0" baseline="0" smtClean="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91432" marR="91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smtClean="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265</a:t>
                      </a:r>
                      <a:endParaRPr kumimoji="0" lang="ru-RU" altLang="ru-RU" sz="1400" b="0" i="0" u="none" strike="noStrike" cap="none" normalizeH="0" baseline="0" smtClean="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91432" marR="91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smtClean="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90</a:t>
                      </a:r>
                      <a:endParaRPr kumimoji="0" lang="ru-RU" altLang="ru-RU" sz="1400" b="0" i="0" u="none" strike="noStrike" cap="none" normalizeH="0" baseline="0" smtClean="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91432" marR="91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smtClean="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880</a:t>
                      </a:r>
                      <a:endParaRPr kumimoji="0" lang="ru-RU" altLang="ru-RU" sz="1400" b="0" i="0" u="none" strike="noStrike" cap="none" normalizeH="0" baseline="0" smtClean="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91432" marR="91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smtClean="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680</a:t>
                      </a:r>
                      <a:endParaRPr kumimoji="0" lang="ru-RU" altLang="ru-RU" sz="1400" b="0" i="0" u="none" strike="noStrike" cap="none" normalizeH="0" baseline="0" smtClean="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91432" marR="91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smtClean="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250</a:t>
                      </a:r>
                      <a:endParaRPr kumimoji="0" lang="ru-RU" altLang="ru-RU" sz="1400" b="0" i="0" u="none" strike="noStrike" cap="none" normalizeH="0" baseline="0" smtClean="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91432" marR="91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smtClean="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120</a:t>
                      </a:r>
                      <a:endParaRPr kumimoji="0" lang="ru-RU" altLang="ru-RU" sz="1400" b="0" i="0" u="none" strike="noStrike" cap="none" normalizeH="0" baseline="0" smtClean="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91432" marR="91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smtClean="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20</a:t>
                      </a:r>
                      <a:endParaRPr kumimoji="0" lang="ru-RU" altLang="ru-RU" sz="1400" b="0" i="0" u="none" strike="noStrike" cap="none" normalizeH="0" baseline="0" smtClean="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91432" marR="91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smtClean="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250</a:t>
                      </a:r>
                      <a:endParaRPr kumimoji="0" lang="ru-RU" altLang="ru-RU" sz="1400" b="0" i="0" u="none" strike="noStrike" cap="none" normalizeH="0" baseline="0" smtClean="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91432" marR="91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smtClean="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150</a:t>
                      </a:r>
                      <a:endParaRPr kumimoji="0" lang="ru-RU" altLang="ru-RU" sz="1400" b="0" i="0" u="none" strike="noStrike" cap="none" normalizeH="0" baseline="0" smtClean="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91432" marR="91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smtClean="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 1</a:t>
                      </a:r>
                      <a:endParaRPr kumimoji="0" lang="ru-RU" altLang="ru-RU" sz="1400" b="0" i="0" u="none" strike="noStrike" cap="none" normalizeH="0" baseline="0" smtClean="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91432" marR="91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E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smtClean="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 4</a:t>
                      </a:r>
                      <a:endParaRPr kumimoji="0" lang="ru-RU" altLang="ru-RU" sz="1400" b="0" i="0" u="none" strike="noStrike" cap="none" normalizeH="0" baseline="0" smtClean="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EF4"/>
                    </a:solidFill>
                  </a:tcPr>
                </a:tc>
              </a:tr>
              <a:tr h="304800">
                <a:tc gridSpan="14">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rgbClr val="660033"/>
                          </a:solidFill>
                          <a:effectLst/>
                          <a:latin typeface="Arial" panose="020B0604020202020204" pitchFamily="34" charset="0"/>
                          <a:ea typeface="Calibri" panose="020F0502020204030204" pitchFamily="34" charset="0"/>
                          <a:cs typeface="Arial" panose="020B0604020202020204" pitchFamily="34" charset="0"/>
                        </a:rPr>
                        <a:t>Нужно получить из </a:t>
                      </a:r>
                      <a:r>
                        <a:rPr kumimoji="0" lang="en-US" altLang="ru-RU" sz="1400" b="1" i="0" u="none" strike="noStrike" cap="none" normalizeH="0" baseline="0" dirty="0" smtClean="0">
                          <a:ln>
                            <a:noFill/>
                          </a:ln>
                          <a:solidFill>
                            <a:srgbClr val="660033"/>
                          </a:solidFill>
                          <a:effectLst/>
                          <a:latin typeface="Arial" panose="020B0604020202020204" pitchFamily="34" charset="0"/>
                          <a:ea typeface="Calibri" panose="020F0502020204030204" pitchFamily="34" charset="0"/>
                          <a:cs typeface="Arial" panose="020B0604020202020204" pitchFamily="34" charset="0"/>
                        </a:rPr>
                        <a:t>DECRIS-SC2</a:t>
                      </a:r>
                      <a:endParaRPr kumimoji="0" lang="ru-RU" altLang="ru-RU" sz="1400" b="1" i="0" u="none" strike="noStrike" cap="none" normalizeH="0" baseline="0" dirty="0" smtClean="0">
                        <a:ln>
                          <a:noFill/>
                        </a:ln>
                        <a:solidFill>
                          <a:srgbClr val="660033"/>
                        </a:solidFill>
                        <a:effectLst/>
                        <a:latin typeface="Arial" panose="020B0604020202020204" pitchFamily="34" charset="0"/>
                        <a:ea typeface="Calibri" panose="020F0502020204030204" pitchFamily="34" charset="0"/>
                        <a:cs typeface="Arial" panose="020B0604020202020204" pitchFamily="34" charset="0"/>
                      </a:endParaRPr>
                    </a:p>
                  </a:txBody>
                  <a:tcPr marL="91432" marR="91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449263">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altLang="ru-RU" sz="1400" b="1" i="0" u="none" strike="noStrike" cap="none" normalizeH="0" baseline="0" smtClean="0">
                        <a:ln>
                          <a:noFill/>
                        </a:ln>
                        <a:solidFill>
                          <a:srgbClr val="660033"/>
                        </a:solidFill>
                        <a:effectLst/>
                        <a:latin typeface="Arial" panose="020B0604020202020204" pitchFamily="34" charset="0"/>
                        <a:ea typeface="Calibri" panose="020F0502020204030204" pitchFamily="34" charset="0"/>
                        <a:cs typeface="Arial" panose="020B0604020202020204" pitchFamily="34" charset="0"/>
                      </a:endParaRPr>
                    </a:p>
                  </a:txBody>
                  <a:tcPr marL="91432" marR="91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altLang="ru-RU" sz="1400" b="1" i="0" u="none" strike="noStrike" cap="none" normalizeH="0" baseline="0" smtClean="0">
                        <a:ln>
                          <a:noFill/>
                        </a:ln>
                        <a:solidFill>
                          <a:srgbClr val="660033"/>
                        </a:solidFill>
                        <a:effectLst/>
                        <a:latin typeface="Arial" panose="020B0604020202020204" pitchFamily="34" charset="0"/>
                        <a:ea typeface="Calibri" panose="020F0502020204030204" pitchFamily="34" charset="0"/>
                        <a:cs typeface="Arial" panose="020B0604020202020204" pitchFamily="34" charset="0"/>
                      </a:endParaRPr>
                    </a:p>
                  </a:txBody>
                  <a:tcPr marL="91432" marR="91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smtClean="0">
                          <a:ln>
                            <a:noFill/>
                          </a:ln>
                          <a:solidFill>
                            <a:srgbClr val="660033"/>
                          </a:solidFill>
                          <a:effectLst/>
                          <a:latin typeface="Arial" panose="020B0604020202020204" pitchFamily="34" charset="0"/>
                          <a:ea typeface="Times New Roman" panose="02020603050405020304" pitchFamily="18" charset="0"/>
                          <a:cs typeface="Arial" panose="020B0604020202020204" pitchFamily="34" charset="0"/>
                        </a:rPr>
                        <a:t>O</a:t>
                      </a:r>
                      <a:r>
                        <a:rPr kumimoji="0" lang="ru-RU" altLang="ru-RU" sz="1400" b="1" i="0" u="none" strike="noStrike" cap="none" normalizeH="0" baseline="30000" smtClean="0">
                          <a:ln>
                            <a:noFill/>
                          </a:ln>
                          <a:solidFill>
                            <a:srgbClr val="660033"/>
                          </a:solidFill>
                          <a:effectLst/>
                          <a:latin typeface="Arial" panose="020B0604020202020204" pitchFamily="34" charset="0"/>
                          <a:ea typeface="Times New Roman" panose="02020603050405020304" pitchFamily="18" charset="0"/>
                          <a:cs typeface="Arial" panose="020B0604020202020204" pitchFamily="34" charset="0"/>
                        </a:rPr>
                        <a:t>7</a:t>
                      </a:r>
                      <a:r>
                        <a:rPr kumimoji="0" lang="en-US" altLang="ru-RU" sz="1400" b="1" i="0" u="none" strike="noStrike" cap="none" normalizeH="0" baseline="30000" smtClean="0">
                          <a:ln>
                            <a:noFill/>
                          </a:ln>
                          <a:solidFill>
                            <a:srgbClr val="660033"/>
                          </a:solidFill>
                          <a:effectLst/>
                          <a:latin typeface="Arial" panose="020B0604020202020204" pitchFamily="34" charset="0"/>
                          <a:ea typeface="Times New Roman" panose="02020603050405020304" pitchFamily="18" charset="0"/>
                          <a:cs typeface="Arial" panose="020B0604020202020204" pitchFamily="34" charset="0"/>
                        </a:rPr>
                        <a:t>+</a:t>
                      </a:r>
                      <a:endParaRPr kumimoji="0" lang="ru-RU" altLang="ru-RU" sz="1400" b="1" i="0" u="none" strike="noStrike" cap="none" normalizeH="0" baseline="0" smtClean="0">
                        <a:ln>
                          <a:noFill/>
                        </a:ln>
                        <a:solidFill>
                          <a:srgbClr val="660033"/>
                        </a:solidFill>
                        <a:effectLst/>
                        <a:latin typeface="Arial" panose="020B0604020202020204" pitchFamily="34" charset="0"/>
                        <a:ea typeface="Calibri" panose="020F0502020204030204" pitchFamily="34" charset="0"/>
                        <a:cs typeface="Arial" panose="020B0604020202020204" pitchFamily="34" charset="0"/>
                      </a:endParaRPr>
                    </a:p>
                  </a:txBody>
                  <a:tcPr marL="91432" marR="91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altLang="ru-RU" sz="1400" b="1" i="0" u="none" strike="noStrike" cap="none" normalizeH="0" baseline="0" smtClean="0">
                        <a:ln>
                          <a:noFill/>
                        </a:ln>
                        <a:solidFill>
                          <a:srgbClr val="660033"/>
                        </a:solidFill>
                        <a:effectLst/>
                        <a:latin typeface="Arial" panose="020B0604020202020204" pitchFamily="34" charset="0"/>
                        <a:ea typeface="Calibri" panose="020F0502020204030204" pitchFamily="34" charset="0"/>
                        <a:cs typeface="Arial" panose="020B0604020202020204" pitchFamily="34" charset="0"/>
                      </a:endParaRPr>
                    </a:p>
                  </a:txBody>
                  <a:tcPr marL="91432" marR="91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smtClean="0">
                          <a:ln>
                            <a:noFill/>
                          </a:ln>
                          <a:solidFill>
                            <a:srgbClr val="660033"/>
                          </a:solidFill>
                          <a:effectLst/>
                          <a:latin typeface="Arial" panose="020B0604020202020204" pitchFamily="34" charset="0"/>
                          <a:ea typeface="Times New Roman" panose="02020603050405020304" pitchFamily="18" charset="0"/>
                          <a:cs typeface="Arial" panose="020B0604020202020204" pitchFamily="34" charset="0"/>
                        </a:rPr>
                        <a:t>S</a:t>
                      </a:r>
                      <a:r>
                        <a:rPr kumimoji="0" lang="en-US" altLang="ru-RU" sz="1400" b="1" i="0" u="none" strike="noStrike" cap="none" normalizeH="0" baseline="30000" smtClean="0">
                          <a:ln>
                            <a:noFill/>
                          </a:ln>
                          <a:solidFill>
                            <a:srgbClr val="660033"/>
                          </a:solidFill>
                          <a:effectLst/>
                          <a:latin typeface="Arial" panose="020B0604020202020204" pitchFamily="34" charset="0"/>
                          <a:ea typeface="Times New Roman" panose="02020603050405020304" pitchFamily="18" charset="0"/>
                          <a:cs typeface="Arial" panose="020B0604020202020204" pitchFamily="34" charset="0"/>
                        </a:rPr>
                        <a:t>1</a:t>
                      </a:r>
                      <a:r>
                        <a:rPr kumimoji="0" lang="ru-RU" altLang="ru-RU" sz="1400" b="1" i="0" u="none" strike="noStrike" cap="none" normalizeH="0" baseline="30000" smtClean="0">
                          <a:ln>
                            <a:noFill/>
                          </a:ln>
                          <a:solidFill>
                            <a:srgbClr val="660033"/>
                          </a:solidFill>
                          <a:effectLst/>
                          <a:latin typeface="Arial" panose="020B0604020202020204" pitchFamily="34" charset="0"/>
                          <a:ea typeface="Times New Roman" panose="02020603050405020304" pitchFamily="18" charset="0"/>
                          <a:cs typeface="Arial" panose="020B0604020202020204" pitchFamily="34" charset="0"/>
                        </a:rPr>
                        <a:t>4</a:t>
                      </a:r>
                      <a:r>
                        <a:rPr kumimoji="0" lang="en-US" altLang="ru-RU" sz="1400" b="1" i="0" u="none" strike="noStrike" cap="none" normalizeH="0" baseline="30000" smtClean="0">
                          <a:ln>
                            <a:noFill/>
                          </a:ln>
                          <a:solidFill>
                            <a:srgbClr val="660033"/>
                          </a:solidFill>
                          <a:effectLst/>
                          <a:latin typeface="Arial" panose="020B0604020202020204" pitchFamily="34" charset="0"/>
                          <a:ea typeface="Times New Roman" panose="02020603050405020304" pitchFamily="18" charset="0"/>
                          <a:cs typeface="Arial" panose="020B0604020202020204" pitchFamily="34" charset="0"/>
                        </a:rPr>
                        <a:t>+</a:t>
                      </a:r>
                      <a:endParaRPr kumimoji="0" lang="ru-RU" altLang="ru-RU" sz="1400" b="1" i="0" u="none" strike="noStrike" cap="none" normalizeH="0" baseline="0" smtClean="0">
                        <a:ln>
                          <a:noFill/>
                        </a:ln>
                        <a:solidFill>
                          <a:srgbClr val="660033"/>
                        </a:solidFill>
                        <a:effectLst/>
                        <a:latin typeface="Arial" panose="020B0604020202020204" pitchFamily="34" charset="0"/>
                        <a:ea typeface="Calibri" panose="020F0502020204030204" pitchFamily="34" charset="0"/>
                        <a:cs typeface="Arial" panose="020B0604020202020204" pitchFamily="34" charset="0"/>
                      </a:endParaRPr>
                    </a:p>
                  </a:txBody>
                  <a:tcPr marL="91432" marR="91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altLang="ru-RU" sz="1400" b="1" i="0" u="none" strike="noStrike" cap="none" normalizeH="0" baseline="0" smtClean="0">
                        <a:ln>
                          <a:noFill/>
                        </a:ln>
                        <a:solidFill>
                          <a:srgbClr val="660033"/>
                        </a:solidFill>
                        <a:effectLst/>
                        <a:latin typeface="Arial" panose="020B0604020202020204" pitchFamily="34" charset="0"/>
                        <a:ea typeface="Calibri" panose="020F0502020204030204" pitchFamily="34" charset="0"/>
                        <a:cs typeface="Arial" panose="020B0604020202020204" pitchFamily="34" charset="0"/>
                      </a:endParaRPr>
                    </a:p>
                  </a:txBody>
                  <a:tcPr marL="91432" marR="91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altLang="ru-RU" sz="1400" b="1" i="0" u="none" strike="noStrike" cap="none" normalizeH="0" baseline="0" smtClean="0">
                        <a:ln>
                          <a:noFill/>
                        </a:ln>
                        <a:solidFill>
                          <a:srgbClr val="660033"/>
                        </a:solidFill>
                        <a:effectLst/>
                        <a:latin typeface="Arial" panose="020B0604020202020204" pitchFamily="34" charset="0"/>
                        <a:ea typeface="Calibri" panose="020F0502020204030204" pitchFamily="34" charset="0"/>
                        <a:cs typeface="Arial" panose="020B0604020202020204" pitchFamily="34" charset="0"/>
                      </a:endParaRPr>
                    </a:p>
                  </a:txBody>
                  <a:tcPr marL="91432" marR="91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altLang="ru-RU" sz="1400" b="1" i="0" u="none" strike="noStrike" cap="none" normalizeH="0" baseline="0" smtClean="0">
                        <a:ln>
                          <a:noFill/>
                        </a:ln>
                        <a:solidFill>
                          <a:srgbClr val="660033"/>
                        </a:solidFill>
                        <a:effectLst/>
                        <a:latin typeface="Arial" panose="020B0604020202020204" pitchFamily="34" charset="0"/>
                        <a:ea typeface="Calibri" panose="020F0502020204030204" pitchFamily="34" charset="0"/>
                        <a:cs typeface="Arial" panose="020B0604020202020204" pitchFamily="34" charset="0"/>
                      </a:endParaRPr>
                    </a:p>
                  </a:txBody>
                  <a:tcPr marL="91432" marR="91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smtClean="0">
                          <a:ln>
                            <a:noFill/>
                          </a:ln>
                          <a:solidFill>
                            <a:srgbClr val="660033"/>
                          </a:solidFill>
                          <a:effectLst/>
                          <a:latin typeface="Arial" panose="020B0604020202020204" pitchFamily="34" charset="0"/>
                          <a:ea typeface="Times New Roman" panose="02020603050405020304" pitchFamily="18" charset="0"/>
                          <a:cs typeface="Arial" panose="020B0604020202020204" pitchFamily="34" charset="0"/>
                        </a:rPr>
                        <a:t>Ar</a:t>
                      </a:r>
                      <a:r>
                        <a:rPr kumimoji="0" lang="en-US" altLang="ru-RU" sz="1400" b="1" i="0" u="none" strike="noStrike" cap="none" normalizeH="0" baseline="30000" smtClean="0">
                          <a:ln>
                            <a:noFill/>
                          </a:ln>
                          <a:solidFill>
                            <a:srgbClr val="660033"/>
                          </a:solidFill>
                          <a:effectLst/>
                          <a:latin typeface="Arial" panose="020B0604020202020204" pitchFamily="34" charset="0"/>
                          <a:ea typeface="Times New Roman" panose="02020603050405020304" pitchFamily="18" charset="0"/>
                          <a:cs typeface="Arial" panose="020B0604020202020204" pitchFamily="34" charset="0"/>
                        </a:rPr>
                        <a:t>1</a:t>
                      </a:r>
                      <a:r>
                        <a:rPr kumimoji="0" lang="ru-RU" altLang="ru-RU" sz="1400" b="1" i="0" u="none" strike="noStrike" cap="none" normalizeH="0" baseline="30000" smtClean="0">
                          <a:ln>
                            <a:noFill/>
                          </a:ln>
                          <a:solidFill>
                            <a:srgbClr val="660033"/>
                          </a:solidFill>
                          <a:effectLst/>
                          <a:latin typeface="Arial" panose="020B0604020202020204" pitchFamily="34" charset="0"/>
                          <a:ea typeface="Times New Roman" panose="02020603050405020304" pitchFamily="18" charset="0"/>
                          <a:cs typeface="Arial" panose="020B0604020202020204" pitchFamily="34" charset="0"/>
                        </a:rPr>
                        <a:t>6</a:t>
                      </a:r>
                      <a:r>
                        <a:rPr kumimoji="0" lang="en-US" altLang="ru-RU" sz="1400" b="1" i="0" u="none" strike="noStrike" cap="none" normalizeH="0" baseline="30000" smtClean="0">
                          <a:ln>
                            <a:noFill/>
                          </a:ln>
                          <a:solidFill>
                            <a:srgbClr val="660033"/>
                          </a:solidFill>
                          <a:effectLst/>
                          <a:latin typeface="Arial" panose="020B0604020202020204" pitchFamily="34" charset="0"/>
                          <a:ea typeface="Times New Roman" panose="02020603050405020304" pitchFamily="18" charset="0"/>
                          <a:cs typeface="Arial" panose="020B0604020202020204" pitchFamily="34" charset="0"/>
                        </a:rPr>
                        <a:t>+</a:t>
                      </a:r>
                      <a:endParaRPr kumimoji="0" lang="ru-RU" altLang="ru-RU" sz="1400" b="1" i="0" u="none" strike="noStrike" cap="none" normalizeH="0" baseline="0" smtClean="0">
                        <a:ln>
                          <a:noFill/>
                        </a:ln>
                        <a:solidFill>
                          <a:srgbClr val="660033"/>
                        </a:solidFill>
                        <a:effectLst/>
                        <a:latin typeface="Arial" panose="020B0604020202020204" pitchFamily="34" charset="0"/>
                        <a:ea typeface="Calibri" panose="020F0502020204030204" pitchFamily="34" charset="0"/>
                        <a:cs typeface="Arial" panose="020B0604020202020204" pitchFamily="34" charset="0"/>
                      </a:endParaRPr>
                    </a:p>
                  </a:txBody>
                  <a:tcPr marL="91432" marR="91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altLang="ru-RU" sz="1400" b="1" i="0" u="none" strike="noStrike" cap="none" normalizeH="0" baseline="0" smtClean="0">
                        <a:ln>
                          <a:noFill/>
                        </a:ln>
                        <a:solidFill>
                          <a:srgbClr val="660033"/>
                        </a:solidFill>
                        <a:effectLst/>
                        <a:latin typeface="Arial" panose="020B0604020202020204" pitchFamily="34" charset="0"/>
                        <a:ea typeface="Calibri" panose="020F0502020204030204" pitchFamily="34" charset="0"/>
                        <a:cs typeface="Arial" panose="020B0604020202020204" pitchFamily="34" charset="0"/>
                      </a:endParaRPr>
                    </a:p>
                  </a:txBody>
                  <a:tcPr marL="91432" marR="91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altLang="ru-RU" sz="1400" b="1" i="0" u="none" strike="noStrike" cap="none" normalizeH="0" baseline="0" smtClean="0">
                        <a:ln>
                          <a:noFill/>
                        </a:ln>
                        <a:solidFill>
                          <a:srgbClr val="660033"/>
                        </a:solidFill>
                        <a:effectLst/>
                        <a:latin typeface="Arial" panose="020B0604020202020204" pitchFamily="34" charset="0"/>
                        <a:ea typeface="Calibri" panose="020F0502020204030204" pitchFamily="34" charset="0"/>
                        <a:cs typeface="Arial" panose="020B0604020202020204" pitchFamily="34" charset="0"/>
                      </a:endParaRPr>
                    </a:p>
                  </a:txBody>
                  <a:tcPr marL="91432" marR="91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smtClean="0">
                          <a:ln>
                            <a:noFill/>
                          </a:ln>
                          <a:solidFill>
                            <a:srgbClr val="660033"/>
                          </a:solidFill>
                          <a:effectLst/>
                          <a:latin typeface="Arial" panose="020B0604020202020204" pitchFamily="34" charset="0"/>
                          <a:ea typeface="Times New Roman" panose="02020603050405020304" pitchFamily="18" charset="0"/>
                          <a:cs typeface="Arial" panose="020B0604020202020204" pitchFamily="34" charset="0"/>
                        </a:rPr>
                        <a:t>Kr</a:t>
                      </a:r>
                      <a:r>
                        <a:rPr kumimoji="0" lang="ru-RU" altLang="ru-RU" sz="1400" b="1" i="0" u="none" strike="noStrike" cap="none" normalizeH="0" baseline="30000" smtClean="0">
                          <a:ln>
                            <a:noFill/>
                          </a:ln>
                          <a:solidFill>
                            <a:srgbClr val="660033"/>
                          </a:solidFill>
                          <a:effectLst/>
                          <a:latin typeface="Arial" panose="020B0604020202020204" pitchFamily="34" charset="0"/>
                          <a:ea typeface="Times New Roman" panose="02020603050405020304" pitchFamily="18" charset="0"/>
                          <a:cs typeface="Arial" panose="020B0604020202020204" pitchFamily="34" charset="0"/>
                        </a:rPr>
                        <a:t>24</a:t>
                      </a:r>
                      <a:r>
                        <a:rPr kumimoji="0" lang="en-US" altLang="ru-RU" sz="1400" b="1" i="0" u="none" strike="noStrike" cap="none" normalizeH="0" baseline="30000" smtClean="0">
                          <a:ln>
                            <a:noFill/>
                          </a:ln>
                          <a:solidFill>
                            <a:srgbClr val="660033"/>
                          </a:solidFill>
                          <a:effectLst/>
                          <a:latin typeface="Arial" panose="020B0604020202020204" pitchFamily="34" charset="0"/>
                          <a:ea typeface="Times New Roman" panose="02020603050405020304" pitchFamily="18" charset="0"/>
                          <a:cs typeface="Arial" panose="020B0604020202020204" pitchFamily="34" charset="0"/>
                        </a:rPr>
                        <a:t>+</a:t>
                      </a:r>
                      <a:endParaRPr kumimoji="0" lang="ru-RU" altLang="ru-RU" sz="1400" b="1" i="0" u="none" strike="noStrike" cap="none" normalizeH="0" baseline="0" smtClean="0">
                        <a:ln>
                          <a:noFill/>
                        </a:ln>
                        <a:solidFill>
                          <a:srgbClr val="660033"/>
                        </a:solidFill>
                        <a:effectLst/>
                        <a:latin typeface="Arial" panose="020B0604020202020204" pitchFamily="34" charset="0"/>
                        <a:ea typeface="Calibri" panose="020F0502020204030204" pitchFamily="34" charset="0"/>
                        <a:cs typeface="Arial" panose="020B0604020202020204" pitchFamily="34" charset="0"/>
                      </a:endParaRPr>
                    </a:p>
                  </a:txBody>
                  <a:tcPr marL="91432" marR="91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smtClean="0">
                          <a:ln>
                            <a:noFill/>
                          </a:ln>
                          <a:solidFill>
                            <a:srgbClr val="660033"/>
                          </a:solidFill>
                          <a:effectLst/>
                          <a:latin typeface="Arial" panose="020B0604020202020204" pitchFamily="34" charset="0"/>
                          <a:ea typeface="Times New Roman" panose="02020603050405020304" pitchFamily="18" charset="0"/>
                          <a:cs typeface="Arial" panose="020B0604020202020204" pitchFamily="34" charset="0"/>
                        </a:rPr>
                        <a:t>Xe</a:t>
                      </a:r>
                      <a:r>
                        <a:rPr kumimoji="0" lang="en-US" altLang="ru-RU" sz="1400" b="1" i="0" u="none" strike="noStrike" cap="none" normalizeH="0" baseline="30000" smtClean="0">
                          <a:ln>
                            <a:noFill/>
                          </a:ln>
                          <a:solidFill>
                            <a:srgbClr val="660033"/>
                          </a:solidFill>
                          <a:effectLst/>
                          <a:latin typeface="Arial" panose="020B0604020202020204" pitchFamily="34" charset="0"/>
                          <a:ea typeface="Times New Roman" panose="02020603050405020304" pitchFamily="18" charset="0"/>
                          <a:cs typeface="Arial" panose="020B0604020202020204" pitchFamily="34" charset="0"/>
                        </a:rPr>
                        <a:t>30+</a:t>
                      </a:r>
                      <a:endParaRPr kumimoji="0" lang="ru-RU" altLang="ru-RU" sz="1400" b="1" i="0" u="none" strike="noStrike" cap="none" normalizeH="0" baseline="0" smtClean="0">
                        <a:ln>
                          <a:noFill/>
                        </a:ln>
                        <a:solidFill>
                          <a:srgbClr val="660033"/>
                        </a:solidFill>
                        <a:effectLst/>
                        <a:latin typeface="Arial" panose="020B0604020202020204" pitchFamily="34" charset="0"/>
                        <a:ea typeface="Calibri" panose="020F0502020204030204" pitchFamily="34" charset="0"/>
                        <a:cs typeface="Arial" panose="020B0604020202020204" pitchFamily="34" charset="0"/>
                      </a:endParaRPr>
                    </a:p>
                  </a:txBody>
                  <a:tcPr marL="91432" marR="9143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smtClean="0">
                          <a:ln>
                            <a:noFill/>
                          </a:ln>
                          <a:solidFill>
                            <a:srgbClr val="660033"/>
                          </a:solidFill>
                          <a:effectLst/>
                          <a:latin typeface="Arial" panose="020B0604020202020204" pitchFamily="34" charset="0"/>
                          <a:ea typeface="Times New Roman" panose="02020603050405020304" pitchFamily="18" charset="0"/>
                          <a:cs typeface="Arial" panose="020B0604020202020204" pitchFamily="34" charset="0"/>
                        </a:rPr>
                        <a:t>Bi</a:t>
                      </a:r>
                      <a:r>
                        <a:rPr kumimoji="0" lang="en-US" altLang="ru-RU" sz="1400" b="1" i="0" u="none" strike="noStrike" cap="none" normalizeH="0" baseline="30000" smtClean="0">
                          <a:ln>
                            <a:noFill/>
                          </a:ln>
                          <a:solidFill>
                            <a:srgbClr val="660033"/>
                          </a:solidFill>
                          <a:effectLst/>
                          <a:latin typeface="Arial" panose="020B0604020202020204" pitchFamily="34" charset="0"/>
                          <a:ea typeface="Times New Roman" panose="02020603050405020304" pitchFamily="18" charset="0"/>
                          <a:cs typeface="Arial" panose="020B0604020202020204" pitchFamily="34" charset="0"/>
                        </a:rPr>
                        <a:t>3</a:t>
                      </a:r>
                      <a:r>
                        <a:rPr kumimoji="0" lang="ru-RU" altLang="ru-RU" sz="1400" b="1" i="0" u="none" strike="noStrike" cap="none" normalizeH="0" baseline="30000" smtClean="0">
                          <a:ln>
                            <a:noFill/>
                          </a:ln>
                          <a:solidFill>
                            <a:srgbClr val="660033"/>
                          </a:solidFill>
                          <a:effectLst/>
                          <a:latin typeface="Arial" panose="020B0604020202020204" pitchFamily="34" charset="0"/>
                          <a:ea typeface="Times New Roman" panose="02020603050405020304" pitchFamily="18" charset="0"/>
                          <a:cs typeface="Arial" panose="020B0604020202020204" pitchFamily="34" charset="0"/>
                        </a:rPr>
                        <a:t>6</a:t>
                      </a:r>
                      <a:r>
                        <a:rPr kumimoji="0" lang="en-US" altLang="ru-RU" sz="1400" b="1" i="0" u="none" strike="noStrike" cap="none" normalizeH="0" baseline="30000" smtClean="0">
                          <a:ln>
                            <a:noFill/>
                          </a:ln>
                          <a:solidFill>
                            <a:srgbClr val="660033"/>
                          </a:solidFill>
                          <a:effectLst/>
                          <a:latin typeface="Arial" panose="020B0604020202020204" pitchFamily="34" charset="0"/>
                          <a:ea typeface="Times New Roman" panose="02020603050405020304" pitchFamily="18" charset="0"/>
                          <a:cs typeface="Arial" panose="020B0604020202020204" pitchFamily="34" charset="0"/>
                        </a:rPr>
                        <a:t>+</a:t>
                      </a:r>
                      <a:endParaRPr kumimoji="0" lang="ru-RU" altLang="ru-RU" sz="1400" b="1" i="0" u="none" strike="noStrike" cap="none" normalizeH="0" baseline="0" smtClean="0">
                        <a:ln>
                          <a:noFill/>
                        </a:ln>
                        <a:solidFill>
                          <a:srgbClr val="660033"/>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bl>
          </a:graphicData>
        </a:graphic>
      </p:graphicFrame>
    </p:spTree>
    <p:extLst>
      <p:ext uri="{BB962C8B-B14F-4D97-AF65-F5344CB8AC3E}">
        <p14:creationId xmlns="" xmlns:p14="http://schemas.microsoft.com/office/powerpoint/2010/main" val="172342797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Группа 32"/>
          <p:cNvGrpSpPr/>
          <p:nvPr/>
        </p:nvGrpSpPr>
        <p:grpSpPr>
          <a:xfrm>
            <a:off x="1050694" y="4192692"/>
            <a:ext cx="1446208" cy="1507268"/>
            <a:chOff x="8589494" y="1080024"/>
            <a:chExt cx="2343303" cy="2520281"/>
          </a:xfrm>
        </p:grpSpPr>
        <p:grpSp>
          <p:nvGrpSpPr>
            <p:cNvPr id="27" name="Группа 26"/>
            <p:cNvGrpSpPr/>
            <p:nvPr/>
          </p:nvGrpSpPr>
          <p:grpSpPr>
            <a:xfrm>
              <a:off x="8589494" y="1080024"/>
              <a:ext cx="2343303" cy="2520281"/>
              <a:chOff x="8589494" y="1080024"/>
              <a:chExt cx="2343303" cy="2520281"/>
            </a:xfrm>
          </p:grpSpPr>
          <p:pic>
            <p:nvPicPr>
              <p:cNvPr id="9" name="Picture 49" descr="axial"/>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589494" y="1080024"/>
                <a:ext cx="2343303" cy="2520281"/>
              </a:xfrm>
              <a:prstGeom prst="rect">
                <a:avLst/>
              </a:prstGeom>
              <a:noFill/>
            </p:spPr>
          </p:pic>
          <p:sp>
            <p:nvSpPr>
              <p:cNvPr id="25" name="Цилиндр 24"/>
              <p:cNvSpPr/>
              <p:nvPr/>
            </p:nvSpPr>
            <p:spPr>
              <a:xfrm rot="5820000">
                <a:off x="9895459" y="1216357"/>
                <a:ext cx="297981" cy="233004"/>
              </a:xfrm>
              <a:prstGeom prst="can">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Куб 25"/>
              <p:cNvSpPr/>
              <p:nvPr/>
            </p:nvSpPr>
            <p:spPr>
              <a:xfrm rot="420000">
                <a:off x="10145651" y="1314629"/>
                <a:ext cx="45719" cy="90177"/>
              </a:xfrm>
              <a:prstGeom prst="cub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2" name="Цилиндр 31"/>
            <p:cNvSpPr/>
            <p:nvPr/>
          </p:nvSpPr>
          <p:spPr>
            <a:xfrm rot="60000">
              <a:off x="10435154" y="2970070"/>
              <a:ext cx="84041" cy="33038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 name="Заголовок 2"/>
          <p:cNvSpPr>
            <a:spLocks noGrp="1"/>
          </p:cNvSpPr>
          <p:nvPr>
            <p:ph type="title"/>
          </p:nvPr>
        </p:nvSpPr>
        <p:spPr>
          <a:xfrm>
            <a:off x="-53910" y="17731"/>
            <a:ext cx="7514035" cy="338210"/>
          </a:xfrm>
        </p:spPr>
        <p:txBody>
          <a:bodyPr>
            <a:noAutofit/>
          </a:bodyPr>
          <a:lstStyle/>
          <a:p>
            <a:r>
              <a:rPr lang="ru-RU" sz="2100" dirty="0">
                <a:solidFill>
                  <a:srgbClr val="7030A0"/>
                </a:solidFill>
                <a:latin typeface="Arial" panose="020B0604020202020204" pitchFamily="34" charset="0"/>
                <a:cs typeface="Arial" panose="020B0604020202020204" pitchFamily="34" charset="0"/>
              </a:rPr>
              <a:t>Ионный источник</a:t>
            </a:r>
          </a:p>
        </p:txBody>
      </p:sp>
      <p:sp>
        <p:nvSpPr>
          <p:cNvPr id="5" name="Rectangle 15"/>
          <p:cNvSpPr/>
          <p:nvPr/>
        </p:nvSpPr>
        <p:spPr>
          <a:xfrm>
            <a:off x="107504" y="883221"/>
            <a:ext cx="4383683" cy="830997"/>
          </a:xfrm>
          <a:prstGeom prst="rect">
            <a:avLst/>
          </a:prstGeom>
        </p:spPr>
        <p:txBody>
          <a:bodyPr wrap="square">
            <a:spAutoFit/>
          </a:bodyPr>
          <a:lstStyle/>
          <a:p>
            <a:pPr lvl="0" algn="just"/>
            <a:r>
              <a:rPr lang="ru-RU" sz="1200" dirty="0">
                <a:solidFill>
                  <a:srgbClr val="000000"/>
                </a:solidFill>
                <a:latin typeface="Arial" panose="020B0604020202020204" pitchFamily="34" charset="0"/>
                <a:cs typeface="Arial" panose="020B0604020202020204" pitchFamily="34" charset="0"/>
              </a:rPr>
              <a:t>В настоящее время</a:t>
            </a:r>
            <a:r>
              <a:rPr lang="en-US" sz="1200" dirty="0">
                <a:solidFill>
                  <a:srgbClr val="000000"/>
                </a:solidFill>
                <a:latin typeface="Arial" panose="020B0604020202020204" pitchFamily="34" charset="0"/>
                <a:cs typeface="Arial" panose="020B0604020202020204" pitchFamily="34" charset="0"/>
              </a:rPr>
              <a:t>,</a:t>
            </a:r>
            <a:r>
              <a:rPr lang="ru-RU" sz="1200" dirty="0">
                <a:solidFill>
                  <a:srgbClr val="000000"/>
                </a:solidFill>
                <a:latin typeface="Arial" panose="020B0604020202020204" pitchFamily="34" charset="0"/>
                <a:cs typeface="Arial" panose="020B0604020202020204" pitchFamily="34" charset="0"/>
              </a:rPr>
              <a:t> на инжекции У-400М используются</a:t>
            </a:r>
            <a:r>
              <a:rPr lang="en-US" sz="1200" dirty="0" smtClean="0">
                <a:solidFill>
                  <a:srgbClr val="000000"/>
                </a:solidFill>
                <a:latin typeface="Arial" panose="020B0604020202020204" pitchFamily="34" charset="0"/>
                <a:cs typeface="Arial" panose="020B0604020202020204" pitchFamily="34" charset="0"/>
              </a:rPr>
              <a:t>:</a:t>
            </a:r>
            <a:endParaRPr lang="ru-RU" sz="1200" dirty="0" smtClean="0">
              <a:latin typeface="Arial" panose="020B0604020202020204" pitchFamily="34" charset="0"/>
              <a:cs typeface="Arial" panose="020B0604020202020204" pitchFamily="34" charset="0"/>
            </a:endParaRPr>
          </a:p>
          <a:p>
            <a:pPr marL="214313" indent="-214313" algn="just">
              <a:buFont typeface="Arial" panose="020B0604020202020204" pitchFamily="34" charset="0"/>
              <a:buChar char="•"/>
            </a:pPr>
            <a:r>
              <a:rPr lang="ru-RU" sz="1200" dirty="0" smtClean="0">
                <a:latin typeface="Arial" panose="020B0604020202020204" pitchFamily="34" charset="0"/>
                <a:cs typeface="Arial" panose="020B0604020202020204" pitchFamily="34" charset="0"/>
              </a:rPr>
              <a:t>ЭЦР-источник </a:t>
            </a:r>
            <a:r>
              <a:rPr lang="en-US" sz="1200" dirty="0">
                <a:solidFill>
                  <a:srgbClr val="990033"/>
                </a:solidFill>
                <a:latin typeface="Arial" panose="020B0604020202020204" pitchFamily="34" charset="0"/>
                <a:cs typeface="Arial" panose="020B0604020202020204" pitchFamily="34" charset="0"/>
              </a:rPr>
              <a:t>DECRIS-2</a:t>
            </a:r>
            <a:r>
              <a:rPr lang="en-US" sz="1200" dirty="0">
                <a:latin typeface="Arial" panose="020B0604020202020204" pitchFamily="34" charset="0"/>
                <a:cs typeface="Arial" panose="020B0604020202020204" pitchFamily="34" charset="0"/>
              </a:rPr>
              <a:t> 14 </a:t>
            </a:r>
            <a:r>
              <a:rPr lang="ru-RU" sz="1200" dirty="0">
                <a:latin typeface="Arial" panose="020B0604020202020204" pitchFamily="34" charset="0"/>
                <a:cs typeface="Arial" panose="020B0604020202020204" pitchFamily="34" charset="0"/>
              </a:rPr>
              <a:t>ГГц</a:t>
            </a:r>
            <a:r>
              <a:rPr lang="en-US" sz="1200" dirty="0">
                <a:latin typeface="Arial" panose="020B0604020202020204" pitchFamily="34" charset="0"/>
                <a:cs typeface="Arial" panose="020B0604020202020204" pitchFamily="34" charset="0"/>
              </a:rPr>
              <a:t> ( </a:t>
            </a:r>
            <a:r>
              <a:rPr lang="ru-RU" sz="1200" dirty="0">
                <a:latin typeface="Arial" panose="020B0604020202020204" pitchFamily="34" charset="0"/>
                <a:cs typeface="Arial" panose="020B0604020202020204" pitchFamily="34" charset="0"/>
              </a:rPr>
              <a:t>справа</a:t>
            </a:r>
            <a:r>
              <a:rPr lang="en-US" sz="1200" dirty="0">
                <a:latin typeface="Arial" panose="020B0604020202020204" pitchFamily="34" charset="0"/>
                <a:cs typeface="Arial" panose="020B0604020202020204" pitchFamily="34" charset="0"/>
              </a:rPr>
              <a:t>);</a:t>
            </a:r>
            <a:endParaRPr lang="ru-RU" sz="1200" dirty="0">
              <a:latin typeface="Arial" panose="020B0604020202020204" pitchFamily="34" charset="0"/>
              <a:cs typeface="Arial" panose="020B0604020202020204" pitchFamily="34" charset="0"/>
            </a:endParaRPr>
          </a:p>
          <a:p>
            <a:pPr marL="214313" indent="-214313" algn="just">
              <a:buFont typeface="Arial" panose="020B0604020202020204" pitchFamily="34" charset="0"/>
              <a:buChar char="•"/>
            </a:pPr>
            <a:r>
              <a:rPr lang="ru-RU" sz="1200" dirty="0">
                <a:latin typeface="Arial" panose="020B0604020202020204" pitchFamily="34" charset="0"/>
                <a:cs typeface="Arial" panose="020B0604020202020204" pitchFamily="34" charset="0"/>
              </a:rPr>
              <a:t>Гибридный сверхпроводящий ЭЦР-источник </a:t>
            </a:r>
            <a:r>
              <a:rPr lang="en-US" sz="1200" dirty="0">
                <a:solidFill>
                  <a:srgbClr val="990033"/>
                </a:solidFill>
                <a:latin typeface="Arial" panose="020B0604020202020204" pitchFamily="34" charset="0"/>
                <a:cs typeface="Arial" panose="020B0604020202020204" pitchFamily="34" charset="0"/>
              </a:rPr>
              <a:t>DECRIS-SC2</a:t>
            </a:r>
            <a:r>
              <a:rPr lang="en-US" sz="1200" dirty="0">
                <a:latin typeface="Arial" panose="020B0604020202020204" pitchFamily="34" charset="0"/>
                <a:cs typeface="Arial" panose="020B0604020202020204" pitchFamily="34" charset="0"/>
              </a:rPr>
              <a:t> 18 </a:t>
            </a:r>
            <a:r>
              <a:rPr lang="ru-RU" sz="1200" dirty="0">
                <a:latin typeface="Arial" panose="020B0604020202020204" pitchFamily="34" charset="0"/>
                <a:cs typeface="Arial" panose="020B0604020202020204" pitchFamily="34" charset="0"/>
              </a:rPr>
              <a:t>ГГц (слева)</a:t>
            </a:r>
            <a:r>
              <a:rPr lang="en-US" sz="1200" dirty="0">
                <a:latin typeface="Arial" panose="020B0604020202020204" pitchFamily="34" charset="0"/>
                <a:cs typeface="Arial" panose="020B0604020202020204" pitchFamily="34" charset="0"/>
              </a:rPr>
              <a:t>.</a:t>
            </a:r>
            <a:endParaRPr lang="ru-RU" sz="1200" dirty="0">
              <a:latin typeface="Arial" panose="020B0604020202020204" pitchFamily="34" charset="0"/>
              <a:cs typeface="Arial" panose="020B0604020202020204" pitchFamily="34" charset="0"/>
            </a:endParaRPr>
          </a:p>
        </p:txBody>
      </p:sp>
      <p:pic>
        <p:nvPicPr>
          <p:cNvPr id="6" name="Picture 18"/>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13732" y="1917556"/>
            <a:ext cx="4467558" cy="1515677"/>
          </a:xfrm>
          <a:prstGeom prst="rect">
            <a:avLst/>
          </a:prstGeom>
        </p:spPr>
      </p:pic>
      <p:sp>
        <p:nvSpPr>
          <p:cNvPr id="10" name="Прямоугольник 9"/>
          <p:cNvSpPr/>
          <p:nvPr/>
        </p:nvSpPr>
        <p:spPr>
          <a:xfrm>
            <a:off x="557200" y="4656788"/>
            <a:ext cx="1109599" cy="253916"/>
          </a:xfrm>
          <a:prstGeom prst="rect">
            <a:avLst/>
          </a:prstGeom>
        </p:spPr>
        <p:txBody>
          <a:bodyPr wrap="none">
            <a:spAutoFit/>
          </a:bodyPr>
          <a:lstStyle/>
          <a:p>
            <a:r>
              <a:rPr lang="ru-RU" sz="1050" dirty="0">
                <a:solidFill>
                  <a:srgbClr val="990033"/>
                </a:solidFill>
                <a:latin typeface="Arial" panose="020B0604020202020204" pitchFamily="34" charset="0"/>
                <a:cs typeface="Arial" panose="020B0604020202020204" pitchFamily="34" charset="0"/>
              </a:rPr>
              <a:t>ЭЦР- источник</a:t>
            </a:r>
            <a:endParaRPr lang="ru-RU" sz="1050" dirty="0">
              <a:latin typeface="Arial" panose="020B0604020202020204" pitchFamily="34" charset="0"/>
              <a:cs typeface="Arial" panose="020B0604020202020204" pitchFamily="34" charset="0"/>
            </a:endParaRPr>
          </a:p>
        </p:txBody>
      </p:sp>
      <p:sp>
        <p:nvSpPr>
          <p:cNvPr id="11" name="Прямоугольник 10"/>
          <p:cNvSpPr/>
          <p:nvPr/>
        </p:nvSpPr>
        <p:spPr>
          <a:xfrm>
            <a:off x="1747075" y="5683356"/>
            <a:ext cx="1830950" cy="253916"/>
          </a:xfrm>
          <a:prstGeom prst="rect">
            <a:avLst/>
          </a:prstGeom>
        </p:spPr>
        <p:txBody>
          <a:bodyPr wrap="none">
            <a:spAutoFit/>
          </a:bodyPr>
          <a:lstStyle/>
          <a:p>
            <a:pPr algn="ctr"/>
            <a:r>
              <a:rPr lang="ru-RU" altLang="ru-RU" sz="1050" dirty="0" err="1">
                <a:solidFill>
                  <a:srgbClr val="990033"/>
                </a:solidFill>
                <a:latin typeface="Arial" panose="020B0604020202020204" pitchFamily="34" charset="0"/>
                <a:cs typeface="Arial" panose="020B0604020202020204" pitchFamily="34" charset="0"/>
              </a:rPr>
              <a:t>Инфлектор</a:t>
            </a:r>
            <a:r>
              <a:rPr lang="ru-RU" altLang="ru-RU" sz="1050" dirty="0">
                <a:solidFill>
                  <a:srgbClr val="990033"/>
                </a:solidFill>
                <a:latin typeface="Arial" panose="020B0604020202020204" pitchFamily="34" charset="0"/>
                <a:cs typeface="Arial" panose="020B0604020202020204" pitchFamily="34" charset="0"/>
              </a:rPr>
              <a:t>, центр У-400М</a:t>
            </a:r>
            <a:endParaRPr lang="ru-RU" sz="1050" dirty="0">
              <a:latin typeface="Arial" panose="020B0604020202020204" pitchFamily="34" charset="0"/>
              <a:cs typeface="Arial" panose="020B0604020202020204" pitchFamily="34" charset="0"/>
            </a:endParaRPr>
          </a:p>
        </p:txBody>
      </p:sp>
      <p:sp>
        <p:nvSpPr>
          <p:cNvPr id="12" name="Прямоугольник 11"/>
          <p:cNvSpPr/>
          <p:nvPr/>
        </p:nvSpPr>
        <p:spPr>
          <a:xfrm>
            <a:off x="899592" y="4941168"/>
            <a:ext cx="1296144" cy="415498"/>
          </a:xfrm>
          <a:prstGeom prst="rect">
            <a:avLst/>
          </a:prstGeom>
        </p:spPr>
        <p:txBody>
          <a:bodyPr wrap="square">
            <a:spAutoFit/>
          </a:bodyPr>
          <a:lstStyle/>
          <a:p>
            <a:pPr algn="ctr"/>
            <a:r>
              <a:rPr lang="ru-RU" altLang="ru-RU" sz="1050" dirty="0">
                <a:solidFill>
                  <a:srgbClr val="990033"/>
                </a:solidFill>
                <a:latin typeface="Arial" panose="020B0604020202020204" pitchFamily="34" charset="0"/>
                <a:cs typeface="Arial" panose="020B0604020202020204" pitchFamily="34" charset="0"/>
              </a:rPr>
              <a:t>Анализирующий магнит</a:t>
            </a:r>
            <a:endParaRPr lang="ru-RU" sz="1050" dirty="0">
              <a:latin typeface="Arial" panose="020B0604020202020204" pitchFamily="34" charset="0"/>
              <a:cs typeface="Arial" panose="020B0604020202020204" pitchFamily="34" charset="0"/>
            </a:endParaRPr>
          </a:p>
        </p:txBody>
      </p:sp>
      <p:cxnSp>
        <p:nvCxnSpPr>
          <p:cNvPr id="13" name="Прямая со стрелкой 12"/>
          <p:cNvCxnSpPr>
            <a:cxnSpLocks noChangeShapeType="1"/>
          </p:cNvCxnSpPr>
          <p:nvPr/>
        </p:nvCxnSpPr>
        <p:spPr bwMode="auto">
          <a:xfrm flipV="1">
            <a:off x="1366054" y="4388449"/>
            <a:ext cx="252110" cy="309593"/>
          </a:xfrm>
          <a:prstGeom prst="straightConnector1">
            <a:avLst/>
          </a:prstGeom>
          <a:noFill/>
          <a:ln w="15875" algn="ctr">
            <a:solidFill>
              <a:srgbClr val="FF0000"/>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4" name="Прямая со стрелкой 13"/>
          <p:cNvCxnSpPr>
            <a:cxnSpLocks noChangeShapeType="1"/>
          </p:cNvCxnSpPr>
          <p:nvPr/>
        </p:nvCxnSpPr>
        <p:spPr bwMode="auto">
          <a:xfrm flipV="1">
            <a:off x="1596815" y="4539917"/>
            <a:ext cx="475719" cy="402866"/>
          </a:xfrm>
          <a:prstGeom prst="straightConnector1">
            <a:avLst/>
          </a:prstGeom>
          <a:noFill/>
          <a:ln w="15875" algn="ctr">
            <a:solidFill>
              <a:srgbClr val="FF0000"/>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6" name="Прямая со стрелкой 15"/>
          <p:cNvCxnSpPr>
            <a:cxnSpLocks noChangeShapeType="1"/>
          </p:cNvCxnSpPr>
          <p:nvPr/>
        </p:nvCxnSpPr>
        <p:spPr bwMode="auto">
          <a:xfrm flipH="1">
            <a:off x="2200517" y="5078527"/>
            <a:ext cx="359908" cy="305285"/>
          </a:xfrm>
          <a:prstGeom prst="straightConnector1">
            <a:avLst/>
          </a:prstGeom>
          <a:noFill/>
          <a:ln w="15875" algn="ctr">
            <a:solidFill>
              <a:srgbClr val="FF0000"/>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0" name="Прямоугольник 19"/>
          <p:cNvSpPr/>
          <p:nvPr/>
        </p:nvSpPr>
        <p:spPr>
          <a:xfrm>
            <a:off x="2439821" y="4850266"/>
            <a:ext cx="1186650" cy="415498"/>
          </a:xfrm>
          <a:prstGeom prst="rect">
            <a:avLst/>
          </a:prstGeom>
        </p:spPr>
        <p:txBody>
          <a:bodyPr wrap="square">
            <a:spAutoFit/>
          </a:bodyPr>
          <a:lstStyle/>
          <a:p>
            <a:pPr algn="ctr"/>
            <a:r>
              <a:rPr lang="ru-RU" altLang="ru-RU" sz="1050" dirty="0">
                <a:solidFill>
                  <a:srgbClr val="990033"/>
                </a:solidFill>
                <a:latin typeface="Arial" panose="020B0604020202020204" pitchFamily="34" charset="0"/>
                <a:cs typeface="Arial" panose="020B0604020202020204" pitchFamily="34" charset="0"/>
              </a:rPr>
              <a:t>Фокусирующие соленоиды</a:t>
            </a:r>
            <a:endParaRPr lang="ru-RU" sz="1050" dirty="0">
              <a:latin typeface="Arial" panose="020B0604020202020204" pitchFamily="34" charset="0"/>
              <a:cs typeface="Arial" panose="020B0604020202020204" pitchFamily="34" charset="0"/>
            </a:endParaRPr>
          </a:p>
        </p:txBody>
      </p:sp>
      <p:sp>
        <p:nvSpPr>
          <p:cNvPr id="28" name="Прямоугольник 27"/>
          <p:cNvSpPr/>
          <p:nvPr/>
        </p:nvSpPr>
        <p:spPr>
          <a:xfrm>
            <a:off x="1795036" y="3850825"/>
            <a:ext cx="1186650" cy="415498"/>
          </a:xfrm>
          <a:prstGeom prst="rect">
            <a:avLst/>
          </a:prstGeom>
        </p:spPr>
        <p:txBody>
          <a:bodyPr wrap="square">
            <a:spAutoFit/>
          </a:bodyPr>
          <a:lstStyle/>
          <a:p>
            <a:pPr algn="ctr"/>
            <a:r>
              <a:rPr lang="ru-RU" altLang="ru-RU" sz="1050" dirty="0">
                <a:solidFill>
                  <a:srgbClr val="990033"/>
                </a:solidFill>
                <a:latin typeface="Arial" panose="020B0604020202020204" pitchFamily="34" charset="0"/>
                <a:cs typeface="Arial" panose="020B0604020202020204" pitchFamily="34" charset="0"/>
              </a:rPr>
              <a:t>Фокусирующий соленоид</a:t>
            </a:r>
            <a:endParaRPr lang="ru-RU" sz="1050" dirty="0">
              <a:latin typeface="Arial" panose="020B0604020202020204" pitchFamily="34" charset="0"/>
              <a:cs typeface="Arial" panose="020B0604020202020204" pitchFamily="34" charset="0"/>
            </a:endParaRPr>
          </a:p>
        </p:txBody>
      </p:sp>
      <p:cxnSp>
        <p:nvCxnSpPr>
          <p:cNvPr id="29" name="Прямая со стрелкой 28"/>
          <p:cNvCxnSpPr>
            <a:cxnSpLocks noChangeShapeType="1"/>
            <a:endCxn id="25" idx="2"/>
          </p:cNvCxnSpPr>
          <p:nvPr/>
        </p:nvCxnSpPr>
        <p:spPr bwMode="auto">
          <a:xfrm flipH="1">
            <a:off x="1959502" y="4070444"/>
            <a:ext cx="80804" cy="185016"/>
          </a:xfrm>
          <a:prstGeom prst="straightConnector1">
            <a:avLst/>
          </a:prstGeom>
          <a:noFill/>
          <a:ln w="15875" algn="ctr">
            <a:solidFill>
              <a:srgbClr val="FF0000"/>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 name="Прямоугольник 1"/>
          <p:cNvSpPr/>
          <p:nvPr/>
        </p:nvSpPr>
        <p:spPr>
          <a:xfrm>
            <a:off x="384189" y="3785218"/>
            <a:ext cx="1377172" cy="276999"/>
          </a:xfrm>
          <a:prstGeom prst="rect">
            <a:avLst/>
          </a:prstGeom>
        </p:spPr>
        <p:txBody>
          <a:bodyPr wrap="none">
            <a:spAutoFit/>
          </a:bodyPr>
          <a:lstStyle/>
          <a:p>
            <a:r>
              <a:rPr lang="ru-RU" sz="1200" dirty="0">
                <a:solidFill>
                  <a:srgbClr val="0070C0"/>
                </a:solidFill>
                <a:latin typeface="Arial" panose="020B0604020202020204" pitchFamily="34" charset="0"/>
                <a:cs typeface="Arial" panose="020B0604020202020204" pitchFamily="34" charset="0"/>
              </a:rPr>
              <a:t>Схема инжекции</a:t>
            </a:r>
            <a:endParaRPr lang="ru-RU" sz="1200" dirty="0">
              <a:solidFill>
                <a:srgbClr val="0070C0"/>
              </a:solidFill>
            </a:endParaRPr>
          </a:p>
        </p:txBody>
      </p:sp>
      <p:graphicFrame>
        <p:nvGraphicFramePr>
          <p:cNvPr id="4" name="Таблица 3"/>
          <p:cNvGraphicFramePr>
            <a:graphicFrameLocks noGrp="1"/>
          </p:cNvGraphicFramePr>
          <p:nvPr>
            <p:extLst>
              <p:ext uri="{D42A27DB-BD31-4B8C-83A1-F6EECF244321}">
                <p14:modId xmlns="" xmlns:p14="http://schemas.microsoft.com/office/powerpoint/2010/main" val="2346595876"/>
              </p:ext>
            </p:extLst>
          </p:nvPr>
        </p:nvGraphicFramePr>
        <p:xfrm>
          <a:off x="4645992" y="781081"/>
          <a:ext cx="4462512" cy="5976671"/>
        </p:xfrm>
        <a:graphic>
          <a:graphicData uri="http://schemas.openxmlformats.org/drawingml/2006/table">
            <a:tbl>
              <a:tblPr firstRow="1" firstCol="1" bandRow="1">
                <a:tableStyleId>{93296810-A885-4BE3-A3E7-6D5BEEA58F35}</a:tableStyleId>
              </a:tblPr>
              <a:tblGrid>
                <a:gridCol w="583253"/>
                <a:gridCol w="588935"/>
                <a:gridCol w="912370"/>
                <a:gridCol w="975944"/>
                <a:gridCol w="688902"/>
                <a:gridCol w="713108"/>
              </a:tblGrid>
              <a:tr h="780309">
                <a:tc>
                  <a:txBody>
                    <a:bodyPr/>
                    <a:lstStyle/>
                    <a:p>
                      <a:pPr algn="ctr">
                        <a:spcAft>
                          <a:spcPts val="0"/>
                        </a:spcAft>
                      </a:pPr>
                      <a:r>
                        <a:rPr lang="ru-RU" sz="1100" dirty="0">
                          <a:effectLst/>
                          <a:latin typeface="Arial" panose="020B0604020202020204" pitchFamily="34" charset="0"/>
                          <a:cs typeface="Arial" panose="020B0604020202020204" pitchFamily="34" charset="0"/>
                        </a:rPr>
                        <a:t>Ион</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nchor="ctr">
                    <a:solidFill>
                      <a:schemeClr val="accent2">
                        <a:lumMod val="75000"/>
                      </a:schemeClr>
                    </a:solidFill>
                  </a:tcPr>
                </a:tc>
                <a:tc>
                  <a:txBody>
                    <a:bodyPr/>
                    <a:lstStyle/>
                    <a:p>
                      <a:pPr algn="ctr">
                        <a:spcAft>
                          <a:spcPts val="0"/>
                        </a:spcAft>
                      </a:pPr>
                      <a:r>
                        <a:rPr lang="en-US" sz="1100" dirty="0">
                          <a:effectLst/>
                          <a:latin typeface="Arial" panose="020B0604020202020204" pitchFamily="34" charset="0"/>
                          <a:cs typeface="Arial" panose="020B0604020202020204" pitchFamily="34" charset="0"/>
                        </a:rPr>
                        <a:t>A/Z</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nchor="ctr">
                    <a:solidFill>
                      <a:schemeClr val="accent2">
                        <a:lumMod val="75000"/>
                      </a:schemeClr>
                    </a:solidFill>
                  </a:tcPr>
                </a:tc>
                <a:tc>
                  <a:txBody>
                    <a:bodyPr/>
                    <a:lstStyle/>
                    <a:p>
                      <a:pPr algn="ctr">
                        <a:spcAft>
                          <a:spcPts val="0"/>
                        </a:spcAft>
                      </a:pPr>
                      <a:r>
                        <a:rPr lang="ru-RU" sz="800" dirty="0">
                          <a:effectLst/>
                          <a:latin typeface="Arial" panose="020B0604020202020204" pitchFamily="34" charset="0"/>
                          <a:cs typeface="Arial" panose="020B0604020202020204" pitchFamily="34" charset="0"/>
                        </a:rPr>
                        <a:t>Ток из</a:t>
                      </a:r>
                    </a:p>
                    <a:p>
                      <a:pPr algn="ctr">
                        <a:spcAft>
                          <a:spcPts val="0"/>
                        </a:spcAft>
                      </a:pPr>
                      <a:r>
                        <a:rPr lang="en-US" sz="800" dirty="0">
                          <a:effectLst/>
                          <a:latin typeface="Arial" panose="020B0604020202020204" pitchFamily="34" charset="0"/>
                          <a:cs typeface="Arial" panose="020B0604020202020204" pitchFamily="34" charset="0"/>
                        </a:rPr>
                        <a:t>DECRIS-SC2 (</a:t>
                      </a:r>
                      <a:r>
                        <a:rPr lang="ru-RU" sz="800" dirty="0">
                          <a:effectLst/>
                          <a:latin typeface="Arial" panose="020B0604020202020204" pitchFamily="34" charset="0"/>
                          <a:cs typeface="Arial" panose="020B0604020202020204" pitchFamily="34" charset="0"/>
                        </a:rPr>
                        <a:t>стенд</a:t>
                      </a:r>
                      <a:r>
                        <a:rPr lang="en-US" sz="800" dirty="0">
                          <a:effectLst/>
                          <a:latin typeface="Arial" panose="020B0604020202020204" pitchFamily="34" charset="0"/>
                          <a:cs typeface="Arial" panose="020B0604020202020204" pitchFamily="34" charset="0"/>
                        </a:rPr>
                        <a:t> 14 </a:t>
                      </a:r>
                      <a:r>
                        <a:rPr lang="ru-RU" sz="800" dirty="0">
                          <a:effectLst/>
                          <a:latin typeface="Arial" panose="020B0604020202020204" pitchFamily="34" charset="0"/>
                          <a:cs typeface="Arial" panose="020B0604020202020204" pitchFamily="34" charset="0"/>
                        </a:rPr>
                        <a:t>ГГЦ</a:t>
                      </a:r>
                      <a:r>
                        <a:rPr lang="en-US" sz="800" dirty="0">
                          <a:effectLst/>
                          <a:latin typeface="Arial" panose="020B0604020202020204" pitchFamily="34" charset="0"/>
                          <a:cs typeface="Arial" panose="020B0604020202020204" pitchFamily="34" charset="0"/>
                        </a:rPr>
                        <a:t>)</a:t>
                      </a:r>
                      <a:endParaRPr lang="ru-RU" sz="800" dirty="0">
                        <a:effectLst/>
                        <a:latin typeface="Arial" panose="020B0604020202020204" pitchFamily="34" charset="0"/>
                        <a:cs typeface="Arial" panose="020B0604020202020204" pitchFamily="34" charset="0"/>
                      </a:endParaRPr>
                    </a:p>
                    <a:p>
                      <a:pPr algn="ctr">
                        <a:spcAft>
                          <a:spcPts val="0"/>
                        </a:spcAft>
                      </a:pPr>
                      <a:r>
                        <a:rPr lang="en-US" sz="800" dirty="0">
                          <a:effectLst/>
                          <a:latin typeface="Arial" panose="020B0604020202020204" pitchFamily="34" charset="0"/>
                          <a:cs typeface="Arial" panose="020B0604020202020204" pitchFamily="34" charset="0"/>
                          <a:sym typeface="Symbol" panose="05050102010706020507" pitchFamily="18" charset="2"/>
                        </a:rPr>
                        <a:t></a:t>
                      </a:r>
                      <a:r>
                        <a:rPr lang="en-US" sz="800" dirty="0">
                          <a:effectLst/>
                          <a:latin typeface="Arial" panose="020B0604020202020204" pitchFamily="34" charset="0"/>
                          <a:cs typeface="Arial" panose="020B0604020202020204" pitchFamily="34" charset="0"/>
                        </a:rPr>
                        <a:t>A</a:t>
                      </a:r>
                      <a:endParaRPr lang="ru-RU" sz="8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nchor="ctr">
                    <a:solidFill>
                      <a:schemeClr val="accent2">
                        <a:lumMod val="75000"/>
                      </a:schemeClr>
                    </a:solidFill>
                  </a:tcPr>
                </a:tc>
                <a:tc>
                  <a:txBody>
                    <a:bodyPr/>
                    <a:lstStyle/>
                    <a:p>
                      <a:pPr algn="ctr">
                        <a:spcAft>
                          <a:spcPts val="0"/>
                        </a:spcAft>
                      </a:pPr>
                      <a:r>
                        <a:rPr lang="ru-RU" sz="800" dirty="0">
                          <a:effectLst/>
                          <a:latin typeface="Arial" panose="020B0604020202020204" pitchFamily="34" charset="0"/>
                          <a:cs typeface="Arial" panose="020B0604020202020204" pitchFamily="34" charset="0"/>
                        </a:rPr>
                        <a:t>Ток из</a:t>
                      </a:r>
                    </a:p>
                    <a:p>
                      <a:pPr algn="ctr">
                        <a:spcAft>
                          <a:spcPts val="0"/>
                        </a:spcAft>
                      </a:pPr>
                      <a:r>
                        <a:rPr lang="en-US" sz="800" dirty="0" smtClean="0">
                          <a:effectLst/>
                          <a:latin typeface="Arial" panose="020B0604020202020204" pitchFamily="34" charset="0"/>
                          <a:cs typeface="Arial" panose="020B0604020202020204" pitchFamily="34" charset="0"/>
                        </a:rPr>
                        <a:t>DECRIS-SC2</a:t>
                      </a:r>
                      <a:endParaRPr lang="ru-RU" sz="800" dirty="0" smtClean="0">
                        <a:effectLst/>
                        <a:latin typeface="Arial" panose="020B0604020202020204" pitchFamily="34" charset="0"/>
                        <a:cs typeface="Arial" panose="020B0604020202020204" pitchFamily="34" charset="0"/>
                      </a:endParaRPr>
                    </a:p>
                    <a:p>
                      <a:pPr algn="ctr">
                        <a:spcAft>
                          <a:spcPts val="0"/>
                        </a:spcAft>
                      </a:pPr>
                      <a:r>
                        <a:rPr lang="en-US" sz="800" dirty="0" smtClean="0">
                          <a:effectLst/>
                          <a:latin typeface="Arial" panose="020B0604020202020204" pitchFamily="34" charset="0"/>
                          <a:cs typeface="Arial" panose="020B0604020202020204" pitchFamily="34" charset="0"/>
                        </a:rPr>
                        <a:t> </a:t>
                      </a:r>
                      <a:r>
                        <a:rPr lang="en-US" sz="800" dirty="0">
                          <a:effectLst/>
                          <a:latin typeface="Arial" panose="020B0604020202020204" pitchFamily="34" charset="0"/>
                          <a:cs typeface="Arial" panose="020B0604020202020204" pitchFamily="34" charset="0"/>
                        </a:rPr>
                        <a:t>(</a:t>
                      </a:r>
                      <a:r>
                        <a:rPr lang="ru-RU" sz="800" dirty="0">
                          <a:effectLst/>
                          <a:latin typeface="Arial" panose="020B0604020202020204" pitchFamily="34" charset="0"/>
                          <a:cs typeface="Arial" panose="020B0604020202020204" pitchFamily="34" charset="0"/>
                        </a:rPr>
                        <a:t>У</a:t>
                      </a:r>
                      <a:r>
                        <a:rPr lang="en-US" sz="800" dirty="0">
                          <a:effectLst/>
                          <a:latin typeface="Arial" panose="020B0604020202020204" pitchFamily="34" charset="0"/>
                          <a:cs typeface="Arial" panose="020B0604020202020204" pitchFamily="34" charset="0"/>
                        </a:rPr>
                        <a:t>-400</a:t>
                      </a:r>
                      <a:r>
                        <a:rPr lang="ru-RU" sz="800" dirty="0">
                          <a:effectLst/>
                          <a:latin typeface="Arial" panose="020B0604020202020204" pitchFamily="34" charset="0"/>
                          <a:cs typeface="Arial" panose="020B0604020202020204" pitchFamily="34" charset="0"/>
                        </a:rPr>
                        <a:t>М </a:t>
                      </a:r>
                      <a:r>
                        <a:rPr lang="en-US" sz="800" dirty="0">
                          <a:effectLst/>
                          <a:latin typeface="Arial" panose="020B0604020202020204" pitchFamily="34" charset="0"/>
                          <a:cs typeface="Arial" panose="020B0604020202020204" pitchFamily="34" charset="0"/>
                        </a:rPr>
                        <a:t>18 </a:t>
                      </a:r>
                      <a:r>
                        <a:rPr lang="ru-RU" sz="800" dirty="0">
                          <a:effectLst/>
                          <a:latin typeface="Arial" panose="020B0604020202020204" pitchFamily="34" charset="0"/>
                          <a:cs typeface="Arial" panose="020B0604020202020204" pitchFamily="34" charset="0"/>
                        </a:rPr>
                        <a:t>ГГЦ</a:t>
                      </a:r>
                      <a:r>
                        <a:rPr lang="en-US" sz="800" dirty="0">
                          <a:effectLst/>
                          <a:latin typeface="Arial" panose="020B0604020202020204" pitchFamily="34" charset="0"/>
                          <a:cs typeface="Arial" panose="020B0604020202020204" pitchFamily="34" charset="0"/>
                        </a:rPr>
                        <a:t>)</a:t>
                      </a:r>
                      <a:endParaRPr lang="ru-RU" sz="800" dirty="0">
                        <a:effectLst/>
                        <a:latin typeface="Arial" panose="020B0604020202020204" pitchFamily="34" charset="0"/>
                        <a:cs typeface="Arial" panose="020B0604020202020204" pitchFamily="34" charset="0"/>
                      </a:endParaRPr>
                    </a:p>
                    <a:p>
                      <a:pPr algn="ctr">
                        <a:spcAft>
                          <a:spcPts val="0"/>
                        </a:spcAft>
                      </a:pPr>
                      <a:r>
                        <a:rPr lang="en-US" sz="800" dirty="0">
                          <a:effectLst/>
                          <a:latin typeface="Arial" panose="020B0604020202020204" pitchFamily="34" charset="0"/>
                          <a:cs typeface="Arial" panose="020B0604020202020204" pitchFamily="34" charset="0"/>
                          <a:sym typeface="Symbol" panose="05050102010706020507" pitchFamily="18" charset="2"/>
                        </a:rPr>
                        <a:t></a:t>
                      </a:r>
                      <a:r>
                        <a:rPr lang="en-US" sz="800" dirty="0">
                          <a:effectLst/>
                          <a:latin typeface="Arial" panose="020B0604020202020204" pitchFamily="34" charset="0"/>
                          <a:cs typeface="Arial" panose="020B0604020202020204" pitchFamily="34" charset="0"/>
                        </a:rPr>
                        <a:t>A</a:t>
                      </a:r>
                      <a:endParaRPr lang="ru-RU" sz="8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nchor="ctr">
                    <a:solidFill>
                      <a:schemeClr val="accent2">
                        <a:lumMod val="75000"/>
                      </a:schemeClr>
                    </a:solidFill>
                  </a:tcPr>
                </a:tc>
                <a:tc>
                  <a:txBody>
                    <a:bodyPr/>
                    <a:lstStyle/>
                    <a:p>
                      <a:pPr algn="ctr">
                        <a:spcAft>
                          <a:spcPts val="0"/>
                        </a:spcAft>
                      </a:pPr>
                      <a:r>
                        <a:rPr lang="ru-RU" sz="900" dirty="0">
                          <a:effectLst/>
                          <a:latin typeface="Arial" panose="020B0604020202020204" pitchFamily="34" charset="0"/>
                          <a:cs typeface="Arial" panose="020B0604020202020204" pitchFamily="34" charset="0"/>
                        </a:rPr>
                        <a:t>Ток после ускорения</a:t>
                      </a:r>
                    </a:p>
                    <a:p>
                      <a:pPr algn="ctr">
                        <a:spcAft>
                          <a:spcPts val="0"/>
                        </a:spcAft>
                      </a:pPr>
                      <a:r>
                        <a:rPr lang="ru-RU" sz="900" dirty="0">
                          <a:effectLst/>
                          <a:latin typeface="Arial" panose="020B0604020202020204" pitchFamily="34" charset="0"/>
                          <a:cs typeface="Arial" panose="020B0604020202020204" pitchFamily="34" charset="0"/>
                        </a:rPr>
                        <a:t>(прогноз)</a:t>
                      </a:r>
                    </a:p>
                    <a:p>
                      <a:pPr algn="ctr">
                        <a:spcAft>
                          <a:spcPts val="0"/>
                        </a:spcAft>
                      </a:pPr>
                      <a:r>
                        <a:rPr lang="en-US" sz="900" dirty="0">
                          <a:effectLst/>
                          <a:latin typeface="Arial" panose="020B0604020202020204" pitchFamily="34" charset="0"/>
                          <a:cs typeface="Arial" panose="020B0604020202020204" pitchFamily="34" charset="0"/>
                          <a:sym typeface="Symbol" panose="05050102010706020507" pitchFamily="18" charset="2"/>
                        </a:rPr>
                        <a:t></a:t>
                      </a:r>
                      <a:r>
                        <a:rPr lang="en-US" sz="900" dirty="0">
                          <a:effectLst/>
                          <a:latin typeface="Arial" panose="020B0604020202020204" pitchFamily="34" charset="0"/>
                          <a:cs typeface="Arial" panose="020B0604020202020204" pitchFamily="34" charset="0"/>
                        </a:rPr>
                        <a:t>A</a:t>
                      </a:r>
                      <a:endParaRPr lang="ru-RU" sz="9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nchor="ctr">
                    <a:solidFill>
                      <a:srgbClr val="7030A0"/>
                    </a:solidFill>
                  </a:tcPr>
                </a:tc>
                <a:tc>
                  <a:txBody>
                    <a:bodyPr/>
                    <a:lstStyle/>
                    <a:p>
                      <a:pPr algn="ctr">
                        <a:spcAft>
                          <a:spcPts val="0"/>
                        </a:spcAft>
                      </a:pPr>
                      <a:r>
                        <a:rPr lang="ru-RU" sz="900" dirty="0">
                          <a:effectLst/>
                          <a:latin typeface="Arial" panose="020B0604020202020204" pitchFamily="34" charset="0"/>
                          <a:cs typeface="Arial" panose="020B0604020202020204" pitchFamily="34" charset="0"/>
                        </a:rPr>
                        <a:t>Ток после ускорения</a:t>
                      </a:r>
                    </a:p>
                    <a:p>
                      <a:pPr algn="ctr">
                        <a:spcAft>
                          <a:spcPts val="0"/>
                        </a:spcAft>
                      </a:pPr>
                      <a:r>
                        <a:rPr lang="ru-RU" sz="900" dirty="0">
                          <a:effectLst/>
                          <a:latin typeface="Arial" panose="020B0604020202020204" pitchFamily="34" charset="0"/>
                          <a:cs typeface="Arial" panose="020B0604020202020204" pitchFamily="34" charset="0"/>
                        </a:rPr>
                        <a:t>(прогноз)</a:t>
                      </a:r>
                    </a:p>
                    <a:p>
                      <a:pPr algn="ctr">
                        <a:spcAft>
                          <a:spcPts val="0"/>
                        </a:spcAft>
                      </a:pPr>
                      <a:r>
                        <a:rPr lang="en-US" sz="900" dirty="0" err="1">
                          <a:effectLst/>
                          <a:latin typeface="Arial" panose="020B0604020202020204" pitchFamily="34" charset="0"/>
                          <a:cs typeface="Arial" panose="020B0604020202020204" pitchFamily="34" charset="0"/>
                        </a:rPr>
                        <a:t>p</a:t>
                      </a:r>
                      <a:r>
                        <a:rPr lang="en-US" sz="900" dirty="0" err="1">
                          <a:effectLst/>
                          <a:latin typeface="Arial" panose="020B0604020202020204" pitchFamily="34" charset="0"/>
                          <a:cs typeface="Arial" panose="020B0604020202020204" pitchFamily="34" charset="0"/>
                          <a:sym typeface="Symbol" panose="05050102010706020507" pitchFamily="18" charset="2"/>
                        </a:rPr>
                        <a:t></a:t>
                      </a:r>
                      <a:r>
                        <a:rPr lang="en-US" sz="900" dirty="0" err="1">
                          <a:effectLst/>
                          <a:latin typeface="Arial" panose="020B0604020202020204" pitchFamily="34" charset="0"/>
                          <a:cs typeface="Arial" panose="020B0604020202020204" pitchFamily="34" charset="0"/>
                        </a:rPr>
                        <a:t>A</a:t>
                      </a:r>
                      <a:endParaRPr lang="ru-RU" sz="9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nchor="ctr">
                    <a:solidFill>
                      <a:srgbClr val="7030A0"/>
                    </a:solidFill>
                  </a:tcPr>
                </a:tc>
              </a:tr>
              <a:tr h="224210">
                <a:tc>
                  <a:txBody>
                    <a:bodyPr/>
                    <a:lstStyle/>
                    <a:p>
                      <a:pPr algn="ctr">
                        <a:spcAft>
                          <a:spcPts val="0"/>
                        </a:spcAft>
                      </a:pPr>
                      <a:r>
                        <a:rPr lang="ru-RU" sz="1100" baseline="-25000" dirty="0">
                          <a:effectLst/>
                          <a:latin typeface="Arial" panose="020B0604020202020204" pitchFamily="34" charset="0"/>
                          <a:cs typeface="Arial" panose="020B0604020202020204" pitchFamily="34" charset="0"/>
                        </a:rPr>
                        <a:t>20</a:t>
                      </a:r>
                      <a:r>
                        <a:rPr lang="en-US" sz="1100" dirty="0">
                          <a:effectLst/>
                          <a:latin typeface="Arial" panose="020B0604020202020204" pitchFamily="34" charset="0"/>
                          <a:cs typeface="Arial" panose="020B0604020202020204" pitchFamily="34" charset="0"/>
                        </a:rPr>
                        <a:t>Ne</a:t>
                      </a:r>
                      <a:r>
                        <a:rPr lang="ru-RU" sz="1100" baseline="30000" dirty="0">
                          <a:effectLst/>
                          <a:latin typeface="Arial" panose="020B0604020202020204" pitchFamily="34" charset="0"/>
                          <a:cs typeface="Arial" panose="020B0604020202020204" pitchFamily="34" charset="0"/>
                        </a:rPr>
                        <a:t>9</a:t>
                      </a:r>
                      <a:r>
                        <a:rPr lang="en-US" sz="1100" baseline="30000" dirty="0">
                          <a:effectLst/>
                          <a:latin typeface="Arial" panose="020B0604020202020204" pitchFamily="34" charset="0"/>
                          <a:cs typeface="Arial" panose="020B0604020202020204" pitchFamily="34" charset="0"/>
                        </a:rPr>
                        <a:t>+</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nchor="ctr">
                    <a:solidFill>
                      <a:schemeClr val="accent2">
                        <a:lumMod val="75000"/>
                      </a:schemeClr>
                    </a:solidFill>
                  </a:tcPr>
                </a:tc>
                <a:tc>
                  <a:txBody>
                    <a:bodyPr/>
                    <a:lstStyle/>
                    <a:p>
                      <a:pPr algn="ctr">
                        <a:spcAft>
                          <a:spcPts val="0"/>
                        </a:spcAft>
                      </a:pPr>
                      <a:r>
                        <a:rPr lang="en-US" sz="1100" dirty="0">
                          <a:effectLst/>
                          <a:latin typeface="Arial" panose="020B0604020202020204" pitchFamily="34" charset="0"/>
                          <a:cs typeface="Arial" panose="020B0604020202020204" pitchFamily="34" charset="0"/>
                        </a:rPr>
                        <a:t>2.222</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ru-RU" sz="1100">
                          <a:effectLst/>
                          <a:latin typeface="Arial" panose="020B0604020202020204" pitchFamily="34" charset="0"/>
                          <a:cs typeface="Arial" panose="020B0604020202020204" pitchFamily="34" charset="0"/>
                        </a:rPr>
                        <a:t> </a:t>
                      </a:r>
                      <a:endParaRPr lang="ru-RU" sz="110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ru-RU" sz="1100" dirty="0">
                          <a:effectLst/>
                          <a:latin typeface="Arial" panose="020B0604020202020204" pitchFamily="34" charset="0"/>
                          <a:cs typeface="Arial" panose="020B0604020202020204" pitchFamily="34" charset="0"/>
                        </a:rPr>
                        <a:t>10</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ru-RU" sz="1100" b="1" dirty="0">
                          <a:solidFill>
                            <a:srgbClr val="7030A0"/>
                          </a:solidFill>
                          <a:effectLst/>
                          <a:latin typeface="Arial" panose="020B0604020202020204" pitchFamily="34" charset="0"/>
                          <a:cs typeface="Arial" panose="020B0604020202020204" pitchFamily="34" charset="0"/>
                        </a:rPr>
                        <a:t>1</a:t>
                      </a:r>
                      <a:endParaRPr lang="ru-RU" sz="1100" b="1" dirty="0">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ru-RU" sz="1100" b="1" dirty="0">
                          <a:solidFill>
                            <a:srgbClr val="7030A0"/>
                          </a:solidFill>
                          <a:effectLst/>
                          <a:latin typeface="Arial" panose="020B0604020202020204" pitchFamily="34" charset="0"/>
                          <a:cs typeface="Arial" panose="020B0604020202020204" pitchFamily="34" charset="0"/>
                        </a:rPr>
                        <a:t>0.111</a:t>
                      </a:r>
                      <a:endParaRPr lang="ru-RU" sz="1100" b="1" dirty="0">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r>
              <a:tr h="224210">
                <a:tc>
                  <a:txBody>
                    <a:bodyPr/>
                    <a:lstStyle/>
                    <a:p>
                      <a:pPr algn="ctr">
                        <a:spcAft>
                          <a:spcPts val="0"/>
                        </a:spcAft>
                      </a:pPr>
                      <a:r>
                        <a:rPr lang="en-US" sz="1100" baseline="-25000" dirty="0">
                          <a:effectLst/>
                          <a:latin typeface="Arial" panose="020B0604020202020204" pitchFamily="34" charset="0"/>
                          <a:cs typeface="Arial" panose="020B0604020202020204" pitchFamily="34" charset="0"/>
                        </a:rPr>
                        <a:t>16</a:t>
                      </a:r>
                      <a:r>
                        <a:rPr lang="en-US" sz="1100" dirty="0">
                          <a:effectLst/>
                          <a:latin typeface="Arial" panose="020B0604020202020204" pitchFamily="34" charset="0"/>
                          <a:cs typeface="Arial" panose="020B0604020202020204" pitchFamily="34" charset="0"/>
                        </a:rPr>
                        <a:t>O</a:t>
                      </a:r>
                      <a:r>
                        <a:rPr lang="ru-RU" sz="1100" baseline="30000" dirty="0">
                          <a:effectLst/>
                          <a:latin typeface="Arial" panose="020B0604020202020204" pitchFamily="34" charset="0"/>
                          <a:cs typeface="Arial" panose="020B0604020202020204" pitchFamily="34" charset="0"/>
                        </a:rPr>
                        <a:t>7</a:t>
                      </a:r>
                      <a:r>
                        <a:rPr lang="en-US" sz="1100" baseline="30000" dirty="0">
                          <a:effectLst/>
                          <a:latin typeface="Arial" panose="020B0604020202020204" pitchFamily="34" charset="0"/>
                          <a:cs typeface="Arial" panose="020B0604020202020204" pitchFamily="34" charset="0"/>
                        </a:rPr>
                        <a:t>+</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nchor="ctr">
                    <a:solidFill>
                      <a:schemeClr val="accent2">
                        <a:lumMod val="75000"/>
                      </a:schemeClr>
                    </a:solidFill>
                  </a:tcPr>
                </a:tc>
                <a:tc>
                  <a:txBody>
                    <a:bodyPr/>
                    <a:lstStyle/>
                    <a:p>
                      <a:pPr algn="ctr">
                        <a:spcAft>
                          <a:spcPts val="0"/>
                        </a:spcAft>
                      </a:pPr>
                      <a:r>
                        <a:rPr lang="en-US" sz="1100" dirty="0">
                          <a:effectLst/>
                          <a:latin typeface="Arial" panose="020B0604020202020204" pitchFamily="34" charset="0"/>
                          <a:cs typeface="Arial" panose="020B0604020202020204" pitchFamily="34" charset="0"/>
                        </a:rPr>
                        <a:t>2.2857</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ru-RU" sz="1100" dirty="0">
                          <a:effectLst/>
                          <a:latin typeface="Arial" panose="020B0604020202020204" pitchFamily="34" charset="0"/>
                          <a:cs typeface="Arial" panose="020B0604020202020204" pitchFamily="34" charset="0"/>
                        </a:rPr>
                        <a:t> </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en-US" sz="1100">
                          <a:effectLst/>
                          <a:latin typeface="Arial" panose="020B0604020202020204" pitchFamily="34" charset="0"/>
                          <a:cs typeface="Arial" panose="020B0604020202020204" pitchFamily="34" charset="0"/>
                        </a:rPr>
                        <a:t>6</a:t>
                      </a:r>
                      <a:endParaRPr lang="ru-RU" sz="110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ru-RU" sz="1100" b="1" dirty="0">
                          <a:solidFill>
                            <a:srgbClr val="7030A0"/>
                          </a:solidFill>
                          <a:effectLst/>
                          <a:latin typeface="Arial" panose="020B0604020202020204" pitchFamily="34" charset="0"/>
                          <a:cs typeface="Arial" panose="020B0604020202020204" pitchFamily="34" charset="0"/>
                        </a:rPr>
                        <a:t>0.6</a:t>
                      </a:r>
                      <a:endParaRPr lang="ru-RU" sz="1100" b="1" dirty="0">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ru-RU" sz="1100" b="1" dirty="0">
                          <a:solidFill>
                            <a:srgbClr val="7030A0"/>
                          </a:solidFill>
                          <a:effectLst/>
                          <a:latin typeface="Arial" panose="020B0604020202020204" pitchFamily="34" charset="0"/>
                          <a:cs typeface="Arial" panose="020B0604020202020204" pitchFamily="34" charset="0"/>
                        </a:rPr>
                        <a:t>0.086</a:t>
                      </a:r>
                      <a:endParaRPr lang="ru-RU" sz="1100" b="1" dirty="0">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r>
              <a:tr h="224210">
                <a:tc>
                  <a:txBody>
                    <a:bodyPr/>
                    <a:lstStyle/>
                    <a:p>
                      <a:pPr algn="ctr">
                        <a:spcAft>
                          <a:spcPts val="0"/>
                        </a:spcAft>
                      </a:pPr>
                      <a:r>
                        <a:rPr lang="ru-RU" sz="1100" baseline="-25000" dirty="0">
                          <a:effectLst/>
                          <a:latin typeface="Arial" panose="020B0604020202020204" pitchFamily="34" charset="0"/>
                          <a:cs typeface="Arial" panose="020B0604020202020204" pitchFamily="34" charset="0"/>
                        </a:rPr>
                        <a:t>20</a:t>
                      </a:r>
                      <a:r>
                        <a:rPr lang="en-US" sz="1100" dirty="0">
                          <a:effectLst/>
                          <a:latin typeface="Arial" panose="020B0604020202020204" pitchFamily="34" charset="0"/>
                          <a:cs typeface="Arial" panose="020B0604020202020204" pitchFamily="34" charset="0"/>
                        </a:rPr>
                        <a:t>Ne</a:t>
                      </a:r>
                      <a:r>
                        <a:rPr lang="ru-RU" sz="1100" baseline="30000" dirty="0">
                          <a:effectLst/>
                          <a:latin typeface="Arial" panose="020B0604020202020204" pitchFamily="34" charset="0"/>
                          <a:cs typeface="Arial" panose="020B0604020202020204" pitchFamily="34" charset="0"/>
                        </a:rPr>
                        <a:t>8</a:t>
                      </a:r>
                      <a:r>
                        <a:rPr lang="en-US" sz="1100" baseline="30000" dirty="0">
                          <a:effectLst/>
                          <a:latin typeface="Arial" panose="020B0604020202020204" pitchFamily="34" charset="0"/>
                          <a:cs typeface="Arial" panose="020B0604020202020204" pitchFamily="34" charset="0"/>
                        </a:rPr>
                        <a:t>+</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nchor="ctr">
                    <a:solidFill>
                      <a:schemeClr val="accent2">
                        <a:lumMod val="75000"/>
                      </a:schemeClr>
                    </a:solidFill>
                  </a:tcPr>
                </a:tc>
                <a:tc>
                  <a:txBody>
                    <a:bodyPr/>
                    <a:lstStyle/>
                    <a:p>
                      <a:pPr algn="ctr">
                        <a:spcAft>
                          <a:spcPts val="0"/>
                        </a:spcAft>
                      </a:pPr>
                      <a:r>
                        <a:rPr lang="en-US" sz="1100" dirty="0">
                          <a:effectLst/>
                          <a:latin typeface="Arial" panose="020B0604020202020204" pitchFamily="34" charset="0"/>
                          <a:cs typeface="Arial" panose="020B0604020202020204" pitchFamily="34" charset="0"/>
                        </a:rPr>
                        <a:t>2.5</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ru-RU" sz="1100">
                          <a:effectLst/>
                          <a:latin typeface="Arial" panose="020B0604020202020204" pitchFamily="34" charset="0"/>
                          <a:cs typeface="Arial" panose="020B0604020202020204" pitchFamily="34" charset="0"/>
                        </a:rPr>
                        <a:t> </a:t>
                      </a:r>
                      <a:endParaRPr lang="ru-RU" sz="110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ru-RU" sz="1100">
                          <a:effectLst/>
                          <a:latin typeface="Arial" panose="020B0604020202020204" pitchFamily="34" charset="0"/>
                          <a:cs typeface="Arial" panose="020B0604020202020204" pitchFamily="34" charset="0"/>
                        </a:rPr>
                        <a:t>70</a:t>
                      </a:r>
                      <a:endParaRPr lang="ru-RU" sz="110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ru-RU" sz="1100" b="1" dirty="0">
                          <a:solidFill>
                            <a:srgbClr val="7030A0"/>
                          </a:solidFill>
                          <a:effectLst/>
                          <a:latin typeface="Arial" panose="020B0604020202020204" pitchFamily="34" charset="0"/>
                          <a:cs typeface="Arial" panose="020B0604020202020204" pitchFamily="34" charset="0"/>
                        </a:rPr>
                        <a:t>7</a:t>
                      </a:r>
                      <a:endParaRPr lang="ru-RU" sz="1100" b="1" dirty="0">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ru-RU" sz="1100" b="1">
                          <a:solidFill>
                            <a:srgbClr val="7030A0"/>
                          </a:solidFill>
                          <a:effectLst/>
                          <a:latin typeface="Arial" panose="020B0604020202020204" pitchFamily="34" charset="0"/>
                          <a:cs typeface="Arial" panose="020B0604020202020204" pitchFamily="34" charset="0"/>
                        </a:rPr>
                        <a:t>0.875</a:t>
                      </a:r>
                      <a:endParaRPr lang="ru-RU" sz="1100" b="1">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r>
              <a:tr h="224210">
                <a:tc>
                  <a:txBody>
                    <a:bodyPr/>
                    <a:lstStyle/>
                    <a:p>
                      <a:pPr algn="ctr">
                        <a:spcAft>
                          <a:spcPts val="0"/>
                        </a:spcAft>
                      </a:pPr>
                      <a:r>
                        <a:rPr lang="en-US" sz="1100" baseline="-25000" dirty="0">
                          <a:effectLst/>
                          <a:latin typeface="Arial" panose="020B0604020202020204" pitchFamily="34" charset="0"/>
                          <a:cs typeface="Arial" panose="020B0604020202020204" pitchFamily="34" charset="0"/>
                        </a:rPr>
                        <a:t>16</a:t>
                      </a:r>
                      <a:r>
                        <a:rPr lang="en-US" sz="1100" dirty="0">
                          <a:effectLst/>
                          <a:latin typeface="Arial" panose="020B0604020202020204" pitchFamily="34" charset="0"/>
                          <a:cs typeface="Arial" panose="020B0604020202020204" pitchFamily="34" charset="0"/>
                        </a:rPr>
                        <a:t>O</a:t>
                      </a:r>
                      <a:r>
                        <a:rPr lang="en-US" sz="1100" baseline="30000" dirty="0">
                          <a:effectLst/>
                          <a:latin typeface="Arial" panose="020B0604020202020204" pitchFamily="34" charset="0"/>
                          <a:cs typeface="Arial" panose="020B0604020202020204" pitchFamily="34" charset="0"/>
                        </a:rPr>
                        <a:t>6+</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nchor="ctr">
                    <a:solidFill>
                      <a:schemeClr val="accent2">
                        <a:lumMod val="75000"/>
                      </a:schemeClr>
                    </a:solidFill>
                  </a:tcPr>
                </a:tc>
                <a:tc>
                  <a:txBody>
                    <a:bodyPr/>
                    <a:lstStyle/>
                    <a:p>
                      <a:pPr algn="ctr">
                        <a:spcAft>
                          <a:spcPts val="0"/>
                        </a:spcAft>
                      </a:pPr>
                      <a:r>
                        <a:rPr lang="en-US" sz="1100" dirty="0">
                          <a:effectLst/>
                          <a:latin typeface="Arial" panose="020B0604020202020204" pitchFamily="34" charset="0"/>
                          <a:cs typeface="Arial" panose="020B0604020202020204" pitchFamily="34" charset="0"/>
                        </a:rPr>
                        <a:t>2.667</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en-US" sz="1100" dirty="0">
                          <a:effectLst/>
                          <a:latin typeface="Arial" panose="020B0604020202020204" pitchFamily="34" charset="0"/>
                          <a:cs typeface="Arial" panose="020B0604020202020204" pitchFamily="34" charset="0"/>
                        </a:rPr>
                        <a:t>820</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en-US" sz="1100" dirty="0">
                          <a:effectLst/>
                          <a:latin typeface="Arial" panose="020B0604020202020204" pitchFamily="34" charset="0"/>
                          <a:cs typeface="Arial" panose="020B0604020202020204" pitchFamily="34" charset="0"/>
                        </a:rPr>
                        <a:t>120</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ru-RU" sz="1100" b="1" dirty="0">
                          <a:solidFill>
                            <a:srgbClr val="7030A0"/>
                          </a:solidFill>
                          <a:effectLst/>
                          <a:latin typeface="Arial" panose="020B0604020202020204" pitchFamily="34" charset="0"/>
                          <a:cs typeface="Arial" panose="020B0604020202020204" pitchFamily="34" charset="0"/>
                        </a:rPr>
                        <a:t>12</a:t>
                      </a:r>
                      <a:endParaRPr lang="ru-RU" sz="1100" b="1" dirty="0">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ru-RU" sz="1100" b="1">
                          <a:solidFill>
                            <a:srgbClr val="7030A0"/>
                          </a:solidFill>
                          <a:effectLst/>
                          <a:latin typeface="Arial" panose="020B0604020202020204" pitchFamily="34" charset="0"/>
                          <a:cs typeface="Arial" panose="020B0604020202020204" pitchFamily="34" charset="0"/>
                        </a:rPr>
                        <a:t>2</a:t>
                      </a:r>
                      <a:endParaRPr lang="ru-RU" sz="1100" b="1">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r>
              <a:tr h="224210">
                <a:tc>
                  <a:txBody>
                    <a:bodyPr/>
                    <a:lstStyle/>
                    <a:p>
                      <a:pPr algn="ctr">
                        <a:spcAft>
                          <a:spcPts val="0"/>
                        </a:spcAft>
                      </a:pPr>
                      <a:r>
                        <a:rPr lang="ru-RU" sz="1100" baseline="-25000" dirty="0">
                          <a:effectLst/>
                          <a:latin typeface="Arial" panose="020B0604020202020204" pitchFamily="34" charset="0"/>
                          <a:cs typeface="Arial" panose="020B0604020202020204" pitchFamily="34" charset="0"/>
                        </a:rPr>
                        <a:t>20</a:t>
                      </a:r>
                      <a:r>
                        <a:rPr lang="en-US" sz="1100" dirty="0">
                          <a:effectLst/>
                          <a:latin typeface="Arial" panose="020B0604020202020204" pitchFamily="34" charset="0"/>
                          <a:cs typeface="Arial" panose="020B0604020202020204" pitchFamily="34" charset="0"/>
                        </a:rPr>
                        <a:t>Ne</a:t>
                      </a:r>
                      <a:r>
                        <a:rPr lang="ru-RU" sz="1100" baseline="30000" dirty="0">
                          <a:effectLst/>
                          <a:latin typeface="Arial" panose="020B0604020202020204" pitchFamily="34" charset="0"/>
                          <a:cs typeface="Arial" panose="020B0604020202020204" pitchFamily="34" charset="0"/>
                        </a:rPr>
                        <a:t>7</a:t>
                      </a:r>
                      <a:r>
                        <a:rPr lang="en-US" sz="1100" baseline="30000" dirty="0">
                          <a:effectLst/>
                          <a:latin typeface="Arial" panose="020B0604020202020204" pitchFamily="34" charset="0"/>
                          <a:cs typeface="Arial" panose="020B0604020202020204" pitchFamily="34" charset="0"/>
                        </a:rPr>
                        <a:t>+</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nchor="ctr">
                    <a:solidFill>
                      <a:schemeClr val="accent2">
                        <a:lumMod val="75000"/>
                      </a:schemeClr>
                    </a:solidFill>
                  </a:tcPr>
                </a:tc>
                <a:tc>
                  <a:txBody>
                    <a:bodyPr/>
                    <a:lstStyle/>
                    <a:p>
                      <a:pPr algn="ctr">
                        <a:spcAft>
                          <a:spcPts val="0"/>
                        </a:spcAft>
                      </a:pPr>
                      <a:r>
                        <a:rPr lang="en-US" sz="1100" dirty="0">
                          <a:effectLst/>
                          <a:latin typeface="Arial" panose="020B0604020202020204" pitchFamily="34" charset="0"/>
                          <a:cs typeface="Arial" panose="020B0604020202020204" pitchFamily="34" charset="0"/>
                        </a:rPr>
                        <a:t>2.857</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ru-RU" sz="1100" dirty="0">
                          <a:effectLst/>
                          <a:latin typeface="Arial" panose="020B0604020202020204" pitchFamily="34" charset="0"/>
                          <a:cs typeface="Arial" panose="020B0604020202020204" pitchFamily="34" charset="0"/>
                        </a:rPr>
                        <a:t> </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en-US" sz="1100" dirty="0">
                          <a:effectLst/>
                          <a:latin typeface="Arial" panose="020B0604020202020204" pitchFamily="34" charset="0"/>
                          <a:cs typeface="Arial" panose="020B0604020202020204" pitchFamily="34" charset="0"/>
                        </a:rPr>
                        <a:t>100</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ru-RU" sz="1100" b="1" dirty="0">
                          <a:solidFill>
                            <a:srgbClr val="7030A0"/>
                          </a:solidFill>
                          <a:effectLst/>
                          <a:latin typeface="Arial" panose="020B0604020202020204" pitchFamily="34" charset="0"/>
                          <a:cs typeface="Arial" panose="020B0604020202020204" pitchFamily="34" charset="0"/>
                        </a:rPr>
                        <a:t>10</a:t>
                      </a:r>
                      <a:endParaRPr lang="ru-RU" sz="1100" b="1" dirty="0">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ru-RU" sz="1100" b="1">
                          <a:solidFill>
                            <a:srgbClr val="7030A0"/>
                          </a:solidFill>
                          <a:effectLst/>
                          <a:latin typeface="Arial" panose="020B0604020202020204" pitchFamily="34" charset="0"/>
                          <a:cs typeface="Arial" panose="020B0604020202020204" pitchFamily="34" charset="0"/>
                        </a:rPr>
                        <a:t>1.43</a:t>
                      </a:r>
                      <a:endParaRPr lang="ru-RU" sz="1100" b="1">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r>
              <a:tr h="224210">
                <a:tc>
                  <a:txBody>
                    <a:bodyPr/>
                    <a:lstStyle/>
                    <a:p>
                      <a:pPr algn="ctr">
                        <a:spcAft>
                          <a:spcPts val="0"/>
                        </a:spcAft>
                      </a:pPr>
                      <a:r>
                        <a:rPr lang="en-US" sz="1100" baseline="-25000" dirty="0">
                          <a:effectLst/>
                          <a:latin typeface="Arial" panose="020B0604020202020204" pitchFamily="34" charset="0"/>
                          <a:cs typeface="Arial" panose="020B0604020202020204" pitchFamily="34" charset="0"/>
                        </a:rPr>
                        <a:t>3</a:t>
                      </a:r>
                      <a:r>
                        <a:rPr lang="ru-RU" sz="1100" baseline="-25000" dirty="0">
                          <a:effectLst/>
                          <a:latin typeface="Arial" panose="020B0604020202020204" pitchFamily="34" charset="0"/>
                          <a:cs typeface="Arial" panose="020B0604020202020204" pitchFamily="34" charset="0"/>
                        </a:rPr>
                        <a:t>2</a:t>
                      </a:r>
                      <a:r>
                        <a:rPr lang="en-US" sz="1100" dirty="0">
                          <a:effectLst/>
                          <a:latin typeface="Arial" panose="020B0604020202020204" pitchFamily="34" charset="0"/>
                          <a:cs typeface="Arial" panose="020B0604020202020204" pitchFamily="34" charset="0"/>
                        </a:rPr>
                        <a:t>S</a:t>
                      </a:r>
                      <a:r>
                        <a:rPr lang="en-US" sz="1100" baseline="30000" dirty="0">
                          <a:effectLst/>
                          <a:latin typeface="Arial" panose="020B0604020202020204" pitchFamily="34" charset="0"/>
                          <a:cs typeface="Arial" panose="020B0604020202020204" pitchFamily="34" charset="0"/>
                        </a:rPr>
                        <a:t>11+</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nchor="ctr">
                    <a:solidFill>
                      <a:schemeClr val="accent2">
                        <a:lumMod val="75000"/>
                      </a:schemeClr>
                    </a:solidFill>
                  </a:tcPr>
                </a:tc>
                <a:tc>
                  <a:txBody>
                    <a:bodyPr/>
                    <a:lstStyle/>
                    <a:p>
                      <a:pPr algn="ctr">
                        <a:spcAft>
                          <a:spcPts val="0"/>
                        </a:spcAft>
                      </a:pPr>
                      <a:r>
                        <a:rPr lang="en-US" sz="1100">
                          <a:effectLst/>
                          <a:latin typeface="Arial" panose="020B0604020202020204" pitchFamily="34" charset="0"/>
                          <a:cs typeface="Arial" panose="020B0604020202020204" pitchFamily="34" charset="0"/>
                        </a:rPr>
                        <a:t>2.909</a:t>
                      </a:r>
                      <a:endParaRPr lang="ru-RU" sz="110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en-US" sz="1100" dirty="0">
                          <a:effectLst/>
                          <a:latin typeface="Arial" panose="020B0604020202020204" pitchFamily="34" charset="0"/>
                          <a:cs typeface="Arial" panose="020B0604020202020204" pitchFamily="34" charset="0"/>
                        </a:rPr>
                        <a:t>90</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en-US" sz="1100">
                          <a:effectLst/>
                          <a:latin typeface="Arial" panose="020B0604020202020204" pitchFamily="34" charset="0"/>
                          <a:cs typeface="Arial" panose="020B0604020202020204" pitchFamily="34" charset="0"/>
                        </a:rPr>
                        <a:t>12</a:t>
                      </a:r>
                      <a:endParaRPr lang="ru-RU" sz="110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ru-RU" sz="1100" b="1" dirty="0">
                          <a:solidFill>
                            <a:srgbClr val="7030A0"/>
                          </a:solidFill>
                          <a:effectLst/>
                          <a:latin typeface="Arial" panose="020B0604020202020204" pitchFamily="34" charset="0"/>
                          <a:cs typeface="Arial" panose="020B0604020202020204" pitchFamily="34" charset="0"/>
                        </a:rPr>
                        <a:t>1.2</a:t>
                      </a:r>
                      <a:endParaRPr lang="ru-RU" sz="1100" b="1" dirty="0">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ru-RU" sz="1100" b="1">
                          <a:solidFill>
                            <a:srgbClr val="7030A0"/>
                          </a:solidFill>
                          <a:effectLst/>
                          <a:latin typeface="Arial" panose="020B0604020202020204" pitchFamily="34" charset="0"/>
                          <a:cs typeface="Arial" panose="020B0604020202020204" pitchFamily="34" charset="0"/>
                        </a:rPr>
                        <a:t>0.11</a:t>
                      </a:r>
                      <a:endParaRPr lang="ru-RU" sz="1100" b="1">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r>
              <a:tr h="224210">
                <a:tc>
                  <a:txBody>
                    <a:bodyPr/>
                    <a:lstStyle/>
                    <a:p>
                      <a:pPr algn="ctr">
                        <a:spcAft>
                          <a:spcPts val="0"/>
                        </a:spcAft>
                      </a:pPr>
                      <a:r>
                        <a:rPr lang="en-US" sz="1100" baseline="-25000" dirty="0">
                          <a:effectLst/>
                          <a:latin typeface="Arial" panose="020B0604020202020204" pitchFamily="34" charset="0"/>
                          <a:cs typeface="Arial" panose="020B0604020202020204" pitchFamily="34" charset="0"/>
                        </a:rPr>
                        <a:t>16</a:t>
                      </a:r>
                      <a:r>
                        <a:rPr lang="en-US" sz="1100" dirty="0">
                          <a:effectLst/>
                          <a:latin typeface="Arial" panose="020B0604020202020204" pitchFamily="34" charset="0"/>
                          <a:cs typeface="Arial" panose="020B0604020202020204" pitchFamily="34" charset="0"/>
                        </a:rPr>
                        <a:t>O</a:t>
                      </a:r>
                      <a:r>
                        <a:rPr lang="en-US" sz="1100" baseline="30000" dirty="0">
                          <a:effectLst/>
                          <a:latin typeface="Arial" panose="020B0604020202020204" pitchFamily="34" charset="0"/>
                          <a:cs typeface="Arial" panose="020B0604020202020204" pitchFamily="34" charset="0"/>
                        </a:rPr>
                        <a:t>5+</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nchor="ctr">
                    <a:solidFill>
                      <a:schemeClr val="accent2">
                        <a:lumMod val="75000"/>
                      </a:schemeClr>
                    </a:solidFill>
                  </a:tcPr>
                </a:tc>
                <a:tc>
                  <a:txBody>
                    <a:bodyPr/>
                    <a:lstStyle/>
                    <a:p>
                      <a:pPr algn="ctr">
                        <a:spcAft>
                          <a:spcPts val="0"/>
                        </a:spcAft>
                      </a:pPr>
                      <a:r>
                        <a:rPr lang="en-US" sz="1100">
                          <a:effectLst/>
                          <a:latin typeface="Arial" panose="020B0604020202020204" pitchFamily="34" charset="0"/>
                          <a:cs typeface="Arial" panose="020B0604020202020204" pitchFamily="34" charset="0"/>
                        </a:rPr>
                        <a:t>3.2</a:t>
                      </a:r>
                      <a:endParaRPr lang="ru-RU" sz="110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en-US" sz="1100" dirty="0">
                          <a:effectLst/>
                          <a:latin typeface="Arial" panose="020B0604020202020204" pitchFamily="34" charset="0"/>
                          <a:cs typeface="Arial" panose="020B0604020202020204" pitchFamily="34" charset="0"/>
                        </a:rPr>
                        <a:t>920</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en-US" sz="1100" dirty="0">
                          <a:effectLst/>
                          <a:latin typeface="Arial" panose="020B0604020202020204" pitchFamily="34" charset="0"/>
                          <a:cs typeface="Arial" panose="020B0604020202020204" pitchFamily="34" charset="0"/>
                        </a:rPr>
                        <a:t> </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en-US" sz="1100" b="1" dirty="0">
                          <a:solidFill>
                            <a:srgbClr val="7030A0"/>
                          </a:solidFill>
                          <a:effectLst/>
                          <a:latin typeface="Arial" panose="020B0604020202020204" pitchFamily="34" charset="0"/>
                          <a:cs typeface="Arial" panose="020B0604020202020204" pitchFamily="34" charset="0"/>
                        </a:rPr>
                        <a:t> </a:t>
                      </a:r>
                      <a:endParaRPr lang="ru-RU" sz="1100" b="1" dirty="0">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en-US" sz="1100" b="1">
                          <a:solidFill>
                            <a:srgbClr val="7030A0"/>
                          </a:solidFill>
                          <a:effectLst/>
                          <a:latin typeface="Arial" panose="020B0604020202020204" pitchFamily="34" charset="0"/>
                          <a:cs typeface="Arial" panose="020B0604020202020204" pitchFamily="34" charset="0"/>
                        </a:rPr>
                        <a:t> </a:t>
                      </a:r>
                      <a:endParaRPr lang="ru-RU" sz="1100" b="1">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r>
              <a:tr h="224210">
                <a:tc>
                  <a:txBody>
                    <a:bodyPr/>
                    <a:lstStyle/>
                    <a:p>
                      <a:pPr algn="ctr">
                        <a:spcAft>
                          <a:spcPts val="0"/>
                        </a:spcAft>
                      </a:pPr>
                      <a:r>
                        <a:rPr lang="en-US" sz="1100" baseline="-25000" dirty="0">
                          <a:effectLst/>
                          <a:latin typeface="Arial" panose="020B0604020202020204" pitchFamily="34" charset="0"/>
                          <a:cs typeface="Arial" panose="020B0604020202020204" pitchFamily="34" charset="0"/>
                        </a:rPr>
                        <a:t>40</a:t>
                      </a:r>
                      <a:r>
                        <a:rPr lang="en-US" sz="1100" dirty="0">
                          <a:effectLst/>
                          <a:latin typeface="Arial" panose="020B0604020202020204" pitchFamily="34" charset="0"/>
                          <a:cs typeface="Arial" panose="020B0604020202020204" pitchFamily="34" charset="0"/>
                        </a:rPr>
                        <a:t>Ar</a:t>
                      </a:r>
                      <a:r>
                        <a:rPr lang="en-US" sz="1100" baseline="30000" dirty="0">
                          <a:effectLst/>
                          <a:latin typeface="Arial" panose="020B0604020202020204" pitchFamily="34" charset="0"/>
                          <a:cs typeface="Arial" panose="020B0604020202020204" pitchFamily="34" charset="0"/>
                        </a:rPr>
                        <a:t>12+</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nchor="ctr">
                    <a:solidFill>
                      <a:schemeClr val="accent2">
                        <a:lumMod val="75000"/>
                      </a:schemeClr>
                    </a:solidFill>
                  </a:tcPr>
                </a:tc>
                <a:tc>
                  <a:txBody>
                    <a:bodyPr/>
                    <a:lstStyle/>
                    <a:p>
                      <a:pPr algn="ctr">
                        <a:spcAft>
                          <a:spcPts val="0"/>
                        </a:spcAft>
                      </a:pPr>
                      <a:r>
                        <a:rPr lang="en-US" sz="1100">
                          <a:effectLst/>
                          <a:latin typeface="Arial" panose="020B0604020202020204" pitchFamily="34" charset="0"/>
                          <a:cs typeface="Arial" panose="020B0604020202020204" pitchFamily="34" charset="0"/>
                        </a:rPr>
                        <a:t>3.3333</a:t>
                      </a:r>
                      <a:endParaRPr lang="ru-RU" sz="110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en-US" sz="1100" dirty="0">
                          <a:effectLst/>
                          <a:latin typeface="Arial" panose="020B0604020202020204" pitchFamily="34" charset="0"/>
                          <a:cs typeface="Arial" panose="020B0604020202020204" pitchFamily="34" charset="0"/>
                        </a:rPr>
                        <a:t>120</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en-US" sz="1100">
                          <a:effectLst/>
                          <a:latin typeface="Arial" panose="020B0604020202020204" pitchFamily="34" charset="0"/>
                          <a:cs typeface="Arial" panose="020B0604020202020204" pitchFamily="34" charset="0"/>
                        </a:rPr>
                        <a:t> </a:t>
                      </a:r>
                      <a:endParaRPr lang="ru-RU" sz="110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en-US" sz="1100" b="1" dirty="0">
                          <a:solidFill>
                            <a:srgbClr val="7030A0"/>
                          </a:solidFill>
                          <a:effectLst/>
                          <a:latin typeface="Arial" panose="020B0604020202020204" pitchFamily="34" charset="0"/>
                          <a:cs typeface="Arial" panose="020B0604020202020204" pitchFamily="34" charset="0"/>
                        </a:rPr>
                        <a:t> </a:t>
                      </a:r>
                      <a:endParaRPr lang="ru-RU" sz="1100" b="1" dirty="0">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en-US" sz="1100" b="1">
                          <a:solidFill>
                            <a:srgbClr val="7030A0"/>
                          </a:solidFill>
                          <a:effectLst/>
                          <a:latin typeface="Arial" panose="020B0604020202020204" pitchFamily="34" charset="0"/>
                          <a:cs typeface="Arial" panose="020B0604020202020204" pitchFamily="34" charset="0"/>
                        </a:rPr>
                        <a:t> </a:t>
                      </a:r>
                      <a:endParaRPr lang="ru-RU" sz="1100" b="1">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r>
              <a:tr h="224210">
                <a:tc>
                  <a:txBody>
                    <a:bodyPr/>
                    <a:lstStyle/>
                    <a:p>
                      <a:pPr algn="ctr">
                        <a:spcAft>
                          <a:spcPts val="0"/>
                        </a:spcAft>
                      </a:pPr>
                      <a:r>
                        <a:rPr lang="en-US" sz="1100" baseline="-25000" dirty="0">
                          <a:effectLst/>
                          <a:latin typeface="Arial" panose="020B0604020202020204" pitchFamily="34" charset="0"/>
                          <a:cs typeface="Arial" panose="020B0604020202020204" pitchFamily="34" charset="0"/>
                        </a:rPr>
                        <a:t>3</a:t>
                      </a:r>
                      <a:r>
                        <a:rPr lang="ru-RU" sz="1100" baseline="-25000" dirty="0">
                          <a:effectLst/>
                          <a:latin typeface="Arial" panose="020B0604020202020204" pitchFamily="34" charset="0"/>
                          <a:cs typeface="Arial" panose="020B0604020202020204" pitchFamily="34" charset="0"/>
                        </a:rPr>
                        <a:t>2</a:t>
                      </a:r>
                      <a:r>
                        <a:rPr lang="en-US" sz="1100" dirty="0">
                          <a:effectLst/>
                          <a:latin typeface="Arial" panose="020B0604020202020204" pitchFamily="34" charset="0"/>
                          <a:cs typeface="Arial" panose="020B0604020202020204" pitchFamily="34" charset="0"/>
                        </a:rPr>
                        <a:t>S</a:t>
                      </a:r>
                      <a:r>
                        <a:rPr lang="en-US" sz="1100" baseline="30000" dirty="0">
                          <a:effectLst/>
                          <a:latin typeface="Arial" panose="020B0604020202020204" pitchFamily="34" charset="0"/>
                          <a:cs typeface="Arial" panose="020B0604020202020204" pitchFamily="34" charset="0"/>
                        </a:rPr>
                        <a:t>9+</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nchor="ctr">
                    <a:solidFill>
                      <a:schemeClr val="accent2">
                        <a:lumMod val="75000"/>
                      </a:schemeClr>
                    </a:solidFill>
                  </a:tcPr>
                </a:tc>
                <a:tc>
                  <a:txBody>
                    <a:bodyPr/>
                    <a:lstStyle/>
                    <a:p>
                      <a:pPr algn="ctr">
                        <a:spcAft>
                          <a:spcPts val="0"/>
                        </a:spcAft>
                      </a:pPr>
                      <a:r>
                        <a:rPr lang="en-US" sz="1100">
                          <a:effectLst/>
                          <a:latin typeface="Arial" panose="020B0604020202020204" pitchFamily="34" charset="0"/>
                          <a:cs typeface="Arial" panose="020B0604020202020204" pitchFamily="34" charset="0"/>
                        </a:rPr>
                        <a:t>3.5556</a:t>
                      </a:r>
                      <a:endParaRPr lang="ru-RU" sz="110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en-US" sz="1100" dirty="0">
                          <a:effectLst/>
                          <a:latin typeface="Arial" panose="020B0604020202020204" pitchFamily="34" charset="0"/>
                          <a:cs typeface="Arial" panose="020B0604020202020204" pitchFamily="34" charset="0"/>
                        </a:rPr>
                        <a:t>265</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en-US" sz="1100">
                          <a:effectLst/>
                          <a:latin typeface="Arial" panose="020B0604020202020204" pitchFamily="34" charset="0"/>
                          <a:cs typeface="Arial" panose="020B0604020202020204" pitchFamily="34" charset="0"/>
                        </a:rPr>
                        <a:t> </a:t>
                      </a:r>
                      <a:endParaRPr lang="ru-RU" sz="110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en-US" sz="1100" b="1" dirty="0">
                          <a:solidFill>
                            <a:srgbClr val="7030A0"/>
                          </a:solidFill>
                          <a:effectLst/>
                          <a:latin typeface="Arial" panose="020B0604020202020204" pitchFamily="34" charset="0"/>
                          <a:cs typeface="Arial" panose="020B0604020202020204" pitchFamily="34" charset="0"/>
                        </a:rPr>
                        <a:t> </a:t>
                      </a:r>
                      <a:endParaRPr lang="ru-RU" sz="1100" b="1" dirty="0">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en-US" sz="1100" b="1" dirty="0">
                          <a:solidFill>
                            <a:srgbClr val="7030A0"/>
                          </a:solidFill>
                          <a:effectLst/>
                          <a:latin typeface="Arial" panose="020B0604020202020204" pitchFamily="34" charset="0"/>
                          <a:cs typeface="Arial" panose="020B0604020202020204" pitchFamily="34" charset="0"/>
                        </a:rPr>
                        <a:t> </a:t>
                      </a:r>
                      <a:endParaRPr lang="ru-RU" sz="1100" b="1" dirty="0">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r>
              <a:tr h="224210">
                <a:tc>
                  <a:txBody>
                    <a:bodyPr/>
                    <a:lstStyle/>
                    <a:p>
                      <a:pPr algn="ctr">
                        <a:spcAft>
                          <a:spcPts val="0"/>
                        </a:spcAft>
                      </a:pPr>
                      <a:r>
                        <a:rPr lang="en-US" sz="1100" baseline="-25000" dirty="0">
                          <a:effectLst/>
                          <a:latin typeface="Arial" panose="020B0604020202020204" pitchFamily="34" charset="0"/>
                          <a:cs typeface="Arial" panose="020B0604020202020204" pitchFamily="34" charset="0"/>
                        </a:rPr>
                        <a:t>40</a:t>
                      </a:r>
                      <a:r>
                        <a:rPr lang="en-US" sz="1100" dirty="0">
                          <a:effectLst/>
                          <a:latin typeface="Arial" panose="020B0604020202020204" pitchFamily="34" charset="0"/>
                          <a:cs typeface="Arial" panose="020B0604020202020204" pitchFamily="34" charset="0"/>
                        </a:rPr>
                        <a:t>Ar</a:t>
                      </a:r>
                      <a:r>
                        <a:rPr lang="en-US" sz="1100" baseline="30000" dirty="0">
                          <a:effectLst/>
                          <a:latin typeface="Arial" panose="020B0604020202020204" pitchFamily="34" charset="0"/>
                          <a:cs typeface="Arial" panose="020B0604020202020204" pitchFamily="34" charset="0"/>
                        </a:rPr>
                        <a:t>11+</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nchor="ctr">
                    <a:solidFill>
                      <a:schemeClr val="accent2">
                        <a:lumMod val="75000"/>
                      </a:schemeClr>
                    </a:solidFill>
                  </a:tcPr>
                </a:tc>
                <a:tc>
                  <a:txBody>
                    <a:bodyPr/>
                    <a:lstStyle/>
                    <a:p>
                      <a:pPr algn="ctr">
                        <a:spcAft>
                          <a:spcPts val="0"/>
                        </a:spcAft>
                      </a:pPr>
                      <a:r>
                        <a:rPr lang="en-US" sz="1100">
                          <a:effectLst/>
                          <a:latin typeface="Arial" panose="020B0604020202020204" pitchFamily="34" charset="0"/>
                          <a:cs typeface="Arial" panose="020B0604020202020204" pitchFamily="34" charset="0"/>
                        </a:rPr>
                        <a:t>3.636</a:t>
                      </a:r>
                      <a:endParaRPr lang="ru-RU" sz="110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en-US" sz="1100" dirty="0">
                          <a:effectLst/>
                          <a:latin typeface="Arial" panose="020B0604020202020204" pitchFamily="34" charset="0"/>
                          <a:cs typeface="Arial" panose="020B0604020202020204" pitchFamily="34" charset="0"/>
                        </a:rPr>
                        <a:t> </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ru-RU" sz="1100" dirty="0">
                          <a:effectLst/>
                          <a:latin typeface="Arial" panose="020B0604020202020204" pitchFamily="34" charset="0"/>
                          <a:cs typeface="Arial" panose="020B0604020202020204" pitchFamily="34" charset="0"/>
                        </a:rPr>
                        <a:t>65</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ru-RU" sz="1100" b="1" dirty="0">
                          <a:solidFill>
                            <a:srgbClr val="7030A0"/>
                          </a:solidFill>
                          <a:effectLst/>
                          <a:latin typeface="Arial" panose="020B0604020202020204" pitchFamily="34" charset="0"/>
                          <a:cs typeface="Arial" panose="020B0604020202020204" pitchFamily="34" charset="0"/>
                        </a:rPr>
                        <a:t>6.5</a:t>
                      </a:r>
                      <a:endParaRPr lang="ru-RU" sz="1100" b="1" dirty="0">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ru-RU" sz="1100" b="1" dirty="0">
                          <a:solidFill>
                            <a:srgbClr val="7030A0"/>
                          </a:solidFill>
                          <a:effectLst/>
                          <a:latin typeface="Arial" panose="020B0604020202020204" pitchFamily="34" charset="0"/>
                          <a:cs typeface="Arial" panose="020B0604020202020204" pitchFamily="34" charset="0"/>
                        </a:rPr>
                        <a:t>0.59</a:t>
                      </a:r>
                      <a:endParaRPr lang="ru-RU" sz="1100" b="1" dirty="0">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r>
              <a:tr h="224210">
                <a:tc>
                  <a:txBody>
                    <a:bodyPr/>
                    <a:lstStyle/>
                    <a:p>
                      <a:pPr algn="ctr">
                        <a:spcAft>
                          <a:spcPts val="0"/>
                        </a:spcAft>
                      </a:pPr>
                      <a:r>
                        <a:rPr lang="en-US" sz="1100" baseline="-25000" dirty="0">
                          <a:effectLst/>
                          <a:latin typeface="Arial" panose="020B0604020202020204" pitchFamily="34" charset="0"/>
                          <a:cs typeface="Arial" panose="020B0604020202020204" pitchFamily="34" charset="0"/>
                        </a:rPr>
                        <a:t>11</a:t>
                      </a:r>
                      <a:r>
                        <a:rPr lang="en-US" sz="1100" dirty="0">
                          <a:effectLst/>
                          <a:latin typeface="Arial" panose="020B0604020202020204" pitchFamily="34" charset="0"/>
                          <a:cs typeface="Arial" panose="020B0604020202020204" pitchFamily="34" charset="0"/>
                        </a:rPr>
                        <a:t>B</a:t>
                      </a:r>
                      <a:r>
                        <a:rPr lang="en-US" sz="1100" baseline="30000" dirty="0">
                          <a:effectLst/>
                          <a:latin typeface="Arial" panose="020B0604020202020204" pitchFamily="34" charset="0"/>
                          <a:cs typeface="Arial" panose="020B0604020202020204" pitchFamily="34" charset="0"/>
                        </a:rPr>
                        <a:t>3+</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nchor="ctr">
                    <a:solidFill>
                      <a:schemeClr val="accent2">
                        <a:lumMod val="75000"/>
                      </a:schemeClr>
                    </a:solidFill>
                  </a:tcPr>
                </a:tc>
                <a:tc>
                  <a:txBody>
                    <a:bodyPr/>
                    <a:lstStyle/>
                    <a:p>
                      <a:pPr algn="ctr">
                        <a:spcAft>
                          <a:spcPts val="0"/>
                        </a:spcAft>
                      </a:pPr>
                      <a:r>
                        <a:rPr lang="en-US" sz="1100">
                          <a:effectLst/>
                          <a:latin typeface="Arial" panose="020B0604020202020204" pitchFamily="34" charset="0"/>
                          <a:cs typeface="Arial" panose="020B0604020202020204" pitchFamily="34" charset="0"/>
                        </a:rPr>
                        <a:t>3.6667</a:t>
                      </a:r>
                      <a:endParaRPr lang="ru-RU" sz="110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en-US" sz="1100" dirty="0">
                          <a:effectLst/>
                          <a:latin typeface="Arial" panose="020B0604020202020204" pitchFamily="34" charset="0"/>
                          <a:cs typeface="Arial" panose="020B0604020202020204" pitchFamily="34" charset="0"/>
                        </a:rPr>
                        <a:t> </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en-US" sz="1100" dirty="0">
                          <a:effectLst/>
                          <a:latin typeface="Arial" panose="020B0604020202020204" pitchFamily="34" charset="0"/>
                          <a:cs typeface="Arial" panose="020B0604020202020204" pitchFamily="34" charset="0"/>
                        </a:rPr>
                        <a:t>150</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ru-RU" sz="1100" b="1" dirty="0">
                          <a:solidFill>
                            <a:srgbClr val="7030A0"/>
                          </a:solidFill>
                          <a:effectLst/>
                          <a:latin typeface="Arial" panose="020B0604020202020204" pitchFamily="34" charset="0"/>
                          <a:cs typeface="Arial" panose="020B0604020202020204" pitchFamily="34" charset="0"/>
                        </a:rPr>
                        <a:t>15</a:t>
                      </a:r>
                      <a:endParaRPr lang="ru-RU" sz="1100" b="1" dirty="0">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ru-RU" sz="1100" b="1">
                          <a:solidFill>
                            <a:srgbClr val="7030A0"/>
                          </a:solidFill>
                          <a:effectLst/>
                          <a:latin typeface="Arial" panose="020B0604020202020204" pitchFamily="34" charset="0"/>
                          <a:cs typeface="Arial" panose="020B0604020202020204" pitchFamily="34" charset="0"/>
                        </a:rPr>
                        <a:t>5</a:t>
                      </a:r>
                      <a:endParaRPr lang="ru-RU" sz="1100" b="1">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r>
              <a:tr h="224210">
                <a:tc>
                  <a:txBody>
                    <a:bodyPr/>
                    <a:lstStyle/>
                    <a:p>
                      <a:pPr algn="ctr">
                        <a:spcAft>
                          <a:spcPts val="0"/>
                        </a:spcAft>
                      </a:pPr>
                      <a:r>
                        <a:rPr lang="en-US" sz="1100" baseline="-25000" dirty="0">
                          <a:effectLst/>
                          <a:latin typeface="Arial" panose="020B0604020202020204" pitchFamily="34" charset="0"/>
                          <a:cs typeface="Arial" panose="020B0604020202020204" pitchFamily="34" charset="0"/>
                        </a:rPr>
                        <a:t>56</a:t>
                      </a:r>
                      <a:r>
                        <a:rPr lang="en-US" sz="1100" dirty="0">
                          <a:effectLst/>
                          <a:latin typeface="Arial" panose="020B0604020202020204" pitchFamily="34" charset="0"/>
                          <a:cs typeface="Arial" panose="020B0604020202020204" pitchFamily="34" charset="0"/>
                        </a:rPr>
                        <a:t>Fe</a:t>
                      </a:r>
                      <a:r>
                        <a:rPr lang="en-US" sz="1100" baseline="30000" dirty="0">
                          <a:effectLst/>
                          <a:latin typeface="Arial" panose="020B0604020202020204" pitchFamily="34" charset="0"/>
                          <a:cs typeface="Arial" panose="020B0604020202020204" pitchFamily="34" charset="0"/>
                        </a:rPr>
                        <a:t>15+</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nchor="ctr">
                    <a:solidFill>
                      <a:schemeClr val="accent2">
                        <a:lumMod val="75000"/>
                      </a:schemeClr>
                    </a:solidFill>
                  </a:tcPr>
                </a:tc>
                <a:tc>
                  <a:txBody>
                    <a:bodyPr/>
                    <a:lstStyle/>
                    <a:p>
                      <a:pPr algn="ctr">
                        <a:spcAft>
                          <a:spcPts val="0"/>
                        </a:spcAft>
                      </a:pPr>
                      <a:r>
                        <a:rPr lang="en-US" sz="1100">
                          <a:effectLst/>
                          <a:latin typeface="Arial" panose="020B0604020202020204" pitchFamily="34" charset="0"/>
                          <a:cs typeface="Arial" panose="020B0604020202020204" pitchFamily="34" charset="0"/>
                        </a:rPr>
                        <a:t>3.733</a:t>
                      </a:r>
                      <a:endParaRPr lang="ru-RU" sz="110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en-US" sz="1100">
                          <a:effectLst/>
                          <a:latin typeface="Arial" panose="020B0604020202020204" pitchFamily="34" charset="0"/>
                          <a:cs typeface="Arial" panose="020B0604020202020204" pitchFamily="34" charset="0"/>
                        </a:rPr>
                        <a:t>20</a:t>
                      </a:r>
                      <a:endParaRPr lang="ru-RU" sz="110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en-US" sz="1100" dirty="0">
                          <a:effectLst/>
                          <a:latin typeface="Arial" panose="020B0604020202020204" pitchFamily="34" charset="0"/>
                          <a:cs typeface="Arial" panose="020B0604020202020204" pitchFamily="34" charset="0"/>
                        </a:rPr>
                        <a:t> </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en-US" sz="1100" b="1" dirty="0">
                          <a:solidFill>
                            <a:srgbClr val="7030A0"/>
                          </a:solidFill>
                          <a:effectLst/>
                          <a:latin typeface="Arial" panose="020B0604020202020204" pitchFamily="34" charset="0"/>
                          <a:cs typeface="Arial" panose="020B0604020202020204" pitchFamily="34" charset="0"/>
                        </a:rPr>
                        <a:t> </a:t>
                      </a:r>
                      <a:endParaRPr lang="ru-RU" sz="1100" b="1" dirty="0">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en-US" sz="1100" b="1" dirty="0">
                          <a:solidFill>
                            <a:srgbClr val="7030A0"/>
                          </a:solidFill>
                          <a:effectLst/>
                          <a:latin typeface="Arial" panose="020B0604020202020204" pitchFamily="34" charset="0"/>
                          <a:cs typeface="Arial" panose="020B0604020202020204" pitchFamily="34" charset="0"/>
                        </a:rPr>
                        <a:t> </a:t>
                      </a:r>
                      <a:endParaRPr lang="ru-RU" sz="1100" b="1" dirty="0">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r>
              <a:tr h="224210">
                <a:tc>
                  <a:txBody>
                    <a:bodyPr/>
                    <a:lstStyle/>
                    <a:p>
                      <a:pPr algn="ctr">
                        <a:spcAft>
                          <a:spcPts val="0"/>
                        </a:spcAft>
                      </a:pPr>
                      <a:r>
                        <a:rPr lang="en-US" sz="1100" baseline="-25000" dirty="0">
                          <a:effectLst/>
                          <a:latin typeface="Arial" panose="020B0604020202020204" pitchFamily="34" charset="0"/>
                          <a:cs typeface="Arial" panose="020B0604020202020204" pitchFamily="34" charset="0"/>
                        </a:rPr>
                        <a:t>84</a:t>
                      </a:r>
                      <a:r>
                        <a:rPr lang="en-US" sz="1100" dirty="0">
                          <a:effectLst/>
                          <a:latin typeface="Arial" panose="020B0604020202020204" pitchFamily="34" charset="0"/>
                          <a:cs typeface="Arial" panose="020B0604020202020204" pitchFamily="34" charset="0"/>
                        </a:rPr>
                        <a:t>Kr</a:t>
                      </a:r>
                      <a:r>
                        <a:rPr lang="en-US" sz="1100" baseline="30000" dirty="0">
                          <a:effectLst/>
                          <a:latin typeface="Arial" panose="020B0604020202020204" pitchFamily="34" charset="0"/>
                          <a:cs typeface="Arial" panose="020B0604020202020204" pitchFamily="34" charset="0"/>
                        </a:rPr>
                        <a:t>20+</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nchor="ctr">
                    <a:solidFill>
                      <a:schemeClr val="accent2">
                        <a:lumMod val="75000"/>
                      </a:schemeClr>
                    </a:solidFill>
                  </a:tcPr>
                </a:tc>
                <a:tc>
                  <a:txBody>
                    <a:bodyPr/>
                    <a:lstStyle/>
                    <a:p>
                      <a:pPr algn="ctr">
                        <a:spcAft>
                          <a:spcPts val="0"/>
                        </a:spcAft>
                      </a:pPr>
                      <a:r>
                        <a:rPr lang="en-US" sz="1100">
                          <a:effectLst/>
                          <a:latin typeface="Arial" panose="020B0604020202020204" pitchFamily="34" charset="0"/>
                          <a:cs typeface="Arial" panose="020B0604020202020204" pitchFamily="34" charset="0"/>
                        </a:rPr>
                        <a:t>4.2</a:t>
                      </a:r>
                      <a:endParaRPr lang="ru-RU" sz="110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en-US" sz="1100">
                          <a:effectLst/>
                          <a:latin typeface="Arial" panose="020B0604020202020204" pitchFamily="34" charset="0"/>
                          <a:cs typeface="Arial" panose="020B0604020202020204" pitchFamily="34" charset="0"/>
                        </a:rPr>
                        <a:t> </a:t>
                      </a:r>
                      <a:endParaRPr lang="ru-RU" sz="110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en-US" sz="1100" dirty="0">
                          <a:effectLst/>
                          <a:latin typeface="Arial" panose="020B0604020202020204" pitchFamily="34" charset="0"/>
                          <a:cs typeface="Arial" panose="020B0604020202020204" pitchFamily="34" charset="0"/>
                        </a:rPr>
                        <a:t>~ 10</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ru-RU" sz="1100" b="1" dirty="0">
                          <a:solidFill>
                            <a:srgbClr val="7030A0"/>
                          </a:solidFill>
                          <a:effectLst/>
                          <a:latin typeface="Arial" panose="020B0604020202020204" pitchFamily="34" charset="0"/>
                          <a:cs typeface="Arial" panose="020B0604020202020204" pitchFamily="34" charset="0"/>
                        </a:rPr>
                        <a:t>1</a:t>
                      </a:r>
                      <a:endParaRPr lang="ru-RU" sz="1100" b="1" dirty="0">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ru-RU" sz="1100" b="1">
                          <a:solidFill>
                            <a:srgbClr val="7030A0"/>
                          </a:solidFill>
                          <a:effectLst/>
                          <a:latin typeface="Arial" panose="020B0604020202020204" pitchFamily="34" charset="0"/>
                          <a:cs typeface="Arial" panose="020B0604020202020204" pitchFamily="34" charset="0"/>
                        </a:rPr>
                        <a:t>0.05</a:t>
                      </a:r>
                      <a:endParaRPr lang="ru-RU" sz="1100" b="1">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r>
              <a:tr h="224210">
                <a:tc>
                  <a:txBody>
                    <a:bodyPr/>
                    <a:lstStyle/>
                    <a:p>
                      <a:pPr algn="ctr">
                        <a:spcAft>
                          <a:spcPts val="0"/>
                        </a:spcAft>
                      </a:pPr>
                      <a:r>
                        <a:rPr lang="ru-RU" sz="1100" baseline="-25000" dirty="0">
                          <a:effectLst/>
                          <a:latin typeface="Arial" panose="020B0604020202020204" pitchFamily="34" charset="0"/>
                          <a:cs typeface="Arial" panose="020B0604020202020204" pitchFamily="34" charset="0"/>
                        </a:rPr>
                        <a:t>22</a:t>
                      </a:r>
                      <a:r>
                        <a:rPr lang="en-US" sz="1100" dirty="0">
                          <a:effectLst/>
                          <a:latin typeface="Arial" panose="020B0604020202020204" pitchFamily="34" charset="0"/>
                          <a:cs typeface="Arial" panose="020B0604020202020204" pitchFamily="34" charset="0"/>
                        </a:rPr>
                        <a:t>Ne</a:t>
                      </a:r>
                      <a:r>
                        <a:rPr lang="en-US" sz="1100" baseline="30000" dirty="0">
                          <a:effectLst/>
                          <a:latin typeface="Arial" panose="020B0604020202020204" pitchFamily="34" charset="0"/>
                          <a:cs typeface="Arial" panose="020B0604020202020204" pitchFamily="34" charset="0"/>
                        </a:rPr>
                        <a:t>5+</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nchor="ctr">
                    <a:solidFill>
                      <a:schemeClr val="accent2">
                        <a:lumMod val="75000"/>
                      </a:schemeClr>
                    </a:solidFill>
                  </a:tcPr>
                </a:tc>
                <a:tc>
                  <a:txBody>
                    <a:bodyPr/>
                    <a:lstStyle/>
                    <a:p>
                      <a:pPr algn="ctr">
                        <a:spcAft>
                          <a:spcPts val="0"/>
                        </a:spcAft>
                      </a:pPr>
                      <a:r>
                        <a:rPr lang="en-US" sz="1100">
                          <a:effectLst/>
                          <a:latin typeface="Arial" panose="020B0604020202020204" pitchFamily="34" charset="0"/>
                          <a:cs typeface="Arial" panose="020B0604020202020204" pitchFamily="34" charset="0"/>
                        </a:rPr>
                        <a:t>4.4</a:t>
                      </a:r>
                      <a:endParaRPr lang="ru-RU" sz="110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ru-RU" sz="1100">
                          <a:effectLst/>
                          <a:latin typeface="Arial" panose="020B0604020202020204" pitchFamily="34" charset="0"/>
                          <a:cs typeface="Arial" panose="020B0604020202020204" pitchFamily="34" charset="0"/>
                        </a:rPr>
                        <a:t> </a:t>
                      </a:r>
                      <a:endParaRPr lang="ru-RU" sz="110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en-US" sz="1100" dirty="0">
                          <a:effectLst/>
                          <a:latin typeface="Arial" panose="020B0604020202020204" pitchFamily="34" charset="0"/>
                          <a:cs typeface="Arial" panose="020B0604020202020204" pitchFamily="34" charset="0"/>
                        </a:rPr>
                        <a:t>~ 200</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ru-RU" sz="1100" b="1" dirty="0">
                          <a:solidFill>
                            <a:srgbClr val="7030A0"/>
                          </a:solidFill>
                          <a:effectLst/>
                          <a:latin typeface="Arial" panose="020B0604020202020204" pitchFamily="34" charset="0"/>
                          <a:cs typeface="Arial" panose="020B0604020202020204" pitchFamily="34" charset="0"/>
                        </a:rPr>
                        <a:t>20</a:t>
                      </a:r>
                      <a:endParaRPr lang="ru-RU" sz="1100" b="1" dirty="0">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ru-RU" sz="1100" b="1" dirty="0">
                          <a:solidFill>
                            <a:srgbClr val="7030A0"/>
                          </a:solidFill>
                          <a:effectLst/>
                          <a:latin typeface="Arial" panose="020B0604020202020204" pitchFamily="34" charset="0"/>
                          <a:cs typeface="Arial" panose="020B0604020202020204" pitchFamily="34" charset="0"/>
                        </a:rPr>
                        <a:t>4</a:t>
                      </a:r>
                      <a:endParaRPr lang="ru-RU" sz="1100" b="1" dirty="0">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r>
              <a:tr h="312124">
                <a:tc>
                  <a:txBody>
                    <a:bodyPr/>
                    <a:lstStyle/>
                    <a:p>
                      <a:pPr algn="ctr">
                        <a:spcAft>
                          <a:spcPts val="0"/>
                        </a:spcAft>
                      </a:pPr>
                      <a:r>
                        <a:rPr lang="en-US" sz="1100" baseline="-25000" dirty="0">
                          <a:effectLst/>
                          <a:latin typeface="Arial" panose="020B0604020202020204" pitchFamily="34" charset="0"/>
                          <a:cs typeface="Arial" panose="020B0604020202020204" pitchFamily="34" charset="0"/>
                        </a:rPr>
                        <a:t>132</a:t>
                      </a:r>
                      <a:r>
                        <a:rPr lang="en-US" sz="1100" dirty="0">
                          <a:effectLst/>
                          <a:latin typeface="Arial" panose="020B0604020202020204" pitchFamily="34" charset="0"/>
                          <a:cs typeface="Arial" panose="020B0604020202020204" pitchFamily="34" charset="0"/>
                        </a:rPr>
                        <a:t>Xe</a:t>
                      </a:r>
                      <a:r>
                        <a:rPr lang="en-US" sz="1100" baseline="30000" dirty="0">
                          <a:effectLst/>
                          <a:latin typeface="Arial" panose="020B0604020202020204" pitchFamily="34" charset="0"/>
                          <a:cs typeface="Arial" panose="020B0604020202020204" pitchFamily="34" charset="0"/>
                        </a:rPr>
                        <a:t>30+</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nchor="ctr">
                    <a:solidFill>
                      <a:schemeClr val="accent2">
                        <a:lumMod val="75000"/>
                      </a:schemeClr>
                    </a:solidFill>
                  </a:tcPr>
                </a:tc>
                <a:tc>
                  <a:txBody>
                    <a:bodyPr/>
                    <a:lstStyle/>
                    <a:p>
                      <a:pPr algn="ctr">
                        <a:spcAft>
                          <a:spcPts val="0"/>
                        </a:spcAft>
                      </a:pPr>
                      <a:r>
                        <a:rPr lang="en-US" sz="1100">
                          <a:effectLst/>
                          <a:latin typeface="Arial" panose="020B0604020202020204" pitchFamily="34" charset="0"/>
                          <a:cs typeface="Arial" panose="020B0604020202020204" pitchFamily="34" charset="0"/>
                        </a:rPr>
                        <a:t>4.4</a:t>
                      </a:r>
                      <a:endParaRPr lang="ru-RU" sz="110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ru-RU" sz="1100">
                          <a:effectLst/>
                          <a:latin typeface="Arial" panose="020B0604020202020204" pitchFamily="34" charset="0"/>
                          <a:cs typeface="Arial" panose="020B0604020202020204" pitchFamily="34" charset="0"/>
                        </a:rPr>
                        <a:t> </a:t>
                      </a:r>
                      <a:endParaRPr lang="ru-RU" sz="110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en-US" sz="1100" dirty="0">
                          <a:effectLst/>
                          <a:latin typeface="Arial" panose="020B0604020202020204" pitchFamily="34" charset="0"/>
                          <a:cs typeface="Arial" panose="020B0604020202020204" pitchFamily="34" charset="0"/>
                        </a:rPr>
                        <a:t>~ </a:t>
                      </a:r>
                      <a:r>
                        <a:rPr lang="ru-RU" sz="1100" dirty="0">
                          <a:effectLst/>
                          <a:latin typeface="Arial" panose="020B0604020202020204" pitchFamily="34" charset="0"/>
                          <a:cs typeface="Arial" panose="020B0604020202020204" pitchFamily="34" charset="0"/>
                        </a:rPr>
                        <a:t>1</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ru-RU" sz="1100" b="1" dirty="0">
                          <a:solidFill>
                            <a:srgbClr val="7030A0"/>
                          </a:solidFill>
                          <a:effectLst/>
                          <a:latin typeface="Arial" panose="020B0604020202020204" pitchFamily="34" charset="0"/>
                          <a:cs typeface="Arial" panose="020B0604020202020204" pitchFamily="34" charset="0"/>
                        </a:rPr>
                        <a:t>1</a:t>
                      </a:r>
                      <a:endParaRPr lang="ru-RU" sz="1100" b="1" dirty="0">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ru-RU" sz="1100" b="1" dirty="0">
                          <a:solidFill>
                            <a:srgbClr val="7030A0"/>
                          </a:solidFill>
                          <a:effectLst/>
                          <a:latin typeface="Arial" panose="020B0604020202020204" pitchFamily="34" charset="0"/>
                          <a:cs typeface="Arial" panose="020B0604020202020204" pitchFamily="34" charset="0"/>
                        </a:rPr>
                        <a:t>0.033</a:t>
                      </a:r>
                      <a:endParaRPr lang="ru-RU" sz="1100" b="1" dirty="0">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r>
              <a:tr h="224210">
                <a:tc>
                  <a:txBody>
                    <a:bodyPr/>
                    <a:lstStyle/>
                    <a:p>
                      <a:pPr algn="ctr">
                        <a:spcAft>
                          <a:spcPts val="0"/>
                        </a:spcAft>
                      </a:pPr>
                      <a:r>
                        <a:rPr lang="en-US" sz="1100" baseline="-25000" dirty="0">
                          <a:effectLst/>
                          <a:latin typeface="Arial" panose="020B0604020202020204" pitchFamily="34" charset="0"/>
                          <a:cs typeface="Arial" panose="020B0604020202020204" pitchFamily="34" charset="0"/>
                        </a:rPr>
                        <a:t>84</a:t>
                      </a:r>
                      <a:r>
                        <a:rPr lang="en-US" sz="1100" dirty="0">
                          <a:effectLst/>
                          <a:latin typeface="Arial" panose="020B0604020202020204" pitchFamily="34" charset="0"/>
                          <a:cs typeface="Arial" panose="020B0604020202020204" pitchFamily="34" charset="0"/>
                        </a:rPr>
                        <a:t>Kr</a:t>
                      </a:r>
                      <a:r>
                        <a:rPr lang="en-US" sz="1100" baseline="30000" dirty="0">
                          <a:effectLst/>
                          <a:latin typeface="Arial" panose="020B0604020202020204" pitchFamily="34" charset="0"/>
                          <a:cs typeface="Arial" panose="020B0604020202020204" pitchFamily="34" charset="0"/>
                        </a:rPr>
                        <a:t>17+</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nchor="ctr">
                    <a:solidFill>
                      <a:schemeClr val="accent2">
                        <a:lumMod val="75000"/>
                      </a:schemeClr>
                    </a:solidFill>
                  </a:tcPr>
                </a:tc>
                <a:tc>
                  <a:txBody>
                    <a:bodyPr/>
                    <a:lstStyle/>
                    <a:p>
                      <a:pPr algn="ctr">
                        <a:spcAft>
                          <a:spcPts val="0"/>
                        </a:spcAft>
                      </a:pPr>
                      <a:r>
                        <a:rPr lang="en-US" sz="1100">
                          <a:effectLst/>
                          <a:latin typeface="Arial" panose="020B0604020202020204" pitchFamily="34" charset="0"/>
                          <a:cs typeface="Arial" panose="020B0604020202020204" pitchFamily="34" charset="0"/>
                        </a:rPr>
                        <a:t>4.9412</a:t>
                      </a:r>
                      <a:endParaRPr lang="ru-RU" sz="110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en-US" sz="1100">
                          <a:effectLst/>
                          <a:latin typeface="Arial" panose="020B0604020202020204" pitchFamily="34" charset="0"/>
                          <a:cs typeface="Arial" panose="020B0604020202020204" pitchFamily="34" charset="0"/>
                        </a:rPr>
                        <a:t>150</a:t>
                      </a:r>
                      <a:endParaRPr lang="ru-RU" sz="110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ru-RU" sz="1100" dirty="0">
                          <a:effectLst/>
                          <a:latin typeface="Arial" panose="020B0604020202020204" pitchFamily="34" charset="0"/>
                          <a:cs typeface="Arial" panose="020B0604020202020204" pitchFamily="34" charset="0"/>
                        </a:rPr>
                        <a:t> </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ru-RU" sz="1100" b="1" dirty="0">
                          <a:solidFill>
                            <a:srgbClr val="7030A0"/>
                          </a:solidFill>
                          <a:effectLst/>
                          <a:latin typeface="Arial" panose="020B0604020202020204" pitchFamily="34" charset="0"/>
                          <a:cs typeface="Arial" panose="020B0604020202020204" pitchFamily="34" charset="0"/>
                        </a:rPr>
                        <a:t> </a:t>
                      </a:r>
                      <a:endParaRPr lang="ru-RU" sz="1100" b="1" dirty="0">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ru-RU" sz="1100" b="1" dirty="0">
                          <a:solidFill>
                            <a:srgbClr val="7030A0"/>
                          </a:solidFill>
                          <a:effectLst/>
                          <a:latin typeface="Arial" panose="020B0604020202020204" pitchFamily="34" charset="0"/>
                          <a:cs typeface="Arial" panose="020B0604020202020204" pitchFamily="34" charset="0"/>
                        </a:rPr>
                        <a:t> </a:t>
                      </a:r>
                      <a:endParaRPr lang="ru-RU" sz="1100" b="1" dirty="0">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r>
              <a:tr h="312124">
                <a:tc>
                  <a:txBody>
                    <a:bodyPr/>
                    <a:lstStyle/>
                    <a:p>
                      <a:pPr algn="ctr">
                        <a:spcAft>
                          <a:spcPts val="0"/>
                        </a:spcAft>
                      </a:pPr>
                      <a:r>
                        <a:rPr lang="en-US" sz="1100" baseline="-25000" dirty="0">
                          <a:effectLst/>
                          <a:latin typeface="Arial" panose="020B0604020202020204" pitchFamily="34" charset="0"/>
                          <a:cs typeface="Arial" panose="020B0604020202020204" pitchFamily="34" charset="0"/>
                        </a:rPr>
                        <a:t>132</a:t>
                      </a:r>
                      <a:r>
                        <a:rPr lang="en-US" sz="1100" dirty="0">
                          <a:effectLst/>
                          <a:latin typeface="Arial" panose="020B0604020202020204" pitchFamily="34" charset="0"/>
                          <a:cs typeface="Arial" panose="020B0604020202020204" pitchFamily="34" charset="0"/>
                        </a:rPr>
                        <a:t>Xe</a:t>
                      </a:r>
                      <a:r>
                        <a:rPr lang="en-US" sz="1100" baseline="30000" dirty="0">
                          <a:effectLst/>
                          <a:latin typeface="Arial" panose="020B0604020202020204" pitchFamily="34" charset="0"/>
                          <a:cs typeface="Arial" panose="020B0604020202020204" pitchFamily="34" charset="0"/>
                        </a:rPr>
                        <a:t>24+</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nchor="ctr">
                    <a:solidFill>
                      <a:schemeClr val="accent2">
                        <a:lumMod val="75000"/>
                      </a:schemeClr>
                    </a:solidFill>
                  </a:tcPr>
                </a:tc>
                <a:tc>
                  <a:txBody>
                    <a:bodyPr/>
                    <a:lstStyle/>
                    <a:p>
                      <a:pPr algn="ctr">
                        <a:spcAft>
                          <a:spcPts val="0"/>
                        </a:spcAft>
                      </a:pPr>
                      <a:r>
                        <a:rPr lang="en-US" sz="1100">
                          <a:effectLst/>
                          <a:latin typeface="Arial" panose="020B0604020202020204" pitchFamily="34" charset="0"/>
                          <a:cs typeface="Arial" panose="020B0604020202020204" pitchFamily="34" charset="0"/>
                        </a:rPr>
                        <a:t>5.5</a:t>
                      </a:r>
                      <a:endParaRPr lang="ru-RU" sz="110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ru-RU" sz="1100">
                          <a:effectLst/>
                          <a:latin typeface="Arial" panose="020B0604020202020204" pitchFamily="34" charset="0"/>
                          <a:cs typeface="Arial" panose="020B0604020202020204" pitchFamily="34" charset="0"/>
                        </a:rPr>
                        <a:t> </a:t>
                      </a:r>
                      <a:endParaRPr lang="ru-RU" sz="110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en-US" sz="1100" dirty="0">
                          <a:effectLst/>
                          <a:latin typeface="Arial" panose="020B0604020202020204" pitchFamily="34" charset="0"/>
                          <a:cs typeface="Arial" panose="020B0604020202020204" pitchFamily="34" charset="0"/>
                        </a:rPr>
                        <a:t>~ 50</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ru-RU" sz="1100" b="1" dirty="0">
                          <a:solidFill>
                            <a:srgbClr val="7030A0"/>
                          </a:solidFill>
                          <a:effectLst/>
                          <a:latin typeface="Arial" panose="020B0604020202020204" pitchFamily="34" charset="0"/>
                          <a:cs typeface="Arial" panose="020B0604020202020204" pitchFamily="34" charset="0"/>
                        </a:rPr>
                        <a:t>5</a:t>
                      </a:r>
                      <a:endParaRPr lang="ru-RU" sz="1100" b="1" dirty="0">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ru-RU" sz="1100" b="1" dirty="0">
                          <a:solidFill>
                            <a:srgbClr val="7030A0"/>
                          </a:solidFill>
                          <a:effectLst/>
                          <a:latin typeface="Arial" panose="020B0604020202020204" pitchFamily="34" charset="0"/>
                          <a:cs typeface="Arial" panose="020B0604020202020204" pitchFamily="34" charset="0"/>
                        </a:rPr>
                        <a:t>0.21</a:t>
                      </a:r>
                      <a:endParaRPr lang="ru-RU" sz="1100" b="1" dirty="0">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r>
              <a:tr h="224210">
                <a:tc>
                  <a:txBody>
                    <a:bodyPr/>
                    <a:lstStyle/>
                    <a:p>
                      <a:pPr algn="ctr">
                        <a:spcAft>
                          <a:spcPts val="0"/>
                        </a:spcAft>
                      </a:pPr>
                      <a:r>
                        <a:rPr lang="en-US" sz="1100" baseline="-25000" dirty="0">
                          <a:effectLst/>
                          <a:latin typeface="Arial" panose="020B0604020202020204" pitchFamily="34" charset="0"/>
                          <a:cs typeface="Arial" panose="020B0604020202020204" pitchFamily="34" charset="0"/>
                        </a:rPr>
                        <a:t>56</a:t>
                      </a:r>
                      <a:r>
                        <a:rPr lang="en-US" sz="1100" dirty="0">
                          <a:effectLst/>
                          <a:latin typeface="Arial" panose="020B0604020202020204" pitchFamily="34" charset="0"/>
                          <a:cs typeface="Arial" panose="020B0604020202020204" pitchFamily="34" charset="0"/>
                        </a:rPr>
                        <a:t>Fe</a:t>
                      </a:r>
                      <a:r>
                        <a:rPr lang="en-US" sz="1100" baseline="30000" dirty="0">
                          <a:effectLst/>
                          <a:latin typeface="Arial" panose="020B0604020202020204" pitchFamily="34" charset="0"/>
                          <a:cs typeface="Arial" panose="020B0604020202020204" pitchFamily="34" charset="0"/>
                        </a:rPr>
                        <a:t>10+</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nchor="ctr">
                    <a:solidFill>
                      <a:schemeClr val="accent2">
                        <a:lumMod val="75000"/>
                      </a:schemeClr>
                    </a:solidFill>
                  </a:tcPr>
                </a:tc>
                <a:tc>
                  <a:txBody>
                    <a:bodyPr/>
                    <a:lstStyle/>
                    <a:p>
                      <a:pPr algn="ctr">
                        <a:spcAft>
                          <a:spcPts val="0"/>
                        </a:spcAft>
                      </a:pPr>
                      <a:r>
                        <a:rPr lang="en-US" sz="1100">
                          <a:effectLst/>
                          <a:latin typeface="Arial" panose="020B0604020202020204" pitchFamily="34" charset="0"/>
                          <a:cs typeface="Arial" panose="020B0604020202020204" pitchFamily="34" charset="0"/>
                        </a:rPr>
                        <a:t>5.6</a:t>
                      </a:r>
                      <a:endParaRPr lang="ru-RU" sz="110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ru-RU" sz="1100">
                          <a:effectLst/>
                          <a:latin typeface="Arial" panose="020B0604020202020204" pitchFamily="34" charset="0"/>
                          <a:cs typeface="Arial" panose="020B0604020202020204" pitchFamily="34" charset="0"/>
                        </a:rPr>
                        <a:t> </a:t>
                      </a:r>
                      <a:endParaRPr lang="ru-RU" sz="110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en-US" sz="1100" dirty="0">
                          <a:effectLst/>
                          <a:latin typeface="Arial" panose="020B0604020202020204" pitchFamily="34" charset="0"/>
                          <a:cs typeface="Arial" panose="020B0604020202020204" pitchFamily="34" charset="0"/>
                        </a:rPr>
                        <a:t>~ 40</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ru-RU" sz="1100" b="1" dirty="0">
                          <a:solidFill>
                            <a:srgbClr val="7030A0"/>
                          </a:solidFill>
                          <a:effectLst/>
                          <a:latin typeface="Arial" panose="020B0604020202020204" pitchFamily="34" charset="0"/>
                          <a:cs typeface="Arial" panose="020B0604020202020204" pitchFamily="34" charset="0"/>
                        </a:rPr>
                        <a:t>4</a:t>
                      </a:r>
                      <a:endParaRPr lang="ru-RU" sz="1100" b="1" dirty="0">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ru-RU" sz="1100" b="1" dirty="0">
                          <a:solidFill>
                            <a:srgbClr val="7030A0"/>
                          </a:solidFill>
                          <a:effectLst/>
                          <a:latin typeface="Arial" panose="020B0604020202020204" pitchFamily="34" charset="0"/>
                          <a:cs typeface="Arial" panose="020B0604020202020204" pitchFamily="34" charset="0"/>
                        </a:rPr>
                        <a:t>0.4</a:t>
                      </a:r>
                      <a:endParaRPr lang="ru-RU" sz="1100" b="1" dirty="0">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r>
              <a:tr h="224210">
                <a:tc>
                  <a:txBody>
                    <a:bodyPr/>
                    <a:lstStyle/>
                    <a:p>
                      <a:pPr algn="ctr">
                        <a:spcAft>
                          <a:spcPts val="0"/>
                        </a:spcAft>
                      </a:pPr>
                      <a:r>
                        <a:rPr lang="en-US" sz="1100" baseline="-25000" dirty="0">
                          <a:effectLst/>
                          <a:latin typeface="Arial" panose="020B0604020202020204" pitchFamily="34" charset="0"/>
                          <a:cs typeface="Arial" panose="020B0604020202020204" pitchFamily="34" charset="0"/>
                        </a:rPr>
                        <a:t>84</a:t>
                      </a:r>
                      <a:r>
                        <a:rPr lang="en-US" sz="1100" dirty="0">
                          <a:effectLst/>
                          <a:latin typeface="Arial" panose="020B0604020202020204" pitchFamily="34" charset="0"/>
                          <a:cs typeface="Arial" panose="020B0604020202020204" pitchFamily="34" charset="0"/>
                        </a:rPr>
                        <a:t>Kr</a:t>
                      </a:r>
                      <a:r>
                        <a:rPr lang="en-US" sz="1100" baseline="30000" dirty="0">
                          <a:effectLst/>
                          <a:latin typeface="Arial" panose="020B0604020202020204" pitchFamily="34" charset="0"/>
                          <a:cs typeface="Arial" panose="020B0604020202020204" pitchFamily="34" charset="0"/>
                        </a:rPr>
                        <a:t>15+</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nchor="ctr">
                    <a:solidFill>
                      <a:schemeClr val="accent2">
                        <a:lumMod val="75000"/>
                      </a:schemeClr>
                    </a:solidFill>
                  </a:tcPr>
                </a:tc>
                <a:tc>
                  <a:txBody>
                    <a:bodyPr/>
                    <a:lstStyle/>
                    <a:p>
                      <a:pPr algn="ctr">
                        <a:spcAft>
                          <a:spcPts val="0"/>
                        </a:spcAft>
                      </a:pPr>
                      <a:r>
                        <a:rPr lang="en-US" sz="1100">
                          <a:effectLst/>
                          <a:latin typeface="Arial" panose="020B0604020202020204" pitchFamily="34" charset="0"/>
                          <a:cs typeface="Arial" panose="020B0604020202020204" pitchFamily="34" charset="0"/>
                        </a:rPr>
                        <a:t>5.6</a:t>
                      </a:r>
                      <a:endParaRPr lang="ru-RU" sz="110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en-US" sz="1100">
                          <a:effectLst/>
                          <a:latin typeface="Arial" panose="020B0604020202020204" pitchFamily="34" charset="0"/>
                          <a:cs typeface="Arial" panose="020B0604020202020204" pitchFamily="34" charset="0"/>
                        </a:rPr>
                        <a:t>250</a:t>
                      </a:r>
                      <a:endParaRPr lang="ru-RU" sz="110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ru-RU" sz="1100" dirty="0">
                          <a:effectLst/>
                          <a:latin typeface="Arial" panose="020B0604020202020204" pitchFamily="34" charset="0"/>
                          <a:cs typeface="Arial" panose="020B0604020202020204" pitchFamily="34" charset="0"/>
                        </a:rPr>
                        <a:t> </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ru-RU" sz="1100" b="1" dirty="0">
                          <a:solidFill>
                            <a:srgbClr val="7030A0"/>
                          </a:solidFill>
                          <a:effectLst/>
                          <a:latin typeface="Arial" panose="020B0604020202020204" pitchFamily="34" charset="0"/>
                          <a:cs typeface="Arial" panose="020B0604020202020204" pitchFamily="34" charset="0"/>
                        </a:rPr>
                        <a:t> </a:t>
                      </a:r>
                      <a:endParaRPr lang="ru-RU" sz="1100" b="1" dirty="0">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ru-RU" sz="1100" b="1" dirty="0">
                          <a:solidFill>
                            <a:srgbClr val="7030A0"/>
                          </a:solidFill>
                          <a:effectLst/>
                          <a:latin typeface="Arial" panose="020B0604020202020204" pitchFamily="34" charset="0"/>
                          <a:cs typeface="Arial" panose="020B0604020202020204" pitchFamily="34" charset="0"/>
                        </a:rPr>
                        <a:t> </a:t>
                      </a:r>
                      <a:endParaRPr lang="ru-RU" sz="1100" b="1" dirty="0">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r>
              <a:tr h="224210">
                <a:tc>
                  <a:txBody>
                    <a:bodyPr/>
                    <a:lstStyle/>
                    <a:p>
                      <a:pPr algn="ctr">
                        <a:spcAft>
                          <a:spcPts val="0"/>
                        </a:spcAft>
                      </a:pPr>
                      <a:r>
                        <a:rPr lang="en-US" sz="1100" baseline="-25000" dirty="0">
                          <a:effectLst/>
                          <a:latin typeface="Arial" panose="020B0604020202020204" pitchFamily="34" charset="0"/>
                          <a:cs typeface="Arial" panose="020B0604020202020204" pitchFamily="34" charset="0"/>
                        </a:rPr>
                        <a:t>209</a:t>
                      </a:r>
                      <a:r>
                        <a:rPr lang="en-US" sz="1100" dirty="0">
                          <a:effectLst/>
                          <a:latin typeface="Arial" panose="020B0604020202020204" pitchFamily="34" charset="0"/>
                          <a:cs typeface="Arial" panose="020B0604020202020204" pitchFamily="34" charset="0"/>
                        </a:rPr>
                        <a:t>Bi</a:t>
                      </a:r>
                      <a:r>
                        <a:rPr lang="en-US" sz="1100" baseline="30000" dirty="0">
                          <a:effectLst/>
                          <a:latin typeface="Arial" panose="020B0604020202020204" pitchFamily="34" charset="0"/>
                          <a:cs typeface="Arial" panose="020B0604020202020204" pitchFamily="34" charset="0"/>
                        </a:rPr>
                        <a:t>37+</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nchor="ctr">
                    <a:solidFill>
                      <a:schemeClr val="accent2">
                        <a:lumMod val="75000"/>
                      </a:schemeClr>
                    </a:solidFill>
                  </a:tcPr>
                </a:tc>
                <a:tc>
                  <a:txBody>
                    <a:bodyPr/>
                    <a:lstStyle/>
                    <a:p>
                      <a:pPr algn="ctr">
                        <a:spcAft>
                          <a:spcPts val="0"/>
                        </a:spcAft>
                      </a:pPr>
                      <a:r>
                        <a:rPr lang="en-US" sz="1100">
                          <a:effectLst/>
                          <a:latin typeface="Arial" panose="020B0604020202020204" pitchFamily="34" charset="0"/>
                          <a:cs typeface="Arial" panose="020B0604020202020204" pitchFamily="34" charset="0"/>
                        </a:rPr>
                        <a:t>5.649</a:t>
                      </a:r>
                      <a:endParaRPr lang="ru-RU" sz="110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ru-RU" sz="1100">
                          <a:effectLst/>
                          <a:latin typeface="Arial" panose="020B0604020202020204" pitchFamily="34" charset="0"/>
                          <a:cs typeface="Arial" panose="020B0604020202020204" pitchFamily="34" charset="0"/>
                        </a:rPr>
                        <a:t> </a:t>
                      </a:r>
                      <a:endParaRPr lang="ru-RU" sz="110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en-US" sz="1100" dirty="0">
                          <a:effectLst/>
                          <a:latin typeface="Arial" panose="020B0604020202020204" pitchFamily="34" charset="0"/>
                          <a:cs typeface="Arial" panose="020B0604020202020204" pitchFamily="34" charset="0"/>
                        </a:rPr>
                        <a:t>~ 4</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ru-RU" sz="1100" b="1" dirty="0">
                          <a:solidFill>
                            <a:srgbClr val="7030A0"/>
                          </a:solidFill>
                          <a:effectLst/>
                          <a:latin typeface="Arial" panose="020B0604020202020204" pitchFamily="34" charset="0"/>
                          <a:cs typeface="Arial" panose="020B0604020202020204" pitchFamily="34" charset="0"/>
                        </a:rPr>
                        <a:t>4</a:t>
                      </a:r>
                      <a:endParaRPr lang="ru-RU" sz="1100" b="1" dirty="0">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ru-RU" sz="1100" b="1" dirty="0">
                          <a:solidFill>
                            <a:srgbClr val="7030A0"/>
                          </a:solidFill>
                          <a:effectLst/>
                          <a:latin typeface="Arial" panose="020B0604020202020204" pitchFamily="34" charset="0"/>
                          <a:cs typeface="Arial" panose="020B0604020202020204" pitchFamily="34" charset="0"/>
                        </a:rPr>
                        <a:t>0.11</a:t>
                      </a:r>
                      <a:endParaRPr lang="ru-RU" sz="1100" b="1" dirty="0">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r>
              <a:tr h="224210">
                <a:tc>
                  <a:txBody>
                    <a:bodyPr/>
                    <a:lstStyle/>
                    <a:p>
                      <a:pPr algn="ctr">
                        <a:spcAft>
                          <a:spcPts val="0"/>
                        </a:spcAft>
                      </a:pPr>
                      <a:r>
                        <a:rPr lang="en-US" sz="1100" baseline="-25000" dirty="0">
                          <a:effectLst/>
                          <a:latin typeface="Arial" panose="020B0604020202020204" pitchFamily="34" charset="0"/>
                          <a:cs typeface="Arial" panose="020B0604020202020204" pitchFamily="34" charset="0"/>
                        </a:rPr>
                        <a:t>40</a:t>
                      </a:r>
                      <a:r>
                        <a:rPr lang="en-US" sz="1100" dirty="0">
                          <a:effectLst/>
                          <a:latin typeface="Arial" panose="020B0604020202020204" pitchFamily="34" charset="0"/>
                          <a:cs typeface="Arial" panose="020B0604020202020204" pitchFamily="34" charset="0"/>
                        </a:rPr>
                        <a:t>Ar</a:t>
                      </a:r>
                      <a:r>
                        <a:rPr lang="en-US" sz="1100" baseline="30000" dirty="0">
                          <a:effectLst/>
                          <a:latin typeface="Arial" panose="020B0604020202020204" pitchFamily="34" charset="0"/>
                          <a:cs typeface="Arial" panose="020B0604020202020204" pitchFamily="34" charset="0"/>
                        </a:rPr>
                        <a:t>7+</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nchor="ctr">
                    <a:solidFill>
                      <a:schemeClr val="accent2">
                        <a:lumMod val="75000"/>
                      </a:schemeClr>
                    </a:solidFill>
                  </a:tcPr>
                </a:tc>
                <a:tc>
                  <a:txBody>
                    <a:bodyPr/>
                    <a:lstStyle/>
                    <a:p>
                      <a:pPr algn="ctr">
                        <a:spcAft>
                          <a:spcPts val="0"/>
                        </a:spcAft>
                      </a:pPr>
                      <a:r>
                        <a:rPr lang="en-US" sz="1100">
                          <a:effectLst/>
                          <a:latin typeface="Arial" panose="020B0604020202020204" pitchFamily="34" charset="0"/>
                          <a:cs typeface="Arial" panose="020B0604020202020204" pitchFamily="34" charset="0"/>
                        </a:rPr>
                        <a:t>5.7143</a:t>
                      </a:r>
                      <a:endParaRPr lang="ru-RU" sz="110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en-US" sz="1100">
                          <a:effectLst/>
                          <a:latin typeface="Arial" panose="020B0604020202020204" pitchFamily="34" charset="0"/>
                          <a:cs typeface="Arial" panose="020B0604020202020204" pitchFamily="34" charset="0"/>
                        </a:rPr>
                        <a:t>~ 400</a:t>
                      </a:r>
                      <a:endParaRPr lang="ru-RU" sz="110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en-US" sz="1100" dirty="0">
                          <a:effectLst/>
                          <a:latin typeface="Arial" panose="020B0604020202020204" pitchFamily="34" charset="0"/>
                          <a:cs typeface="Arial" panose="020B0604020202020204" pitchFamily="34" charset="0"/>
                        </a:rPr>
                        <a:t>~ 150</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ru-RU" sz="1100" b="1" dirty="0">
                          <a:solidFill>
                            <a:srgbClr val="7030A0"/>
                          </a:solidFill>
                          <a:effectLst/>
                          <a:latin typeface="Arial" panose="020B0604020202020204" pitchFamily="34" charset="0"/>
                          <a:cs typeface="Arial" panose="020B0604020202020204" pitchFamily="34" charset="0"/>
                        </a:rPr>
                        <a:t>15</a:t>
                      </a:r>
                      <a:endParaRPr lang="ru-RU" sz="1100" b="1" dirty="0">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ru-RU" sz="1100" b="1" dirty="0">
                          <a:solidFill>
                            <a:srgbClr val="7030A0"/>
                          </a:solidFill>
                          <a:effectLst/>
                          <a:latin typeface="Arial" panose="020B0604020202020204" pitchFamily="34" charset="0"/>
                          <a:cs typeface="Arial" panose="020B0604020202020204" pitchFamily="34" charset="0"/>
                        </a:rPr>
                        <a:t>2.14</a:t>
                      </a:r>
                      <a:endParaRPr lang="ru-RU" sz="1100" b="1" dirty="0">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r>
              <a:tr h="312124">
                <a:tc>
                  <a:txBody>
                    <a:bodyPr/>
                    <a:lstStyle/>
                    <a:p>
                      <a:pPr algn="ctr">
                        <a:spcAft>
                          <a:spcPts val="0"/>
                        </a:spcAft>
                      </a:pPr>
                      <a:r>
                        <a:rPr lang="en-US" sz="1100" baseline="-25000" dirty="0">
                          <a:effectLst/>
                          <a:latin typeface="Arial" panose="020B0604020202020204" pitchFamily="34" charset="0"/>
                          <a:cs typeface="Arial" panose="020B0604020202020204" pitchFamily="34" charset="0"/>
                        </a:rPr>
                        <a:t>132</a:t>
                      </a:r>
                      <a:r>
                        <a:rPr lang="en-US" sz="1100" dirty="0">
                          <a:effectLst/>
                          <a:latin typeface="Arial" panose="020B0604020202020204" pitchFamily="34" charset="0"/>
                          <a:cs typeface="Arial" panose="020B0604020202020204" pitchFamily="34" charset="0"/>
                        </a:rPr>
                        <a:t>Xe</a:t>
                      </a:r>
                      <a:r>
                        <a:rPr lang="en-US" sz="1100" baseline="30000" dirty="0">
                          <a:effectLst/>
                          <a:latin typeface="Arial" panose="020B0604020202020204" pitchFamily="34" charset="0"/>
                          <a:cs typeface="Arial" panose="020B0604020202020204" pitchFamily="34" charset="0"/>
                        </a:rPr>
                        <a:t>23+</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nchor="ctr">
                    <a:solidFill>
                      <a:schemeClr val="accent2">
                        <a:lumMod val="75000"/>
                      </a:schemeClr>
                    </a:solidFill>
                  </a:tcPr>
                </a:tc>
                <a:tc>
                  <a:txBody>
                    <a:bodyPr/>
                    <a:lstStyle/>
                    <a:p>
                      <a:pPr algn="ctr">
                        <a:spcAft>
                          <a:spcPts val="0"/>
                        </a:spcAft>
                      </a:pPr>
                      <a:r>
                        <a:rPr lang="en-US" sz="1100">
                          <a:effectLst/>
                          <a:latin typeface="Arial" panose="020B0604020202020204" pitchFamily="34" charset="0"/>
                          <a:cs typeface="Arial" panose="020B0604020202020204" pitchFamily="34" charset="0"/>
                        </a:rPr>
                        <a:t>5.7391</a:t>
                      </a:r>
                      <a:endParaRPr lang="ru-RU" sz="110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ru-RU" sz="1100" dirty="0">
                          <a:effectLst/>
                          <a:latin typeface="Arial" panose="020B0604020202020204" pitchFamily="34" charset="0"/>
                          <a:cs typeface="Arial" panose="020B0604020202020204" pitchFamily="34" charset="0"/>
                        </a:rPr>
                        <a:t> </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en-US" sz="1100" dirty="0">
                          <a:effectLst/>
                          <a:latin typeface="Arial" panose="020B0604020202020204" pitchFamily="34" charset="0"/>
                          <a:cs typeface="Arial" panose="020B0604020202020204" pitchFamily="34" charset="0"/>
                        </a:rPr>
                        <a:t>~ 50</a:t>
                      </a:r>
                      <a:endParaRPr lang="ru-RU" sz="1100" dirty="0">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ru-RU" sz="1100" b="1" dirty="0">
                          <a:solidFill>
                            <a:srgbClr val="7030A0"/>
                          </a:solidFill>
                          <a:effectLst/>
                          <a:latin typeface="Arial" panose="020B0604020202020204" pitchFamily="34" charset="0"/>
                          <a:cs typeface="Arial" panose="020B0604020202020204" pitchFamily="34" charset="0"/>
                        </a:rPr>
                        <a:t>5</a:t>
                      </a:r>
                      <a:endParaRPr lang="ru-RU" sz="1100" b="1" dirty="0">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c>
                  <a:txBody>
                    <a:bodyPr/>
                    <a:lstStyle/>
                    <a:p>
                      <a:pPr algn="ctr">
                        <a:spcAft>
                          <a:spcPts val="0"/>
                        </a:spcAft>
                      </a:pPr>
                      <a:r>
                        <a:rPr lang="ru-RU" sz="1100" b="1" dirty="0">
                          <a:solidFill>
                            <a:srgbClr val="7030A0"/>
                          </a:solidFill>
                          <a:effectLst/>
                          <a:latin typeface="Arial" panose="020B0604020202020204" pitchFamily="34" charset="0"/>
                          <a:cs typeface="Arial" panose="020B0604020202020204" pitchFamily="34" charset="0"/>
                        </a:rPr>
                        <a:t>0.22</a:t>
                      </a:r>
                      <a:endParaRPr lang="ru-RU" sz="1100" b="1" dirty="0">
                        <a:solidFill>
                          <a:srgbClr val="7030A0"/>
                        </a:solidFill>
                        <a:effectLst/>
                        <a:latin typeface="Arial" panose="020B0604020202020204" pitchFamily="34" charset="0"/>
                        <a:ea typeface="Calibri" panose="020F0502020204030204" pitchFamily="34" charset="0"/>
                        <a:cs typeface="Arial" panose="020B0604020202020204" pitchFamily="34" charset="0"/>
                      </a:endParaRPr>
                    </a:p>
                  </a:txBody>
                  <a:tcPr marL="33796" marR="33796" marT="0" marB="0"/>
                </a:tc>
              </a:tr>
            </a:tbl>
          </a:graphicData>
        </a:graphic>
      </p:graphicFrame>
      <p:sp>
        <p:nvSpPr>
          <p:cNvPr id="15" name="Прямоугольник 14"/>
          <p:cNvSpPr/>
          <p:nvPr/>
        </p:nvSpPr>
        <p:spPr>
          <a:xfrm>
            <a:off x="7757476" y="136161"/>
            <a:ext cx="1205062" cy="646331"/>
          </a:xfrm>
          <a:prstGeom prst="rect">
            <a:avLst/>
          </a:prstGeom>
        </p:spPr>
        <p:txBody>
          <a:bodyPr wrap="square">
            <a:spAutoFit/>
          </a:bodyPr>
          <a:lstStyle/>
          <a:p>
            <a:pPr algn="ctr"/>
            <a:r>
              <a:rPr lang="ru-RU" sz="900" dirty="0">
                <a:solidFill>
                  <a:srgbClr val="7030A0"/>
                </a:solidFill>
                <a:latin typeface="Arial" panose="020B0604020202020204" pitchFamily="34" charset="0"/>
                <a:cs typeface="Arial" panose="020B0604020202020204" pitchFamily="34" charset="0"/>
              </a:rPr>
              <a:t>Прогноз</a:t>
            </a:r>
            <a:r>
              <a:rPr lang="en-US" sz="900" dirty="0">
                <a:solidFill>
                  <a:srgbClr val="7030A0"/>
                </a:solidFill>
                <a:latin typeface="Arial" panose="020B0604020202020204" pitchFamily="34" charset="0"/>
                <a:cs typeface="Arial" panose="020B0604020202020204" pitchFamily="34" charset="0"/>
              </a:rPr>
              <a:t>,</a:t>
            </a:r>
            <a:r>
              <a:rPr lang="ru-RU" sz="900" dirty="0">
                <a:solidFill>
                  <a:srgbClr val="7030A0"/>
                </a:solidFill>
                <a:latin typeface="Arial" panose="020B0604020202020204" pitchFamily="34" charset="0"/>
                <a:cs typeface="Arial" panose="020B0604020202020204" pitchFamily="34" charset="0"/>
              </a:rPr>
              <a:t> из расчета на эффективность 10% (0.15*0.9*0.7)</a:t>
            </a:r>
            <a:endParaRPr lang="ru-RU" sz="900" dirty="0">
              <a:solidFill>
                <a:srgbClr val="7030A0"/>
              </a:solidFill>
            </a:endParaRPr>
          </a:p>
        </p:txBody>
      </p:sp>
    </p:spTree>
    <p:extLst>
      <p:ext uri="{BB962C8B-B14F-4D97-AF65-F5344CB8AC3E}">
        <p14:creationId xmlns="" xmlns:p14="http://schemas.microsoft.com/office/powerpoint/2010/main" val="355417173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Box 1"/>
          <p:cNvSpPr txBox="1">
            <a:spLocks noChangeArrowheads="1"/>
          </p:cNvSpPr>
          <p:nvPr/>
        </p:nvSpPr>
        <p:spPr bwMode="auto">
          <a:xfrm>
            <a:off x="0" y="-6350"/>
            <a:ext cx="91440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 typeface="Arial" panose="020B0604020202020204" pitchFamily="34" charset="0"/>
              <a:buNone/>
            </a:pPr>
            <a:r>
              <a:rPr lang="en-US" altLang="ru-RU" sz="1800" smtClean="0">
                <a:solidFill>
                  <a:srgbClr val="000000"/>
                </a:solidFill>
                <a:cs typeface="Arial" panose="020B0604020202020204" pitchFamily="34" charset="0"/>
              </a:rPr>
              <a:t>SUSI – </a:t>
            </a:r>
            <a:r>
              <a:rPr lang="en-US" altLang="ru-RU" sz="1800" b="1" smtClean="0">
                <a:solidFill>
                  <a:prstClr val="black"/>
                </a:solidFill>
              </a:rPr>
              <a:t>Michigan</a:t>
            </a:r>
            <a:r>
              <a:rPr lang="en-US" altLang="ru-RU" sz="1800" smtClean="0">
                <a:solidFill>
                  <a:prstClr val="black"/>
                </a:solidFill>
              </a:rPr>
              <a:t> </a:t>
            </a:r>
            <a:r>
              <a:rPr lang="en-US" altLang="ru-RU" sz="1800" b="1" smtClean="0">
                <a:solidFill>
                  <a:prstClr val="black"/>
                </a:solidFill>
              </a:rPr>
              <a:t>State</a:t>
            </a:r>
            <a:r>
              <a:rPr lang="en-US" altLang="ru-RU" sz="1800" smtClean="0">
                <a:solidFill>
                  <a:prstClr val="black"/>
                </a:solidFill>
              </a:rPr>
              <a:t> </a:t>
            </a:r>
            <a:r>
              <a:rPr lang="en-US" altLang="ru-RU" sz="1800" b="1" smtClean="0">
                <a:solidFill>
                  <a:prstClr val="black"/>
                </a:solidFill>
              </a:rPr>
              <a:t>University (MSU), USA</a:t>
            </a:r>
            <a:r>
              <a:rPr lang="en-US" altLang="ru-RU" sz="1800" smtClean="0">
                <a:solidFill>
                  <a:srgbClr val="000000"/>
                </a:solidFill>
                <a:cs typeface="Arial" panose="020B0604020202020204" pitchFamily="34" charset="0"/>
              </a:rPr>
              <a:t>;        28 GHz – </a:t>
            </a:r>
            <a:r>
              <a:rPr lang="en-US" altLang="ru-RU" sz="1800" b="1" smtClean="0">
                <a:solidFill>
                  <a:srgbClr val="000000"/>
                </a:solidFill>
                <a:cs typeface="Arial" panose="020B0604020202020204" pitchFamily="34" charset="0"/>
              </a:rPr>
              <a:t>RIKEN, </a:t>
            </a:r>
            <a:r>
              <a:rPr lang="en-US" altLang="ru-RU" sz="1800" b="1" smtClean="0">
                <a:solidFill>
                  <a:prstClr val="black"/>
                </a:solidFill>
              </a:rPr>
              <a:t>Japan;</a:t>
            </a:r>
            <a:endParaRPr lang="ru-RU" altLang="ru-RU" sz="1800" smtClean="0">
              <a:solidFill>
                <a:srgbClr val="000000"/>
              </a:solidFill>
              <a:cs typeface="Arial" panose="020B0604020202020204" pitchFamily="34" charset="0"/>
            </a:endParaRPr>
          </a:p>
          <a:p>
            <a:pPr algn="ctr" eaLnBrk="1" hangingPunct="1">
              <a:spcBef>
                <a:spcPct val="0"/>
              </a:spcBef>
              <a:buFontTx/>
              <a:buNone/>
            </a:pPr>
            <a:r>
              <a:rPr lang="en-US" altLang="ru-RU" sz="1800" smtClean="0">
                <a:solidFill>
                  <a:srgbClr val="000000"/>
                </a:solidFill>
                <a:cs typeface="Arial" panose="020B0604020202020204" pitchFamily="34" charset="0"/>
              </a:rPr>
              <a:t>SECRAL – </a:t>
            </a:r>
            <a:r>
              <a:rPr lang="en-US" altLang="ru-RU" sz="1800" b="1" smtClean="0">
                <a:solidFill>
                  <a:prstClr val="black"/>
                </a:solidFill>
              </a:rPr>
              <a:t>Institute of Modern Physics (IMP), Lanzhou</a:t>
            </a:r>
            <a:r>
              <a:rPr lang="ru-RU" altLang="ru-RU" sz="1800" b="1" smtClean="0">
                <a:solidFill>
                  <a:prstClr val="black"/>
                </a:solidFill>
              </a:rPr>
              <a:t>,</a:t>
            </a:r>
            <a:r>
              <a:rPr lang="en-US" altLang="ru-RU" sz="1800" b="1" smtClean="0">
                <a:solidFill>
                  <a:prstClr val="black"/>
                </a:solidFill>
              </a:rPr>
              <a:t> China</a:t>
            </a:r>
            <a:r>
              <a:rPr lang="en-US" altLang="ru-RU" sz="1800" smtClean="0">
                <a:solidFill>
                  <a:prstClr val="black"/>
                </a:solidFill>
              </a:rPr>
              <a:t>;</a:t>
            </a:r>
            <a:r>
              <a:rPr lang="ru-RU" altLang="ru-RU" sz="1800" smtClean="0">
                <a:solidFill>
                  <a:prstClr val="black"/>
                </a:solidFill>
              </a:rPr>
              <a:t> </a:t>
            </a:r>
            <a:r>
              <a:rPr lang="en-US" altLang="ru-RU" sz="1800" smtClean="0">
                <a:solidFill>
                  <a:prstClr val="black"/>
                </a:solidFill>
              </a:rPr>
              <a:t> </a:t>
            </a:r>
            <a:r>
              <a:rPr lang="en-US" altLang="ru-RU" sz="1800" smtClean="0">
                <a:solidFill>
                  <a:srgbClr val="000000"/>
                </a:solidFill>
                <a:cs typeface="Arial" panose="020B0604020202020204" pitchFamily="34" charset="0"/>
              </a:rPr>
              <a:t> </a:t>
            </a:r>
            <a:endParaRPr lang="ru-RU" altLang="ru-RU" sz="1800" smtClean="0">
              <a:solidFill>
                <a:srgbClr val="000000"/>
              </a:solidFill>
              <a:cs typeface="Arial" panose="020B0604020202020204" pitchFamily="34" charset="0"/>
            </a:endParaRPr>
          </a:p>
        </p:txBody>
      </p:sp>
      <p:graphicFrame>
        <p:nvGraphicFramePr>
          <p:cNvPr id="3" name="Таблица 2"/>
          <p:cNvGraphicFramePr>
            <a:graphicFrameLocks noGrp="1"/>
          </p:cNvGraphicFramePr>
          <p:nvPr/>
        </p:nvGraphicFramePr>
        <p:xfrm>
          <a:off x="55563" y="3635375"/>
          <a:ext cx="8929685" cy="950913"/>
        </p:xfrm>
        <a:graphic>
          <a:graphicData uri="http://schemas.openxmlformats.org/drawingml/2006/table">
            <a:tbl>
              <a:tblPr firstRow="1" bandRow="1">
                <a:tableStyleId>{5C22544A-7EE6-4342-B048-85BDC9FD1C3A}</a:tableStyleId>
              </a:tblPr>
              <a:tblGrid>
                <a:gridCol w="864163"/>
                <a:gridCol w="720136"/>
                <a:gridCol w="740718"/>
                <a:gridCol w="654403"/>
                <a:gridCol w="648228"/>
                <a:gridCol w="648228"/>
                <a:gridCol w="693062"/>
                <a:gridCol w="720136"/>
                <a:gridCol w="720136"/>
                <a:gridCol w="648122"/>
                <a:gridCol w="648122"/>
                <a:gridCol w="576109"/>
                <a:gridCol w="648122"/>
              </a:tblGrid>
              <a:tr h="579701">
                <a:tc>
                  <a:txBody>
                    <a:bodyPr/>
                    <a:lstStyle/>
                    <a:p>
                      <a:pPr algn="ctr"/>
                      <a:r>
                        <a:rPr lang="en-US" sz="1600" b="1" baseline="0" dirty="0" smtClean="0">
                          <a:latin typeface="Arial" panose="020B0604020202020204" pitchFamily="34" charset="0"/>
                          <a:cs typeface="Arial" panose="020B0604020202020204" pitchFamily="34" charset="0"/>
                        </a:rPr>
                        <a:t>Ion</a:t>
                      </a:r>
                      <a:endParaRPr lang="ru-RU" sz="1600" b="1" baseline="0" dirty="0">
                        <a:latin typeface="Arial" panose="020B0604020202020204" pitchFamily="34" charset="0"/>
                        <a:cs typeface="Arial" panose="020B0604020202020204" pitchFamily="34" charset="0"/>
                      </a:endParaRPr>
                    </a:p>
                  </a:txBody>
                  <a:tcPr marL="91462" marR="91462" marT="45766" marB="45766" anchor="ctr">
                    <a:solidFill>
                      <a:schemeClr val="tx2"/>
                    </a:solidFill>
                  </a:tcPr>
                </a:tc>
                <a:tc>
                  <a:txBody>
                    <a:bodyPr/>
                    <a:lstStyle/>
                    <a:p>
                      <a:pPr algn="ctr"/>
                      <a:r>
                        <a:rPr lang="en-US" sz="1600" b="1" dirty="0" smtClean="0">
                          <a:latin typeface="Arial" panose="020B0604020202020204" pitchFamily="34" charset="0"/>
                          <a:cs typeface="Arial" panose="020B0604020202020204" pitchFamily="34" charset="0"/>
                        </a:rPr>
                        <a:t>O</a:t>
                      </a:r>
                      <a:r>
                        <a:rPr lang="en-US" sz="1600" b="1" baseline="30000" dirty="0" smtClean="0">
                          <a:latin typeface="Arial" panose="020B0604020202020204" pitchFamily="34" charset="0"/>
                          <a:cs typeface="Arial" panose="020B0604020202020204" pitchFamily="34" charset="0"/>
                        </a:rPr>
                        <a:t>6+</a:t>
                      </a:r>
                      <a:endParaRPr lang="ru-RU" sz="1600" b="1" baseline="30000" dirty="0">
                        <a:latin typeface="Arial" panose="020B0604020202020204" pitchFamily="34" charset="0"/>
                        <a:cs typeface="Arial" panose="020B0604020202020204" pitchFamily="34" charset="0"/>
                      </a:endParaRPr>
                    </a:p>
                  </a:txBody>
                  <a:tcPr marL="91462" marR="91462" marT="45766" marB="45766" anchor="ctr">
                    <a:solidFill>
                      <a:schemeClr val="tx2"/>
                    </a:solidFill>
                  </a:tcPr>
                </a:tc>
                <a:tc>
                  <a:txBody>
                    <a:bodyPr/>
                    <a:lstStyle/>
                    <a:p>
                      <a:pPr algn="ctr"/>
                      <a:r>
                        <a:rPr lang="en-US" sz="1600" b="1" dirty="0" smtClean="0">
                          <a:latin typeface="Arial" panose="020B0604020202020204" pitchFamily="34" charset="0"/>
                          <a:cs typeface="Arial" panose="020B0604020202020204" pitchFamily="34" charset="0"/>
                        </a:rPr>
                        <a:t>O</a:t>
                      </a:r>
                      <a:r>
                        <a:rPr lang="en-US" sz="1600" b="1" baseline="30000" dirty="0" smtClean="0">
                          <a:latin typeface="Arial" panose="020B0604020202020204" pitchFamily="34" charset="0"/>
                          <a:cs typeface="Arial" panose="020B0604020202020204" pitchFamily="34" charset="0"/>
                        </a:rPr>
                        <a:t>7+</a:t>
                      </a:r>
                      <a:endParaRPr lang="ru-RU" sz="1600" b="1" baseline="30000" dirty="0">
                        <a:latin typeface="Arial" panose="020B0604020202020204" pitchFamily="34" charset="0"/>
                        <a:cs typeface="Arial" panose="020B0604020202020204" pitchFamily="34" charset="0"/>
                      </a:endParaRPr>
                    </a:p>
                  </a:txBody>
                  <a:tcPr marL="91462" marR="91462" marT="45766" marB="45766" anchor="ctr">
                    <a:solidFill>
                      <a:schemeClr val="tx2"/>
                    </a:solidFill>
                  </a:tcPr>
                </a:tc>
                <a:tc>
                  <a:txBody>
                    <a:bodyPr/>
                    <a:lstStyle/>
                    <a:p>
                      <a:pPr algn="ctr"/>
                      <a:r>
                        <a:rPr lang="en-US" sz="1600" b="1" dirty="0" smtClean="0">
                          <a:latin typeface="Arial" panose="020B0604020202020204" pitchFamily="34" charset="0"/>
                          <a:cs typeface="Arial" panose="020B0604020202020204" pitchFamily="34" charset="0"/>
                        </a:rPr>
                        <a:t>Ar</a:t>
                      </a:r>
                      <a:r>
                        <a:rPr lang="en-US" sz="1600" b="1" baseline="30000" dirty="0" smtClean="0">
                          <a:latin typeface="Arial" panose="020B0604020202020204" pitchFamily="34" charset="0"/>
                          <a:cs typeface="Arial" panose="020B0604020202020204" pitchFamily="34" charset="0"/>
                        </a:rPr>
                        <a:t>12+</a:t>
                      </a:r>
                      <a:endParaRPr lang="ru-RU" sz="1600" b="1" baseline="30000" dirty="0">
                        <a:latin typeface="Arial" panose="020B0604020202020204" pitchFamily="34" charset="0"/>
                        <a:cs typeface="Arial" panose="020B0604020202020204" pitchFamily="34" charset="0"/>
                      </a:endParaRPr>
                    </a:p>
                  </a:txBody>
                  <a:tcPr marL="91462" marR="91462" marT="45766" marB="45766" anchor="ctr">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latin typeface="Arial" panose="020B0604020202020204" pitchFamily="34" charset="0"/>
                          <a:cs typeface="Arial" panose="020B0604020202020204" pitchFamily="34" charset="0"/>
                        </a:rPr>
                        <a:t>Ar</a:t>
                      </a:r>
                      <a:r>
                        <a:rPr lang="en-US" sz="1600" b="1" baseline="30000" dirty="0" smtClean="0">
                          <a:latin typeface="Arial" panose="020B0604020202020204" pitchFamily="34" charset="0"/>
                          <a:cs typeface="Arial" panose="020B0604020202020204" pitchFamily="34" charset="0"/>
                        </a:rPr>
                        <a:t>16+</a:t>
                      </a:r>
                      <a:endParaRPr lang="ru-RU" sz="1600" b="1" baseline="30000" dirty="0" smtClean="0">
                        <a:latin typeface="Arial" panose="020B0604020202020204" pitchFamily="34" charset="0"/>
                        <a:cs typeface="Arial" panose="020B0604020202020204" pitchFamily="34" charset="0"/>
                      </a:endParaRPr>
                    </a:p>
                  </a:txBody>
                  <a:tcPr marL="91462" marR="91462" marT="45766" marB="45766" anchor="ctr">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latin typeface="Arial" panose="020B0604020202020204" pitchFamily="34" charset="0"/>
                          <a:cs typeface="Arial" panose="020B0604020202020204" pitchFamily="34" charset="0"/>
                        </a:rPr>
                        <a:t>Ar</a:t>
                      </a:r>
                      <a:r>
                        <a:rPr lang="en-US" sz="1600" b="1" baseline="30000" dirty="0" smtClean="0">
                          <a:latin typeface="Arial" panose="020B0604020202020204" pitchFamily="34" charset="0"/>
                          <a:cs typeface="Arial" panose="020B0604020202020204" pitchFamily="34" charset="0"/>
                        </a:rPr>
                        <a:t>17+</a:t>
                      </a:r>
                      <a:endParaRPr lang="ru-RU" sz="1600" b="1" baseline="30000" dirty="0" smtClean="0">
                        <a:latin typeface="Arial" panose="020B0604020202020204" pitchFamily="34" charset="0"/>
                        <a:cs typeface="Arial" panose="020B0604020202020204" pitchFamily="34" charset="0"/>
                      </a:endParaRPr>
                    </a:p>
                  </a:txBody>
                  <a:tcPr marL="91462" marR="91462" marT="45766" marB="45766" anchor="ctr">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latin typeface="Arial" panose="020B0604020202020204" pitchFamily="34" charset="0"/>
                          <a:cs typeface="Arial" panose="020B0604020202020204" pitchFamily="34" charset="0"/>
                        </a:rPr>
                        <a:t>Ca</a:t>
                      </a:r>
                      <a:r>
                        <a:rPr lang="en-US" sz="1600" b="1" baseline="30000" dirty="0" smtClean="0">
                          <a:latin typeface="Arial" panose="020B0604020202020204" pitchFamily="34" charset="0"/>
                          <a:cs typeface="Arial" panose="020B0604020202020204" pitchFamily="34" charset="0"/>
                        </a:rPr>
                        <a:t>12+</a:t>
                      </a:r>
                      <a:endParaRPr lang="ru-RU" sz="1600" b="1" baseline="30000" dirty="0" smtClean="0">
                        <a:latin typeface="Arial" panose="020B0604020202020204" pitchFamily="34" charset="0"/>
                        <a:cs typeface="Arial" panose="020B0604020202020204" pitchFamily="34" charset="0"/>
                      </a:endParaRPr>
                    </a:p>
                  </a:txBody>
                  <a:tcPr marL="91462" marR="91462" marT="45766" marB="45766" anchor="ctr">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latin typeface="Arial" panose="020B0604020202020204" pitchFamily="34" charset="0"/>
                          <a:cs typeface="Arial" panose="020B0604020202020204" pitchFamily="34" charset="0"/>
                        </a:rPr>
                        <a:t>Ca</a:t>
                      </a:r>
                      <a:r>
                        <a:rPr lang="en-US" sz="1600" b="1" baseline="30000" dirty="0" smtClean="0">
                          <a:latin typeface="Arial" panose="020B0604020202020204" pitchFamily="34" charset="0"/>
                          <a:cs typeface="Arial" panose="020B0604020202020204" pitchFamily="34" charset="0"/>
                        </a:rPr>
                        <a:t>14+</a:t>
                      </a:r>
                      <a:endParaRPr lang="ru-RU" sz="1600" b="1" dirty="0">
                        <a:latin typeface="Arial" panose="020B0604020202020204" pitchFamily="34" charset="0"/>
                        <a:cs typeface="Arial" panose="020B0604020202020204" pitchFamily="34" charset="0"/>
                      </a:endParaRPr>
                    </a:p>
                  </a:txBody>
                  <a:tcPr marL="91462" marR="91462" marT="45766" marB="45766" anchor="ctr">
                    <a:solidFill>
                      <a:schemeClr val="tx2"/>
                    </a:solidFill>
                  </a:tcPr>
                </a:tc>
                <a:tc>
                  <a:txBody>
                    <a:bodyPr/>
                    <a:lstStyle/>
                    <a:p>
                      <a:pPr algn="ctr"/>
                      <a:r>
                        <a:rPr lang="en-US" sz="1600" b="1" dirty="0" smtClean="0">
                          <a:latin typeface="Arial" panose="020B0604020202020204" pitchFamily="34" charset="0"/>
                          <a:cs typeface="Arial" panose="020B0604020202020204" pitchFamily="34" charset="0"/>
                        </a:rPr>
                        <a:t>Xe</a:t>
                      </a:r>
                      <a:r>
                        <a:rPr lang="en-US" sz="1600" b="1" baseline="30000" dirty="0" smtClean="0">
                          <a:latin typeface="Arial" panose="020B0604020202020204" pitchFamily="34" charset="0"/>
                          <a:cs typeface="Arial" panose="020B0604020202020204" pitchFamily="34" charset="0"/>
                        </a:rPr>
                        <a:t>30+</a:t>
                      </a:r>
                      <a:endParaRPr lang="ru-RU" sz="1600" b="1" baseline="30000" dirty="0">
                        <a:latin typeface="Arial" panose="020B0604020202020204" pitchFamily="34" charset="0"/>
                        <a:cs typeface="Arial" panose="020B0604020202020204" pitchFamily="34" charset="0"/>
                      </a:endParaRPr>
                    </a:p>
                  </a:txBody>
                  <a:tcPr marL="91462" marR="91462" marT="45766" marB="45766" anchor="ctr">
                    <a:solidFill>
                      <a:schemeClr val="tx2"/>
                    </a:solidFill>
                  </a:tcPr>
                </a:tc>
                <a:tc>
                  <a:txBody>
                    <a:bodyPr/>
                    <a:lstStyle/>
                    <a:p>
                      <a:pPr algn="ctr"/>
                      <a:r>
                        <a:rPr lang="en-US" sz="1600" b="1" dirty="0" smtClean="0">
                          <a:latin typeface="Arial" panose="020B0604020202020204" pitchFamily="34" charset="0"/>
                          <a:cs typeface="Arial" panose="020B0604020202020204" pitchFamily="34" charset="0"/>
                        </a:rPr>
                        <a:t>Bi</a:t>
                      </a:r>
                      <a:r>
                        <a:rPr lang="en-US" sz="1600" b="1" baseline="30000" dirty="0" smtClean="0">
                          <a:latin typeface="Arial" panose="020B0604020202020204" pitchFamily="34" charset="0"/>
                          <a:cs typeface="Arial" panose="020B0604020202020204" pitchFamily="34" charset="0"/>
                        </a:rPr>
                        <a:t>30+</a:t>
                      </a:r>
                      <a:endParaRPr lang="ru-RU" sz="1600" b="1" baseline="30000" dirty="0">
                        <a:latin typeface="Arial" panose="020B0604020202020204" pitchFamily="34" charset="0"/>
                        <a:cs typeface="Arial" panose="020B0604020202020204" pitchFamily="34" charset="0"/>
                      </a:endParaRPr>
                    </a:p>
                  </a:txBody>
                  <a:tcPr marL="91462" marR="91462" marT="45766" marB="45766" anchor="ctr">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latin typeface="Arial" panose="020B0604020202020204" pitchFamily="34" charset="0"/>
                          <a:cs typeface="Arial" panose="020B0604020202020204" pitchFamily="34" charset="0"/>
                        </a:rPr>
                        <a:t>Bi</a:t>
                      </a:r>
                      <a:r>
                        <a:rPr lang="en-US" sz="1600" b="1" baseline="30000" dirty="0" smtClean="0">
                          <a:latin typeface="Arial" panose="020B0604020202020204" pitchFamily="34" charset="0"/>
                          <a:cs typeface="Arial" panose="020B0604020202020204" pitchFamily="34" charset="0"/>
                        </a:rPr>
                        <a:t>41+</a:t>
                      </a:r>
                      <a:endParaRPr lang="ru-RU" sz="1600" b="1" baseline="30000" dirty="0" smtClean="0">
                        <a:latin typeface="Arial" panose="020B0604020202020204" pitchFamily="34" charset="0"/>
                        <a:cs typeface="Arial" panose="020B0604020202020204" pitchFamily="34" charset="0"/>
                      </a:endParaRPr>
                    </a:p>
                  </a:txBody>
                  <a:tcPr marL="91462" marR="91462" marT="45766" marB="45766" anchor="ctr">
                    <a:solidFill>
                      <a:schemeClr val="tx2"/>
                    </a:solidFill>
                  </a:tcPr>
                </a:tc>
                <a:tc>
                  <a:txBody>
                    <a:bodyPr/>
                    <a:lstStyle/>
                    <a:p>
                      <a:pPr algn="ctr"/>
                      <a:r>
                        <a:rPr lang="en-US" sz="1600" b="1" dirty="0" smtClean="0">
                          <a:latin typeface="Arial" panose="020B0604020202020204" pitchFamily="34" charset="0"/>
                          <a:cs typeface="Arial" panose="020B0604020202020204" pitchFamily="34" charset="0"/>
                        </a:rPr>
                        <a:t>U</a:t>
                      </a:r>
                      <a:r>
                        <a:rPr lang="en-US" sz="1600" b="1" baseline="30000" dirty="0" smtClean="0">
                          <a:latin typeface="Arial" panose="020B0604020202020204" pitchFamily="34" charset="0"/>
                          <a:cs typeface="Arial" panose="020B0604020202020204" pitchFamily="34" charset="0"/>
                        </a:rPr>
                        <a:t>36+</a:t>
                      </a:r>
                      <a:endParaRPr lang="ru-RU" sz="1600" b="1" baseline="30000" dirty="0">
                        <a:latin typeface="Arial" panose="020B0604020202020204" pitchFamily="34" charset="0"/>
                        <a:cs typeface="Arial" panose="020B0604020202020204" pitchFamily="34" charset="0"/>
                      </a:endParaRPr>
                    </a:p>
                  </a:txBody>
                  <a:tcPr marL="91462" marR="91462" marT="45766" marB="45766" anchor="ctr">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latin typeface="Arial" panose="020B0604020202020204" pitchFamily="34" charset="0"/>
                          <a:cs typeface="Arial" panose="020B0604020202020204" pitchFamily="34" charset="0"/>
                        </a:rPr>
                        <a:t>U</a:t>
                      </a:r>
                      <a:r>
                        <a:rPr lang="en-US" sz="1600" b="1" baseline="30000" dirty="0" smtClean="0">
                          <a:latin typeface="Arial" panose="020B0604020202020204" pitchFamily="34" charset="0"/>
                          <a:cs typeface="Arial" panose="020B0604020202020204" pitchFamily="34" charset="0"/>
                        </a:rPr>
                        <a:t>40+</a:t>
                      </a:r>
                      <a:endParaRPr lang="ru-RU" sz="1600" b="1" baseline="30000" dirty="0" smtClean="0">
                        <a:latin typeface="Arial" panose="020B0604020202020204" pitchFamily="34" charset="0"/>
                        <a:cs typeface="Arial" panose="020B0604020202020204" pitchFamily="34" charset="0"/>
                      </a:endParaRPr>
                    </a:p>
                  </a:txBody>
                  <a:tcPr marL="91462" marR="91462" marT="45766" marB="45766" anchor="ctr">
                    <a:solidFill>
                      <a:schemeClr val="tx2"/>
                    </a:solidFill>
                  </a:tcPr>
                </a:tc>
              </a:tr>
              <a:tr h="371212">
                <a:tc>
                  <a:txBody>
                    <a:bodyPr/>
                    <a:lstStyle/>
                    <a:p>
                      <a:pPr algn="ctr"/>
                      <a:r>
                        <a:rPr lang="en-US" sz="1600" b="1" dirty="0" smtClean="0">
                          <a:latin typeface="Arial" panose="020B0604020202020204" pitchFamily="34" charset="0"/>
                          <a:cs typeface="Arial" panose="020B0604020202020204" pitchFamily="34" charset="0"/>
                        </a:rPr>
                        <a:t>I, </a:t>
                      </a:r>
                      <a:r>
                        <a:rPr lang="en-US" sz="1600" b="1" dirty="0" err="1" smtClean="0">
                          <a:latin typeface="Arial" panose="020B0604020202020204" pitchFamily="34" charset="0"/>
                          <a:cs typeface="Arial" panose="020B0604020202020204" pitchFamily="34" charset="0"/>
                        </a:rPr>
                        <a:t>eµA</a:t>
                      </a:r>
                      <a:endParaRPr lang="ru-RU" sz="1600" b="1" dirty="0">
                        <a:latin typeface="Arial" panose="020B0604020202020204" pitchFamily="34" charset="0"/>
                        <a:cs typeface="Arial" panose="020B0604020202020204" pitchFamily="34" charset="0"/>
                      </a:endParaRPr>
                    </a:p>
                  </a:txBody>
                  <a:tcPr marL="91462" marR="91462" marT="45766" marB="45766" anchor="ctr"/>
                </a:tc>
                <a:tc>
                  <a:txBody>
                    <a:bodyPr/>
                    <a:lstStyle/>
                    <a:p>
                      <a:pPr algn="ctr"/>
                      <a:r>
                        <a:rPr lang="en-US" sz="1600" b="1" dirty="0" smtClean="0">
                          <a:latin typeface="Arial" panose="020B0604020202020204" pitchFamily="34" charset="0"/>
                          <a:cs typeface="Arial" panose="020B0604020202020204" pitchFamily="34" charset="0"/>
                        </a:rPr>
                        <a:t>3000</a:t>
                      </a:r>
                      <a:endParaRPr lang="ru-RU" sz="1600" b="1" dirty="0">
                        <a:latin typeface="Arial" panose="020B0604020202020204" pitchFamily="34" charset="0"/>
                        <a:cs typeface="Arial" panose="020B0604020202020204" pitchFamily="34" charset="0"/>
                      </a:endParaRPr>
                    </a:p>
                  </a:txBody>
                  <a:tcPr marL="91462" marR="91462" marT="45766" marB="45766" anchor="ctr"/>
                </a:tc>
                <a:tc>
                  <a:txBody>
                    <a:bodyPr/>
                    <a:lstStyle/>
                    <a:p>
                      <a:pPr algn="ctr"/>
                      <a:r>
                        <a:rPr lang="en-US" sz="1600" b="1" dirty="0" smtClean="0">
                          <a:latin typeface="Arial" panose="020B0604020202020204" pitchFamily="34" charset="0"/>
                          <a:cs typeface="Arial" panose="020B0604020202020204" pitchFamily="34" charset="0"/>
                        </a:rPr>
                        <a:t>1400</a:t>
                      </a:r>
                      <a:endParaRPr lang="ru-RU" sz="1600" b="1" dirty="0">
                        <a:latin typeface="Arial" panose="020B0604020202020204" pitchFamily="34" charset="0"/>
                        <a:cs typeface="Arial" panose="020B0604020202020204" pitchFamily="34" charset="0"/>
                      </a:endParaRPr>
                    </a:p>
                  </a:txBody>
                  <a:tcPr marL="91462" marR="91462" marT="45766" marB="45766" anchor="ctr"/>
                </a:tc>
                <a:tc>
                  <a:txBody>
                    <a:bodyPr/>
                    <a:lstStyle/>
                    <a:p>
                      <a:pPr algn="ctr"/>
                      <a:r>
                        <a:rPr lang="en-US" sz="1600" b="1" dirty="0" smtClean="0">
                          <a:latin typeface="Arial" panose="020B0604020202020204" pitchFamily="34" charset="0"/>
                          <a:cs typeface="Arial" panose="020B0604020202020204" pitchFamily="34" charset="0"/>
                        </a:rPr>
                        <a:t>1400</a:t>
                      </a:r>
                      <a:endParaRPr lang="ru-RU" sz="1600" b="1" dirty="0">
                        <a:latin typeface="Arial" panose="020B0604020202020204" pitchFamily="34" charset="0"/>
                        <a:cs typeface="Arial" panose="020B0604020202020204" pitchFamily="34" charset="0"/>
                      </a:endParaRPr>
                    </a:p>
                  </a:txBody>
                  <a:tcPr marL="91462" marR="91462" marT="45766" marB="45766" anchor="ctr"/>
                </a:tc>
                <a:tc>
                  <a:txBody>
                    <a:bodyPr/>
                    <a:lstStyle/>
                    <a:p>
                      <a:pPr algn="ctr"/>
                      <a:r>
                        <a:rPr lang="en-US" sz="1600" b="1" dirty="0" smtClean="0">
                          <a:latin typeface="Arial" panose="020B0604020202020204" pitchFamily="34" charset="0"/>
                          <a:cs typeface="Arial" panose="020B0604020202020204" pitchFamily="34" charset="0"/>
                        </a:rPr>
                        <a:t>350</a:t>
                      </a:r>
                      <a:endParaRPr lang="ru-RU" sz="1600" b="1" dirty="0">
                        <a:latin typeface="Arial" panose="020B0604020202020204" pitchFamily="34" charset="0"/>
                        <a:cs typeface="Arial" panose="020B0604020202020204" pitchFamily="34" charset="0"/>
                      </a:endParaRPr>
                    </a:p>
                  </a:txBody>
                  <a:tcPr marL="91462" marR="91462" marT="45766" marB="45766" anchor="ctr"/>
                </a:tc>
                <a:tc>
                  <a:txBody>
                    <a:bodyPr/>
                    <a:lstStyle/>
                    <a:p>
                      <a:pPr algn="ctr"/>
                      <a:r>
                        <a:rPr lang="en-US" sz="1600" b="1" dirty="0" smtClean="0">
                          <a:latin typeface="Arial" panose="020B0604020202020204" pitchFamily="34" charset="0"/>
                          <a:cs typeface="Arial" panose="020B0604020202020204" pitchFamily="34" charset="0"/>
                        </a:rPr>
                        <a:t>50</a:t>
                      </a:r>
                      <a:endParaRPr lang="ru-RU" sz="1600" b="1" dirty="0">
                        <a:latin typeface="Arial" panose="020B0604020202020204" pitchFamily="34" charset="0"/>
                        <a:cs typeface="Arial" panose="020B0604020202020204" pitchFamily="34" charset="0"/>
                      </a:endParaRPr>
                    </a:p>
                  </a:txBody>
                  <a:tcPr marL="91462" marR="91462" marT="45766" marB="45766" anchor="ctr"/>
                </a:tc>
                <a:tc>
                  <a:txBody>
                    <a:bodyPr/>
                    <a:lstStyle/>
                    <a:p>
                      <a:pPr algn="ctr"/>
                      <a:r>
                        <a:rPr lang="en-US" sz="1600" b="1" dirty="0" smtClean="0">
                          <a:latin typeface="Arial" panose="020B0604020202020204" pitchFamily="34" charset="0"/>
                          <a:cs typeface="Arial" panose="020B0604020202020204" pitchFamily="34" charset="0"/>
                        </a:rPr>
                        <a:t>670</a:t>
                      </a:r>
                      <a:endParaRPr lang="ru-RU" sz="1600" b="1" dirty="0">
                        <a:latin typeface="Arial" panose="020B0604020202020204" pitchFamily="34" charset="0"/>
                        <a:cs typeface="Arial" panose="020B0604020202020204" pitchFamily="34" charset="0"/>
                      </a:endParaRPr>
                    </a:p>
                  </a:txBody>
                  <a:tcPr marL="91462" marR="91462" marT="45766" marB="45766" anchor="ctr"/>
                </a:tc>
                <a:tc>
                  <a:txBody>
                    <a:bodyPr/>
                    <a:lstStyle/>
                    <a:p>
                      <a:pPr algn="ctr"/>
                      <a:r>
                        <a:rPr lang="en-US" sz="1600" b="1" dirty="0" smtClean="0">
                          <a:latin typeface="Arial" panose="020B0604020202020204" pitchFamily="34" charset="0"/>
                          <a:cs typeface="Arial" panose="020B0604020202020204" pitchFamily="34" charset="0"/>
                        </a:rPr>
                        <a:t>270</a:t>
                      </a:r>
                      <a:endParaRPr lang="ru-RU" sz="1600" b="1" dirty="0">
                        <a:latin typeface="Arial" panose="020B0604020202020204" pitchFamily="34" charset="0"/>
                        <a:cs typeface="Arial" panose="020B0604020202020204" pitchFamily="34" charset="0"/>
                      </a:endParaRPr>
                    </a:p>
                  </a:txBody>
                  <a:tcPr marL="91462" marR="91462" marT="45766" marB="45766" anchor="ctr"/>
                </a:tc>
                <a:tc>
                  <a:txBody>
                    <a:bodyPr/>
                    <a:lstStyle/>
                    <a:p>
                      <a:pPr algn="ctr"/>
                      <a:r>
                        <a:rPr lang="en-US" sz="1600" b="1" dirty="0" smtClean="0">
                          <a:latin typeface="Arial" panose="020B0604020202020204" pitchFamily="34" charset="0"/>
                          <a:cs typeface="Arial" panose="020B0604020202020204" pitchFamily="34" charset="0"/>
                        </a:rPr>
                        <a:t>320</a:t>
                      </a:r>
                      <a:endParaRPr lang="ru-RU" sz="1600" b="1" dirty="0">
                        <a:latin typeface="Arial" panose="020B0604020202020204" pitchFamily="34" charset="0"/>
                        <a:cs typeface="Arial" panose="020B0604020202020204" pitchFamily="34" charset="0"/>
                      </a:endParaRPr>
                    </a:p>
                  </a:txBody>
                  <a:tcPr marL="91462" marR="91462" marT="45766" marB="45766" anchor="ctr"/>
                </a:tc>
                <a:tc>
                  <a:txBody>
                    <a:bodyPr/>
                    <a:lstStyle/>
                    <a:p>
                      <a:pPr algn="ctr"/>
                      <a:r>
                        <a:rPr lang="en-US" sz="1600" b="1" dirty="0" smtClean="0">
                          <a:latin typeface="Arial" panose="020B0604020202020204" pitchFamily="34" charset="0"/>
                          <a:cs typeface="Arial" panose="020B0604020202020204" pitchFamily="34" charset="0"/>
                        </a:rPr>
                        <a:t>710</a:t>
                      </a:r>
                      <a:endParaRPr lang="ru-RU" sz="1600" b="1" dirty="0">
                        <a:latin typeface="Arial" panose="020B0604020202020204" pitchFamily="34" charset="0"/>
                        <a:cs typeface="Arial" panose="020B0604020202020204" pitchFamily="34" charset="0"/>
                      </a:endParaRPr>
                    </a:p>
                  </a:txBody>
                  <a:tcPr marL="91462" marR="91462" marT="45766" marB="45766" anchor="ctr"/>
                </a:tc>
                <a:tc>
                  <a:txBody>
                    <a:bodyPr/>
                    <a:lstStyle/>
                    <a:p>
                      <a:pPr algn="ctr"/>
                      <a:r>
                        <a:rPr lang="en-US" sz="1600" b="1" dirty="0" smtClean="0">
                          <a:latin typeface="Arial" panose="020B0604020202020204" pitchFamily="34" charset="0"/>
                          <a:cs typeface="Arial" panose="020B0604020202020204" pitchFamily="34" charset="0"/>
                        </a:rPr>
                        <a:t>100</a:t>
                      </a:r>
                      <a:endParaRPr lang="ru-RU" sz="1600" b="1" dirty="0">
                        <a:latin typeface="Arial" panose="020B0604020202020204" pitchFamily="34" charset="0"/>
                        <a:cs typeface="Arial" panose="020B0604020202020204" pitchFamily="34" charset="0"/>
                      </a:endParaRPr>
                    </a:p>
                  </a:txBody>
                  <a:tcPr marL="91462" marR="91462" marT="45766" marB="45766" anchor="ctr"/>
                </a:tc>
                <a:tc>
                  <a:txBody>
                    <a:bodyPr/>
                    <a:lstStyle/>
                    <a:p>
                      <a:pPr algn="ctr"/>
                      <a:r>
                        <a:rPr lang="en-US" sz="1600" b="1" dirty="0" smtClean="0">
                          <a:latin typeface="Arial" panose="020B0604020202020204" pitchFamily="34" charset="0"/>
                          <a:cs typeface="Arial" panose="020B0604020202020204" pitchFamily="34" charset="0"/>
                        </a:rPr>
                        <a:t>150</a:t>
                      </a:r>
                      <a:endParaRPr lang="ru-RU" sz="1600" b="1" dirty="0">
                        <a:latin typeface="Arial" panose="020B0604020202020204" pitchFamily="34" charset="0"/>
                        <a:cs typeface="Arial" panose="020B0604020202020204" pitchFamily="34" charset="0"/>
                      </a:endParaRPr>
                    </a:p>
                  </a:txBody>
                  <a:tcPr marL="91462" marR="91462" marT="45766" marB="45766" anchor="ctr"/>
                </a:tc>
                <a:tc>
                  <a:txBody>
                    <a:bodyPr/>
                    <a:lstStyle/>
                    <a:p>
                      <a:pPr algn="ctr"/>
                      <a:r>
                        <a:rPr lang="en-US" sz="1600" b="1" dirty="0" smtClean="0">
                          <a:latin typeface="Arial" panose="020B0604020202020204" pitchFamily="34" charset="0"/>
                          <a:cs typeface="Arial" panose="020B0604020202020204" pitchFamily="34" charset="0"/>
                        </a:rPr>
                        <a:t>20</a:t>
                      </a:r>
                      <a:endParaRPr lang="ru-RU" sz="1600" b="1" dirty="0">
                        <a:latin typeface="Arial" panose="020B0604020202020204" pitchFamily="34" charset="0"/>
                        <a:cs typeface="Arial" panose="020B0604020202020204" pitchFamily="34" charset="0"/>
                      </a:endParaRPr>
                    </a:p>
                  </a:txBody>
                  <a:tcPr marL="91462" marR="91462" marT="45766" marB="45766" anchor="ctr"/>
                </a:tc>
              </a:tr>
            </a:tbl>
          </a:graphicData>
        </a:graphic>
      </p:graphicFrame>
      <p:sp>
        <p:nvSpPr>
          <p:cNvPr id="78895" name="TextBox 4"/>
          <p:cNvSpPr txBox="1">
            <a:spLocks noChangeArrowheads="1"/>
          </p:cNvSpPr>
          <p:nvPr/>
        </p:nvSpPr>
        <p:spPr bwMode="auto">
          <a:xfrm>
            <a:off x="92075" y="4581525"/>
            <a:ext cx="482441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800" smtClean="0">
                <a:solidFill>
                  <a:srgbClr val="000000"/>
                </a:solidFill>
                <a:cs typeface="Arial" panose="020B0604020202020204" pitchFamily="34" charset="0"/>
              </a:rPr>
              <a:t>P</a:t>
            </a:r>
            <a:r>
              <a:rPr lang="en-US" altLang="ru-RU" sz="1800" baseline="-25000" smtClean="0">
                <a:solidFill>
                  <a:srgbClr val="000000"/>
                </a:solidFill>
                <a:cs typeface="Arial" panose="020B0604020202020204" pitchFamily="34" charset="0"/>
              </a:rPr>
              <a:t>UHF </a:t>
            </a:r>
            <a:r>
              <a:rPr lang="en-US" altLang="ru-RU" sz="1800" smtClean="0">
                <a:solidFill>
                  <a:srgbClr val="000000"/>
                </a:solidFill>
                <a:cs typeface="Arial" panose="020B0604020202020204" pitchFamily="34" charset="0"/>
              </a:rPr>
              <a:t>= 5 ÷ 10 kW (28 GHz or 28 + 18 GHz)</a:t>
            </a:r>
            <a:endParaRPr lang="ru-RU" altLang="ru-RU" sz="1800" smtClean="0">
              <a:solidFill>
                <a:srgbClr val="000000"/>
              </a:solidFill>
              <a:cs typeface="Arial" panose="020B0604020202020204" pitchFamily="34" charset="0"/>
            </a:endParaRPr>
          </a:p>
        </p:txBody>
      </p:sp>
      <p:sp>
        <p:nvSpPr>
          <p:cNvPr id="6" name="Прямоугольник 5"/>
          <p:cNvSpPr/>
          <p:nvPr/>
        </p:nvSpPr>
        <p:spPr>
          <a:xfrm>
            <a:off x="250825" y="5151438"/>
            <a:ext cx="6535738" cy="1570037"/>
          </a:xfrm>
          <a:prstGeom prst="rect">
            <a:avLst/>
          </a:prstGeom>
        </p:spPr>
        <p:txBody>
          <a:bodyPr>
            <a:spAutoFit/>
          </a:bodyPr>
          <a:lstStyle/>
          <a:p>
            <a:pPr eaLnBrk="1" fontAlgn="auto" hangingPunct="1">
              <a:spcBef>
                <a:spcPts val="0"/>
              </a:spcBef>
              <a:spcAft>
                <a:spcPts val="0"/>
              </a:spcAft>
              <a:defRPr/>
            </a:pPr>
            <a:r>
              <a:rPr lang="en-US" sz="1600" b="1" u="sng" dirty="0">
                <a:solidFill>
                  <a:prstClr val="black"/>
                </a:solidFill>
                <a:latin typeface="Times New Roman" panose="02020603050405020304" pitchFamily="18" charset="0"/>
                <a:cs typeface="Times New Roman" panose="02020603050405020304" pitchFamily="18" charset="0"/>
              </a:rPr>
              <a:t>The 3rd generation ECRIS development demonstrates : </a:t>
            </a:r>
            <a:endParaRPr lang="ru-RU" sz="1600" u="sng" dirty="0">
              <a:solidFill>
                <a:prstClr val="black"/>
              </a:solidFill>
              <a:latin typeface="Times New Roman" panose="02020603050405020304" pitchFamily="18" charset="0"/>
              <a:cs typeface="Times New Roman" panose="02020603050405020304" pitchFamily="18" charset="0"/>
            </a:endParaRPr>
          </a:p>
          <a:p>
            <a:pPr marL="285750" indent="-285750" eaLnBrk="1" fontAlgn="auto" hangingPunct="1">
              <a:spcBef>
                <a:spcPts val="0"/>
              </a:spcBef>
              <a:spcAft>
                <a:spcPts val="0"/>
              </a:spcAft>
              <a:buFont typeface="Wingdings" panose="05000000000000000000" pitchFamily="2" charset="2"/>
              <a:buChar char="Ø"/>
              <a:defRPr/>
            </a:pPr>
            <a:r>
              <a:rPr lang="en-US" sz="1600" b="1" dirty="0">
                <a:solidFill>
                  <a:prstClr val="black"/>
                </a:solidFill>
                <a:latin typeface="Times New Roman" panose="02020603050405020304" pitchFamily="18" charset="0"/>
                <a:cs typeface="Times New Roman" panose="02020603050405020304" pitchFamily="18" charset="0"/>
              </a:rPr>
              <a:t>Big technical challenge </a:t>
            </a:r>
            <a:endParaRPr lang="ru-RU" sz="1600" dirty="0">
              <a:solidFill>
                <a:prstClr val="black"/>
              </a:solidFill>
              <a:latin typeface="Times New Roman" panose="02020603050405020304" pitchFamily="18" charset="0"/>
              <a:cs typeface="Times New Roman" panose="02020603050405020304" pitchFamily="18" charset="0"/>
            </a:endParaRPr>
          </a:p>
          <a:p>
            <a:pPr marL="285750" indent="-285750" eaLnBrk="1" fontAlgn="auto" hangingPunct="1">
              <a:spcBef>
                <a:spcPts val="0"/>
              </a:spcBef>
              <a:spcAft>
                <a:spcPts val="0"/>
              </a:spcAft>
              <a:buFont typeface="Wingdings" panose="05000000000000000000" pitchFamily="2" charset="2"/>
              <a:buChar char="Ø"/>
              <a:defRPr/>
            </a:pPr>
            <a:r>
              <a:rPr lang="en-US" sz="1600" b="1" dirty="0">
                <a:solidFill>
                  <a:prstClr val="black"/>
                </a:solidFill>
                <a:latin typeface="Times New Roman" panose="02020603050405020304" pitchFamily="18" charset="0"/>
                <a:cs typeface="Times New Roman" panose="02020603050405020304" pitchFamily="18" charset="0"/>
              </a:rPr>
              <a:t>High cost (5-6 M$) </a:t>
            </a:r>
            <a:endParaRPr lang="ru-RU" sz="1600" dirty="0">
              <a:solidFill>
                <a:prstClr val="black"/>
              </a:solidFill>
              <a:latin typeface="Times New Roman" panose="02020603050405020304" pitchFamily="18" charset="0"/>
              <a:cs typeface="Times New Roman" panose="02020603050405020304" pitchFamily="18" charset="0"/>
            </a:endParaRPr>
          </a:p>
          <a:p>
            <a:pPr marL="285750" indent="-285750" eaLnBrk="1" fontAlgn="auto" hangingPunct="1">
              <a:spcBef>
                <a:spcPts val="0"/>
              </a:spcBef>
              <a:spcAft>
                <a:spcPts val="0"/>
              </a:spcAft>
              <a:buFont typeface="Wingdings" panose="05000000000000000000" pitchFamily="2" charset="2"/>
              <a:buChar char="Ø"/>
              <a:defRPr/>
            </a:pPr>
            <a:r>
              <a:rPr lang="en-US" sz="1600" b="1" dirty="0">
                <a:solidFill>
                  <a:prstClr val="black"/>
                </a:solidFill>
                <a:latin typeface="Times New Roman" panose="02020603050405020304" pitchFamily="18" charset="0"/>
                <a:cs typeface="Times New Roman" panose="02020603050405020304" pitchFamily="18" charset="0"/>
              </a:rPr>
              <a:t>Very long time for R&amp;D (10 years from R&amp;D to High performance) </a:t>
            </a:r>
            <a:endParaRPr lang="ru-RU" sz="1600" dirty="0">
              <a:solidFill>
                <a:prstClr val="black"/>
              </a:solidFill>
              <a:latin typeface="Times New Roman" panose="02020603050405020304" pitchFamily="18" charset="0"/>
              <a:cs typeface="Times New Roman" panose="02020603050405020304" pitchFamily="18" charset="0"/>
            </a:endParaRPr>
          </a:p>
          <a:p>
            <a:pPr marL="285750" indent="-285750" eaLnBrk="1" fontAlgn="auto" hangingPunct="1">
              <a:spcBef>
                <a:spcPts val="0"/>
              </a:spcBef>
              <a:spcAft>
                <a:spcPts val="0"/>
              </a:spcAft>
              <a:buFont typeface="Wingdings" panose="05000000000000000000" pitchFamily="2" charset="2"/>
              <a:buChar char="Ø"/>
              <a:defRPr/>
            </a:pPr>
            <a:r>
              <a:rPr lang="en-US" sz="1600" b="1" dirty="0">
                <a:solidFill>
                  <a:prstClr val="black"/>
                </a:solidFill>
                <a:latin typeface="Times New Roman" panose="02020603050405020304" pitchFamily="18" charset="0"/>
                <a:cs typeface="Times New Roman" panose="02020603050405020304" pitchFamily="18" charset="0"/>
              </a:rPr>
              <a:t>Big risk (Could fail completely ) </a:t>
            </a:r>
          </a:p>
          <a:p>
            <a:pPr marL="285750" indent="-285750" eaLnBrk="1" fontAlgn="auto" hangingPunct="1">
              <a:spcBef>
                <a:spcPts val="0"/>
              </a:spcBef>
              <a:spcAft>
                <a:spcPts val="0"/>
              </a:spcAft>
              <a:buFont typeface="Wingdings" panose="05000000000000000000" pitchFamily="2" charset="2"/>
              <a:buChar char="Ø"/>
              <a:defRPr/>
            </a:pPr>
            <a:r>
              <a:rPr lang="en-US" sz="1600" b="1" dirty="0">
                <a:solidFill>
                  <a:prstClr val="black"/>
                </a:solidFill>
                <a:latin typeface="Times New Roman" panose="02020603050405020304" pitchFamily="18" charset="0"/>
                <a:cs typeface="Times New Roman" panose="02020603050405020304" pitchFamily="18" charset="0"/>
              </a:rPr>
              <a:t>But amazing performance and exciting results </a:t>
            </a:r>
            <a:endParaRPr lang="ru-RU" sz="1600" dirty="0">
              <a:solidFill>
                <a:prstClr val="black"/>
              </a:solidFill>
              <a:latin typeface="Times New Roman" panose="02020603050405020304" pitchFamily="18" charset="0"/>
              <a:cs typeface="Times New Roman" panose="02020603050405020304" pitchFamily="18" charset="0"/>
            </a:endParaRPr>
          </a:p>
        </p:txBody>
      </p:sp>
      <p:pic>
        <p:nvPicPr>
          <p:cNvPr id="7" name="Picture 2" descr="RILAC 2 ion source room 20130626"/>
          <p:cNvPicPr>
            <a:picLocks noChangeAspect="1" noChangeArrowheads="1"/>
          </p:cNvPicPr>
          <p:nvPr/>
        </p:nvPicPr>
        <p:blipFill>
          <a:blip r:embed="rId2" cstate="print"/>
          <a:srcRect/>
          <a:stretch>
            <a:fillRect/>
          </a:stretch>
        </p:blipFill>
        <p:spPr bwMode="auto">
          <a:xfrm>
            <a:off x="4916488" y="725488"/>
            <a:ext cx="3963987" cy="2592387"/>
          </a:xfrm>
          <a:prstGeom prst="rect">
            <a:avLst/>
          </a:prstGeom>
          <a:noFill/>
          <a:ln w="9525">
            <a:solidFill>
              <a:srgbClr val="FF0000"/>
            </a:solidFill>
            <a:miter lim="800000"/>
            <a:headEnd/>
            <a:tailEnd/>
          </a:ln>
          <a:effectLst>
            <a:outerShdw blurRad="304800" dist="190500" dir="3960000" algn="ctr" rotWithShape="0">
              <a:srgbClr val="000000">
                <a:alpha val="43137"/>
              </a:srgbClr>
            </a:outerShdw>
          </a:effectLst>
          <a:extLst/>
        </p:spPr>
      </p:pic>
      <p:pic>
        <p:nvPicPr>
          <p:cNvPr id="78898" name="Picture 11" descr="SECRAL04-09-10"/>
          <p:cNvPicPr>
            <a:picLocks noChangeAspect="1" noChangeArrowheads="1"/>
          </p:cNvPicPr>
          <p:nvPr/>
        </p:nvPicPr>
        <p:blipFill>
          <a:blip r:embed="rId3" cstate="print">
            <a:extLst>
              <a:ext uri="{28A0092B-C50C-407E-A947-70E740481C1C}">
                <a14:useLocalDpi xmlns="" xmlns:a14="http://schemas.microsoft.com/office/drawing/2010/main" val="0"/>
              </a:ext>
            </a:extLst>
          </a:blip>
          <a:srcRect l="23863" t="15727" r="25752" b="24683"/>
          <a:stretch>
            <a:fillRect/>
          </a:stretch>
        </p:blipFill>
        <p:spPr bwMode="auto">
          <a:xfrm>
            <a:off x="415925" y="661988"/>
            <a:ext cx="4105275" cy="282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Правая фигурная скобка 8"/>
          <p:cNvSpPr/>
          <p:nvPr/>
        </p:nvSpPr>
        <p:spPr>
          <a:xfrm>
            <a:off x="6704013" y="5230813"/>
            <a:ext cx="387350" cy="1512887"/>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ru-RU">
              <a:solidFill>
                <a:prstClr val="black"/>
              </a:solidFill>
            </a:endParaRPr>
          </a:p>
        </p:txBody>
      </p:sp>
      <p:sp>
        <p:nvSpPr>
          <p:cNvPr id="78900" name="Прямоугольник 9"/>
          <p:cNvSpPr>
            <a:spLocks noChangeArrowheads="1"/>
          </p:cNvSpPr>
          <p:nvPr/>
        </p:nvSpPr>
        <p:spPr bwMode="auto">
          <a:xfrm>
            <a:off x="7091363" y="5802313"/>
            <a:ext cx="213201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800" smtClean="0">
                <a:solidFill>
                  <a:srgbClr val="000000"/>
                </a:solidFill>
                <a:cs typeface="Arial" panose="020B0604020202020204" pitchFamily="34" charset="0"/>
              </a:rPr>
              <a:t>L. T. Sun, ECRIS2014, </a:t>
            </a:r>
            <a:endParaRPr lang="ru-RU" altLang="ru-RU" sz="1800" smtClean="0">
              <a:solidFill>
                <a:srgbClr val="000000"/>
              </a:solidFill>
              <a:cs typeface="Arial" panose="020B0604020202020204" pitchFamily="34" charset="0"/>
            </a:endParaRPr>
          </a:p>
        </p:txBody>
      </p:sp>
    </p:spTree>
    <p:extLst>
      <p:ext uri="{BB962C8B-B14F-4D97-AF65-F5344CB8AC3E}">
        <p14:creationId xmlns="" xmlns:p14="http://schemas.microsoft.com/office/powerpoint/2010/main" val="251047014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950" y="0"/>
            <a:ext cx="9036050" cy="5232202"/>
          </a:xfrm>
          <a:prstGeom prst="rect">
            <a:avLst/>
          </a:prstGeom>
          <a:noFill/>
        </p:spPr>
        <p:txBody>
          <a:bodyPr>
            <a:spAutoFit/>
          </a:bodyPr>
          <a:lstStyle/>
          <a:p>
            <a:pPr algn="ctr">
              <a:defRPr/>
            </a:pPr>
            <a:r>
              <a:rPr lang="ru-RU" sz="2800" b="1" u="sng" dirty="0">
                <a:solidFill>
                  <a:srgbClr val="C0504D"/>
                </a:solidFill>
                <a:latin typeface="Times New Roman" panose="02020603050405020304" pitchFamily="18" charset="0"/>
              </a:rPr>
              <a:t>Проект реконструкции У-400М </a:t>
            </a:r>
          </a:p>
          <a:p>
            <a:pPr algn="ctr">
              <a:defRPr/>
            </a:pPr>
            <a:r>
              <a:rPr lang="ru-RU" sz="2800" b="1" u="sng" dirty="0">
                <a:solidFill>
                  <a:srgbClr val="C0504D"/>
                </a:solidFill>
                <a:latin typeface="Times New Roman" panose="02020603050405020304" pitchFamily="18" charset="0"/>
              </a:rPr>
              <a:t>с целью повышения энергии ионов</a:t>
            </a:r>
            <a:r>
              <a:rPr lang="ru-RU" sz="2800" b="1" u="sng" dirty="0" smtClean="0">
                <a:solidFill>
                  <a:srgbClr val="C0504D"/>
                </a:solidFill>
                <a:latin typeface="Times New Roman" panose="02020603050405020304" pitchFamily="18" charset="0"/>
              </a:rPr>
              <a:t>:</a:t>
            </a:r>
          </a:p>
          <a:p>
            <a:pPr algn="ctr">
              <a:defRPr/>
            </a:pPr>
            <a:endParaRPr lang="ru-RU" sz="2800" b="1" u="sng" dirty="0">
              <a:solidFill>
                <a:srgbClr val="C0504D"/>
              </a:solidFill>
              <a:latin typeface="Times New Roman" panose="02020603050405020304" pitchFamily="18" charset="0"/>
            </a:endParaRPr>
          </a:p>
          <a:p>
            <a:pPr algn="ctr">
              <a:defRPr/>
            </a:pPr>
            <a:endParaRPr lang="ru-RU" sz="2800" b="1" u="sng" dirty="0" smtClean="0">
              <a:solidFill>
                <a:srgbClr val="C0504D"/>
              </a:solidFill>
              <a:latin typeface="Times New Roman" panose="02020603050405020304" pitchFamily="18" charset="0"/>
            </a:endParaRPr>
          </a:p>
          <a:p>
            <a:pPr>
              <a:defRPr/>
            </a:pPr>
            <a:endParaRPr lang="en-US" sz="2800" dirty="0">
              <a:solidFill>
                <a:prstClr val="black"/>
              </a:solidFill>
              <a:latin typeface="Times New Roman" panose="02020603050405020304" pitchFamily="18" charset="0"/>
            </a:endParaRPr>
          </a:p>
          <a:p>
            <a:pPr lvl="1">
              <a:defRPr/>
            </a:pPr>
            <a:r>
              <a:rPr lang="ru-RU" sz="2800" b="1" u="sng" dirty="0">
                <a:solidFill>
                  <a:srgbClr val="1F497D">
                    <a:lumMod val="75000"/>
                  </a:srgbClr>
                </a:solidFill>
                <a:latin typeface="Times New Roman" panose="02020603050405020304" pitchFamily="18" charset="0"/>
              </a:rPr>
              <a:t>Необходимая техническая модернизация</a:t>
            </a:r>
            <a:r>
              <a:rPr lang="ru-RU" sz="2800" b="1" u="sng" dirty="0" smtClean="0">
                <a:solidFill>
                  <a:srgbClr val="1F497D">
                    <a:lumMod val="75000"/>
                  </a:srgbClr>
                </a:solidFill>
                <a:latin typeface="Times New Roman" panose="02020603050405020304" pitchFamily="18" charset="0"/>
              </a:rPr>
              <a:t>:</a:t>
            </a:r>
            <a:endParaRPr lang="ru-RU" sz="2800" b="1" u="sng" dirty="0">
              <a:solidFill>
                <a:srgbClr val="1F497D">
                  <a:lumMod val="75000"/>
                </a:srgbClr>
              </a:solidFill>
              <a:latin typeface="Times New Roman" panose="02020603050405020304" pitchFamily="18" charset="0"/>
            </a:endParaRPr>
          </a:p>
          <a:p>
            <a:pPr marL="914400" lvl="1" indent="-457200">
              <a:buFontTx/>
              <a:buAutoNum type="arabicPeriod"/>
              <a:defRPr/>
            </a:pPr>
            <a:endParaRPr lang="ru-RU" sz="2000" dirty="0" smtClean="0">
              <a:solidFill>
                <a:srgbClr val="1F497D">
                  <a:lumMod val="75000"/>
                </a:srgbClr>
              </a:solidFill>
              <a:latin typeface="Times New Roman" panose="02020603050405020304" pitchFamily="18" charset="0"/>
            </a:endParaRPr>
          </a:p>
          <a:p>
            <a:pPr marL="914400" lvl="1" indent="-457200">
              <a:buFontTx/>
              <a:buAutoNum type="arabicPeriod"/>
              <a:defRPr/>
            </a:pPr>
            <a:r>
              <a:rPr lang="ru-RU" sz="2000" dirty="0" smtClean="0">
                <a:solidFill>
                  <a:srgbClr val="1F497D">
                    <a:lumMod val="75000"/>
                  </a:srgbClr>
                </a:solidFill>
                <a:latin typeface="Times New Roman" panose="02020603050405020304" pitchFamily="18" charset="0"/>
              </a:rPr>
              <a:t>Замена </a:t>
            </a:r>
            <a:r>
              <a:rPr lang="ru-RU" sz="2000" dirty="0">
                <a:solidFill>
                  <a:srgbClr val="1F497D">
                    <a:lumMod val="75000"/>
                  </a:srgbClr>
                </a:solidFill>
                <a:latin typeface="Times New Roman" panose="02020603050405020304" pitchFamily="18" charset="0"/>
              </a:rPr>
              <a:t>основной катушки магнита циклотрона.</a:t>
            </a:r>
          </a:p>
          <a:p>
            <a:pPr marL="914400" lvl="1" indent="-457200">
              <a:buFontTx/>
              <a:buAutoNum type="arabicPeriod"/>
              <a:defRPr/>
            </a:pPr>
            <a:r>
              <a:rPr lang="ru-RU" sz="2000" dirty="0">
                <a:solidFill>
                  <a:srgbClr val="1F497D">
                    <a:lumMod val="75000"/>
                  </a:srgbClr>
                </a:solidFill>
                <a:latin typeface="Times New Roman" panose="02020603050405020304" pitchFamily="18" charset="0"/>
              </a:rPr>
              <a:t>Замена системы вакуумной откачки (переход на криогенные насосы).</a:t>
            </a:r>
          </a:p>
          <a:p>
            <a:pPr marL="914400" lvl="1" indent="-457200">
              <a:buFontTx/>
              <a:buAutoNum type="arabicPeriod"/>
              <a:defRPr/>
            </a:pPr>
            <a:r>
              <a:rPr lang="ru-RU" sz="2000" dirty="0">
                <a:solidFill>
                  <a:srgbClr val="1F497D">
                    <a:lumMod val="75000"/>
                  </a:srgbClr>
                </a:solidFill>
                <a:latin typeface="Times New Roman" panose="02020603050405020304" pitchFamily="18" charset="0"/>
              </a:rPr>
              <a:t>Создание аппаратуры амплитудно-фазовой стабилизации ускоряющего напряжения на </a:t>
            </a:r>
            <a:r>
              <a:rPr lang="ru-RU" sz="2000" dirty="0" err="1">
                <a:solidFill>
                  <a:srgbClr val="1F497D">
                    <a:lumMod val="75000"/>
                  </a:srgbClr>
                </a:solidFill>
                <a:latin typeface="Times New Roman" panose="02020603050405020304" pitchFamily="18" charset="0"/>
              </a:rPr>
              <a:t>дуантах</a:t>
            </a:r>
            <a:r>
              <a:rPr lang="ru-RU" sz="2000" dirty="0">
                <a:solidFill>
                  <a:srgbClr val="1F497D">
                    <a:lumMod val="75000"/>
                  </a:srgbClr>
                </a:solidFill>
                <a:latin typeface="Times New Roman" panose="02020603050405020304" pitchFamily="18" charset="0"/>
              </a:rPr>
              <a:t> на базе метода векторного регулирования.</a:t>
            </a:r>
          </a:p>
          <a:p>
            <a:pPr marL="914400" lvl="1" indent="-457200">
              <a:buFontTx/>
              <a:buAutoNum type="arabicPeriod"/>
              <a:defRPr/>
            </a:pPr>
            <a:r>
              <a:rPr lang="ru-RU" sz="2000" dirty="0">
                <a:solidFill>
                  <a:srgbClr val="1F497D">
                    <a:lumMod val="75000"/>
                  </a:srgbClr>
                </a:solidFill>
                <a:latin typeface="Times New Roman" panose="02020603050405020304" pitchFamily="18" charset="0"/>
              </a:rPr>
              <a:t>Замена высокочастотных </a:t>
            </a:r>
            <a:r>
              <a:rPr lang="ru-RU" sz="2000" dirty="0" smtClean="0">
                <a:solidFill>
                  <a:srgbClr val="1F497D">
                    <a:lumMod val="75000"/>
                  </a:srgbClr>
                </a:solidFill>
                <a:latin typeface="Times New Roman" panose="02020603050405020304" pitchFamily="18" charset="0"/>
              </a:rPr>
              <a:t>генераторов</a:t>
            </a:r>
            <a:r>
              <a:rPr lang="ru-RU" dirty="0" smtClean="0">
                <a:solidFill>
                  <a:srgbClr val="1F497D">
                    <a:lumMod val="75000"/>
                  </a:srgbClr>
                </a:solidFill>
                <a:latin typeface="Times New Roman" panose="02020603050405020304" pitchFamily="18" charset="0"/>
              </a:rPr>
              <a:t>.</a:t>
            </a:r>
            <a:endParaRPr lang="ru-RU" dirty="0">
              <a:solidFill>
                <a:srgbClr val="1F497D">
                  <a:lumMod val="75000"/>
                </a:srgbClr>
              </a:solidFill>
              <a:latin typeface="Times New Roman" panose="02020603050405020304" pitchFamily="18" charset="0"/>
            </a:endParaRPr>
          </a:p>
          <a:p>
            <a:pPr lvl="1">
              <a:defRPr/>
            </a:pPr>
            <a:endParaRPr lang="ru-RU" sz="800" dirty="0">
              <a:solidFill>
                <a:prstClr val="black"/>
              </a:solidFill>
              <a:latin typeface="Times New Roman" panose="02020603050405020304" pitchFamily="18" charset="0"/>
            </a:endParaRPr>
          </a:p>
          <a:p>
            <a:pPr>
              <a:defRPr/>
            </a:pPr>
            <a:endParaRPr lang="ru-RU" sz="2000" b="1" u="sng" dirty="0" smtClean="0">
              <a:solidFill>
                <a:srgbClr val="C0504D">
                  <a:lumMod val="50000"/>
                </a:srgbClr>
              </a:solidFill>
              <a:latin typeface="Times New Roman" panose="02020603050405020304" pitchFamily="18" charset="0"/>
            </a:endParaRPr>
          </a:p>
          <a:p>
            <a:pPr>
              <a:defRPr/>
            </a:pPr>
            <a:endParaRPr lang="ru-RU" dirty="0">
              <a:solidFill>
                <a:prstClr val="black"/>
              </a:solidFill>
              <a:latin typeface="Times New Roman" panose="02020603050405020304" pitchFamily="18" charset="0"/>
            </a:endParaRPr>
          </a:p>
        </p:txBody>
      </p:sp>
    </p:spTree>
    <p:extLst>
      <p:ext uri="{BB962C8B-B14F-4D97-AF65-F5344CB8AC3E}">
        <p14:creationId xmlns="" xmlns:p14="http://schemas.microsoft.com/office/powerpoint/2010/main" val="132182729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p:nvPr>
        </p:nvSpPr>
        <p:spPr/>
        <p:txBody>
          <a:bodyPr/>
          <a:lstStyle/>
          <a:p>
            <a:pPr marL="0" indent="0">
              <a:buNone/>
            </a:pPr>
            <a:endParaRPr lang="ru-RU" dirty="0" smtClean="0"/>
          </a:p>
          <a:p>
            <a:pPr marL="0" indent="0">
              <a:buNone/>
            </a:pPr>
            <a:endParaRPr lang="ru-RU" dirty="0"/>
          </a:p>
          <a:p>
            <a:pPr marL="0" indent="0">
              <a:buNone/>
            </a:pPr>
            <a:endParaRPr lang="ru-RU" dirty="0" smtClean="0"/>
          </a:p>
          <a:p>
            <a:pPr marL="0" indent="0" algn="ctr">
              <a:buNone/>
            </a:pPr>
            <a:r>
              <a:rPr lang="ru-RU" dirty="0"/>
              <a:t>Ц</a:t>
            </a:r>
            <a:r>
              <a:rPr lang="ru-RU" dirty="0" smtClean="0"/>
              <a:t>иклотроны тяжелых ионов ЛЯР</a:t>
            </a:r>
          </a:p>
          <a:p>
            <a:pPr marL="0" indent="0" algn="ctr">
              <a:buNone/>
            </a:pPr>
            <a:r>
              <a:rPr lang="ru-RU" dirty="0"/>
              <a:t>д</a:t>
            </a:r>
            <a:r>
              <a:rPr lang="ru-RU" dirty="0" smtClean="0"/>
              <a:t>ля прикладных задач</a:t>
            </a:r>
            <a:endParaRPr lang="ru-RU" dirty="0"/>
          </a:p>
        </p:txBody>
      </p:sp>
    </p:spTree>
    <p:extLst>
      <p:ext uri="{BB962C8B-B14F-4D97-AF65-F5344CB8AC3E}">
        <p14:creationId xmlns="" xmlns:p14="http://schemas.microsoft.com/office/powerpoint/2010/main" val="196339769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0594" name="Picture 2" descr="IMG_9396"/>
          <p:cNvPicPr>
            <a:picLocks noChangeAspect="1" noChangeArrowheads="1"/>
          </p:cNvPicPr>
          <p:nvPr/>
        </p:nvPicPr>
        <p:blipFill>
          <a:blip r:embed="rId2" cstate="print">
            <a:lum bright="10000" contrast="24000"/>
            <a:extLst>
              <a:ext uri="{28A0092B-C50C-407E-A947-70E740481C1C}">
                <a14:useLocalDpi xmlns="" xmlns:a14="http://schemas.microsoft.com/office/drawing/2010/main" val="0"/>
              </a:ext>
            </a:extLst>
          </a:blip>
          <a:srcRect/>
          <a:stretch>
            <a:fillRect/>
          </a:stretch>
        </p:blipFill>
        <p:spPr bwMode="auto">
          <a:xfrm>
            <a:off x="179388" y="0"/>
            <a:ext cx="4321175" cy="648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0596" name="Rectangle 4"/>
          <p:cNvSpPr>
            <a:spLocks noChangeArrowheads="1"/>
          </p:cNvSpPr>
          <p:nvPr/>
        </p:nvSpPr>
        <p:spPr bwMode="auto">
          <a:xfrm>
            <a:off x="3055938" y="541655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1" hangingPunct="1">
              <a:defRPr/>
            </a:pPr>
            <a:endParaRPr lang="ru-RU">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750597" name="Rectangle 5"/>
          <p:cNvSpPr>
            <a:spLocks noChangeArrowheads="1"/>
          </p:cNvSpPr>
          <p:nvPr/>
        </p:nvSpPr>
        <p:spPr bwMode="auto">
          <a:xfrm>
            <a:off x="4005263" y="574040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1" hangingPunct="1">
              <a:defRPr/>
            </a:pPr>
            <a:endParaRPr lang="ru-RU">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750598" name="Rectangle 6"/>
          <p:cNvSpPr>
            <a:spLocks noChangeArrowheads="1"/>
          </p:cNvSpPr>
          <p:nvPr/>
        </p:nvSpPr>
        <p:spPr bwMode="auto">
          <a:xfrm>
            <a:off x="180975" y="6308725"/>
            <a:ext cx="8963025" cy="403225"/>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nchor="b"/>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n-US" altLang="ru-RU" sz="1800" b="1" smtClean="0">
                <a:solidFill>
                  <a:srgbClr val="FFFF00"/>
                </a:solidFill>
              </a:rPr>
              <a:t>Reconstruction of IC-100 cyclotron </a:t>
            </a:r>
            <a:r>
              <a:rPr lang="ru-RU" altLang="ru-RU" sz="1800" b="1" smtClean="0">
                <a:solidFill>
                  <a:srgbClr val="FFFF00"/>
                </a:solidFill>
              </a:rPr>
              <a:t>(2001-2002)</a:t>
            </a:r>
            <a:endParaRPr lang="en-US" altLang="ru-RU" sz="1800" b="1" smtClean="0">
              <a:solidFill>
                <a:srgbClr val="FFFF00"/>
              </a:solidFill>
            </a:endParaRPr>
          </a:p>
        </p:txBody>
      </p:sp>
      <p:pic>
        <p:nvPicPr>
          <p:cNvPr id="750599" name="Picture 7" descr="IMG_9358"/>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16463" y="0"/>
            <a:ext cx="4225925" cy="633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5401631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nodeType="afterEffect">
                                  <p:stCondLst>
                                    <p:cond delay="0"/>
                                  </p:stCondLst>
                                  <p:childTnLst>
                                    <p:set>
                                      <p:cBhvr>
                                        <p:cTn id="6" dur="1" fill="hold">
                                          <p:stCondLst>
                                            <p:cond delay="0"/>
                                          </p:stCondLst>
                                        </p:cTn>
                                        <p:tgtEl>
                                          <p:spTgt spid="750594"/>
                                        </p:tgtEl>
                                        <p:attrNameLst>
                                          <p:attrName>style.visibility</p:attrName>
                                        </p:attrNameLst>
                                      </p:cBhvr>
                                      <p:to>
                                        <p:strVal val="visible"/>
                                      </p:to>
                                    </p:set>
                                    <p:animEffect transition="in" filter="blinds(vertical)">
                                      <p:cBhvr>
                                        <p:cTn id="7" dur="500"/>
                                        <p:tgtEl>
                                          <p:spTgt spid="750594"/>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50598"/>
                                        </p:tgtEl>
                                        <p:attrNameLst>
                                          <p:attrName>style.visibility</p:attrName>
                                        </p:attrNameLst>
                                      </p:cBhvr>
                                      <p:to>
                                        <p:strVal val="visible"/>
                                      </p:to>
                                    </p:set>
                                    <p:animEffect transition="in" filter="dissolve">
                                      <p:cBhvr>
                                        <p:cTn id="11" dur="500"/>
                                        <p:tgtEl>
                                          <p:spTgt spid="750598"/>
                                        </p:tgtEl>
                                      </p:cBhvr>
                                    </p:animEffect>
                                  </p:child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750599"/>
                                        </p:tgtEl>
                                        <p:attrNameLst>
                                          <p:attrName>style.visibility</p:attrName>
                                        </p:attrNameLst>
                                      </p:cBhvr>
                                      <p:to>
                                        <p:strVal val="visible"/>
                                      </p:to>
                                    </p:set>
                                    <p:animEffect transition="in" filter="checkerboard(across)">
                                      <p:cBhvr>
                                        <p:cTn id="15" dur="500"/>
                                        <p:tgtEl>
                                          <p:spTgt spid="7505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59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Номер слайда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7D09267-40C0-41A4-BFAD-6A533AB55223}" type="slidenum">
              <a:rPr lang="en-US" altLang="ru-RU">
                <a:solidFill>
                  <a:srgbClr val="FFFFFF"/>
                </a:solidFill>
                <a:latin typeface="Times New Roman" panose="02020603050405020304" pitchFamily="18" charset="0"/>
              </a:rPr>
              <a:pPr eaLnBrk="1" hangingPunct="1"/>
              <a:t>59</a:t>
            </a:fld>
            <a:endParaRPr lang="en-US" altLang="ru-RU">
              <a:solidFill>
                <a:srgbClr val="FFFFFF"/>
              </a:solidFill>
              <a:latin typeface="Times New Roman" panose="02020603050405020304" pitchFamily="18" charset="0"/>
            </a:endParaRPr>
          </a:p>
        </p:txBody>
      </p:sp>
      <p:sp>
        <p:nvSpPr>
          <p:cNvPr id="907266" name="Rectangle 2"/>
          <p:cNvSpPr>
            <a:spLocks noChangeArrowheads="1"/>
          </p:cNvSpPr>
          <p:nvPr/>
        </p:nvSpPr>
        <p:spPr bwMode="auto">
          <a:xfrm>
            <a:off x="0" y="476672"/>
            <a:ext cx="9144000" cy="523220"/>
          </a:xfrm>
          <a:prstGeom prst="rect">
            <a:avLst/>
          </a:prstGeom>
          <a:solidFill>
            <a:srgbClr val="0000FF"/>
          </a:solidFill>
          <a:ln w="9525">
            <a:noFill/>
            <a:miter lim="800000"/>
            <a:headEnd/>
            <a:tailEnd/>
          </a:ln>
          <a:effectLst/>
        </p:spPr>
        <p:txBody>
          <a:bodyPr>
            <a:spAutoFit/>
          </a:bodyPr>
          <a:lstStyle/>
          <a:p>
            <a:pPr algn="ctr" eaLnBrk="1" hangingPunct="1">
              <a:defRPr/>
            </a:pPr>
            <a:r>
              <a:rPr lang="en-US" sz="2800" dirty="0">
                <a:solidFill>
                  <a:srgbClr val="FFFFFF"/>
                </a:solidFill>
              </a:rPr>
              <a:t>P</a:t>
            </a:r>
            <a:r>
              <a:rPr lang="en-US" sz="2800" dirty="0" smtClean="0">
                <a:solidFill>
                  <a:srgbClr val="FFFFFF"/>
                </a:solidFill>
              </a:rPr>
              <a:t>arameters </a:t>
            </a:r>
            <a:r>
              <a:rPr lang="en-US" sz="2800" dirty="0">
                <a:solidFill>
                  <a:srgbClr val="FFFFFF"/>
                </a:solidFill>
              </a:rPr>
              <a:t>of the </a:t>
            </a:r>
            <a:r>
              <a:rPr lang="en-US" sz="2800" dirty="0" smtClean="0">
                <a:solidFill>
                  <a:srgbClr val="FFFFFF"/>
                </a:solidFill>
              </a:rPr>
              <a:t>IC-100</a:t>
            </a:r>
            <a:r>
              <a:rPr lang="en-US" sz="2800" b="1" dirty="0" smtClean="0">
                <a:solidFill>
                  <a:srgbClr val="FFFF00"/>
                </a:solidFill>
                <a:effectLst>
                  <a:outerShdw blurRad="38100" dist="38100" dir="2700000" algn="tl">
                    <a:srgbClr val="000000"/>
                  </a:outerShdw>
                </a:effectLst>
                <a:latin typeface="Times New Roman" pitchFamily="18" charset="0"/>
              </a:rPr>
              <a:t> </a:t>
            </a:r>
            <a:r>
              <a:rPr lang="en-US" sz="2800" dirty="0" smtClean="0">
                <a:solidFill>
                  <a:srgbClr val="FFFFFF"/>
                </a:solidFill>
              </a:rPr>
              <a:t>cyclotron</a:t>
            </a:r>
            <a:endParaRPr lang="ru-RU" sz="2800" b="1" dirty="0">
              <a:solidFill>
                <a:srgbClr val="FFFF00"/>
              </a:solidFill>
              <a:effectLst>
                <a:outerShdw blurRad="38100" dist="38100" dir="2700000" algn="tl">
                  <a:srgbClr val="000000"/>
                </a:outerShdw>
              </a:effectLst>
              <a:latin typeface="Times New Roman" pitchFamily="18" charset="0"/>
            </a:endParaRPr>
          </a:p>
        </p:txBody>
      </p:sp>
      <p:graphicFrame>
        <p:nvGraphicFramePr>
          <p:cNvPr id="57426" name="Group 82"/>
          <p:cNvGraphicFramePr>
            <a:graphicFrameLocks noGrp="1"/>
          </p:cNvGraphicFramePr>
          <p:nvPr>
            <p:extLst/>
          </p:nvPr>
        </p:nvGraphicFramePr>
        <p:xfrm>
          <a:off x="0" y="1325880"/>
          <a:ext cx="9108504" cy="5394960"/>
        </p:xfrm>
        <a:graphic>
          <a:graphicData uri="http://schemas.openxmlformats.org/drawingml/2006/table">
            <a:tbl>
              <a:tblPr/>
              <a:tblGrid>
                <a:gridCol w="503238"/>
                <a:gridCol w="2881312"/>
                <a:gridCol w="1691506"/>
                <a:gridCol w="4032448"/>
              </a:tblGrid>
              <a:tr h="180975">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600" b="0" i="0" u="none" strike="noStrike" cap="none" normalizeH="0" baseline="0" dirty="0" smtClean="0">
                        <a:ln>
                          <a:noFill/>
                        </a:ln>
                        <a:solidFill>
                          <a:schemeClr val="bg2"/>
                        </a:solidFill>
                        <a:effectLst/>
                        <a:latin typeface="Times New Roman" panose="02020603050405020304" pitchFamily="18"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000" dirty="0" smtClean="0">
                          <a:solidFill>
                            <a:schemeClr val="bg2">
                              <a:lumMod val="50000"/>
                            </a:schemeClr>
                          </a:solidFill>
                        </a:rPr>
                        <a:t>Parameters</a:t>
                      </a:r>
                      <a:endParaRPr kumimoji="0" lang="ru-RU" altLang="ru-RU" sz="2000" b="1" i="0" u="none" strike="noStrike" cap="none" normalizeH="0" baseline="0" dirty="0" smtClean="0">
                        <a:ln>
                          <a:noFill/>
                        </a:ln>
                        <a:solidFill>
                          <a:schemeClr val="bg2">
                            <a:lumMod val="50000"/>
                          </a:schemeClr>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000" dirty="0" smtClean="0">
                          <a:solidFill>
                            <a:schemeClr val="bg2">
                              <a:lumMod val="50000"/>
                            </a:schemeClr>
                          </a:solidFill>
                        </a:rPr>
                        <a:t>Project</a:t>
                      </a:r>
                      <a:endParaRPr kumimoji="0" lang="ru-RU" altLang="ru-RU" sz="2000" b="1" i="0" u="none" strike="noStrike" cap="none" normalizeH="0" baseline="0" dirty="0" smtClean="0">
                        <a:ln>
                          <a:noFill/>
                        </a:ln>
                        <a:solidFill>
                          <a:schemeClr val="bg2">
                            <a:lumMod val="50000"/>
                          </a:schemeClr>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000" dirty="0" smtClean="0">
                          <a:solidFill>
                            <a:schemeClr val="bg2">
                              <a:lumMod val="50000"/>
                            </a:schemeClr>
                          </a:solidFill>
                        </a:rPr>
                        <a:t>Operation</a:t>
                      </a:r>
                      <a:endParaRPr kumimoji="0" lang="ru-RU" altLang="ru-RU" sz="2000" b="1" i="0" u="none" strike="noStrike" cap="none" normalizeH="0" baseline="0" dirty="0" smtClean="0">
                        <a:ln>
                          <a:noFill/>
                        </a:ln>
                        <a:solidFill>
                          <a:schemeClr val="bg2">
                            <a:lumMod val="50000"/>
                          </a:schemeClr>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428625">
                <a:tc>
                  <a:txBody>
                    <a:bodyPr/>
                    <a:lstStyle>
                      <a:lvl1pPr marL="533400" indent="-533400"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533400" marR="0" lvl="0" indent="-533400" algn="l"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1</a:t>
                      </a:r>
                      <a:endParaRPr kumimoji="0" lang="ru-RU" altLang="ru-RU" sz="1600" b="0" i="0" u="none" strike="noStrike" cap="none" normalizeH="0" baseline="0" smtClean="0">
                        <a:ln>
                          <a:noFill/>
                        </a:ln>
                        <a:solidFill>
                          <a:schemeClr val="bg2"/>
                        </a:solidFill>
                        <a:effectLst/>
                        <a:latin typeface="Times New Roman" panose="02020603050405020304" pitchFamily="18"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smtClean="0">
                          <a:solidFill>
                            <a:schemeClr val="bg2">
                              <a:lumMod val="50000"/>
                            </a:schemeClr>
                          </a:solidFill>
                        </a:rPr>
                        <a:t>Accelerated ions</a:t>
                      </a:r>
                      <a:endParaRPr kumimoji="0" lang="ru-RU" altLang="ru-RU" sz="1600" b="0" i="0" u="none" strike="noStrike" cap="none" normalizeH="0" baseline="0" dirty="0" smtClean="0">
                        <a:ln>
                          <a:noFill/>
                        </a:ln>
                        <a:solidFill>
                          <a:schemeClr val="bg2">
                            <a:lumMod val="50000"/>
                          </a:schemeClr>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600" b="0" i="0" u="none" strike="noStrike" cap="none" normalizeH="0" baseline="0" dirty="0" err="1" smtClean="0">
                          <a:ln>
                            <a:noFill/>
                          </a:ln>
                          <a:solidFill>
                            <a:schemeClr val="bg2"/>
                          </a:solidFill>
                          <a:effectLst/>
                          <a:latin typeface="+mn-lt"/>
                          <a:cs typeface="Times New Roman" panose="02020603050405020304" pitchFamily="18" charset="0"/>
                        </a:rPr>
                        <a:t>Ar</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 </a:t>
                      </a:r>
                      <a:r>
                        <a:rPr kumimoji="0" lang="en-US" altLang="ru-RU" sz="1600" b="0" i="0" u="none" strike="noStrike" cap="none" normalizeH="0" baseline="30000" dirty="0" smtClean="0">
                          <a:ln>
                            <a:noFill/>
                          </a:ln>
                          <a:solidFill>
                            <a:schemeClr val="bg2"/>
                          </a:solidFill>
                          <a:effectLst/>
                          <a:latin typeface="+mn-lt"/>
                          <a:cs typeface="Times New Roman" panose="02020603050405020304" pitchFamily="18" charset="0"/>
                        </a:rPr>
                        <a:t> </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Kr,</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  </a:t>
                      </a:r>
                      <a:r>
                        <a:rPr kumimoji="0" lang="en-US" altLang="ru-RU" sz="1600" b="0" i="0" u="none" strike="noStrike" cap="none" normalizeH="0" baseline="0" dirty="0" err="1" smtClean="0">
                          <a:ln>
                            <a:noFill/>
                          </a:ln>
                          <a:solidFill>
                            <a:schemeClr val="bg2"/>
                          </a:solidFill>
                          <a:effectLst/>
                          <a:latin typeface="+mn-lt"/>
                          <a:cs typeface="Times New Roman" panose="02020603050405020304" pitchFamily="18" charset="0"/>
                        </a:rPr>
                        <a:t>Xe</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 </a:t>
                      </a:r>
                      <a:endParaRPr kumimoji="0" lang="en-US" altLang="ru-RU" sz="1600" b="0" i="0" u="none" strike="noStrike" cap="none" normalizeH="0" baseline="0" dirty="0" smtClean="0">
                        <a:ln>
                          <a:noFill/>
                        </a:ln>
                        <a:solidFill>
                          <a:schemeClr val="bg2"/>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ru-RU" sz="1600" b="0" i="0" u="none" strike="noStrike" cap="none" normalizeH="0" baseline="30000" smtClean="0">
                          <a:ln>
                            <a:noFill/>
                          </a:ln>
                          <a:solidFill>
                            <a:schemeClr val="bg2"/>
                          </a:solidFill>
                          <a:effectLst/>
                          <a:latin typeface="+mn-lt"/>
                          <a:cs typeface="Times New Roman" panose="02020603050405020304" pitchFamily="18" charset="0"/>
                        </a:rPr>
                        <a:t>22</a:t>
                      </a:r>
                      <a:r>
                        <a:rPr kumimoji="0" lang="it-IT" altLang="ru-RU" sz="1600" b="0" i="0" u="none" strike="noStrike" cap="none" normalizeH="0" baseline="0" smtClean="0">
                          <a:ln>
                            <a:noFill/>
                          </a:ln>
                          <a:solidFill>
                            <a:schemeClr val="bg2"/>
                          </a:solidFill>
                          <a:effectLst/>
                          <a:latin typeface="+mn-lt"/>
                          <a:cs typeface="Times New Roman" panose="02020603050405020304" pitchFamily="18" charset="0"/>
                        </a:rPr>
                        <a:t>Ne</a:t>
                      </a:r>
                      <a:r>
                        <a:rPr kumimoji="0" lang="it-IT" altLang="ru-RU" sz="1600" b="0" i="0" u="none" strike="noStrike" cap="none" normalizeH="0" baseline="30000" smtClean="0">
                          <a:ln>
                            <a:noFill/>
                          </a:ln>
                          <a:solidFill>
                            <a:schemeClr val="bg2"/>
                          </a:solidFill>
                          <a:effectLst/>
                          <a:latin typeface="+mn-lt"/>
                          <a:cs typeface="Times New Roman" panose="02020603050405020304" pitchFamily="18" charset="0"/>
                        </a:rPr>
                        <a:t>+4</a:t>
                      </a:r>
                      <a:r>
                        <a:rPr kumimoji="0" lang="it-IT" altLang="ru-RU" sz="1600" b="0" i="0" u="none" strike="noStrike" cap="none" normalizeH="0" baseline="0" smtClean="0">
                          <a:ln>
                            <a:noFill/>
                          </a:ln>
                          <a:solidFill>
                            <a:schemeClr val="bg2"/>
                          </a:solidFill>
                          <a:effectLst/>
                          <a:latin typeface="+mn-lt"/>
                          <a:cs typeface="Times New Roman" panose="02020603050405020304" pitchFamily="18" charset="0"/>
                        </a:rPr>
                        <a:t> </a:t>
                      </a:r>
                      <a:r>
                        <a:rPr kumimoji="0" lang="it-IT" altLang="ru-RU" sz="1600" b="0" i="0" u="none" strike="noStrike" cap="none" normalizeH="0" baseline="30000" smtClean="0">
                          <a:ln>
                            <a:noFill/>
                          </a:ln>
                          <a:solidFill>
                            <a:schemeClr val="bg2"/>
                          </a:solidFill>
                          <a:effectLst/>
                          <a:latin typeface="+mn-lt"/>
                          <a:cs typeface="Times New Roman" panose="02020603050405020304" pitchFamily="18" charset="0"/>
                        </a:rPr>
                        <a:t> </a:t>
                      </a:r>
                      <a:r>
                        <a:rPr kumimoji="0" lang="it-IT" altLang="ru-RU" sz="1600" b="0" i="0" u="none" strike="noStrike" cap="none" normalizeH="0" baseline="0" smtClean="0">
                          <a:ln>
                            <a:noFill/>
                          </a:ln>
                          <a:solidFill>
                            <a:schemeClr val="bg2"/>
                          </a:solidFill>
                          <a:effectLst/>
                          <a:latin typeface="+mn-lt"/>
                          <a:cs typeface="Times New Roman" panose="02020603050405020304" pitchFamily="18" charset="0"/>
                        </a:rPr>
                        <a:t>  </a:t>
                      </a:r>
                      <a:r>
                        <a:rPr kumimoji="0" lang="it-IT" altLang="ru-RU" sz="1600" b="0" i="0" u="none" strike="noStrike" cap="none" normalizeH="0" baseline="30000" smtClean="0">
                          <a:ln>
                            <a:noFill/>
                          </a:ln>
                          <a:solidFill>
                            <a:schemeClr val="bg2"/>
                          </a:solidFill>
                          <a:effectLst/>
                          <a:latin typeface="+mn-lt"/>
                          <a:cs typeface="Times New Roman" panose="02020603050405020304" pitchFamily="18" charset="0"/>
                        </a:rPr>
                        <a:t>40</a:t>
                      </a:r>
                      <a:r>
                        <a:rPr kumimoji="0" lang="it-IT" altLang="ru-RU" sz="1600" b="0" i="0" u="none" strike="noStrike" cap="none" normalizeH="0" baseline="0" smtClean="0">
                          <a:ln>
                            <a:noFill/>
                          </a:ln>
                          <a:solidFill>
                            <a:schemeClr val="bg2"/>
                          </a:solidFill>
                          <a:effectLst/>
                          <a:latin typeface="+mn-lt"/>
                          <a:cs typeface="Times New Roman" panose="02020603050405020304" pitchFamily="18" charset="0"/>
                        </a:rPr>
                        <a:t>Ar</a:t>
                      </a:r>
                      <a:r>
                        <a:rPr kumimoji="0" lang="it-IT" altLang="ru-RU" sz="1600" b="0" i="0" u="none" strike="noStrike" cap="none" normalizeH="0" baseline="30000" smtClean="0">
                          <a:ln>
                            <a:noFill/>
                          </a:ln>
                          <a:solidFill>
                            <a:schemeClr val="bg2"/>
                          </a:solidFill>
                          <a:effectLst/>
                          <a:latin typeface="+mn-lt"/>
                          <a:cs typeface="Times New Roman" panose="02020603050405020304" pitchFamily="18" charset="0"/>
                        </a:rPr>
                        <a:t>+7</a:t>
                      </a:r>
                      <a:r>
                        <a:rPr kumimoji="0" lang="it-IT" altLang="ru-RU" sz="1600" b="0" i="0" u="none" strike="noStrike" cap="none" normalizeH="0" baseline="0" smtClean="0">
                          <a:ln>
                            <a:noFill/>
                          </a:ln>
                          <a:solidFill>
                            <a:schemeClr val="bg2"/>
                          </a:solidFill>
                          <a:effectLst/>
                          <a:latin typeface="+mn-lt"/>
                          <a:cs typeface="Times New Roman" panose="02020603050405020304" pitchFamily="18" charset="0"/>
                        </a:rPr>
                        <a:t> </a:t>
                      </a:r>
                      <a:r>
                        <a:rPr kumimoji="0" lang="ru-RU" altLang="ru-RU" sz="1600" b="0" i="0" u="none" strike="noStrike" cap="none" normalizeH="0" baseline="0" smtClean="0">
                          <a:ln>
                            <a:noFill/>
                          </a:ln>
                          <a:solidFill>
                            <a:schemeClr val="bg2"/>
                          </a:solidFill>
                          <a:effectLst/>
                          <a:latin typeface="+mn-lt"/>
                          <a:cs typeface="Times New Roman" panose="02020603050405020304" pitchFamily="18" charset="0"/>
                        </a:rPr>
                        <a:t>  </a:t>
                      </a:r>
                      <a:r>
                        <a:rPr kumimoji="0" lang="it-IT" altLang="ru-RU" sz="1600" b="0" i="0" u="none" strike="noStrike" cap="none" normalizeH="0" baseline="30000" smtClean="0">
                          <a:ln>
                            <a:noFill/>
                          </a:ln>
                          <a:solidFill>
                            <a:schemeClr val="bg2"/>
                          </a:solidFill>
                          <a:effectLst/>
                          <a:latin typeface="+mn-lt"/>
                          <a:cs typeface="Times New Roman" panose="02020603050405020304" pitchFamily="18" charset="0"/>
                        </a:rPr>
                        <a:t>56</a:t>
                      </a:r>
                      <a:r>
                        <a:rPr kumimoji="0" lang="it-IT" altLang="ru-RU" sz="1600" b="0" i="0" u="none" strike="noStrike" cap="none" normalizeH="0" baseline="0" smtClean="0">
                          <a:ln>
                            <a:noFill/>
                          </a:ln>
                          <a:solidFill>
                            <a:schemeClr val="bg2"/>
                          </a:solidFill>
                          <a:effectLst/>
                          <a:latin typeface="+mn-lt"/>
                          <a:cs typeface="Times New Roman" panose="02020603050405020304" pitchFamily="18" charset="0"/>
                        </a:rPr>
                        <a:t>Fe</a:t>
                      </a:r>
                      <a:r>
                        <a:rPr kumimoji="0" lang="it-IT" altLang="ru-RU" sz="1600" b="0" i="0" u="none" strike="noStrike" cap="none" normalizeH="0" baseline="30000" smtClean="0">
                          <a:ln>
                            <a:noFill/>
                          </a:ln>
                          <a:solidFill>
                            <a:schemeClr val="bg2"/>
                          </a:solidFill>
                          <a:effectLst/>
                          <a:latin typeface="+mn-lt"/>
                          <a:cs typeface="Times New Roman" panose="02020603050405020304" pitchFamily="18" charset="0"/>
                        </a:rPr>
                        <a:t>+10 </a:t>
                      </a:r>
                      <a:r>
                        <a:rPr kumimoji="0" lang="it-IT" altLang="ru-RU" sz="1600" b="0" i="0" u="none" strike="noStrike" cap="none" normalizeH="0" baseline="0" smtClean="0">
                          <a:ln>
                            <a:noFill/>
                          </a:ln>
                          <a:solidFill>
                            <a:schemeClr val="bg2"/>
                          </a:solidFill>
                          <a:effectLst/>
                          <a:latin typeface="+mn-lt"/>
                          <a:cs typeface="Times New Roman" panose="02020603050405020304" pitchFamily="18" charset="0"/>
                        </a:rPr>
                        <a:t>  </a:t>
                      </a:r>
                      <a:r>
                        <a:rPr kumimoji="0" lang="it-IT" altLang="ru-RU" sz="1600" b="0" i="0" u="none" strike="noStrike" cap="none" normalizeH="0" baseline="30000" smtClean="0">
                          <a:ln>
                            <a:noFill/>
                          </a:ln>
                          <a:solidFill>
                            <a:schemeClr val="bg2"/>
                          </a:solidFill>
                          <a:effectLst/>
                          <a:latin typeface="+mn-lt"/>
                          <a:cs typeface="Times New Roman" panose="02020603050405020304" pitchFamily="18" charset="0"/>
                        </a:rPr>
                        <a:t>86</a:t>
                      </a:r>
                      <a:r>
                        <a:rPr kumimoji="0" lang="it-IT" altLang="ru-RU" sz="1600" b="0" i="0" u="none" strike="noStrike" cap="none" normalizeH="0" baseline="0" smtClean="0">
                          <a:ln>
                            <a:noFill/>
                          </a:ln>
                          <a:solidFill>
                            <a:schemeClr val="bg2"/>
                          </a:solidFill>
                          <a:effectLst/>
                          <a:latin typeface="+mn-lt"/>
                          <a:cs typeface="Times New Roman" panose="02020603050405020304" pitchFamily="18" charset="0"/>
                        </a:rPr>
                        <a:t>Kr</a:t>
                      </a:r>
                      <a:r>
                        <a:rPr kumimoji="0" lang="it-IT" altLang="ru-RU" sz="1600" b="0" i="0" u="none" strike="noStrike" cap="none" normalizeH="0" baseline="30000" smtClean="0">
                          <a:ln>
                            <a:noFill/>
                          </a:ln>
                          <a:solidFill>
                            <a:schemeClr val="bg2"/>
                          </a:solidFill>
                          <a:effectLst/>
                          <a:latin typeface="+mn-lt"/>
                          <a:cs typeface="Times New Roman" panose="02020603050405020304" pitchFamily="18" charset="0"/>
                        </a:rPr>
                        <a:t>+15</a:t>
                      </a:r>
                      <a:r>
                        <a:rPr kumimoji="0" lang="it-IT" altLang="ru-RU" sz="1600" b="0" i="0" u="none" strike="noStrike" cap="none" normalizeH="0" baseline="0" smtClean="0">
                          <a:ln>
                            <a:noFill/>
                          </a:ln>
                          <a:solidFill>
                            <a:schemeClr val="bg2"/>
                          </a:solidFill>
                          <a:effectLst/>
                          <a:latin typeface="+mn-lt"/>
                          <a:cs typeface="Times New Roman" panose="02020603050405020304" pitchFamily="18" charset="0"/>
                        </a:rPr>
                        <a:t>   </a:t>
                      </a:r>
                      <a:r>
                        <a:rPr kumimoji="0" lang="it-IT" altLang="ru-RU" sz="1600" b="0" i="0" u="none" strike="noStrike" cap="none" normalizeH="0" baseline="30000" smtClean="0">
                          <a:ln>
                            <a:noFill/>
                          </a:ln>
                          <a:solidFill>
                            <a:schemeClr val="bg2"/>
                          </a:solidFill>
                          <a:effectLst/>
                          <a:latin typeface="+mn-lt"/>
                          <a:cs typeface="Times New Roman" panose="02020603050405020304" pitchFamily="18" charset="0"/>
                        </a:rPr>
                        <a:t>127</a:t>
                      </a:r>
                      <a:r>
                        <a:rPr kumimoji="0" lang="it-IT" altLang="ru-RU" sz="1600" b="0" i="0" u="none" strike="noStrike" cap="none" normalizeH="0" baseline="0" smtClean="0">
                          <a:ln>
                            <a:noFill/>
                          </a:ln>
                          <a:solidFill>
                            <a:schemeClr val="bg2"/>
                          </a:solidFill>
                          <a:effectLst/>
                          <a:latin typeface="+mn-lt"/>
                          <a:cs typeface="Times New Roman" panose="02020603050405020304" pitchFamily="18" charset="0"/>
                        </a:rPr>
                        <a:t>I</a:t>
                      </a:r>
                      <a:r>
                        <a:rPr kumimoji="0" lang="it-IT" altLang="ru-RU" sz="1600" b="0" i="0" u="none" strike="noStrike" cap="none" normalizeH="0" baseline="30000" smtClean="0">
                          <a:ln>
                            <a:noFill/>
                          </a:ln>
                          <a:solidFill>
                            <a:schemeClr val="bg2"/>
                          </a:solidFill>
                          <a:effectLst/>
                          <a:latin typeface="+mn-lt"/>
                          <a:cs typeface="Times New Roman" panose="02020603050405020304" pitchFamily="18" charset="0"/>
                        </a:rPr>
                        <a:t>+22</a:t>
                      </a:r>
                      <a:r>
                        <a:rPr kumimoji="0" lang="it-IT" altLang="ru-RU" sz="1600" b="0" i="0" u="none" strike="noStrike" cap="none" normalizeH="0" baseline="0" smtClean="0">
                          <a:ln>
                            <a:noFill/>
                          </a:ln>
                          <a:solidFill>
                            <a:schemeClr val="bg2"/>
                          </a:solidFill>
                          <a:effectLst/>
                          <a:latin typeface="+mn-lt"/>
                          <a:cs typeface="Times New Roman" panose="02020603050405020304" pitchFamily="18" charset="0"/>
                        </a:rPr>
                        <a:t> </a:t>
                      </a:r>
                      <a:endParaRPr kumimoji="0" lang="ru-RU" altLang="ru-RU" sz="1600" b="0" i="0" u="none" strike="noStrike" cap="none" normalizeH="0" baseline="0" smtClean="0">
                        <a:ln>
                          <a:noFill/>
                        </a:ln>
                        <a:solidFill>
                          <a:schemeClr val="bg2"/>
                        </a:solidFill>
                        <a:effectLst/>
                        <a:latin typeface="+mn-lt"/>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ru-RU" sz="1600" b="0" i="0" u="none" strike="noStrike" cap="none" normalizeH="0" baseline="30000" smtClean="0">
                          <a:ln>
                            <a:noFill/>
                          </a:ln>
                          <a:solidFill>
                            <a:schemeClr val="bg2"/>
                          </a:solidFill>
                          <a:effectLst/>
                          <a:latin typeface="+mn-lt"/>
                          <a:cs typeface="Times New Roman" panose="02020603050405020304" pitchFamily="18" charset="0"/>
                        </a:rPr>
                        <a:t>132</a:t>
                      </a:r>
                      <a:r>
                        <a:rPr kumimoji="0" lang="it-IT" altLang="ru-RU" sz="1600" b="0" i="0" u="none" strike="noStrike" cap="none" normalizeH="0" baseline="0" smtClean="0">
                          <a:ln>
                            <a:noFill/>
                          </a:ln>
                          <a:solidFill>
                            <a:schemeClr val="bg2"/>
                          </a:solidFill>
                          <a:effectLst/>
                          <a:latin typeface="+mn-lt"/>
                          <a:cs typeface="Times New Roman" panose="02020603050405020304" pitchFamily="18" charset="0"/>
                        </a:rPr>
                        <a:t>Xe</a:t>
                      </a:r>
                      <a:r>
                        <a:rPr kumimoji="0" lang="it-IT" altLang="ru-RU" sz="1600" b="0" i="0" u="none" strike="noStrike" cap="none" normalizeH="0" baseline="30000" smtClean="0">
                          <a:ln>
                            <a:noFill/>
                          </a:ln>
                          <a:solidFill>
                            <a:schemeClr val="bg2"/>
                          </a:solidFill>
                          <a:effectLst/>
                          <a:latin typeface="+mn-lt"/>
                          <a:cs typeface="Times New Roman" panose="02020603050405020304" pitchFamily="18" charset="0"/>
                        </a:rPr>
                        <a:t>+23</a:t>
                      </a:r>
                      <a:r>
                        <a:rPr kumimoji="0" lang="it-IT" altLang="ru-RU" sz="1600" b="0" i="0" u="none" strike="noStrike" cap="none" normalizeH="0" baseline="0" smtClean="0">
                          <a:ln>
                            <a:noFill/>
                          </a:ln>
                          <a:solidFill>
                            <a:schemeClr val="bg2"/>
                          </a:solidFill>
                          <a:effectLst/>
                          <a:latin typeface="+mn-lt"/>
                          <a:cs typeface="Times New Roman" panose="02020603050405020304" pitchFamily="18" charset="0"/>
                        </a:rPr>
                        <a:t> </a:t>
                      </a:r>
                      <a:r>
                        <a:rPr kumimoji="0" lang="it-IT" altLang="ru-RU" sz="1600" b="0" i="0" u="none" strike="noStrike" cap="none" normalizeH="0" baseline="30000" smtClean="0">
                          <a:ln>
                            <a:noFill/>
                          </a:ln>
                          <a:solidFill>
                            <a:schemeClr val="bg2"/>
                          </a:solidFill>
                          <a:effectLst/>
                          <a:latin typeface="+mn-lt"/>
                          <a:cs typeface="Times New Roman" panose="02020603050405020304" pitchFamily="18" charset="0"/>
                        </a:rPr>
                        <a:t>132</a:t>
                      </a:r>
                      <a:r>
                        <a:rPr kumimoji="0" lang="it-IT" altLang="ru-RU" sz="1600" b="0" i="0" u="none" strike="noStrike" cap="none" normalizeH="0" baseline="0" smtClean="0">
                          <a:ln>
                            <a:noFill/>
                          </a:ln>
                          <a:solidFill>
                            <a:schemeClr val="bg2"/>
                          </a:solidFill>
                          <a:effectLst/>
                          <a:latin typeface="+mn-lt"/>
                          <a:cs typeface="Times New Roman" panose="02020603050405020304" pitchFamily="18" charset="0"/>
                        </a:rPr>
                        <a:t>Xe</a:t>
                      </a:r>
                      <a:r>
                        <a:rPr kumimoji="0" lang="it-IT" altLang="ru-RU" sz="1600" b="0" i="0" u="none" strike="noStrike" cap="none" normalizeH="0" baseline="30000" smtClean="0">
                          <a:ln>
                            <a:noFill/>
                          </a:ln>
                          <a:solidFill>
                            <a:schemeClr val="bg2"/>
                          </a:solidFill>
                          <a:effectLst/>
                          <a:latin typeface="+mn-lt"/>
                          <a:cs typeface="Times New Roman" panose="02020603050405020304" pitchFamily="18" charset="0"/>
                        </a:rPr>
                        <a:t>+24</a:t>
                      </a:r>
                      <a:r>
                        <a:rPr kumimoji="0" lang="ru-RU" altLang="ru-RU" sz="1600" b="0" i="0" u="none" strike="noStrike" cap="none" normalizeH="0" baseline="30000" smtClean="0">
                          <a:ln>
                            <a:noFill/>
                          </a:ln>
                          <a:solidFill>
                            <a:schemeClr val="bg2"/>
                          </a:solidFill>
                          <a:effectLst/>
                          <a:latin typeface="+mn-lt"/>
                          <a:cs typeface="Times New Roman" panose="02020603050405020304" pitchFamily="18" charset="0"/>
                        </a:rPr>
                        <a:t>   </a:t>
                      </a:r>
                      <a:r>
                        <a:rPr kumimoji="0" lang="en-US" altLang="ru-RU" sz="1600" b="0" i="0" u="none" strike="noStrike" cap="none" normalizeH="0" baseline="30000" smtClean="0">
                          <a:ln>
                            <a:noFill/>
                          </a:ln>
                          <a:solidFill>
                            <a:schemeClr val="bg2"/>
                          </a:solidFill>
                          <a:effectLst/>
                          <a:latin typeface="+mn-lt"/>
                          <a:cs typeface="Times New Roman" panose="02020603050405020304" pitchFamily="18" charset="0"/>
                        </a:rPr>
                        <a:t>182</a:t>
                      </a:r>
                      <a:r>
                        <a:rPr kumimoji="0" lang="en-US" altLang="ru-RU" sz="1600" b="0" i="0" u="none" strike="noStrike" cap="none" normalizeH="0" baseline="0" smtClean="0">
                          <a:ln>
                            <a:noFill/>
                          </a:ln>
                          <a:solidFill>
                            <a:schemeClr val="bg2"/>
                          </a:solidFill>
                          <a:effectLst/>
                          <a:latin typeface="+mn-lt"/>
                          <a:cs typeface="Times New Roman" panose="02020603050405020304" pitchFamily="18" charset="0"/>
                        </a:rPr>
                        <a:t>W</a:t>
                      </a:r>
                      <a:r>
                        <a:rPr kumimoji="0" lang="ru-RU" altLang="ru-RU" sz="1600" b="0" i="0" u="none" strike="noStrike" cap="none" normalizeH="0" baseline="30000" smtClean="0">
                          <a:ln>
                            <a:noFill/>
                          </a:ln>
                          <a:solidFill>
                            <a:schemeClr val="bg2"/>
                          </a:solidFill>
                          <a:effectLst/>
                          <a:latin typeface="+mn-lt"/>
                          <a:cs typeface="Times New Roman" panose="02020603050405020304" pitchFamily="18" charset="0"/>
                        </a:rPr>
                        <a:t>+</a:t>
                      </a:r>
                      <a:r>
                        <a:rPr kumimoji="0" lang="en-US" altLang="ru-RU" sz="1600" b="0" i="0" u="none" strike="noStrike" cap="none" normalizeH="0" baseline="30000" smtClean="0">
                          <a:ln>
                            <a:noFill/>
                          </a:ln>
                          <a:solidFill>
                            <a:schemeClr val="bg2"/>
                          </a:solidFill>
                          <a:effectLst/>
                          <a:latin typeface="+mn-lt"/>
                          <a:cs typeface="Times New Roman" panose="02020603050405020304" pitchFamily="18" charset="0"/>
                        </a:rPr>
                        <a:t>32</a:t>
                      </a:r>
                      <a:r>
                        <a:rPr kumimoji="0" lang="en-US" altLang="ru-RU" sz="1600" b="0" i="0" u="none" strike="noStrike" cap="none" normalizeH="0" baseline="0" smtClean="0">
                          <a:ln>
                            <a:noFill/>
                          </a:ln>
                          <a:solidFill>
                            <a:schemeClr val="bg2"/>
                          </a:solidFill>
                          <a:effectLst/>
                          <a:latin typeface="+mn-lt"/>
                          <a:cs typeface="Times New Roman" panose="02020603050405020304" pitchFamily="18" charset="0"/>
                        </a:rPr>
                        <a:t> </a:t>
                      </a:r>
                      <a:r>
                        <a:rPr kumimoji="0" lang="en-US" altLang="ru-RU" sz="1600" b="0" i="0" u="none" strike="noStrike" cap="none" normalizeH="0" baseline="30000" smtClean="0">
                          <a:ln>
                            <a:noFill/>
                          </a:ln>
                          <a:solidFill>
                            <a:schemeClr val="bg2"/>
                          </a:solidFill>
                          <a:effectLst/>
                          <a:latin typeface="+mn-lt"/>
                          <a:cs typeface="Times New Roman" panose="02020603050405020304" pitchFamily="18" charset="0"/>
                        </a:rPr>
                        <a:t> </a:t>
                      </a:r>
                      <a:r>
                        <a:rPr kumimoji="0" lang="en-US" altLang="ru-RU" sz="1600" b="0" i="0" u="none" strike="noStrike" cap="none" normalizeH="0" baseline="0" smtClean="0">
                          <a:ln>
                            <a:noFill/>
                          </a:ln>
                          <a:solidFill>
                            <a:schemeClr val="bg2"/>
                          </a:solidFill>
                          <a:effectLst/>
                          <a:latin typeface="+mn-lt"/>
                          <a:cs typeface="Times New Roman" panose="02020603050405020304" pitchFamily="18" charset="0"/>
                        </a:rPr>
                        <a:t> </a:t>
                      </a:r>
                      <a:r>
                        <a:rPr kumimoji="0" lang="en-US" altLang="ru-RU" sz="1600" b="0" i="0" u="none" strike="noStrike" cap="none" normalizeH="0" baseline="30000" smtClean="0">
                          <a:ln>
                            <a:noFill/>
                          </a:ln>
                          <a:solidFill>
                            <a:schemeClr val="bg2"/>
                          </a:solidFill>
                          <a:effectLst/>
                          <a:latin typeface="+mn-lt"/>
                          <a:cs typeface="Times New Roman" panose="02020603050405020304" pitchFamily="18" charset="0"/>
                        </a:rPr>
                        <a:t>184</a:t>
                      </a:r>
                      <a:r>
                        <a:rPr kumimoji="0" lang="en-US" altLang="ru-RU" sz="1600" b="0" i="0" u="none" strike="noStrike" cap="none" normalizeH="0" baseline="0" smtClean="0">
                          <a:ln>
                            <a:noFill/>
                          </a:ln>
                          <a:solidFill>
                            <a:schemeClr val="bg2"/>
                          </a:solidFill>
                          <a:effectLst/>
                          <a:latin typeface="+mn-lt"/>
                          <a:cs typeface="Times New Roman" panose="02020603050405020304" pitchFamily="18" charset="0"/>
                        </a:rPr>
                        <a:t>W</a:t>
                      </a:r>
                      <a:r>
                        <a:rPr kumimoji="0" lang="ru-RU" altLang="ru-RU" sz="1600" b="0" i="0" u="none" strike="noStrike" cap="none" normalizeH="0" baseline="30000" smtClean="0">
                          <a:ln>
                            <a:noFill/>
                          </a:ln>
                          <a:solidFill>
                            <a:schemeClr val="bg2"/>
                          </a:solidFill>
                          <a:effectLst/>
                          <a:latin typeface="+mn-lt"/>
                          <a:cs typeface="Times New Roman" panose="02020603050405020304" pitchFamily="18" charset="0"/>
                        </a:rPr>
                        <a:t>+</a:t>
                      </a:r>
                      <a:r>
                        <a:rPr kumimoji="0" lang="en-US" altLang="ru-RU" sz="1600" b="0" i="0" u="none" strike="noStrike" cap="none" normalizeH="0" baseline="30000" smtClean="0">
                          <a:ln>
                            <a:noFill/>
                          </a:ln>
                          <a:solidFill>
                            <a:schemeClr val="bg2"/>
                          </a:solidFill>
                          <a:effectLst/>
                          <a:latin typeface="+mn-lt"/>
                          <a:cs typeface="Times New Roman" panose="02020603050405020304" pitchFamily="18" charset="0"/>
                        </a:rPr>
                        <a:t>31 184</a:t>
                      </a:r>
                      <a:r>
                        <a:rPr kumimoji="0" lang="en-US" altLang="ru-RU" sz="1600" b="0" i="0" u="none" strike="noStrike" cap="none" normalizeH="0" baseline="0" smtClean="0">
                          <a:ln>
                            <a:noFill/>
                          </a:ln>
                          <a:solidFill>
                            <a:schemeClr val="bg2"/>
                          </a:solidFill>
                          <a:effectLst/>
                          <a:latin typeface="+mn-lt"/>
                          <a:cs typeface="Times New Roman" panose="02020603050405020304" pitchFamily="18" charset="0"/>
                        </a:rPr>
                        <a:t>W</a:t>
                      </a:r>
                      <a:r>
                        <a:rPr kumimoji="0" lang="ru-RU" altLang="ru-RU" sz="1600" b="0" i="0" u="none" strike="noStrike" cap="none" normalizeH="0" baseline="30000" smtClean="0">
                          <a:ln>
                            <a:noFill/>
                          </a:ln>
                          <a:solidFill>
                            <a:schemeClr val="bg2"/>
                          </a:solidFill>
                          <a:effectLst/>
                          <a:latin typeface="+mn-lt"/>
                          <a:cs typeface="Times New Roman" panose="02020603050405020304" pitchFamily="18" charset="0"/>
                        </a:rPr>
                        <a:t>+</a:t>
                      </a:r>
                      <a:r>
                        <a:rPr kumimoji="0" lang="en-US" altLang="ru-RU" sz="1600" b="0" i="0" u="none" strike="noStrike" cap="none" normalizeH="0" baseline="30000" smtClean="0">
                          <a:ln>
                            <a:noFill/>
                          </a:ln>
                          <a:solidFill>
                            <a:schemeClr val="bg2"/>
                          </a:solidFill>
                          <a:effectLst/>
                          <a:latin typeface="+mn-lt"/>
                          <a:cs typeface="Times New Roman" panose="02020603050405020304" pitchFamily="18" charset="0"/>
                        </a:rPr>
                        <a:t>32</a:t>
                      </a:r>
                      <a:r>
                        <a:rPr kumimoji="0" lang="en-US" altLang="ru-RU" sz="1600" b="0" i="0" u="none" strike="noStrike" cap="none" normalizeH="0" baseline="0" smtClean="0">
                          <a:ln>
                            <a:noFill/>
                          </a:ln>
                          <a:solidFill>
                            <a:schemeClr val="bg2"/>
                          </a:solidFill>
                          <a:effectLst/>
                          <a:latin typeface="+mn-lt"/>
                          <a:cs typeface="Times New Roman" panose="02020603050405020304" pitchFamily="18" charset="0"/>
                        </a:rPr>
                        <a:t> </a:t>
                      </a:r>
                      <a:r>
                        <a:rPr kumimoji="0" lang="en-US" altLang="ru-RU" sz="1600" b="0" i="0" u="none" strike="noStrike" cap="none" normalizeH="0" baseline="30000" smtClean="0">
                          <a:ln>
                            <a:noFill/>
                          </a:ln>
                          <a:solidFill>
                            <a:schemeClr val="bg2"/>
                          </a:solidFill>
                          <a:effectLst/>
                          <a:latin typeface="+mn-lt"/>
                          <a:cs typeface="Times New Roman" panose="02020603050405020304" pitchFamily="18" charset="0"/>
                        </a:rPr>
                        <a:t> </a:t>
                      </a:r>
                      <a:r>
                        <a:rPr kumimoji="0" lang="ru-RU" altLang="ru-RU" sz="1600" b="0" i="0" u="none" strike="noStrike" cap="none" normalizeH="0" baseline="0" smtClean="0">
                          <a:ln>
                            <a:noFill/>
                          </a:ln>
                          <a:solidFill>
                            <a:schemeClr val="bg2"/>
                          </a:solidFill>
                          <a:effectLst/>
                          <a:latin typeface="+mn-lt"/>
                          <a:cs typeface="Times New Roman" panose="02020603050405020304" pitchFamily="18" charset="0"/>
                        </a:rPr>
                        <a:t>   </a:t>
                      </a:r>
                      <a:r>
                        <a:rPr kumimoji="0" lang="ru-RU" altLang="ru-RU" sz="1600" b="0" i="0" u="none" strike="noStrike" cap="none" normalizeH="0" baseline="30000" smtClean="0">
                          <a:ln>
                            <a:noFill/>
                          </a:ln>
                          <a:solidFill>
                            <a:schemeClr val="bg2"/>
                          </a:solidFill>
                          <a:effectLst/>
                          <a:latin typeface="+mn-lt"/>
                          <a:cs typeface="Times New Roman" panose="02020603050405020304" pitchFamily="18" charset="0"/>
                        </a:rPr>
                        <a:t> </a:t>
                      </a:r>
                      <a:r>
                        <a:rPr kumimoji="0" lang="ru-RU" altLang="ru-RU" sz="1600" b="0" i="0" u="none" strike="noStrike" cap="none" normalizeH="0" baseline="0" smtClean="0">
                          <a:ln>
                            <a:noFill/>
                          </a:ln>
                          <a:solidFill>
                            <a:schemeClr val="bg2"/>
                          </a:solidFill>
                          <a:effectLst/>
                          <a:latin typeface="+mn-lt"/>
                          <a:cs typeface="Times New Roman" panose="02020603050405020304" pitchFamily="18" charset="0"/>
                        </a:rPr>
                        <a:t>  </a:t>
                      </a:r>
                      <a:endParaRPr kumimoji="0" lang="ru-RU" altLang="ru-RU" sz="1600" b="0" i="0" u="none" strike="noStrike" cap="none" normalizeH="0" baseline="0" smtClean="0">
                        <a:ln>
                          <a:noFill/>
                        </a:ln>
                        <a:solidFill>
                          <a:schemeClr val="bg2"/>
                        </a:solidFill>
                        <a:effectLst/>
                        <a:latin typeface="+mn-lt"/>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274638">
                <a:tc>
                  <a:txBody>
                    <a:bodyPr/>
                    <a:lstStyle>
                      <a:lvl1pPr marL="533400" indent="-533400"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533400" marR="0" lvl="0" indent="-533400" algn="l"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2</a:t>
                      </a:r>
                      <a:endParaRPr kumimoji="0" lang="ru-RU" altLang="ru-RU" sz="1600" b="0" i="0" u="none" strike="noStrike" cap="none" normalizeH="0" baseline="0" smtClean="0">
                        <a:ln>
                          <a:noFill/>
                        </a:ln>
                        <a:solidFill>
                          <a:schemeClr val="bg2"/>
                        </a:solidFill>
                        <a:effectLst/>
                        <a:latin typeface="Times New Roman" panose="02020603050405020304" pitchFamily="18"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smtClean="0">
                          <a:solidFill>
                            <a:schemeClr val="bg2">
                              <a:lumMod val="50000"/>
                            </a:schemeClr>
                          </a:solidFill>
                        </a:rPr>
                        <a:t>Mass-to-charge</a:t>
                      </a:r>
                      <a:r>
                        <a:rPr lang="en-US" sz="1600" baseline="0" dirty="0" smtClean="0">
                          <a:solidFill>
                            <a:schemeClr val="bg2">
                              <a:lumMod val="50000"/>
                            </a:schemeClr>
                          </a:solidFill>
                        </a:rPr>
                        <a:t> </a:t>
                      </a:r>
                      <a:r>
                        <a:rPr lang="en-US" sz="1600" dirty="0" smtClean="0">
                          <a:solidFill>
                            <a:schemeClr val="bg2">
                              <a:lumMod val="50000"/>
                            </a:schemeClr>
                          </a:solidFill>
                        </a:rPr>
                        <a:t>ratio of accelerated ions</a:t>
                      </a:r>
                      <a:endParaRPr kumimoji="0" lang="ru-RU" altLang="ru-RU" sz="1600" b="0" i="0" u="none" strike="noStrike" cap="none" normalizeH="0" baseline="0" dirty="0" smtClean="0">
                        <a:ln>
                          <a:noFill/>
                        </a:ln>
                        <a:solidFill>
                          <a:schemeClr val="bg2">
                            <a:lumMod val="50000"/>
                          </a:schemeClr>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A/Z = </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5</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3</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 </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 </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6</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0</a:t>
                      </a:r>
                      <a:endPar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A/Z = </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5</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5</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 </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UniversalMath1 BT" pitchFamily="18" charset="2"/>
                        </a:rPr>
                        <a:t>–</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sym typeface="UniversalMath1 BT" pitchFamily="18" charset="2"/>
                        </a:rPr>
                        <a:t> </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5</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95</a:t>
                      </a:r>
                      <a:endPar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UniversalMath1 BT" pitchFamily="18" charset="2"/>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274638">
                <a:tc>
                  <a:txBody>
                    <a:bodyPr/>
                    <a:lstStyle>
                      <a:lvl1pPr marL="533400" indent="-533400"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533400" marR="0" lvl="0" indent="-533400" algn="l" defTabSz="914400" rtl="0" eaLnBrk="1" fontAlgn="base" latinLnBrk="0" hangingPunct="1">
                        <a:lnSpc>
                          <a:spcPct val="100000"/>
                        </a:lnSpc>
                        <a:spcBef>
                          <a:spcPct val="0"/>
                        </a:spcBef>
                        <a:spcAft>
                          <a:spcPct val="0"/>
                        </a:spcAft>
                        <a:buClrTx/>
                        <a:buSzTx/>
                        <a:buFontTx/>
                        <a:buNone/>
                        <a:tabLst/>
                      </a:pPr>
                      <a:r>
                        <a:rPr kumimoji="0" lang="en-US" altLang="ru-RU" sz="1600" b="0" i="0" u="none" strike="noStrike" cap="none" normalizeH="0" baseline="0" dirty="0" smtClean="0">
                          <a:ln>
                            <a:noFill/>
                          </a:ln>
                          <a:solidFill>
                            <a:schemeClr val="bg2"/>
                          </a:solidFill>
                          <a:effectLst/>
                          <a:latin typeface="Times New Roman" panose="02020603050405020304" pitchFamily="18" charset="0"/>
                        </a:rPr>
                        <a:t>3</a:t>
                      </a:r>
                      <a:endParaRPr kumimoji="0" lang="ru-RU" altLang="ru-RU" sz="1600" b="0" i="0" u="none" strike="noStrike" cap="none" normalizeH="0" baseline="0" dirty="0" smtClean="0">
                        <a:ln>
                          <a:noFill/>
                        </a:ln>
                        <a:solidFill>
                          <a:schemeClr val="bg2"/>
                        </a:solidFill>
                        <a:effectLst/>
                        <a:latin typeface="Times New Roman" panose="02020603050405020304" pitchFamily="18"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smtClean="0">
                          <a:solidFill>
                            <a:schemeClr val="bg2">
                              <a:lumMod val="50000"/>
                            </a:schemeClr>
                          </a:solidFill>
                        </a:rPr>
                        <a:t>Ion</a:t>
                      </a:r>
                      <a:r>
                        <a:rPr lang="en-US" sz="1600" baseline="0" dirty="0" smtClean="0">
                          <a:solidFill>
                            <a:schemeClr val="bg2">
                              <a:lumMod val="50000"/>
                            </a:schemeClr>
                          </a:solidFill>
                        </a:rPr>
                        <a:t> </a:t>
                      </a:r>
                      <a:r>
                        <a:rPr lang="en-US" sz="1600" dirty="0" smtClean="0">
                          <a:solidFill>
                            <a:schemeClr val="bg2">
                              <a:lumMod val="50000"/>
                            </a:schemeClr>
                          </a:solidFill>
                        </a:rPr>
                        <a:t>energy</a:t>
                      </a:r>
                      <a:endParaRPr kumimoji="0" lang="ru-RU" altLang="ru-RU" sz="1600" b="0" i="0" u="none" strike="noStrike" cap="none" normalizeH="0" baseline="0" dirty="0" smtClean="0">
                        <a:ln>
                          <a:noFill/>
                        </a:ln>
                        <a:solidFill>
                          <a:schemeClr val="bg2">
                            <a:lumMod val="50000"/>
                          </a:schemeClr>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1</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1</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25</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 MeV/A</a:t>
                      </a:r>
                      <a:endPar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0</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9</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1</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2 </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 </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MeV/A</a:t>
                      </a:r>
                      <a:endPar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2746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altLang="ru-RU" sz="1600" b="0" i="0" u="none" strike="noStrike" cap="none" normalizeH="0" baseline="0" dirty="0" smtClean="0">
                          <a:ln>
                            <a:noFill/>
                          </a:ln>
                          <a:solidFill>
                            <a:schemeClr val="bg2"/>
                          </a:solidFill>
                          <a:effectLst/>
                          <a:latin typeface="Times New Roman" panose="02020603050405020304" pitchFamily="18" charset="0"/>
                          <a:cs typeface="Times New Roman" panose="02020603050405020304" pitchFamily="18" charset="0"/>
                        </a:rPr>
                        <a:t>4</a:t>
                      </a:r>
                      <a:endParaRPr kumimoji="0" lang="ru-RU" altLang="ru-RU" sz="1600" b="0" i="0" u="none" strike="noStrike" cap="none" normalizeH="0" baseline="0" dirty="0" smtClean="0">
                        <a:ln>
                          <a:noFill/>
                        </a:ln>
                        <a:solidFill>
                          <a:schemeClr val="bg2"/>
                        </a:solidFill>
                        <a:effectLst/>
                        <a:latin typeface="Times New Roman" panose="02020603050405020304" pitchFamily="18"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r>
                        <a:rPr lang="en-US" sz="1600" dirty="0" smtClean="0">
                          <a:solidFill>
                            <a:schemeClr val="bg2">
                              <a:lumMod val="50000"/>
                            </a:schemeClr>
                          </a:solidFill>
                        </a:rPr>
                        <a:t>Diameter of the magnet pole</a:t>
                      </a:r>
                      <a:endParaRPr lang="ru-RU" sz="1600" baseline="0" dirty="0">
                        <a:solidFill>
                          <a:schemeClr val="bg2">
                            <a:lumMod val="50000"/>
                          </a:schemeClr>
                        </a:solidFill>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baseline="0" dirty="0" smtClean="0">
                          <a:solidFill>
                            <a:schemeClr val="bg2"/>
                          </a:solidFill>
                          <a:latin typeface="+mn-lt"/>
                        </a:rPr>
                        <a:t>1 </a:t>
                      </a:r>
                      <a:r>
                        <a:rPr lang="en-US" sz="1600" baseline="0" dirty="0" smtClean="0">
                          <a:solidFill>
                            <a:schemeClr val="bg2"/>
                          </a:solidFill>
                          <a:latin typeface="+mn-lt"/>
                        </a:rPr>
                        <a:t>m</a:t>
                      </a:r>
                      <a:endParaRPr lang="ru-RU" sz="1600" baseline="0" dirty="0" smtClean="0">
                        <a:solidFill>
                          <a:schemeClr val="bg2"/>
                        </a:solidFill>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algn="ctr"/>
                      <a:r>
                        <a:rPr lang="ru-RU" sz="1600" baseline="0" dirty="0" smtClean="0">
                          <a:solidFill>
                            <a:schemeClr val="bg2"/>
                          </a:solidFill>
                          <a:latin typeface="+mn-lt"/>
                        </a:rPr>
                        <a:t>1 </a:t>
                      </a:r>
                      <a:r>
                        <a:rPr lang="en-US" sz="1600" baseline="0" dirty="0" smtClean="0">
                          <a:solidFill>
                            <a:schemeClr val="bg2"/>
                          </a:solidFill>
                          <a:latin typeface="+mn-lt"/>
                        </a:rPr>
                        <a:t>m</a:t>
                      </a:r>
                      <a:endParaRPr lang="ru-RU" sz="1600" baseline="0" dirty="0">
                        <a:solidFill>
                          <a:schemeClr val="bg2"/>
                        </a:solidFill>
                        <a:latin typeface="+mn-lt"/>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274638">
                <a:tc>
                  <a:txBody>
                    <a:bodyPr/>
                    <a:lstStyle>
                      <a:lvl1pPr marL="533400" indent="-533400"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533400" marR="0" lvl="0" indent="-533400" algn="l"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bg2"/>
                          </a:solidFill>
                          <a:effectLst/>
                          <a:latin typeface="Times New Roman" panose="02020603050405020304" pitchFamily="18" charset="0"/>
                          <a:cs typeface="Times New Roman" panose="02020603050405020304" pitchFamily="18" charset="0"/>
                        </a:rPr>
                        <a:t>5</a:t>
                      </a:r>
                      <a:endParaRPr kumimoji="0" lang="ru-RU" altLang="ru-RU" sz="1600" b="0" i="0" u="none" strike="noStrike" cap="none" normalizeH="0" baseline="0" dirty="0" smtClean="0">
                        <a:ln>
                          <a:noFill/>
                        </a:ln>
                        <a:solidFill>
                          <a:schemeClr val="bg2"/>
                        </a:solidFill>
                        <a:effectLst/>
                        <a:latin typeface="Times New Roman" panose="02020603050405020304" pitchFamily="18"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smtClean="0">
                          <a:solidFill>
                            <a:schemeClr val="bg2">
                              <a:lumMod val="50000"/>
                            </a:schemeClr>
                          </a:solidFill>
                        </a:rPr>
                        <a:t>Average magnetic field</a:t>
                      </a:r>
                      <a:endParaRPr kumimoji="0" lang="ru-RU" altLang="ru-RU" sz="1600" b="0" i="0" u="none" strike="noStrike" cap="none" normalizeH="0" baseline="0" dirty="0" smtClean="0">
                        <a:ln>
                          <a:noFill/>
                        </a:ln>
                        <a:solidFill>
                          <a:schemeClr val="bg2">
                            <a:lumMod val="50000"/>
                          </a:schemeClr>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1</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88</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 </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 </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2</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01 </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T</a:t>
                      </a:r>
                      <a:endPar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1</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78</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 </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UniversalMath1 BT" pitchFamily="18" charset="2"/>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1</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93 </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T</a:t>
                      </a:r>
                      <a:endPar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UniversalMath1 BT" pitchFamily="18" charset="2"/>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274638">
                <a:tc>
                  <a:txBody>
                    <a:bodyPr/>
                    <a:lstStyle>
                      <a:lvl1pPr marL="533400" indent="-533400"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533400" marR="0" lvl="0" indent="-533400" algn="l"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6</a:t>
                      </a:r>
                      <a:endParaRPr kumimoji="0" lang="ru-RU" altLang="ru-RU" sz="1600" b="0" i="0" u="none" strike="noStrike" cap="none" normalizeH="0" baseline="0" smtClean="0">
                        <a:ln>
                          <a:noFill/>
                        </a:ln>
                        <a:solidFill>
                          <a:schemeClr val="bg2"/>
                        </a:solidFill>
                        <a:effectLst/>
                        <a:latin typeface="Times New Roman" panose="02020603050405020304" pitchFamily="18"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smtClean="0">
                          <a:solidFill>
                            <a:schemeClr val="bg2">
                              <a:lumMod val="50000"/>
                            </a:schemeClr>
                          </a:solidFill>
                        </a:rPr>
                        <a:t>Frequency of the RF system</a:t>
                      </a:r>
                      <a:endParaRPr kumimoji="0" lang="ru-RU" altLang="ru-RU" sz="1600" b="0" i="0" u="none" strike="noStrike" cap="none" normalizeH="0" baseline="0" dirty="0" smtClean="0">
                        <a:ln>
                          <a:noFill/>
                        </a:ln>
                        <a:solidFill>
                          <a:schemeClr val="bg2">
                            <a:lumMod val="50000"/>
                          </a:schemeClr>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20</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4</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 - </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20</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9 </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MHz</a:t>
                      </a:r>
                      <a:endPar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19</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8</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 - </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20</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6 </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MHz</a:t>
                      </a:r>
                      <a:endPar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274638">
                <a:tc>
                  <a:txBody>
                    <a:bodyPr/>
                    <a:lstStyle>
                      <a:lvl1pPr marL="533400" indent="-533400"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533400" marR="0" lvl="0" indent="-533400" algn="l"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7</a:t>
                      </a:r>
                      <a:endParaRPr kumimoji="0" lang="ru-RU" altLang="ru-RU" sz="1600" b="0" i="0" u="none" strike="noStrike" cap="none" normalizeH="0" baseline="0" smtClean="0">
                        <a:ln>
                          <a:noFill/>
                        </a:ln>
                        <a:solidFill>
                          <a:schemeClr val="bg2"/>
                        </a:solidFill>
                        <a:effectLst/>
                        <a:latin typeface="Times New Roman" panose="02020603050405020304" pitchFamily="18"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smtClean="0">
                          <a:solidFill>
                            <a:schemeClr val="bg2">
                              <a:lumMod val="50000"/>
                            </a:schemeClr>
                          </a:solidFill>
                        </a:rPr>
                        <a:t>Injection energy</a:t>
                      </a:r>
                      <a:endParaRPr kumimoji="0" lang="ru-RU" altLang="ru-RU" sz="1600" b="0" i="0" u="none" strike="noStrike" cap="none" normalizeH="0" baseline="0" dirty="0" smtClean="0">
                        <a:ln>
                          <a:noFill/>
                        </a:ln>
                        <a:solidFill>
                          <a:schemeClr val="bg2">
                            <a:lumMod val="50000"/>
                          </a:schemeClr>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12</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5 </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kV</a:t>
                      </a:r>
                      <a:endParaRPr kumimoji="0" lang="ru-RU" altLang="ru-RU" sz="1600" b="0" i="0" u="none" strike="noStrike" cap="none" normalizeH="0" baseline="0" dirty="0" smtClean="0">
                        <a:ln>
                          <a:noFill/>
                        </a:ln>
                        <a:solidFill>
                          <a:schemeClr val="bg2"/>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14</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15 </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 </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kV</a:t>
                      </a:r>
                      <a:endPar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274638">
                <a:tc>
                  <a:txBody>
                    <a:bodyPr/>
                    <a:lstStyle>
                      <a:lvl1pPr marL="533400" indent="-533400"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533400" marR="0" lvl="0" indent="-533400" algn="l"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8</a:t>
                      </a:r>
                      <a:endParaRPr kumimoji="0" lang="ru-RU" altLang="ru-RU" sz="1600" b="0" i="0" u="none" strike="noStrike" cap="none" normalizeH="0" baseline="0" smtClean="0">
                        <a:ln>
                          <a:noFill/>
                        </a:ln>
                        <a:solidFill>
                          <a:schemeClr val="bg2"/>
                        </a:solidFill>
                        <a:effectLst/>
                        <a:latin typeface="Times New Roman" panose="02020603050405020304" pitchFamily="18"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smtClean="0">
                          <a:solidFill>
                            <a:schemeClr val="bg2">
                              <a:lumMod val="50000"/>
                            </a:schemeClr>
                          </a:solidFill>
                        </a:rPr>
                        <a:t>Vacuum in injection channel</a:t>
                      </a:r>
                      <a:endParaRPr kumimoji="0" lang="ru-RU" altLang="ru-RU" sz="1600" b="0" i="0" u="none" strike="noStrike" cap="none" normalizeH="0" baseline="0" dirty="0" smtClean="0">
                        <a:ln>
                          <a:noFill/>
                        </a:ln>
                        <a:solidFill>
                          <a:schemeClr val="bg2">
                            <a:lumMod val="50000"/>
                          </a:schemeClr>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5·10</a:t>
                      </a:r>
                      <a:r>
                        <a:rPr kumimoji="0" lang="ru-RU" altLang="ru-RU" sz="1600" b="0" i="0" u="none" strike="noStrike" cap="none" normalizeH="0" baseline="30000" dirty="0" smtClean="0">
                          <a:ln>
                            <a:noFill/>
                          </a:ln>
                          <a:solidFill>
                            <a:schemeClr val="bg2"/>
                          </a:solidFill>
                          <a:effectLst/>
                          <a:latin typeface="+mn-lt"/>
                          <a:cs typeface="Times New Roman" panose="02020603050405020304" pitchFamily="18" charset="0"/>
                        </a:rPr>
                        <a:t>-7</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 </a:t>
                      </a:r>
                      <a:r>
                        <a:rPr kumimoji="0" lang="en-US" altLang="ru-RU" sz="1600" b="0" i="0" u="none" strike="noStrike" cap="none" normalizeH="0" baseline="0" dirty="0" err="1" smtClean="0">
                          <a:ln>
                            <a:noFill/>
                          </a:ln>
                          <a:solidFill>
                            <a:schemeClr val="bg2"/>
                          </a:solidFill>
                          <a:effectLst/>
                          <a:latin typeface="+mn-lt"/>
                          <a:cs typeface="Times New Roman" panose="02020603050405020304" pitchFamily="18" charset="0"/>
                        </a:rPr>
                        <a:t>Torr</a:t>
                      </a:r>
                      <a:endParaRPr kumimoji="0" lang="ru-RU" altLang="ru-RU" sz="1600" b="0" i="0" u="none" strike="noStrike" cap="none" normalizeH="0" baseline="0" dirty="0" smtClean="0">
                        <a:ln>
                          <a:noFill/>
                        </a:ln>
                        <a:solidFill>
                          <a:schemeClr val="bg2"/>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1</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5·10</a:t>
                      </a:r>
                      <a:r>
                        <a:rPr kumimoji="0" lang="ru-RU" altLang="ru-RU" sz="1600" b="0" i="0" u="none" strike="noStrike" cap="none" normalizeH="0" baseline="30000" dirty="0" smtClean="0">
                          <a:ln>
                            <a:noFill/>
                          </a:ln>
                          <a:solidFill>
                            <a:schemeClr val="bg2"/>
                          </a:solidFill>
                          <a:effectLst/>
                          <a:latin typeface="+mn-lt"/>
                          <a:cs typeface="Times New Roman" panose="02020603050405020304" pitchFamily="18" charset="0"/>
                        </a:rPr>
                        <a:t>-7</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 </a:t>
                      </a:r>
                      <a:r>
                        <a:rPr kumimoji="0" lang="ru-RU" altLang="ru-RU" sz="1600" b="0" i="0" u="none" strike="noStrike" cap="none" normalizeH="0" baseline="0" dirty="0" err="1" smtClean="0">
                          <a:ln>
                            <a:noFill/>
                          </a:ln>
                          <a:solidFill>
                            <a:schemeClr val="bg2"/>
                          </a:solidFill>
                          <a:effectLst/>
                          <a:latin typeface="+mn-lt"/>
                          <a:cs typeface="Times New Roman" panose="02020603050405020304" pitchFamily="18" charset="0"/>
                        </a:rPr>
                        <a:t>Торр</a:t>
                      </a:r>
                      <a:endParaRPr kumimoji="0" lang="ru-RU" altLang="ru-RU" sz="1600" b="0" i="0" u="none" strike="noStrike" cap="none" normalizeH="0" baseline="0" dirty="0" smtClean="0">
                        <a:ln>
                          <a:noFill/>
                        </a:ln>
                        <a:solidFill>
                          <a:schemeClr val="bg2"/>
                        </a:solidFill>
                        <a:effectLst/>
                        <a:latin typeface="+mn-lt"/>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274638">
                <a:tc>
                  <a:txBody>
                    <a:bodyPr/>
                    <a:lstStyle>
                      <a:lvl1pPr marL="533400" indent="-533400"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533400" marR="0" lvl="0" indent="-533400" algn="l"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9</a:t>
                      </a:r>
                      <a:endParaRPr kumimoji="0" lang="ru-RU" altLang="ru-RU" sz="1600" b="0" i="0" u="none" strike="noStrike" cap="none" normalizeH="0" baseline="0" smtClean="0">
                        <a:ln>
                          <a:noFill/>
                        </a:ln>
                        <a:solidFill>
                          <a:schemeClr val="bg2"/>
                        </a:solidFill>
                        <a:effectLst/>
                        <a:latin typeface="Times New Roman" panose="02020603050405020304" pitchFamily="18"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smtClean="0">
                          <a:solidFill>
                            <a:schemeClr val="bg2">
                              <a:lumMod val="50000"/>
                            </a:schemeClr>
                          </a:solidFill>
                        </a:rPr>
                        <a:t>Working vacuum in cyclotron</a:t>
                      </a:r>
                      <a:endParaRPr kumimoji="0" lang="ru-RU" altLang="ru-RU" sz="1600" b="0" i="0" u="none" strike="noStrike" cap="none" normalizeH="0" baseline="0" dirty="0" smtClean="0">
                        <a:ln>
                          <a:noFill/>
                        </a:ln>
                        <a:solidFill>
                          <a:schemeClr val="bg2">
                            <a:lumMod val="50000"/>
                          </a:schemeClr>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5·10</a:t>
                      </a:r>
                      <a:r>
                        <a:rPr kumimoji="0" lang="ru-RU" altLang="ru-RU" sz="1600" b="0" i="0" u="none" strike="noStrike" cap="none" normalizeH="0" baseline="30000" dirty="0" smtClean="0">
                          <a:ln>
                            <a:noFill/>
                          </a:ln>
                          <a:solidFill>
                            <a:schemeClr val="bg2"/>
                          </a:solidFill>
                          <a:effectLst/>
                          <a:latin typeface="+mn-lt"/>
                          <a:cs typeface="Times New Roman" panose="02020603050405020304" pitchFamily="18" charset="0"/>
                        </a:rPr>
                        <a:t>-7</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 </a:t>
                      </a:r>
                      <a:r>
                        <a:rPr kumimoji="0" lang="en-US" altLang="ru-RU" sz="1600" b="0" i="0" u="none" strike="noStrike" cap="none" normalizeH="0" baseline="0" dirty="0" err="1" smtClean="0">
                          <a:ln>
                            <a:noFill/>
                          </a:ln>
                          <a:solidFill>
                            <a:schemeClr val="bg2"/>
                          </a:solidFill>
                          <a:effectLst/>
                          <a:latin typeface="+mn-lt"/>
                          <a:cs typeface="Times New Roman" panose="02020603050405020304" pitchFamily="18" charset="0"/>
                        </a:rPr>
                        <a:t>Torr</a:t>
                      </a:r>
                      <a:endParaRPr kumimoji="0" lang="ru-RU" altLang="ru-RU" sz="1600" b="0" i="0" u="none" strike="noStrike" cap="none" normalizeH="0" baseline="0" dirty="0" smtClean="0">
                        <a:ln>
                          <a:noFill/>
                        </a:ln>
                        <a:solidFill>
                          <a:schemeClr val="bg2"/>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5·10</a:t>
                      </a:r>
                      <a:r>
                        <a:rPr kumimoji="0" lang="ru-RU" altLang="ru-RU" sz="1600" b="0" i="0" u="none" strike="noStrike" cap="none" normalizeH="0" baseline="30000" dirty="0" smtClean="0">
                          <a:ln>
                            <a:noFill/>
                          </a:ln>
                          <a:solidFill>
                            <a:schemeClr val="bg2"/>
                          </a:solidFill>
                          <a:effectLst/>
                          <a:latin typeface="+mn-lt"/>
                          <a:cs typeface="Times New Roman" panose="02020603050405020304" pitchFamily="18" charset="0"/>
                        </a:rPr>
                        <a:t>-8</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 </a:t>
                      </a:r>
                      <a:r>
                        <a:rPr kumimoji="0" lang="en-US" altLang="ru-RU" sz="1600" b="0" i="0" u="none" strike="noStrike" cap="none" normalizeH="0" baseline="0" dirty="0" err="1" smtClean="0">
                          <a:ln>
                            <a:noFill/>
                          </a:ln>
                          <a:solidFill>
                            <a:schemeClr val="bg2"/>
                          </a:solidFill>
                          <a:effectLst/>
                          <a:latin typeface="+mn-lt"/>
                          <a:cs typeface="Times New Roman" panose="02020603050405020304" pitchFamily="18" charset="0"/>
                        </a:rPr>
                        <a:t>Torr</a:t>
                      </a:r>
                      <a:endParaRPr kumimoji="0" lang="ru-RU" altLang="ru-RU" sz="1600" b="0" i="0" u="none" strike="noStrike" cap="none" normalizeH="0" baseline="0" dirty="0" smtClean="0">
                        <a:ln>
                          <a:noFill/>
                        </a:ln>
                        <a:solidFill>
                          <a:schemeClr val="bg2"/>
                        </a:solidFill>
                        <a:effectLst/>
                        <a:latin typeface="+mn-lt"/>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327025">
                <a:tc>
                  <a:txBody>
                    <a:bodyPr/>
                    <a:lstStyle>
                      <a:lvl1pPr marL="533400" indent="-533400"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533400" marR="0" lvl="0" indent="-533400" algn="l"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10</a:t>
                      </a:r>
                      <a:endParaRPr kumimoji="0" lang="ru-RU" altLang="ru-RU" sz="1600" b="0" i="0" u="none" strike="noStrike" cap="none" normalizeH="0" baseline="0" smtClean="0">
                        <a:ln>
                          <a:noFill/>
                        </a:ln>
                        <a:solidFill>
                          <a:schemeClr val="bg2"/>
                        </a:solidFill>
                        <a:effectLst/>
                        <a:latin typeface="Times New Roman" panose="02020603050405020304" pitchFamily="18"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smtClean="0">
                          <a:solidFill>
                            <a:schemeClr val="bg2">
                              <a:lumMod val="50000"/>
                            </a:schemeClr>
                          </a:solidFill>
                        </a:rPr>
                        <a:t>Voltage on the </a:t>
                      </a:r>
                      <a:r>
                        <a:rPr lang="en-US" sz="1600" dirty="0" err="1" smtClean="0">
                          <a:solidFill>
                            <a:schemeClr val="bg2">
                              <a:lumMod val="50000"/>
                            </a:schemeClr>
                          </a:solidFill>
                        </a:rPr>
                        <a:t>dees</a:t>
                      </a:r>
                      <a:endParaRPr kumimoji="0" lang="ru-RU" altLang="ru-RU" sz="1600" b="0" i="0" u="none" strike="noStrike" cap="none" normalizeH="0" baseline="0" dirty="0" smtClean="0">
                        <a:ln>
                          <a:noFill/>
                        </a:ln>
                        <a:solidFill>
                          <a:schemeClr val="bg2">
                            <a:lumMod val="50000"/>
                          </a:schemeClr>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50 </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kV</a:t>
                      </a:r>
                      <a:endParaRPr kumimoji="0" lang="ru-RU" altLang="ru-RU" sz="1600" b="0" i="0" u="none" strike="noStrike" cap="none" normalizeH="0" baseline="0" dirty="0" smtClean="0">
                        <a:ln>
                          <a:noFill/>
                        </a:ln>
                        <a:solidFill>
                          <a:schemeClr val="bg2"/>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45</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sym typeface="UniversalMath1 BT" pitchFamily="18" charset="2"/>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55 </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kV</a:t>
                      </a:r>
                      <a:endPar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UniversalMath1 BT" pitchFamily="18" charset="2"/>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457200">
                <a:tc>
                  <a:txBody>
                    <a:bodyPr/>
                    <a:lstStyle>
                      <a:lvl1pPr marL="533400" indent="-533400"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533400" marR="0" lvl="0" indent="-533400" algn="l"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11</a:t>
                      </a:r>
                      <a:endParaRPr kumimoji="0" lang="ru-RU" altLang="ru-RU" sz="1600" b="0" i="0" u="none" strike="noStrike" cap="none" normalizeH="0" baseline="0" smtClean="0">
                        <a:ln>
                          <a:noFill/>
                        </a:ln>
                        <a:solidFill>
                          <a:schemeClr val="bg2"/>
                        </a:solidFill>
                        <a:effectLst/>
                        <a:latin typeface="Times New Roman" panose="02020603050405020304" pitchFamily="18"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smtClean="0">
                          <a:solidFill>
                            <a:schemeClr val="bg2">
                              <a:lumMod val="50000"/>
                            </a:schemeClr>
                          </a:solidFill>
                        </a:rPr>
                        <a:t>Intensity of the accelerated and extracted beam of </a:t>
                      </a:r>
                      <a:r>
                        <a:rPr kumimoji="0" lang="ru-RU" altLang="ru-RU" sz="1600" b="1" i="0" u="none" strike="noStrike" cap="none" normalizeH="0" baseline="30000" dirty="0" smtClean="0">
                          <a:ln>
                            <a:noFill/>
                          </a:ln>
                          <a:solidFill>
                            <a:schemeClr val="bg2">
                              <a:lumMod val="50000"/>
                            </a:schemeClr>
                          </a:solidFill>
                          <a:effectLst/>
                          <a:latin typeface="Times New Roman" panose="02020603050405020304" pitchFamily="18" charset="0"/>
                          <a:cs typeface="Times New Roman" panose="02020603050405020304" pitchFamily="18" charset="0"/>
                        </a:rPr>
                        <a:t>86</a:t>
                      </a:r>
                      <a:r>
                        <a:rPr kumimoji="0" lang="en-US" altLang="ru-RU" sz="1600" b="1" i="0" u="none" strike="noStrike" cap="none" normalizeH="0" baseline="0" dirty="0" smtClean="0">
                          <a:ln>
                            <a:noFill/>
                          </a:ln>
                          <a:solidFill>
                            <a:schemeClr val="bg2">
                              <a:lumMod val="50000"/>
                            </a:schemeClr>
                          </a:solidFill>
                          <a:effectLst/>
                          <a:latin typeface="Times New Roman" panose="02020603050405020304" pitchFamily="18" charset="0"/>
                          <a:cs typeface="Times New Roman" panose="02020603050405020304" pitchFamily="18" charset="0"/>
                        </a:rPr>
                        <a:t>Kr</a:t>
                      </a:r>
                      <a:r>
                        <a:rPr kumimoji="0" lang="ru-RU" altLang="ru-RU" sz="1600" b="1" i="0" u="none" strike="noStrike" cap="none" normalizeH="0" baseline="30000" dirty="0" smtClean="0">
                          <a:ln>
                            <a:noFill/>
                          </a:ln>
                          <a:solidFill>
                            <a:schemeClr val="bg2">
                              <a:lumMod val="50000"/>
                            </a:schemeClr>
                          </a:solidFill>
                          <a:effectLst/>
                          <a:latin typeface="Times New Roman" panose="02020603050405020304" pitchFamily="18" charset="0"/>
                          <a:cs typeface="Times New Roman" panose="02020603050405020304" pitchFamily="18" charset="0"/>
                        </a:rPr>
                        <a:t>15+</a:t>
                      </a:r>
                      <a:endParaRPr kumimoji="0" lang="ru-RU" altLang="ru-RU" sz="1600" b="1" i="0" u="none" strike="noStrike" cap="none" normalizeH="0" baseline="0" dirty="0" smtClean="0">
                        <a:ln>
                          <a:noFill/>
                        </a:ln>
                        <a:solidFill>
                          <a:schemeClr val="bg2">
                            <a:lumMod val="50000"/>
                          </a:schemeClr>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 </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10</a:t>
                      </a:r>
                      <a:r>
                        <a:rPr kumimoji="0" lang="ru-RU" altLang="ru-RU" sz="1600" b="0" i="0" u="none" strike="noStrike" cap="none" normalizeH="0" baseline="30000" dirty="0" smtClean="0">
                          <a:ln>
                            <a:noFill/>
                          </a:ln>
                          <a:solidFill>
                            <a:schemeClr val="bg2"/>
                          </a:solidFill>
                          <a:effectLst/>
                          <a:latin typeface="+mn-lt"/>
                          <a:cs typeface="Times New Roman" panose="02020603050405020304" pitchFamily="18" charset="0"/>
                          <a:sym typeface="Symbol" panose="05050102010706020507" pitchFamily="18" charset="2"/>
                        </a:rPr>
                        <a:t>12 </a:t>
                      </a:r>
                      <a:r>
                        <a:rPr kumimoji="0" lang="en-US" altLang="ru-RU" sz="1600" b="0" i="0" u="none" strike="noStrike" cap="none" normalizeH="0" baseline="0" dirty="0" err="1" smtClean="0">
                          <a:ln>
                            <a:noFill/>
                          </a:ln>
                          <a:solidFill>
                            <a:schemeClr val="bg2"/>
                          </a:solidFill>
                          <a:effectLst/>
                          <a:latin typeface="+mn-lt"/>
                          <a:cs typeface="Times New Roman" panose="02020603050405020304" pitchFamily="18" charset="0"/>
                          <a:sym typeface="Symbol" panose="05050102010706020507" pitchFamily="18" charset="2"/>
                        </a:rPr>
                        <a:t>pps</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(2</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5 </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A</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1</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4·10</a:t>
                      </a:r>
                      <a:r>
                        <a:rPr kumimoji="0" lang="ru-RU" altLang="ru-RU" sz="1600" b="0" i="0" u="none" strike="noStrike" cap="none" normalizeH="0" baseline="30000" dirty="0" smtClean="0">
                          <a:ln>
                            <a:noFill/>
                          </a:ln>
                          <a:solidFill>
                            <a:schemeClr val="bg2"/>
                          </a:solidFill>
                          <a:effectLst/>
                          <a:latin typeface="+mn-lt"/>
                          <a:cs typeface="Times New Roman" panose="02020603050405020304" pitchFamily="18" charset="0"/>
                        </a:rPr>
                        <a:t>12 </a:t>
                      </a:r>
                      <a:r>
                        <a:rPr kumimoji="0" lang="en-US" altLang="ru-RU" sz="1600" b="0" i="0" u="none" strike="noStrike" cap="none" normalizeH="0" baseline="0" dirty="0" err="1" smtClean="0">
                          <a:ln>
                            <a:noFill/>
                          </a:ln>
                          <a:solidFill>
                            <a:schemeClr val="bg2"/>
                          </a:solidFill>
                          <a:effectLst/>
                          <a:latin typeface="+mn-lt"/>
                          <a:cs typeface="Times New Roman" panose="02020603050405020304" pitchFamily="18" charset="0"/>
                        </a:rPr>
                        <a:t>pps</a:t>
                      </a:r>
                      <a:endPar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(3</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5 </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A</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a:t>
                      </a:r>
                      <a:endParaRPr kumimoji="0" lang="ru-RU" altLang="ru-RU" sz="1600" b="0" i="0" u="none" strike="noStrike" cap="none" normalizeH="0" baseline="0" dirty="0" smtClean="0">
                        <a:ln>
                          <a:noFill/>
                        </a:ln>
                        <a:solidFill>
                          <a:schemeClr val="bg2"/>
                        </a:solidFill>
                        <a:effectLst/>
                        <a:latin typeface="+mn-lt"/>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457200">
                <a:tc>
                  <a:txBody>
                    <a:bodyPr/>
                    <a:lstStyle>
                      <a:lvl1pPr marL="533400" indent="-533400"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533400" marR="0" lvl="0" indent="-533400" algn="l"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12</a:t>
                      </a:r>
                      <a:endParaRPr kumimoji="0" lang="ru-RU" altLang="ru-RU" sz="1600" b="0" i="0" u="none" strike="noStrike" cap="none" normalizeH="0" baseline="0" smtClean="0">
                        <a:ln>
                          <a:noFill/>
                        </a:ln>
                        <a:solidFill>
                          <a:schemeClr val="bg2"/>
                        </a:solidFill>
                        <a:effectLst/>
                        <a:latin typeface="Times New Roman" panose="02020603050405020304" pitchFamily="18"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smtClean="0">
                          <a:solidFill>
                            <a:schemeClr val="bg2">
                              <a:lumMod val="50000"/>
                            </a:schemeClr>
                          </a:solidFill>
                        </a:rPr>
                        <a:t>Intensity of the accelerated </a:t>
                      </a:r>
                      <a:r>
                        <a:rPr lang="en-US" sz="1400" dirty="0" smtClean="0">
                          <a:solidFill>
                            <a:schemeClr val="bg2">
                              <a:lumMod val="50000"/>
                            </a:schemeClr>
                          </a:solidFill>
                        </a:rPr>
                        <a:t>and extracted beam of </a:t>
                      </a:r>
                      <a:r>
                        <a:rPr kumimoji="0" lang="ru-RU" altLang="ru-RU" sz="1600" b="1" i="0" u="none" strike="noStrike" cap="none" normalizeH="0" baseline="30000" dirty="0" smtClean="0">
                          <a:ln>
                            <a:noFill/>
                          </a:ln>
                          <a:solidFill>
                            <a:schemeClr val="bg2">
                              <a:lumMod val="50000"/>
                            </a:schemeClr>
                          </a:solidFill>
                          <a:effectLst/>
                          <a:latin typeface="Times New Roman" panose="02020603050405020304" pitchFamily="18" charset="0"/>
                          <a:cs typeface="Times New Roman" panose="02020603050405020304" pitchFamily="18" charset="0"/>
                        </a:rPr>
                        <a:t>132</a:t>
                      </a:r>
                      <a:r>
                        <a:rPr kumimoji="0" lang="en-US" altLang="ru-RU" sz="1600" b="1" i="0" u="none" strike="noStrike" cap="none" normalizeH="0" baseline="0" dirty="0" err="1" smtClean="0">
                          <a:ln>
                            <a:noFill/>
                          </a:ln>
                          <a:solidFill>
                            <a:schemeClr val="bg2">
                              <a:lumMod val="50000"/>
                            </a:schemeClr>
                          </a:solidFill>
                          <a:effectLst/>
                          <a:latin typeface="Times New Roman" panose="02020603050405020304" pitchFamily="18" charset="0"/>
                          <a:cs typeface="Times New Roman" panose="02020603050405020304" pitchFamily="18" charset="0"/>
                        </a:rPr>
                        <a:t>Xe</a:t>
                      </a:r>
                      <a:r>
                        <a:rPr kumimoji="0" lang="ru-RU" altLang="ru-RU" sz="1600" b="1" i="0" u="none" strike="noStrike" cap="none" normalizeH="0" baseline="30000" dirty="0" smtClean="0">
                          <a:ln>
                            <a:noFill/>
                          </a:ln>
                          <a:solidFill>
                            <a:schemeClr val="bg2">
                              <a:lumMod val="50000"/>
                            </a:schemeClr>
                          </a:solidFill>
                          <a:effectLst/>
                          <a:latin typeface="Times New Roman" panose="02020603050405020304" pitchFamily="18" charset="0"/>
                          <a:cs typeface="Times New Roman" panose="02020603050405020304" pitchFamily="18" charset="0"/>
                        </a:rPr>
                        <a:t>23+</a:t>
                      </a:r>
                      <a:endParaRPr kumimoji="0" lang="ru-RU" altLang="ru-RU" sz="1600" b="1" i="0" u="none" strike="noStrike" cap="none" normalizeH="0" baseline="0" dirty="0" smtClean="0">
                        <a:ln>
                          <a:noFill/>
                        </a:ln>
                        <a:solidFill>
                          <a:schemeClr val="bg2">
                            <a:lumMod val="50000"/>
                          </a:schemeClr>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 2</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6·10</a:t>
                      </a:r>
                      <a:r>
                        <a:rPr kumimoji="0" lang="ru-RU" altLang="ru-RU" sz="1600" b="0" i="0" u="none" strike="noStrike" cap="none" normalizeH="0" baseline="30000" dirty="0" smtClean="0">
                          <a:ln>
                            <a:noFill/>
                          </a:ln>
                          <a:solidFill>
                            <a:schemeClr val="bg2"/>
                          </a:solidFill>
                          <a:effectLst/>
                          <a:latin typeface="+mn-lt"/>
                          <a:cs typeface="Times New Roman" panose="02020603050405020304" pitchFamily="18" charset="0"/>
                          <a:sym typeface="Symbol" panose="05050102010706020507" pitchFamily="18" charset="2"/>
                        </a:rPr>
                        <a:t>11 </a:t>
                      </a:r>
                      <a:r>
                        <a:rPr kumimoji="0" lang="en-US" altLang="ru-RU" sz="1600" b="0" i="0" u="none" strike="noStrike" cap="none" normalizeH="0" baseline="0" dirty="0" err="1" smtClean="0">
                          <a:ln>
                            <a:noFill/>
                          </a:ln>
                          <a:solidFill>
                            <a:schemeClr val="bg2"/>
                          </a:solidFill>
                          <a:effectLst/>
                          <a:latin typeface="+mn-lt"/>
                          <a:cs typeface="Times New Roman" panose="02020603050405020304" pitchFamily="18" charset="0"/>
                          <a:sym typeface="Symbol" panose="05050102010706020507" pitchFamily="18" charset="2"/>
                        </a:rPr>
                        <a:t>pps</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(1 </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A</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eaLnBrk="0" hangingPunct="0">
                        <a:spcBef>
                          <a:spcPct val="20000"/>
                        </a:spcBef>
                        <a:buClr>
                          <a:schemeClr val="accent1"/>
                        </a:buClr>
                        <a:buSzPct val="80000"/>
                        <a:buFont typeface="Wingdings" panose="05000000000000000000" pitchFamily="2" charset="2"/>
                        <a:defRPr sz="2800">
                          <a:solidFill>
                            <a:schemeClr val="tx1"/>
                          </a:solidFill>
                          <a:latin typeface="Tahoma" panose="020B0604030504040204" pitchFamily="34" charset="0"/>
                        </a:defRPr>
                      </a:lvl1pPr>
                      <a:lvl2pPr marL="742950" indent="-285750" algn="l" eaLnBrk="0" hangingPunct="0">
                        <a:spcBef>
                          <a:spcPct val="20000"/>
                        </a:spcBef>
                        <a:buClr>
                          <a:schemeClr val="tx2"/>
                        </a:buClr>
                        <a:buSzPct val="70000"/>
                        <a:buFont typeface="Wingdings" panose="05000000000000000000" pitchFamily="2" charset="2"/>
                        <a:defRPr sz="2400">
                          <a:solidFill>
                            <a:schemeClr val="tx1"/>
                          </a:solidFill>
                          <a:latin typeface="Tahoma" panose="020B0604030504040204" pitchFamily="34" charset="0"/>
                        </a:defRPr>
                      </a:lvl2pPr>
                      <a:lvl3pPr marL="1143000" indent="-228600" algn="l" eaLnBrk="0" hangingPunct="0">
                        <a:spcBef>
                          <a:spcPct val="20000"/>
                        </a:spcBef>
                        <a:buClr>
                          <a:schemeClr val="accent1"/>
                        </a:buClr>
                        <a:buSzPct val="65000"/>
                        <a:buFont typeface="Wingdings" panose="05000000000000000000" pitchFamily="2" charset="2"/>
                        <a:defRPr sz="2000">
                          <a:solidFill>
                            <a:schemeClr val="tx1"/>
                          </a:solidFill>
                          <a:latin typeface="Tahoma" panose="020B0604030504040204" pitchFamily="34" charset="0"/>
                        </a:defRPr>
                      </a:lvl3pPr>
                      <a:lvl4pPr marL="1600200" indent="-228600" algn="l" eaLnBrk="0" hangingPunct="0">
                        <a:spcBef>
                          <a:spcPct val="20000"/>
                        </a:spcBef>
                        <a:defRPr>
                          <a:solidFill>
                            <a:schemeClr val="tx1"/>
                          </a:solidFill>
                          <a:latin typeface="Tahoma" panose="020B0604030504040204" pitchFamily="34" charset="0"/>
                        </a:defRPr>
                      </a:lvl4pPr>
                      <a:lvl5pPr marL="2057400" indent="-228600" algn="l" eaLnBrk="0" hangingPunct="0">
                        <a:spcBef>
                          <a:spcPct val="20000"/>
                        </a:spcBef>
                        <a:buClr>
                          <a:schemeClr val="tx2"/>
                        </a:buClr>
                        <a:buSzPct val="55000"/>
                        <a:buFont typeface="Wingdings" panose="05000000000000000000" pitchFamily="2" charset="2"/>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rPr>
                        <a:t> 10</a:t>
                      </a:r>
                      <a:r>
                        <a:rPr kumimoji="0" lang="ru-RU" altLang="ru-RU" sz="1600" b="0" i="0" u="none" strike="noStrike" cap="none" normalizeH="0" baseline="30000" dirty="0" smtClean="0">
                          <a:ln>
                            <a:noFill/>
                          </a:ln>
                          <a:solidFill>
                            <a:schemeClr val="bg2"/>
                          </a:solidFill>
                          <a:effectLst/>
                          <a:latin typeface="+mn-lt"/>
                          <a:cs typeface="Times New Roman" panose="02020603050405020304" pitchFamily="18" charset="0"/>
                          <a:sym typeface="Symbol" panose="05050102010706020507" pitchFamily="18" charset="2"/>
                        </a:rPr>
                        <a:t>12 </a:t>
                      </a:r>
                      <a:r>
                        <a:rPr kumimoji="0" lang="en-US" altLang="ru-RU" sz="1600" b="0" i="0" u="none" strike="noStrike" cap="none" normalizeH="0" baseline="0" dirty="0" err="1" smtClean="0">
                          <a:ln>
                            <a:noFill/>
                          </a:ln>
                          <a:solidFill>
                            <a:schemeClr val="bg2"/>
                          </a:solidFill>
                          <a:effectLst/>
                          <a:latin typeface="+mn-lt"/>
                          <a:cs typeface="Times New Roman" panose="02020603050405020304" pitchFamily="18" charset="0"/>
                          <a:sym typeface="Symbol" panose="05050102010706020507" pitchFamily="18" charset="2"/>
                        </a:rPr>
                        <a:t>pps</a:t>
                      </a:r>
                      <a:endPar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(3</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7 </a:t>
                      </a:r>
                      <a:r>
                        <a:rPr kumimoji="0" lang="en-US"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A</a:t>
                      </a:r>
                      <a:r>
                        <a:rPr kumimoji="0" lang="ru-RU" altLang="ru-RU" sz="1600" b="0" i="0" u="none" strike="noStrike" cap="none" normalizeH="0" baseline="0" dirty="0" smtClean="0">
                          <a:ln>
                            <a:noFill/>
                          </a:ln>
                          <a:solidFill>
                            <a:schemeClr val="bg2"/>
                          </a:solidFill>
                          <a:effectLst/>
                          <a:latin typeface="+mn-lt"/>
                          <a:cs typeface="Times New Roman" panose="02020603050405020304" pitchFamily="18" charset="0"/>
                          <a:sym typeface="Symbol" panose="05050102010706020507" pitchFamily="18" charset="2"/>
                        </a:rPr>
                        <a:t>)</a:t>
                      </a: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bl>
          </a:graphicData>
        </a:graphic>
      </p:graphicFrame>
    </p:spTree>
    <p:extLst>
      <p:ext uri="{BB962C8B-B14F-4D97-AF65-F5344CB8AC3E}">
        <p14:creationId xmlns="" xmlns:p14="http://schemas.microsoft.com/office/powerpoint/2010/main" val="2896290168"/>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12"/>
          </p:nvPr>
        </p:nvSpPr>
        <p:spPr>
          <a:noFill/>
        </p:spPr>
        <p:txBody>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fld id="{09037237-31B0-410E-8D06-6CC68BFE866E}" type="slidenum">
              <a:rPr lang="en-US" altLang="ru-RU" sz="1400" smtClean="0">
                <a:solidFill>
                  <a:srgbClr val="CCECFF"/>
                </a:solidFill>
                <a:latin typeface="Times New Roman" panose="02020603050405020304" pitchFamily="18" charset="0"/>
              </a:rPr>
              <a:pPr>
                <a:spcBef>
                  <a:spcPct val="50000"/>
                </a:spcBef>
                <a:buClrTx/>
                <a:buSzTx/>
                <a:buFontTx/>
                <a:buNone/>
              </a:pPr>
              <a:t>6</a:t>
            </a:fld>
            <a:endParaRPr lang="en-US" altLang="ru-RU" sz="1400" smtClean="0">
              <a:solidFill>
                <a:srgbClr val="CCECFF"/>
              </a:solidFill>
              <a:latin typeface="Times New Roman" panose="02020603050405020304" pitchFamily="18" charset="0"/>
            </a:endParaRPr>
          </a:p>
        </p:txBody>
      </p:sp>
      <p:sp>
        <p:nvSpPr>
          <p:cNvPr id="515074" name="Text Box 2"/>
          <p:cNvSpPr txBox="1">
            <a:spLocks noChangeArrowheads="1"/>
          </p:cNvSpPr>
          <p:nvPr/>
        </p:nvSpPr>
        <p:spPr bwMode="auto">
          <a:xfrm>
            <a:off x="971550" y="0"/>
            <a:ext cx="7753350" cy="519113"/>
          </a:xfrm>
          <a:prstGeom prst="rect">
            <a:avLst/>
          </a:prstGeom>
          <a:noFill/>
          <a:ln>
            <a:noFill/>
          </a:ln>
          <a:effectLst>
            <a:outerShdw dist="117088" dir="2436078" algn="ctr" rotWithShape="0">
              <a:schemeClr val="bg2">
                <a:alpha val="50000"/>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defRPr/>
            </a:pPr>
            <a:r>
              <a:rPr lang="en-US" sz="2800" b="1" dirty="0">
                <a:solidFill>
                  <a:srgbClr val="FFD72D"/>
                </a:solidFill>
                <a:effectLst>
                  <a:outerShdw blurRad="38100" dist="38100" dir="2700000" algn="tl">
                    <a:srgbClr val="000000"/>
                  </a:outerShdw>
                </a:effectLst>
                <a:latin typeface="Tahoma" panose="020B0604030504040204" pitchFamily="34" charset="0"/>
              </a:rPr>
              <a:t>Axial injection system of U-400 </a:t>
            </a:r>
            <a:r>
              <a:rPr lang="en-US" sz="2800" b="1" dirty="0">
                <a:solidFill>
                  <a:srgbClr val="FFD72D"/>
                </a:solidFill>
                <a:effectLst>
                  <a:outerShdw blurRad="38100" dist="38100" dir="2700000" algn="tl">
                    <a:srgbClr val="000000"/>
                  </a:outerShdw>
                </a:effectLst>
                <a:latin typeface="Tahoma" panose="020B0604030504040204" pitchFamily="34" charset="0"/>
                <a:sym typeface="Symbol" panose="05050102010706020507" pitchFamily="18" charset="2"/>
              </a:rPr>
              <a:t>Cyclotron</a:t>
            </a:r>
            <a:endParaRPr lang="ru-RU" sz="2800" b="1" dirty="0">
              <a:solidFill>
                <a:srgbClr val="FFD72D"/>
              </a:solidFill>
              <a:effectLst>
                <a:outerShdw blurRad="38100" dist="38100" dir="2700000" algn="tl">
                  <a:srgbClr val="000000"/>
                </a:outerShdw>
              </a:effectLst>
              <a:latin typeface="Tahoma" panose="020B0604030504040204" pitchFamily="34" charset="0"/>
            </a:endParaRPr>
          </a:p>
        </p:txBody>
      </p:sp>
      <p:sp>
        <p:nvSpPr>
          <p:cNvPr id="515075" name="Rectangle 3"/>
          <p:cNvSpPr>
            <a:spLocks noChangeArrowheads="1"/>
          </p:cNvSpPr>
          <p:nvPr/>
        </p:nvSpPr>
        <p:spPr bwMode="auto">
          <a:xfrm>
            <a:off x="0" y="1476375"/>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defRPr/>
            </a:pPr>
            <a:endParaRPr lang="ru-RU">
              <a:solidFill>
                <a:srgbClr val="FFFFFF"/>
              </a:solidFill>
              <a:effectLst>
                <a:outerShdw blurRad="38100" dist="38100" dir="2700000" algn="tl">
                  <a:srgbClr val="000000">
                    <a:alpha val="43137"/>
                  </a:srgbClr>
                </a:outerShdw>
              </a:effectLst>
            </a:endParaRPr>
          </a:p>
        </p:txBody>
      </p:sp>
      <p:graphicFrame>
        <p:nvGraphicFramePr>
          <p:cNvPr id="168965" name="Object 4"/>
          <p:cNvGraphicFramePr>
            <a:graphicFrameLocks noChangeAspect="1"/>
          </p:cNvGraphicFramePr>
          <p:nvPr>
            <p:extLst>
              <p:ext uri="{D42A27DB-BD31-4B8C-83A1-F6EECF244321}">
                <p14:modId xmlns="" xmlns:p14="http://schemas.microsoft.com/office/powerpoint/2010/main" val="4274782223"/>
              </p:ext>
            </p:extLst>
          </p:nvPr>
        </p:nvGraphicFramePr>
        <p:xfrm>
          <a:off x="2969418" y="549275"/>
          <a:ext cx="5256213" cy="6308725"/>
        </p:xfrm>
        <a:graphic>
          <a:graphicData uri="http://schemas.openxmlformats.org/presentationml/2006/ole">
            <p:oleObj spid="_x0000_s1063975" r:id="rId4" imgW="6900672" imgH="9180576" progId="">
              <p:embed/>
            </p:oleObj>
          </a:graphicData>
        </a:graphic>
      </p:graphicFrame>
      <p:sp>
        <p:nvSpPr>
          <p:cNvPr id="168966" name="Text Box 6"/>
          <p:cNvSpPr txBox="1">
            <a:spLocks noChangeArrowheads="1"/>
          </p:cNvSpPr>
          <p:nvPr/>
        </p:nvSpPr>
        <p:spPr bwMode="auto">
          <a:xfrm>
            <a:off x="2969418" y="738187"/>
            <a:ext cx="936625" cy="274638"/>
          </a:xfrm>
          <a:prstGeom prst="rect">
            <a:avLst/>
          </a:prstGeom>
          <a:solidFill>
            <a:schemeClr val="tx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ru-RU" altLang="ru-RU" sz="1200" b="1" dirty="0">
                <a:solidFill>
                  <a:srgbClr val="000066"/>
                </a:solidFill>
                <a:latin typeface="Times New Roman" panose="02020603050405020304" pitchFamily="18" charset="0"/>
              </a:rPr>
              <a:t>ECR4M</a:t>
            </a:r>
          </a:p>
        </p:txBody>
      </p:sp>
      <p:sp>
        <p:nvSpPr>
          <p:cNvPr id="168967" name="Rectangle 8"/>
          <p:cNvSpPr>
            <a:spLocks noChangeArrowheads="1"/>
          </p:cNvSpPr>
          <p:nvPr/>
        </p:nvSpPr>
        <p:spPr bwMode="auto">
          <a:xfrm>
            <a:off x="5435600" y="6308725"/>
            <a:ext cx="846138" cy="304800"/>
          </a:xfrm>
          <a:prstGeom prst="rect">
            <a:avLst/>
          </a:prstGeom>
          <a:solidFill>
            <a:schemeClr val="tx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50000"/>
              </a:spcBef>
              <a:buClrTx/>
              <a:buSzTx/>
              <a:buFontTx/>
              <a:buNone/>
            </a:pPr>
            <a:r>
              <a:rPr lang="en-US" altLang="ru-RU" sz="1400" b="1">
                <a:solidFill>
                  <a:srgbClr val="000066"/>
                </a:solidFill>
                <a:latin typeface="Times New Roman" panose="02020603050405020304" pitchFamily="18" charset="0"/>
              </a:rPr>
              <a:t>Inflector</a:t>
            </a:r>
            <a:endParaRPr lang="ru-RU" altLang="ru-RU" sz="1400" b="1">
              <a:solidFill>
                <a:srgbClr val="000066"/>
              </a:solidFill>
              <a:latin typeface="Times New Roman" panose="02020603050405020304" pitchFamily="18" charset="0"/>
            </a:endParaRPr>
          </a:p>
        </p:txBody>
      </p:sp>
      <p:sp>
        <p:nvSpPr>
          <p:cNvPr id="2" name="TextBox 1"/>
          <p:cNvSpPr txBox="1"/>
          <p:nvPr/>
        </p:nvSpPr>
        <p:spPr>
          <a:xfrm>
            <a:off x="35000" y="738187"/>
            <a:ext cx="2736799" cy="2308324"/>
          </a:xfrm>
          <a:prstGeom prst="rect">
            <a:avLst/>
          </a:prstGeom>
          <a:solidFill>
            <a:schemeClr val="tx1"/>
          </a:solidFill>
        </p:spPr>
        <p:txBody>
          <a:bodyPr wrap="square" rtlCol="0">
            <a:spAutoFit/>
          </a:bodyPr>
          <a:lstStyle/>
          <a:p>
            <a:r>
              <a:rPr lang="en-US" b="1" u="sng" dirty="0" smtClean="0">
                <a:solidFill>
                  <a:schemeClr val="bg2"/>
                </a:solidFill>
              </a:rPr>
              <a:t>ECR4M</a:t>
            </a:r>
          </a:p>
          <a:p>
            <a:r>
              <a:rPr lang="en-US" dirty="0">
                <a:solidFill>
                  <a:schemeClr val="bg2"/>
                </a:solidFill>
              </a:rPr>
              <a:t>m</a:t>
            </a:r>
            <a:r>
              <a:rPr lang="en-US" dirty="0" smtClean="0">
                <a:solidFill>
                  <a:schemeClr val="bg2"/>
                </a:solidFill>
              </a:rPr>
              <a:t>ade by GANIL 1995,</a:t>
            </a:r>
          </a:p>
          <a:p>
            <a:r>
              <a:rPr lang="en-US" dirty="0">
                <a:solidFill>
                  <a:schemeClr val="bg2"/>
                </a:solidFill>
              </a:rPr>
              <a:t>u</a:t>
            </a:r>
            <a:r>
              <a:rPr lang="en-US" dirty="0" smtClean="0">
                <a:solidFill>
                  <a:schemeClr val="bg2"/>
                </a:solidFill>
              </a:rPr>
              <a:t>pgraded by FLNR 2013</a:t>
            </a:r>
          </a:p>
          <a:p>
            <a:endParaRPr lang="en-US" dirty="0">
              <a:solidFill>
                <a:schemeClr val="bg2"/>
              </a:solidFill>
            </a:endParaRPr>
          </a:p>
          <a:p>
            <a:r>
              <a:rPr lang="en-US" baseline="30000" dirty="0" smtClean="0">
                <a:solidFill>
                  <a:schemeClr val="bg2"/>
                </a:solidFill>
              </a:rPr>
              <a:t>48</a:t>
            </a:r>
            <a:r>
              <a:rPr lang="en-US" dirty="0" smtClean="0">
                <a:solidFill>
                  <a:schemeClr val="bg2"/>
                </a:solidFill>
              </a:rPr>
              <a:t>Ca</a:t>
            </a:r>
            <a:r>
              <a:rPr lang="en-US" baseline="30000" dirty="0" smtClean="0">
                <a:solidFill>
                  <a:schemeClr val="bg2"/>
                </a:solidFill>
              </a:rPr>
              <a:t>5+      </a:t>
            </a:r>
            <a:r>
              <a:rPr lang="en-US" dirty="0" smtClean="0">
                <a:solidFill>
                  <a:schemeClr val="bg2"/>
                </a:solidFill>
              </a:rPr>
              <a:t>- 100 </a:t>
            </a:r>
            <a:r>
              <a:rPr lang="en-US" dirty="0" err="1" smtClean="0">
                <a:solidFill>
                  <a:schemeClr val="bg2"/>
                </a:solidFill>
              </a:rPr>
              <a:t>e</a:t>
            </a:r>
            <a:r>
              <a:rPr lang="en-US" dirty="0" err="1" smtClean="0">
                <a:solidFill>
                  <a:schemeClr val="bg2"/>
                </a:solidFill>
                <a:sym typeface="Symbol" panose="05050102010706020507" pitchFamily="18" charset="2"/>
              </a:rPr>
              <a:t>A</a:t>
            </a:r>
            <a:endParaRPr lang="en-US" dirty="0" smtClean="0">
              <a:solidFill>
                <a:schemeClr val="bg2"/>
              </a:solidFill>
              <a:sym typeface="Symbol" panose="05050102010706020507" pitchFamily="18" charset="2"/>
            </a:endParaRPr>
          </a:p>
          <a:p>
            <a:r>
              <a:rPr lang="en-US" baseline="30000" dirty="0" smtClean="0">
                <a:solidFill>
                  <a:schemeClr val="bg2"/>
                </a:solidFill>
                <a:sym typeface="Symbol" panose="05050102010706020507" pitchFamily="18" charset="2"/>
              </a:rPr>
              <a:t>132</a:t>
            </a:r>
            <a:r>
              <a:rPr lang="en-US" dirty="0" smtClean="0">
                <a:solidFill>
                  <a:schemeClr val="bg2"/>
                </a:solidFill>
                <a:sym typeface="Symbol" panose="05050102010706020507" pitchFamily="18" charset="2"/>
              </a:rPr>
              <a:t>Xe</a:t>
            </a:r>
            <a:r>
              <a:rPr lang="en-US" baseline="30000" dirty="0" smtClean="0">
                <a:solidFill>
                  <a:schemeClr val="bg2"/>
                </a:solidFill>
                <a:sym typeface="Symbol" panose="05050102010706020507" pitchFamily="18" charset="2"/>
              </a:rPr>
              <a:t>12+</a:t>
            </a:r>
            <a:r>
              <a:rPr lang="en-US" dirty="0" smtClean="0">
                <a:solidFill>
                  <a:schemeClr val="bg2"/>
                </a:solidFill>
                <a:sym typeface="Symbol" panose="05050102010706020507" pitchFamily="18" charset="2"/>
              </a:rPr>
              <a:t>  - 50 </a:t>
            </a:r>
            <a:r>
              <a:rPr lang="en-US" dirty="0" err="1">
                <a:solidFill>
                  <a:schemeClr val="bg2"/>
                </a:solidFill>
              </a:rPr>
              <a:t>e</a:t>
            </a:r>
            <a:r>
              <a:rPr lang="en-US" dirty="0" err="1">
                <a:solidFill>
                  <a:schemeClr val="bg2"/>
                </a:solidFill>
                <a:sym typeface="Symbol" panose="05050102010706020507" pitchFamily="18" charset="2"/>
              </a:rPr>
              <a:t>A</a:t>
            </a:r>
            <a:endParaRPr lang="en-US" dirty="0">
              <a:solidFill>
                <a:schemeClr val="bg2"/>
              </a:solidFill>
              <a:sym typeface="Symbol" panose="05050102010706020507" pitchFamily="18" charset="2"/>
            </a:endParaRPr>
          </a:p>
          <a:p>
            <a:r>
              <a:rPr lang="en-US" baseline="30000" dirty="0" smtClean="0">
                <a:solidFill>
                  <a:schemeClr val="bg2"/>
                </a:solidFill>
              </a:rPr>
              <a:t>209</a:t>
            </a:r>
            <a:r>
              <a:rPr lang="en-US" dirty="0" smtClean="0">
                <a:solidFill>
                  <a:schemeClr val="bg2"/>
                </a:solidFill>
              </a:rPr>
              <a:t>Bi</a:t>
            </a:r>
            <a:r>
              <a:rPr lang="en-US" baseline="30000" dirty="0" smtClean="0">
                <a:solidFill>
                  <a:schemeClr val="bg2"/>
                </a:solidFill>
              </a:rPr>
              <a:t>19+</a:t>
            </a:r>
            <a:r>
              <a:rPr lang="en-US" dirty="0" smtClean="0">
                <a:solidFill>
                  <a:schemeClr val="bg2"/>
                </a:solidFill>
              </a:rPr>
              <a:t>   - 20 </a:t>
            </a:r>
            <a:r>
              <a:rPr lang="en-US" dirty="0" err="1">
                <a:solidFill>
                  <a:schemeClr val="bg2"/>
                </a:solidFill>
              </a:rPr>
              <a:t>e</a:t>
            </a:r>
            <a:r>
              <a:rPr lang="en-US" dirty="0" err="1">
                <a:solidFill>
                  <a:schemeClr val="bg2"/>
                </a:solidFill>
                <a:sym typeface="Symbol" panose="05050102010706020507" pitchFamily="18" charset="2"/>
              </a:rPr>
              <a:t>A</a:t>
            </a:r>
            <a:endParaRPr lang="en-US" dirty="0">
              <a:solidFill>
                <a:schemeClr val="bg2"/>
              </a:solidFill>
              <a:sym typeface="Symbol" panose="05050102010706020507" pitchFamily="18" charset="2"/>
            </a:endParaRPr>
          </a:p>
          <a:p>
            <a:endParaRPr lang="ru-RU" dirty="0">
              <a:solidFill>
                <a:schemeClr val="bg2"/>
              </a:solidFill>
            </a:endParaRPr>
          </a:p>
        </p:txBody>
      </p:sp>
    </p:spTree>
    <p:extLst>
      <p:ext uri="{BB962C8B-B14F-4D97-AF65-F5344CB8AC3E}">
        <p14:creationId xmlns="" xmlns:p14="http://schemas.microsoft.com/office/powerpoint/2010/main" val="2237935544"/>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515074"/>
                                        </p:tgtEl>
                                        <p:attrNameLst>
                                          <p:attrName>style.visibility</p:attrName>
                                        </p:attrNameLst>
                                      </p:cBhvr>
                                      <p:to>
                                        <p:strVal val="visible"/>
                                      </p:to>
                                    </p:set>
                                    <p:anim calcmode="lin" valueType="num">
                                      <p:cBhvr>
                                        <p:cTn id="7" dur="1000" fill="hold"/>
                                        <p:tgtEl>
                                          <p:spTgt spid="515074"/>
                                        </p:tgtEl>
                                        <p:attrNameLst>
                                          <p:attrName>ppt_x</p:attrName>
                                        </p:attrNameLst>
                                      </p:cBhvr>
                                      <p:tavLst>
                                        <p:tav tm="0">
                                          <p:val>
                                            <p:strVal val="#ppt_x-.2"/>
                                          </p:val>
                                        </p:tav>
                                        <p:tav tm="100000">
                                          <p:val>
                                            <p:strVal val="#ppt_x"/>
                                          </p:val>
                                        </p:tav>
                                      </p:tavLst>
                                    </p:anim>
                                    <p:anim calcmode="lin" valueType="num">
                                      <p:cBhvr>
                                        <p:cTn id="8" dur="1000" fill="hold"/>
                                        <p:tgtEl>
                                          <p:spTgt spid="515074"/>
                                        </p:tgtEl>
                                        <p:attrNameLst>
                                          <p:attrName>ppt_y</p:attrName>
                                        </p:attrNameLst>
                                      </p:cBhvr>
                                      <p:tavLst>
                                        <p:tav tm="0">
                                          <p:val>
                                            <p:strVal val="#ppt_y"/>
                                          </p:val>
                                        </p:tav>
                                        <p:tav tm="100000">
                                          <p:val>
                                            <p:strVal val="#ppt_y"/>
                                          </p:val>
                                        </p:tav>
                                      </p:tavLst>
                                    </p:anim>
                                    <p:animEffect transition="in" filter="wipe(right)" prLst="gradientSize: 0.1">
                                      <p:cBhvr>
                                        <p:cTn id="9" dur="1000"/>
                                        <p:tgtEl>
                                          <p:spTgt spid="515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07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bwMode="auto">
          <a:xfrm>
            <a:off x="0" y="0"/>
            <a:ext cx="4139952" cy="6858000"/>
          </a:xfrm>
          <a:prstGeom prst="rect">
            <a:avLst/>
          </a:prstGeom>
          <a:solidFill>
            <a:schemeClr val="accent2">
              <a:lumMod val="50000"/>
            </a:scheme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eaLnBrk="1" hangingPunct="1"/>
            <a:endParaRPr lang="ru-RU" sz="2400" dirty="0" smtClean="0">
              <a:solidFill>
                <a:srgbClr val="FFFFFF"/>
              </a:solidFill>
              <a:effectLst>
                <a:outerShdw blurRad="38100" dist="38100" dir="2700000" algn="tl">
                  <a:srgbClr val="000000">
                    <a:alpha val="43137"/>
                  </a:srgbClr>
                </a:outerShdw>
              </a:effectLst>
              <a:latin typeface="Arial Cyr" panose="020B0604020202020204" pitchFamily="34" charset="0"/>
            </a:endParaRPr>
          </a:p>
        </p:txBody>
      </p:sp>
      <p:sp>
        <p:nvSpPr>
          <p:cNvPr id="2" name="Номер слайда 1"/>
          <p:cNvSpPr>
            <a:spLocks noGrp="1"/>
          </p:cNvSpPr>
          <p:nvPr>
            <p:ph type="sldNum" sz="quarter" idx="12"/>
          </p:nvPr>
        </p:nvSpPr>
        <p:spPr/>
        <p:txBody>
          <a:bodyPr/>
          <a:lstStyle/>
          <a:p>
            <a:pPr>
              <a:defRPr/>
            </a:pPr>
            <a:fld id="{073BEB64-EAD7-4BC1-890A-C6E520D0E67C}" type="slidenum">
              <a:rPr lang="en-US" smtClean="0">
                <a:solidFill>
                  <a:srgbClr val="FFFFFF"/>
                </a:solidFill>
              </a:rPr>
              <a:pPr>
                <a:defRPr/>
              </a:pPr>
              <a:t>60</a:t>
            </a:fld>
            <a:endParaRPr lang="en-US">
              <a:solidFill>
                <a:srgbClr val="FFFFFF"/>
              </a:solidFill>
            </a:endParaRPr>
          </a:p>
        </p:txBody>
      </p:sp>
      <p:sp>
        <p:nvSpPr>
          <p:cNvPr id="4" name="Прямоугольник 3"/>
          <p:cNvSpPr/>
          <p:nvPr/>
        </p:nvSpPr>
        <p:spPr>
          <a:xfrm>
            <a:off x="4211960" y="0"/>
            <a:ext cx="5040560" cy="5775940"/>
          </a:xfrm>
          <a:prstGeom prst="rect">
            <a:avLst/>
          </a:prstGeom>
          <a:solidFill>
            <a:schemeClr val="bg2"/>
          </a:solidFill>
        </p:spPr>
        <p:txBody>
          <a:bodyPr wrap="square">
            <a:spAutoFit/>
          </a:bodyPr>
          <a:lstStyle/>
          <a:p>
            <a:pPr algn="ctr">
              <a:spcAft>
                <a:spcPts val="1000"/>
              </a:spcAft>
            </a:pPr>
            <a:r>
              <a:rPr lang="en-US" sz="2400" b="1" u="sng" dirty="0" smtClean="0">
                <a:solidFill>
                  <a:srgbClr val="FFFF99"/>
                </a:solidFill>
              </a:rPr>
              <a:t>The </a:t>
            </a:r>
            <a:r>
              <a:rPr lang="en-US" sz="2400" b="1" u="sng" dirty="0">
                <a:solidFill>
                  <a:srgbClr val="FFFF99"/>
                </a:solidFill>
              </a:rPr>
              <a:t>project of </a:t>
            </a:r>
            <a:r>
              <a:rPr lang="en-US" sz="2400" b="1" u="sng" dirty="0" smtClean="0">
                <a:solidFill>
                  <a:srgbClr val="FFFF99"/>
                </a:solidFill>
              </a:rPr>
              <a:t>modernized          U-200M cyclotron</a:t>
            </a:r>
            <a:endParaRPr lang="en-US" sz="1600" dirty="0">
              <a:solidFill>
                <a:srgbClr val="FFFFFF"/>
              </a:solidFill>
            </a:endParaRPr>
          </a:p>
          <a:p>
            <a:pPr>
              <a:spcAft>
                <a:spcPts val="1000"/>
              </a:spcAft>
            </a:pPr>
            <a:r>
              <a:rPr lang="en-US" sz="1600" dirty="0" smtClean="0">
                <a:solidFill>
                  <a:srgbClr val="FFFFFF"/>
                </a:solidFill>
              </a:rPr>
              <a:t>The programme </a:t>
            </a:r>
            <a:r>
              <a:rPr lang="en-US" sz="1600" dirty="0">
                <a:solidFill>
                  <a:srgbClr val="FFFFFF"/>
                </a:solidFill>
              </a:rPr>
              <a:t>of applied research that is performed at the FLNR cyclotron IC-100, U-400, </a:t>
            </a:r>
            <a:r>
              <a:rPr lang="en-US" sz="1600" dirty="0" smtClean="0">
                <a:solidFill>
                  <a:srgbClr val="FFFFFF"/>
                </a:solidFill>
              </a:rPr>
              <a:t>U-400M takes  </a:t>
            </a:r>
            <a:r>
              <a:rPr lang="en-US" sz="1600" dirty="0">
                <a:solidFill>
                  <a:srgbClr val="FFFFFF"/>
                </a:solidFill>
              </a:rPr>
              <a:t>approximately 6000 hours of accelerator </a:t>
            </a:r>
            <a:r>
              <a:rPr lang="en-US" sz="1600" dirty="0" smtClean="0">
                <a:solidFill>
                  <a:srgbClr val="FFFFFF"/>
                </a:solidFill>
              </a:rPr>
              <a:t>operation. </a:t>
            </a:r>
          </a:p>
          <a:p>
            <a:pPr>
              <a:spcAft>
                <a:spcPts val="1000"/>
              </a:spcAft>
            </a:pPr>
            <a:r>
              <a:rPr lang="en-US" sz="1600" u="sng" dirty="0" smtClean="0">
                <a:solidFill>
                  <a:srgbClr val="FFFFFF"/>
                </a:solidFill>
              </a:rPr>
              <a:t>Main tasks for U-200M:</a:t>
            </a:r>
            <a:r>
              <a:rPr lang="en-US" sz="1600" dirty="0">
                <a:solidFill>
                  <a:srgbClr val="FFFFFF"/>
                </a:solidFill>
              </a:rPr>
              <a:t/>
            </a:r>
            <a:br>
              <a:rPr lang="en-US" sz="1600" dirty="0">
                <a:solidFill>
                  <a:srgbClr val="FFFFFF"/>
                </a:solidFill>
              </a:rPr>
            </a:br>
            <a:r>
              <a:rPr lang="en-US" sz="1600" dirty="0" smtClean="0">
                <a:solidFill>
                  <a:srgbClr val="FFFFFF"/>
                </a:solidFill>
              </a:rPr>
              <a:t>- research </a:t>
            </a:r>
            <a:r>
              <a:rPr lang="en-US" sz="1600" dirty="0">
                <a:solidFill>
                  <a:srgbClr val="FFFFFF"/>
                </a:solidFill>
              </a:rPr>
              <a:t>in the field of solid state physics,</a:t>
            </a:r>
            <a:br>
              <a:rPr lang="en-US" sz="1600" dirty="0">
                <a:solidFill>
                  <a:srgbClr val="FFFFFF"/>
                </a:solidFill>
              </a:rPr>
            </a:br>
            <a:r>
              <a:rPr lang="en-US" sz="1600" dirty="0" smtClean="0">
                <a:solidFill>
                  <a:srgbClr val="FFFFFF"/>
                </a:solidFill>
              </a:rPr>
              <a:t>- production </a:t>
            </a:r>
            <a:r>
              <a:rPr lang="en-US" sz="1600" dirty="0">
                <a:solidFill>
                  <a:srgbClr val="FFFFFF"/>
                </a:solidFill>
              </a:rPr>
              <a:t>of track membranes,</a:t>
            </a:r>
            <a:br>
              <a:rPr lang="en-US" sz="1600" dirty="0">
                <a:solidFill>
                  <a:srgbClr val="FFFFFF"/>
                </a:solidFill>
              </a:rPr>
            </a:br>
            <a:r>
              <a:rPr lang="en-US" sz="1600" dirty="0" smtClean="0">
                <a:solidFill>
                  <a:srgbClr val="FFFFFF"/>
                </a:solidFill>
              </a:rPr>
              <a:t>- testing </a:t>
            </a:r>
            <a:r>
              <a:rPr lang="en-US" sz="1600" dirty="0">
                <a:solidFill>
                  <a:srgbClr val="FFFFFF"/>
                </a:solidFill>
              </a:rPr>
              <a:t>of electronic components,</a:t>
            </a:r>
            <a:br>
              <a:rPr lang="en-US" sz="1600" dirty="0">
                <a:solidFill>
                  <a:srgbClr val="FFFFFF"/>
                </a:solidFill>
              </a:rPr>
            </a:br>
            <a:r>
              <a:rPr lang="en-US" sz="1600" dirty="0" smtClean="0">
                <a:solidFill>
                  <a:srgbClr val="FFFFFF"/>
                </a:solidFill>
              </a:rPr>
              <a:t>- the </a:t>
            </a:r>
            <a:r>
              <a:rPr lang="en-US" sz="1600" dirty="0">
                <a:solidFill>
                  <a:srgbClr val="FFFFFF"/>
                </a:solidFill>
              </a:rPr>
              <a:t>production of radioactive isotopes </a:t>
            </a:r>
            <a:r>
              <a:rPr lang="en-US" sz="1600" dirty="0" smtClean="0">
                <a:solidFill>
                  <a:srgbClr val="FFFFFF"/>
                </a:solidFill>
              </a:rPr>
              <a:t>with He beam.</a:t>
            </a:r>
          </a:p>
          <a:p>
            <a:pPr>
              <a:spcAft>
                <a:spcPts val="1000"/>
              </a:spcAft>
            </a:pPr>
            <a:r>
              <a:rPr lang="en-US" sz="1600" u="sng" dirty="0" smtClean="0">
                <a:solidFill>
                  <a:srgbClr val="FFFFFF"/>
                </a:solidFill>
              </a:rPr>
              <a:t>Technical </a:t>
            </a:r>
            <a:r>
              <a:rPr lang="en-US" sz="1600" u="sng" dirty="0">
                <a:solidFill>
                  <a:srgbClr val="FFFFFF"/>
                </a:solidFill>
              </a:rPr>
              <a:t>characteristics of U-200M</a:t>
            </a:r>
            <a:r>
              <a:rPr lang="en-US" sz="1600" u="sng" dirty="0" smtClean="0">
                <a:solidFill>
                  <a:srgbClr val="FFFFFF"/>
                </a:solidFill>
              </a:rPr>
              <a:t>:</a:t>
            </a:r>
            <a:r>
              <a:rPr lang="en-US" sz="1600" u="sng" dirty="0">
                <a:solidFill>
                  <a:srgbClr val="FFFFFF"/>
                </a:solidFill>
              </a:rPr>
              <a:t>  </a:t>
            </a:r>
            <a:r>
              <a:rPr lang="en-US" sz="1600" u="sng" dirty="0" smtClean="0">
                <a:solidFill>
                  <a:srgbClr val="FFFFFF"/>
                </a:solidFill>
              </a:rPr>
              <a:t>                         </a:t>
            </a:r>
            <a:r>
              <a:rPr lang="en-US" sz="1600" dirty="0" smtClean="0">
                <a:solidFill>
                  <a:srgbClr val="FFFFFF"/>
                </a:solidFill>
              </a:rPr>
              <a:t>- range </a:t>
            </a:r>
            <a:r>
              <a:rPr lang="en-US" sz="1600" dirty="0">
                <a:solidFill>
                  <a:srgbClr val="FFFFFF"/>
                </a:solidFill>
              </a:rPr>
              <a:t>of ions from helium to </a:t>
            </a:r>
            <a:r>
              <a:rPr lang="en-US" sz="1600" dirty="0" smtClean="0">
                <a:solidFill>
                  <a:srgbClr val="FFFFFF"/>
                </a:solidFill>
              </a:rPr>
              <a:t>uranium,  </a:t>
            </a:r>
            <a:r>
              <a:rPr lang="en-US" sz="1600" dirty="0">
                <a:solidFill>
                  <a:srgbClr val="FFFFFF"/>
                </a:solidFill>
              </a:rPr>
              <a:t/>
            </a:r>
            <a:br>
              <a:rPr lang="en-US" sz="1600" dirty="0">
                <a:solidFill>
                  <a:srgbClr val="FFFFFF"/>
                </a:solidFill>
              </a:rPr>
            </a:br>
            <a:r>
              <a:rPr lang="en-US" sz="1600" dirty="0" smtClean="0">
                <a:solidFill>
                  <a:srgbClr val="FFFFFF"/>
                </a:solidFill>
              </a:rPr>
              <a:t>- external beam injection from ECR ion </a:t>
            </a:r>
            <a:r>
              <a:rPr lang="en-US" sz="1600" dirty="0">
                <a:solidFill>
                  <a:srgbClr val="FFFFFF"/>
                </a:solidFill>
              </a:rPr>
              <a:t>source,</a:t>
            </a:r>
            <a:br>
              <a:rPr lang="en-US" sz="1600" dirty="0">
                <a:solidFill>
                  <a:srgbClr val="FFFFFF"/>
                </a:solidFill>
              </a:rPr>
            </a:br>
            <a:r>
              <a:rPr lang="en-US" sz="1600" dirty="0" smtClean="0">
                <a:solidFill>
                  <a:srgbClr val="FFFFFF"/>
                </a:solidFill>
              </a:rPr>
              <a:t>- mass-to-charge ratio </a:t>
            </a:r>
            <a:r>
              <a:rPr lang="en-US" sz="1600" dirty="0">
                <a:solidFill>
                  <a:srgbClr val="FFFFFF"/>
                </a:solidFill>
              </a:rPr>
              <a:t>of the </a:t>
            </a:r>
            <a:r>
              <a:rPr lang="en-US" sz="1600" dirty="0" smtClean="0">
                <a:solidFill>
                  <a:srgbClr val="FFFFFF"/>
                </a:solidFill>
              </a:rPr>
              <a:t>accelerated </a:t>
            </a:r>
            <a:r>
              <a:rPr lang="en-US" sz="1600" dirty="0">
                <a:solidFill>
                  <a:srgbClr val="FFFFFF"/>
                </a:solidFill>
              </a:rPr>
              <a:t>ions: 4 - 8</a:t>
            </a:r>
            <a:br>
              <a:rPr lang="en-US" sz="1600" dirty="0">
                <a:solidFill>
                  <a:srgbClr val="FFFFFF"/>
                </a:solidFill>
              </a:rPr>
            </a:br>
            <a:r>
              <a:rPr lang="en-US" sz="1600" dirty="0" smtClean="0">
                <a:solidFill>
                  <a:srgbClr val="FFFFFF"/>
                </a:solidFill>
              </a:rPr>
              <a:t>- ion energy : </a:t>
            </a:r>
            <a:r>
              <a:rPr lang="en-US" sz="1600" dirty="0">
                <a:solidFill>
                  <a:srgbClr val="FFFFFF"/>
                </a:solidFill>
              </a:rPr>
              <a:t>1.5 to 6.5 </a:t>
            </a:r>
            <a:r>
              <a:rPr lang="en-US" sz="1600" dirty="0" smtClean="0">
                <a:solidFill>
                  <a:srgbClr val="FFFFFF"/>
                </a:solidFill>
              </a:rPr>
              <a:t>MeV/nucleon.</a:t>
            </a:r>
          </a:p>
          <a:p>
            <a:pPr>
              <a:spcAft>
                <a:spcPts val="1000"/>
              </a:spcAft>
            </a:pPr>
            <a:r>
              <a:rPr lang="en-US" sz="1600" u="sng" dirty="0" smtClean="0">
                <a:solidFill>
                  <a:srgbClr val="FFFFFF"/>
                </a:solidFill>
              </a:rPr>
              <a:t>Physical installations:</a:t>
            </a:r>
            <a:r>
              <a:rPr lang="en-US" sz="1600" dirty="0">
                <a:solidFill>
                  <a:srgbClr val="FFFFFF"/>
                </a:solidFill>
              </a:rPr>
              <a:t/>
            </a:r>
            <a:br>
              <a:rPr lang="en-US" sz="1600" dirty="0">
                <a:solidFill>
                  <a:srgbClr val="FFFFFF"/>
                </a:solidFill>
              </a:rPr>
            </a:br>
            <a:r>
              <a:rPr lang="en-US" sz="1600" dirty="0" smtClean="0">
                <a:solidFill>
                  <a:srgbClr val="FFFFFF"/>
                </a:solidFill>
              </a:rPr>
              <a:t>- installation </a:t>
            </a:r>
            <a:r>
              <a:rPr lang="en-US" sz="1600" dirty="0">
                <a:solidFill>
                  <a:srgbClr val="FFFFFF"/>
                </a:solidFill>
              </a:rPr>
              <a:t>for scientific and applied research,</a:t>
            </a:r>
            <a:br>
              <a:rPr lang="en-US" sz="1600" dirty="0">
                <a:solidFill>
                  <a:srgbClr val="FFFFFF"/>
                </a:solidFill>
              </a:rPr>
            </a:br>
            <a:r>
              <a:rPr lang="en-US" sz="1600" dirty="0" smtClean="0">
                <a:solidFill>
                  <a:srgbClr val="FFFFFF"/>
                </a:solidFill>
              </a:rPr>
              <a:t>- </a:t>
            </a:r>
            <a:r>
              <a:rPr lang="en-US" sz="1600" dirty="0" smtClean="0">
                <a:solidFill>
                  <a:srgbClr val="FFFFFF"/>
                </a:solidFill>
                <a:latin typeface="Arial" panose="020B0604020202020204" pitchFamily="34" charset="0"/>
              </a:rPr>
              <a:t>f</a:t>
            </a:r>
            <a:r>
              <a:rPr lang="en-US" altLang="ru-RU" sz="1600" dirty="0" smtClean="0">
                <a:solidFill>
                  <a:srgbClr val="FFFFFF"/>
                </a:solidFill>
                <a:latin typeface="Arial" panose="020B0604020202020204" pitchFamily="34" charset="0"/>
              </a:rPr>
              <a:t>acility </a:t>
            </a:r>
            <a:r>
              <a:rPr lang="en-US" sz="1600" dirty="0" smtClean="0">
                <a:solidFill>
                  <a:srgbClr val="FFFFFF"/>
                </a:solidFill>
              </a:rPr>
              <a:t>for </a:t>
            </a:r>
            <a:r>
              <a:rPr lang="en-US" sz="1600" dirty="0">
                <a:solidFill>
                  <a:srgbClr val="FFFFFF"/>
                </a:solidFill>
              </a:rPr>
              <a:t>irradiation of polymer films,</a:t>
            </a:r>
            <a:br>
              <a:rPr lang="en-US" sz="1600" dirty="0">
                <a:solidFill>
                  <a:srgbClr val="FFFFFF"/>
                </a:solidFill>
              </a:rPr>
            </a:br>
            <a:r>
              <a:rPr lang="en-US" sz="1600" dirty="0" smtClean="0">
                <a:solidFill>
                  <a:srgbClr val="FFFFFF"/>
                </a:solidFill>
              </a:rPr>
              <a:t>- installation </a:t>
            </a:r>
            <a:r>
              <a:rPr lang="en-US" sz="1600" dirty="0">
                <a:solidFill>
                  <a:srgbClr val="FFFFFF"/>
                </a:solidFill>
              </a:rPr>
              <a:t>for testing of </a:t>
            </a:r>
            <a:r>
              <a:rPr lang="en-US" sz="1600" dirty="0" smtClean="0">
                <a:solidFill>
                  <a:srgbClr val="FFFFFF"/>
                </a:solidFill>
              </a:rPr>
              <a:t>electronic components, </a:t>
            </a:r>
            <a:r>
              <a:rPr lang="en-US" sz="1600" dirty="0">
                <a:solidFill>
                  <a:srgbClr val="FFFFFF"/>
                </a:solidFill>
              </a:rPr>
              <a:t/>
            </a:r>
            <a:br>
              <a:rPr lang="en-US" sz="1600" dirty="0">
                <a:solidFill>
                  <a:srgbClr val="FFFFFF"/>
                </a:solidFill>
              </a:rPr>
            </a:br>
            <a:r>
              <a:rPr lang="en-US" sz="1600" dirty="0" smtClean="0">
                <a:solidFill>
                  <a:srgbClr val="FFFFFF"/>
                </a:solidFill>
              </a:rPr>
              <a:t>- installation </a:t>
            </a:r>
            <a:r>
              <a:rPr lang="en-US" sz="1600" dirty="0">
                <a:solidFill>
                  <a:srgbClr val="FFFFFF"/>
                </a:solidFill>
              </a:rPr>
              <a:t>for the production of radioisotopes.</a:t>
            </a:r>
            <a:endParaRPr lang="ru-RU" sz="1600" dirty="0">
              <a:solidFill>
                <a:srgbClr val="FFFFFF"/>
              </a:solidFill>
              <a:latin typeface="Tahoma"/>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srgbClr val="FFFFFF"/>
              </a:solidFill>
            </a:endParaRPr>
          </a:p>
        </p:txBody>
      </p:sp>
      <p:graphicFrame>
        <p:nvGraphicFramePr>
          <p:cNvPr id="6" name="Объект 5"/>
          <p:cNvGraphicFramePr>
            <a:graphicFrameLocks noChangeAspect="1"/>
          </p:cNvGraphicFramePr>
          <p:nvPr>
            <p:extLst/>
          </p:nvPr>
        </p:nvGraphicFramePr>
        <p:xfrm>
          <a:off x="539552" y="2964029"/>
          <a:ext cx="2736304" cy="3893971"/>
        </p:xfrm>
        <a:graphic>
          <a:graphicData uri="http://schemas.openxmlformats.org/presentationml/2006/ole">
            <p:oleObj spid="_x0000_s1082372" r:id="rId3" imgW="4242465" imgH="6019812" progId="">
              <p:embed/>
            </p:oleObj>
          </a:graphicData>
        </a:graphic>
      </p:graphicFrame>
      <p:sp>
        <p:nvSpPr>
          <p:cNvPr id="5" name="Прямоугольник 4"/>
          <p:cNvSpPr/>
          <p:nvPr/>
        </p:nvSpPr>
        <p:spPr>
          <a:xfrm>
            <a:off x="0" y="0"/>
            <a:ext cx="4139952" cy="2980303"/>
          </a:xfrm>
          <a:prstGeom prst="rect">
            <a:avLst/>
          </a:prstGeom>
        </p:spPr>
        <p:txBody>
          <a:bodyPr wrap="square">
            <a:spAutoFit/>
          </a:bodyPr>
          <a:lstStyle/>
          <a:p>
            <a:pPr>
              <a:spcAft>
                <a:spcPts val="1000"/>
              </a:spcAft>
            </a:pPr>
            <a:r>
              <a:rPr lang="en-US" sz="2400" b="1" u="sng" dirty="0" smtClean="0">
                <a:solidFill>
                  <a:srgbClr val="FFFF00"/>
                </a:solidFill>
              </a:rPr>
              <a:t>The U-200 Cyclotron </a:t>
            </a:r>
            <a:r>
              <a:rPr lang="en-US" sz="1600" dirty="0" smtClean="0">
                <a:solidFill>
                  <a:srgbClr val="FFFFFF"/>
                </a:solidFill>
              </a:rPr>
              <a:t/>
            </a:r>
            <a:br>
              <a:rPr lang="en-US" sz="1600" dirty="0" smtClean="0">
                <a:solidFill>
                  <a:srgbClr val="FFFFFF"/>
                </a:solidFill>
              </a:rPr>
            </a:br>
            <a:r>
              <a:rPr lang="en-US" sz="1400" dirty="0" smtClean="0">
                <a:solidFill>
                  <a:srgbClr val="FFFFFF"/>
                </a:solidFill>
              </a:rPr>
              <a:t>In 1968 the U-200 was put into operation in the FLNR. </a:t>
            </a:r>
            <a:r>
              <a:rPr lang="en-US" sz="1400" dirty="0">
                <a:solidFill>
                  <a:srgbClr val="FFFFFF"/>
                </a:solidFill>
              </a:rPr>
              <a:t>I</a:t>
            </a:r>
            <a:r>
              <a:rPr lang="en-US" sz="1400" dirty="0" smtClean="0">
                <a:solidFill>
                  <a:srgbClr val="FFFFFF"/>
                </a:solidFill>
              </a:rPr>
              <a:t>n 2013 it was decommissioned, because of being outdated physically and technologically.</a:t>
            </a:r>
            <a:endParaRPr lang="en-US" sz="800" dirty="0">
              <a:solidFill>
                <a:srgbClr val="FFFFFF"/>
              </a:solidFill>
            </a:endParaRPr>
          </a:p>
          <a:p>
            <a:pPr>
              <a:spcAft>
                <a:spcPts val="1000"/>
              </a:spcAft>
            </a:pPr>
            <a:r>
              <a:rPr lang="en-US" sz="1600" u="sng" dirty="0" smtClean="0">
                <a:solidFill>
                  <a:srgbClr val="FFFF99"/>
                </a:solidFill>
              </a:rPr>
              <a:t>Parameters of U-200:</a:t>
            </a:r>
          </a:p>
          <a:p>
            <a:pPr marL="285750" indent="-285750">
              <a:spcAft>
                <a:spcPts val="1000"/>
              </a:spcAft>
              <a:buFont typeface="Wingdings" panose="05000000000000000000" pitchFamily="2" charset="2"/>
              <a:buChar char="Ø"/>
            </a:pPr>
            <a:r>
              <a:rPr lang="en-US" sz="1600" dirty="0">
                <a:solidFill>
                  <a:srgbClr val="FFFF99"/>
                </a:solidFill>
              </a:rPr>
              <a:t>Diameter of the magnet pole – 2 </a:t>
            </a:r>
            <a:r>
              <a:rPr lang="en-US" sz="1600" dirty="0" smtClean="0">
                <a:solidFill>
                  <a:srgbClr val="FFFF99"/>
                </a:solidFill>
              </a:rPr>
              <a:t>m</a:t>
            </a:r>
          </a:p>
          <a:p>
            <a:pPr marL="285750" indent="-285750">
              <a:spcAft>
                <a:spcPts val="1000"/>
              </a:spcAft>
              <a:buFont typeface="Wingdings" panose="05000000000000000000" pitchFamily="2" charset="2"/>
              <a:buChar char="Ø"/>
            </a:pPr>
            <a:r>
              <a:rPr lang="en-US" sz="1600" dirty="0">
                <a:solidFill>
                  <a:srgbClr val="FFFF99"/>
                </a:solidFill>
              </a:rPr>
              <a:t>Internal ion source </a:t>
            </a:r>
            <a:r>
              <a:rPr lang="en-US" sz="1600" dirty="0" smtClean="0">
                <a:solidFill>
                  <a:srgbClr val="FFFF99"/>
                </a:solidFill>
              </a:rPr>
              <a:t>of PIG type  </a:t>
            </a:r>
          </a:p>
          <a:p>
            <a:pPr marL="285750" indent="-285750">
              <a:spcAft>
                <a:spcPts val="1000"/>
              </a:spcAft>
              <a:buFont typeface="Wingdings" panose="05000000000000000000" pitchFamily="2" charset="2"/>
              <a:buChar char="Ø"/>
            </a:pPr>
            <a:r>
              <a:rPr lang="en-US" sz="1600" dirty="0">
                <a:solidFill>
                  <a:srgbClr val="FFFF99"/>
                </a:solidFill>
              </a:rPr>
              <a:t>Accelerated ions – </a:t>
            </a:r>
            <a:r>
              <a:rPr lang="en-US" sz="1600" dirty="0" smtClean="0">
                <a:solidFill>
                  <a:srgbClr val="FFFF99"/>
                </a:solidFill>
              </a:rPr>
              <a:t>  He </a:t>
            </a:r>
            <a:r>
              <a:rPr lang="en-US" sz="1600" dirty="0">
                <a:solidFill>
                  <a:srgbClr val="FFFF99"/>
                </a:solidFill>
              </a:rPr>
              <a:t>– </a:t>
            </a:r>
            <a:r>
              <a:rPr lang="en-US" sz="1600" dirty="0" err="1" smtClean="0">
                <a:solidFill>
                  <a:srgbClr val="FFFF99"/>
                </a:solidFill>
              </a:rPr>
              <a:t>Ar</a:t>
            </a:r>
            <a:endParaRPr lang="en-US" sz="1600" dirty="0" smtClean="0">
              <a:solidFill>
                <a:srgbClr val="FFFF99"/>
              </a:solidFill>
            </a:endParaRPr>
          </a:p>
          <a:p>
            <a:pPr marL="285750" indent="-285750">
              <a:spcAft>
                <a:spcPts val="1000"/>
              </a:spcAft>
              <a:buFont typeface="Wingdings" panose="05000000000000000000" pitchFamily="2" charset="2"/>
              <a:buChar char="Ø"/>
            </a:pPr>
            <a:r>
              <a:rPr lang="en-US" sz="1600" dirty="0">
                <a:solidFill>
                  <a:srgbClr val="FFFF99"/>
                </a:solidFill>
              </a:rPr>
              <a:t>The ion energy 3 -18 </a:t>
            </a:r>
            <a:r>
              <a:rPr lang="en-US" sz="1600" dirty="0" smtClean="0">
                <a:solidFill>
                  <a:srgbClr val="FFFF99"/>
                </a:solidFill>
              </a:rPr>
              <a:t>MeV/nucleon</a:t>
            </a:r>
            <a:endParaRPr lang="ru-RU" sz="1600" b="1" dirty="0">
              <a:solidFill>
                <a:srgbClr val="FFFF99"/>
              </a:solidFill>
              <a:ea typeface="Calibri" panose="020F0502020204030204" pitchFamily="34" charset="0"/>
              <a:cs typeface="Times New Roman" panose="02020603050405020304" pitchFamily="18" charset="0"/>
            </a:endParaRPr>
          </a:p>
        </p:txBody>
      </p:sp>
      <p:sp>
        <p:nvSpPr>
          <p:cNvPr id="10" name="Стрелка вправо 9"/>
          <p:cNvSpPr/>
          <p:nvPr/>
        </p:nvSpPr>
        <p:spPr bwMode="auto">
          <a:xfrm>
            <a:off x="3275856" y="116632"/>
            <a:ext cx="1368152" cy="36004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eaLnBrk="1" hangingPunct="1"/>
            <a:endParaRPr lang="ru-RU" sz="2400" smtClean="0">
              <a:solidFill>
                <a:srgbClr val="FFFFFF"/>
              </a:solidFill>
              <a:effectLst>
                <a:outerShdw blurRad="38100" dist="38100" dir="2700000" algn="tl">
                  <a:srgbClr val="000000">
                    <a:alpha val="43137"/>
                  </a:srgbClr>
                </a:outerShdw>
              </a:effectLst>
              <a:latin typeface="Arial Cyr" panose="020B0604020202020204" pitchFamily="34" charset="0"/>
            </a:endParaRPr>
          </a:p>
        </p:txBody>
      </p:sp>
    </p:spTree>
    <p:extLst>
      <p:ext uri="{BB962C8B-B14F-4D97-AF65-F5344CB8AC3E}">
        <p14:creationId xmlns="" xmlns:p14="http://schemas.microsoft.com/office/powerpoint/2010/main" val="1138215318"/>
      </p:ext>
    </p:extLst>
  </p:cSld>
  <p:clrMapOvr>
    <a:masterClrMapping/>
  </p:clrMapOvr>
  <p:transition spd="med">
    <p:dissolv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Номер слайда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fld id="{41059822-AAFA-4096-A93D-1EF149276425}" type="slidenum">
              <a:rPr lang="en-US" altLang="ru-RU" sz="1400">
                <a:solidFill>
                  <a:srgbClr val="FFFFFF"/>
                </a:solidFill>
                <a:latin typeface="Times New Roman" panose="02020603050405020304" pitchFamily="18" charset="0"/>
              </a:rPr>
              <a:pPr>
                <a:spcBef>
                  <a:spcPct val="50000"/>
                </a:spcBef>
                <a:buClrTx/>
                <a:buSzTx/>
                <a:buFontTx/>
                <a:buNone/>
              </a:pPr>
              <a:t>61</a:t>
            </a:fld>
            <a:endParaRPr lang="en-US" altLang="ru-RU" sz="1400">
              <a:solidFill>
                <a:srgbClr val="FFFFFF"/>
              </a:solidFill>
              <a:latin typeface="Times New Roman" panose="02020603050405020304" pitchFamily="18" charset="0"/>
            </a:endParaRPr>
          </a:p>
        </p:txBody>
      </p:sp>
      <p:sp>
        <p:nvSpPr>
          <p:cNvPr id="27651" name="Rectangle 2"/>
          <p:cNvSpPr>
            <a:spLocks noGrp="1" noChangeArrowheads="1"/>
          </p:cNvSpPr>
          <p:nvPr>
            <p:ph type="ctrTitle" idx="4294967295"/>
          </p:nvPr>
        </p:nvSpPr>
        <p:spPr>
          <a:xfrm>
            <a:off x="179388" y="80963"/>
            <a:ext cx="8785225" cy="928687"/>
          </a:xfrm>
          <a:solidFill>
            <a:srgbClr val="FFFFCC"/>
          </a:solidFill>
          <a:ln w="12700">
            <a:solidFill>
              <a:schemeClr val="tx1"/>
            </a:solidFill>
          </a:ln>
        </p:spPr>
        <p:txBody>
          <a:bodyPr anchor="ctr">
            <a:spAutoFit/>
          </a:bodyPr>
          <a:lstStyle/>
          <a:p>
            <a:pPr algn="ctr" eaLnBrk="1" hangingPunct="1"/>
            <a:r>
              <a:rPr lang="en-US" altLang="ru-RU" sz="1800" b="1" smtClean="0">
                <a:solidFill>
                  <a:schemeClr val="bg1"/>
                </a:solidFill>
                <a:effectLst/>
              </a:rPr>
              <a:t>DC-110 dedicated</a:t>
            </a:r>
            <a:r>
              <a:rPr lang="en-US" altLang="ru-RU" sz="1800" b="1" smtClean="0">
                <a:solidFill>
                  <a:srgbClr val="FFFF00"/>
                </a:solidFill>
                <a:effectLst/>
              </a:rPr>
              <a:t> </a:t>
            </a:r>
            <a:r>
              <a:rPr lang="en-US" altLang="ru-RU" sz="1800" b="1" smtClean="0">
                <a:solidFill>
                  <a:schemeClr val="bg1"/>
                </a:solidFill>
                <a:effectLst/>
              </a:rPr>
              <a:t>heavy ion cyclotron developed and created at the Flerov Laboratory of Nuclear Reactions of the Joint Institute for Nuclear Research for the BETA research and industrial complex in Dubna (Russia)</a:t>
            </a:r>
            <a:endParaRPr lang="ru-RU" altLang="ru-RU" sz="1800" b="1" smtClean="0">
              <a:solidFill>
                <a:schemeClr val="bg1"/>
              </a:solidFill>
              <a:effectLst/>
            </a:endParaRPr>
          </a:p>
        </p:txBody>
      </p:sp>
      <p:sp>
        <p:nvSpPr>
          <p:cNvPr id="27652" name="Rectangle 3"/>
          <p:cNvSpPr>
            <a:spLocks noChangeArrowheads="1"/>
          </p:cNvSpPr>
          <p:nvPr/>
        </p:nvSpPr>
        <p:spPr bwMode="auto">
          <a:xfrm>
            <a:off x="0" y="6218238"/>
            <a:ext cx="3779838" cy="639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ru-RU" sz="1200" b="1">
                <a:solidFill>
                  <a:srgbClr val="FFFFFF"/>
                </a:solidFill>
                <a:latin typeface="Arial" panose="020B0604020202020204" pitchFamily="34" charset="0"/>
              </a:rPr>
              <a:t>Photo</a:t>
            </a:r>
            <a:r>
              <a:rPr lang="ru-RU" altLang="ru-RU" sz="1200" b="1">
                <a:solidFill>
                  <a:srgbClr val="FFFFFF"/>
                </a:solidFill>
                <a:latin typeface="Arial" panose="020B0604020202020204" pitchFamily="34" charset="0"/>
              </a:rPr>
              <a:t> </a:t>
            </a:r>
            <a:r>
              <a:rPr lang="en-US" altLang="ru-RU" sz="1200" b="1">
                <a:solidFill>
                  <a:srgbClr val="FFFFFF"/>
                </a:solidFill>
                <a:latin typeface="Arial" panose="020B0604020202020204" pitchFamily="34" charset="0"/>
              </a:rPr>
              <a:t>of m</a:t>
            </a:r>
            <a:r>
              <a:rPr lang="ru-RU" altLang="ru-RU" sz="1200" b="1">
                <a:solidFill>
                  <a:srgbClr val="FFFFFF"/>
                </a:solidFill>
                <a:latin typeface="Arial" panose="020B0604020202020204" pitchFamily="34" charset="0"/>
              </a:rPr>
              <a:t>embrane</a:t>
            </a:r>
            <a:r>
              <a:rPr lang="en-US" altLang="ru-RU" sz="1200" b="1">
                <a:solidFill>
                  <a:srgbClr val="FFFFFF"/>
                </a:solidFill>
                <a:latin typeface="Arial" panose="020B0604020202020204" pitchFamily="34" charset="0"/>
              </a:rPr>
              <a:t> </a:t>
            </a:r>
            <a:r>
              <a:rPr lang="ru-RU" altLang="ru-RU" sz="1200" b="1">
                <a:solidFill>
                  <a:srgbClr val="FFFFFF"/>
                </a:solidFill>
                <a:latin typeface="Arial" panose="020B0604020202020204" pitchFamily="34" charset="0"/>
              </a:rPr>
              <a:t>on the electron microscope</a:t>
            </a:r>
            <a:r>
              <a:rPr lang="en-US" altLang="ru-RU" sz="1200" b="1">
                <a:solidFill>
                  <a:srgbClr val="FFFFFF"/>
                </a:solidFill>
                <a:latin typeface="Arial" panose="020B0604020202020204" pitchFamily="34" charset="0"/>
              </a:rPr>
              <a:t>. Pore d</a:t>
            </a:r>
            <a:r>
              <a:rPr lang="ru-RU" altLang="ru-RU" sz="1200" b="1">
                <a:solidFill>
                  <a:srgbClr val="FFFFFF"/>
                </a:solidFill>
                <a:latin typeface="Arial" panose="020B0604020202020204" pitchFamily="34" charset="0"/>
              </a:rPr>
              <a:t>ensity </a:t>
            </a:r>
            <a:r>
              <a:rPr lang="en-US" altLang="ru-RU" sz="1200" b="1">
                <a:solidFill>
                  <a:srgbClr val="FFFFFF"/>
                </a:solidFill>
                <a:latin typeface="Arial" panose="020B0604020202020204" pitchFamily="34" charset="0"/>
              </a:rPr>
              <a:t>-</a:t>
            </a:r>
            <a:r>
              <a:rPr lang="ru-RU" altLang="ru-RU" sz="1200" b="1">
                <a:solidFill>
                  <a:srgbClr val="FFFFFF"/>
                </a:solidFill>
                <a:latin typeface="Arial" panose="020B0604020202020204" pitchFamily="34" charset="0"/>
              </a:rPr>
              <a:t> 1.32 </a:t>
            </a:r>
            <a:r>
              <a:rPr lang="ru-RU" altLang="ru-RU" sz="1200" b="1">
                <a:solidFill>
                  <a:srgbClr val="FFFFFF"/>
                </a:solidFill>
                <a:latin typeface="Arial" panose="020B0604020202020204" pitchFamily="34" charset="0"/>
                <a:sym typeface="Symbol" panose="05050102010706020507" pitchFamily="18" charset="2"/>
              </a:rPr>
              <a:t></a:t>
            </a:r>
            <a:r>
              <a:rPr lang="ru-RU" altLang="ru-RU" sz="1200" b="1">
                <a:solidFill>
                  <a:srgbClr val="FFFFFF"/>
                </a:solidFill>
                <a:latin typeface="Arial" panose="020B0604020202020204" pitchFamily="34" charset="0"/>
              </a:rPr>
              <a:t>10</a:t>
            </a:r>
            <a:r>
              <a:rPr lang="ru-RU" altLang="ru-RU" sz="1200" b="1" baseline="30000">
                <a:solidFill>
                  <a:srgbClr val="FFFFFF"/>
                </a:solidFill>
                <a:latin typeface="Arial" panose="020B0604020202020204" pitchFamily="34" charset="0"/>
              </a:rPr>
              <a:t>8</a:t>
            </a:r>
            <a:r>
              <a:rPr lang="ru-RU" altLang="ru-RU" sz="1200" b="1">
                <a:solidFill>
                  <a:srgbClr val="FFFFFF"/>
                </a:solidFill>
                <a:latin typeface="Arial" panose="020B0604020202020204" pitchFamily="34" charset="0"/>
              </a:rPr>
              <a:t> </a:t>
            </a:r>
            <a:r>
              <a:rPr lang="en-US" altLang="ru-RU" sz="1200" b="1">
                <a:solidFill>
                  <a:srgbClr val="FFFFFF"/>
                </a:solidFill>
                <a:latin typeface="Arial" panose="020B0604020202020204" pitchFamily="34" charset="0"/>
              </a:rPr>
              <a:t>p</a:t>
            </a:r>
            <a:r>
              <a:rPr lang="ru-RU" altLang="ru-RU" sz="1200" b="1">
                <a:solidFill>
                  <a:srgbClr val="FFFFFF"/>
                </a:solidFill>
                <a:latin typeface="Arial" panose="020B0604020202020204" pitchFamily="34" charset="0"/>
              </a:rPr>
              <a:t>ores/cm2. </a:t>
            </a:r>
            <a:endParaRPr lang="en-US" altLang="ru-RU" sz="1200" b="1">
              <a:solidFill>
                <a:srgbClr val="FFFFFF"/>
              </a:solidFill>
              <a:latin typeface="Arial" panose="020B0604020202020204" pitchFamily="34" charset="0"/>
            </a:endParaRPr>
          </a:p>
          <a:p>
            <a:pPr eaLnBrk="1" hangingPunct="1">
              <a:spcBef>
                <a:spcPct val="0"/>
              </a:spcBef>
              <a:buClrTx/>
              <a:buSzTx/>
              <a:buFontTx/>
              <a:buNone/>
            </a:pPr>
            <a:r>
              <a:rPr lang="en-US" altLang="ru-RU" sz="1200" b="1">
                <a:solidFill>
                  <a:srgbClr val="FFFFFF"/>
                </a:solidFill>
                <a:latin typeface="Arial" panose="020B0604020202020204" pitchFamily="34" charset="0"/>
              </a:rPr>
              <a:t>M</a:t>
            </a:r>
            <a:r>
              <a:rPr lang="ru-RU" altLang="ru-RU" sz="1200" b="1">
                <a:solidFill>
                  <a:srgbClr val="FFFFFF"/>
                </a:solidFill>
                <a:latin typeface="Arial" panose="020B0604020202020204" pitchFamily="34" charset="0"/>
              </a:rPr>
              <a:t>agnification of 30,000 times</a:t>
            </a:r>
          </a:p>
        </p:txBody>
      </p:sp>
      <p:sp>
        <p:nvSpPr>
          <p:cNvPr id="27653" name="Rectangle 4"/>
          <p:cNvSpPr>
            <a:spLocks noChangeArrowheads="1"/>
          </p:cNvSpPr>
          <p:nvPr/>
        </p:nvSpPr>
        <p:spPr bwMode="auto">
          <a:xfrm>
            <a:off x="3276600" y="6583363"/>
            <a:ext cx="31686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ru-RU" sz="1200" b="1">
                <a:solidFill>
                  <a:srgbClr val="FFFFFF"/>
                </a:solidFill>
                <a:latin typeface="Arial" panose="020B0604020202020204" pitchFamily="34" charset="0"/>
              </a:rPr>
              <a:t>Spot </a:t>
            </a:r>
            <a:r>
              <a:rPr lang="ru-RU" altLang="ru-RU" sz="1200" b="1">
                <a:solidFill>
                  <a:srgbClr val="FFFFFF"/>
                </a:solidFill>
                <a:latin typeface="Arial" panose="020B0604020202020204" pitchFamily="34" charset="0"/>
              </a:rPr>
              <a:t> </a:t>
            </a:r>
            <a:r>
              <a:rPr lang="en-US" altLang="ru-RU" sz="1200" b="1">
                <a:solidFill>
                  <a:srgbClr val="FFFFFF"/>
                </a:solidFill>
                <a:latin typeface="Arial" panose="020B0604020202020204" pitchFamily="34" charset="0"/>
              </a:rPr>
              <a:t>of </a:t>
            </a:r>
            <a:r>
              <a:rPr lang="en-US" altLang="ru-RU" sz="1200" b="1" baseline="30000">
                <a:solidFill>
                  <a:srgbClr val="FFFFFF"/>
                </a:solidFill>
                <a:latin typeface="Arial" panose="020B0604020202020204" pitchFamily="34" charset="0"/>
              </a:rPr>
              <a:t>132</a:t>
            </a:r>
            <a:r>
              <a:rPr lang="en-US" altLang="ru-RU" sz="1200" b="1">
                <a:solidFill>
                  <a:srgbClr val="FFFFFF"/>
                </a:solidFill>
                <a:latin typeface="Arial" panose="020B0604020202020204" pitchFamily="34" charset="0"/>
              </a:rPr>
              <a:t>Xe</a:t>
            </a:r>
            <a:r>
              <a:rPr lang="en-US" altLang="ru-RU" sz="1200" b="1" baseline="30000">
                <a:solidFill>
                  <a:srgbClr val="FFFFFF"/>
                </a:solidFill>
                <a:latin typeface="Arial" panose="020B0604020202020204" pitchFamily="34" charset="0"/>
              </a:rPr>
              <a:t>20</a:t>
            </a:r>
            <a:r>
              <a:rPr lang="ru-RU" altLang="ru-RU" sz="1200" b="1" baseline="30000">
                <a:solidFill>
                  <a:srgbClr val="FFFFFF"/>
                </a:solidFill>
                <a:latin typeface="Arial" panose="020B0604020202020204" pitchFamily="34" charset="0"/>
              </a:rPr>
              <a:t>+</a:t>
            </a:r>
            <a:r>
              <a:rPr lang="ru-RU" altLang="ru-RU" sz="1200" b="1">
                <a:solidFill>
                  <a:srgbClr val="FFFFFF"/>
                </a:solidFill>
                <a:latin typeface="Arial" panose="020B0604020202020204" pitchFamily="34" charset="0"/>
              </a:rPr>
              <a:t>  </a:t>
            </a:r>
            <a:r>
              <a:rPr lang="en-US" altLang="ru-RU" sz="1200" b="1">
                <a:solidFill>
                  <a:srgbClr val="FFFFFF"/>
                </a:solidFill>
                <a:latin typeface="Arial" panose="020B0604020202020204" pitchFamily="34" charset="0"/>
              </a:rPr>
              <a:t>beam on </a:t>
            </a:r>
            <a:r>
              <a:rPr lang="ru-RU" altLang="ru-RU" sz="1200" b="1">
                <a:solidFill>
                  <a:srgbClr val="FFFFFF"/>
                </a:solidFill>
                <a:latin typeface="Arial" panose="020B0604020202020204" pitchFamily="34" charset="0"/>
              </a:rPr>
              <a:t>luminophor</a:t>
            </a:r>
          </a:p>
        </p:txBody>
      </p:sp>
      <p:sp>
        <p:nvSpPr>
          <p:cNvPr id="27654" name="Rectangle 5"/>
          <p:cNvSpPr>
            <a:spLocks noChangeArrowheads="1"/>
          </p:cNvSpPr>
          <p:nvPr/>
        </p:nvSpPr>
        <p:spPr bwMode="auto">
          <a:xfrm>
            <a:off x="6443663" y="6583363"/>
            <a:ext cx="2881312"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ru-RU" sz="1200" b="1" dirty="0">
                <a:solidFill>
                  <a:srgbClr val="FFFFFF"/>
                </a:solidFill>
                <a:latin typeface="Arial" panose="020B0604020202020204" pitchFamily="34" charset="0"/>
              </a:rPr>
              <a:t>Facility for polymer film irradiation</a:t>
            </a:r>
            <a:endParaRPr lang="ru-RU" altLang="ru-RU" sz="1200" b="1" dirty="0">
              <a:solidFill>
                <a:srgbClr val="FFFFFF"/>
              </a:solidFill>
              <a:latin typeface="Arial" panose="020B0604020202020204" pitchFamily="34" charset="0"/>
            </a:endParaRPr>
          </a:p>
        </p:txBody>
      </p:sp>
      <p:pic>
        <p:nvPicPr>
          <p:cNvPr id="27655" name="Picture 6"/>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9388" y="1125538"/>
            <a:ext cx="3455987" cy="1912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6" name="Rectangle 7"/>
          <p:cNvSpPr>
            <a:spLocks noChangeArrowheads="1"/>
          </p:cNvSpPr>
          <p:nvPr/>
        </p:nvSpPr>
        <p:spPr bwMode="auto">
          <a:xfrm>
            <a:off x="3779838" y="4365625"/>
            <a:ext cx="2087562" cy="942975"/>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ru-RU" altLang="ru-RU" sz="1400" b="1" u="sng">
                <a:solidFill>
                  <a:srgbClr val="0000CC"/>
                </a:solidFill>
                <a:latin typeface="Arial" panose="020B0604020202020204" pitchFamily="34" charset="0"/>
              </a:rPr>
              <a:t>December 29, 2012 </a:t>
            </a:r>
            <a:br>
              <a:rPr lang="ru-RU" altLang="ru-RU" sz="1400" b="1" u="sng">
                <a:solidFill>
                  <a:srgbClr val="0000CC"/>
                </a:solidFill>
                <a:latin typeface="Arial" panose="020B0604020202020204" pitchFamily="34" charset="0"/>
              </a:rPr>
            </a:br>
            <a:r>
              <a:rPr lang="ru-RU" altLang="ru-RU" sz="1400" b="1">
                <a:solidFill>
                  <a:srgbClr val="0000CC"/>
                </a:solidFill>
                <a:latin typeface="Arial" panose="020B0604020202020204" pitchFamily="34" charset="0"/>
              </a:rPr>
              <a:t>first samples of track membranes </a:t>
            </a:r>
            <a:r>
              <a:rPr lang="en-US" altLang="ru-RU" sz="1400" b="1">
                <a:solidFill>
                  <a:srgbClr val="0000CC"/>
                </a:solidFill>
                <a:latin typeface="Arial" panose="020B0604020202020204" pitchFamily="34" charset="0"/>
              </a:rPr>
              <a:t>were </a:t>
            </a:r>
            <a:r>
              <a:rPr lang="ru-RU" altLang="ru-RU" sz="1400" b="1">
                <a:solidFill>
                  <a:srgbClr val="0000CC"/>
                </a:solidFill>
                <a:latin typeface="Arial" panose="020B0604020202020204" pitchFamily="34" charset="0"/>
              </a:rPr>
              <a:t>received</a:t>
            </a:r>
            <a:r>
              <a:rPr lang="ru-RU" altLang="ru-RU" sz="1400" b="1" u="sng">
                <a:solidFill>
                  <a:srgbClr val="0000CC"/>
                </a:solidFill>
                <a:latin typeface="Arial" panose="020B0604020202020204" pitchFamily="34" charset="0"/>
              </a:rPr>
              <a:t> </a:t>
            </a:r>
          </a:p>
        </p:txBody>
      </p:sp>
      <p:pic>
        <p:nvPicPr>
          <p:cNvPr id="27657" name="Picture 10"/>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79388" y="3213100"/>
            <a:ext cx="3455987" cy="2787650"/>
          </a:xfrm>
          <a:prstGeom prst="rect">
            <a:avLst/>
          </a:prstGeom>
          <a:noFill/>
          <a:ln w="952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pic>
        <p:nvPicPr>
          <p:cNvPr id="27658" name="Picture 1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11188" y="4292600"/>
            <a:ext cx="2232025" cy="1914525"/>
          </a:xfrm>
          <a:prstGeom prst="rect">
            <a:avLst/>
          </a:prstGeom>
          <a:noFill/>
          <a:ln w="85725">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pic>
        <p:nvPicPr>
          <p:cNvPr id="27659" name="Picture 10"/>
          <p:cNvPicPr>
            <a:picLocks noChangeAspect="1" noChangeArrowheads="1"/>
          </p:cNvPicPr>
          <p:nvPr/>
        </p:nvPicPr>
        <p:blipFill>
          <a:blip r:embed="rId5" cstate="print">
            <a:extLst>
              <a:ext uri="{28A0092B-C50C-407E-A947-70E740481C1C}">
                <a14:useLocalDpi xmlns="" xmlns:a14="http://schemas.microsoft.com/office/drawing/2010/main" val="0"/>
              </a:ext>
            </a:extLst>
          </a:blip>
          <a:srcRect l="15744" t="20963" r="9447" b="24106"/>
          <a:stretch>
            <a:fillRect/>
          </a:stretch>
        </p:blipFill>
        <p:spPr bwMode="auto">
          <a:xfrm>
            <a:off x="3779838" y="5445125"/>
            <a:ext cx="2087562" cy="1150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60" name="Picture 11"/>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783013" y="1052513"/>
            <a:ext cx="5181600" cy="3221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61" name="Picture 1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6011863" y="4365625"/>
            <a:ext cx="2951162" cy="221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180017018"/>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179512" y="83622"/>
            <a:ext cx="8640316" cy="523220"/>
          </a:xfrm>
          <a:prstGeom prst="rect">
            <a:avLst/>
          </a:prstGeom>
          <a:solidFill>
            <a:schemeClr val="tx1"/>
          </a:solidFill>
          <a:ln>
            <a:noFill/>
          </a:ln>
          <a:effectLst/>
          <a:extLst>
            <a:ext uri="{91240B29-F687-4F45-9708-019B960494DF}">
              <a14:hiddenLine xmlns="" xmlns:a14="http://schemas.microsoft.com/office/drawing/2010/main" w="9525" algn="ctr">
                <a:solidFill>
                  <a:schemeClr val="bg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nchor="ct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sz="2800" b="1" i="1" dirty="0" smtClean="0">
                <a:solidFill>
                  <a:srgbClr val="000066"/>
                </a:solidFill>
                <a:cs typeface="Arial" pitchFamily="34" charset="0"/>
              </a:rPr>
              <a:t>Main parameters of </a:t>
            </a:r>
            <a:r>
              <a:rPr lang="en-US" altLang="ru-RU" sz="2800" b="1" i="1" dirty="0" smtClean="0">
                <a:solidFill>
                  <a:srgbClr val="000066"/>
                </a:solidFill>
                <a:ea typeface="Times New Roman" panose="02020603050405020304" pitchFamily="18" charset="0"/>
                <a:cs typeface="Arial" pitchFamily="34" charset="0"/>
              </a:rPr>
              <a:t>DC-110 </a:t>
            </a:r>
            <a:r>
              <a:rPr lang="en-US" altLang="ru-RU" sz="2800" b="1" i="1" dirty="0" smtClean="0">
                <a:solidFill>
                  <a:srgbClr val="000066"/>
                </a:solidFill>
                <a:cs typeface="Arial" pitchFamily="34" charset="0"/>
              </a:rPr>
              <a:t>cyclotron</a:t>
            </a:r>
            <a:r>
              <a:rPr lang="ru-RU" altLang="ru-RU" sz="2400" b="1" i="1" dirty="0" smtClean="0">
                <a:solidFill>
                  <a:srgbClr val="000066"/>
                </a:solidFill>
                <a:latin typeface="Times New Roman" panose="02020603050405020304" pitchFamily="18" charset="0"/>
                <a:cs typeface="Times New Roman" panose="02020603050405020304" pitchFamily="18" charset="0"/>
              </a:rPr>
              <a:t>.</a:t>
            </a:r>
          </a:p>
        </p:txBody>
      </p:sp>
      <p:graphicFrame>
        <p:nvGraphicFramePr>
          <p:cNvPr id="762978" name="Group 98"/>
          <p:cNvGraphicFramePr>
            <a:graphicFrameLocks noGrp="1"/>
          </p:cNvGraphicFramePr>
          <p:nvPr>
            <p:extLst/>
          </p:nvPr>
        </p:nvGraphicFramePr>
        <p:xfrm>
          <a:off x="107504" y="692696"/>
          <a:ext cx="8820596" cy="6070604"/>
        </p:xfrm>
        <a:graphic>
          <a:graphicData uri="http://schemas.openxmlformats.org/drawingml/2006/table">
            <a:tbl>
              <a:tblPr/>
              <a:tblGrid>
                <a:gridCol w="5436389"/>
                <a:gridCol w="1224075"/>
                <a:gridCol w="1152070"/>
                <a:gridCol w="1008062"/>
              </a:tblGrid>
              <a:tr h="576263">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ACCELERATED IONS</a:t>
                      </a:r>
                      <a:endParaRPr kumimoji="0" lang="ru-RU" sz="2000" b="1" i="0" u="none" strike="noStrike" cap="none" normalizeH="0" baseline="0" dirty="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endParaRPr>
                    </a:p>
                  </a:txBody>
                  <a:tcPr marL="89996" marR="89996"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30000" smtClean="0">
                          <a:ln>
                            <a:noFill/>
                          </a:ln>
                          <a:solidFill>
                            <a:schemeClr val="bg2"/>
                          </a:solidFill>
                          <a:effectLst/>
                          <a:latin typeface="Times New Roman" panose="02020603050405020304" pitchFamily="18" charset="0"/>
                          <a:ea typeface="Times New Roman" panose="02020603050405020304" pitchFamily="18" charset="0"/>
                          <a:cs typeface="Arial" panose="020B0604020202020204" pitchFamily="34" charset="0"/>
                        </a:rPr>
                        <a:t>86</a:t>
                      </a:r>
                      <a:r>
                        <a:rPr kumimoji="0" lang="ru-RU" sz="2000" b="1" i="0" u="none" strike="noStrike" cap="none" normalizeH="0" baseline="0" smtClean="0">
                          <a:ln>
                            <a:noFill/>
                          </a:ln>
                          <a:solidFill>
                            <a:schemeClr val="bg2"/>
                          </a:solidFill>
                          <a:effectLst/>
                          <a:latin typeface="Times New Roman" panose="02020603050405020304" pitchFamily="18" charset="0"/>
                          <a:ea typeface="Times New Roman" panose="02020603050405020304" pitchFamily="18" charset="0"/>
                          <a:cs typeface="Arial" panose="020B0604020202020204" pitchFamily="34" charset="0"/>
                        </a:rPr>
                        <a:t> Kr </a:t>
                      </a:r>
                      <a:r>
                        <a:rPr kumimoji="0" lang="ru-RU" sz="2000" b="1" i="0" u="none" strike="noStrike" cap="none" normalizeH="0" baseline="30000" smtClean="0">
                          <a:ln>
                            <a:noFill/>
                          </a:ln>
                          <a:solidFill>
                            <a:schemeClr val="bg2"/>
                          </a:solidFill>
                          <a:effectLst/>
                          <a:latin typeface="Times New Roman" panose="02020603050405020304" pitchFamily="18" charset="0"/>
                          <a:ea typeface="Times New Roman" panose="02020603050405020304" pitchFamily="18" charset="0"/>
                          <a:cs typeface="Arial" panose="020B0604020202020204" pitchFamily="34" charset="0"/>
                        </a:rPr>
                        <a:t>13+</a:t>
                      </a:r>
                      <a:endParaRPr kumimoji="0" lang="ru-RU" sz="2000" b="0" i="0" u="none" strike="noStrike" cap="none" normalizeH="0" baseline="0" smtClean="0">
                        <a:ln>
                          <a:noFill/>
                        </a:ln>
                        <a:solidFill>
                          <a:schemeClr val="bg2"/>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30000" dirty="0" smtClean="0">
                          <a:ln>
                            <a:noFill/>
                          </a:ln>
                          <a:solidFill>
                            <a:schemeClr val="bg2"/>
                          </a:solidFill>
                          <a:effectLst/>
                          <a:latin typeface="Times New Roman" panose="02020603050405020304" pitchFamily="18" charset="0"/>
                          <a:ea typeface="Times New Roman" panose="02020603050405020304" pitchFamily="18" charset="0"/>
                          <a:cs typeface="Arial" panose="020B0604020202020204" pitchFamily="34" charset="0"/>
                        </a:rPr>
                        <a:t>132</a:t>
                      </a:r>
                      <a:r>
                        <a:rPr kumimoji="0" lang="ru-RU" sz="2000" b="1" i="0" u="none" strike="noStrike" cap="none" normalizeH="0" baseline="0" dirty="0" smtClean="0">
                          <a:ln>
                            <a:noFill/>
                          </a:ln>
                          <a:solidFill>
                            <a:schemeClr val="bg2"/>
                          </a:solidFill>
                          <a:effectLst/>
                          <a:latin typeface="Times New Roman" panose="02020603050405020304" pitchFamily="18" charset="0"/>
                          <a:ea typeface="Times New Roman" panose="02020603050405020304" pitchFamily="18" charset="0"/>
                          <a:cs typeface="Arial" panose="020B0604020202020204" pitchFamily="34" charset="0"/>
                        </a:rPr>
                        <a:t> </a:t>
                      </a:r>
                      <a:r>
                        <a:rPr kumimoji="0" lang="ru-RU" sz="2000" b="1" i="0" u="none" strike="noStrike" cap="none" normalizeH="0" baseline="0" dirty="0" err="1" smtClean="0">
                          <a:ln>
                            <a:noFill/>
                          </a:ln>
                          <a:solidFill>
                            <a:schemeClr val="bg2"/>
                          </a:solidFill>
                          <a:effectLst/>
                          <a:latin typeface="Times New Roman" panose="02020603050405020304" pitchFamily="18" charset="0"/>
                          <a:ea typeface="Times New Roman" panose="02020603050405020304" pitchFamily="18" charset="0"/>
                          <a:cs typeface="Arial" panose="020B0604020202020204" pitchFamily="34" charset="0"/>
                        </a:rPr>
                        <a:t>Xe</a:t>
                      </a:r>
                      <a:r>
                        <a:rPr kumimoji="0" lang="ru-RU" sz="2000" b="1" i="0" u="none" strike="noStrike" cap="none" normalizeH="0" baseline="30000" dirty="0" smtClean="0">
                          <a:ln>
                            <a:noFill/>
                          </a:ln>
                          <a:solidFill>
                            <a:schemeClr val="bg2"/>
                          </a:solidFill>
                          <a:effectLst/>
                          <a:latin typeface="Times New Roman" panose="02020603050405020304" pitchFamily="18" charset="0"/>
                          <a:ea typeface="Times New Roman" panose="02020603050405020304" pitchFamily="18" charset="0"/>
                          <a:cs typeface="Arial" panose="020B0604020202020204" pitchFamily="34" charset="0"/>
                        </a:rPr>
                        <a:t> 20+</a:t>
                      </a:r>
                      <a:endParaRPr kumimoji="0" lang="ru-RU" sz="2000" b="0" i="0" u="none" strike="noStrike" cap="none" normalizeH="0" baseline="0" dirty="0" smtClean="0">
                        <a:ln>
                          <a:noFill/>
                        </a:ln>
                        <a:solidFill>
                          <a:schemeClr val="bg2"/>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30000" smtClean="0">
                          <a:ln>
                            <a:noFill/>
                          </a:ln>
                          <a:solidFill>
                            <a:schemeClr val="bg2"/>
                          </a:solidFill>
                          <a:effectLst/>
                          <a:latin typeface="Times New Roman" panose="02020603050405020304" pitchFamily="18" charset="0"/>
                          <a:ea typeface="Times New Roman" panose="02020603050405020304" pitchFamily="18" charset="0"/>
                          <a:cs typeface="Arial" panose="020B0604020202020204" pitchFamily="34" charset="0"/>
                        </a:rPr>
                        <a:t>40</a:t>
                      </a:r>
                      <a:r>
                        <a:rPr kumimoji="0" lang="ru-RU" sz="2000" b="1" i="0" u="none" strike="noStrike" cap="none" normalizeH="0" baseline="0" smtClean="0">
                          <a:ln>
                            <a:noFill/>
                          </a:ln>
                          <a:solidFill>
                            <a:schemeClr val="bg2"/>
                          </a:solidFill>
                          <a:effectLst/>
                          <a:latin typeface="Times New Roman" panose="02020603050405020304" pitchFamily="18" charset="0"/>
                          <a:ea typeface="Times New Roman" panose="02020603050405020304" pitchFamily="18" charset="0"/>
                          <a:cs typeface="Arial" panose="020B0604020202020204" pitchFamily="34" charset="0"/>
                        </a:rPr>
                        <a:t> Аr </a:t>
                      </a:r>
                      <a:r>
                        <a:rPr kumimoji="0" lang="ru-RU" sz="2000" b="1" i="0" u="none" strike="noStrike" cap="none" normalizeH="0" baseline="30000" smtClean="0">
                          <a:ln>
                            <a:noFill/>
                          </a:ln>
                          <a:solidFill>
                            <a:schemeClr val="bg2"/>
                          </a:solidFill>
                          <a:effectLst/>
                          <a:latin typeface="Times New Roman" panose="02020603050405020304" pitchFamily="18" charset="0"/>
                          <a:ea typeface="Times New Roman" panose="02020603050405020304" pitchFamily="18" charset="0"/>
                          <a:cs typeface="Arial" panose="020B0604020202020204" pitchFamily="34" charset="0"/>
                        </a:rPr>
                        <a:t>6+</a:t>
                      </a:r>
                      <a:endParaRPr kumimoji="0" lang="ru-RU" sz="2000" b="0" i="0" u="none" strike="noStrike" cap="none" normalizeH="0" baseline="0" smtClean="0">
                        <a:ln>
                          <a:noFill/>
                        </a:ln>
                        <a:solidFill>
                          <a:schemeClr val="bg2"/>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89996" marR="89996"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428625">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bg2"/>
                          </a:solidFill>
                          <a:effectLst/>
                          <a:latin typeface="Arial" panose="020B0604020202020204" pitchFamily="34" charset="0"/>
                        </a:rPr>
                        <a:t>Mass to charge ratio of ions A/Z</a:t>
                      </a:r>
                      <a:endParaRPr kumimoji="0" lang="ru-RU" sz="1600" b="1" i="0" u="none" strike="noStrike" cap="none" normalizeH="0" baseline="0" smtClean="0">
                        <a:ln>
                          <a:noFill/>
                        </a:ln>
                        <a:solidFill>
                          <a:schemeClr val="bg2"/>
                        </a:solidFill>
                        <a:effectLst/>
                        <a:latin typeface="Arial" panose="020B0604020202020204" pitchFamily="34" charset="0"/>
                      </a:endParaRPr>
                    </a:p>
                  </a:txBody>
                  <a:tcPr marL="91435" marR="9143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6.615</a:t>
                      </a:r>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6.60</a:t>
                      </a:r>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6</a:t>
                      </a:r>
                      <a:r>
                        <a:rPr kumimoji="0" lang="en-US"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a:t>
                      </a:r>
                      <a:r>
                        <a:rPr kumimoji="0" lang="ru-RU"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667</a:t>
                      </a:r>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450850">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pPr>
                      <a:r>
                        <a:rPr kumimoji="0" lang="en-US" sz="1600" b="1" i="0" u="none" strike="noStrike" cap="none" normalizeH="0" baseline="0" dirty="0" smtClean="0">
                          <a:ln>
                            <a:noFill/>
                          </a:ln>
                          <a:solidFill>
                            <a:schemeClr val="bg2"/>
                          </a:solidFill>
                          <a:effectLst>
                            <a:outerShdw blurRad="38100" dist="38100" dir="2700000" algn="tl">
                              <a:srgbClr val="C0C0C0"/>
                            </a:outerShdw>
                          </a:effectLst>
                          <a:latin typeface="Arial" panose="020B0604020202020204" pitchFamily="34" charset="0"/>
                        </a:rPr>
                        <a:t>Ion energy </a:t>
                      </a:r>
                      <a:endParaRPr kumimoji="0" lang="ru-RU" sz="1600" b="1" i="0" u="none" strike="noStrike" cap="none" normalizeH="0" baseline="0" dirty="0" smtClean="0">
                        <a:ln>
                          <a:noFill/>
                        </a:ln>
                        <a:solidFill>
                          <a:schemeClr val="bg2"/>
                        </a:solidFill>
                        <a:effectLst>
                          <a:outerShdw blurRad="38100" dist="38100" dir="2700000" algn="tl">
                            <a:srgbClr val="C0C0C0"/>
                          </a:outerShdw>
                        </a:effectLst>
                        <a:latin typeface="Arial" panose="020B0604020202020204" pitchFamily="34" charset="0"/>
                      </a:endParaRPr>
                    </a:p>
                  </a:txBody>
                  <a:tcPr marL="91435" marR="9143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2.5</a:t>
                      </a:r>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2.5 </a:t>
                      </a:r>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2.5</a:t>
                      </a:r>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417513">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bg2"/>
                          </a:solidFill>
                          <a:effectLst/>
                          <a:latin typeface="Arial" panose="020B0604020202020204" pitchFamily="34" charset="0"/>
                        </a:rPr>
                        <a:t>Beam intensity, pps</a:t>
                      </a:r>
                      <a:endParaRPr kumimoji="0" lang="ru-RU" sz="1600" b="1" i="0" u="none" strike="noStrike" cap="none" normalizeH="0" baseline="0" smtClean="0">
                        <a:ln>
                          <a:noFill/>
                        </a:ln>
                        <a:solidFill>
                          <a:schemeClr val="bg2"/>
                        </a:solidFill>
                        <a:effectLst/>
                        <a:latin typeface="Arial" panose="020B0604020202020204" pitchFamily="34" charset="0"/>
                      </a:endParaRPr>
                    </a:p>
                  </a:txBody>
                  <a:tcPr marL="91435" marR="9143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bg2"/>
                          </a:solidFill>
                          <a:effectLst/>
                          <a:latin typeface="Arial" panose="020B0604020202020204" pitchFamily="34" charset="0"/>
                        </a:rPr>
                        <a:t>6</a:t>
                      </a:r>
                      <a:r>
                        <a:rPr kumimoji="0" lang="en-US" sz="1600" b="1" i="0" u="none" strike="noStrike" cap="none" normalizeH="0" baseline="0" smtClean="0">
                          <a:ln>
                            <a:noFill/>
                          </a:ln>
                          <a:solidFill>
                            <a:schemeClr val="bg2"/>
                          </a:solidFill>
                          <a:effectLst/>
                          <a:latin typeface="Arial" panose="020B0604020202020204" pitchFamily="34" charset="0"/>
                          <a:sym typeface="Symbol" panose="05050102010706020507" pitchFamily="18" charset="2"/>
                        </a:rPr>
                        <a:t>10</a:t>
                      </a:r>
                      <a:r>
                        <a:rPr kumimoji="0" lang="en-US" sz="1600" b="1" i="0" u="none" strike="noStrike" cap="none" normalizeH="0" baseline="30000" smtClean="0">
                          <a:ln>
                            <a:noFill/>
                          </a:ln>
                          <a:solidFill>
                            <a:schemeClr val="bg2"/>
                          </a:solidFill>
                          <a:effectLst/>
                          <a:latin typeface="Arial" panose="020B0604020202020204" pitchFamily="34" charset="0"/>
                          <a:sym typeface="Symbol" panose="05050102010706020507" pitchFamily="18" charset="2"/>
                        </a:rPr>
                        <a:t>12</a:t>
                      </a:r>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bg2"/>
                          </a:solidFill>
                          <a:effectLst/>
                          <a:latin typeface="Arial" panose="020B0604020202020204" pitchFamily="34" charset="0"/>
                        </a:rPr>
                        <a:t>3</a:t>
                      </a:r>
                      <a:r>
                        <a:rPr kumimoji="0" lang="en-US" sz="1600" b="1" i="0" u="none" strike="noStrike" cap="none" normalizeH="0" baseline="0" smtClean="0">
                          <a:ln>
                            <a:noFill/>
                          </a:ln>
                          <a:solidFill>
                            <a:schemeClr val="bg2"/>
                          </a:solidFill>
                          <a:effectLst/>
                          <a:latin typeface="Arial" panose="020B0604020202020204" pitchFamily="34" charset="0"/>
                          <a:sym typeface="Symbol" panose="05050102010706020507" pitchFamily="18" charset="2"/>
                        </a:rPr>
                        <a:t>10</a:t>
                      </a:r>
                      <a:r>
                        <a:rPr kumimoji="0" lang="en-US" sz="1600" b="1" i="0" u="none" strike="noStrike" cap="none" normalizeH="0" baseline="30000" smtClean="0">
                          <a:ln>
                            <a:noFill/>
                          </a:ln>
                          <a:solidFill>
                            <a:schemeClr val="bg2"/>
                          </a:solidFill>
                          <a:effectLst/>
                          <a:latin typeface="Arial" panose="020B0604020202020204" pitchFamily="34" charset="0"/>
                          <a:sym typeface="Symbol" panose="05050102010706020507" pitchFamily="18" charset="2"/>
                        </a:rPr>
                        <a:t>12</a:t>
                      </a:r>
                      <a:endParaRPr kumimoji="0" lang="ru-RU" sz="1600" b="1" i="0" u="none" strike="noStrike" cap="none" normalizeH="0" baseline="0" smtClean="0">
                        <a:ln>
                          <a:noFill/>
                        </a:ln>
                        <a:solidFill>
                          <a:schemeClr val="bg2"/>
                        </a:solidFill>
                        <a:effectLst/>
                        <a:latin typeface="Arial" panose="020B0604020202020204" pitchFamily="34" charset="0"/>
                      </a:endParaRPr>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bg2"/>
                          </a:solidFill>
                          <a:effectLst/>
                          <a:latin typeface="Arial" panose="020B0604020202020204" pitchFamily="34" charset="0"/>
                        </a:rPr>
                        <a:t>6</a:t>
                      </a:r>
                      <a:r>
                        <a:rPr kumimoji="0" lang="en-US" sz="1600" b="1" i="0" u="none" strike="noStrike" cap="none" normalizeH="0" baseline="0" smtClean="0">
                          <a:ln>
                            <a:noFill/>
                          </a:ln>
                          <a:solidFill>
                            <a:schemeClr val="bg2"/>
                          </a:solidFill>
                          <a:effectLst/>
                          <a:latin typeface="Arial" panose="020B0604020202020204" pitchFamily="34" charset="0"/>
                          <a:sym typeface="Symbol" panose="05050102010706020507" pitchFamily="18" charset="2"/>
                        </a:rPr>
                        <a:t>10</a:t>
                      </a:r>
                      <a:r>
                        <a:rPr kumimoji="0" lang="en-US" sz="1600" b="1" i="0" u="none" strike="noStrike" cap="none" normalizeH="0" baseline="30000" smtClean="0">
                          <a:ln>
                            <a:noFill/>
                          </a:ln>
                          <a:solidFill>
                            <a:schemeClr val="bg2"/>
                          </a:solidFill>
                          <a:effectLst/>
                          <a:latin typeface="Arial" panose="020B0604020202020204" pitchFamily="34" charset="0"/>
                          <a:sym typeface="Symbol" panose="05050102010706020507" pitchFamily="18" charset="2"/>
                        </a:rPr>
                        <a:t>12 </a:t>
                      </a:r>
                      <a:r>
                        <a:rPr kumimoji="0" lang="en-US" sz="1600" b="1" i="0" u="none" strike="noStrike" cap="none" normalizeH="0" baseline="0" smtClean="0">
                          <a:ln>
                            <a:noFill/>
                          </a:ln>
                          <a:solidFill>
                            <a:schemeClr val="bg2"/>
                          </a:solidFill>
                          <a:effectLst/>
                          <a:latin typeface="Arial" panose="020B0604020202020204" pitchFamily="34" charset="0"/>
                          <a:sym typeface="Symbol" panose="05050102010706020507" pitchFamily="18" charset="2"/>
                        </a:rPr>
                        <a:t>(*)</a:t>
                      </a:r>
                      <a:endParaRPr kumimoji="0" lang="ru-RU" sz="1600" b="1" i="0" u="none" strike="noStrike" cap="none" normalizeH="0" baseline="0" smtClean="0">
                        <a:ln>
                          <a:noFill/>
                        </a:ln>
                        <a:solidFill>
                          <a:schemeClr val="bg2"/>
                        </a:solidFill>
                        <a:effectLst/>
                        <a:latin typeface="Arial" panose="020B0604020202020204" pitchFamily="34" charset="0"/>
                      </a:endParaRPr>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417513">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2"/>
                          </a:solidFill>
                          <a:effectLst/>
                          <a:latin typeface="Arial" panose="020B0604020202020204" pitchFamily="34" charset="0"/>
                        </a:rPr>
                        <a:t>MAGNETIC SYSTEM</a:t>
                      </a:r>
                      <a:endParaRPr kumimoji="0" lang="ru-RU" sz="2000" b="1" i="0" u="none" strike="noStrike" cap="none" normalizeH="0" baseline="0" dirty="0" smtClean="0">
                        <a:ln>
                          <a:noFill/>
                        </a:ln>
                        <a:solidFill>
                          <a:schemeClr val="bg2"/>
                        </a:solidFill>
                        <a:effectLst/>
                        <a:latin typeface="Arial" panose="020B0604020202020204" pitchFamily="34" charset="0"/>
                      </a:endParaRPr>
                    </a:p>
                  </a:txBody>
                  <a:tcPr marL="91435" marR="9143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600" b="1" i="0" u="none" strike="noStrike" cap="none" normalizeH="0" baseline="0" smtClean="0">
                        <a:ln>
                          <a:noFill/>
                        </a:ln>
                        <a:solidFill>
                          <a:schemeClr val="bg2"/>
                        </a:solidFill>
                        <a:effectLst/>
                        <a:latin typeface="Arial" panose="020B0604020202020204" pitchFamily="34" charset="0"/>
                      </a:endParaRPr>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endParaRPr lang="ru-RU" sz="1800"/>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endParaRPr lang="ru-RU" sz="1800"/>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360363">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2"/>
                          </a:solidFill>
                          <a:effectLst/>
                          <a:latin typeface="Arial" panose="020B0604020202020204" pitchFamily="34" charset="0"/>
                        </a:rPr>
                        <a:t>Pole diameter, m</a:t>
                      </a:r>
                      <a:endParaRPr kumimoji="0" lang="ru-RU" sz="1600" b="1" i="0" u="none" strike="noStrike" cap="none" normalizeH="0" baseline="0" dirty="0" smtClean="0">
                        <a:ln>
                          <a:noFill/>
                        </a:ln>
                        <a:solidFill>
                          <a:schemeClr val="bg2"/>
                        </a:solidFill>
                        <a:effectLst/>
                        <a:latin typeface="Arial" panose="020B0604020202020204" pitchFamily="34" charset="0"/>
                      </a:endParaRPr>
                    </a:p>
                  </a:txBody>
                  <a:tcPr marL="91435" marR="9143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gridSpan="3">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bg2"/>
                          </a:solidFill>
                          <a:effectLst/>
                          <a:latin typeface="Arial" panose="020B0604020202020204" pitchFamily="34" charset="0"/>
                        </a:rPr>
                        <a:t>2 </a:t>
                      </a:r>
                      <a:endParaRPr kumimoji="0" lang="en-US" sz="1600" b="1" i="0" u="none" strike="noStrike" cap="none" normalizeH="0" baseline="0" smtClean="0">
                        <a:ln>
                          <a:noFill/>
                        </a:ln>
                        <a:solidFill>
                          <a:schemeClr val="bg2"/>
                        </a:solidFill>
                        <a:effectLst/>
                        <a:latin typeface="Arial" panose="020B0604020202020204" pitchFamily="34" charset="0"/>
                      </a:endParaRPr>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hMerge="1">
                  <a:txBody>
                    <a:bodyPr/>
                    <a:lstStyle/>
                    <a:p>
                      <a:endParaRPr lang="ru-RU"/>
                    </a:p>
                  </a:txBody>
                  <a:tcPr/>
                </a:tc>
                <a:tc hMerge="1">
                  <a:txBody>
                    <a:bodyPr/>
                    <a:lstStyle/>
                    <a:p>
                      <a:endParaRPr lang="ru-RU"/>
                    </a:p>
                  </a:txBody>
                  <a:tcPr/>
                </a:tc>
              </a:tr>
              <a:tr h="446088">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Average magnetic field</a:t>
                      </a:r>
                      <a:r>
                        <a:rPr kumimoji="0" lang="ru-RU" sz="1600" b="1" i="0" u="none" strike="noStrike" cap="none" normalizeH="0" baseline="0" dirty="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 </a:t>
                      </a:r>
                      <a:r>
                        <a:rPr kumimoji="0" lang="ru-RU" sz="1600" b="1" i="0" u="none" strike="noStrike" cap="none" normalizeH="0" baseline="0" dirty="0" err="1"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B</a:t>
                      </a:r>
                      <a:r>
                        <a:rPr kumimoji="0" lang="ru-RU" sz="1600" b="1" i="0" u="none" strike="noStrike" cap="none" normalizeH="0" baseline="-30000" dirty="0" err="1"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о</a:t>
                      </a:r>
                      <a:r>
                        <a:rPr kumimoji="0" lang="ru-RU" sz="1600" b="1" i="0" u="none" strike="noStrike" cap="none" normalizeH="0" baseline="0" dirty="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sz="1600" b="1" i="0" u="none" strike="noStrike" cap="none" normalizeH="0" baseline="0" dirty="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T</a:t>
                      </a:r>
                      <a:r>
                        <a:rPr kumimoji="0" lang="ru-RU" sz="1600" b="1" i="0" u="none" strike="noStrike" cap="none" normalizeH="0" baseline="0" dirty="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a:t>
                      </a:r>
                    </a:p>
                  </a:txBody>
                  <a:tcPr marL="91435" marR="9143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1.6</a:t>
                      </a:r>
                      <a:r>
                        <a:rPr kumimoji="0" lang="en-US"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70</a:t>
                      </a:r>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1.666</a:t>
                      </a:r>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1.6830</a:t>
                      </a:r>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417513">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2"/>
                          </a:solidFill>
                          <a:effectLst/>
                          <a:latin typeface="Tahoma" panose="020B0604030504040204" pitchFamily="34" charset="0"/>
                          <a:sym typeface="Symbol" panose="05050102010706020507" pitchFamily="18" charset="2"/>
                        </a:rPr>
                        <a:t>Increasing average magnetic field at final  radius B,</a:t>
                      </a:r>
                      <a:r>
                        <a:rPr kumimoji="0" lang="ru-RU" sz="1400" b="1" i="0" u="none" strike="noStrike" cap="none" normalizeH="0" baseline="0" dirty="0" smtClean="0">
                          <a:ln>
                            <a:noFill/>
                          </a:ln>
                          <a:solidFill>
                            <a:schemeClr val="bg2"/>
                          </a:solidFill>
                          <a:effectLst/>
                          <a:latin typeface="Tahoma" panose="020B0604030504040204" pitchFamily="34" charset="0"/>
                          <a:sym typeface="Symbol" panose="05050102010706020507" pitchFamily="18" charset="2"/>
                        </a:rPr>
                        <a:t>[</a:t>
                      </a:r>
                      <a:r>
                        <a:rPr kumimoji="0" lang="en-US" sz="1400" b="1" i="0" u="none" strike="noStrike" cap="none" normalizeH="0" baseline="0" dirty="0" err="1" smtClean="0">
                          <a:ln>
                            <a:noFill/>
                          </a:ln>
                          <a:solidFill>
                            <a:schemeClr val="bg2"/>
                          </a:solidFill>
                          <a:effectLst/>
                          <a:latin typeface="Tahoma" panose="020B0604030504040204" pitchFamily="34" charset="0"/>
                          <a:sym typeface="Symbol" panose="05050102010706020507" pitchFamily="18" charset="2"/>
                        </a:rPr>
                        <a:t>Gs</a:t>
                      </a:r>
                      <a:r>
                        <a:rPr kumimoji="0" lang="ru-RU" sz="1400" b="1" i="0" u="none" strike="noStrike" cap="none" normalizeH="0" baseline="0" dirty="0" smtClean="0">
                          <a:ln>
                            <a:noFill/>
                          </a:ln>
                          <a:solidFill>
                            <a:schemeClr val="bg2"/>
                          </a:solidFill>
                          <a:effectLst/>
                          <a:latin typeface="Tahoma" panose="020B0604030504040204" pitchFamily="34" charset="0"/>
                          <a:sym typeface="Symbol" panose="05050102010706020507" pitchFamily="18" charset="2"/>
                        </a:rPr>
                        <a:t>]</a:t>
                      </a:r>
                    </a:p>
                  </a:txBody>
                  <a:tcPr marL="91435" marR="9143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45</a:t>
                      </a:r>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45</a:t>
                      </a:r>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45</a:t>
                      </a:r>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407988">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2"/>
                          </a:solidFill>
                          <a:effectLst/>
                          <a:latin typeface="Arial" panose="020B0604020202020204" pitchFamily="34" charset="0"/>
                        </a:rPr>
                        <a:t>RF  SYSTEM</a:t>
                      </a:r>
                      <a:endParaRPr kumimoji="0" lang="ru-RU" sz="2000" b="1" i="0" u="none" strike="noStrike" cap="none" normalizeH="0" baseline="0" dirty="0" smtClean="0">
                        <a:ln>
                          <a:noFill/>
                        </a:ln>
                        <a:solidFill>
                          <a:schemeClr val="bg2"/>
                        </a:solidFill>
                        <a:effectLst/>
                        <a:latin typeface="Arial" panose="020B0604020202020204" pitchFamily="34" charset="0"/>
                      </a:endParaRPr>
                    </a:p>
                  </a:txBody>
                  <a:tcPr marL="91435" marR="9143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600" b="1" i="0" u="none" strike="noStrike" cap="none" normalizeH="0" baseline="0" smtClean="0">
                        <a:ln>
                          <a:noFill/>
                        </a:ln>
                        <a:solidFill>
                          <a:schemeClr val="bg2"/>
                        </a:solidFill>
                        <a:effectLst/>
                        <a:latin typeface="Arial" panose="020B0604020202020204" pitchFamily="34" charset="0"/>
                      </a:endParaRPr>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endParaRPr lang="ru-RU" sz="1800"/>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endParaRPr lang="ru-RU" sz="1800"/>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433388">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Ion </a:t>
                      </a:r>
                      <a:r>
                        <a:rPr kumimoji="0" lang="en-US" sz="1600" b="1" i="0" u="none" strike="noStrike" cap="none" normalizeH="0" baseline="0" dirty="0" smtClean="0">
                          <a:ln>
                            <a:noFill/>
                          </a:ln>
                          <a:solidFill>
                            <a:schemeClr val="bg2"/>
                          </a:solidFill>
                          <a:effectLst/>
                          <a:latin typeface="Arial" panose="020B0604020202020204" pitchFamily="34" charset="0"/>
                        </a:rPr>
                        <a:t>revolution </a:t>
                      </a:r>
                      <a:r>
                        <a:rPr kumimoji="0" lang="en-US" sz="1600" b="1" i="0" u="none" strike="noStrike" cap="none" normalizeH="0" baseline="0" dirty="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frequency,</a:t>
                      </a:r>
                      <a:r>
                        <a:rPr kumimoji="0" lang="ru-RU" sz="1600" b="1" i="0" u="none" strike="noStrike" cap="none" normalizeH="0" baseline="0" dirty="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 </a:t>
                      </a:r>
                      <a:r>
                        <a:rPr kumimoji="0" lang="ru-RU" sz="1600" b="1" i="0" u="none" strike="noStrike" cap="none" normalizeH="0" baseline="0" dirty="0" err="1"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F</a:t>
                      </a:r>
                      <a:r>
                        <a:rPr kumimoji="0" lang="ru-RU" sz="1600" b="1" i="0" u="none" strike="noStrike" cap="none" normalizeH="0" baseline="-30000" dirty="0" err="1"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ion</a:t>
                      </a:r>
                      <a:r>
                        <a:rPr kumimoji="0" lang="ru-RU" sz="1600" b="1" i="0" u="none" strike="noStrike" cap="none" normalizeH="0" baseline="0" dirty="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sz="1600" b="1" i="0" u="none" strike="noStrike" cap="none" normalizeH="0" baseline="0" dirty="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MHz</a:t>
                      </a:r>
                      <a:r>
                        <a:rPr kumimoji="0" lang="ru-RU" sz="1600" b="1" i="0" u="none" strike="noStrike" cap="none" normalizeH="0" baseline="0" dirty="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a:t>
                      </a:r>
                    </a:p>
                  </a:txBody>
                  <a:tcPr marL="91435" marR="9143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3.</a:t>
                      </a:r>
                      <a:r>
                        <a:rPr kumimoji="0" lang="en-US"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877 </a:t>
                      </a:r>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3.</a:t>
                      </a:r>
                      <a:r>
                        <a:rPr kumimoji="0" lang="en-US"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877</a:t>
                      </a:r>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3.</a:t>
                      </a:r>
                      <a:r>
                        <a:rPr kumimoji="0" lang="en-US"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877</a:t>
                      </a:r>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438150">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Acceleration harmonic number</a:t>
                      </a:r>
                      <a:endParaRPr kumimoji="0" lang="ru-RU" sz="1600" b="1" i="0" u="none" strike="noStrike" cap="none" normalizeH="0" baseline="0" dirty="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endParaRPr>
                    </a:p>
                  </a:txBody>
                  <a:tcPr marL="91435" marR="9143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2</a:t>
                      </a:r>
                      <a:endParaRPr kumimoji="0" lang="ru-RU"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endParaRPr>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2</a:t>
                      </a:r>
                      <a:endParaRPr kumimoji="0" lang="ru-RU"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endParaRPr>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2</a:t>
                      </a:r>
                    </a:p>
                  </a:txBody>
                  <a:tcPr marL="91435" marR="9143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425450">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Frequency of RF system,</a:t>
                      </a:r>
                      <a:r>
                        <a:rPr kumimoji="0" lang="ru-RU" sz="1600" b="1" i="0" u="none" strike="noStrike" cap="none" normalizeH="0" baseline="0" dirty="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 F</a:t>
                      </a:r>
                      <a:r>
                        <a:rPr kumimoji="0" lang="en-US" sz="1600" b="1" i="0" u="none" strike="noStrike" cap="none" normalizeH="0" baseline="-30000" dirty="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RF</a:t>
                      </a:r>
                      <a:r>
                        <a:rPr kumimoji="0" lang="ru-RU" sz="1600" b="1" i="0" u="none" strike="noStrike" cap="none" normalizeH="0" baseline="-30000" dirty="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 </a:t>
                      </a:r>
                      <a:r>
                        <a:rPr kumimoji="0" lang="ru-RU" sz="1600" b="1" i="0" u="none" strike="noStrike" cap="none" normalizeH="0" baseline="0" dirty="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sz="1600" b="1" i="0" u="none" strike="noStrike" cap="none" normalizeH="0" baseline="0" dirty="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MHz</a:t>
                      </a:r>
                      <a:r>
                        <a:rPr kumimoji="0" lang="ru-RU" sz="1600" b="1" i="0" u="none" strike="noStrike" cap="none" normalizeH="0" baseline="0" dirty="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a:t>
                      </a:r>
                    </a:p>
                  </a:txBody>
                  <a:tcPr marL="89996" marR="89996"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7</a:t>
                      </a:r>
                      <a:r>
                        <a:rPr kumimoji="0" lang="ru-RU"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a:t>
                      </a:r>
                      <a:r>
                        <a:rPr kumimoji="0" lang="en-US"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7</a:t>
                      </a:r>
                      <a:r>
                        <a:rPr kumimoji="0" lang="ru-RU"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5</a:t>
                      </a:r>
                      <a:r>
                        <a:rPr kumimoji="0" lang="en-US"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4</a:t>
                      </a:r>
                      <a:r>
                        <a:rPr kumimoji="0" lang="ru-RU"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 </a:t>
                      </a:r>
                    </a:p>
                  </a:txBody>
                  <a:tcPr marL="89996" marR="89996"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7</a:t>
                      </a:r>
                      <a:r>
                        <a:rPr kumimoji="0" lang="ru-RU"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a:t>
                      </a:r>
                      <a:r>
                        <a:rPr kumimoji="0" lang="en-US"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7</a:t>
                      </a:r>
                      <a:r>
                        <a:rPr kumimoji="0" lang="ru-RU"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5</a:t>
                      </a:r>
                      <a:r>
                        <a:rPr kumimoji="0" lang="en-US"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4</a:t>
                      </a:r>
                      <a:endParaRPr kumimoji="0" lang="ru-RU"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endParaRPr>
                    </a:p>
                  </a:txBody>
                  <a:tcPr marL="89996" marR="89996"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7</a:t>
                      </a:r>
                      <a:r>
                        <a:rPr kumimoji="0" lang="ru-RU"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a:t>
                      </a:r>
                      <a:r>
                        <a:rPr kumimoji="0" lang="en-US"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7</a:t>
                      </a:r>
                      <a:r>
                        <a:rPr kumimoji="0" lang="ru-RU"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5</a:t>
                      </a:r>
                      <a:r>
                        <a:rPr kumimoji="0" lang="en-US"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4</a:t>
                      </a:r>
                      <a:endParaRPr kumimoji="0" lang="ru-RU" sz="1600" b="1" i="0" u="none" strike="noStrike" cap="none" normalizeH="0" baseline="0" smtClean="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endParaRPr>
                    </a:p>
                  </a:txBody>
                  <a:tcPr marL="89996" marR="89996"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425450">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2"/>
                          </a:solidFill>
                          <a:effectLst/>
                          <a:latin typeface="Arial" panose="020B0604020202020204" pitchFamily="34" charset="0"/>
                        </a:rPr>
                        <a:t>ION SOURCE</a:t>
                      </a:r>
                      <a:endParaRPr kumimoji="0" lang="ru-RU" sz="2000" b="1" i="0" u="none" strike="noStrike" cap="none" normalizeH="0" baseline="0" dirty="0" smtClean="0">
                        <a:ln>
                          <a:noFill/>
                        </a:ln>
                        <a:solidFill>
                          <a:schemeClr val="bg2"/>
                        </a:solidFill>
                        <a:effectLst/>
                        <a:latin typeface="Arial" panose="020B0604020202020204" pitchFamily="34" charset="0"/>
                      </a:endParaRPr>
                    </a:p>
                  </a:txBody>
                  <a:tcPr marL="89996" marR="89996"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gridSpan="3">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bg2"/>
                          </a:solidFill>
                          <a:effectLst/>
                          <a:latin typeface="Arial" panose="020B0604020202020204" pitchFamily="34" charset="0"/>
                        </a:rPr>
                        <a:t>ECR</a:t>
                      </a:r>
                      <a:r>
                        <a:rPr kumimoji="0" lang="ru-RU" sz="1600" b="1" i="0" u="none" strike="noStrike" cap="none" normalizeH="0" baseline="0" smtClean="0">
                          <a:ln>
                            <a:noFill/>
                          </a:ln>
                          <a:solidFill>
                            <a:schemeClr val="bg2"/>
                          </a:solidFill>
                          <a:effectLst/>
                          <a:latin typeface="Arial" panose="020B0604020202020204" pitchFamily="34" charset="0"/>
                        </a:rPr>
                        <a:t>,  18 </a:t>
                      </a:r>
                      <a:r>
                        <a:rPr kumimoji="0" lang="en-US" sz="1600" b="1" i="0" u="none" strike="noStrike" cap="none" normalizeH="0" baseline="0" smtClean="0">
                          <a:ln>
                            <a:noFill/>
                          </a:ln>
                          <a:solidFill>
                            <a:schemeClr val="bg2"/>
                          </a:solidFill>
                          <a:effectLst/>
                          <a:latin typeface="Arial" panose="020B0604020202020204" pitchFamily="34" charset="0"/>
                        </a:rPr>
                        <a:t>GHz</a:t>
                      </a:r>
                      <a:endParaRPr kumimoji="0" lang="ru-RU" sz="1600" b="1" i="0" u="none" strike="noStrike" cap="none" normalizeH="0" baseline="0" smtClean="0">
                        <a:ln>
                          <a:noFill/>
                        </a:ln>
                        <a:solidFill>
                          <a:schemeClr val="bg2"/>
                        </a:solidFill>
                        <a:effectLst/>
                        <a:latin typeface="Arial" panose="020B0604020202020204" pitchFamily="34" charset="0"/>
                      </a:endParaRPr>
                    </a:p>
                  </a:txBody>
                  <a:tcPr marL="89996" marR="89996"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hMerge="1">
                  <a:txBody>
                    <a:bodyPr/>
                    <a:lstStyle/>
                    <a:p>
                      <a:endParaRPr lang="ru-RU"/>
                    </a:p>
                  </a:txBody>
                  <a:tcPr/>
                </a:tc>
                <a:tc hMerge="1">
                  <a:txBody>
                    <a:bodyPr/>
                    <a:lstStyle/>
                    <a:p>
                      <a:endParaRPr lang="ru-RU"/>
                    </a:p>
                  </a:txBody>
                  <a:tcPr/>
                </a:tc>
              </a:tr>
              <a:tr h="425450">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2"/>
                          </a:solidFill>
                          <a:effectLst/>
                          <a:latin typeface="Arial" panose="020B0604020202020204" pitchFamily="34" charset="0"/>
                        </a:rPr>
                        <a:t>EXTRACTION SYSTEM</a:t>
                      </a:r>
                      <a:endParaRPr kumimoji="0" lang="ru-RU" sz="2000" b="1" i="0" u="none" strike="noStrike" cap="none" normalizeH="0" baseline="0" dirty="0" smtClean="0">
                        <a:ln>
                          <a:noFill/>
                        </a:ln>
                        <a:solidFill>
                          <a:schemeClr val="bg2"/>
                        </a:solidFill>
                        <a:effectLst/>
                        <a:latin typeface="Arial" panose="020B0604020202020204" pitchFamily="34" charset="0"/>
                      </a:endParaRPr>
                    </a:p>
                  </a:txBody>
                  <a:tcPr marL="89996" marR="89996"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gridSpan="3">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2"/>
                          </a:solidFill>
                          <a:effectLst/>
                          <a:latin typeface="Arial" panose="020B0604020202020204" pitchFamily="34" charset="0"/>
                        </a:rPr>
                        <a:t>Electrostatic deflector</a:t>
                      </a:r>
                      <a:endParaRPr kumimoji="0" lang="ru-RU" sz="1600" b="1" i="0" u="none" strike="noStrike" cap="none" normalizeH="0" baseline="0" dirty="0" smtClean="0">
                        <a:ln>
                          <a:noFill/>
                        </a:ln>
                        <a:solidFill>
                          <a:schemeClr val="bg2"/>
                        </a:solidFill>
                        <a:effectLst/>
                        <a:latin typeface="Arial" panose="020B0604020202020204" pitchFamily="34" charset="0"/>
                      </a:endParaRPr>
                    </a:p>
                  </a:txBody>
                  <a:tcPr marL="89996" marR="89996"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hMerge="1">
                  <a:txBody>
                    <a:bodyPr/>
                    <a:lstStyle/>
                    <a:p>
                      <a:endParaRPr lang="ru-RU"/>
                    </a:p>
                  </a:txBody>
                  <a:tcPr/>
                </a:tc>
                <a:tc hMerge="1">
                  <a:txBody>
                    <a:bodyPr/>
                    <a:lstStyle/>
                    <a:p>
                      <a:endParaRPr lang="ru-RU"/>
                    </a:p>
                  </a:txBody>
                  <a:tcPr/>
                </a:tc>
              </a:tr>
            </a:tbl>
          </a:graphicData>
        </a:graphic>
      </p:graphicFrame>
    </p:spTree>
    <p:extLst>
      <p:ext uri="{BB962C8B-B14F-4D97-AF65-F5344CB8AC3E}">
        <p14:creationId xmlns="" xmlns:p14="http://schemas.microsoft.com/office/powerpoint/2010/main" val="1181868793"/>
      </p:ext>
    </p:extLst>
  </p:cSld>
  <p:clrMapOvr>
    <a:masterClrMapping/>
  </p:clrMapOvr>
  <p:transition spd="med">
    <p:zoom dir="in"/>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3"/>
          <p:cNvGrpSpPr>
            <a:grpSpLocks/>
          </p:cNvGrpSpPr>
          <p:nvPr/>
        </p:nvGrpSpPr>
        <p:grpSpPr bwMode="auto">
          <a:xfrm>
            <a:off x="-323850" y="0"/>
            <a:ext cx="9448800" cy="6858000"/>
            <a:chOff x="-574182" y="72085"/>
            <a:chExt cx="9448152" cy="6669284"/>
          </a:xfrm>
        </p:grpSpPr>
        <p:pic>
          <p:nvPicPr>
            <p:cNvPr id="301060" name="Picture 1" descr="C:\My Document\50-years of FLNR\50\LNR_photo_c.jpg"/>
            <p:cNvPicPr>
              <a:picLocks noChangeAspect="1" noChangeArrowheads="1"/>
            </p:cNvPicPr>
            <p:nvPr/>
          </p:nvPicPr>
          <p:blipFill>
            <a:blip r:embed="rId3" cstate="print"/>
            <a:srcRect/>
            <a:stretch>
              <a:fillRect/>
            </a:stretch>
          </p:blipFill>
          <p:spPr bwMode="auto">
            <a:xfrm>
              <a:off x="-574182" y="72085"/>
              <a:ext cx="9448152" cy="6669284"/>
            </a:xfrm>
            <a:prstGeom prst="rect">
              <a:avLst/>
            </a:prstGeom>
            <a:noFill/>
            <a:ln w="9525">
              <a:noFill/>
              <a:miter lim="800000"/>
              <a:headEnd/>
              <a:tailEnd/>
            </a:ln>
          </p:spPr>
        </p:pic>
        <p:sp>
          <p:nvSpPr>
            <p:cNvPr id="301061" name="TextBox 3"/>
            <p:cNvSpPr txBox="1">
              <a:spLocks noChangeArrowheads="1"/>
            </p:cNvSpPr>
            <p:nvPr/>
          </p:nvSpPr>
          <p:spPr bwMode="auto">
            <a:xfrm>
              <a:off x="1585216" y="6137761"/>
              <a:ext cx="5394440" cy="389100"/>
            </a:xfrm>
            <a:prstGeom prst="rect">
              <a:avLst/>
            </a:prstGeom>
            <a:noFill/>
            <a:ln w="9525">
              <a:noFill/>
              <a:miter lim="800000"/>
              <a:headEnd/>
              <a:tailEnd/>
            </a:ln>
          </p:spPr>
          <p:txBody>
            <a:bodyPr wrap="none">
              <a:spAutoFit/>
            </a:bodyPr>
            <a:lstStyle/>
            <a:p>
              <a:pPr eaLnBrk="1" hangingPunct="1"/>
              <a:r>
                <a:rPr lang="en-US" altLang="ru-RU" sz="2000" b="1" dirty="0" err="1">
                  <a:solidFill>
                    <a:srgbClr val="FF0000"/>
                  </a:solidFill>
                  <a:latin typeface="Times New Roman" pitchFamily="18" charset="0"/>
                </a:rPr>
                <a:t>Flerov</a:t>
              </a:r>
              <a:r>
                <a:rPr lang="en-US" altLang="ru-RU" sz="2000" b="1" dirty="0">
                  <a:solidFill>
                    <a:srgbClr val="FF0000"/>
                  </a:solidFill>
                  <a:latin typeface="Times New Roman" pitchFamily="18" charset="0"/>
                </a:rPr>
                <a:t> Laboratory of Nuclear Reactions </a:t>
              </a:r>
              <a:r>
                <a:rPr lang="en-US" altLang="ru-RU" sz="2000" b="1" dirty="0" smtClean="0">
                  <a:solidFill>
                    <a:srgbClr val="FF0000"/>
                  </a:solidFill>
                  <a:latin typeface="Times New Roman" pitchFamily="18" charset="0"/>
                </a:rPr>
                <a:t>, JINR</a:t>
              </a:r>
              <a:endParaRPr lang="ru-RU" altLang="ru-RU" sz="2000" b="1" dirty="0">
                <a:solidFill>
                  <a:srgbClr val="FF0000"/>
                </a:solidFill>
                <a:latin typeface="Times New Roman" pitchFamily="18" charset="0"/>
              </a:endParaRPr>
            </a:p>
          </p:txBody>
        </p:sp>
      </p:grpSp>
      <p:sp>
        <p:nvSpPr>
          <p:cNvPr id="102403" name="Прямоугольник 4"/>
          <p:cNvSpPr>
            <a:spLocks noChangeArrowheads="1"/>
          </p:cNvSpPr>
          <p:nvPr/>
        </p:nvSpPr>
        <p:spPr bwMode="auto">
          <a:xfrm>
            <a:off x="5148263" y="115888"/>
            <a:ext cx="3887787" cy="1939925"/>
          </a:xfrm>
          <a:prstGeom prst="rect">
            <a:avLst/>
          </a:prstGeom>
          <a:noFill/>
          <a:ln>
            <a:noFill/>
          </a:ln>
          <a:extLst/>
        </p:spPr>
        <p:txBody>
          <a:bodyPr>
            <a:spAutoFit/>
          </a:bodyPr>
          <a:lstStyle/>
          <a:p>
            <a:pPr algn="ctr" eaLnBrk="1" hangingPunct="1">
              <a:defRPr/>
            </a:pPr>
            <a:r>
              <a:rPr lang="en-US" sz="4000" b="1"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THANK YOU</a:t>
            </a:r>
          </a:p>
          <a:p>
            <a:pPr algn="ctr" eaLnBrk="1" hangingPunct="1">
              <a:defRPr/>
            </a:pPr>
            <a:r>
              <a:rPr lang="en-US" sz="4000" b="1"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FOR YOUR</a:t>
            </a:r>
          </a:p>
          <a:p>
            <a:pPr algn="ctr" eaLnBrk="1" hangingPunct="1">
              <a:defRPr/>
            </a:pPr>
            <a:r>
              <a:rPr lang="en-US" sz="4000" b="1"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ATTENTION !</a:t>
            </a:r>
            <a:endParaRPr lang="ru-RU" sz="4000" b="1"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spd="med">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Номер слайда 5"/>
          <p:cNvSpPr>
            <a:spLocks noGrp="1"/>
          </p:cNvSpPr>
          <p:nvPr>
            <p:ph type="sldNum" sz="quarter" idx="12"/>
          </p:nvPr>
        </p:nvSpPr>
        <p:spPr>
          <a:noFill/>
        </p:spPr>
        <p:txBody>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fld id="{AFC8D047-9D4C-4D09-B872-9CAE8E274B3A}" type="slidenum">
              <a:rPr lang="en-US" altLang="ru-RU" sz="1400" smtClean="0">
                <a:solidFill>
                  <a:srgbClr val="FFFFFF"/>
                </a:solidFill>
                <a:latin typeface="Times New Roman" panose="02020603050405020304" pitchFamily="18" charset="0"/>
              </a:rPr>
              <a:pPr>
                <a:spcBef>
                  <a:spcPct val="50000"/>
                </a:spcBef>
                <a:buClrTx/>
                <a:buSzTx/>
                <a:buFontTx/>
                <a:buNone/>
              </a:pPr>
              <a:t>7</a:t>
            </a:fld>
            <a:endParaRPr lang="en-US" altLang="ru-RU" sz="1400" smtClean="0">
              <a:solidFill>
                <a:srgbClr val="FFFFFF"/>
              </a:solidFill>
              <a:latin typeface="Times New Roman" panose="02020603050405020304" pitchFamily="18" charset="0"/>
            </a:endParaRPr>
          </a:p>
        </p:txBody>
      </p:sp>
      <p:sp>
        <p:nvSpPr>
          <p:cNvPr id="835586" name="Rectangle 2"/>
          <p:cNvSpPr>
            <a:spLocks noGrp="1" noChangeArrowheads="1"/>
          </p:cNvSpPr>
          <p:nvPr>
            <p:ph type="title"/>
          </p:nvPr>
        </p:nvSpPr>
        <p:spPr>
          <a:xfrm>
            <a:off x="131762" y="9525"/>
            <a:ext cx="8915400" cy="574675"/>
          </a:xfrm>
        </p:spPr>
        <p:txBody>
          <a:bodyPr/>
          <a:lstStyle/>
          <a:p>
            <a:pPr algn="ctr" eaLnBrk="1" hangingPunct="1">
              <a:defRPr/>
            </a:pPr>
            <a:r>
              <a:rPr lang="en-US" sz="2800" b="1" dirty="0">
                <a:solidFill>
                  <a:srgbClr val="FFD72D"/>
                </a:solidFill>
              </a:rPr>
              <a:t>Axial injection system of U-400 </a:t>
            </a:r>
            <a:r>
              <a:rPr lang="en-US" sz="2800" b="1" dirty="0">
                <a:solidFill>
                  <a:srgbClr val="FFD72D"/>
                </a:solidFill>
                <a:sym typeface="Symbol" panose="05050102010706020507" pitchFamily="18" charset="2"/>
              </a:rPr>
              <a:t>Cyclotron</a:t>
            </a:r>
            <a:endParaRPr lang="ru-RU" sz="2800" b="1" dirty="0">
              <a:solidFill>
                <a:srgbClr val="FFD72D"/>
              </a:solidFill>
            </a:endParaRPr>
          </a:p>
        </p:txBody>
      </p:sp>
      <p:sp>
        <p:nvSpPr>
          <p:cNvPr id="171012" name="Rectangle 3"/>
          <p:cNvSpPr>
            <a:spLocks noChangeArrowheads="1"/>
          </p:cNvSpPr>
          <p:nvPr/>
        </p:nvSpPr>
        <p:spPr bwMode="auto">
          <a:xfrm>
            <a:off x="114300" y="204470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endParaRPr lang="ru-RU" altLang="ru-RU" sz="1800" smtClean="0">
              <a:solidFill>
                <a:srgbClr val="FFFFFF"/>
              </a:solidFill>
              <a:latin typeface="Arial" panose="020B0604020202020204" pitchFamily="34" charset="0"/>
            </a:endParaRPr>
          </a:p>
        </p:txBody>
      </p:sp>
      <p:sp>
        <p:nvSpPr>
          <p:cNvPr id="835615" name="Text Box 31"/>
          <p:cNvSpPr txBox="1">
            <a:spLocks noChangeArrowheads="1"/>
          </p:cNvSpPr>
          <p:nvPr/>
        </p:nvSpPr>
        <p:spPr bwMode="auto">
          <a:xfrm>
            <a:off x="-180528" y="678273"/>
            <a:ext cx="3671888"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US" sz="2000" dirty="0" err="1">
                <a:solidFill>
                  <a:srgbClr val="FFFFFF"/>
                </a:solidFill>
                <a:effectLst>
                  <a:outerShdw blurRad="38100" dist="38100" dir="2700000" algn="tl">
                    <a:srgbClr val="000000"/>
                  </a:outerShdw>
                </a:effectLst>
                <a:latin typeface="Arial" panose="020B0604020202020204" pitchFamily="34" charset="0"/>
              </a:rPr>
              <a:t>Buncher</a:t>
            </a:r>
            <a:r>
              <a:rPr lang="en-US" sz="2000" dirty="0">
                <a:solidFill>
                  <a:srgbClr val="FFFFFF"/>
                </a:solidFill>
                <a:effectLst>
                  <a:outerShdw blurRad="38100" dist="38100" dir="2700000" algn="tl">
                    <a:srgbClr val="000000"/>
                  </a:outerShdw>
                </a:effectLst>
                <a:latin typeface="Arial" panose="020B0604020202020204" pitchFamily="34" charset="0"/>
              </a:rPr>
              <a:t> system of U-400</a:t>
            </a:r>
            <a:endParaRPr lang="ru-RU" sz="2000" dirty="0">
              <a:solidFill>
                <a:srgbClr val="FFFFFF"/>
              </a:solidFill>
              <a:effectLst>
                <a:outerShdw blurRad="38100" dist="38100" dir="2700000" algn="tl">
                  <a:srgbClr val="000000"/>
                </a:outerShdw>
              </a:effectLst>
              <a:latin typeface="Arial" panose="020B0604020202020204" pitchFamily="34" charset="0"/>
            </a:endParaRPr>
          </a:p>
        </p:txBody>
      </p:sp>
      <p:sp>
        <p:nvSpPr>
          <p:cNvPr id="835616" name="Text Box 32"/>
          <p:cNvSpPr txBox="1">
            <a:spLocks noChangeArrowheads="1"/>
          </p:cNvSpPr>
          <p:nvPr/>
        </p:nvSpPr>
        <p:spPr bwMode="auto">
          <a:xfrm>
            <a:off x="4299594" y="1284358"/>
            <a:ext cx="4681537" cy="400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US" sz="2000" dirty="0">
                <a:solidFill>
                  <a:srgbClr val="FFFFFF"/>
                </a:solidFill>
                <a:latin typeface="Arial Cyr" panose="020B0604020202020204" pitchFamily="34" charset="0"/>
              </a:rPr>
              <a:t>Influence of space charge</a:t>
            </a:r>
            <a:endParaRPr lang="ru-RU" sz="2000" dirty="0">
              <a:solidFill>
                <a:srgbClr val="FFFFFF"/>
              </a:solidFill>
              <a:effectLst>
                <a:outerShdw blurRad="38100" dist="38100" dir="2700000" algn="tl">
                  <a:srgbClr val="000000"/>
                </a:outerShdw>
              </a:effectLst>
              <a:latin typeface="Arial" panose="020B0604020202020204" pitchFamily="34" charset="0"/>
            </a:endParaRPr>
          </a:p>
        </p:txBody>
      </p:sp>
      <p:pic>
        <p:nvPicPr>
          <p:cNvPr id="171015" name="Picture 36"/>
          <p:cNvPicPr>
            <a:picLocks noChangeAspect="1" noChangeArrowheads="1"/>
          </p:cNvPicPr>
          <p:nvPr/>
        </p:nvPicPr>
        <p:blipFill>
          <a:blip r:embed="rId4" cstate="print">
            <a:extLst>
              <a:ext uri="{28A0092B-C50C-407E-A947-70E740481C1C}">
                <a14:useLocalDpi xmlns="" xmlns:a14="http://schemas.microsoft.com/office/drawing/2010/main" val="0"/>
              </a:ext>
            </a:extLst>
          </a:blip>
          <a:srcRect b="1654"/>
          <a:stretch>
            <a:fillRect/>
          </a:stretch>
        </p:blipFill>
        <p:spPr bwMode="auto">
          <a:xfrm>
            <a:off x="3818" y="1019363"/>
            <a:ext cx="4295776" cy="427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71016" name="Object 22"/>
          <p:cNvGraphicFramePr>
            <a:graphicFrameLocks noChangeAspect="1"/>
          </p:cNvGraphicFramePr>
          <p:nvPr>
            <p:extLst/>
          </p:nvPr>
        </p:nvGraphicFramePr>
        <p:xfrm>
          <a:off x="4335463" y="1671155"/>
          <a:ext cx="4808537" cy="3614737"/>
        </p:xfrm>
        <a:graphic>
          <a:graphicData uri="http://schemas.openxmlformats.org/presentationml/2006/ole">
            <p:oleObj spid="_x0000_s1071113" name="Slide" r:id="rId5" imgW="4571941" imgH="3428837" progId="PowerPoint.Slide.8">
              <p:embed/>
            </p:oleObj>
          </a:graphicData>
        </a:graphic>
      </p:graphicFrame>
      <p:graphicFrame>
        <p:nvGraphicFramePr>
          <p:cNvPr id="9" name="Group 147"/>
          <p:cNvGraphicFramePr>
            <a:graphicFrameLocks noGrp="1"/>
          </p:cNvGraphicFramePr>
          <p:nvPr>
            <p:extLst/>
          </p:nvPr>
        </p:nvGraphicFramePr>
        <p:xfrm>
          <a:off x="34925" y="5337175"/>
          <a:ext cx="9109075" cy="1524000"/>
        </p:xfrm>
        <a:graphic>
          <a:graphicData uri="http://schemas.openxmlformats.org/drawingml/2006/table">
            <a:tbl>
              <a:tblPr/>
              <a:tblGrid>
                <a:gridCol w="4249738"/>
                <a:gridCol w="1258887"/>
                <a:gridCol w="1223963"/>
                <a:gridCol w="1223962"/>
                <a:gridCol w="1152525"/>
              </a:tblGrid>
              <a:tr h="398463">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2000" dirty="0" smtClean="0">
                          <a:solidFill>
                            <a:srgbClr val="0033CC"/>
                          </a:solidFill>
                          <a:effectLst/>
                        </a:rPr>
                        <a:t>Accelerated beam  </a:t>
                      </a:r>
                      <a:r>
                        <a:rPr kumimoji="0" lang="ru-RU" altLang="ru-RU" sz="2000" b="0" i="0" u="none" strike="noStrike" cap="none" normalizeH="0" baseline="30000" dirty="0" smtClean="0">
                          <a:ln>
                            <a:noFill/>
                          </a:ln>
                          <a:solidFill>
                            <a:srgbClr val="0033CC"/>
                          </a:solidFill>
                          <a:effectLst/>
                          <a:latin typeface="Tahoma" panose="020B0604030504040204" pitchFamily="34" charset="0"/>
                        </a:rPr>
                        <a:t>48</a:t>
                      </a:r>
                      <a:r>
                        <a:rPr kumimoji="0" lang="en-US" altLang="ru-RU" sz="2000" b="0" i="0" u="none" strike="noStrike" cap="none" normalizeH="0" baseline="0" dirty="0" smtClean="0">
                          <a:ln>
                            <a:noFill/>
                          </a:ln>
                          <a:solidFill>
                            <a:srgbClr val="0033CC"/>
                          </a:solidFill>
                          <a:effectLst/>
                          <a:latin typeface="Tahoma" panose="020B0604030504040204" pitchFamily="34" charset="0"/>
                        </a:rPr>
                        <a:t>Ca</a:t>
                      </a:r>
                      <a:r>
                        <a:rPr kumimoji="0" lang="ru-RU" altLang="ru-RU" sz="2000" b="0" i="0" u="none" strike="noStrike" cap="none" normalizeH="0" baseline="30000" dirty="0" smtClean="0">
                          <a:ln>
                            <a:noFill/>
                          </a:ln>
                          <a:solidFill>
                            <a:srgbClr val="0033CC"/>
                          </a:solidFill>
                          <a:effectLst/>
                          <a:latin typeface="Tahoma" panose="020B0604030504040204" pitchFamily="34" charset="0"/>
                        </a:rPr>
                        <a:t>5+</a:t>
                      </a:r>
                      <a:r>
                        <a:rPr kumimoji="0" lang="ru-RU" altLang="ru-RU" sz="2000" b="0" i="0" u="none" strike="noStrike" cap="none" normalizeH="0" baseline="0" dirty="0" smtClean="0">
                          <a:ln>
                            <a:noFill/>
                          </a:ln>
                          <a:solidFill>
                            <a:srgbClr val="0033CC"/>
                          </a:solidFill>
                          <a:effectLst/>
                          <a:latin typeface="Tahoma" panose="020B0604030504040204" pitchFamily="34" charset="0"/>
                        </a:rPr>
                        <a:t>      </a:t>
                      </a:r>
                      <a:r>
                        <a:rPr kumimoji="0" lang="en-US" altLang="ru-RU" sz="2000" b="0" i="0" u="none" strike="noStrike" cap="none" normalizeH="0" baseline="0" dirty="0" smtClean="0">
                          <a:ln>
                            <a:noFill/>
                          </a:ln>
                          <a:solidFill>
                            <a:srgbClr val="0033CC"/>
                          </a:solidFill>
                          <a:effectLst/>
                          <a:latin typeface="Tahoma" panose="020B0604030504040204" pitchFamily="34" charset="0"/>
                        </a:rPr>
                        <a:t>    </a:t>
                      </a:r>
                      <a:r>
                        <a:rPr kumimoji="0" lang="ru-RU" altLang="ru-RU" sz="2000" b="0" i="0" u="none" strike="noStrike" cap="none" normalizeH="0" baseline="0" dirty="0" smtClean="0">
                          <a:ln>
                            <a:noFill/>
                          </a:ln>
                          <a:solidFill>
                            <a:srgbClr val="0033CC"/>
                          </a:solidFill>
                          <a:effectLst/>
                          <a:latin typeface="Tahoma" panose="020B0604030504040204" pitchFamily="34" charset="0"/>
                        </a:rPr>
                        <a:t>    </a:t>
                      </a:r>
                      <a:r>
                        <a:rPr kumimoji="0" lang="en-US" altLang="ru-RU" sz="2000" b="0" i="0" u="none" strike="noStrike" cap="none" normalizeH="0" baseline="0" dirty="0" smtClean="0">
                          <a:ln>
                            <a:noFill/>
                          </a:ln>
                          <a:solidFill>
                            <a:srgbClr val="0033CC"/>
                          </a:solidFill>
                          <a:effectLst/>
                          <a:latin typeface="Tahoma" panose="020B0604030504040204" pitchFamily="34" charset="0"/>
                        </a:rPr>
                        <a:t>U</a:t>
                      </a:r>
                      <a:r>
                        <a:rPr kumimoji="0" lang="ru-RU" altLang="ru-RU" sz="2000" b="0" i="0" u="none" strike="noStrike" cap="none" normalizeH="0" baseline="0" dirty="0" smtClean="0">
                          <a:ln>
                            <a:noFill/>
                          </a:ln>
                          <a:solidFill>
                            <a:srgbClr val="0033CC"/>
                          </a:solidFill>
                          <a:effectLst/>
                          <a:latin typeface="Tahoma" panose="020B0604030504040204" pitchFamily="34" charset="0"/>
                        </a:rPr>
                        <a:t> </a:t>
                      </a:r>
                      <a:r>
                        <a:rPr kumimoji="0" lang="en-US" altLang="ru-RU" sz="2000" b="0" i="0" u="none" strike="noStrike" cap="none" normalizeH="0" baseline="0" dirty="0" err="1" smtClean="0">
                          <a:ln>
                            <a:noFill/>
                          </a:ln>
                          <a:solidFill>
                            <a:srgbClr val="0033CC"/>
                          </a:solidFill>
                          <a:effectLst/>
                          <a:latin typeface="Tahoma" panose="020B0604030504040204" pitchFamily="34" charset="0"/>
                        </a:rPr>
                        <a:t>inj</a:t>
                      </a:r>
                      <a:r>
                        <a:rPr kumimoji="0" lang="ru-RU" altLang="ru-RU" sz="2000" b="0" i="0" u="none" strike="noStrike" cap="none" normalizeH="0" baseline="0" dirty="0" smtClean="0">
                          <a:ln>
                            <a:noFill/>
                          </a:ln>
                          <a:solidFill>
                            <a:srgbClr val="0033CC"/>
                          </a:solidFill>
                          <a:effectLst/>
                          <a:latin typeface="Tahoma" panose="020B0604030504040204" pitchFamily="34" charset="0"/>
                        </a:rPr>
                        <a:t> </a:t>
                      </a:r>
                      <a:r>
                        <a:rPr kumimoji="0" lang="en-US" altLang="ru-RU" sz="2000" b="0" i="0" u="none" strike="noStrike" cap="none" normalizeH="0" baseline="0" dirty="0" smtClean="0">
                          <a:ln>
                            <a:noFill/>
                          </a:ln>
                          <a:solidFill>
                            <a:srgbClr val="0033CC"/>
                          </a:solidFill>
                          <a:effectLst/>
                          <a:latin typeface="Tahoma" panose="020B0604030504040204" pitchFamily="34" charset="0"/>
                        </a:rPr>
                        <a:t>=</a:t>
                      </a:r>
                      <a:r>
                        <a:rPr kumimoji="0" lang="ru-RU" altLang="ru-RU" sz="2000" b="0" i="0" u="none" strike="noStrike" cap="none" normalizeH="0" baseline="0" dirty="0" smtClean="0">
                          <a:ln>
                            <a:noFill/>
                          </a:ln>
                          <a:solidFill>
                            <a:srgbClr val="0033CC"/>
                          </a:solidFill>
                          <a:effectLst/>
                          <a:latin typeface="Tahoma" panose="020B0604030504040204" pitchFamily="34" charset="0"/>
                        </a:rPr>
                        <a:t>14,7 </a:t>
                      </a:r>
                      <a:r>
                        <a:rPr kumimoji="0" lang="en-US" altLang="ru-RU" sz="2000" b="0" i="0" u="none" strike="noStrike" cap="none" normalizeH="0" baseline="0" dirty="0" smtClean="0">
                          <a:ln>
                            <a:noFill/>
                          </a:ln>
                          <a:solidFill>
                            <a:srgbClr val="0033CC"/>
                          </a:solidFill>
                          <a:effectLst/>
                          <a:latin typeface="Tahoma" panose="020B0604030504040204" pitchFamily="34" charset="0"/>
                        </a:rPr>
                        <a:t>kV</a:t>
                      </a:r>
                      <a:r>
                        <a:rPr kumimoji="0" lang="ru-RU" altLang="ru-RU" sz="2000" b="0" i="0" u="none" strike="noStrike" cap="none" normalizeH="0" baseline="0" dirty="0" smtClean="0">
                          <a:ln>
                            <a:noFill/>
                          </a:ln>
                          <a:solidFill>
                            <a:srgbClr val="0033CC"/>
                          </a:solidFill>
                          <a:effectLst/>
                          <a:latin typeface="Tahoma" panose="020B0604030504040204" pitchFamily="34" charset="0"/>
                        </a:rPr>
                        <a:t>;    </a:t>
                      </a:r>
                      <a:r>
                        <a:rPr kumimoji="0" lang="en-US" altLang="ru-RU" sz="2000" b="0" i="0" u="none" strike="noStrike" cap="none" normalizeH="0" baseline="0" dirty="0" smtClean="0">
                          <a:ln>
                            <a:noFill/>
                          </a:ln>
                          <a:solidFill>
                            <a:srgbClr val="0033CC"/>
                          </a:solidFill>
                          <a:effectLst/>
                          <a:latin typeface="Tahoma" panose="020B0604030504040204" pitchFamily="34" charset="0"/>
                        </a:rPr>
                        <a:t>I </a:t>
                      </a:r>
                      <a:r>
                        <a:rPr kumimoji="0" lang="en-US" altLang="ru-RU" sz="2000" b="0" i="0" u="none" strike="noStrike" cap="none" normalizeH="0" baseline="0" dirty="0" err="1" smtClean="0">
                          <a:ln>
                            <a:noFill/>
                          </a:ln>
                          <a:solidFill>
                            <a:srgbClr val="0033CC"/>
                          </a:solidFill>
                          <a:effectLst/>
                          <a:latin typeface="Tahoma" panose="020B0604030504040204" pitchFamily="34" charset="0"/>
                        </a:rPr>
                        <a:t>inj</a:t>
                      </a:r>
                      <a:r>
                        <a:rPr kumimoji="0" lang="en-US" altLang="ru-RU" sz="2000" b="0" i="0" u="none" strike="noStrike" cap="none" normalizeH="0" baseline="0" dirty="0" smtClean="0">
                          <a:ln>
                            <a:noFill/>
                          </a:ln>
                          <a:solidFill>
                            <a:srgbClr val="0033CC"/>
                          </a:solidFill>
                          <a:effectLst/>
                          <a:latin typeface="Tahoma" panose="020B0604030504040204" pitchFamily="34" charset="0"/>
                        </a:rPr>
                        <a:t> =</a:t>
                      </a:r>
                      <a:r>
                        <a:rPr kumimoji="0" lang="ru-RU" altLang="ru-RU" sz="2000" b="0" i="0" u="none" strike="noStrike" cap="none" normalizeH="0" baseline="0" dirty="0" smtClean="0">
                          <a:ln>
                            <a:noFill/>
                          </a:ln>
                          <a:solidFill>
                            <a:srgbClr val="0033CC"/>
                          </a:solidFill>
                          <a:effectLst/>
                          <a:latin typeface="Tahoma" panose="020B0604030504040204" pitchFamily="34" charset="0"/>
                        </a:rPr>
                        <a:t> 52 </a:t>
                      </a:r>
                      <a:r>
                        <a:rPr kumimoji="0" lang="ru-RU" altLang="ru-RU" sz="2000" b="0" i="0" u="none" strike="noStrike" cap="none" normalizeH="0" baseline="0" dirty="0" smtClean="0">
                          <a:ln>
                            <a:noFill/>
                          </a:ln>
                          <a:solidFill>
                            <a:srgbClr val="0033CC"/>
                          </a:solidFill>
                          <a:effectLst/>
                          <a:latin typeface="Tahoma" panose="020B0604030504040204" pitchFamily="34" charset="0"/>
                          <a:sym typeface="Symbol" panose="05050102010706020507" pitchFamily="18" charset="2"/>
                        </a:rPr>
                        <a:t></a:t>
                      </a:r>
                      <a:r>
                        <a:rPr kumimoji="0" lang="ru-RU" altLang="ru-RU" sz="2000" b="0" i="0" u="none" strike="noStrike" cap="none" normalizeH="0" baseline="0" dirty="0" smtClean="0">
                          <a:ln>
                            <a:noFill/>
                          </a:ln>
                          <a:solidFill>
                            <a:srgbClr val="0033CC"/>
                          </a:solidFill>
                          <a:effectLst/>
                          <a:latin typeface="Tahoma" panose="020B0604030504040204" pitchFamily="34" charset="0"/>
                        </a:rPr>
                        <a:t>А</a:t>
                      </a:r>
                      <a:endParaRPr kumimoji="0" lang="ru-RU" altLang="ru-RU" sz="2000" b="0" i="0" u="none" strike="noStrike" cap="none" normalizeH="0" baseline="0" dirty="0" smtClean="0">
                        <a:ln>
                          <a:noFill/>
                        </a:ln>
                        <a:solidFill>
                          <a:srgbClr val="0033CC"/>
                        </a:solidFill>
                        <a:effectLst>
                          <a:outerShdw blurRad="38100" dist="38100" dir="2700000" algn="tl">
                            <a:srgbClr val="C0C0C0"/>
                          </a:outerShdw>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chemeClr val="bg1"/>
                          </a:solidFill>
                          <a:effectLst/>
                          <a:latin typeface="Times New Roman" panose="02020603050405020304" pitchFamily="18" charset="0"/>
                          <a:cs typeface="Times New Roman" panose="02020603050405020304" pitchFamily="18" charset="0"/>
                        </a:rPr>
                        <a:t>Sin – off Lin – off</a:t>
                      </a:r>
                      <a:endParaRPr kumimoji="0" lang="ru-RU" altLang="ru-RU" sz="1800" b="0" i="0" u="none" strike="noStrike" cap="none" normalizeH="0" baseline="0" dirty="0" smtClean="0">
                        <a:ln>
                          <a:noFill/>
                        </a:ln>
                        <a:solidFill>
                          <a:schemeClr val="bg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rgbClr val="CC0000"/>
                          </a:solidFill>
                          <a:effectLst/>
                          <a:latin typeface="Times New Roman" panose="02020603050405020304" pitchFamily="18" charset="0"/>
                          <a:cs typeface="Times New Roman" panose="02020603050405020304" pitchFamily="18" charset="0"/>
                        </a:rPr>
                        <a:t>Sin – on</a:t>
                      </a:r>
                      <a:endParaRPr kumimoji="0" lang="ru-RU" altLang="ru-RU" sz="1800" b="0" i="0" u="none" strike="noStrike" cap="none" normalizeH="0" baseline="0" dirty="0" smtClean="0">
                        <a:ln>
                          <a:noFill/>
                        </a:ln>
                        <a:solidFill>
                          <a:srgbClr val="CC00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chemeClr val="bg1"/>
                          </a:solidFill>
                          <a:effectLst/>
                          <a:latin typeface="Times New Roman" panose="02020603050405020304" pitchFamily="18" charset="0"/>
                          <a:cs typeface="Times New Roman" panose="02020603050405020304" pitchFamily="18" charset="0"/>
                        </a:rPr>
                        <a:t>Lin – off</a:t>
                      </a:r>
                      <a:endParaRPr kumimoji="0" lang="ru-RU" altLang="ru-RU" sz="1800" b="0" i="0" u="none" strike="noStrike" cap="none" normalizeH="0" baseline="0" dirty="0" smtClean="0">
                        <a:ln>
                          <a:noFill/>
                        </a:ln>
                        <a:solidFill>
                          <a:schemeClr val="bg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chemeClr val="bg1"/>
                          </a:solidFill>
                          <a:effectLst/>
                          <a:latin typeface="Times New Roman" panose="02020603050405020304" pitchFamily="18" charset="0"/>
                          <a:cs typeface="Times New Roman" panose="02020603050405020304" pitchFamily="18" charset="0"/>
                        </a:rPr>
                        <a:t>Sin – off</a:t>
                      </a:r>
                      <a:endParaRPr kumimoji="0" lang="ru-RU" altLang="ru-RU" sz="1800" b="0" i="0" u="none" strike="noStrike" cap="none" normalizeH="0" baseline="0" dirty="0" smtClean="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rgbClr val="CC0000"/>
                          </a:solidFill>
                          <a:effectLst/>
                          <a:latin typeface="Times New Roman" panose="02020603050405020304" pitchFamily="18" charset="0"/>
                          <a:cs typeface="Times New Roman" panose="02020603050405020304" pitchFamily="18" charset="0"/>
                        </a:rPr>
                        <a:t>Lin – 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rgbClr val="CC0000"/>
                          </a:solidFill>
                          <a:effectLst/>
                          <a:latin typeface="Times New Roman" panose="02020603050405020304" pitchFamily="18" charset="0"/>
                          <a:cs typeface="Times New Roman" panose="02020603050405020304" pitchFamily="18" charset="0"/>
                        </a:rPr>
                        <a:t>Sin – on</a:t>
                      </a:r>
                      <a:endParaRPr kumimoji="0" lang="ru-RU" altLang="ru-RU" sz="1800" b="0" i="0" u="none" strike="noStrike" cap="none" normalizeH="0" baseline="0" dirty="0" smtClean="0">
                        <a:ln>
                          <a:noFill/>
                        </a:ln>
                        <a:solidFill>
                          <a:srgbClr val="CC00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rgbClr val="CC0000"/>
                          </a:solidFill>
                          <a:effectLst/>
                          <a:latin typeface="Times New Roman" panose="02020603050405020304" pitchFamily="18" charset="0"/>
                          <a:cs typeface="Times New Roman" panose="02020603050405020304" pitchFamily="18" charset="0"/>
                        </a:rPr>
                        <a:t>Lin – 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244475">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r>
                        <a:rPr lang="en-US" sz="1800" dirty="0" smtClean="0">
                          <a:solidFill>
                            <a:srgbClr val="0033CC"/>
                          </a:solidFill>
                          <a:effectLst/>
                        </a:rPr>
                        <a:t>The beam intensity on the target</a:t>
                      </a:r>
                      <a:endParaRPr lang="en-US" sz="1800" dirty="0">
                        <a:solidFill>
                          <a:srgbClr val="0033CC"/>
                        </a:solidFill>
                        <a:effectLs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2,3 </a:t>
                      </a:r>
                      <a:r>
                        <a:rPr kumimoji="0" lang="ru-RU" alt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sym typeface="Symbol" panose="05050102010706020507" pitchFamily="18" charset="2"/>
                        </a:rPr>
                        <a:t></a:t>
                      </a:r>
                      <a:r>
                        <a:rPr kumimoji="0" lang="ru-RU" alt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А</a:t>
                      </a:r>
                      <a:endParaRPr kumimoji="0" lang="ru-RU" alt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sym typeface="Symbol" panose="05050102010706020507" pitchFamily="18" charset="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11 </a:t>
                      </a:r>
                      <a:r>
                        <a:rPr kumimoji="0" lang="ru-RU" alt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sym typeface="Symbol" panose="05050102010706020507" pitchFamily="18" charset="2"/>
                        </a:rPr>
                        <a:t></a:t>
                      </a:r>
                      <a:r>
                        <a:rPr kumimoji="0" lang="ru-RU" alt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А</a:t>
                      </a:r>
                      <a:endParaRPr kumimoji="0" lang="ru-RU" alt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sym typeface="Symbol" panose="05050102010706020507" pitchFamily="18" charset="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4,9 </a:t>
                      </a:r>
                      <a:r>
                        <a:rPr kumimoji="0" lang="ru-RU" alt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sym typeface="Symbol" panose="05050102010706020507" pitchFamily="18" charset="2"/>
                        </a:rPr>
                        <a:t></a:t>
                      </a:r>
                      <a:r>
                        <a:rPr kumimoji="0" lang="ru-RU" alt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А</a:t>
                      </a:r>
                      <a:endParaRPr kumimoji="0" lang="ru-RU" alt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sym typeface="Symbol" panose="05050102010706020507" pitchFamily="18" charset="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20 </a:t>
                      </a:r>
                      <a:r>
                        <a:rPr kumimoji="0" lang="ru-RU" alt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sym typeface="Symbol" panose="05050102010706020507" pitchFamily="18" charset="2"/>
                        </a:rPr>
                        <a:t></a:t>
                      </a:r>
                      <a:r>
                        <a:rPr kumimoji="0" lang="ru-RU" alt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А</a:t>
                      </a:r>
                      <a:endParaRPr kumimoji="0" lang="ru-RU" alt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sym typeface="Symbol" panose="05050102010706020507" pitchFamily="18" charset="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r h="244475">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dirty="0" smtClean="0">
                          <a:ln>
                            <a:noFill/>
                          </a:ln>
                          <a:solidFill>
                            <a:srgbClr val="0033CC"/>
                          </a:solidFill>
                          <a:effectLst/>
                          <a:latin typeface="Arial" panose="020B0604020202020204" pitchFamily="34" charset="0"/>
                          <a:cs typeface="Arial" panose="020B0604020202020204" pitchFamily="34" charset="0"/>
                        </a:rPr>
                        <a:t>The magnification ratio of the intensity</a:t>
                      </a:r>
                      <a:endParaRPr kumimoji="0" lang="ru-RU" altLang="ru-RU" sz="1800" b="0" i="0" u="none" strike="noStrike" cap="none" normalizeH="0" baseline="0" dirty="0" smtClean="0">
                        <a:ln>
                          <a:noFill/>
                        </a:ln>
                        <a:solidFill>
                          <a:srgbClr val="0033CC"/>
                        </a:solidFill>
                        <a:effectLst/>
                        <a:latin typeface="Arial" panose="020B0604020202020204" pitchFamily="34"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anose="05000000000000000000" pitchFamily="2" charset="2"/>
                        <a:buNone/>
                        <a:tabLst/>
                      </a:pPr>
                      <a:endParaRPr kumimoji="0" lang="ru-RU" altLang="ru-RU" sz="1800" b="0" i="0" u="none" strike="noStrike" cap="none" normalizeH="0" baseline="0" dirty="0" smtClean="0">
                        <a:ln>
                          <a:noFill/>
                        </a:ln>
                        <a:solidFill>
                          <a:schemeClr val="bg2"/>
                        </a:solidFill>
                        <a:effectLst>
                          <a:outerShdw blurRad="38100" dist="38100" dir="2700000" algn="tl">
                            <a:srgbClr val="C0C0C0"/>
                          </a:outerShdw>
                        </a:effectLst>
                        <a:latin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bg2"/>
                          </a:solidFill>
                          <a:effectLst/>
                          <a:latin typeface="Times New Roman" panose="02020603050405020304" pitchFamily="18" charset="0"/>
                          <a:cs typeface="Times New Roman" panose="02020603050405020304" pitchFamily="18" charset="0"/>
                        </a:rPr>
                        <a:t>К = </a:t>
                      </a:r>
                      <a:r>
                        <a:rPr kumimoji="0" lang="ru-RU" altLang="ru-RU" sz="2400" b="0" i="0" u="none" strike="noStrike" cap="none" normalizeH="0" baseline="0" dirty="0" smtClean="0">
                          <a:ln>
                            <a:noFill/>
                          </a:ln>
                          <a:solidFill>
                            <a:srgbClr val="660066"/>
                          </a:solidFill>
                          <a:effectLst/>
                          <a:latin typeface="Times New Roman" panose="02020603050405020304" pitchFamily="18" charset="0"/>
                          <a:cs typeface="Times New Roman" panose="02020603050405020304" pitchFamily="18" charset="0"/>
                        </a:rPr>
                        <a:t>4,8</a:t>
                      </a:r>
                      <a:endParaRPr kumimoji="0" lang="ru-RU" altLang="ru-RU" sz="2400" b="0" i="0" u="none" strike="noStrike" cap="none" normalizeH="0" baseline="0" dirty="0" smtClean="0">
                        <a:ln>
                          <a:noFill/>
                        </a:ln>
                        <a:solidFill>
                          <a:srgbClr val="660066"/>
                        </a:solidFill>
                        <a:effectLst/>
                        <a:latin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chemeClr val="bg2"/>
                          </a:solidFill>
                          <a:effectLst/>
                          <a:latin typeface="Times New Roman" panose="02020603050405020304" pitchFamily="18" charset="0"/>
                          <a:cs typeface="Times New Roman" panose="02020603050405020304" pitchFamily="18" charset="0"/>
                        </a:rPr>
                        <a:t>К = </a:t>
                      </a:r>
                      <a:r>
                        <a:rPr kumimoji="0" lang="ru-RU" altLang="ru-RU" sz="2400" b="0" i="0" u="none" strike="noStrike" cap="none" normalizeH="0" baseline="0" smtClean="0">
                          <a:ln>
                            <a:noFill/>
                          </a:ln>
                          <a:solidFill>
                            <a:srgbClr val="660066"/>
                          </a:solidFill>
                          <a:effectLst/>
                          <a:latin typeface="Times New Roman" panose="02020603050405020304" pitchFamily="18" charset="0"/>
                          <a:cs typeface="Times New Roman" panose="02020603050405020304" pitchFamily="18" charset="0"/>
                        </a:rPr>
                        <a:t>2,1</a:t>
                      </a:r>
                      <a:endParaRPr kumimoji="0" lang="ru-RU" altLang="ru-RU" sz="2400" b="0" i="0" u="none" strike="noStrike" cap="none" normalizeH="0" baseline="0" smtClean="0">
                        <a:ln>
                          <a:noFill/>
                        </a:ln>
                        <a:solidFill>
                          <a:srgbClr val="660066"/>
                        </a:solidFill>
                        <a:effectLst/>
                        <a:latin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buClr>
                          <a:schemeClr val="accent1"/>
                        </a:buClr>
                        <a:buSzPct val="80000"/>
                        <a:buFont typeface="Wingdings" panose="05000000000000000000" pitchFamily="2" charset="2"/>
                        <a:defRPr sz="2800">
                          <a:solidFill>
                            <a:schemeClr val="tx1"/>
                          </a:solidFill>
                          <a:effectLst>
                            <a:outerShdw blurRad="38100" dist="38100" dir="2700000" algn="tl">
                              <a:srgbClr val="C0C0C0"/>
                            </a:outerShdw>
                          </a:effectLst>
                          <a:latin typeface="Tahoma" panose="020B0604030504040204" pitchFamily="34" charset="0"/>
                        </a:defRPr>
                      </a:lvl1pPr>
                      <a:lvl2pPr algn="l">
                        <a:spcBef>
                          <a:spcPct val="20000"/>
                        </a:spcBef>
                        <a:buClr>
                          <a:schemeClr val="tx2"/>
                        </a:buClr>
                        <a:buSzPct val="70000"/>
                        <a:buFont typeface="Wingdings" panose="05000000000000000000" pitchFamily="2" charset="2"/>
                        <a:defRPr sz="2400">
                          <a:solidFill>
                            <a:schemeClr val="tx1"/>
                          </a:solidFill>
                          <a:effectLst>
                            <a:outerShdw blurRad="38100" dist="38100" dir="2700000" algn="tl">
                              <a:srgbClr val="C0C0C0"/>
                            </a:outerShdw>
                          </a:effectLst>
                          <a:latin typeface="Tahoma" panose="020B0604030504040204" pitchFamily="34" charset="0"/>
                        </a:defRPr>
                      </a:lvl2pPr>
                      <a:lvl3pPr algn="l">
                        <a:spcBef>
                          <a:spcPct val="20000"/>
                        </a:spcBef>
                        <a:buClr>
                          <a:schemeClr val="accent1"/>
                        </a:buClr>
                        <a:buSzPct val="65000"/>
                        <a:buFont typeface="Wingdings" panose="05000000000000000000" pitchFamily="2" charset="2"/>
                        <a:defRPr sz="2000">
                          <a:solidFill>
                            <a:schemeClr val="tx1"/>
                          </a:solidFill>
                          <a:effectLst>
                            <a:outerShdw blurRad="38100" dist="38100" dir="2700000" algn="tl">
                              <a:srgbClr val="C0C0C0"/>
                            </a:outerShdw>
                          </a:effectLst>
                          <a:latin typeface="Tahoma" panose="020B0604030504040204" pitchFamily="34" charset="0"/>
                        </a:defRPr>
                      </a:lvl3pPr>
                      <a:lvl4pPr algn="l">
                        <a:spcBef>
                          <a:spcPct val="20000"/>
                        </a:spcBef>
                        <a:defRPr>
                          <a:solidFill>
                            <a:schemeClr val="tx1"/>
                          </a:solidFill>
                          <a:effectLst>
                            <a:outerShdw blurRad="38100" dist="38100" dir="2700000" algn="tl">
                              <a:srgbClr val="C0C0C0"/>
                            </a:outerShdw>
                          </a:effectLst>
                          <a:latin typeface="Tahoma" panose="020B0604030504040204" pitchFamily="34" charset="0"/>
                        </a:defRPr>
                      </a:lvl4pPr>
                      <a:lvl5pPr algn="l">
                        <a:spcBef>
                          <a:spcPct val="20000"/>
                        </a:spcBef>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5pPr>
                      <a:lvl6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6pPr>
                      <a:lvl7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7pPr>
                      <a:lvl8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8pPr>
                      <a:lvl9pPr fontAlgn="base">
                        <a:spcBef>
                          <a:spcPct val="20000"/>
                        </a:spcBef>
                        <a:spcAft>
                          <a:spcPct val="0"/>
                        </a:spcAft>
                        <a:buClr>
                          <a:schemeClr val="tx2"/>
                        </a:buClr>
                        <a:buSzPct val="55000"/>
                        <a:buFont typeface="Wingdings" panose="05000000000000000000" pitchFamily="2" charset="2"/>
                        <a:defRPr>
                          <a:solidFill>
                            <a:schemeClr val="tx1"/>
                          </a:solidFill>
                          <a:effectLst>
                            <a:outerShdw blurRad="38100" dist="38100" dir="2700000" algn="tl">
                              <a:srgbClr val="C0C0C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bg2"/>
                          </a:solidFill>
                          <a:effectLst/>
                          <a:latin typeface="Times New Roman" panose="02020603050405020304" pitchFamily="18" charset="0"/>
                          <a:cs typeface="Times New Roman" panose="02020603050405020304" pitchFamily="18" charset="0"/>
                        </a:rPr>
                        <a:t>К = </a:t>
                      </a:r>
                      <a:r>
                        <a:rPr kumimoji="0" lang="ru-RU" altLang="ru-RU" sz="2400" b="0" i="0" u="none" strike="noStrike" cap="none" normalizeH="0" baseline="0" dirty="0" smtClean="0">
                          <a:ln>
                            <a:noFill/>
                          </a:ln>
                          <a:solidFill>
                            <a:srgbClr val="660066"/>
                          </a:solidFill>
                          <a:effectLst/>
                          <a:latin typeface="Times New Roman" panose="02020603050405020304" pitchFamily="18" charset="0"/>
                          <a:cs typeface="Times New Roman" panose="02020603050405020304" pitchFamily="18" charset="0"/>
                        </a:rPr>
                        <a:t>8,7</a:t>
                      </a:r>
                      <a:endParaRPr kumimoji="0" lang="ru-RU" altLang="ru-RU" sz="2400" b="0" i="0" u="none" strike="noStrike" cap="none" normalizeH="0" baseline="0" dirty="0" smtClean="0">
                        <a:ln>
                          <a:noFill/>
                        </a:ln>
                        <a:solidFill>
                          <a:srgbClr val="660066"/>
                        </a:solidFill>
                        <a:effectLst/>
                        <a:latin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bl>
          </a:graphicData>
        </a:graphic>
      </p:graphicFrame>
      <p:sp>
        <p:nvSpPr>
          <p:cNvPr id="10" name="Text Box 32"/>
          <p:cNvSpPr txBox="1">
            <a:spLocks noChangeArrowheads="1"/>
          </p:cNvSpPr>
          <p:nvPr/>
        </p:nvSpPr>
        <p:spPr bwMode="auto">
          <a:xfrm>
            <a:off x="4347289" y="615468"/>
            <a:ext cx="4681537" cy="707886"/>
          </a:xfrm>
          <a:prstGeom prst="rect">
            <a:avLst/>
          </a:prstGeom>
          <a:solidFill>
            <a:srgbClr val="156D30"/>
          </a:solidFill>
          <a:ln w="9525">
            <a:solidFill>
              <a:schemeClr val="tx1"/>
            </a:solidFill>
            <a:miter lim="800000"/>
            <a:headEnd/>
            <a:tailEnd/>
          </a:ln>
          <a:effectLst/>
          <a:extLst/>
        </p:spPr>
        <p:txBody>
          <a:bodyPr>
            <a:spAutoFit/>
          </a:bodyPr>
          <a:lstStyle/>
          <a:p>
            <a:pPr algn="ctr" eaLnBrk="1" hangingPunct="1">
              <a:spcBef>
                <a:spcPct val="50000"/>
              </a:spcBef>
              <a:defRPr/>
            </a:pPr>
            <a:r>
              <a:rPr lang="en-US" sz="2000" dirty="0">
                <a:solidFill>
                  <a:srgbClr val="FFFF99"/>
                </a:solidFill>
                <a:latin typeface="Arial Cyr" panose="020B0604020202020204" pitchFamily="34" charset="0"/>
              </a:rPr>
              <a:t>Phase bunch length, which is captured in the acceleration </a:t>
            </a:r>
            <a:r>
              <a:rPr lang="en-US" sz="2000" dirty="0" smtClean="0">
                <a:solidFill>
                  <a:srgbClr val="FFFF99"/>
                </a:solidFill>
                <a:latin typeface="Arial Cyr" panose="020B0604020202020204" pitchFamily="34" charset="0"/>
              </a:rPr>
              <a:t> –  20-40 degrees.</a:t>
            </a:r>
            <a:endParaRPr lang="ru-RU" sz="2000" dirty="0">
              <a:solidFill>
                <a:srgbClr val="FFFF99"/>
              </a:solidFill>
              <a:effectLst>
                <a:outerShdw blurRad="38100" dist="38100" dir="2700000" algn="tl">
                  <a:srgbClr val="000000"/>
                </a:outerShdw>
              </a:effectLst>
              <a:latin typeface="Arial" panose="020B0604020202020204" pitchFamily="34" charset="0"/>
            </a:endParaRPr>
          </a:p>
        </p:txBody>
      </p:sp>
      <p:sp>
        <p:nvSpPr>
          <p:cNvPr id="11" name="Text Box 32"/>
          <p:cNvSpPr txBox="1">
            <a:spLocks noChangeArrowheads="1"/>
          </p:cNvSpPr>
          <p:nvPr/>
        </p:nvSpPr>
        <p:spPr bwMode="auto">
          <a:xfrm>
            <a:off x="4283968" y="639440"/>
            <a:ext cx="4860032" cy="707886"/>
          </a:xfrm>
          <a:prstGeom prst="rect">
            <a:avLst/>
          </a:prstGeom>
          <a:solidFill>
            <a:srgbClr val="156D30"/>
          </a:solidFill>
          <a:ln w="9525">
            <a:solidFill>
              <a:schemeClr val="tx1"/>
            </a:solidFill>
            <a:miter lim="800000"/>
            <a:headEnd/>
            <a:tailEnd/>
          </a:ln>
          <a:effectLst/>
          <a:extLst/>
        </p:spPr>
        <p:txBody>
          <a:bodyPr wrap="square">
            <a:spAutoFit/>
          </a:bodyPr>
          <a:lstStyle/>
          <a:p>
            <a:pPr algn="ctr" eaLnBrk="1" hangingPunct="1">
              <a:spcBef>
                <a:spcPct val="50000"/>
              </a:spcBef>
              <a:defRPr/>
            </a:pPr>
            <a:r>
              <a:rPr lang="en-US" sz="2000" dirty="0">
                <a:solidFill>
                  <a:srgbClr val="FFFF99"/>
                </a:solidFill>
                <a:latin typeface="Arial Cyr" panose="020B0604020202020204" pitchFamily="34" charset="0"/>
              </a:rPr>
              <a:t>Phase </a:t>
            </a:r>
            <a:r>
              <a:rPr lang="en-US" sz="2000" dirty="0" smtClean="0">
                <a:solidFill>
                  <a:srgbClr val="FFFF99"/>
                </a:solidFill>
                <a:latin typeface="Arial Cyr" panose="020B0604020202020204" pitchFamily="34" charset="0"/>
              </a:rPr>
              <a:t>length of bunch, </a:t>
            </a:r>
            <a:r>
              <a:rPr lang="en-US" sz="2000" dirty="0">
                <a:solidFill>
                  <a:srgbClr val="FFFF99"/>
                </a:solidFill>
                <a:latin typeface="Arial Cyr" panose="020B0604020202020204" pitchFamily="34" charset="0"/>
              </a:rPr>
              <a:t>which is captured in the acceleration </a:t>
            </a:r>
            <a:r>
              <a:rPr lang="en-US" sz="2000" dirty="0" smtClean="0">
                <a:solidFill>
                  <a:srgbClr val="FFFF99"/>
                </a:solidFill>
                <a:latin typeface="Arial Cyr" panose="020B0604020202020204" pitchFamily="34" charset="0"/>
              </a:rPr>
              <a:t> –  20-40° from 360°.</a:t>
            </a:r>
            <a:endParaRPr lang="ru-RU" sz="2000" dirty="0">
              <a:solidFill>
                <a:srgbClr val="FFFF99"/>
              </a:solidFill>
              <a:effectLst>
                <a:outerShdw blurRad="38100" dist="38100" dir="2700000" algn="tl">
                  <a:srgbClr val="000000"/>
                </a:outerShdw>
              </a:effectLst>
              <a:latin typeface="Arial" panose="020B0604020202020204" pitchFamily="34" charset="0"/>
            </a:endParaRPr>
          </a:p>
        </p:txBody>
      </p:sp>
    </p:spTree>
    <p:extLst>
      <p:ext uri="{BB962C8B-B14F-4D97-AF65-F5344CB8AC3E}">
        <p14:creationId xmlns="" xmlns:p14="http://schemas.microsoft.com/office/powerpoint/2010/main" val="4067484398"/>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6914" name="Text Box 2"/>
          <p:cNvSpPr txBox="1">
            <a:spLocks noChangeArrowheads="1"/>
          </p:cNvSpPr>
          <p:nvPr/>
        </p:nvSpPr>
        <p:spPr bwMode="auto">
          <a:xfrm>
            <a:off x="4035425" y="20638"/>
            <a:ext cx="5076825" cy="946150"/>
          </a:xfrm>
          <a:prstGeom prst="rect">
            <a:avLst/>
          </a:prstGeom>
          <a:noFill/>
          <a:ln w="9525">
            <a:noFill/>
            <a:miter lim="800000"/>
            <a:headEnd/>
            <a:tailEnd/>
          </a:ln>
        </p:spPr>
        <p:txBody>
          <a:bodyPr>
            <a:spAutoFit/>
          </a:bodyPr>
          <a:lstStyle/>
          <a:p>
            <a:pPr algn="ctr" eaLnBrk="1" hangingPunct="1">
              <a:spcBef>
                <a:spcPct val="50000"/>
              </a:spcBef>
            </a:pPr>
            <a:r>
              <a:rPr lang="en-US" altLang="ru-RU" sz="2800" b="1">
                <a:solidFill>
                  <a:srgbClr val="C00000"/>
                </a:solidFill>
                <a:latin typeface="Times New Roman" pitchFamily="18" charset="0"/>
              </a:rPr>
              <a:t>U400 CYCLOTRON</a:t>
            </a:r>
          </a:p>
          <a:p>
            <a:pPr algn="ctr" eaLnBrk="1" hangingPunct="1"/>
            <a:r>
              <a:rPr lang="en-US" altLang="ru-RU" sz="2800" b="1">
                <a:solidFill>
                  <a:srgbClr val="C00000"/>
                </a:solidFill>
                <a:latin typeface="Times New Roman" pitchFamily="18" charset="0"/>
              </a:rPr>
              <a:t>stand-alone &amp; post-accelerator</a:t>
            </a:r>
          </a:p>
        </p:txBody>
      </p:sp>
      <p:sp>
        <p:nvSpPr>
          <p:cNvPr id="166915" name="TextBox 1"/>
          <p:cNvSpPr txBox="1">
            <a:spLocks noChangeArrowheads="1"/>
          </p:cNvSpPr>
          <p:nvPr/>
        </p:nvSpPr>
        <p:spPr bwMode="auto">
          <a:xfrm>
            <a:off x="395288" y="4292600"/>
            <a:ext cx="4141787" cy="2247900"/>
          </a:xfrm>
          <a:prstGeom prst="rect">
            <a:avLst/>
          </a:prstGeom>
          <a:noFill/>
          <a:ln w="9525">
            <a:noFill/>
            <a:miter lim="800000"/>
            <a:headEnd/>
            <a:tailEnd/>
          </a:ln>
        </p:spPr>
        <p:txBody>
          <a:bodyPr wrap="none">
            <a:spAutoFit/>
          </a:bodyPr>
          <a:lstStyle/>
          <a:p>
            <a:pPr marL="342900" indent="-342900" eaLnBrk="1" hangingPunct="1">
              <a:buClr>
                <a:srgbClr val="FF3300"/>
              </a:buClr>
              <a:buFont typeface="Wingdings" pitchFamily="2" charset="2"/>
              <a:buChar char="Ø"/>
            </a:pPr>
            <a:r>
              <a:rPr lang="en-US" altLang="ru-RU" sz="2000" b="1">
                <a:solidFill>
                  <a:srgbClr val="002060"/>
                </a:solidFill>
                <a:latin typeface="Times New Roman" pitchFamily="18" charset="0"/>
                <a:cs typeface="Arial" pitchFamily="34" charset="0"/>
              </a:rPr>
              <a:t>New heavy isotopes</a:t>
            </a:r>
          </a:p>
          <a:p>
            <a:pPr marL="342900" indent="-342900" eaLnBrk="1" hangingPunct="1">
              <a:buClr>
                <a:srgbClr val="FF3300"/>
              </a:buClr>
              <a:buFont typeface="Wingdings" pitchFamily="2" charset="2"/>
              <a:buChar char="Ø"/>
            </a:pPr>
            <a:r>
              <a:rPr lang="en-US" altLang="ru-RU" sz="2000" b="1">
                <a:solidFill>
                  <a:srgbClr val="002060"/>
                </a:solidFill>
                <a:latin typeface="Times New Roman" pitchFamily="18" charset="0"/>
                <a:cs typeface="Arial" pitchFamily="34" charset="0"/>
              </a:rPr>
              <a:t>Fusion-fission</a:t>
            </a:r>
          </a:p>
          <a:p>
            <a:pPr marL="342900" indent="-342900" eaLnBrk="1" hangingPunct="1">
              <a:buClr>
                <a:srgbClr val="FF3300"/>
              </a:buClr>
              <a:buFont typeface="Wingdings" pitchFamily="2" charset="2"/>
              <a:buChar char="Ø"/>
            </a:pPr>
            <a:r>
              <a:rPr lang="en-US" altLang="ru-RU" sz="2000" b="1">
                <a:solidFill>
                  <a:srgbClr val="002060"/>
                </a:solidFill>
                <a:latin typeface="Times New Roman" pitchFamily="18" charset="0"/>
                <a:cs typeface="Arial" pitchFamily="34" charset="0"/>
              </a:rPr>
              <a:t>Nuclear spectroscopy</a:t>
            </a:r>
          </a:p>
          <a:p>
            <a:pPr marL="342900" indent="-342900" eaLnBrk="1" hangingPunct="1">
              <a:buClr>
                <a:srgbClr val="FF3300"/>
              </a:buClr>
              <a:buFont typeface="Wingdings" pitchFamily="2" charset="2"/>
              <a:buChar char="Ø"/>
            </a:pPr>
            <a:r>
              <a:rPr lang="en-US" altLang="ru-RU" sz="2000" b="1">
                <a:solidFill>
                  <a:srgbClr val="002060"/>
                </a:solidFill>
                <a:latin typeface="Times New Roman" pitchFamily="18" charset="0"/>
                <a:cs typeface="Arial" pitchFamily="34" charset="0"/>
              </a:rPr>
              <a:t>SHE chemistry</a:t>
            </a:r>
          </a:p>
          <a:p>
            <a:pPr marL="342900" indent="-342900" eaLnBrk="1" hangingPunct="1">
              <a:buClr>
                <a:srgbClr val="FF3300"/>
              </a:buClr>
              <a:buFont typeface="Wingdings" pitchFamily="2" charset="2"/>
              <a:buChar char="Ø"/>
            </a:pPr>
            <a:r>
              <a:rPr lang="en-US" altLang="ru-RU" sz="2000" b="1">
                <a:solidFill>
                  <a:srgbClr val="002060"/>
                </a:solidFill>
                <a:latin typeface="Times New Roman" pitchFamily="18" charset="0"/>
                <a:cs typeface="Arial" pitchFamily="34" charset="0"/>
              </a:rPr>
              <a:t>Multi nucleon transfer reactions;</a:t>
            </a:r>
          </a:p>
          <a:p>
            <a:pPr marL="342900" indent="-342900" eaLnBrk="1" hangingPunct="1">
              <a:buClr>
                <a:srgbClr val="FF3300"/>
              </a:buClr>
              <a:buFont typeface="Wingdings" pitchFamily="2" charset="2"/>
              <a:buChar char="Ø"/>
            </a:pPr>
            <a:r>
              <a:rPr lang="en-US" altLang="ru-RU" sz="2000" b="1">
                <a:solidFill>
                  <a:srgbClr val="002060"/>
                </a:solidFill>
                <a:latin typeface="Times New Roman" pitchFamily="18" charset="0"/>
                <a:cs typeface="Arial" pitchFamily="34" charset="0"/>
              </a:rPr>
              <a:t>Reactions with exotic nuclei</a:t>
            </a:r>
          </a:p>
          <a:p>
            <a:pPr marL="342900" indent="-342900" eaLnBrk="1" hangingPunct="1">
              <a:buClr>
                <a:srgbClr val="FF3300"/>
              </a:buClr>
              <a:buFont typeface="Wingdings" pitchFamily="2" charset="2"/>
              <a:buChar char="Ø"/>
            </a:pPr>
            <a:r>
              <a:rPr lang="en-US" altLang="ru-RU" sz="2000" b="1">
                <a:solidFill>
                  <a:srgbClr val="002060"/>
                </a:solidFill>
                <a:latin typeface="Times New Roman" pitchFamily="18" charset="0"/>
                <a:cs typeface="Arial" pitchFamily="34" charset="0"/>
              </a:rPr>
              <a:t>Structure of light exotic nuclei;</a:t>
            </a:r>
          </a:p>
        </p:txBody>
      </p:sp>
      <p:pic>
        <p:nvPicPr>
          <p:cNvPr id="166916" name="Picture 5" descr="u400"/>
          <p:cNvPicPr>
            <a:picLocks noChangeAspect="1" noChangeArrowheads="1"/>
          </p:cNvPicPr>
          <p:nvPr/>
        </p:nvPicPr>
        <p:blipFill>
          <a:blip r:embed="rId3" cstate="print"/>
          <a:srcRect/>
          <a:stretch>
            <a:fillRect/>
          </a:stretch>
        </p:blipFill>
        <p:spPr bwMode="auto">
          <a:xfrm>
            <a:off x="490538" y="115888"/>
            <a:ext cx="3289300" cy="3960812"/>
          </a:xfrm>
          <a:prstGeom prst="rect">
            <a:avLst/>
          </a:prstGeom>
          <a:noFill/>
          <a:ln w="9525">
            <a:noFill/>
            <a:miter lim="800000"/>
            <a:headEnd/>
            <a:tailEnd/>
          </a:ln>
        </p:spPr>
      </p:pic>
      <p:graphicFrame>
        <p:nvGraphicFramePr>
          <p:cNvPr id="6" name="Group 166"/>
          <p:cNvGraphicFramePr>
            <a:graphicFrameLocks noGrp="1"/>
          </p:cNvGraphicFramePr>
          <p:nvPr/>
        </p:nvGraphicFramePr>
        <p:xfrm>
          <a:off x="4787900" y="981075"/>
          <a:ext cx="3913188" cy="5743571"/>
        </p:xfrm>
        <a:graphic>
          <a:graphicData uri="http://schemas.openxmlformats.org/drawingml/2006/table">
            <a:tbl>
              <a:tblPr/>
              <a:tblGrid>
                <a:gridCol w="1112838"/>
                <a:gridCol w="1651000"/>
                <a:gridCol w="1149350"/>
              </a:tblGrid>
              <a:tr h="62235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smtClean="0">
                          <a:ln>
                            <a:noFill/>
                          </a:ln>
                          <a:solidFill>
                            <a:srgbClr val="000000"/>
                          </a:solidFill>
                          <a:effectLst/>
                          <a:latin typeface="Times New Roman" pitchFamily="18" charset="0"/>
                          <a:cs typeface="Times New Roman" pitchFamily="18" charset="0"/>
                        </a:rPr>
                        <a:t>Ion</a:t>
                      </a:r>
                      <a:endParaRPr kumimoji="0" lang="en-US" sz="1700" b="1" i="0" u="none" strike="noStrike" cap="none" normalizeH="0" baseline="0" dirty="0" smtClean="0">
                        <a:ln>
                          <a:noFill/>
                        </a:ln>
                        <a:solidFill>
                          <a:schemeClr val="tx1"/>
                        </a:solidFill>
                        <a:effectLst/>
                        <a:latin typeface="Times New Roman" pitchFamily="18" charset="0"/>
                        <a:cs typeface="Arial" charset="0"/>
                      </a:endParaRPr>
                    </a:p>
                  </a:txBody>
                  <a:tcPr marL="91445" marR="91445" marT="45728" marB="45728" horzOverflow="overflow">
                    <a:lnL>
                      <a:noFill/>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rgbClr val="000000"/>
                          </a:solidFill>
                          <a:effectLst/>
                          <a:latin typeface="Times New Roman" pitchFamily="18" charset="0"/>
                          <a:cs typeface="Times New Roman" pitchFamily="18" charset="0"/>
                        </a:rPr>
                        <a:t>Ion energy</a:t>
                      </a:r>
                      <a:endParaRPr kumimoji="0" lang="ru-RU" sz="1700" b="1" i="0" u="none" strike="noStrike" cap="none" normalizeH="0" baseline="0" smtClean="0">
                        <a:ln>
                          <a:noFill/>
                        </a:ln>
                        <a:solidFill>
                          <a:srgbClr val="FFFF00"/>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rgbClr val="000000"/>
                          </a:solidFill>
                          <a:effectLst/>
                          <a:latin typeface="Times New Roman" pitchFamily="18" charset="0"/>
                          <a:cs typeface="Times New Roman" pitchFamily="18" charset="0"/>
                        </a:rPr>
                        <a:t>[MeV/A]</a:t>
                      </a: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smtClean="0">
                          <a:ln>
                            <a:noFill/>
                          </a:ln>
                          <a:solidFill>
                            <a:srgbClr val="000000"/>
                          </a:solidFill>
                          <a:effectLst/>
                          <a:latin typeface="Times New Roman" pitchFamily="18" charset="0"/>
                          <a:cs typeface="Times New Roman" pitchFamily="18" charset="0"/>
                        </a:rPr>
                        <a:t>Output intensity</a:t>
                      </a:r>
                    </a:p>
                  </a:txBody>
                  <a:tcPr marL="91445" marR="91445" marT="45728" marB="45728" horzOverflow="overflow">
                    <a:lnL w="12700" cap="flat" cmpd="sng" algn="ctr">
                      <a:solidFill>
                        <a:srgbClr val="000000"/>
                      </a:solidFill>
                      <a:prstDash val="solid"/>
                      <a:round/>
                      <a:headEnd type="none" w="med" len="med"/>
                      <a:tailEnd type="none" w="med" len="med"/>
                    </a:lnL>
                    <a:lnR>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6D9F1"/>
                    </a:solidFill>
                  </a:tcPr>
                </a:tc>
              </a:tr>
              <a:tr h="3658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rgbClr val="000000"/>
                          </a:solidFill>
                          <a:effectLst/>
                          <a:latin typeface="Times New Roman" pitchFamily="18" charset="0"/>
                          <a:cs typeface="Times New Roman" pitchFamily="18" charset="0"/>
                        </a:rPr>
                        <a:t>4</a:t>
                      </a: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 He </a:t>
                      </a:r>
                      <a:r>
                        <a:rPr kumimoji="0" lang="en-US" sz="1800" b="0" i="0" u="none" strike="noStrike" cap="none" normalizeH="0" baseline="30000" smtClean="0">
                          <a:ln>
                            <a:noFill/>
                          </a:ln>
                          <a:solidFill>
                            <a:srgbClr val="000000"/>
                          </a:solidFill>
                          <a:effectLst/>
                          <a:latin typeface="Times New Roman" pitchFamily="18" charset="0"/>
                          <a:cs typeface="Times New Roman" pitchFamily="18" charset="0"/>
                        </a:rPr>
                        <a:t>1+</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a:noFill/>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a:t>
                      </a:r>
                      <a:endParaRPr kumimoji="0" lang="en-US" sz="1800" b="0" i="0" u="none" strike="noStrike" cap="none" normalizeH="0" baseline="0" dirty="0" smtClean="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3658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rgbClr val="000000"/>
                          </a:solidFill>
                          <a:effectLst/>
                          <a:latin typeface="Times New Roman" pitchFamily="18" charset="0"/>
                          <a:cs typeface="Times New Roman" pitchFamily="18" charset="0"/>
                        </a:rPr>
                        <a:t>6</a:t>
                      </a: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 He </a:t>
                      </a:r>
                      <a:r>
                        <a:rPr kumimoji="0" lang="en-US" sz="1800" b="0" i="0" u="none" strike="noStrike" cap="none" normalizeH="0" baseline="30000" smtClean="0">
                          <a:ln>
                            <a:noFill/>
                          </a:ln>
                          <a:solidFill>
                            <a:srgbClr val="000000"/>
                          </a:solidFill>
                          <a:effectLst/>
                          <a:latin typeface="Times New Roman" pitchFamily="18" charset="0"/>
                          <a:cs typeface="Times New Roman" pitchFamily="18" charset="0"/>
                        </a:rPr>
                        <a:t>1+</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11</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3</a:t>
                      </a:r>
                      <a:r>
                        <a:rPr kumimoji="0" lang="en-US" sz="1800" b="0" i="0" u="none" strike="noStrike" cap="none" normalizeH="0" baseline="0" smtClean="0">
                          <a:ln>
                            <a:noFill/>
                          </a:ln>
                          <a:solidFill>
                            <a:srgbClr val="000000"/>
                          </a:solidFill>
                          <a:effectLst/>
                          <a:latin typeface="Times New Roman" pitchFamily="18" charset="0"/>
                          <a:cs typeface="Times New Roman" pitchFamily="18" charset="0"/>
                          <a:sym typeface="Symbol" pitchFamily="18" charset="2"/>
                        </a:rPr>
                        <a:t></a:t>
                      </a: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10</a:t>
                      </a:r>
                      <a:r>
                        <a:rPr kumimoji="0" lang="en-US" sz="1800" b="0" i="0" u="none" strike="noStrike" cap="none" normalizeH="0" baseline="30000" smtClean="0">
                          <a:ln>
                            <a:noFill/>
                          </a:ln>
                          <a:solidFill>
                            <a:srgbClr val="000000"/>
                          </a:solidFill>
                          <a:effectLst/>
                          <a:latin typeface="Times New Roman" pitchFamily="18" charset="0"/>
                          <a:cs typeface="Times New Roman" pitchFamily="18" charset="0"/>
                          <a:sym typeface="Symbol" pitchFamily="18" charset="2"/>
                        </a:rPr>
                        <a:t>7</a:t>
                      </a:r>
                      <a:r>
                        <a:rPr kumimoji="0" lang="en-US" sz="1800" b="0" i="0" u="none" strike="noStrike" cap="none" normalizeH="0" baseline="0" smtClean="0">
                          <a:ln>
                            <a:noFill/>
                          </a:ln>
                          <a:solidFill>
                            <a:srgbClr val="000000"/>
                          </a:solidFill>
                          <a:effectLst/>
                          <a:latin typeface="Times New Roman" pitchFamily="18" charset="0"/>
                          <a:cs typeface="Times New Roman" pitchFamily="18" charset="0"/>
                          <a:sym typeface="Symbol" pitchFamily="18" charset="2"/>
                        </a:rPr>
                        <a:t> pps</a:t>
                      </a:r>
                    </a:p>
                  </a:txBody>
                  <a:tcPr marL="91445" marR="91445"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3658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rgbClr val="000000"/>
                          </a:solidFill>
                          <a:effectLst/>
                          <a:latin typeface="Times New Roman" pitchFamily="18" charset="0"/>
                          <a:cs typeface="Times New Roman" pitchFamily="18" charset="0"/>
                        </a:rPr>
                        <a:t>8</a:t>
                      </a: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 He </a:t>
                      </a:r>
                      <a:r>
                        <a:rPr kumimoji="0" lang="en-US" sz="1800" b="0" i="0" u="none" strike="noStrike" cap="none" normalizeH="0" baseline="30000" smtClean="0">
                          <a:ln>
                            <a:noFill/>
                          </a:ln>
                          <a:solidFill>
                            <a:srgbClr val="000000"/>
                          </a:solidFill>
                          <a:effectLst/>
                          <a:latin typeface="Times New Roman" pitchFamily="18" charset="0"/>
                          <a:cs typeface="Times New Roman" pitchFamily="18" charset="0"/>
                        </a:rPr>
                        <a:t>1+</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7.9</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3658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rgbClr val="000000"/>
                          </a:solidFill>
                          <a:effectLst/>
                          <a:latin typeface="Times New Roman" pitchFamily="18" charset="0"/>
                          <a:cs typeface="Times New Roman" pitchFamily="18" charset="0"/>
                        </a:rPr>
                        <a:t>16</a:t>
                      </a: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 O </a:t>
                      </a:r>
                      <a:r>
                        <a:rPr kumimoji="0" lang="en-US" sz="1800" b="0" i="0" u="none" strike="noStrike" cap="none" normalizeH="0" baseline="30000" smtClean="0">
                          <a:ln>
                            <a:noFill/>
                          </a:ln>
                          <a:solidFill>
                            <a:srgbClr val="000000"/>
                          </a:solidFill>
                          <a:effectLst/>
                          <a:latin typeface="Times New Roman" pitchFamily="18" charset="0"/>
                          <a:cs typeface="Times New Roman" pitchFamily="18" charset="0"/>
                        </a:rPr>
                        <a:t>2+</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5.7; 7.9</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5 pμA</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3658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rgbClr val="000000"/>
                          </a:solidFill>
                          <a:effectLst/>
                          <a:latin typeface="Times New Roman" pitchFamily="18" charset="0"/>
                          <a:cs typeface="Times New Roman" pitchFamily="18" charset="0"/>
                        </a:rPr>
                        <a:t>18</a:t>
                      </a: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O</a:t>
                      </a:r>
                      <a:r>
                        <a:rPr kumimoji="0" lang="en-US" sz="1800" b="0" i="0" u="none" strike="noStrike" cap="none" normalizeH="0" baseline="30000" smtClean="0">
                          <a:ln>
                            <a:noFill/>
                          </a:ln>
                          <a:solidFill>
                            <a:srgbClr val="000000"/>
                          </a:solidFill>
                          <a:effectLst/>
                          <a:latin typeface="Times New Roman" pitchFamily="18" charset="0"/>
                          <a:cs typeface="Times New Roman" pitchFamily="18" charset="0"/>
                        </a:rPr>
                        <a:t>3+</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7.8; 10.5; 15.8</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4.4 pμA</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3658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rgbClr val="000000"/>
                          </a:solidFill>
                          <a:effectLst/>
                          <a:latin typeface="Times New Roman" pitchFamily="18" charset="0"/>
                          <a:cs typeface="Times New Roman" pitchFamily="18" charset="0"/>
                        </a:rPr>
                        <a:t>40</a:t>
                      </a: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 Ar </a:t>
                      </a:r>
                      <a:r>
                        <a:rPr kumimoji="0" lang="en-US" sz="1800" b="0" i="0" u="none" strike="noStrike" cap="none" normalizeH="0" baseline="30000" smtClean="0">
                          <a:ln>
                            <a:noFill/>
                          </a:ln>
                          <a:solidFill>
                            <a:srgbClr val="000000"/>
                          </a:solidFill>
                          <a:effectLst/>
                          <a:latin typeface="Times New Roman" pitchFamily="18" charset="0"/>
                          <a:cs typeface="Times New Roman" pitchFamily="18" charset="0"/>
                        </a:rPr>
                        <a:t>4+</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3.8; 5.1 *</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1.7 pμA</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3658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rgbClr val="000000"/>
                          </a:solidFill>
                          <a:effectLst/>
                          <a:latin typeface="Times New Roman" pitchFamily="18" charset="0"/>
                          <a:cs typeface="Times New Roman" pitchFamily="18" charset="0"/>
                        </a:rPr>
                        <a:t>48</a:t>
                      </a: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 Ca </a:t>
                      </a:r>
                      <a:r>
                        <a:rPr kumimoji="0" lang="en-US" sz="1800" b="0" i="0" u="none" strike="noStrike" cap="none" normalizeH="0" baseline="30000" smtClean="0">
                          <a:ln>
                            <a:noFill/>
                          </a:ln>
                          <a:solidFill>
                            <a:srgbClr val="000000"/>
                          </a:solidFill>
                          <a:effectLst/>
                          <a:latin typeface="Times New Roman" pitchFamily="18" charset="0"/>
                          <a:cs typeface="Times New Roman" pitchFamily="18" charset="0"/>
                        </a:rPr>
                        <a:t>5+</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3.7; 5.3 *</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1.2 pμA</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3658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rgbClr val="000000"/>
                          </a:solidFill>
                          <a:effectLst/>
                          <a:latin typeface="Times New Roman" pitchFamily="18" charset="0"/>
                          <a:cs typeface="Times New Roman" pitchFamily="18" charset="0"/>
                        </a:rPr>
                        <a:t>48</a:t>
                      </a: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Ca</a:t>
                      </a:r>
                      <a:r>
                        <a:rPr kumimoji="0" lang="en-US" sz="1800" b="0" i="0" u="none" strike="noStrike" cap="none" normalizeH="0" baseline="30000" smtClean="0">
                          <a:ln>
                            <a:noFill/>
                          </a:ln>
                          <a:solidFill>
                            <a:srgbClr val="000000"/>
                          </a:solidFill>
                          <a:effectLst/>
                          <a:latin typeface="Times New Roman" pitchFamily="18" charset="0"/>
                          <a:cs typeface="Times New Roman" pitchFamily="18" charset="0"/>
                        </a:rPr>
                        <a:t>9+</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8.9; 11; 17.7 *</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1 pμA</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3658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rgbClr val="000000"/>
                          </a:solidFill>
                          <a:effectLst/>
                          <a:latin typeface="Times New Roman" pitchFamily="18" charset="0"/>
                          <a:cs typeface="Times New Roman" pitchFamily="18" charset="0"/>
                        </a:rPr>
                        <a:t>50</a:t>
                      </a: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 Ti </a:t>
                      </a:r>
                      <a:r>
                        <a:rPr kumimoji="0" lang="en-US" sz="1800" b="0" i="0" u="none" strike="noStrike" cap="none" normalizeH="0" baseline="30000" smtClean="0">
                          <a:ln>
                            <a:noFill/>
                          </a:ln>
                          <a:solidFill>
                            <a:srgbClr val="000000"/>
                          </a:solidFill>
                          <a:effectLst/>
                          <a:latin typeface="Times New Roman" pitchFamily="18" charset="0"/>
                          <a:cs typeface="Times New Roman" pitchFamily="18" charset="0"/>
                        </a:rPr>
                        <a:t>5+</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3.6; 5.1 *</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0.4 p</a:t>
                      </a:r>
                      <a:r>
                        <a:rPr kumimoji="0" lang="en-US" sz="1800" b="0" i="0" u="none" strike="noStrike" cap="none" normalizeH="0" baseline="0" smtClean="0">
                          <a:ln>
                            <a:noFill/>
                          </a:ln>
                          <a:solidFill>
                            <a:srgbClr val="000000"/>
                          </a:solidFill>
                          <a:effectLst/>
                          <a:latin typeface="Times New Roman" pitchFamily="18" charset="0"/>
                          <a:cs typeface="Times New Roman" pitchFamily="18" charset="0"/>
                          <a:sym typeface="Symbol" pitchFamily="18" charset="2"/>
                        </a:rPr>
                        <a:t></a:t>
                      </a: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A</a:t>
                      </a:r>
                      <a:endParaRPr kumimoji="0" lang="en-US" sz="1800" b="0" i="0" u="none" strike="noStrike" cap="none" normalizeH="0" baseline="0" smtClean="0">
                        <a:ln>
                          <a:noFill/>
                        </a:ln>
                        <a:solidFill>
                          <a:srgbClr val="000000"/>
                        </a:solidFill>
                        <a:effectLst/>
                        <a:latin typeface="Times New Roman" pitchFamily="18" charset="0"/>
                        <a:cs typeface="Times New Roman" pitchFamily="18" charset="0"/>
                        <a:sym typeface="Symbol" pitchFamily="18" charset="2"/>
                      </a:endParaRPr>
                    </a:p>
                  </a:txBody>
                  <a:tcPr marL="91445" marR="91445"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3658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rgbClr val="000000"/>
                          </a:solidFill>
                          <a:effectLst/>
                          <a:latin typeface="Times New Roman" pitchFamily="18" charset="0"/>
                          <a:cs typeface="Times New Roman" pitchFamily="18" charset="0"/>
                        </a:rPr>
                        <a:t>58</a:t>
                      </a: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 Fe </a:t>
                      </a:r>
                      <a:r>
                        <a:rPr kumimoji="0" lang="en-US" sz="1800" b="0" i="0" u="none" strike="noStrike" cap="none" normalizeH="0" baseline="30000" smtClean="0">
                          <a:ln>
                            <a:noFill/>
                          </a:ln>
                          <a:solidFill>
                            <a:srgbClr val="000000"/>
                          </a:solidFill>
                          <a:effectLst/>
                          <a:latin typeface="Times New Roman" pitchFamily="18" charset="0"/>
                          <a:cs typeface="Times New Roman" pitchFamily="18" charset="0"/>
                        </a:rPr>
                        <a:t>6+</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3.8; 5.4 *</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0.7 p</a:t>
                      </a:r>
                      <a:r>
                        <a:rPr kumimoji="0" lang="en-US" sz="1800" b="0" i="0" u="none" strike="noStrike" cap="none" normalizeH="0" baseline="0" smtClean="0">
                          <a:ln>
                            <a:noFill/>
                          </a:ln>
                          <a:solidFill>
                            <a:srgbClr val="000000"/>
                          </a:solidFill>
                          <a:effectLst/>
                          <a:latin typeface="Times New Roman" pitchFamily="18" charset="0"/>
                          <a:cs typeface="Times New Roman" pitchFamily="18" charset="0"/>
                          <a:sym typeface="Symbol" pitchFamily="18" charset="2"/>
                        </a:rPr>
                        <a:t></a:t>
                      </a: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A</a:t>
                      </a:r>
                      <a:endParaRPr kumimoji="0" lang="en-US" sz="1800" b="0" i="0" u="none" strike="noStrike" cap="none" normalizeH="0" baseline="0" smtClean="0">
                        <a:ln>
                          <a:noFill/>
                        </a:ln>
                        <a:solidFill>
                          <a:srgbClr val="000000"/>
                        </a:solidFill>
                        <a:effectLst/>
                        <a:latin typeface="Times New Roman" pitchFamily="18" charset="0"/>
                        <a:cs typeface="Times New Roman" pitchFamily="18" charset="0"/>
                        <a:sym typeface="Symbol" pitchFamily="18" charset="2"/>
                      </a:endParaRPr>
                    </a:p>
                  </a:txBody>
                  <a:tcPr marL="91445" marR="91445"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3658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rgbClr val="000000"/>
                          </a:solidFill>
                          <a:effectLst/>
                          <a:latin typeface="Times New Roman" pitchFamily="18" charset="0"/>
                          <a:cs typeface="Times New Roman" pitchFamily="18" charset="0"/>
                        </a:rPr>
                        <a:t>84</a:t>
                      </a: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Kr</a:t>
                      </a:r>
                      <a:r>
                        <a:rPr kumimoji="0" lang="en-US" sz="1800" b="0" i="0" u="none" strike="noStrike" cap="none" normalizeH="0" baseline="30000" smtClean="0">
                          <a:ln>
                            <a:noFill/>
                          </a:ln>
                          <a:solidFill>
                            <a:srgbClr val="000000"/>
                          </a:solidFill>
                          <a:effectLst/>
                          <a:latin typeface="Times New Roman" pitchFamily="18" charset="0"/>
                          <a:cs typeface="Times New Roman" pitchFamily="18" charset="0"/>
                        </a:rPr>
                        <a:t>8+</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3.1; 4.4 *</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0.3 pμA</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3658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rgbClr val="000000"/>
                          </a:solidFill>
                          <a:effectLst/>
                          <a:latin typeface="Times New Roman" pitchFamily="18" charset="0"/>
                          <a:cs typeface="Times New Roman" pitchFamily="18" charset="0"/>
                        </a:rPr>
                        <a:t>136</a:t>
                      </a: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Xe</a:t>
                      </a:r>
                      <a:r>
                        <a:rPr kumimoji="0" lang="en-US" sz="1800" b="0" i="0" u="none" strike="noStrike" cap="none" normalizeH="0" baseline="30000" smtClean="0">
                          <a:ln>
                            <a:noFill/>
                          </a:ln>
                          <a:solidFill>
                            <a:srgbClr val="000000"/>
                          </a:solidFill>
                          <a:effectLst/>
                          <a:latin typeface="Times New Roman" pitchFamily="18" charset="0"/>
                          <a:cs typeface="Times New Roman" pitchFamily="18" charset="0"/>
                        </a:rPr>
                        <a:t>14+</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3.3; 4.6; 6.9 *</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0.08 pμA</a:t>
                      </a:r>
                      <a:endParaRPr kumimoji="0" lang="en-US" sz="1800" b="0" i="0" u="none" strike="noStrike" cap="none" normalizeH="0" baseline="0" smtClean="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3658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30000" smtClean="0">
                          <a:ln>
                            <a:noFill/>
                          </a:ln>
                          <a:solidFill>
                            <a:schemeClr val="tx1"/>
                          </a:solidFill>
                          <a:effectLst/>
                          <a:latin typeface="Times New Roman" pitchFamily="18" charset="0"/>
                        </a:rPr>
                        <a:t>160</a:t>
                      </a:r>
                      <a:r>
                        <a:rPr kumimoji="0" lang="en-US" sz="1800" b="0" i="0" u="none" strike="noStrike" cap="none" normalizeH="0" baseline="0" smtClean="0">
                          <a:ln>
                            <a:noFill/>
                          </a:ln>
                          <a:solidFill>
                            <a:schemeClr val="tx1"/>
                          </a:solidFill>
                          <a:effectLst/>
                          <a:latin typeface="Times New Roman" pitchFamily="18" charset="0"/>
                        </a:rPr>
                        <a:t>Gd</a:t>
                      </a:r>
                      <a:r>
                        <a:rPr kumimoji="0" lang="en-US" sz="1800" b="0" i="0" u="none" strike="noStrike" cap="none" normalizeH="0" baseline="30000" smtClean="0">
                          <a:ln>
                            <a:noFill/>
                          </a:ln>
                          <a:solidFill>
                            <a:schemeClr val="tx1"/>
                          </a:solidFill>
                          <a:effectLst/>
                          <a:latin typeface="Times New Roman" pitchFamily="18" charset="0"/>
                        </a:rPr>
                        <a:t>19+</a:t>
                      </a:r>
                    </a:p>
                  </a:txBody>
                  <a:tcPr marL="91445" marR="91445"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5.5</a:t>
                      </a: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Times New Roman" pitchFamily="18" charset="0"/>
                        </a:rPr>
                        <a:t>0.01 pμA</a:t>
                      </a:r>
                    </a:p>
                  </a:txBody>
                  <a:tcPr marL="91445" marR="91445"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3658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smtClean="0">
                          <a:ln>
                            <a:noFill/>
                          </a:ln>
                          <a:solidFill>
                            <a:schemeClr val="tx1"/>
                          </a:solidFill>
                          <a:effectLst/>
                          <a:latin typeface="Times New Roman" pitchFamily="18" charset="0"/>
                        </a:rPr>
                        <a:t>209</a:t>
                      </a:r>
                      <a:r>
                        <a:rPr kumimoji="0" lang="en-US" sz="1800" b="0" i="0" u="none" strike="noStrike" cap="none" normalizeH="0" baseline="0" smtClean="0">
                          <a:ln>
                            <a:noFill/>
                          </a:ln>
                          <a:solidFill>
                            <a:schemeClr val="tx1"/>
                          </a:solidFill>
                          <a:effectLst/>
                          <a:latin typeface="Times New Roman" pitchFamily="18" charset="0"/>
                        </a:rPr>
                        <a:t>Bi</a:t>
                      </a:r>
                      <a:r>
                        <a:rPr kumimoji="0" lang="en-US" sz="1800" b="0" i="0" u="none" strike="noStrike" cap="none" normalizeH="0" baseline="30000" smtClean="0">
                          <a:ln>
                            <a:noFill/>
                          </a:ln>
                          <a:solidFill>
                            <a:schemeClr val="tx1"/>
                          </a:solidFill>
                          <a:effectLst/>
                          <a:latin typeface="Times New Roman" pitchFamily="18" charset="0"/>
                        </a:rPr>
                        <a:t>19+</a:t>
                      </a:r>
                    </a:p>
                  </a:txBody>
                  <a:tcPr marL="91445" marR="91445"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3.4</a:t>
                      </a: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Times New Roman" pitchFamily="18" charset="0"/>
                          <a:cs typeface="Times New Roman" pitchFamily="18" charset="0"/>
                        </a:rPr>
                        <a:t>0.01 </a:t>
                      </a:r>
                      <a:r>
                        <a:rPr kumimoji="0" lang="en-US" sz="1800" b="0" i="0" u="none" strike="noStrike" cap="none" normalizeH="0" baseline="0" dirty="0" err="1" smtClean="0">
                          <a:ln>
                            <a:noFill/>
                          </a:ln>
                          <a:solidFill>
                            <a:srgbClr val="000000"/>
                          </a:solidFill>
                          <a:effectLst/>
                          <a:latin typeface="Times New Roman" pitchFamily="18" charset="0"/>
                          <a:cs typeface="Times New Roman" pitchFamily="18" charset="0"/>
                        </a:rPr>
                        <a:t>pμA</a:t>
                      </a:r>
                      <a:endParaRPr kumimoji="0" lang="en-US" sz="1800" b="0" i="0" u="none" strike="noStrike" cap="none" normalizeH="0" baseline="0" dirty="0" smtClean="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bl>
          </a:graphicData>
        </a:graphic>
      </p:graphicFrame>
    </p:spTree>
    <p:extLst>
      <p:ext uri="{BB962C8B-B14F-4D97-AF65-F5344CB8AC3E}">
        <p14:creationId xmlns="" xmlns:p14="http://schemas.microsoft.com/office/powerpoint/2010/main" val="343495482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4450" name="Picture 2" descr="EXT_U400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48815" y="612128"/>
            <a:ext cx="4376738" cy="4868862"/>
          </a:xfrm>
          <a:prstGeom prst="rect">
            <a:avLst/>
          </a:prstGeom>
          <a:noFill/>
          <a:extLst>
            <a:ext uri="{909E8E84-426E-40DD-AFC4-6F175D3DCCD1}">
              <a14:hiddenFill xmlns="" xmlns:a14="http://schemas.microsoft.com/office/drawing/2010/main">
                <a:solidFill>
                  <a:srgbClr val="FFFFFF"/>
                </a:solidFill>
              </a14:hiddenFill>
            </a:ext>
          </a:extLst>
        </p:spPr>
      </p:pic>
      <p:sp>
        <p:nvSpPr>
          <p:cNvPr id="744452" name="Text Box 4"/>
          <p:cNvSpPr txBox="1">
            <a:spLocks noChangeArrowheads="1"/>
          </p:cNvSpPr>
          <p:nvPr/>
        </p:nvSpPr>
        <p:spPr bwMode="auto">
          <a:xfrm>
            <a:off x="3203848" y="476672"/>
            <a:ext cx="5651500" cy="1323439"/>
          </a:xfrm>
          <a:prstGeom prst="rect">
            <a:avLst/>
          </a:prstGeom>
          <a:solidFill>
            <a:schemeClr val="bg1"/>
          </a:solidFill>
          <a:ln>
            <a:noFill/>
          </a:ln>
          <a:effectLst>
            <a:outerShdw dist="35921" dir="2700000" algn="ctr" rotWithShape="0">
              <a:schemeClr val="bg2"/>
            </a:outerShdw>
          </a:effectLst>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ru-RU" sz="2000" dirty="0" smtClean="0">
                <a:solidFill>
                  <a:srgbClr val="FFFFFF"/>
                </a:solidFill>
                <a:latin typeface="Arial" panose="020B0604020202020204" pitchFamily="34" charset="0"/>
              </a:rPr>
              <a:t>The method of heavy ion beam extraction from AVF </a:t>
            </a:r>
            <a:r>
              <a:rPr lang="en-US" altLang="ru-RU" sz="1600" dirty="0" smtClean="0">
                <a:solidFill>
                  <a:srgbClr val="FFFFFF"/>
                </a:solidFill>
                <a:latin typeface="Arial" panose="020B0604020202020204" pitchFamily="34" charset="0"/>
              </a:rPr>
              <a:t>(</a:t>
            </a:r>
            <a:r>
              <a:rPr lang="en-US" sz="1600" dirty="0" smtClean="0">
                <a:solidFill>
                  <a:srgbClr val="FFFFFF"/>
                </a:solidFill>
                <a:latin typeface="Arial" panose="020B0604020202020204" pitchFamily="34" charset="0"/>
              </a:rPr>
              <a:t>azimuthally-varying-field) </a:t>
            </a:r>
            <a:r>
              <a:rPr lang="en-US" altLang="ru-RU" sz="2000" dirty="0" smtClean="0">
                <a:solidFill>
                  <a:srgbClr val="FFFFFF"/>
                </a:solidFill>
                <a:latin typeface="Arial" panose="020B0604020202020204" pitchFamily="34" charset="0"/>
              </a:rPr>
              <a:t>cyclotrons suggested by G.N. </a:t>
            </a:r>
            <a:r>
              <a:rPr lang="en-US" altLang="ru-RU" sz="2000" dirty="0" err="1" smtClean="0">
                <a:solidFill>
                  <a:srgbClr val="FFFFFF"/>
                </a:solidFill>
                <a:latin typeface="Arial" panose="020B0604020202020204" pitchFamily="34" charset="0"/>
              </a:rPr>
              <a:t>Vialov</a:t>
            </a:r>
            <a:r>
              <a:rPr lang="en-US" altLang="ru-RU" sz="2000" dirty="0" smtClean="0">
                <a:solidFill>
                  <a:srgbClr val="FFFFFF"/>
                </a:solidFill>
                <a:latin typeface="Arial" panose="020B0604020202020204" pitchFamily="34" charset="0"/>
              </a:rPr>
              <a:t>, G.N. </a:t>
            </a:r>
            <a:r>
              <a:rPr lang="en-US" altLang="ru-RU" sz="2000" dirty="0" err="1" smtClean="0">
                <a:solidFill>
                  <a:srgbClr val="FFFFFF"/>
                </a:solidFill>
                <a:latin typeface="Arial" panose="020B0604020202020204" pitchFamily="34" charset="0"/>
              </a:rPr>
              <a:t>Flerov</a:t>
            </a:r>
            <a:r>
              <a:rPr lang="en-US" altLang="ru-RU" sz="2000" dirty="0" smtClean="0">
                <a:solidFill>
                  <a:srgbClr val="FFFFFF"/>
                </a:solidFill>
                <a:latin typeface="Arial" panose="020B0604020202020204" pitchFamily="34" charset="0"/>
              </a:rPr>
              <a:t> and </a:t>
            </a:r>
            <a:r>
              <a:rPr lang="en-US" altLang="ru-RU" sz="2000" dirty="0" err="1" smtClean="0">
                <a:solidFill>
                  <a:srgbClr val="FFFFFF"/>
                </a:solidFill>
                <a:latin typeface="Arial" panose="020B0604020202020204" pitchFamily="34" charset="0"/>
              </a:rPr>
              <a:t>Yu</a:t>
            </a:r>
            <a:r>
              <a:rPr lang="en-US" altLang="ru-RU" sz="2000" dirty="0" smtClean="0">
                <a:solidFill>
                  <a:srgbClr val="FFFFFF"/>
                </a:solidFill>
                <a:latin typeface="Arial" panose="020B0604020202020204" pitchFamily="34" charset="0"/>
              </a:rPr>
              <a:t>. </a:t>
            </a:r>
            <a:r>
              <a:rPr lang="en-US" altLang="ru-RU" sz="2000" dirty="0" err="1" smtClean="0">
                <a:solidFill>
                  <a:srgbClr val="FFFFFF"/>
                </a:solidFill>
                <a:latin typeface="Arial" panose="020B0604020202020204" pitchFamily="34" charset="0"/>
              </a:rPr>
              <a:t>Oganesyan</a:t>
            </a:r>
            <a:r>
              <a:rPr lang="en-US" altLang="ru-RU" sz="2000" dirty="0" smtClean="0">
                <a:solidFill>
                  <a:srgbClr val="FFFFFF"/>
                </a:solidFill>
                <a:latin typeface="Arial" panose="020B0604020202020204" pitchFamily="34" charset="0"/>
              </a:rPr>
              <a:t> in 1964</a:t>
            </a:r>
            <a:endParaRPr lang="ru-RU" altLang="ru-RU" sz="2000" dirty="0" smtClean="0">
              <a:solidFill>
                <a:srgbClr val="FFFFFF"/>
              </a:solidFill>
              <a:latin typeface="Arial" panose="020B0604020202020204" pitchFamily="34" charset="0"/>
            </a:endParaRPr>
          </a:p>
        </p:txBody>
      </p:sp>
      <p:pic>
        <p:nvPicPr>
          <p:cNvPr id="744454" name="Picture 6" descr="ramka"/>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59133" y="4289155"/>
            <a:ext cx="2078051" cy="2449050"/>
          </a:xfrm>
          <a:prstGeom prst="rect">
            <a:avLst/>
          </a:prstGeom>
          <a:noFill/>
          <a:ln w="38100">
            <a:solidFill>
              <a:srgbClr val="0033CC"/>
            </a:solidFill>
          </a:ln>
          <a:effectLst>
            <a:outerShdw dist="107763" dir="2700000" algn="ctr" rotWithShape="0">
              <a:schemeClr val="tx1">
                <a:alpha val="50000"/>
              </a:schemeClr>
            </a:outerShdw>
          </a:effectLst>
          <a:extLst>
            <a:ext uri="{909E8E84-426E-40DD-AFC4-6F175D3DCCD1}">
              <a14:hiddenFill xmlns="" xmlns:a14="http://schemas.microsoft.com/office/drawing/2010/main">
                <a:solidFill>
                  <a:srgbClr val="FFFFFF"/>
                </a:solidFill>
              </a14:hiddenFill>
            </a:ext>
          </a:extLst>
        </p:spPr>
      </p:pic>
      <p:sp>
        <p:nvSpPr>
          <p:cNvPr id="744455" name="Text Box 7"/>
          <p:cNvSpPr txBox="1">
            <a:spLocks noChangeArrowheads="1"/>
          </p:cNvSpPr>
          <p:nvPr/>
        </p:nvSpPr>
        <p:spPr bwMode="auto">
          <a:xfrm>
            <a:off x="5364163" y="5805488"/>
            <a:ext cx="3600450"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ru-RU" sz="2000" b="1" smtClean="0">
                <a:solidFill>
                  <a:srgbClr val="FFFF00"/>
                </a:solidFill>
                <a:latin typeface="Arial" panose="020B0604020202020204" pitchFamily="34" charset="0"/>
              </a:rPr>
              <a:t>Thickness of stripping foil – 20 -200 </a:t>
            </a:r>
            <a:r>
              <a:rPr lang="en-US" altLang="ru-RU" sz="2000" b="1" smtClean="0">
                <a:solidFill>
                  <a:srgbClr val="FFFF00"/>
                </a:solidFill>
                <a:latin typeface="Arial" panose="020B0604020202020204" pitchFamily="34" charset="0"/>
                <a:sym typeface="Symbol" panose="05050102010706020507" pitchFamily="18" charset="2"/>
              </a:rPr>
              <a:t>g/cm</a:t>
            </a:r>
            <a:r>
              <a:rPr lang="en-US" altLang="ru-RU" sz="2000" b="1" baseline="30000" smtClean="0">
                <a:solidFill>
                  <a:srgbClr val="FFFF00"/>
                </a:solidFill>
                <a:latin typeface="Arial" panose="020B0604020202020204" pitchFamily="34" charset="0"/>
                <a:sym typeface="Symbol" panose="05050102010706020507" pitchFamily="18" charset="2"/>
              </a:rPr>
              <a:t>2</a:t>
            </a:r>
          </a:p>
        </p:txBody>
      </p:sp>
      <p:sp>
        <p:nvSpPr>
          <p:cNvPr id="744456" name="Rectangle 8"/>
          <p:cNvSpPr>
            <a:spLocks noChangeArrowheads="1"/>
          </p:cNvSpPr>
          <p:nvPr/>
        </p:nvSpPr>
        <p:spPr bwMode="auto">
          <a:xfrm>
            <a:off x="179388" y="0"/>
            <a:ext cx="8786812"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ru-RU" sz="3200" b="1" dirty="0" smtClean="0">
                <a:solidFill>
                  <a:srgbClr val="FFFF00"/>
                </a:solidFill>
                <a:latin typeface="Arial" panose="020B0604020202020204" pitchFamily="34" charset="0"/>
              </a:rPr>
              <a:t>Heavy Ion Beam Extraction by </a:t>
            </a:r>
            <a:r>
              <a:rPr lang="en-US" altLang="ru-RU" sz="3200" b="1" dirty="0" smtClean="0">
                <a:solidFill>
                  <a:srgbClr val="FFFF00"/>
                </a:solidFill>
                <a:effectLst>
                  <a:outerShdw blurRad="38100" dist="38100" dir="2700000" algn="tl">
                    <a:srgbClr val="000000"/>
                  </a:outerShdw>
                </a:effectLst>
                <a:latin typeface="Arial" panose="020B0604020202020204" pitchFamily="34" charset="0"/>
              </a:rPr>
              <a:t>Stripping Foil</a:t>
            </a:r>
            <a:r>
              <a:rPr lang="en-US" altLang="ru-RU" dirty="0" smtClean="0">
                <a:solidFill>
                  <a:srgbClr val="FFFFFF"/>
                </a:solidFill>
                <a:effectLst>
                  <a:outerShdw blurRad="38100" dist="38100" dir="2700000" algn="tl">
                    <a:srgbClr val="000000"/>
                  </a:outerShdw>
                </a:effectLst>
                <a:latin typeface="Times New Roman" panose="02020603050405020304" pitchFamily="18" charset="0"/>
              </a:rPr>
              <a:t> </a:t>
            </a:r>
            <a:endParaRPr lang="ru-RU" altLang="ru-RU" dirty="0" smtClean="0">
              <a:solidFill>
                <a:srgbClr val="FFFFFF"/>
              </a:solidFill>
              <a:effectLst>
                <a:outerShdw blurRad="38100" dist="38100" dir="2700000" algn="tl">
                  <a:srgbClr val="000000"/>
                </a:outerShdw>
              </a:effectLst>
              <a:latin typeface="Times New Roman" panose="02020603050405020304" pitchFamily="18" charset="0"/>
            </a:endParaRPr>
          </a:p>
        </p:txBody>
      </p:sp>
      <p:sp>
        <p:nvSpPr>
          <p:cNvPr id="744457" name="Text Box 9"/>
          <p:cNvSpPr txBox="1">
            <a:spLocks noChangeArrowheads="1"/>
          </p:cNvSpPr>
          <p:nvPr/>
        </p:nvSpPr>
        <p:spPr bwMode="auto">
          <a:xfrm>
            <a:off x="1259632" y="3697288"/>
            <a:ext cx="1655763" cy="376238"/>
          </a:xfrm>
          <a:prstGeom prst="rect">
            <a:avLst/>
          </a:prstGeom>
          <a:solidFill>
            <a:schemeClr val="tx1"/>
          </a:solidFill>
          <a:ln w="9525">
            <a:solidFill>
              <a:schemeClr val="bg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ru-RU" b="1" baseline="30000" dirty="0" smtClean="0">
                <a:solidFill>
                  <a:srgbClr val="0000CC"/>
                </a:solidFill>
                <a:effectLst>
                  <a:outerShdw blurRad="38100" dist="38100" dir="2700000" algn="tl">
                    <a:srgbClr val="C0C0C0"/>
                  </a:outerShdw>
                </a:effectLst>
                <a:latin typeface="Arial" panose="020B0604020202020204" pitchFamily="34" charset="0"/>
              </a:rPr>
              <a:t>14</a:t>
            </a:r>
            <a:r>
              <a:rPr lang="en-US" altLang="ru-RU" b="1" dirty="0" smtClean="0">
                <a:solidFill>
                  <a:srgbClr val="0000CC"/>
                </a:solidFill>
                <a:effectLst>
                  <a:outerShdw blurRad="38100" dist="38100" dir="2700000" algn="tl">
                    <a:srgbClr val="C0C0C0"/>
                  </a:outerShdw>
                </a:effectLst>
                <a:latin typeface="Arial" panose="020B0604020202020204" pitchFamily="34" charset="0"/>
              </a:rPr>
              <a:t>N</a:t>
            </a:r>
            <a:r>
              <a:rPr lang="en-US" altLang="ru-RU" b="1" baseline="30000" dirty="0" smtClean="0">
                <a:solidFill>
                  <a:srgbClr val="0000CC"/>
                </a:solidFill>
                <a:effectLst>
                  <a:outerShdw blurRad="38100" dist="38100" dir="2700000" algn="tl">
                    <a:srgbClr val="C0C0C0"/>
                  </a:outerShdw>
                </a:effectLst>
                <a:latin typeface="Arial" panose="020B0604020202020204" pitchFamily="34" charset="0"/>
              </a:rPr>
              <a:t>+2</a:t>
            </a:r>
            <a:r>
              <a:rPr lang="en-US" altLang="ru-RU" b="1" dirty="0" smtClean="0">
                <a:solidFill>
                  <a:srgbClr val="0000CC"/>
                </a:solidFill>
                <a:effectLst>
                  <a:outerShdw blurRad="38100" dist="38100" dir="2700000" algn="tl">
                    <a:srgbClr val="C0C0C0"/>
                  </a:outerShdw>
                </a:effectLst>
                <a:latin typeface="Arial" panose="020B0604020202020204" pitchFamily="34" charset="0"/>
              </a:rPr>
              <a:t> </a:t>
            </a:r>
            <a:r>
              <a:rPr lang="en-US" altLang="ru-RU" b="1" dirty="0" smtClean="0">
                <a:solidFill>
                  <a:srgbClr val="0000CC"/>
                </a:solidFill>
                <a:effectLst>
                  <a:outerShdw blurRad="38100" dist="38100" dir="2700000" algn="tl">
                    <a:srgbClr val="C0C0C0"/>
                  </a:outerShdw>
                </a:effectLst>
                <a:latin typeface="Arial" panose="020B0604020202020204" pitchFamily="34" charset="0"/>
                <a:sym typeface="Symbol" panose="05050102010706020507" pitchFamily="18" charset="2"/>
              </a:rPr>
              <a:t> </a:t>
            </a:r>
            <a:r>
              <a:rPr lang="en-US" altLang="ru-RU" b="1" baseline="30000" dirty="0" smtClean="0">
                <a:solidFill>
                  <a:srgbClr val="0000CC"/>
                </a:solidFill>
                <a:effectLst>
                  <a:outerShdw blurRad="38100" dist="38100" dir="2700000" algn="tl">
                    <a:srgbClr val="C0C0C0"/>
                  </a:outerShdw>
                </a:effectLst>
                <a:latin typeface="Arial" panose="020B0604020202020204" pitchFamily="34" charset="0"/>
                <a:sym typeface="Symbol" panose="05050102010706020507" pitchFamily="18" charset="2"/>
              </a:rPr>
              <a:t>14</a:t>
            </a:r>
            <a:r>
              <a:rPr lang="en-US" altLang="ru-RU" b="1" dirty="0" smtClean="0">
                <a:solidFill>
                  <a:srgbClr val="0000CC"/>
                </a:solidFill>
                <a:effectLst>
                  <a:outerShdw blurRad="38100" dist="38100" dir="2700000" algn="tl">
                    <a:srgbClr val="C0C0C0"/>
                  </a:outerShdw>
                </a:effectLst>
                <a:latin typeface="Arial" panose="020B0604020202020204" pitchFamily="34" charset="0"/>
                <a:sym typeface="Symbol" panose="05050102010706020507" pitchFamily="18" charset="2"/>
              </a:rPr>
              <a:t>N</a:t>
            </a:r>
            <a:r>
              <a:rPr lang="en-US" altLang="ru-RU" b="1" baseline="30000" dirty="0" smtClean="0">
                <a:solidFill>
                  <a:srgbClr val="0000CC"/>
                </a:solidFill>
                <a:effectLst>
                  <a:outerShdw blurRad="38100" dist="38100" dir="2700000" algn="tl">
                    <a:srgbClr val="C0C0C0"/>
                  </a:outerShdw>
                </a:effectLst>
                <a:latin typeface="Arial" panose="020B0604020202020204" pitchFamily="34" charset="0"/>
                <a:sym typeface="Symbol" panose="05050102010706020507" pitchFamily="18" charset="2"/>
              </a:rPr>
              <a:t>+7</a:t>
            </a:r>
          </a:p>
        </p:txBody>
      </p:sp>
      <p:pic>
        <p:nvPicPr>
          <p:cNvPr id="8" name="Picture 6"/>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820701" y="1772816"/>
            <a:ext cx="4010025" cy="486886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Прямоугольник 1"/>
          <p:cNvSpPr/>
          <p:nvPr/>
        </p:nvSpPr>
        <p:spPr>
          <a:xfrm>
            <a:off x="2310631" y="5618585"/>
            <a:ext cx="2214922" cy="1015663"/>
          </a:xfrm>
          <a:prstGeom prst="rect">
            <a:avLst/>
          </a:prstGeom>
        </p:spPr>
        <p:txBody>
          <a:bodyPr wrap="square">
            <a:spAutoFit/>
          </a:bodyPr>
          <a:lstStyle/>
          <a:p>
            <a:pPr algn="ctr" eaLnBrk="1" hangingPunct="1">
              <a:spcBef>
                <a:spcPct val="50000"/>
              </a:spcBef>
            </a:pPr>
            <a:r>
              <a:rPr lang="en-US" altLang="ru-RU" sz="2000" b="1" dirty="0">
                <a:solidFill>
                  <a:srgbClr val="FFFF00"/>
                </a:solidFill>
                <a:latin typeface="Arial" panose="020B0604020202020204" pitchFamily="34" charset="0"/>
              </a:rPr>
              <a:t>Thickness of stripping foil – 20 -200 </a:t>
            </a:r>
            <a:r>
              <a:rPr lang="en-US" altLang="ru-RU" sz="2000" b="1" dirty="0">
                <a:solidFill>
                  <a:srgbClr val="FFFF00"/>
                </a:solidFill>
                <a:latin typeface="Arial" panose="020B0604020202020204" pitchFamily="34" charset="0"/>
                <a:sym typeface="Symbol" panose="05050102010706020507" pitchFamily="18" charset="2"/>
              </a:rPr>
              <a:t>g/cm</a:t>
            </a:r>
            <a:r>
              <a:rPr lang="en-US" altLang="ru-RU" sz="2000" b="1" baseline="30000" dirty="0">
                <a:solidFill>
                  <a:srgbClr val="FFFF00"/>
                </a:solidFill>
                <a:latin typeface="Arial" panose="020B0604020202020204" pitchFamily="34" charset="0"/>
                <a:sym typeface="Symbol" panose="05050102010706020507" pitchFamily="18" charset="2"/>
              </a:rPr>
              <a:t>2</a:t>
            </a:r>
          </a:p>
        </p:txBody>
      </p:sp>
    </p:spTree>
    <p:extLst>
      <p:ext uri="{BB962C8B-B14F-4D97-AF65-F5344CB8AC3E}">
        <p14:creationId xmlns="" xmlns:p14="http://schemas.microsoft.com/office/powerpoint/2010/main" val="3188228438"/>
      </p:ext>
    </p:extLst>
  </p:cSld>
  <p:clrMapOvr>
    <a:masterClrMapping/>
  </p:clrMapOvr>
  <p:transition/>
  <p:timing>
    <p:tnLst>
      <p:par>
        <p:cTn id="1" dur="indefinite" restart="never" nodeType="tmRoot"/>
      </p:par>
    </p:tnLst>
  </p:timing>
</p:sld>
</file>

<file path=ppt/theme/_rels/theme25.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AE6F2518-B084-4896-AF52-66CC2144AA26}"/>
    </a:ext>
  </a:extLst>
</a:theme>
</file>

<file path=ppt/theme/theme11.xml><?xml version="1.0" encoding="utf-8"?>
<a:theme xmlns:a="http://schemas.openxmlformats.org/drawingml/2006/main" name="6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ru-R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ru-RU"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ru-R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ru-RU"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3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1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ru-RU"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ru-RU"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7_Оформление по умолчанию">
  <a:themeElements>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4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5_Оформление по умолчанию">
  <a:themeElements>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6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Оформление по умолчанию">
  <a:themeElements>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1_Оформление по умолчанию">
  <a:themeElements>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Параллакс">
  <a:themeElements>
    <a:clrScheme name="Параллакс">
      <a:dk1>
        <a:sysClr val="windowText" lastClr="000000"/>
      </a:dk1>
      <a:lt1>
        <a:sysClr val="window" lastClr="FFFFFF"/>
      </a:lt1>
      <a:dk2>
        <a:srgbClr val="212121"/>
      </a:dk2>
      <a:lt2>
        <a:srgbClr val="CDD0D1"/>
      </a:lt2>
      <a:accent1>
        <a:srgbClr val="BC1C1C"/>
      </a:accent1>
      <a:accent2>
        <a:srgbClr val="F67534"/>
      </a:accent2>
      <a:accent3>
        <a:srgbClr val="EAAC35"/>
      </a:accent3>
      <a:accent4>
        <a:srgbClr val="9BAF68"/>
      </a:accent4>
      <a:accent5>
        <a:srgbClr val="68B9A6"/>
      </a:accent5>
      <a:accent6>
        <a:srgbClr val="50B1D4"/>
      </a:accent6>
      <a:hlink>
        <a:srgbClr val="E46416"/>
      </a:hlink>
      <a:folHlink>
        <a:srgbClr val="EE9340"/>
      </a:folHlink>
    </a:clrScheme>
    <a:fontScheme name="Параллакс">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Параллакс">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 xmlns:thm15="http://schemas.microsoft.com/office/thememl/2012/main" name="Parallax" id="{3388167B-A2EB-4685-9635-1831D9AEF8C4}" vid="{93B4CCAC-FD5A-4D59-B1AC-EAF45910B5A9}"/>
    </a:ext>
  </a:extLst>
</a:theme>
</file>

<file path=ppt/theme/theme26.xml><?xml version="1.0" encoding="utf-8"?>
<a:theme xmlns:a="http://schemas.openxmlformats.org/drawingml/2006/main" name="7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6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8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ru-RU"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ru-RU"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ru-R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ru-RU"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Arial Cyr"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Arial Cyr" panose="020B0604020202020204" pitchFamily="34"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Оформление по умолчанию">
  <a:themeElements>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29061</TotalTime>
  <Words>4551</Words>
  <Application>Microsoft Office PowerPoint</Application>
  <PresentationFormat>Экран (4:3)</PresentationFormat>
  <Paragraphs>1351</Paragraphs>
  <Slides>63</Slides>
  <Notes>34</Notes>
  <HiddenSlides>7</HiddenSlides>
  <MMClips>0</MMClips>
  <ScaleCrop>false</ScaleCrop>
  <HeadingPairs>
    <vt:vector size="6" baseType="variant">
      <vt:variant>
        <vt:lpstr>Тема</vt:lpstr>
      </vt:variant>
      <vt:variant>
        <vt:i4>28</vt:i4>
      </vt:variant>
      <vt:variant>
        <vt:lpstr>Внедренные серверы OLE</vt:lpstr>
      </vt:variant>
      <vt:variant>
        <vt:i4>7</vt:i4>
      </vt:variant>
      <vt:variant>
        <vt:lpstr>Заголовки слайдов</vt:lpstr>
      </vt:variant>
      <vt:variant>
        <vt:i4>63</vt:i4>
      </vt:variant>
    </vt:vector>
  </HeadingPairs>
  <TitlesOfParts>
    <vt:vector size="98" baseType="lpstr">
      <vt:lpstr>Оформление по умолчанию</vt:lpstr>
      <vt:lpstr>Тема Office</vt:lpstr>
      <vt:lpstr>Default Design</vt:lpstr>
      <vt:lpstr>2_Тема Office</vt:lpstr>
      <vt:lpstr>Whirlpool</vt:lpstr>
      <vt:lpstr>1_Тема Office</vt:lpstr>
      <vt:lpstr>2_Оформление по умолчанию</vt:lpstr>
      <vt:lpstr>1_Default Design</vt:lpstr>
      <vt:lpstr>4_Оформление по умолчанию</vt:lpstr>
      <vt:lpstr>Office Theme</vt:lpstr>
      <vt:lpstr>6_Тема Office</vt:lpstr>
      <vt:lpstr>2_Default Design</vt:lpstr>
      <vt:lpstr>3_Default Design</vt:lpstr>
      <vt:lpstr>7_Тема Office</vt:lpstr>
      <vt:lpstr>3_Оформление по умолчанию</vt:lpstr>
      <vt:lpstr>11_Whirlpool</vt:lpstr>
      <vt:lpstr>2_Whirlpool</vt:lpstr>
      <vt:lpstr>7_Оформление по умолчанию</vt:lpstr>
      <vt:lpstr>4_Тема Office</vt:lpstr>
      <vt:lpstr>5_Оформление по умолчанию</vt:lpstr>
      <vt:lpstr>Beam</vt:lpstr>
      <vt:lpstr>6_Оформление по умолчанию</vt:lpstr>
      <vt:lpstr>8_Оформление по умолчанию</vt:lpstr>
      <vt:lpstr>1_Оформление по умолчанию</vt:lpstr>
      <vt:lpstr>Параллакс</vt:lpstr>
      <vt:lpstr>7_Whirlpool</vt:lpstr>
      <vt:lpstr>6_Whirlpool</vt:lpstr>
      <vt:lpstr>8_Whirlpool</vt:lpstr>
      <vt:lpstr>Slide</vt:lpstr>
      <vt:lpstr>AutoCAD Drawing</vt:lpstr>
      <vt:lpstr>Chart</vt:lpstr>
      <vt:lpstr>PHOTO-PAINT</vt:lpstr>
      <vt:lpstr>CorelDRAW</vt:lpstr>
      <vt:lpstr>Graph</vt:lpstr>
      <vt:lpstr>Документ</vt:lpstr>
      <vt:lpstr>Слайд 1</vt:lpstr>
      <vt:lpstr>FLNR’s BASIC DIRECTIONS of RESEARCH  </vt:lpstr>
      <vt:lpstr>Слайд 3</vt:lpstr>
      <vt:lpstr>Слайд 4</vt:lpstr>
      <vt:lpstr>Слайд 5</vt:lpstr>
      <vt:lpstr>Слайд 6</vt:lpstr>
      <vt:lpstr>Axial injection system of U-400 Cyclotron</vt:lpstr>
      <vt:lpstr>Слайд 8</vt:lpstr>
      <vt:lpstr>Слайд 9</vt:lpstr>
      <vt:lpstr>Слайд 10</vt:lpstr>
      <vt:lpstr>Слайд 11</vt:lpstr>
      <vt:lpstr>Слайд 12</vt:lpstr>
      <vt:lpstr>The U-400M heavy ion cyclotron (1991) </vt:lpstr>
      <vt:lpstr>Слайд 14</vt:lpstr>
      <vt:lpstr>Слайд 15</vt:lpstr>
      <vt:lpstr>Источники ионов на циклотроне У-400М  DECRIS-2 (14 ГГц) и DECRIS-SC2 (18 ГГц) </vt:lpstr>
      <vt:lpstr>U-400M.  Ion beam extraction by charge exchange method</vt:lpstr>
      <vt:lpstr>Слайд 18</vt:lpstr>
      <vt:lpstr>Слайд 19</vt:lpstr>
      <vt:lpstr>Слайд 20</vt:lpstr>
      <vt:lpstr>Слайд 21</vt:lpstr>
      <vt:lpstr>Слайд 22</vt:lpstr>
      <vt:lpstr>У-400М. Каналы пучков ионов низкой энергии</vt:lpstr>
      <vt:lpstr>Слайд 24</vt:lpstr>
      <vt:lpstr>SHE factory:</vt:lpstr>
      <vt:lpstr>Слайд 26</vt:lpstr>
      <vt:lpstr>Слайд 27</vt:lpstr>
      <vt:lpstr>Слайд 28</vt:lpstr>
      <vt:lpstr>Modernization of the U400 cyclotron  (Project U-400R)</vt:lpstr>
      <vt:lpstr>Слайд 30</vt:lpstr>
      <vt:lpstr>Слайд 31</vt:lpstr>
      <vt:lpstr>Слайд 32</vt:lpstr>
      <vt:lpstr>Increasing of accelerated ion energy at the U-400M cyclotron</vt:lpstr>
      <vt:lpstr>Слайд 34</vt:lpstr>
      <vt:lpstr>Слайд 35</vt:lpstr>
      <vt:lpstr>Слайд 36</vt:lpstr>
      <vt:lpstr>Слайд 37</vt:lpstr>
      <vt:lpstr>Магнитное поле У-400М</vt:lpstr>
      <vt:lpstr>Слайд 39</vt:lpstr>
      <vt:lpstr>Циклотрон У-400М</vt:lpstr>
      <vt:lpstr>Слайд 41</vt:lpstr>
      <vt:lpstr>Слайд 42</vt:lpstr>
      <vt:lpstr>Слайд 43</vt:lpstr>
      <vt:lpstr>Предлагается вывод пучка  с использованием электростатического дефлектора </vt:lpstr>
      <vt:lpstr>Поперечное сечение электростатического дефлектора (вариант)</vt:lpstr>
      <vt:lpstr>Вариант конструкции канала МС2</vt:lpstr>
      <vt:lpstr>Слайд 47</vt:lpstr>
      <vt:lpstr>Слайд 48</vt:lpstr>
      <vt:lpstr>Слайд 49</vt:lpstr>
      <vt:lpstr>Центральная область циклотрона</vt:lpstr>
      <vt:lpstr>Слайд 51</vt:lpstr>
      <vt:lpstr>Слайд 52</vt:lpstr>
      <vt:lpstr>Слайд 53</vt:lpstr>
      <vt:lpstr>Ионный источник</vt:lpstr>
      <vt:lpstr>Слайд 55</vt:lpstr>
      <vt:lpstr>Слайд 56</vt:lpstr>
      <vt:lpstr>Слайд 57</vt:lpstr>
      <vt:lpstr>Слайд 58</vt:lpstr>
      <vt:lpstr>Слайд 59</vt:lpstr>
      <vt:lpstr>Слайд 60</vt:lpstr>
      <vt:lpstr>DC-110 dedicated heavy ion cyclotron developed and created at the Flerov Laboratory of Nuclear Reactions of the Joint Institute for Nuclear Research for the BETA research and industrial complex in Dubna (Russia)</vt:lpstr>
      <vt:lpstr>Слайд 62</vt:lpstr>
      <vt:lpstr>Слайд 63</vt:lpstr>
    </vt:vector>
  </TitlesOfParts>
  <Company>Reanimator Extreme Edition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Пользователь Windows</dc:creator>
  <cp:lastModifiedBy>Gikal</cp:lastModifiedBy>
  <cp:revision>649</cp:revision>
  <dcterms:created xsi:type="dcterms:W3CDTF">2011-11-22T12:32:54Z</dcterms:created>
  <dcterms:modified xsi:type="dcterms:W3CDTF">2017-09-04T09:40:58Z</dcterms:modified>
</cp:coreProperties>
</file>