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6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.xml.rels" ContentType="application/vnd.openxmlformats-package.relationships+xml"/>
  <Override PartName="/ppt/notesSlides/notesSlide1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36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37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38.png" ContentType="image/png"/>
  <Override PartName="/ppt/media/image3.png" ContentType="image/png"/>
  <Override PartName="/ppt/media/image4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09B09D19-EB86-4A1A-8410-828274901C77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685800" y="4343400"/>
            <a:ext cx="5479560" cy="410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8400" cy="4096800"/>
          </a:xfrm>
          <a:prstGeom prst="rect">
            <a:avLst/>
          </a:prstGeom>
        </p:spPr>
        <p:txBody>
          <a:bodyPr tIns="91440" bIns="9144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8400" cy="4096800"/>
          </a:xfrm>
          <a:prstGeom prst="rect">
            <a:avLst/>
          </a:prstGeom>
        </p:spPr>
        <p:txBody>
          <a:bodyPr tIns="91440" bIns="9144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685800" y="4343400"/>
            <a:ext cx="5479560" cy="410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68400" cy="4096800"/>
          </a:xfrm>
          <a:prstGeom prst="rect">
            <a:avLst/>
          </a:prstGeom>
        </p:spPr>
        <p:txBody>
          <a:bodyPr tIns="91440" bIns="9144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11600" cy="1418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11600" cy="2150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55320"/>
            <a:ext cx="8211600" cy="2150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11600" cy="1418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07160" cy="2150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5240" y="1600200"/>
            <a:ext cx="4007160" cy="2150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65240" y="3955320"/>
            <a:ext cx="4007160" cy="2150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55320"/>
            <a:ext cx="4007160" cy="2150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11600" cy="1418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11600" cy="4508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11600" cy="4508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7720" y="1599840"/>
            <a:ext cx="5650200" cy="4508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7720" y="1599840"/>
            <a:ext cx="5650200" cy="4508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11600" cy="1418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11600" cy="4508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11600" cy="1418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11600" cy="4508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11600" cy="1418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07160" cy="4508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5240" y="1600200"/>
            <a:ext cx="4007160" cy="4508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11600" cy="1418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128520"/>
            <a:ext cx="8211600" cy="6577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11600" cy="1418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07160" cy="2150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55320"/>
            <a:ext cx="4007160" cy="2150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65240" y="1600200"/>
            <a:ext cx="4007160" cy="4508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11600" cy="1418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07160" cy="4508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5240" y="1600200"/>
            <a:ext cx="4007160" cy="2150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5240" y="3955320"/>
            <a:ext cx="4007160" cy="2150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11600" cy="1418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07160" cy="2150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5240" y="1600200"/>
            <a:ext cx="4007160" cy="2150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55320"/>
            <a:ext cx="8211600" cy="2150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11600" cy="1418760"/>
          </a:xfrm>
          <a:prstGeom prst="rect">
            <a:avLst/>
          </a:prstGeom>
        </p:spPr>
        <p:txBody>
          <a:bodyPr tIns="91440" bIns="9144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11600" cy="4508280"/>
          </a:xfrm>
          <a:prstGeom prst="rect">
            <a:avLst/>
          </a:prstGeom>
        </p:spPr>
        <p:txBody>
          <a:bodyPr tIns="91440" bIns="9144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15720" cy="458280"/>
          </a:xfrm>
          <a:prstGeom prst="rect">
            <a:avLst/>
          </a:prstGeom>
        </p:spPr>
        <p:txBody>
          <a:bodyPr tIns="91440" bIns="9144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77840" cy="458280"/>
          </a:xfrm>
          <a:prstGeom prst="rect">
            <a:avLst/>
          </a:prstGeom>
        </p:spPr>
        <p:txBody>
          <a:bodyPr tIns="91440" bIns="9144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15720" cy="458280"/>
          </a:xfrm>
          <a:prstGeom prst="rect">
            <a:avLst/>
          </a:prstGeom>
        </p:spPr>
        <p:txBody>
          <a:bodyPr lIns="90000" rIns="90000" tIns="46800" bIns="46800"/>
          <a:p>
            <a:pPr>
              <a:lnSpc>
                <a:spcPct val="100000"/>
              </a:lnSpc>
            </a:pPr>
            <a:fld id="{79F38B97-3390-4D0E-98B4-34A0A105D220}" type="slidenum"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13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hyperlink" Target="https://github.com/epicf" TargetMode="External"/><Relationship Id="rId3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1600200"/>
            <a:ext cx="8222760" cy="451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3080" indent="-342720" algn="ctr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Software for Low-Energy Beam Simulation by Particle-in-Cell Algorithm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r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Boytsov Alexey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JINR, VBLHEP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128520"/>
            <a:ext cx="8211960" cy="1419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Another way FreeCAD - ParaView (beta version)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Shape 112" descr=""/>
          <p:cNvPicPr/>
          <p:nvPr/>
        </p:nvPicPr>
        <p:blipFill>
          <a:blip r:embed="rId1"/>
          <a:stretch/>
        </p:blipFill>
        <p:spPr>
          <a:xfrm>
            <a:off x="152280" y="1700280"/>
            <a:ext cx="8768160" cy="4775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128520"/>
            <a:ext cx="8213400" cy="1420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marL="914400" indent="457200"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Tests - Helix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Shape 118" descr=""/>
          <p:cNvPicPr/>
          <p:nvPr/>
        </p:nvPicPr>
        <p:blipFill>
          <a:blip r:embed="rId2"/>
          <a:srcRect l="11353" t="10387" r="9503" b="3865"/>
          <a:stretch/>
        </p:blipFill>
        <p:spPr>
          <a:xfrm>
            <a:off x="3431880" y="1712160"/>
            <a:ext cx="5361480" cy="4356720"/>
          </a:xfrm>
          <a:prstGeom prst="rect">
            <a:avLst/>
          </a:prstGeom>
          <a:ln>
            <a:noFill/>
          </a:ln>
        </p:spPr>
      </p:pic>
      <p:pic>
        <p:nvPicPr>
          <p:cNvPr id="90" name="Shape 119" descr=""/>
          <p:cNvPicPr/>
          <p:nvPr/>
        </p:nvPicPr>
        <p:blipFill>
          <a:blip r:embed="rId3"/>
          <a:stretch/>
        </p:blipFill>
        <p:spPr>
          <a:xfrm>
            <a:off x="152280" y="1216080"/>
            <a:ext cx="3119040" cy="4883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128520"/>
            <a:ext cx="8211960" cy="1419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marL="2286000" indent="457200"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Tests - Ribbon beam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Shape 125" descr=""/>
          <p:cNvPicPr/>
          <p:nvPr/>
        </p:nvPicPr>
        <p:blipFill>
          <a:blip r:embed="rId1"/>
          <a:stretch/>
        </p:blipFill>
        <p:spPr>
          <a:xfrm>
            <a:off x="3379320" y="1325520"/>
            <a:ext cx="5431680" cy="5431680"/>
          </a:xfrm>
          <a:prstGeom prst="rect">
            <a:avLst/>
          </a:prstGeom>
          <a:ln>
            <a:noFill/>
          </a:ln>
        </p:spPr>
      </p:pic>
      <p:pic>
        <p:nvPicPr>
          <p:cNvPr id="93" name="Shape 126" descr=""/>
          <p:cNvPicPr/>
          <p:nvPr/>
        </p:nvPicPr>
        <p:blipFill>
          <a:blip r:embed="rId2"/>
          <a:stretch/>
        </p:blipFill>
        <p:spPr>
          <a:xfrm>
            <a:off x="170280" y="212760"/>
            <a:ext cx="2469240" cy="6525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120600"/>
            <a:ext cx="821340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Simulation Example: Two-Stream Instability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Shape 132" descr=""/>
          <p:cNvPicPr/>
          <p:nvPr/>
        </p:nvPicPr>
        <p:blipFill>
          <a:blip r:embed="rId2"/>
          <a:stretch/>
        </p:blipFill>
        <p:spPr>
          <a:xfrm>
            <a:off x="5456160" y="1824120"/>
            <a:ext cx="3318480" cy="372960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182520" y="5486400"/>
            <a:ext cx="527328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Grid 40х40х300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1000 time steps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190000 macroparticles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Simulation time: 20 minutes on single CPU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Shape 134" descr=""/>
          <p:cNvPicPr/>
          <p:nvPr/>
        </p:nvPicPr>
        <p:blipFill>
          <a:blip r:embed="rId3"/>
          <a:stretch/>
        </p:blipFill>
        <p:spPr>
          <a:xfrm>
            <a:off x="285840" y="1708200"/>
            <a:ext cx="4834080" cy="362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128520"/>
            <a:ext cx="8213400" cy="1420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Future Plans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457200" y="1600200"/>
            <a:ext cx="8213400" cy="450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3080" indent="-34272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Programming tools: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MPI-CUDA parallelization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User interface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Analysis tools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CAD models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Physical tools: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Develop emission model of particle source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Add material properties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Collision models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Physical simulations: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Two stream instability of electrons and 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Reflex mode of operation in Electron beam ion source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Brillouin beam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128520"/>
            <a:ext cx="8213400" cy="1420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Summary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182520" y="1600200"/>
            <a:ext cx="8961120" cy="450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1. Basic code for Particle-In-Cell algorithm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has been written.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2. First tests have been performed.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3. Project is hosted at </a:t>
            </a:r>
            <a:r>
              <a:rPr b="0" lang="en-US" sz="3200" spc="-1" strike="noStrike" u="sng">
                <a:solidFill>
                  <a:srgbClr val="cccc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2"/>
              </a:rPr>
              <a:t>https://github.com/epicf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.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It is open, please try and enjoy.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3080" indent="-32976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29760"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29760"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Спасибо за внимание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57200" y="128520"/>
            <a:ext cx="8213400" cy="1420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Contents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57200" y="1600200"/>
            <a:ext cx="8213400" cy="450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Motivation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Algorithm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Workflow, Libraries and Tools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Tests and Simulation Example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Future Plans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Summary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457200" y="128520"/>
            <a:ext cx="8211960" cy="1419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Low-Energy Beam Devices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" name="Shape 44" descr=""/>
          <p:cNvPicPr/>
          <p:nvPr/>
        </p:nvPicPr>
        <p:blipFill>
          <a:blip r:embed="rId1"/>
          <a:stretch/>
        </p:blipFill>
        <p:spPr>
          <a:xfrm>
            <a:off x="1752480" y="1211760"/>
            <a:ext cx="6217560" cy="3511440"/>
          </a:xfrm>
          <a:prstGeom prst="rect">
            <a:avLst/>
          </a:prstGeom>
          <a:ln>
            <a:noFill/>
          </a:ln>
        </p:spPr>
      </p:pic>
      <p:pic>
        <p:nvPicPr>
          <p:cNvPr id="49" name="Shape 45" descr=""/>
          <p:cNvPicPr/>
          <p:nvPr/>
        </p:nvPicPr>
        <p:blipFill>
          <a:blip r:embed="rId2"/>
          <a:stretch/>
        </p:blipFill>
        <p:spPr>
          <a:xfrm>
            <a:off x="142560" y="4933080"/>
            <a:ext cx="1924920" cy="1844280"/>
          </a:xfrm>
          <a:prstGeom prst="rect">
            <a:avLst/>
          </a:prstGeom>
          <a:ln>
            <a:noFill/>
          </a:ln>
        </p:spPr>
      </p:pic>
      <p:pic>
        <p:nvPicPr>
          <p:cNvPr id="50" name="Shape 46" descr=""/>
          <p:cNvPicPr/>
          <p:nvPr/>
        </p:nvPicPr>
        <p:blipFill>
          <a:blip r:embed="rId3"/>
          <a:stretch/>
        </p:blipFill>
        <p:spPr>
          <a:xfrm>
            <a:off x="2203920" y="4933080"/>
            <a:ext cx="4197600" cy="1849320"/>
          </a:xfrm>
          <a:prstGeom prst="rect">
            <a:avLst/>
          </a:prstGeom>
          <a:ln>
            <a:noFill/>
          </a:ln>
        </p:spPr>
      </p:pic>
      <p:pic>
        <p:nvPicPr>
          <p:cNvPr id="51" name="Shape 47" descr=""/>
          <p:cNvPicPr/>
          <p:nvPr/>
        </p:nvPicPr>
        <p:blipFill>
          <a:blip r:embed="rId4"/>
          <a:stretch/>
        </p:blipFill>
        <p:spPr>
          <a:xfrm>
            <a:off x="6531480" y="4933080"/>
            <a:ext cx="2426400" cy="183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457200" y="128520"/>
            <a:ext cx="8222760" cy="142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Particle-in-Cell Method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457200" y="1600200"/>
            <a:ext cx="8223120" cy="674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marL="343080" indent="-342720" algn="just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Particle-In-Cell Method for Hydrodynamic Calculations.Personal Authors: Evans, Martha W.; Harlow, Francis H.; Bromberg, Eleazer Report Date: 08 NOV 1957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" name="Shape 55" descr=""/>
          <p:cNvPicPr/>
          <p:nvPr/>
        </p:nvPicPr>
        <p:blipFill>
          <a:blip r:embed="rId2"/>
          <a:stretch/>
        </p:blipFill>
        <p:spPr>
          <a:xfrm>
            <a:off x="274680" y="2354400"/>
            <a:ext cx="8537040" cy="3587040"/>
          </a:xfrm>
          <a:prstGeom prst="rect">
            <a:avLst/>
          </a:prstGeom>
          <a:ln>
            <a:noFill/>
          </a:ln>
        </p:spPr>
      </p:pic>
      <p:sp>
        <p:nvSpPr>
          <p:cNvPr id="55" name="CustomShape 3"/>
          <p:cNvSpPr/>
          <p:nvPr/>
        </p:nvSpPr>
        <p:spPr>
          <a:xfrm>
            <a:off x="274680" y="5943600"/>
            <a:ext cx="8223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http://gaps.ing2.uniroma1.it/alberto/alberto/PIC_files/PICloop.jpg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457200" y="128520"/>
            <a:ext cx="8211960" cy="1419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Software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Shape 62" descr=""/>
          <p:cNvPicPr/>
          <p:nvPr/>
        </p:nvPicPr>
        <p:blipFill>
          <a:blip r:embed="rId1"/>
          <a:stretch/>
        </p:blipFill>
        <p:spPr>
          <a:xfrm>
            <a:off x="415800" y="1815480"/>
            <a:ext cx="8378280" cy="2603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457200" y="128520"/>
            <a:ext cx="8213400" cy="1420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Libraries and Tools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Shape 68" descr=""/>
          <p:cNvPicPr/>
          <p:nvPr/>
        </p:nvPicPr>
        <p:blipFill>
          <a:blip r:embed="rId2"/>
          <a:stretch/>
        </p:blipFill>
        <p:spPr>
          <a:xfrm>
            <a:off x="951480" y="3459240"/>
            <a:ext cx="2353320" cy="942480"/>
          </a:xfrm>
          <a:prstGeom prst="rect">
            <a:avLst/>
          </a:prstGeom>
          <a:ln>
            <a:noFill/>
          </a:ln>
        </p:spPr>
      </p:pic>
      <p:sp>
        <p:nvSpPr>
          <p:cNvPr id="60" name="CustomShape 2"/>
          <p:cNvSpPr/>
          <p:nvPr/>
        </p:nvSpPr>
        <p:spPr>
          <a:xfrm>
            <a:off x="797040" y="4559400"/>
            <a:ext cx="2899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https://www.hdfgroup.org/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" name="Shape 70" descr=""/>
          <p:cNvPicPr/>
          <p:nvPr/>
        </p:nvPicPr>
        <p:blipFill>
          <a:blip r:embed="rId3"/>
          <a:stretch/>
        </p:blipFill>
        <p:spPr>
          <a:xfrm>
            <a:off x="4006800" y="1279440"/>
            <a:ext cx="1875960" cy="1552320"/>
          </a:xfrm>
          <a:prstGeom prst="rect">
            <a:avLst/>
          </a:prstGeom>
          <a:ln>
            <a:noFill/>
          </a:ln>
        </p:spPr>
      </p:pic>
      <p:sp>
        <p:nvSpPr>
          <p:cNvPr id="62" name="CustomShape 3"/>
          <p:cNvSpPr/>
          <p:nvPr/>
        </p:nvSpPr>
        <p:spPr>
          <a:xfrm>
            <a:off x="3656880" y="2892600"/>
            <a:ext cx="2651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https://github.com/epicf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Shape 72" descr=""/>
          <p:cNvPicPr/>
          <p:nvPr/>
        </p:nvPicPr>
        <p:blipFill>
          <a:blip r:embed="rId4"/>
          <a:stretch/>
        </p:blipFill>
        <p:spPr>
          <a:xfrm>
            <a:off x="4479840" y="3382920"/>
            <a:ext cx="3590640" cy="1058400"/>
          </a:xfrm>
          <a:prstGeom prst="rect">
            <a:avLst/>
          </a:prstGeom>
          <a:ln>
            <a:noFill/>
          </a:ln>
        </p:spPr>
      </p:pic>
      <p:sp>
        <p:nvSpPr>
          <p:cNvPr id="64" name="CustomShape 4"/>
          <p:cNvSpPr/>
          <p:nvPr/>
        </p:nvSpPr>
        <p:spPr>
          <a:xfrm>
            <a:off x="4688280" y="4443480"/>
            <a:ext cx="2899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https://www.paraview.org/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CustomShape 5"/>
          <p:cNvSpPr/>
          <p:nvPr/>
        </p:nvSpPr>
        <p:spPr>
          <a:xfrm>
            <a:off x="4667760" y="5907240"/>
            <a:ext cx="3108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https://www.freecadweb.org/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Shape 75" descr=""/>
          <p:cNvPicPr/>
          <p:nvPr/>
        </p:nvPicPr>
        <p:blipFill>
          <a:blip r:embed="rId5"/>
          <a:stretch/>
        </p:blipFill>
        <p:spPr>
          <a:xfrm>
            <a:off x="4546440" y="4900680"/>
            <a:ext cx="3537360" cy="954360"/>
          </a:xfrm>
          <a:prstGeom prst="rect">
            <a:avLst/>
          </a:prstGeom>
          <a:ln>
            <a:noFill/>
          </a:ln>
        </p:spPr>
      </p:pic>
      <p:pic>
        <p:nvPicPr>
          <p:cNvPr id="67" name="Shape 76" descr=""/>
          <p:cNvPicPr/>
          <p:nvPr/>
        </p:nvPicPr>
        <p:blipFill>
          <a:blip r:embed="rId6"/>
          <a:stretch/>
        </p:blipFill>
        <p:spPr>
          <a:xfrm>
            <a:off x="1245240" y="5213520"/>
            <a:ext cx="1875240" cy="722520"/>
          </a:xfrm>
          <a:prstGeom prst="rect">
            <a:avLst/>
          </a:prstGeom>
          <a:ln>
            <a:noFill/>
          </a:ln>
        </p:spPr>
      </p:pic>
      <p:sp>
        <p:nvSpPr>
          <p:cNvPr id="68" name="CustomShape 6"/>
          <p:cNvSpPr/>
          <p:nvPr/>
        </p:nvSpPr>
        <p:spPr>
          <a:xfrm>
            <a:off x="1192320" y="5937120"/>
            <a:ext cx="1875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http://hlit.jinr.ru/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7"/>
          <p:cNvSpPr/>
          <p:nvPr/>
        </p:nvSpPr>
        <p:spPr>
          <a:xfrm>
            <a:off x="6126120" y="1463760"/>
            <a:ext cx="246384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Development team: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Bulychev Andrew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Boytsov Alexey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Shape 79" descr=""/>
          <p:cNvPicPr/>
          <p:nvPr/>
        </p:nvPicPr>
        <p:blipFill>
          <a:blip r:embed="rId7"/>
          <a:stretch/>
        </p:blipFill>
        <p:spPr>
          <a:xfrm>
            <a:off x="1049760" y="1463760"/>
            <a:ext cx="2155320" cy="1456200"/>
          </a:xfrm>
          <a:prstGeom prst="rect">
            <a:avLst/>
          </a:prstGeom>
          <a:ln>
            <a:noFill/>
          </a:ln>
        </p:spPr>
      </p:pic>
      <p:sp>
        <p:nvSpPr>
          <p:cNvPr id="71" name="CustomShape 8"/>
          <p:cNvSpPr/>
          <p:nvPr/>
        </p:nvSpPr>
        <p:spPr>
          <a:xfrm>
            <a:off x="813240" y="2936880"/>
            <a:ext cx="2739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https://www.python.org/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457200" y="128520"/>
            <a:ext cx="8211960" cy="1419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Github.com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Shape 86" descr=""/>
          <p:cNvPicPr/>
          <p:nvPr/>
        </p:nvPicPr>
        <p:blipFill>
          <a:blip r:embed="rId1"/>
          <a:stretch/>
        </p:blipFill>
        <p:spPr>
          <a:xfrm>
            <a:off x="1034640" y="1307880"/>
            <a:ext cx="6905160" cy="5331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457200" y="128520"/>
            <a:ext cx="8211960" cy="1419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How to do simulation?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237240" y="1413000"/>
            <a:ext cx="1694520" cy="48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1.Write config file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Shape 93" descr=""/>
          <p:cNvPicPr/>
          <p:nvPr/>
        </p:nvPicPr>
        <p:blipFill>
          <a:blip r:embed="rId1"/>
          <a:stretch/>
        </p:blipFill>
        <p:spPr>
          <a:xfrm>
            <a:off x="2110320" y="1413000"/>
            <a:ext cx="1836720" cy="2025360"/>
          </a:xfrm>
          <a:prstGeom prst="rect">
            <a:avLst/>
          </a:prstGeom>
          <a:ln>
            <a:noFill/>
          </a:ln>
        </p:spPr>
      </p:pic>
      <p:sp>
        <p:nvSpPr>
          <p:cNvPr id="77" name="CustomShape 3"/>
          <p:cNvSpPr/>
          <p:nvPr/>
        </p:nvSpPr>
        <p:spPr>
          <a:xfrm>
            <a:off x="5668920" y="1199160"/>
            <a:ext cx="1912320" cy="39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2. Run simulation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Shape 95" descr=""/>
          <p:cNvPicPr/>
          <p:nvPr/>
        </p:nvPicPr>
        <p:blipFill>
          <a:blip r:embed="rId2"/>
          <a:stretch/>
        </p:blipFill>
        <p:spPr>
          <a:xfrm>
            <a:off x="4869720" y="1548000"/>
            <a:ext cx="3103920" cy="1551960"/>
          </a:xfrm>
          <a:prstGeom prst="rect">
            <a:avLst/>
          </a:prstGeom>
          <a:ln>
            <a:noFill/>
          </a:ln>
        </p:spPr>
      </p:pic>
      <p:pic>
        <p:nvPicPr>
          <p:cNvPr id="79" name="Shape 96" descr=""/>
          <p:cNvPicPr/>
          <p:nvPr/>
        </p:nvPicPr>
        <p:blipFill>
          <a:blip r:embed="rId3"/>
          <a:stretch/>
        </p:blipFill>
        <p:spPr>
          <a:xfrm>
            <a:off x="338400" y="3992040"/>
            <a:ext cx="3754800" cy="2023920"/>
          </a:xfrm>
          <a:prstGeom prst="rect">
            <a:avLst/>
          </a:prstGeom>
          <a:ln>
            <a:noFill/>
          </a:ln>
        </p:spPr>
      </p:pic>
      <p:sp>
        <p:nvSpPr>
          <p:cNvPr id="80" name="CustomShape 4"/>
          <p:cNvSpPr/>
          <p:nvPr/>
        </p:nvSpPr>
        <p:spPr>
          <a:xfrm>
            <a:off x="276480" y="3508200"/>
            <a:ext cx="1615680" cy="48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3. Obtain results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" name="Shape 98" descr=""/>
          <p:cNvPicPr/>
          <p:nvPr/>
        </p:nvPicPr>
        <p:blipFill>
          <a:blip r:embed="rId4"/>
          <a:stretch/>
        </p:blipFill>
        <p:spPr>
          <a:xfrm>
            <a:off x="5610960" y="4348800"/>
            <a:ext cx="2028240" cy="2028240"/>
          </a:xfrm>
          <a:prstGeom prst="rect">
            <a:avLst/>
          </a:prstGeom>
          <a:ln>
            <a:noFill/>
          </a:ln>
        </p:spPr>
      </p:pic>
      <p:pic>
        <p:nvPicPr>
          <p:cNvPr id="82" name="Shape 99" descr=""/>
          <p:cNvPicPr/>
          <p:nvPr/>
        </p:nvPicPr>
        <p:blipFill>
          <a:blip r:embed="rId5"/>
          <a:stretch/>
        </p:blipFill>
        <p:spPr>
          <a:xfrm>
            <a:off x="4372560" y="3992040"/>
            <a:ext cx="4486680" cy="295920"/>
          </a:xfrm>
          <a:prstGeom prst="rect">
            <a:avLst/>
          </a:prstGeom>
          <a:ln>
            <a:noFill/>
          </a:ln>
        </p:spPr>
      </p:pic>
      <p:sp>
        <p:nvSpPr>
          <p:cNvPr id="83" name="CustomShape 5"/>
          <p:cNvSpPr/>
          <p:nvPr/>
        </p:nvSpPr>
        <p:spPr>
          <a:xfrm>
            <a:off x="5789520" y="3457080"/>
            <a:ext cx="1912320" cy="5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4. Analyze results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128520"/>
            <a:ext cx="8211960" cy="1419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Another way FreeCAD - ParaView (beta version)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Shape 106" descr=""/>
          <p:cNvPicPr/>
          <p:nvPr/>
        </p:nvPicPr>
        <p:blipFill>
          <a:blip r:embed="rId1"/>
          <a:stretch/>
        </p:blipFill>
        <p:spPr>
          <a:xfrm>
            <a:off x="232920" y="1825920"/>
            <a:ext cx="8667360" cy="4509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2017-10-04T15:19:54Z</dcterms:modified>
  <cp:revision>1</cp:revision>
  <dc:subject/>
  <dc:title/>
</cp:coreProperties>
</file>