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611" r:id="rId1"/>
    <p:sldMasterId id="2147487623" r:id="rId2"/>
    <p:sldMasterId id="2147487635" r:id="rId3"/>
    <p:sldMasterId id="2147487647" r:id="rId4"/>
    <p:sldMasterId id="2147487659" r:id="rId5"/>
    <p:sldMasterId id="2147487671" r:id="rId6"/>
    <p:sldMasterId id="2147488067" r:id="rId7"/>
    <p:sldMasterId id="2147488081" r:id="rId8"/>
    <p:sldMasterId id="2147488407" r:id="rId9"/>
    <p:sldMasterId id="2147488432" r:id="rId10"/>
    <p:sldMasterId id="2147490474" r:id="rId11"/>
    <p:sldMasterId id="2147490486" r:id="rId12"/>
    <p:sldMasterId id="2147490510" r:id="rId13"/>
    <p:sldMasterId id="2147490522" r:id="rId14"/>
    <p:sldMasterId id="2147490534" r:id="rId15"/>
    <p:sldMasterId id="2147490881" r:id="rId16"/>
    <p:sldMasterId id="2147491279" r:id="rId17"/>
    <p:sldMasterId id="2147491680" r:id="rId18"/>
    <p:sldMasterId id="2147491692" r:id="rId19"/>
  </p:sldMasterIdLst>
  <p:notesMasterIdLst>
    <p:notesMasterId r:id="rId50"/>
  </p:notesMasterIdLst>
  <p:handoutMasterIdLst>
    <p:handoutMasterId r:id="rId51"/>
  </p:handoutMasterIdLst>
  <p:sldIdLst>
    <p:sldId id="787" r:id="rId20"/>
    <p:sldId id="845" r:id="rId21"/>
    <p:sldId id="856" r:id="rId22"/>
    <p:sldId id="894" r:id="rId23"/>
    <p:sldId id="866" r:id="rId24"/>
    <p:sldId id="867" r:id="rId25"/>
    <p:sldId id="870" r:id="rId26"/>
    <p:sldId id="871" r:id="rId27"/>
    <p:sldId id="895" r:id="rId28"/>
    <p:sldId id="873" r:id="rId29"/>
    <p:sldId id="874" r:id="rId30"/>
    <p:sldId id="875" r:id="rId31"/>
    <p:sldId id="872" r:id="rId32"/>
    <p:sldId id="876" r:id="rId33"/>
    <p:sldId id="863" r:id="rId34"/>
    <p:sldId id="877" r:id="rId35"/>
    <p:sldId id="851" r:id="rId36"/>
    <p:sldId id="878" r:id="rId37"/>
    <p:sldId id="852" r:id="rId38"/>
    <p:sldId id="880" r:id="rId39"/>
    <p:sldId id="883" r:id="rId40"/>
    <p:sldId id="885" r:id="rId41"/>
    <p:sldId id="879" r:id="rId42"/>
    <p:sldId id="889" r:id="rId43"/>
    <p:sldId id="890" r:id="rId44"/>
    <p:sldId id="886" r:id="rId45"/>
    <p:sldId id="891" r:id="rId46"/>
    <p:sldId id="892" r:id="rId47"/>
    <p:sldId id="893" r:id="rId48"/>
    <p:sldId id="844" r:id="rId4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14975"/>
    <a:srgbClr val="578200"/>
    <a:srgbClr val="699E00"/>
    <a:srgbClr val="004176"/>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01" autoAdjust="0"/>
    <p:restoredTop sz="86667" autoAdjust="0"/>
  </p:normalViewPr>
  <p:slideViewPr>
    <p:cSldViewPr snapToGrid="0">
      <p:cViewPr varScale="1">
        <p:scale>
          <a:sx n="78" d="100"/>
          <a:sy n="78" d="100"/>
        </p:scale>
        <p:origin x="1862" y="67"/>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1" d="100"/>
          <a:sy n="81" d="100"/>
        </p:scale>
        <p:origin x="-24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oleObject" Target="file:///G:\CMR2015\UP_statistic%2020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Inga\PAC\PAC-2015\Condensed%20Matter\user%20policy%20for%20pp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943144974525248"/>
          <c:y val="0.40333472943541632"/>
          <c:w val="0.2979046369203851"/>
          <c:h val="0.58854330708661384"/>
        </c:manualLayout>
      </c:layout>
      <c:doughnutChart>
        <c:varyColors val="1"/>
        <c:ser>
          <c:idx val="0"/>
          <c:order val="0"/>
          <c:dPt>
            <c:idx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608F-46D5-8868-E91F95A73FC7}"/>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1-608F-46D5-8868-E91F95A73FC7}"/>
              </c:ext>
            </c:extLst>
          </c:dPt>
          <c:dPt>
            <c:idx val="3"/>
            <c:bubble3D val="0"/>
            <c:spPr>
              <a:solidFill>
                <a:srgbClr val="FF33CC"/>
              </a:solidFill>
            </c:spPr>
            <c:extLst xmlns:c16r2="http://schemas.microsoft.com/office/drawing/2015/06/chart">
              <c:ext xmlns:c16="http://schemas.microsoft.com/office/drawing/2014/chart" uri="{C3380CC4-5D6E-409C-BE32-E72D297353CC}">
                <c16:uniqueId val="{00000002-608F-46D5-8868-E91F95A73FC7}"/>
              </c:ext>
            </c:extLst>
          </c:dPt>
          <c:dPt>
            <c:idx val="5"/>
            <c:bubble3D val="0"/>
            <c:spPr>
              <a:solidFill>
                <a:srgbClr val="FFFF00"/>
              </a:solidFill>
            </c:spPr>
            <c:extLst xmlns:c16r2="http://schemas.microsoft.com/office/drawing/2015/06/chart">
              <c:ext xmlns:c16="http://schemas.microsoft.com/office/drawing/2014/chart" uri="{C3380CC4-5D6E-409C-BE32-E72D297353CC}">
                <c16:uniqueId val="{00000003-608F-46D5-8868-E91F95A73FC7}"/>
              </c:ext>
            </c:extLst>
          </c:dPt>
          <c:dLbls>
            <c:spPr>
              <a:noFill/>
              <a:ln>
                <a:noFill/>
              </a:ln>
              <a:effectLst/>
            </c:spPr>
            <c:txPr>
              <a:bodyPr/>
              <a:lstStyle/>
              <a:p>
                <a:pPr>
                  <a:defRPr sz="1200">
                    <a:solidFill>
                      <a:schemeClr val="tx1"/>
                    </a:solidFill>
                  </a:defRPr>
                </a:pPr>
                <a:endParaRPr lang="hu-HU"/>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Sheet3!$A$1:$A$6</c:f>
              <c:strCache>
                <c:ptCount val="6"/>
                <c:pt idx="0">
                  <c:v>physics </c:v>
                </c:pt>
                <c:pt idx="1">
                  <c:v>chemistry</c:v>
                </c:pt>
                <c:pt idx="2">
                  <c:v>geosciences </c:v>
                </c:pt>
                <c:pt idx="3">
                  <c:v>materials science </c:v>
                </c:pt>
                <c:pt idx="4">
                  <c:v>applied science </c:v>
                </c:pt>
                <c:pt idx="5">
                  <c:v>biology, biophysics, biochemistry</c:v>
                </c:pt>
              </c:strCache>
            </c:strRef>
          </c:cat>
          <c:val>
            <c:numRef>
              <c:f>Sheet3!$B$1:$B$6</c:f>
              <c:numCache>
                <c:formatCode>General</c:formatCode>
                <c:ptCount val="6"/>
                <c:pt idx="0">
                  <c:v>80</c:v>
                </c:pt>
                <c:pt idx="1">
                  <c:v>23</c:v>
                </c:pt>
                <c:pt idx="2">
                  <c:v>20</c:v>
                </c:pt>
                <c:pt idx="3">
                  <c:v>51</c:v>
                </c:pt>
                <c:pt idx="4">
                  <c:v>8</c:v>
                </c:pt>
                <c:pt idx="5">
                  <c:v>16</c:v>
                </c:pt>
              </c:numCache>
            </c:numRef>
          </c:val>
          <c:extLst xmlns:c16r2="http://schemas.microsoft.com/office/drawing/2015/06/chart">
            <c:ext xmlns:c16="http://schemas.microsoft.com/office/drawing/2014/chart" uri="{C3380CC4-5D6E-409C-BE32-E72D297353CC}">
              <c16:uniqueId val="{00000004-608F-46D5-8868-E91F95A73FC7}"/>
            </c:ext>
          </c:extLst>
        </c:ser>
        <c:dLbls>
          <c:showLegendKey val="0"/>
          <c:showVal val="0"/>
          <c:showCatName val="0"/>
          <c:showSerName val="0"/>
          <c:showPercent val="1"/>
          <c:showBubbleSize val="0"/>
          <c:showLeaderLines val="1"/>
        </c:dLbls>
        <c:firstSliceAng val="0"/>
        <c:holeSize val="50"/>
      </c:doughnutChart>
    </c:plotArea>
    <c:legend>
      <c:legendPos val="t"/>
      <c:layout>
        <c:manualLayout>
          <c:xMode val="edge"/>
          <c:yMode val="edge"/>
          <c:x val="9.2497491122433231E-2"/>
          <c:y val="2.3774501591556373E-2"/>
          <c:w val="0.88421819515207667"/>
          <c:h val="0.16825096331043729"/>
        </c:manualLayout>
      </c:layout>
      <c:overlay val="0"/>
      <c:txPr>
        <a:bodyPr/>
        <a:lstStyle/>
        <a:p>
          <a:pPr>
            <a:defRPr sz="1400"/>
          </a:pPr>
          <a:endParaRPr lang="hu-HU"/>
        </a:p>
      </c:txPr>
    </c:legend>
    <c:plotVisOnly val="1"/>
    <c:dispBlanksAs val="zero"/>
    <c:showDLblsOverMax val="0"/>
  </c:chart>
  <c:txPr>
    <a:bodyPr/>
    <a:lstStyle/>
    <a:p>
      <a:pPr>
        <a:defRPr lang="pl-PL" sz="1800" b="1" kern="1200" dirty="0" smtClean="0">
          <a:solidFill>
            <a:srgbClr val="3333CC"/>
          </a:solidFill>
          <a:latin typeface="Times New Roman" panose="02020603050405020304" pitchFamily="18" charset="0"/>
          <a:ea typeface="+mn-ea"/>
          <a:cs typeface="Times New Roman" panose="02020603050405020304" pitchFamily="18" charset="0"/>
        </a:defRPr>
      </a:pPr>
      <a:endParaRPr lang="hu-H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14621962577259"/>
          <c:y val="0.40148193014334754"/>
          <c:w val="0.46345687392524243"/>
          <c:h val="0.63375903781463772"/>
        </c:manualLayout>
      </c:layout>
      <c:doughnutChart>
        <c:varyColors val="1"/>
        <c:ser>
          <c:idx val="0"/>
          <c:order val="0"/>
          <c:dPt>
            <c:idx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1269-46E0-807A-AE64A509364F}"/>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1-1269-46E0-807A-AE64A509364F}"/>
              </c:ext>
            </c:extLst>
          </c:dPt>
          <c:dPt>
            <c:idx val="2"/>
            <c:bubble3D val="0"/>
            <c:spPr>
              <a:solidFill>
                <a:srgbClr val="FFFF00"/>
              </a:solidFill>
            </c:spPr>
            <c:extLst xmlns:c16r2="http://schemas.microsoft.com/office/drawing/2015/06/chart">
              <c:ext xmlns:c16="http://schemas.microsoft.com/office/drawing/2014/chart" uri="{C3380CC4-5D6E-409C-BE32-E72D297353CC}">
                <c16:uniqueId val="{00000002-1269-46E0-807A-AE64A509364F}"/>
              </c:ext>
            </c:extLst>
          </c:dPt>
          <c:dPt>
            <c:idx val="3"/>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1269-46E0-807A-AE64A509364F}"/>
              </c:ext>
            </c:extLst>
          </c:dPt>
          <c:dPt>
            <c:idx val="4"/>
            <c:bubble3D val="0"/>
            <c:spPr>
              <a:solidFill>
                <a:srgbClr val="FF33CC"/>
              </a:solidFill>
            </c:spPr>
            <c:extLst xmlns:c16r2="http://schemas.microsoft.com/office/drawing/2015/06/chart">
              <c:ext xmlns:c16="http://schemas.microsoft.com/office/drawing/2014/chart" uri="{C3380CC4-5D6E-409C-BE32-E72D297353CC}">
                <c16:uniqueId val="{00000004-1269-46E0-807A-AE64A509364F}"/>
              </c:ext>
            </c:extLst>
          </c:dPt>
          <c:dPt>
            <c:idx val="5"/>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5-1269-46E0-807A-AE64A509364F}"/>
              </c:ext>
            </c:extLst>
          </c:dPt>
          <c:dPt>
            <c:idx val="6"/>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6-1269-46E0-807A-AE64A509364F}"/>
              </c:ext>
            </c:extLst>
          </c:dPt>
          <c:cat>
            <c:strRef>
              <c:f>science!$A$2:$A$8</c:f>
              <c:strCache>
                <c:ptCount val="7"/>
                <c:pt idx="0">
                  <c:v>physics </c:v>
                </c:pt>
                <c:pt idx="1">
                  <c:v>chemistry </c:v>
                </c:pt>
                <c:pt idx="2">
                  <c:v>biology, biophysics</c:v>
                </c:pt>
                <c:pt idx="3">
                  <c:v>geosciences </c:v>
                </c:pt>
                <c:pt idx="4">
                  <c:v>materials science </c:v>
                </c:pt>
                <c:pt idx="5">
                  <c:v>applied science </c:v>
                </c:pt>
                <c:pt idx="6">
                  <c:v>Other</c:v>
                </c:pt>
              </c:strCache>
            </c:strRef>
          </c:cat>
          <c:val>
            <c:numRef>
              <c:f>science!$B$2:$B$8</c:f>
              <c:numCache>
                <c:formatCode>\О\с\н\о\в\н\о\й</c:formatCode>
                <c:ptCount val="7"/>
                <c:pt idx="0">
                  <c:v>76</c:v>
                </c:pt>
                <c:pt idx="1">
                  <c:v>16</c:v>
                </c:pt>
                <c:pt idx="2">
                  <c:v>11</c:v>
                </c:pt>
                <c:pt idx="3">
                  <c:v>9</c:v>
                </c:pt>
                <c:pt idx="4">
                  <c:v>43</c:v>
                </c:pt>
                <c:pt idx="5">
                  <c:v>6</c:v>
                </c:pt>
                <c:pt idx="6">
                  <c:v>2</c:v>
                </c:pt>
              </c:numCache>
            </c:numRef>
          </c:val>
          <c:extLst xmlns:c16r2="http://schemas.microsoft.com/office/drawing/2015/06/chart">
            <c:ext xmlns:c16="http://schemas.microsoft.com/office/drawing/2014/chart" uri="{C3380CC4-5D6E-409C-BE32-E72D297353CC}">
              <c16:uniqueId val="{00000007-1269-46E0-807A-AE64A509364F}"/>
            </c:ext>
          </c:extLst>
        </c:ser>
        <c:dLbls>
          <c:showLegendKey val="0"/>
          <c:showVal val="0"/>
          <c:showCatName val="0"/>
          <c:showSerName val="0"/>
          <c:showPercent val="0"/>
          <c:showBubbleSize val="0"/>
          <c:showLeaderLines val="1"/>
        </c:dLbls>
        <c:firstSliceAng val="0"/>
        <c:holeSize val="50"/>
      </c:doughnutChart>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txPr>
          <a:bodyPr/>
          <a:lstStyle/>
          <a:p>
            <a:pPr>
              <a:defRPr sz="1400" b="1">
                <a:solidFill>
                  <a:srgbClr val="3333CC"/>
                </a:solidFill>
                <a:latin typeface="Times New Roman" pitchFamily="18" charset="0"/>
                <a:cs typeface="Times New Roman" pitchFamily="18" charset="0"/>
              </a:defRPr>
            </a:pPr>
            <a:endParaRPr lang="hu-HU"/>
          </a:p>
        </c:txPr>
      </c:legendEntry>
      <c:layout>
        <c:manualLayout>
          <c:xMode val="edge"/>
          <c:yMode val="edge"/>
          <c:x val="0.72440246380492757"/>
          <c:y val="0.19322254189380175"/>
          <c:w val="0.14280353844658306"/>
          <c:h val="6.9208744124337571E-2"/>
        </c:manualLayout>
      </c:layout>
      <c:overlay val="0"/>
      <c:txPr>
        <a:bodyPr/>
        <a:lstStyle/>
        <a:p>
          <a:pPr>
            <a:defRPr sz="1400" b="1">
              <a:solidFill>
                <a:srgbClr val="002060"/>
              </a:solidFill>
              <a:latin typeface="Times New Roman" pitchFamily="18" charset="0"/>
              <a:cs typeface="Times New Roman" pitchFamily="18" charset="0"/>
            </a:defRPr>
          </a:pPr>
          <a:endParaRPr lang="hu-H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51160912578238"/>
          <c:y val="0.34578874069312765"/>
          <c:w val="0.46183254593175865"/>
          <c:h val="0.56321042186799797"/>
        </c:manualLayout>
      </c:layout>
      <c:doughnutChart>
        <c:varyColors val="1"/>
        <c:ser>
          <c:idx val="0"/>
          <c:order val="0"/>
          <c:dPt>
            <c:idx val="0"/>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0-87C2-4C64-BBA7-0E77B5F6455B}"/>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1-87C2-4C64-BBA7-0E77B5F6455B}"/>
              </c:ext>
            </c:extLst>
          </c:dPt>
          <c:dPt>
            <c:idx val="2"/>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2-87C2-4C64-BBA7-0E77B5F6455B}"/>
              </c:ext>
            </c:extLst>
          </c:dPt>
          <c:dPt>
            <c:idx val="3"/>
            <c:bubble3D val="0"/>
            <c:spPr>
              <a:solidFill>
                <a:srgbClr val="FF33CC"/>
              </a:solidFill>
            </c:spPr>
            <c:extLst xmlns:c16r2="http://schemas.microsoft.com/office/drawing/2015/06/chart">
              <c:ext xmlns:c16="http://schemas.microsoft.com/office/drawing/2014/chart" uri="{C3380CC4-5D6E-409C-BE32-E72D297353CC}">
                <c16:uniqueId val="{00000003-87C2-4C64-BBA7-0E77B5F6455B}"/>
              </c:ext>
            </c:extLst>
          </c:dPt>
          <c:dPt>
            <c:idx val="4"/>
            <c:bubble3D val="0"/>
            <c:spPr>
              <a:solidFill>
                <a:schemeClr val="accent5">
                  <a:lumMod val="75000"/>
                </a:schemeClr>
              </a:solidFill>
            </c:spPr>
            <c:extLst xmlns:c16r2="http://schemas.microsoft.com/office/drawing/2015/06/chart">
              <c:ext xmlns:c16="http://schemas.microsoft.com/office/drawing/2014/chart" uri="{C3380CC4-5D6E-409C-BE32-E72D297353CC}">
                <c16:uniqueId val="{00000004-87C2-4C64-BBA7-0E77B5F6455B}"/>
              </c:ext>
            </c:extLst>
          </c:dPt>
          <c:dPt>
            <c:idx val="5"/>
            <c:bubble3D val="0"/>
            <c:spPr>
              <a:solidFill>
                <a:srgbClr val="FFFF00"/>
              </a:solidFill>
            </c:spPr>
            <c:extLst xmlns:c16r2="http://schemas.microsoft.com/office/drawing/2015/06/chart">
              <c:ext xmlns:c16="http://schemas.microsoft.com/office/drawing/2014/chart" uri="{C3380CC4-5D6E-409C-BE32-E72D297353CC}">
                <c16:uniqueId val="{00000005-87C2-4C64-BBA7-0E77B5F6455B}"/>
              </c:ext>
            </c:extLst>
          </c:dPt>
          <c:dPt>
            <c:idx val="6"/>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6-87C2-4C64-BBA7-0E77B5F6455B}"/>
              </c:ext>
            </c:extLst>
          </c:dPt>
          <c:dLbls>
            <c:dLbl>
              <c:idx val="6"/>
              <c:layout>
                <c:manualLayout>
                  <c:x val="1.0000000000000004E-2"/>
                  <c:y val="-3.658536585365854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6-87C2-4C64-BBA7-0E77B5F6455B}"/>
                </c:ext>
                <c:ext xmlns:c15="http://schemas.microsoft.com/office/drawing/2012/chart" uri="{CE6537A1-D6FC-4f65-9D91-7224C49458BB}">
                  <c15:layout/>
                </c:ext>
              </c:extLst>
            </c:dLbl>
            <c:spPr>
              <a:noFill/>
              <a:ln>
                <a:noFill/>
              </a:ln>
              <a:effectLst/>
            </c:spPr>
            <c:txPr>
              <a:bodyPr/>
              <a:lstStyle/>
              <a:p>
                <a:pPr>
                  <a:defRPr sz="1200" b="1"/>
                </a:pPr>
                <a:endParaRPr lang="hu-HU"/>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Лист1!$A$1:$A$7</c:f>
              <c:strCache>
                <c:ptCount val="7"/>
                <c:pt idx="0">
                  <c:v>physics </c:v>
                </c:pt>
                <c:pt idx="1">
                  <c:v>chemistry</c:v>
                </c:pt>
                <c:pt idx="2">
                  <c:v>geosciences </c:v>
                </c:pt>
                <c:pt idx="3">
                  <c:v>materials science </c:v>
                </c:pt>
                <c:pt idx="4">
                  <c:v>applied science </c:v>
                </c:pt>
                <c:pt idx="5">
                  <c:v>biosciences</c:v>
                </c:pt>
                <c:pt idx="6">
                  <c:v>other</c:v>
                </c:pt>
              </c:strCache>
            </c:strRef>
          </c:cat>
          <c:val>
            <c:numRef>
              <c:f>Лист1!$B$1:$B$7</c:f>
              <c:numCache>
                <c:formatCode>General</c:formatCode>
                <c:ptCount val="7"/>
                <c:pt idx="0">
                  <c:v>110</c:v>
                </c:pt>
                <c:pt idx="1">
                  <c:v>36</c:v>
                </c:pt>
                <c:pt idx="2">
                  <c:v>37</c:v>
                </c:pt>
                <c:pt idx="3">
                  <c:v>121</c:v>
                </c:pt>
                <c:pt idx="4">
                  <c:v>14</c:v>
                </c:pt>
                <c:pt idx="5">
                  <c:v>20</c:v>
                </c:pt>
                <c:pt idx="6">
                  <c:v>4</c:v>
                </c:pt>
              </c:numCache>
            </c:numRef>
          </c:val>
          <c:extLst xmlns:c16r2="http://schemas.microsoft.com/office/drawing/2015/06/chart">
            <c:ext xmlns:c16="http://schemas.microsoft.com/office/drawing/2014/chart" uri="{C3380CC4-5D6E-409C-BE32-E72D297353CC}">
              <c16:uniqueId val="{00000007-87C2-4C64-BBA7-0E77B5F6455B}"/>
            </c:ext>
          </c:extLst>
        </c:ser>
        <c:dLbls>
          <c:showLegendKey val="0"/>
          <c:showVal val="0"/>
          <c:showCatName val="0"/>
          <c:showSerName val="0"/>
          <c:showPercent val="1"/>
          <c:showBubbleSize val="0"/>
          <c:showLeaderLines val="1"/>
        </c:dLbls>
        <c:firstSliceAng val="0"/>
        <c:holeSize val="50"/>
      </c:doughnut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A95E6A4-4EEC-46EE-9156-C773F7097D4D}" type="datetimeFigureOut">
              <a:rPr lang="ru-RU"/>
              <a:pPr>
                <a:defRPr/>
              </a:pPr>
              <a:t>16.06.2017</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97CC87D-1A21-4E4A-B411-86CE47D19CAE}" type="slidenum">
              <a:rPr lang="ru-RU"/>
              <a:pPr>
                <a:defRPr/>
              </a:pPr>
              <a:t>‹#›</a:t>
            </a:fld>
            <a:endParaRPr lang="ru-RU"/>
          </a:p>
        </p:txBody>
      </p:sp>
    </p:spTree>
    <p:extLst>
      <p:ext uri="{BB962C8B-B14F-4D97-AF65-F5344CB8AC3E}">
        <p14:creationId xmlns:p14="http://schemas.microsoft.com/office/powerpoint/2010/main" val="150675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269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248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269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269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228B42D-54ED-4FFE-83F9-41D5345C43BC}" type="slidenum">
              <a:rPr lang="ru-RU"/>
              <a:pPr>
                <a:defRPr/>
              </a:pPr>
              <a:t>‹#›</a:t>
            </a:fld>
            <a:endParaRPr lang="ru-RU"/>
          </a:p>
        </p:txBody>
      </p:sp>
    </p:spTree>
    <p:extLst>
      <p:ext uri="{BB962C8B-B14F-4D97-AF65-F5344CB8AC3E}">
        <p14:creationId xmlns:p14="http://schemas.microsoft.com/office/powerpoint/2010/main" val="1210055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Образ слайда 1"/>
          <p:cNvSpPr>
            <a:spLocks noGrp="1" noRot="1" noChangeAspect="1" noTextEdit="1"/>
          </p:cNvSpPr>
          <p:nvPr>
            <p:ph type="sldImg"/>
          </p:nvPr>
        </p:nvSpPr>
        <p:spPr>
          <a:ln/>
        </p:spPr>
      </p:sp>
      <p:sp>
        <p:nvSpPr>
          <p:cNvPr id="2498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C9D5F3D0-199C-4909-9164-1096077BEBC3}" type="slidenum">
              <a:rPr lang="ru-RU" smtClean="0"/>
              <a:pPr>
                <a:defRPr/>
              </a:pPr>
              <a:t>3</a:t>
            </a:fld>
            <a:endParaRPr lang="ru-RU"/>
          </a:p>
        </p:txBody>
      </p:sp>
    </p:spTree>
    <p:extLst>
      <p:ext uri="{BB962C8B-B14F-4D97-AF65-F5344CB8AC3E}">
        <p14:creationId xmlns:p14="http://schemas.microsoft.com/office/powerpoint/2010/main" val="161489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Образ слайда 1"/>
          <p:cNvSpPr>
            <a:spLocks noGrp="1" noRot="1" noChangeAspect="1" noTextEdit="1"/>
          </p:cNvSpPr>
          <p:nvPr>
            <p:ph type="sldImg"/>
          </p:nvPr>
        </p:nvSpPr>
        <p:spPr>
          <a:ln/>
        </p:spPr>
      </p:sp>
      <p:sp>
        <p:nvSpPr>
          <p:cNvPr id="2590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055B142C-C23B-4C7B-AD87-BC762F473493}" type="slidenum">
              <a:rPr lang="ru-RU" smtClean="0"/>
              <a:pPr>
                <a:defRPr/>
              </a:pPr>
              <a:t>17</a:t>
            </a:fld>
            <a:endParaRPr lang="ru-RU"/>
          </a:p>
        </p:txBody>
      </p:sp>
    </p:spTree>
    <p:extLst>
      <p:ext uri="{BB962C8B-B14F-4D97-AF65-F5344CB8AC3E}">
        <p14:creationId xmlns:p14="http://schemas.microsoft.com/office/powerpoint/2010/main" val="423499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Образ слайда 1"/>
          <p:cNvSpPr>
            <a:spLocks noGrp="1" noRot="1" noChangeAspect="1" noTextEdit="1"/>
          </p:cNvSpPr>
          <p:nvPr>
            <p:ph type="sldImg"/>
          </p:nvPr>
        </p:nvSpPr>
        <p:spPr>
          <a:ln/>
        </p:spPr>
      </p:sp>
      <p:sp>
        <p:nvSpPr>
          <p:cNvPr id="2600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97B3343E-C32B-4257-84F9-125E302430B8}" type="slidenum">
              <a:rPr lang="ru-RU" smtClean="0"/>
              <a:pPr>
                <a:defRPr/>
              </a:pPr>
              <a:t>19</a:t>
            </a:fld>
            <a:endParaRPr lang="ru-RU"/>
          </a:p>
        </p:txBody>
      </p:sp>
    </p:spTree>
    <p:extLst>
      <p:ext uri="{BB962C8B-B14F-4D97-AF65-F5344CB8AC3E}">
        <p14:creationId xmlns:p14="http://schemas.microsoft.com/office/powerpoint/2010/main" val="267501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Образ слайда 1"/>
          <p:cNvSpPr>
            <a:spLocks noGrp="1" noRot="1" noChangeAspect="1" noTextEdit="1"/>
          </p:cNvSpPr>
          <p:nvPr>
            <p:ph type="sldImg"/>
          </p:nvPr>
        </p:nvSpPr>
        <p:spPr>
          <a:ln/>
        </p:spPr>
      </p:sp>
      <p:sp>
        <p:nvSpPr>
          <p:cNvPr id="2611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03ED936F-1F69-4C5D-BB1E-1311AA8E7772}" type="slidenum">
              <a:rPr lang="ru-RU" smtClean="0"/>
              <a:pPr>
                <a:defRPr/>
              </a:pPr>
              <a:t>23</a:t>
            </a:fld>
            <a:endParaRPr lang="ru-RU"/>
          </a:p>
        </p:txBody>
      </p:sp>
    </p:spTree>
    <p:extLst>
      <p:ext uri="{BB962C8B-B14F-4D97-AF65-F5344CB8AC3E}">
        <p14:creationId xmlns:p14="http://schemas.microsoft.com/office/powerpoint/2010/main" val="390641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Образ слайда 1"/>
          <p:cNvSpPr>
            <a:spLocks noGrp="1" noRot="1" noChangeAspect="1" noTextEdit="1"/>
          </p:cNvSpPr>
          <p:nvPr>
            <p:ph type="sldImg"/>
          </p:nvPr>
        </p:nvSpPr>
        <p:spPr>
          <a:ln/>
        </p:spPr>
      </p:sp>
      <p:sp>
        <p:nvSpPr>
          <p:cNvPr id="2621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BE0C6090-CD6A-4EA9-AC2C-E9C0FE65F4F9}" type="slidenum">
              <a:rPr lang="ru-RU" smtClean="0"/>
              <a:pPr>
                <a:defRPr/>
              </a:pPr>
              <a:t>25</a:t>
            </a:fld>
            <a:endParaRPr lang="ru-RU"/>
          </a:p>
        </p:txBody>
      </p:sp>
    </p:spTree>
    <p:extLst>
      <p:ext uri="{BB962C8B-B14F-4D97-AF65-F5344CB8AC3E}">
        <p14:creationId xmlns:p14="http://schemas.microsoft.com/office/powerpoint/2010/main" val="145991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8188" indent="-284163" eaLnBrk="0" hangingPunct="0">
              <a:spcBef>
                <a:spcPct val="30000"/>
              </a:spcBef>
              <a:defRPr sz="1200">
                <a:solidFill>
                  <a:schemeClr val="tx1"/>
                </a:solidFill>
                <a:latin typeface="Arial" charset="0"/>
              </a:defRPr>
            </a:lvl2pPr>
            <a:lvl3pPr marL="1136650" indent="-227013" eaLnBrk="0" hangingPunct="0">
              <a:spcBef>
                <a:spcPct val="30000"/>
              </a:spcBef>
              <a:defRPr sz="1200">
                <a:solidFill>
                  <a:schemeClr val="tx1"/>
                </a:solidFill>
                <a:latin typeface="Arial" charset="0"/>
              </a:defRPr>
            </a:lvl3pPr>
            <a:lvl4pPr marL="1592263" indent="-227013" eaLnBrk="0" hangingPunct="0">
              <a:spcBef>
                <a:spcPct val="30000"/>
              </a:spcBef>
              <a:defRPr sz="1200">
                <a:solidFill>
                  <a:schemeClr val="tx1"/>
                </a:solidFill>
                <a:latin typeface="Arial" charset="0"/>
              </a:defRPr>
            </a:lvl4pPr>
            <a:lvl5pPr marL="2046288" indent="-227013" eaLnBrk="0" hangingPunct="0">
              <a:spcBef>
                <a:spcPct val="30000"/>
              </a:spcBef>
              <a:defRPr sz="1200">
                <a:solidFill>
                  <a:schemeClr val="tx1"/>
                </a:solidFill>
                <a:latin typeface="Arial" charset="0"/>
              </a:defRPr>
            </a:lvl5pPr>
            <a:lvl6pPr marL="2503488" indent="-227013" eaLnBrk="0" fontAlgn="base" hangingPunct="0">
              <a:spcBef>
                <a:spcPct val="30000"/>
              </a:spcBef>
              <a:spcAft>
                <a:spcPct val="0"/>
              </a:spcAft>
              <a:defRPr sz="1200">
                <a:solidFill>
                  <a:schemeClr val="tx1"/>
                </a:solidFill>
                <a:latin typeface="Arial" charset="0"/>
              </a:defRPr>
            </a:lvl6pPr>
            <a:lvl7pPr marL="2960688" indent="-227013" eaLnBrk="0" fontAlgn="base" hangingPunct="0">
              <a:spcBef>
                <a:spcPct val="30000"/>
              </a:spcBef>
              <a:spcAft>
                <a:spcPct val="0"/>
              </a:spcAft>
              <a:defRPr sz="1200">
                <a:solidFill>
                  <a:schemeClr val="tx1"/>
                </a:solidFill>
                <a:latin typeface="Arial" charset="0"/>
              </a:defRPr>
            </a:lvl7pPr>
            <a:lvl8pPr marL="3417888" indent="-227013" eaLnBrk="0" fontAlgn="base" hangingPunct="0">
              <a:spcBef>
                <a:spcPct val="30000"/>
              </a:spcBef>
              <a:spcAft>
                <a:spcPct val="0"/>
              </a:spcAft>
              <a:defRPr sz="1200">
                <a:solidFill>
                  <a:schemeClr val="tx1"/>
                </a:solidFill>
                <a:latin typeface="Arial" charset="0"/>
              </a:defRPr>
            </a:lvl8pPr>
            <a:lvl9pPr marL="3875088"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F89DF68-DCB4-425B-B912-D113F34F03EB}" type="slidenum">
              <a:rPr lang="ru-RU" altLang="ru-RU" smtClean="0">
                <a:solidFill>
                  <a:srgbClr val="000000"/>
                </a:solidFill>
              </a:rPr>
              <a:pPr eaLnBrk="1" hangingPunct="1">
                <a:spcBef>
                  <a:spcPct val="0"/>
                </a:spcBef>
                <a:defRPr/>
              </a:pPr>
              <a:t>4</a:t>
            </a:fld>
            <a:endParaRPr lang="ru-RU" altLang="ru-RU" dirty="0" smtClean="0">
              <a:solidFill>
                <a:srgbClr val="000000"/>
              </a:solidFill>
            </a:endParaRPr>
          </a:p>
        </p:txBody>
      </p:sp>
      <p:sp>
        <p:nvSpPr>
          <p:cNvPr id="250883" name="Образ слайда 1"/>
          <p:cNvSpPr>
            <a:spLocks noGrp="1" noRot="1" noChangeAspect="1" noTextEdit="1"/>
          </p:cNvSpPr>
          <p:nvPr>
            <p:ph type="sldImg"/>
          </p:nvPr>
        </p:nvSpPr>
        <p:spPr>
          <a:ln/>
        </p:spPr>
      </p:sp>
      <p:sp>
        <p:nvSpPr>
          <p:cNvPr id="250884"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ru-RU" smtClean="0">
                <a:latin typeface="Arial" pitchFamily="34" charset="0"/>
              </a:rPr>
              <a:t>Cheshire cats. Cat – neutron; grin – spin. ILL. </a:t>
            </a:r>
            <a:endParaRPr lang="ru-RU" altLang="ru-RU" smtClean="0">
              <a:latin typeface="Arial" pitchFamily="34" charset="0"/>
            </a:endParaRPr>
          </a:p>
        </p:txBody>
      </p:sp>
      <p:sp>
        <p:nvSpPr>
          <p:cNvPr id="68613"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0" tIns="45505" rIns="91010" bIns="45505"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auto" hangingPunct="1">
              <a:spcBef>
                <a:spcPct val="0"/>
              </a:spcBef>
              <a:spcAft>
                <a:spcPts val="0"/>
              </a:spcAft>
              <a:defRPr/>
            </a:pPr>
            <a:fld id="{3C788337-6FB7-42E5-9BC4-EC5733A25BCB}" type="slidenum">
              <a:rPr lang="ru-RU" altLang="ru-RU">
                <a:solidFill>
                  <a:srgbClr val="000000"/>
                </a:solidFill>
                <a:latin typeface="Calibri" pitchFamily="34" charset="0"/>
                <a:cs typeface="+mn-cs"/>
              </a:rPr>
              <a:pPr algn="r" eaLnBrk="1" fontAlgn="auto" hangingPunct="1">
                <a:spcBef>
                  <a:spcPct val="0"/>
                </a:spcBef>
                <a:spcAft>
                  <a:spcPts val="0"/>
                </a:spcAft>
                <a:defRPr/>
              </a:pPr>
              <a:t>4</a:t>
            </a:fld>
            <a:endParaRPr lang="ru-RU" altLang="ru-RU" dirty="0">
              <a:solidFill>
                <a:srgbClr val="000000"/>
              </a:solidFill>
              <a:latin typeface="Calibri" pitchFamily="34" charset="0"/>
              <a:cs typeface="+mn-cs"/>
            </a:endParaRPr>
          </a:p>
        </p:txBody>
      </p:sp>
    </p:spTree>
    <p:extLst>
      <p:ext uri="{BB962C8B-B14F-4D97-AF65-F5344CB8AC3E}">
        <p14:creationId xmlns:p14="http://schemas.microsoft.com/office/powerpoint/2010/main" val="1451283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Образ слайда 1"/>
          <p:cNvSpPr>
            <a:spLocks noGrp="1" noRot="1" noChangeAspect="1" noTextEdit="1"/>
          </p:cNvSpPr>
          <p:nvPr>
            <p:ph type="sldImg"/>
          </p:nvPr>
        </p:nvSpPr>
        <p:spPr>
          <a:ln/>
        </p:spPr>
      </p:sp>
      <p:sp>
        <p:nvSpPr>
          <p:cNvPr id="2519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85116DF5-37F3-4CC0-90B3-53B22B71ABAB}" type="slidenum">
              <a:rPr lang="ru-RU" smtClean="0"/>
              <a:pPr>
                <a:defRPr/>
              </a:pPr>
              <a:t>6</a:t>
            </a:fld>
            <a:endParaRPr lang="ru-RU"/>
          </a:p>
        </p:txBody>
      </p:sp>
    </p:spTree>
    <p:extLst>
      <p:ext uri="{BB962C8B-B14F-4D97-AF65-F5344CB8AC3E}">
        <p14:creationId xmlns:p14="http://schemas.microsoft.com/office/powerpoint/2010/main" val="157736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38188" indent="-284163" eaLnBrk="0" hangingPunct="0">
              <a:spcBef>
                <a:spcPct val="30000"/>
              </a:spcBef>
              <a:defRPr sz="1200">
                <a:solidFill>
                  <a:schemeClr val="tx1"/>
                </a:solidFill>
                <a:latin typeface="Arial" charset="0"/>
              </a:defRPr>
            </a:lvl2pPr>
            <a:lvl3pPr marL="1136650" indent="-227013" eaLnBrk="0" hangingPunct="0">
              <a:spcBef>
                <a:spcPct val="30000"/>
              </a:spcBef>
              <a:defRPr sz="1200">
                <a:solidFill>
                  <a:schemeClr val="tx1"/>
                </a:solidFill>
                <a:latin typeface="Arial" charset="0"/>
              </a:defRPr>
            </a:lvl3pPr>
            <a:lvl4pPr marL="1592263" indent="-227013" eaLnBrk="0" hangingPunct="0">
              <a:spcBef>
                <a:spcPct val="30000"/>
              </a:spcBef>
              <a:defRPr sz="1200">
                <a:solidFill>
                  <a:schemeClr val="tx1"/>
                </a:solidFill>
                <a:latin typeface="Arial" charset="0"/>
              </a:defRPr>
            </a:lvl4pPr>
            <a:lvl5pPr marL="2046288" indent="-227013" eaLnBrk="0" hangingPunct="0">
              <a:spcBef>
                <a:spcPct val="30000"/>
              </a:spcBef>
              <a:defRPr sz="1200">
                <a:solidFill>
                  <a:schemeClr val="tx1"/>
                </a:solidFill>
                <a:latin typeface="Arial" charset="0"/>
              </a:defRPr>
            </a:lvl5pPr>
            <a:lvl6pPr marL="2503488" indent="-227013" eaLnBrk="0" fontAlgn="base" hangingPunct="0">
              <a:spcBef>
                <a:spcPct val="30000"/>
              </a:spcBef>
              <a:spcAft>
                <a:spcPct val="0"/>
              </a:spcAft>
              <a:defRPr sz="1200">
                <a:solidFill>
                  <a:schemeClr val="tx1"/>
                </a:solidFill>
                <a:latin typeface="Arial" charset="0"/>
              </a:defRPr>
            </a:lvl6pPr>
            <a:lvl7pPr marL="2960688" indent="-227013" eaLnBrk="0" fontAlgn="base" hangingPunct="0">
              <a:spcBef>
                <a:spcPct val="30000"/>
              </a:spcBef>
              <a:spcAft>
                <a:spcPct val="0"/>
              </a:spcAft>
              <a:defRPr sz="1200">
                <a:solidFill>
                  <a:schemeClr val="tx1"/>
                </a:solidFill>
                <a:latin typeface="Arial" charset="0"/>
              </a:defRPr>
            </a:lvl7pPr>
            <a:lvl8pPr marL="3417888" indent="-227013" eaLnBrk="0" fontAlgn="base" hangingPunct="0">
              <a:spcBef>
                <a:spcPct val="30000"/>
              </a:spcBef>
              <a:spcAft>
                <a:spcPct val="0"/>
              </a:spcAft>
              <a:defRPr sz="1200">
                <a:solidFill>
                  <a:schemeClr val="tx1"/>
                </a:solidFill>
                <a:latin typeface="Arial" charset="0"/>
              </a:defRPr>
            </a:lvl8pPr>
            <a:lvl9pPr marL="3875088" indent="-2270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119279F-CAAC-4C47-AE4B-D9583844090E}" type="slidenum">
              <a:rPr lang="ru-RU" altLang="ru-RU" smtClean="0">
                <a:solidFill>
                  <a:srgbClr val="000000"/>
                </a:solidFill>
              </a:rPr>
              <a:pPr eaLnBrk="1" hangingPunct="1">
                <a:spcBef>
                  <a:spcPct val="0"/>
                </a:spcBef>
                <a:defRPr/>
              </a:pPr>
              <a:t>7</a:t>
            </a:fld>
            <a:endParaRPr lang="ru-RU" altLang="ru-RU" dirty="0" smtClean="0">
              <a:solidFill>
                <a:srgbClr val="000000"/>
              </a:solidFill>
            </a:endParaRPr>
          </a:p>
        </p:txBody>
      </p:sp>
      <p:sp>
        <p:nvSpPr>
          <p:cNvPr id="252931" name="Образ слайда 1"/>
          <p:cNvSpPr>
            <a:spLocks noGrp="1" noRot="1" noChangeAspect="1" noTextEdit="1"/>
          </p:cNvSpPr>
          <p:nvPr>
            <p:ph type="sldImg"/>
          </p:nvPr>
        </p:nvSpPr>
        <p:spPr>
          <a:ln/>
        </p:spPr>
      </p:sp>
      <p:sp>
        <p:nvSpPr>
          <p:cNvPr id="252932"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pitchFamily="34" charset="0"/>
            </a:endParaRPr>
          </a:p>
        </p:txBody>
      </p:sp>
      <p:sp>
        <p:nvSpPr>
          <p:cNvPr id="68613"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0" tIns="45505" rIns="91010" bIns="45505"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auto" hangingPunct="1">
              <a:spcBef>
                <a:spcPct val="0"/>
              </a:spcBef>
              <a:spcAft>
                <a:spcPts val="0"/>
              </a:spcAft>
              <a:defRPr/>
            </a:pPr>
            <a:fld id="{F6A3EA92-F07C-4FB3-892B-B2875F37178F}" type="slidenum">
              <a:rPr lang="ru-RU" altLang="ru-RU">
                <a:solidFill>
                  <a:srgbClr val="000000"/>
                </a:solidFill>
                <a:latin typeface="Calibri" pitchFamily="34" charset="0"/>
                <a:cs typeface="+mn-cs"/>
              </a:rPr>
              <a:pPr algn="r" eaLnBrk="1" fontAlgn="auto" hangingPunct="1">
                <a:spcBef>
                  <a:spcPct val="0"/>
                </a:spcBef>
                <a:spcAft>
                  <a:spcPts val="0"/>
                </a:spcAft>
                <a:defRPr/>
              </a:pPr>
              <a:t>7</a:t>
            </a:fld>
            <a:endParaRPr lang="ru-RU" altLang="ru-RU" dirty="0">
              <a:solidFill>
                <a:srgbClr val="000000"/>
              </a:solidFill>
              <a:latin typeface="Calibri" pitchFamily="34" charset="0"/>
              <a:cs typeface="+mn-cs"/>
            </a:endParaRPr>
          </a:p>
        </p:txBody>
      </p:sp>
    </p:spTree>
    <p:extLst>
      <p:ext uri="{BB962C8B-B14F-4D97-AF65-F5344CB8AC3E}">
        <p14:creationId xmlns:p14="http://schemas.microsoft.com/office/powerpoint/2010/main" val="344970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Образ слайда 1"/>
          <p:cNvSpPr>
            <a:spLocks noGrp="1" noRot="1" noChangeAspect="1" noTextEdit="1"/>
          </p:cNvSpPr>
          <p:nvPr>
            <p:ph type="sldImg"/>
          </p:nvPr>
        </p:nvSpPr>
        <p:spPr>
          <a:ln/>
        </p:spPr>
      </p:sp>
      <p:sp>
        <p:nvSpPr>
          <p:cNvPr id="2539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
        <p:nvSpPr>
          <p:cNvPr id="4" name="Номер слайда 3"/>
          <p:cNvSpPr>
            <a:spLocks noGrp="1"/>
          </p:cNvSpPr>
          <p:nvPr>
            <p:ph type="sldNum" sz="quarter" idx="5"/>
          </p:nvPr>
        </p:nvSpPr>
        <p:spPr/>
        <p:txBody>
          <a:bodyPr/>
          <a:lstStyle/>
          <a:p>
            <a:pPr>
              <a:defRPr/>
            </a:pPr>
            <a:fld id="{50DB4907-C8AA-4AA9-8A4C-EBF85BA474BD}" type="slidenum">
              <a:rPr lang="ru-RU" smtClean="0"/>
              <a:pPr>
                <a:defRPr/>
              </a:pPr>
              <a:t>8</a:t>
            </a:fld>
            <a:endParaRPr lang="ru-RU"/>
          </a:p>
        </p:txBody>
      </p:sp>
    </p:spTree>
    <p:extLst>
      <p:ext uri="{BB962C8B-B14F-4D97-AF65-F5344CB8AC3E}">
        <p14:creationId xmlns:p14="http://schemas.microsoft.com/office/powerpoint/2010/main" val="95256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Образ слайда 1"/>
          <p:cNvSpPr>
            <a:spLocks noGrp="1" noRot="1" noChangeAspect="1" noTextEdit="1"/>
          </p:cNvSpPr>
          <p:nvPr>
            <p:ph type="sldImg"/>
          </p:nvPr>
        </p:nvSpPr>
        <p:spPr>
          <a:ln/>
        </p:spPr>
      </p:sp>
      <p:sp>
        <p:nvSpPr>
          <p:cNvPr id="2549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4" name="Номер слайда 3"/>
          <p:cNvSpPr>
            <a:spLocks noGrp="1"/>
          </p:cNvSpPr>
          <p:nvPr>
            <p:ph type="sldNum" sz="quarter" idx="5"/>
          </p:nvPr>
        </p:nvSpPr>
        <p:spPr/>
        <p:txBody>
          <a:bodyPr/>
          <a:lstStyle/>
          <a:p>
            <a:pPr>
              <a:defRPr/>
            </a:pPr>
            <a:fld id="{A52BF6E4-2C81-4A9D-B598-7570D1383168}" type="slidenum">
              <a:rPr lang="ru-RU" smtClean="0">
                <a:solidFill>
                  <a:prstClr val="black"/>
                </a:solidFill>
              </a:rPr>
              <a:pPr>
                <a:defRPr/>
              </a:pPr>
              <a:t>10</a:t>
            </a:fld>
            <a:endParaRPr lang="ru-RU">
              <a:solidFill>
                <a:prstClr val="black"/>
              </a:solidFill>
            </a:endParaRPr>
          </a:p>
        </p:txBody>
      </p:sp>
    </p:spTree>
    <p:extLst>
      <p:ext uri="{BB962C8B-B14F-4D97-AF65-F5344CB8AC3E}">
        <p14:creationId xmlns:p14="http://schemas.microsoft.com/office/powerpoint/2010/main" val="177442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8299" indent="-287807" eaLnBrk="0" hangingPunct="0">
              <a:defRPr>
                <a:solidFill>
                  <a:schemeClr val="tx1"/>
                </a:solidFill>
                <a:latin typeface="Arial" pitchFamily="34" charset="0"/>
              </a:defRPr>
            </a:lvl2pPr>
            <a:lvl3pPr marL="1151230" indent="-230246" eaLnBrk="0" hangingPunct="0">
              <a:defRPr>
                <a:solidFill>
                  <a:schemeClr val="tx1"/>
                </a:solidFill>
                <a:latin typeface="Arial" pitchFamily="34" charset="0"/>
              </a:defRPr>
            </a:lvl3pPr>
            <a:lvl4pPr marL="1611721" indent="-230246" eaLnBrk="0" hangingPunct="0">
              <a:defRPr>
                <a:solidFill>
                  <a:schemeClr val="tx1"/>
                </a:solidFill>
                <a:latin typeface="Arial" pitchFamily="34" charset="0"/>
              </a:defRPr>
            </a:lvl4pPr>
            <a:lvl5pPr marL="2072213" indent="-230246" eaLnBrk="0" hangingPunct="0">
              <a:defRPr>
                <a:solidFill>
                  <a:schemeClr val="tx1"/>
                </a:solidFill>
                <a:latin typeface="Arial" pitchFamily="34" charset="0"/>
              </a:defRPr>
            </a:lvl5pPr>
            <a:lvl6pPr marL="2532705" indent="-230246" eaLnBrk="0" fontAlgn="base" hangingPunct="0">
              <a:spcBef>
                <a:spcPct val="0"/>
              </a:spcBef>
              <a:spcAft>
                <a:spcPct val="0"/>
              </a:spcAft>
              <a:defRPr>
                <a:solidFill>
                  <a:schemeClr val="tx1"/>
                </a:solidFill>
                <a:latin typeface="Arial" pitchFamily="34" charset="0"/>
              </a:defRPr>
            </a:lvl6pPr>
            <a:lvl7pPr marL="2993197" indent="-230246" eaLnBrk="0" fontAlgn="base" hangingPunct="0">
              <a:spcBef>
                <a:spcPct val="0"/>
              </a:spcBef>
              <a:spcAft>
                <a:spcPct val="0"/>
              </a:spcAft>
              <a:defRPr>
                <a:solidFill>
                  <a:schemeClr val="tx1"/>
                </a:solidFill>
                <a:latin typeface="Arial" pitchFamily="34" charset="0"/>
              </a:defRPr>
            </a:lvl7pPr>
            <a:lvl8pPr marL="3453689" indent="-230246" eaLnBrk="0" fontAlgn="base" hangingPunct="0">
              <a:spcBef>
                <a:spcPct val="0"/>
              </a:spcBef>
              <a:spcAft>
                <a:spcPct val="0"/>
              </a:spcAft>
              <a:defRPr>
                <a:solidFill>
                  <a:schemeClr val="tx1"/>
                </a:solidFill>
                <a:latin typeface="Arial" pitchFamily="34" charset="0"/>
              </a:defRPr>
            </a:lvl8pPr>
            <a:lvl9pPr marL="3914181" indent="-230246" eaLnBrk="0" fontAlgn="base" hangingPunct="0">
              <a:spcBef>
                <a:spcPct val="0"/>
              </a:spcBef>
              <a:spcAft>
                <a:spcPct val="0"/>
              </a:spcAft>
              <a:defRPr>
                <a:solidFill>
                  <a:schemeClr val="tx1"/>
                </a:solidFill>
                <a:latin typeface="Arial" pitchFamily="34" charset="0"/>
              </a:defRPr>
            </a:lvl9pPr>
          </a:lstStyle>
          <a:p>
            <a:pPr eaLnBrk="1" hangingPunct="1">
              <a:defRPr/>
            </a:pPr>
            <a:fld id="{7479854E-BE36-401C-848A-43F2EADE67B0}" type="slidenum">
              <a:rPr lang="ru-RU" altLang="ru-RU" smtClean="0">
                <a:solidFill>
                  <a:prstClr val="black"/>
                </a:solidFill>
              </a:rPr>
              <a:pPr eaLnBrk="1" hangingPunct="1">
                <a:defRPr/>
              </a:pPr>
              <a:t>11</a:t>
            </a:fld>
            <a:endParaRPr lang="ru-RU" altLang="ru-RU" smtClean="0">
              <a:solidFill>
                <a:prstClr val="black"/>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latin typeface="Arial" pitchFamily="34" charset="0"/>
            </a:endParaRPr>
          </a:p>
        </p:txBody>
      </p:sp>
    </p:spTree>
    <p:extLst>
      <p:ext uri="{BB962C8B-B14F-4D97-AF65-F5344CB8AC3E}">
        <p14:creationId xmlns:p14="http://schemas.microsoft.com/office/powerpoint/2010/main" val="267041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Образ слайда 1"/>
          <p:cNvSpPr>
            <a:spLocks noGrp="1" noRot="1" noChangeAspect="1" noTextEdit="1"/>
          </p:cNvSpPr>
          <p:nvPr>
            <p:ph type="sldImg"/>
          </p:nvPr>
        </p:nvSpPr>
        <p:spPr>
          <a:ln/>
        </p:spPr>
      </p:sp>
      <p:sp>
        <p:nvSpPr>
          <p:cNvPr id="2570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2E8ED31A-0800-4FB3-AA98-02309CCC1BA6}" type="slidenum">
              <a:rPr lang="ru-RU" smtClean="0"/>
              <a:pPr>
                <a:defRPr/>
              </a:pPr>
              <a:t>14</a:t>
            </a:fld>
            <a:endParaRPr lang="ru-RU"/>
          </a:p>
        </p:txBody>
      </p:sp>
    </p:spTree>
    <p:extLst>
      <p:ext uri="{BB962C8B-B14F-4D97-AF65-F5344CB8AC3E}">
        <p14:creationId xmlns:p14="http://schemas.microsoft.com/office/powerpoint/2010/main" val="215892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Образ слайда 1"/>
          <p:cNvSpPr>
            <a:spLocks noGrp="1" noRot="1" noChangeAspect="1" noTextEdit="1"/>
          </p:cNvSpPr>
          <p:nvPr>
            <p:ph type="sldImg"/>
          </p:nvPr>
        </p:nvSpPr>
        <p:spPr>
          <a:ln/>
        </p:spPr>
      </p:sp>
      <p:sp>
        <p:nvSpPr>
          <p:cNvPr id="2580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4" name="Номер слайда 3"/>
          <p:cNvSpPr>
            <a:spLocks noGrp="1"/>
          </p:cNvSpPr>
          <p:nvPr>
            <p:ph type="sldNum" sz="quarter" idx="5"/>
          </p:nvPr>
        </p:nvSpPr>
        <p:spPr/>
        <p:txBody>
          <a:bodyPr/>
          <a:lstStyle/>
          <a:p>
            <a:pPr>
              <a:defRPr/>
            </a:pPr>
            <a:fld id="{9E0FD17A-D197-4428-BCE0-2B30984F1B01}" type="slidenum">
              <a:rPr lang="ru-RU">
                <a:solidFill>
                  <a:prstClr val="black"/>
                </a:solidFill>
              </a:rPr>
              <a:pPr>
                <a:defRPr/>
              </a:pPr>
              <a:t>15</a:t>
            </a:fld>
            <a:endParaRPr lang="ru-RU">
              <a:solidFill>
                <a:prstClr val="black"/>
              </a:solidFill>
            </a:endParaRPr>
          </a:p>
        </p:txBody>
      </p:sp>
    </p:spTree>
    <p:extLst>
      <p:ext uri="{BB962C8B-B14F-4D97-AF65-F5344CB8AC3E}">
        <p14:creationId xmlns:p14="http://schemas.microsoft.com/office/powerpoint/2010/main" val="2746595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624746A-2B33-4E96-9592-C0D118A304B6}" type="slidenum">
              <a:rPr lang="ru-RU"/>
              <a:pPr>
                <a:defRPr/>
              </a:pPr>
              <a:t>‹#›</a:t>
            </a:fld>
            <a:endParaRPr lang="ru-RU"/>
          </a:p>
        </p:txBody>
      </p:sp>
    </p:spTree>
    <p:extLst>
      <p:ext uri="{BB962C8B-B14F-4D97-AF65-F5344CB8AC3E}">
        <p14:creationId xmlns:p14="http://schemas.microsoft.com/office/powerpoint/2010/main" val="261210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3D90BE-1F1E-4C1F-8791-76E45C7F279A}" type="slidenum">
              <a:rPr lang="ru-RU"/>
              <a:pPr>
                <a:defRPr/>
              </a:pPr>
              <a:t>‹#›</a:t>
            </a:fld>
            <a:endParaRPr lang="ru-RU"/>
          </a:p>
        </p:txBody>
      </p:sp>
    </p:spTree>
    <p:extLst>
      <p:ext uri="{BB962C8B-B14F-4D97-AF65-F5344CB8AC3E}">
        <p14:creationId xmlns:p14="http://schemas.microsoft.com/office/powerpoint/2010/main" val="2476350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AEADA60C-2297-469E-B4A4-35D2D5709E99}" type="slidenum">
              <a:rPr lang="en-GB" altLang="fr-FR"/>
              <a:pPr>
                <a:defRPr/>
              </a:pPr>
              <a:t>‹#›</a:t>
            </a:fld>
            <a:endParaRPr lang="en-GB" altLang="fr-FR"/>
          </a:p>
        </p:txBody>
      </p:sp>
    </p:spTree>
    <p:extLst>
      <p:ext uri="{BB962C8B-B14F-4D97-AF65-F5344CB8AC3E}">
        <p14:creationId xmlns:p14="http://schemas.microsoft.com/office/powerpoint/2010/main" val="309883156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E4FCD2AB-41A2-4D9D-AD40-8F7772D1EEEF}" type="slidenum">
              <a:rPr lang="en-GB" altLang="fr-FR"/>
              <a:pPr>
                <a:defRPr/>
              </a:pPr>
              <a:t>‹#›</a:t>
            </a:fld>
            <a:endParaRPr lang="en-GB" altLang="fr-FR"/>
          </a:p>
        </p:txBody>
      </p:sp>
    </p:spTree>
    <p:extLst>
      <p:ext uri="{BB962C8B-B14F-4D97-AF65-F5344CB8AC3E}">
        <p14:creationId xmlns:p14="http://schemas.microsoft.com/office/powerpoint/2010/main" val="178863260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23855E5F-9605-4DA0-B15E-497928DE0568}" type="slidenum">
              <a:rPr lang="en-GB" altLang="fr-FR"/>
              <a:pPr>
                <a:defRPr/>
              </a:pPr>
              <a:t>‹#›</a:t>
            </a:fld>
            <a:endParaRPr lang="en-GB" altLang="fr-FR"/>
          </a:p>
        </p:txBody>
      </p:sp>
    </p:spTree>
    <p:extLst>
      <p:ext uri="{BB962C8B-B14F-4D97-AF65-F5344CB8AC3E}">
        <p14:creationId xmlns:p14="http://schemas.microsoft.com/office/powerpoint/2010/main" val="3164327053"/>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987E2FF-25EC-46E1-B5DA-B4F185E8329C}"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350702D-D2CB-4A21-8095-0DE3A85B9E00}" type="slidenum">
              <a:rPr lang="ru-RU"/>
              <a:pPr>
                <a:defRPr/>
              </a:pPr>
              <a:t>‹#›</a:t>
            </a:fld>
            <a:endParaRPr lang="ru-RU"/>
          </a:p>
        </p:txBody>
      </p:sp>
    </p:spTree>
    <p:extLst>
      <p:ext uri="{BB962C8B-B14F-4D97-AF65-F5344CB8AC3E}">
        <p14:creationId xmlns:p14="http://schemas.microsoft.com/office/powerpoint/2010/main" val="12104910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C8772F2-BCFC-4354-812E-A227B91B2683}"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A2A02E4-A497-40BE-B00A-8C68FCEC7E91}" type="slidenum">
              <a:rPr lang="ru-RU"/>
              <a:pPr>
                <a:defRPr/>
              </a:pPr>
              <a:t>‹#›</a:t>
            </a:fld>
            <a:endParaRPr lang="ru-RU"/>
          </a:p>
        </p:txBody>
      </p:sp>
    </p:spTree>
    <p:extLst>
      <p:ext uri="{BB962C8B-B14F-4D97-AF65-F5344CB8AC3E}">
        <p14:creationId xmlns:p14="http://schemas.microsoft.com/office/powerpoint/2010/main" val="35654052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BC45898-2005-4BF0-8EF0-6304905D88AC}"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D629496-E309-45C3-A951-2F11B005DEC1}" type="slidenum">
              <a:rPr lang="ru-RU"/>
              <a:pPr>
                <a:defRPr/>
              </a:pPr>
              <a:t>‹#›</a:t>
            </a:fld>
            <a:endParaRPr lang="ru-RU"/>
          </a:p>
        </p:txBody>
      </p:sp>
    </p:spTree>
    <p:extLst>
      <p:ext uri="{BB962C8B-B14F-4D97-AF65-F5344CB8AC3E}">
        <p14:creationId xmlns:p14="http://schemas.microsoft.com/office/powerpoint/2010/main" val="36670851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A3B49A-D89A-4CDD-A73C-6B8323D06F05}"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811E06D-6FC9-450B-AE09-40BDD7E35F54}" type="slidenum">
              <a:rPr lang="ru-RU"/>
              <a:pPr>
                <a:defRPr/>
              </a:pPr>
              <a:t>‹#›</a:t>
            </a:fld>
            <a:endParaRPr lang="ru-RU"/>
          </a:p>
        </p:txBody>
      </p:sp>
    </p:spTree>
    <p:extLst>
      <p:ext uri="{BB962C8B-B14F-4D97-AF65-F5344CB8AC3E}">
        <p14:creationId xmlns:p14="http://schemas.microsoft.com/office/powerpoint/2010/main" val="774600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4A26F5D-E4CB-477C-A919-E414D64420F3}"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76B129D-B11E-4B7D-9905-7B5AC1F4745E}" type="slidenum">
              <a:rPr lang="ru-RU"/>
              <a:pPr>
                <a:defRPr/>
              </a:pPr>
              <a:t>‹#›</a:t>
            </a:fld>
            <a:endParaRPr lang="ru-RU"/>
          </a:p>
        </p:txBody>
      </p:sp>
    </p:spTree>
    <p:extLst>
      <p:ext uri="{BB962C8B-B14F-4D97-AF65-F5344CB8AC3E}">
        <p14:creationId xmlns:p14="http://schemas.microsoft.com/office/powerpoint/2010/main" val="748018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138526-FF08-4435-AF1A-0FE4019ADB8F}"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68FB2D-244E-4507-B02D-3367E71FC357}" type="slidenum">
              <a:rPr lang="ru-RU"/>
              <a:pPr>
                <a:defRPr/>
              </a:pPr>
              <a:t>‹#›</a:t>
            </a:fld>
            <a:endParaRPr lang="ru-RU"/>
          </a:p>
        </p:txBody>
      </p:sp>
    </p:spTree>
    <p:extLst>
      <p:ext uri="{BB962C8B-B14F-4D97-AF65-F5344CB8AC3E}">
        <p14:creationId xmlns:p14="http://schemas.microsoft.com/office/powerpoint/2010/main" val="3939612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22F363-5E27-49E7-A65D-69E5E7F305A1}"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CD0ACF-4313-4172-B714-487A35EA0A7E}" type="slidenum">
              <a:rPr lang="ru-RU"/>
              <a:pPr>
                <a:defRPr/>
              </a:pPr>
              <a:t>‹#›</a:t>
            </a:fld>
            <a:endParaRPr lang="ru-RU"/>
          </a:p>
        </p:txBody>
      </p:sp>
    </p:spTree>
    <p:extLst>
      <p:ext uri="{BB962C8B-B14F-4D97-AF65-F5344CB8AC3E}">
        <p14:creationId xmlns:p14="http://schemas.microsoft.com/office/powerpoint/2010/main" val="72110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3F8AA16-CF3F-4A63-BFB0-66F13F550E88}" type="slidenum">
              <a:rPr lang="ru-RU"/>
              <a:pPr>
                <a:defRPr/>
              </a:pPr>
              <a:t>‹#›</a:t>
            </a:fld>
            <a:endParaRPr lang="ru-RU"/>
          </a:p>
        </p:txBody>
      </p:sp>
    </p:spTree>
    <p:extLst>
      <p:ext uri="{BB962C8B-B14F-4D97-AF65-F5344CB8AC3E}">
        <p14:creationId xmlns:p14="http://schemas.microsoft.com/office/powerpoint/2010/main" val="4248235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59D7AF7-92C4-49E2-A5F3-824559CA22EF}"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59D29A-9AFA-47CA-9852-E4994A097121}" type="slidenum">
              <a:rPr lang="ru-RU"/>
              <a:pPr>
                <a:defRPr/>
              </a:pPr>
              <a:t>‹#›</a:t>
            </a:fld>
            <a:endParaRPr lang="ru-RU"/>
          </a:p>
        </p:txBody>
      </p:sp>
    </p:spTree>
    <p:extLst>
      <p:ext uri="{BB962C8B-B14F-4D97-AF65-F5344CB8AC3E}">
        <p14:creationId xmlns:p14="http://schemas.microsoft.com/office/powerpoint/2010/main" val="12656813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79FD6B-65AE-4143-AB22-FFF2E63B4DA7}"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CE6367A-B5ED-45E5-ADF8-A992A6DD76B8}" type="slidenum">
              <a:rPr lang="ru-RU"/>
              <a:pPr>
                <a:defRPr/>
              </a:pPr>
              <a:t>‹#›</a:t>
            </a:fld>
            <a:endParaRPr lang="ru-RU"/>
          </a:p>
        </p:txBody>
      </p:sp>
    </p:spTree>
    <p:extLst>
      <p:ext uri="{BB962C8B-B14F-4D97-AF65-F5344CB8AC3E}">
        <p14:creationId xmlns:p14="http://schemas.microsoft.com/office/powerpoint/2010/main" val="22105460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ADA7970-F3CF-4D8C-A3EB-5A3D469DA3B0}"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D2BEB9-7CE0-4148-A77F-FC12066D173C}" type="slidenum">
              <a:rPr lang="ru-RU"/>
              <a:pPr>
                <a:defRPr/>
              </a:pPr>
              <a:t>‹#›</a:t>
            </a:fld>
            <a:endParaRPr lang="ru-RU"/>
          </a:p>
        </p:txBody>
      </p:sp>
    </p:spTree>
    <p:extLst>
      <p:ext uri="{BB962C8B-B14F-4D97-AF65-F5344CB8AC3E}">
        <p14:creationId xmlns:p14="http://schemas.microsoft.com/office/powerpoint/2010/main" val="15461300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298A17-D8BF-4C9B-910C-AC16C7175CD2}"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E6FE7C-3071-4A24-8125-87E85439DAC2}" type="slidenum">
              <a:rPr lang="ru-RU"/>
              <a:pPr>
                <a:defRPr/>
              </a:pPr>
              <a:t>‹#›</a:t>
            </a:fld>
            <a:endParaRPr lang="ru-RU"/>
          </a:p>
        </p:txBody>
      </p:sp>
    </p:spTree>
    <p:extLst>
      <p:ext uri="{BB962C8B-B14F-4D97-AF65-F5344CB8AC3E}">
        <p14:creationId xmlns:p14="http://schemas.microsoft.com/office/powerpoint/2010/main" val="22276876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0869A6-CDC8-46C6-861C-D420684B67B9}"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129CC5C-22B3-4737-BF52-7FA5CE2F44A0}" type="slidenum">
              <a:rPr lang="ru-RU"/>
              <a:pPr>
                <a:defRPr/>
              </a:pPr>
              <a:t>‹#›</a:t>
            </a:fld>
            <a:endParaRPr lang="ru-RU"/>
          </a:p>
        </p:txBody>
      </p:sp>
    </p:spTree>
    <p:extLst>
      <p:ext uri="{BB962C8B-B14F-4D97-AF65-F5344CB8AC3E}">
        <p14:creationId xmlns:p14="http://schemas.microsoft.com/office/powerpoint/2010/main" val="17889453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ACB596-5801-4873-8750-35DFB9CB10FB}"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E28327-3481-4A14-BE64-C0A74008F937}" type="slidenum">
              <a:rPr lang="ru-RU"/>
              <a:pPr>
                <a:defRPr/>
              </a:pPr>
              <a:t>‹#›</a:t>
            </a:fld>
            <a:endParaRPr lang="ru-RU"/>
          </a:p>
        </p:txBody>
      </p:sp>
    </p:spTree>
    <p:extLst>
      <p:ext uri="{BB962C8B-B14F-4D97-AF65-F5344CB8AC3E}">
        <p14:creationId xmlns:p14="http://schemas.microsoft.com/office/powerpoint/2010/main" val="31930734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3714A6C-1474-4EE3-B6FC-F33B0F50666D}"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FEC32DB-AACD-4382-AB9E-9A6EAD477011}" type="slidenum">
              <a:rPr lang="ru-RU"/>
              <a:pPr>
                <a:defRPr/>
              </a:pPr>
              <a:t>‹#›</a:t>
            </a:fld>
            <a:endParaRPr lang="ru-RU"/>
          </a:p>
        </p:txBody>
      </p:sp>
    </p:spTree>
    <p:extLst>
      <p:ext uri="{BB962C8B-B14F-4D97-AF65-F5344CB8AC3E}">
        <p14:creationId xmlns:p14="http://schemas.microsoft.com/office/powerpoint/2010/main" val="2663871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0EAF1C9-DF1B-44F9-9219-5F3BC2EE63A4}"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330A33C-C447-486C-B604-8B67F1D5D8F8}" type="slidenum">
              <a:rPr lang="ru-RU"/>
              <a:pPr>
                <a:defRPr/>
              </a:pPr>
              <a:t>‹#›</a:t>
            </a:fld>
            <a:endParaRPr lang="ru-RU"/>
          </a:p>
        </p:txBody>
      </p:sp>
    </p:spTree>
    <p:extLst>
      <p:ext uri="{BB962C8B-B14F-4D97-AF65-F5344CB8AC3E}">
        <p14:creationId xmlns:p14="http://schemas.microsoft.com/office/powerpoint/2010/main" val="4065975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E08F966-4DE0-4A49-99E8-28CAB8546F80}"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E5E4A12-8A0C-4F2D-B41C-A1F26CAA5458}" type="slidenum">
              <a:rPr lang="ru-RU"/>
              <a:pPr>
                <a:defRPr/>
              </a:pPr>
              <a:t>‹#›</a:t>
            </a:fld>
            <a:endParaRPr lang="ru-RU"/>
          </a:p>
        </p:txBody>
      </p:sp>
    </p:spTree>
    <p:extLst>
      <p:ext uri="{BB962C8B-B14F-4D97-AF65-F5344CB8AC3E}">
        <p14:creationId xmlns:p14="http://schemas.microsoft.com/office/powerpoint/2010/main" val="446480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31128E4-6667-4584-8EEC-20B7D80B7C36}"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F8F594F-9124-4214-9929-9F89FF0E97EA}" type="slidenum">
              <a:rPr lang="ru-RU"/>
              <a:pPr>
                <a:defRPr/>
              </a:pPr>
              <a:t>‹#›</a:t>
            </a:fld>
            <a:endParaRPr lang="ru-RU"/>
          </a:p>
        </p:txBody>
      </p:sp>
    </p:spTree>
    <p:extLst>
      <p:ext uri="{BB962C8B-B14F-4D97-AF65-F5344CB8AC3E}">
        <p14:creationId xmlns:p14="http://schemas.microsoft.com/office/powerpoint/2010/main" val="37968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4DFE0C6-B5FF-4C0F-B8E4-25A45D784AAD}" type="slidenum">
              <a:rPr lang="ru-RU"/>
              <a:pPr>
                <a:defRPr/>
              </a:pPr>
              <a:t>‹#›</a:t>
            </a:fld>
            <a:endParaRPr lang="ru-RU"/>
          </a:p>
        </p:txBody>
      </p:sp>
    </p:spTree>
    <p:extLst>
      <p:ext uri="{BB962C8B-B14F-4D97-AF65-F5344CB8AC3E}">
        <p14:creationId xmlns:p14="http://schemas.microsoft.com/office/powerpoint/2010/main" val="1954843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C0C98E9-800B-403A-9A3D-013A7DD7A4A4}"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CEE5D0F-706F-48A2-BB37-DA03D06E83A7}" type="slidenum">
              <a:rPr lang="ru-RU"/>
              <a:pPr>
                <a:defRPr/>
              </a:pPr>
              <a:t>‹#›</a:t>
            </a:fld>
            <a:endParaRPr lang="ru-RU"/>
          </a:p>
        </p:txBody>
      </p:sp>
    </p:spTree>
    <p:extLst>
      <p:ext uri="{BB962C8B-B14F-4D97-AF65-F5344CB8AC3E}">
        <p14:creationId xmlns:p14="http://schemas.microsoft.com/office/powerpoint/2010/main" val="249806330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4F51F1E-398D-41D1-89E6-3BF955EFBC96}"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C8D1C1-8322-4A23-B654-1123A6AD942F}" type="slidenum">
              <a:rPr lang="ru-RU"/>
              <a:pPr>
                <a:defRPr/>
              </a:pPr>
              <a:t>‹#›</a:t>
            </a:fld>
            <a:endParaRPr lang="ru-RU"/>
          </a:p>
        </p:txBody>
      </p:sp>
    </p:spTree>
    <p:extLst>
      <p:ext uri="{BB962C8B-B14F-4D97-AF65-F5344CB8AC3E}">
        <p14:creationId xmlns:p14="http://schemas.microsoft.com/office/powerpoint/2010/main" val="41920535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2FA0724-8D63-49F6-AA88-15EEE59CEB5D}"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95F85D-E2CB-4754-8248-288003373658}" type="slidenum">
              <a:rPr lang="ru-RU"/>
              <a:pPr>
                <a:defRPr/>
              </a:pPr>
              <a:t>‹#›</a:t>
            </a:fld>
            <a:endParaRPr lang="ru-RU"/>
          </a:p>
        </p:txBody>
      </p:sp>
    </p:spTree>
    <p:extLst>
      <p:ext uri="{BB962C8B-B14F-4D97-AF65-F5344CB8AC3E}">
        <p14:creationId xmlns:p14="http://schemas.microsoft.com/office/powerpoint/2010/main" val="42505489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212C7CD-A682-487C-8162-5B6471582161}"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126AE67-4018-41BA-BB67-697BA738FDC2}" type="slidenum">
              <a:rPr lang="ru-RU"/>
              <a:pPr>
                <a:defRPr/>
              </a:pPr>
              <a:t>‹#›</a:t>
            </a:fld>
            <a:endParaRPr lang="ru-RU"/>
          </a:p>
        </p:txBody>
      </p:sp>
    </p:spTree>
    <p:extLst>
      <p:ext uri="{BB962C8B-B14F-4D97-AF65-F5344CB8AC3E}">
        <p14:creationId xmlns:p14="http://schemas.microsoft.com/office/powerpoint/2010/main" val="8819363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EE67B39-58B8-420B-8DC3-4DA8A20D3862}"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79368D7-2B05-42F1-8ED5-C1083E04B61C}" type="slidenum">
              <a:rPr lang="ru-RU"/>
              <a:pPr>
                <a:defRPr/>
              </a:pPr>
              <a:t>‹#›</a:t>
            </a:fld>
            <a:endParaRPr lang="ru-RU"/>
          </a:p>
        </p:txBody>
      </p:sp>
    </p:spTree>
    <p:extLst>
      <p:ext uri="{BB962C8B-B14F-4D97-AF65-F5344CB8AC3E}">
        <p14:creationId xmlns:p14="http://schemas.microsoft.com/office/powerpoint/2010/main" val="4009241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C61F18-0C55-44F1-8360-4D64AD0209AC}"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7A29EAA-9F7B-4084-8D92-DC458AB8E593}" type="slidenum">
              <a:rPr lang="ru-RU"/>
              <a:pPr>
                <a:defRPr/>
              </a:pPr>
              <a:t>‹#›</a:t>
            </a:fld>
            <a:endParaRPr lang="ru-RU"/>
          </a:p>
        </p:txBody>
      </p:sp>
    </p:spTree>
    <p:extLst>
      <p:ext uri="{BB962C8B-B14F-4D97-AF65-F5344CB8AC3E}">
        <p14:creationId xmlns:p14="http://schemas.microsoft.com/office/powerpoint/2010/main" val="38784290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B8E52DA-78B7-4277-BE5E-A0172E97AA83}"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7B135E-E2C2-485A-BBAD-D46E36858779}" type="slidenum">
              <a:rPr lang="ru-RU"/>
              <a:pPr>
                <a:defRPr/>
              </a:pPr>
              <a:t>‹#›</a:t>
            </a:fld>
            <a:endParaRPr lang="ru-RU"/>
          </a:p>
        </p:txBody>
      </p:sp>
    </p:spTree>
    <p:extLst>
      <p:ext uri="{BB962C8B-B14F-4D97-AF65-F5344CB8AC3E}">
        <p14:creationId xmlns:p14="http://schemas.microsoft.com/office/powerpoint/2010/main" val="4178342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3202DB-A70F-4392-A56C-A187F867FD34}"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5AA08FB-B2EA-4AB1-9D6C-3A0518527F9E}" type="slidenum">
              <a:rPr lang="ru-RU"/>
              <a:pPr>
                <a:defRPr/>
              </a:pPr>
              <a:t>‹#›</a:t>
            </a:fld>
            <a:endParaRPr lang="ru-RU"/>
          </a:p>
        </p:txBody>
      </p:sp>
    </p:spTree>
    <p:extLst>
      <p:ext uri="{BB962C8B-B14F-4D97-AF65-F5344CB8AC3E}">
        <p14:creationId xmlns:p14="http://schemas.microsoft.com/office/powerpoint/2010/main" val="9575219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2B97004-D1E8-46ED-B6AE-8464616AA1A6}"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6CA5E6-9923-4FCD-B282-02E932736444}" type="slidenum">
              <a:rPr lang="ru-RU"/>
              <a:pPr>
                <a:defRPr/>
              </a:pPr>
              <a:t>‹#›</a:t>
            </a:fld>
            <a:endParaRPr lang="ru-RU"/>
          </a:p>
        </p:txBody>
      </p:sp>
    </p:spTree>
    <p:extLst>
      <p:ext uri="{BB962C8B-B14F-4D97-AF65-F5344CB8AC3E}">
        <p14:creationId xmlns:p14="http://schemas.microsoft.com/office/powerpoint/2010/main" val="19884335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2A49C28-0B3A-4C99-B763-D5784CCC1B12}"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283721-758B-4D85-B5BA-EEDC051651E7}" type="slidenum">
              <a:rPr lang="ru-RU"/>
              <a:pPr>
                <a:defRPr/>
              </a:pPr>
              <a:t>‹#›</a:t>
            </a:fld>
            <a:endParaRPr lang="ru-RU"/>
          </a:p>
        </p:txBody>
      </p:sp>
    </p:spTree>
    <p:extLst>
      <p:ext uri="{BB962C8B-B14F-4D97-AF65-F5344CB8AC3E}">
        <p14:creationId xmlns:p14="http://schemas.microsoft.com/office/powerpoint/2010/main" val="2294123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EBD9320-441F-476B-A5CB-E537DD9F811B}" type="slidenum">
              <a:rPr lang="ru-RU"/>
              <a:pPr>
                <a:defRPr/>
              </a:pPr>
              <a:t>‹#›</a:t>
            </a:fld>
            <a:endParaRPr lang="ru-RU"/>
          </a:p>
        </p:txBody>
      </p:sp>
    </p:spTree>
    <p:extLst>
      <p:ext uri="{BB962C8B-B14F-4D97-AF65-F5344CB8AC3E}">
        <p14:creationId xmlns:p14="http://schemas.microsoft.com/office/powerpoint/2010/main" val="3342630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9A70B88-E08E-49D5-9C8D-23BD1E1015F7}"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1F644DD-FC39-4B18-92C6-88839E9689B5}" type="slidenum">
              <a:rPr lang="ru-RU"/>
              <a:pPr>
                <a:defRPr/>
              </a:pPr>
              <a:t>‹#›</a:t>
            </a:fld>
            <a:endParaRPr lang="ru-RU"/>
          </a:p>
        </p:txBody>
      </p:sp>
    </p:spTree>
    <p:extLst>
      <p:ext uri="{BB962C8B-B14F-4D97-AF65-F5344CB8AC3E}">
        <p14:creationId xmlns:p14="http://schemas.microsoft.com/office/powerpoint/2010/main" val="4135112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FF9341-4D68-4080-AD4F-8125C7E65864}"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7145AF7-9B56-4009-B2D1-644356FE3716}" type="slidenum">
              <a:rPr lang="ru-RU"/>
              <a:pPr>
                <a:defRPr/>
              </a:pPr>
              <a:t>‹#›</a:t>
            </a:fld>
            <a:endParaRPr lang="ru-RU"/>
          </a:p>
        </p:txBody>
      </p:sp>
    </p:spTree>
    <p:extLst>
      <p:ext uri="{BB962C8B-B14F-4D97-AF65-F5344CB8AC3E}">
        <p14:creationId xmlns:p14="http://schemas.microsoft.com/office/powerpoint/2010/main" val="32862388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B1D72AF-E9BA-4474-A7FA-87F238A14AC5}"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0B177D1-AE50-488E-BC05-921FE82EF891}" type="slidenum">
              <a:rPr lang="ru-RU"/>
              <a:pPr>
                <a:defRPr/>
              </a:pPr>
              <a:t>‹#›</a:t>
            </a:fld>
            <a:endParaRPr lang="ru-RU"/>
          </a:p>
        </p:txBody>
      </p:sp>
    </p:spTree>
    <p:extLst>
      <p:ext uri="{BB962C8B-B14F-4D97-AF65-F5344CB8AC3E}">
        <p14:creationId xmlns:p14="http://schemas.microsoft.com/office/powerpoint/2010/main" val="12516253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B978A9-DAFE-4A23-9FB9-50DB4F9434AD}"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45803D1-62B3-46E3-9FE9-A880B1ADA112}" type="slidenum">
              <a:rPr lang="ru-RU"/>
              <a:pPr>
                <a:defRPr/>
              </a:pPr>
              <a:t>‹#›</a:t>
            </a:fld>
            <a:endParaRPr lang="ru-RU"/>
          </a:p>
        </p:txBody>
      </p:sp>
    </p:spTree>
    <p:extLst>
      <p:ext uri="{BB962C8B-B14F-4D97-AF65-F5344CB8AC3E}">
        <p14:creationId xmlns:p14="http://schemas.microsoft.com/office/powerpoint/2010/main" val="32135300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9217109-BEBC-463A-A660-927F3BE4C8FF}"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D874BA1-6F8C-4965-A37C-EB15398ACD76}" type="slidenum">
              <a:rPr lang="ru-RU"/>
              <a:pPr>
                <a:defRPr/>
              </a:pPr>
              <a:t>‹#›</a:t>
            </a:fld>
            <a:endParaRPr lang="ru-RU"/>
          </a:p>
        </p:txBody>
      </p:sp>
    </p:spTree>
    <p:extLst>
      <p:ext uri="{BB962C8B-B14F-4D97-AF65-F5344CB8AC3E}">
        <p14:creationId xmlns:p14="http://schemas.microsoft.com/office/powerpoint/2010/main" val="38394714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B917F3-982D-4F21-BA42-F1DAAA10F7CC}"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24CA83-0010-49C9-96B4-A13798DAF4E9}" type="slidenum">
              <a:rPr lang="ru-RU"/>
              <a:pPr>
                <a:defRPr/>
              </a:pPr>
              <a:t>‹#›</a:t>
            </a:fld>
            <a:endParaRPr lang="ru-RU"/>
          </a:p>
        </p:txBody>
      </p:sp>
    </p:spTree>
    <p:extLst>
      <p:ext uri="{BB962C8B-B14F-4D97-AF65-F5344CB8AC3E}">
        <p14:creationId xmlns:p14="http://schemas.microsoft.com/office/powerpoint/2010/main" val="38987372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D899D86-D50E-49FF-B6F6-49615571507A}"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50ABAD9-AA6B-4D75-8EE7-D090E637F9B2}" type="slidenum">
              <a:rPr lang="ru-RU"/>
              <a:pPr>
                <a:defRPr/>
              </a:pPr>
              <a:t>‹#›</a:t>
            </a:fld>
            <a:endParaRPr lang="ru-RU"/>
          </a:p>
        </p:txBody>
      </p:sp>
    </p:spTree>
    <p:extLst>
      <p:ext uri="{BB962C8B-B14F-4D97-AF65-F5344CB8AC3E}">
        <p14:creationId xmlns:p14="http://schemas.microsoft.com/office/powerpoint/2010/main" val="2211799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51842EF-CEF3-407B-AE60-D24D726F3E23}"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CD85368-30E2-4E8F-A693-2C3E1EDC47A9}" type="slidenum">
              <a:rPr lang="ru-RU"/>
              <a:pPr>
                <a:defRPr/>
              </a:pPr>
              <a:t>‹#›</a:t>
            </a:fld>
            <a:endParaRPr lang="ru-RU"/>
          </a:p>
        </p:txBody>
      </p:sp>
    </p:spTree>
    <p:extLst>
      <p:ext uri="{BB962C8B-B14F-4D97-AF65-F5344CB8AC3E}">
        <p14:creationId xmlns:p14="http://schemas.microsoft.com/office/powerpoint/2010/main" val="38142237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434C7B1-9BAA-439E-BC1B-9462AA53CB36}"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334C24A-57AF-40EB-BCE5-DDBB4FAACC85}" type="slidenum">
              <a:rPr lang="ru-RU"/>
              <a:pPr>
                <a:defRPr/>
              </a:pPr>
              <a:t>‹#›</a:t>
            </a:fld>
            <a:endParaRPr lang="ru-RU"/>
          </a:p>
        </p:txBody>
      </p:sp>
    </p:spTree>
    <p:extLst>
      <p:ext uri="{BB962C8B-B14F-4D97-AF65-F5344CB8AC3E}">
        <p14:creationId xmlns:p14="http://schemas.microsoft.com/office/powerpoint/2010/main" val="3547844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4207B1A-CC77-456E-9CA6-6075A96BEE4E}"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1E6C636-F316-4565-B001-2B876BF86108}" type="slidenum">
              <a:rPr lang="ru-RU"/>
              <a:pPr>
                <a:defRPr/>
              </a:pPr>
              <a:t>‹#›</a:t>
            </a:fld>
            <a:endParaRPr lang="ru-RU"/>
          </a:p>
        </p:txBody>
      </p:sp>
    </p:spTree>
    <p:extLst>
      <p:ext uri="{BB962C8B-B14F-4D97-AF65-F5344CB8AC3E}">
        <p14:creationId xmlns:p14="http://schemas.microsoft.com/office/powerpoint/2010/main" val="2100064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EBB036F-3375-42C3-9E94-21802B4CD1E7}" type="slidenum">
              <a:rPr lang="ru-RU"/>
              <a:pPr>
                <a:defRPr/>
              </a:pPr>
              <a:t>‹#›</a:t>
            </a:fld>
            <a:endParaRPr lang="ru-RU"/>
          </a:p>
        </p:txBody>
      </p:sp>
    </p:spTree>
    <p:extLst>
      <p:ext uri="{BB962C8B-B14F-4D97-AF65-F5344CB8AC3E}">
        <p14:creationId xmlns:p14="http://schemas.microsoft.com/office/powerpoint/2010/main" val="32310839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1272C2-B442-4835-9E6C-D8BCB5B74B3D}"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94F1DA7-069E-4486-89D8-162FF3784F11}" type="slidenum">
              <a:rPr lang="ru-RU"/>
              <a:pPr>
                <a:defRPr/>
              </a:pPr>
              <a:t>‹#›</a:t>
            </a:fld>
            <a:endParaRPr lang="ru-RU"/>
          </a:p>
        </p:txBody>
      </p:sp>
    </p:spTree>
    <p:extLst>
      <p:ext uri="{BB962C8B-B14F-4D97-AF65-F5344CB8AC3E}">
        <p14:creationId xmlns:p14="http://schemas.microsoft.com/office/powerpoint/2010/main" val="8787195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6288F19-BBF3-4288-80D2-6A1A8DB552F9}"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6D71F2B-BAFD-4E0A-B934-C7EF88BE2EC4}" type="slidenum">
              <a:rPr lang="ru-RU"/>
              <a:pPr>
                <a:defRPr/>
              </a:pPr>
              <a:t>‹#›</a:t>
            </a:fld>
            <a:endParaRPr lang="ru-RU"/>
          </a:p>
        </p:txBody>
      </p:sp>
    </p:spTree>
    <p:extLst>
      <p:ext uri="{BB962C8B-B14F-4D97-AF65-F5344CB8AC3E}">
        <p14:creationId xmlns:p14="http://schemas.microsoft.com/office/powerpoint/2010/main" val="17343444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E6B177D-71EF-4BC4-BF44-648A374AAD9C}"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37D6B6-E81C-4114-A493-F41D3D8F3D04}" type="slidenum">
              <a:rPr lang="ru-RU"/>
              <a:pPr>
                <a:defRPr/>
              </a:pPr>
              <a:t>‹#›</a:t>
            </a:fld>
            <a:endParaRPr lang="ru-RU"/>
          </a:p>
        </p:txBody>
      </p:sp>
    </p:spTree>
    <p:extLst>
      <p:ext uri="{BB962C8B-B14F-4D97-AF65-F5344CB8AC3E}">
        <p14:creationId xmlns:p14="http://schemas.microsoft.com/office/powerpoint/2010/main" val="29229782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F040802-7B33-4163-AA99-C7DCF13393E9}"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C5B6988-16E2-4DC0-A916-48D13F384867}" type="slidenum">
              <a:rPr lang="ru-RU"/>
              <a:pPr>
                <a:defRPr/>
              </a:pPr>
              <a:t>‹#›</a:t>
            </a:fld>
            <a:endParaRPr lang="ru-RU"/>
          </a:p>
        </p:txBody>
      </p:sp>
    </p:spTree>
    <p:extLst>
      <p:ext uri="{BB962C8B-B14F-4D97-AF65-F5344CB8AC3E}">
        <p14:creationId xmlns:p14="http://schemas.microsoft.com/office/powerpoint/2010/main" val="24193268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EFE9052-B6BC-4733-A992-1505A56B4DBE}"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1D3924-7ACC-433A-ADA9-28DCDCFF116B}" type="slidenum">
              <a:rPr lang="ru-RU"/>
              <a:pPr>
                <a:defRPr/>
              </a:pPr>
              <a:t>‹#›</a:t>
            </a:fld>
            <a:endParaRPr lang="ru-RU"/>
          </a:p>
        </p:txBody>
      </p:sp>
    </p:spTree>
    <p:extLst>
      <p:ext uri="{BB962C8B-B14F-4D97-AF65-F5344CB8AC3E}">
        <p14:creationId xmlns:p14="http://schemas.microsoft.com/office/powerpoint/2010/main" val="29163903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91900A-F28F-41F9-BE2C-F95369E81A28}"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C4B7778-B6AB-4CAE-B4C2-74ABFF8C9C35}" type="slidenum">
              <a:rPr lang="ru-RU"/>
              <a:pPr>
                <a:defRPr/>
              </a:pPr>
              <a:t>‹#›</a:t>
            </a:fld>
            <a:endParaRPr lang="ru-RU"/>
          </a:p>
        </p:txBody>
      </p:sp>
    </p:spTree>
    <p:extLst>
      <p:ext uri="{BB962C8B-B14F-4D97-AF65-F5344CB8AC3E}">
        <p14:creationId xmlns:p14="http://schemas.microsoft.com/office/powerpoint/2010/main" val="14198862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6C9ACA3-3483-46C6-B533-82354F456C0E}"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4BF00A0-3D1B-4F1F-9607-55B898B53D77}" type="slidenum">
              <a:rPr lang="ru-RU"/>
              <a:pPr>
                <a:defRPr/>
              </a:pPr>
              <a:t>‹#›</a:t>
            </a:fld>
            <a:endParaRPr lang="ru-RU"/>
          </a:p>
        </p:txBody>
      </p:sp>
    </p:spTree>
    <p:extLst>
      <p:ext uri="{BB962C8B-B14F-4D97-AF65-F5344CB8AC3E}">
        <p14:creationId xmlns:p14="http://schemas.microsoft.com/office/powerpoint/2010/main" val="3610171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A52E4DB-6B2D-4C77-9236-900070754867}"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C0E865D-0482-4F57-A9E0-88D7292ACB0A}" type="slidenum">
              <a:rPr lang="ru-RU"/>
              <a:pPr>
                <a:defRPr/>
              </a:pPr>
              <a:t>‹#›</a:t>
            </a:fld>
            <a:endParaRPr lang="ru-RU"/>
          </a:p>
        </p:txBody>
      </p:sp>
    </p:spTree>
    <p:extLst>
      <p:ext uri="{BB962C8B-B14F-4D97-AF65-F5344CB8AC3E}">
        <p14:creationId xmlns:p14="http://schemas.microsoft.com/office/powerpoint/2010/main" val="560442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68593D-B3B0-494D-8C20-19F2D0A3DC68}"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E67CDC6-289D-40E1-83A3-810BD96E07BD}" type="slidenum">
              <a:rPr lang="ru-RU"/>
              <a:pPr>
                <a:defRPr/>
              </a:pPr>
              <a:t>‹#›</a:t>
            </a:fld>
            <a:endParaRPr lang="ru-RU"/>
          </a:p>
        </p:txBody>
      </p:sp>
    </p:spTree>
    <p:extLst>
      <p:ext uri="{BB962C8B-B14F-4D97-AF65-F5344CB8AC3E}">
        <p14:creationId xmlns:p14="http://schemas.microsoft.com/office/powerpoint/2010/main" val="32876689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B885C03-1580-4F12-AB7E-E1F5F0DB5D52}"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81D6719-1B79-4A3C-B6CA-FE8BF1F10C8E}" type="slidenum">
              <a:rPr lang="ru-RU"/>
              <a:pPr>
                <a:defRPr/>
              </a:pPr>
              <a:t>‹#›</a:t>
            </a:fld>
            <a:endParaRPr lang="ru-RU"/>
          </a:p>
        </p:txBody>
      </p:sp>
    </p:spTree>
    <p:extLst>
      <p:ext uri="{BB962C8B-B14F-4D97-AF65-F5344CB8AC3E}">
        <p14:creationId xmlns:p14="http://schemas.microsoft.com/office/powerpoint/2010/main" val="3408827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71D582E-0CEB-4A3F-A138-E59860FFAF1D}" type="slidenum">
              <a:rPr lang="ru-RU"/>
              <a:pPr>
                <a:defRPr/>
              </a:pPr>
              <a:t>‹#›</a:t>
            </a:fld>
            <a:endParaRPr lang="ru-RU"/>
          </a:p>
        </p:txBody>
      </p:sp>
    </p:spTree>
    <p:extLst>
      <p:ext uri="{BB962C8B-B14F-4D97-AF65-F5344CB8AC3E}">
        <p14:creationId xmlns:p14="http://schemas.microsoft.com/office/powerpoint/2010/main" val="41075092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6945B75-250F-4352-87C1-B3BDBC861B92}"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D476DD1-89C6-4E9E-85EB-77D1579ADCC3}" type="slidenum">
              <a:rPr lang="ru-RU"/>
              <a:pPr>
                <a:defRPr/>
              </a:pPr>
              <a:t>‹#›</a:t>
            </a:fld>
            <a:endParaRPr lang="ru-RU"/>
          </a:p>
        </p:txBody>
      </p:sp>
    </p:spTree>
    <p:extLst>
      <p:ext uri="{BB962C8B-B14F-4D97-AF65-F5344CB8AC3E}">
        <p14:creationId xmlns:p14="http://schemas.microsoft.com/office/powerpoint/2010/main" val="9656106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80B90C0-C9B4-453C-90DB-93F93EB7F3F2}"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9CDACE1-3AA8-47FE-9430-BFC08A6AED70}" type="slidenum">
              <a:rPr lang="ru-RU"/>
              <a:pPr>
                <a:defRPr/>
              </a:pPr>
              <a:t>‹#›</a:t>
            </a:fld>
            <a:endParaRPr lang="ru-RU"/>
          </a:p>
        </p:txBody>
      </p:sp>
    </p:spTree>
    <p:extLst>
      <p:ext uri="{BB962C8B-B14F-4D97-AF65-F5344CB8AC3E}">
        <p14:creationId xmlns:p14="http://schemas.microsoft.com/office/powerpoint/2010/main" val="18437070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8F7848E-F7C5-41B4-868B-58935F6E8638}"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09BF516-4785-41AA-95CA-69849C7CAE28}" type="slidenum">
              <a:rPr lang="ru-RU"/>
              <a:pPr>
                <a:defRPr/>
              </a:pPr>
              <a:t>‹#›</a:t>
            </a:fld>
            <a:endParaRPr lang="ru-RU"/>
          </a:p>
        </p:txBody>
      </p:sp>
    </p:spTree>
    <p:extLst>
      <p:ext uri="{BB962C8B-B14F-4D97-AF65-F5344CB8AC3E}">
        <p14:creationId xmlns:p14="http://schemas.microsoft.com/office/powerpoint/2010/main" val="896258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8E3E66-DCC0-4C16-8084-B9505F906ADF}"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4EF683-644B-4EF2-B425-F2AA255A513A}" type="slidenum">
              <a:rPr lang="ru-RU"/>
              <a:pPr>
                <a:defRPr/>
              </a:pPr>
              <a:t>‹#›</a:t>
            </a:fld>
            <a:endParaRPr lang="ru-RU"/>
          </a:p>
        </p:txBody>
      </p:sp>
    </p:spTree>
    <p:extLst>
      <p:ext uri="{BB962C8B-B14F-4D97-AF65-F5344CB8AC3E}">
        <p14:creationId xmlns:p14="http://schemas.microsoft.com/office/powerpoint/2010/main" val="37224462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3810EBB-174E-4FCD-81D0-9E9ADAA987D3}"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4C52F0F-5ADE-47AD-9E3F-0EC2015E8726}" type="slidenum">
              <a:rPr lang="ru-RU"/>
              <a:pPr>
                <a:defRPr/>
              </a:pPr>
              <a:t>‹#›</a:t>
            </a:fld>
            <a:endParaRPr lang="ru-RU"/>
          </a:p>
        </p:txBody>
      </p:sp>
    </p:spTree>
    <p:extLst>
      <p:ext uri="{BB962C8B-B14F-4D97-AF65-F5344CB8AC3E}">
        <p14:creationId xmlns:p14="http://schemas.microsoft.com/office/powerpoint/2010/main" val="15435493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EEB5F8-6684-4D25-9BDA-5AD1A7735189}"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2E9179-D497-4010-9BB8-13B8BE99DC74}" type="slidenum">
              <a:rPr lang="ru-RU"/>
              <a:pPr>
                <a:defRPr/>
              </a:pPr>
              <a:t>‹#›</a:t>
            </a:fld>
            <a:endParaRPr lang="ru-RU"/>
          </a:p>
        </p:txBody>
      </p:sp>
    </p:spTree>
    <p:extLst>
      <p:ext uri="{BB962C8B-B14F-4D97-AF65-F5344CB8AC3E}">
        <p14:creationId xmlns:p14="http://schemas.microsoft.com/office/powerpoint/2010/main" val="6591433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35593D-FED5-44FA-8A9C-C2BBB21FDF71}"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425CA93-F34B-4A41-82E7-785909E2CB8B}" type="slidenum">
              <a:rPr lang="ru-RU"/>
              <a:pPr>
                <a:defRPr/>
              </a:pPr>
              <a:t>‹#›</a:t>
            </a:fld>
            <a:endParaRPr lang="ru-RU"/>
          </a:p>
        </p:txBody>
      </p:sp>
    </p:spTree>
    <p:extLst>
      <p:ext uri="{BB962C8B-B14F-4D97-AF65-F5344CB8AC3E}">
        <p14:creationId xmlns:p14="http://schemas.microsoft.com/office/powerpoint/2010/main" val="22890293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B056D13-3DF7-4E52-AB20-E278B1A5DCD2}"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D69F06D-45AB-46E0-8427-25B6D26418E3}" type="slidenum">
              <a:rPr lang="ru-RU"/>
              <a:pPr>
                <a:defRPr/>
              </a:pPr>
              <a:t>‹#›</a:t>
            </a:fld>
            <a:endParaRPr lang="ru-RU"/>
          </a:p>
        </p:txBody>
      </p:sp>
    </p:spTree>
    <p:extLst>
      <p:ext uri="{BB962C8B-B14F-4D97-AF65-F5344CB8AC3E}">
        <p14:creationId xmlns:p14="http://schemas.microsoft.com/office/powerpoint/2010/main" val="8939751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647A7B4-E678-413D-BE03-44541DCE85F5}"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67F149B-25D2-4E59-9619-B92D225C0FE3}" type="slidenum">
              <a:rPr lang="ru-RU"/>
              <a:pPr>
                <a:defRPr/>
              </a:pPr>
              <a:t>‹#›</a:t>
            </a:fld>
            <a:endParaRPr lang="ru-RU"/>
          </a:p>
        </p:txBody>
      </p:sp>
    </p:spTree>
    <p:extLst>
      <p:ext uri="{BB962C8B-B14F-4D97-AF65-F5344CB8AC3E}">
        <p14:creationId xmlns:p14="http://schemas.microsoft.com/office/powerpoint/2010/main" val="6977114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195AB48-A81A-43ED-9CBA-3B103F90BFDA}"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D3F0944-5377-45A2-8008-380D9AF45FD9}" type="slidenum">
              <a:rPr lang="ru-RU"/>
              <a:pPr>
                <a:defRPr/>
              </a:pPr>
              <a:t>‹#›</a:t>
            </a:fld>
            <a:endParaRPr lang="ru-RU"/>
          </a:p>
        </p:txBody>
      </p:sp>
    </p:spTree>
    <p:extLst>
      <p:ext uri="{BB962C8B-B14F-4D97-AF65-F5344CB8AC3E}">
        <p14:creationId xmlns:p14="http://schemas.microsoft.com/office/powerpoint/2010/main" val="371145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80C4C54-BAA2-4390-9194-C7485FFEA740}" type="slidenum">
              <a:rPr lang="ru-RU"/>
              <a:pPr>
                <a:defRPr/>
              </a:pPr>
              <a:t>‹#›</a:t>
            </a:fld>
            <a:endParaRPr lang="ru-RU"/>
          </a:p>
        </p:txBody>
      </p:sp>
    </p:spTree>
    <p:extLst>
      <p:ext uri="{BB962C8B-B14F-4D97-AF65-F5344CB8AC3E}">
        <p14:creationId xmlns:p14="http://schemas.microsoft.com/office/powerpoint/2010/main" val="24420022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147FE0-AE78-4E06-9EBF-24324FB40459}"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7E8C21F-AC84-43CC-8CB3-8D47CC7A45FB}" type="slidenum">
              <a:rPr lang="ru-RU"/>
              <a:pPr>
                <a:defRPr/>
              </a:pPr>
              <a:t>‹#›</a:t>
            </a:fld>
            <a:endParaRPr lang="ru-RU"/>
          </a:p>
        </p:txBody>
      </p:sp>
    </p:spTree>
    <p:extLst>
      <p:ext uri="{BB962C8B-B14F-4D97-AF65-F5344CB8AC3E}">
        <p14:creationId xmlns:p14="http://schemas.microsoft.com/office/powerpoint/2010/main" val="16698454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37DE1F0-0E3B-4250-9086-AEB88E2DB584}"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09A51EE-ACFB-4898-97C1-A3A70413D93F}" type="slidenum">
              <a:rPr lang="ru-RU"/>
              <a:pPr>
                <a:defRPr/>
              </a:pPr>
              <a:t>‹#›</a:t>
            </a:fld>
            <a:endParaRPr lang="ru-RU"/>
          </a:p>
        </p:txBody>
      </p:sp>
    </p:spTree>
    <p:extLst>
      <p:ext uri="{BB962C8B-B14F-4D97-AF65-F5344CB8AC3E}">
        <p14:creationId xmlns:p14="http://schemas.microsoft.com/office/powerpoint/2010/main" val="2623932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1260B4-5F15-4AAC-BD18-4D3E54B37932}"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32C79FA-196A-487D-B4E9-CEE55869A009}" type="slidenum">
              <a:rPr lang="ru-RU"/>
              <a:pPr>
                <a:defRPr/>
              </a:pPr>
              <a:t>‹#›</a:t>
            </a:fld>
            <a:endParaRPr lang="ru-RU"/>
          </a:p>
        </p:txBody>
      </p:sp>
    </p:spTree>
    <p:extLst>
      <p:ext uri="{BB962C8B-B14F-4D97-AF65-F5344CB8AC3E}">
        <p14:creationId xmlns:p14="http://schemas.microsoft.com/office/powerpoint/2010/main" val="7841347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B7DE46-1696-4B84-9AA6-23C6D6A7280C}"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FAB10E-BBB9-4E05-8D88-92C30BA0E116}" type="slidenum">
              <a:rPr lang="ru-RU"/>
              <a:pPr>
                <a:defRPr/>
              </a:pPr>
              <a:t>‹#›</a:t>
            </a:fld>
            <a:endParaRPr lang="ru-RU"/>
          </a:p>
        </p:txBody>
      </p:sp>
    </p:spTree>
    <p:extLst>
      <p:ext uri="{BB962C8B-B14F-4D97-AF65-F5344CB8AC3E}">
        <p14:creationId xmlns:p14="http://schemas.microsoft.com/office/powerpoint/2010/main" val="14685267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EC351AB-32A0-457C-83BE-33FCA2C8D842}"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2C545AC-B8B9-4A44-ABED-76CB235CBC5E}" type="slidenum">
              <a:rPr lang="ru-RU"/>
              <a:pPr>
                <a:defRPr/>
              </a:pPr>
              <a:t>‹#›</a:t>
            </a:fld>
            <a:endParaRPr lang="ru-RU"/>
          </a:p>
        </p:txBody>
      </p:sp>
    </p:spTree>
    <p:extLst>
      <p:ext uri="{BB962C8B-B14F-4D97-AF65-F5344CB8AC3E}">
        <p14:creationId xmlns:p14="http://schemas.microsoft.com/office/powerpoint/2010/main" val="8698888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FD1E5BB-6CC1-4EB7-86F0-54901E2EB98E}"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72AD15-2541-4871-9EAD-61EF6EF3B8F6}" type="slidenum">
              <a:rPr lang="ru-RU"/>
              <a:pPr>
                <a:defRPr/>
              </a:pPr>
              <a:t>‹#›</a:t>
            </a:fld>
            <a:endParaRPr lang="ru-RU"/>
          </a:p>
        </p:txBody>
      </p:sp>
    </p:spTree>
    <p:extLst>
      <p:ext uri="{BB962C8B-B14F-4D97-AF65-F5344CB8AC3E}">
        <p14:creationId xmlns:p14="http://schemas.microsoft.com/office/powerpoint/2010/main" val="9495626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72787A-F14F-4C3A-B178-A8020B1AD1B1}"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9D819EB-ACB0-452C-82B0-4B138A491B62}" type="slidenum">
              <a:rPr lang="ru-RU"/>
              <a:pPr>
                <a:defRPr/>
              </a:pPr>
              <a:t>‹#›</a:t>
            </a:fld>
            <a:endParaRPr lang="ru-RU"/>
          </a:p>
        </p:txBody>
      </p:sp>
    </p:spTree>
    <p:extLst>
      <p:ext uri="{BB962C8B-B14F-4D97-AF65-F5344CB8AC3E}">
        <p14:creationId xmlns:p14="http://schemas.microsoft.com/office/powerpoint/2010/main" val="18023758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6C7C0C6-1D56-4CCA-8382-B05837A2703A}"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DE7D389-E8E7-4E3D-B2A7-CB40E980B2EF}" type="slidenum">
              <a:rPr lang="ru-RU"/>
              <a:pPr>
                <a:defRPr/>
              </a:pPr>
              <a:t>‹#›</a:t>
            </a:fld>
            <a:endParaRPr lang="ru-RU"/>
          </a:p>
        </p:txBody>
      </p:sp>
    </p:spTree>
    <p:extLst>
      <p:ext uri="{BB962C8B-B14F-4D97-AF65-F5344CB8AC3E}">
        <p14:creationId xmlns:p14="http://schemas.microsoft.com/office/powerpoint/2010/main" val="298207767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6A34124-34F8-40B4-94A3-B908836C976C}"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30500C5-A64C-44DE-8A98-F07D6578D973}" type="slidenum">
              <a:rPr lang="ru-RU"/>
              <a:pPr>
                <a:defRPr/>
              </a:pPr>
              <a:t>‹#›</a:t>
            </a:fld>
            <a:endParaRPr lang="ru-RU"/>
          </a:p>
        </p:txBody>
      </p:sp>
    </p:spTree>
    <p:extLst>
      <p:ext uri="{BB962C8B-B14F-4D97-AF65-F5344CB8AC3E}">
        <p14:creationId xmlns:p14="http://schemas.microsoft.com/office/powerpoint/2010/main" val="393053314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0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16CC2C0-73F8-49DA-BB3C-D86DF4B3C070}" type="slidenum">
              <a:rPr lang="ru-RU"/>
              <a:pPr>
                <a:defRPr/>
              </a:pPr>
              <a:t>‹#›</a:t>
            </a:fld>
            <a:endParaRPr lang="ru-RU"/>
          </a:p>
        </p:txBody>
      </p:sp>
    </p:spTree>
    <p:extLst>
      <p:ext uri="{BB962C8B-B14F-4D97-AF65-F5344CB8AC3E}">
        <p14:creationId xmlns:p14="http://schemas.microsoft.com/office/powerpoint/2010/main" val="11685407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6" name="PlaceHolder 2"/>
          <p:cNvSpPr>
            <a:spLocks noGrp="1"/>
          </p:cNvSpPr>
          <p:nvPr>
            <p:ph type="subTitle"/>
          </p:nvPr>
        </p:nvSpPr>
        <p:spPr>
          <a:xfrm>
            <a:off x="457200" y="1604520"/>
            <a:ext cx="8229240" cy="3977640"/>
          </a:xfrm>
          <a:prstGeom prst="rect">
            <a:avLst/>
          </a:prstGeom>
        </p:spPr>
        <p:txBody>
          <a:bodyPr anchor="ctr"/>
          <a:lstStyle/>
          <a:p>
            <a:endParaRPr/>
          </a:p>
        </p:txBody>
      </p:sp>
    </p:spTree>
    <p:extLst>
      <p:ext uri="{BB962C8B-B14F-4D97-AF65-F5344CB8AC3E}">
        <p14:creationId xmlns:p14="http://schemas.microsoft.com/office/powerpoint/2010/main" val="2294201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8"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29346034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0" name="PlaceHolder 2"/>
          <p:cNvSpPr>
            <a:spLocks noGrp="1"/>
          </p:cNvSpPr>
          <p:nvPr>
            <p:ph type="body"/>
          </p:nvPr>
        </p:nvSpPr>
        <p:spPr>
          <a:xfrm>
            <a:off x="457200" y="1604520"/>
            <a:ext cx="4015800" cy="3977280"/>
          </a:xfrm>
          <a:prstGeom prst="rect">
            <a:avLst/>
          </a:prstGeom>
        </p:spPr>
        <p:txBody>
          <a:bodyPr/>
          <a:lstStyle/>
          <a:p>
            <a:endParaRPr/>
          </a:p>
        </p:txBody>
      </p:sp>
      <p:sp>
        <p:nvSpPr>
          <p:cNvPr id="11" name="PlaceHolder 3"/>
          <p:cNvSpPr>
            <a:spLocks noGrp="1"/>
          </p:cNvSpPr>
          <p:nvPr>
            <p:ph type="body"/>
          </p:nvPr>
        </p:nvSpPr>
        <p:spPr>
          <a:xfrm>
            <a:off x="4674242" y="1604520"/>
            <a:ext cx="4015800" cy="3977280"/>
          </a:xfrm>
          <a:prstGeom prst="rect">
            <a:avLst/>
          </a:prstGeom>
        </p:spPr>
        <p:txBody>
          <a:bodyPr/>
          <a:lstStyle/>
          <a:p>
            <a:endParaRPr/>
          </a:p>
        </p:txBody>
      </p:sp>
    </p:spTree>
    <p:extLst>
      <p:ext uri="{BB962C8B-B14F-4D97-AF65-F5344CB8AC3E}">
        <p14:creationId xmlns:p14="http://schemas.microsoft.com/office/powerpoint/2010/main" val="30954416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880"/>
          </a:xfrm>
          <a:prstGeom prst="rect">
            <a:avLst/>
          </a:prstGeom>
        </p:spPr>
        <p:txBody>
          <a:bodyPr lIns="0" tIns="0" rIns="0" bIns="0"/>
          <a:lstStyle/>
          <a:p>
            <a:endParaRPr/>
          </a:p>
        </p:txBody>
      </p:sp>
    </p:spTree>
    <p:extLst>
      <p:ext uri="{BB962C8B-B14F-4D97-AF65-F5344CB8AC3E}">
        <p14:creationId xmlns:p14="http://schemas.microsoft.com/office/powerpoint/2010/main" val="20989836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360"/>
          </a:xfrm>
          <a:prstGeom prst="rect">
            <a:avLst/>
          </a:prstGeom>
        </p:spPr>
        <p:txBody>
          <a:bodyPr anchor="ctr"/>
          <a:lstStyle/>
          <a:p>
            <a:endParaRPr/>
          </a:p>
        </p:txBody>
      </p:sp>
    </p:spTree>
    <p:extLst>
      <p:ext uri="{BB962C8B-B14F-4D97-AF65-F5344CB8AC3E}">
        <p14:creationId xmlns:p14="http://schemas.microsoft.com/office/powerpoint/2010/main" val="32775132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5" name="PlaceHolder 2"/>
          <p:cNvSpPr>
            <a:spLocks noGrp="1"/>
          </p:cNvSpPr>
          <p:nvPr>
            <p:ph type="body"/>
          </p:nvPr>
        </p:nvSpPr>
        <p:spPr>
          <a:xfrm>
            <a:off x="457200" y="1604520"/>
            <a:ext cx="4015800" cy="1896840"/>
          </a:xfrm>
          <a:prstGeom prst="rect">
            <a:avLst/>
          </a:prstGeom>
        </p:spPr>
        <p:txBody>
          <a:bodyPr/>
          <a:lstStyle/>
          <a:p>
            <a:endParaRPr/>
          </a:p>
        </p:txBody>
      </p:sp>
      <p:sp>
        <p:nvSpPr>
          <p:cNvPr id="16" name="PlaceHolder 3"/>
          <p:cNvSpPr>
            <a:spLocks noGrp="1"/>
          </p:cNvSpPr>
          <p:nvPr>
            <p:ph type="body"/>
          </p:nvPr>
        </p:nvSpPr>
        <p:spPr>
          <a:xfrm>
            <a:off x="457200" y="3682080"/>
            <a:ext cx="4015800" cy="1896840"/>
          </a:xfrm>
          <a:prstGeom prst="rect">
            <a:avLst/>
          </a:prstGeom>
        </p:spPr>
        <p:txBody>
          <a:bodyPr/>
          <a:lstStyle/>
          <a:p>
            <a:endParaRPr/>
          </a:p>
        </p:txBody>
      </p:sp>
      <p:sp>
        <p:nvSpPr>
          <p:cNvPr id="17" name="PlaceHolder 4"/>
          <p:cNvSpPr>
            <a:spLocks noGrp="1"/>
          </p:cNvSpPr>
          <p:nvPr>
            <p:ph type="body"/>
          </p:nvPr>
        </p:nvSpPr>
        <p:spPr>
          <a:xfrm>
            <a:off x="4674242" y="1604520"/>
            <a:ext cx="4015800" cy="3977280"/>
          </a:xfrm>
          <a:prstGeom prst="rect">
            <a:avLst/>
          </a:prstGeom>
        </p:spPr>
        <p:txBody>
          <a:bodyPr/>
          <a:lstStyle/>
          <a:p>
            <a:endParaRPr/>
          </a:p>
        </p:txBody>
      </p:sp>
    </p:spTree>
    <p:extLst>
      <p:ext uri="{BB962C8B-B14F-4D97-AF65-F5344CB8AC3E}">
        <p14:creationId xmlns:p14="http://schemas.microsoft.com/office/powerpoint/2010/main" val="30284997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9" name="PlaceHolder 2"/>
          <p:cNvSpPr>
            <a:spLocks noGrp="1"/>
          </p:cNvSpPr>
          <p:nvPr>
            <p:ph type="body"/>
          </p:nvPr>
        </p:nvSpPr>
        <p:spPr>
          <a:xfrm>
            <a:off x="457200" y="1604520"/>
            <a:ext cx="4015800" cy="3977280"/>
          </a:xfrm>
          <a:prstGeom prst="rect">
            <a:avLst/>
          </a:prstGeom>
        </p:spPr>
        <p:txBody>
          <a:bodyPr/>
          <a:lstStyle/>
          <a:p>
            <a:endParaRPr/>
          </a:p>
        </p:txBody>
      </p:sp>
      <p:sp>
        <p:nvSpPr>
          <p:cNvPr id="20" name="PlaceHolder 3"/>
          <p:cNvSpPr>
            <a:spLocks noGrp="1"/>
          </p:cNvSpPr>
          <p:nvPr>
            <p:ph type="body"/>
          </p:nvPr>
        </p:nvSpPr>
        <p:spPr>
          <a:xfrm>
            <a:off x="4674242" y="1604520"/>
            <a:ext cx="4015800" cy="1896840"/>
          </a:xfrm>
          <a:prstGeom prst="rect">
            <a:avLst/>
          </a:prstGeom>
        </p:spPr>
        <p:txBody>
          <a:bodyPr/>
          <a:lstStyle/>
          <a:p>
            <a:endParaRPr/>
          </a:p>
        </p:txBody>
      </p:sp>
      <p:sp>
        <p:nvSpPr>
          <p:cNvPr id="21" name="PlaceHolder 4"/>
          <p:cNvSpPr>
            <a:spLocks noGrp="1"/>
          </p:cNvSpPr>
          <p:nvPr>
            <p:ph type="body"/>
          </p:nvPr>
        </p:nvSpPr>
        <p:spPr>
          <a:xfrm>
            <a:off x="4674242" y="3682080"/>
            <a:ext cx="4015800" cy="1896840"/>
          </a:xfrm>
          <a:prstGeom prst="rect">
            <a:avLst/>
          </a:prstGeom>
        </p:spPr>
        <p:txBody>
          <a:bodyPr/>
          <a:lstStyle/>
          <a:p>
            <a:endParaRPr/>
          </a:p>
        </p:txBody>
      </p:sp>
    </p:spTree>
    <p:extLst>
      <p:ext uri="{BB962C8B-B14F-4D97-AF65-F5344CB8AC3E}">
        <p14:creationId xmlns:p14="http://schemas.microsoft.com/office/powerpoint/2010/main" val="23817663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23" name="PlaceHolder 2"/>
          <p:cNvSpPr>
            <a:spLocks noGrp="1"/>
          </p:cNvSpPr>
          <p:nvPr>
            <p:ph type="body"/>
          </p:nvPr>
        </p:nvSpPr>
        <p:spPr>
          <a:xfrm>
            <a:off x="457200" y="1604520"/>
            <a:ext cx="4015800" cy="1896840"/>
          </a:xfrm>
          <a:prstGeom prst="rect">
            <a:avLst/>
          </a:prstGeom>
        </p:spPr>
        <p:txBody>
          <a:bodyPr/>
          <a:lstStyle/>
          <a:p>
            <a:endParaRPr/>
          </a:p>
        </p:txBody>
      </p:sp>
      <p:sp>
        <p:nvSpPr>
          <p:cNvPr id="24" name="PlaceHolder 3"/>
          <p:cNvSpPr>
            <a:spLocks noGrp="1"/>
          </p:cNvSpPr>
          <p:nvPr>
            <p:ph type="body"/>
          </p:nvPr>
        </p:nvSpPr>
        <p:spPr>
          <a:xfrm>
            <a:off x="4674242" y="1604520"/>
            <a:ext cx="4015800" cy="1896840"/>
          </a:xfrm>
          <a:prstGeom prst="rect">
            <a:avLst/>
          </a:prstGeom>
        </p:spPr>
        <p:txBody>
          <a:bodyPr/>
          <a:lstStyle/>
          <a:p>
            <a:endParaRPr/>
          </a:p>
        </p:txBody>
      </p:sp>
      <p:sp>
        <p:nvSpPr>
          <p:cNvPr id="25" name="PlaceHolder 4"/>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24139170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27" name="PlaceHolder 2"/>
          <p:cNvSpPr>
            <a:spLocks noGrp="1"/>
          </p:cNvSpPr>
          <p:nvPr>
            <p:ph type="body"/>
          </p:nvPr>
        </p:nvSpPr>
        <p:spPr>
          <a:xfrm>
            <a:off x="457200" y="1604520"/>
            <a:ext cx="8229240" cy="1896840"/>
          </a:xfrm>
          <a:prstGeom prst="rect">
            <a:avLst/>
          </a:prstGeom>
        </p:spPr>
        <p:txBody>
          <a:bodyPr/>
          <a:lstStyle/>
          <a:p>
            <a:endParaRPr/>
          </a:p>
        </p:txBody>
      </p:sp>
      <p:sp>
        <p:nvSpPr>
          <p:cNvPr id="28" name="PlaceHolder 3"/>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12253613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30" name="PlaceHolder 2"/>
          <p:cNvSpPr>
            <a:spLocks noGrp="1"/>
          </p:cNvSpPr>
          <p:nvPr>
            <p:ph type="body"/>
          </p:nvPr>
        </p:nvSpPr>
        <p:spPr>
          <a:xfrm>
            <a:off x="457200" y="1604520"/>
            <a:ext cx="4015800" cy="1896840"/>
          </a:xfrm>
          <a:prstGeom prst="rect">
            <a:avLst/>
          </a:prstGeom>
        </p:spPr>
        <p:txBody>
          <a:bodyPr/>
          <a:lstStyle/>
          <a:p>
            <a:endParaRPr/>
          </a:p>
        </p:txBody>
      </p:sp>
      <p:sp>
        <p:nvSpPr>
          <p:cNvPr id="31" name="PlaceHolder 3"/>
          <p:cNvSpPr>
            <a:spLocks noGrp="1"/>
          </p:cNvSpPr>
          <p:nvPr>
            <p:ph type="body"/>
          </p:nvPr>
        </p:nvSpPr>
        <p:spPr>
          <a:xfrm>
            <a:off x="4674242" y="1604520"/>
            <a:ext cx="4015800" cy="1896840"/>
          </a:xfrm>
          <a:prstGeom prst="rect">
            <a:avLst/>
          </a:prstGeom>
        </p:spPr>
        <p:txBody>
          <a:bodyPr/>
          <a:lstStyle/>
          <a:p>
            <a:endParaRPr/>
          </a:p>
        </p:txBody>
      </p:sp>
      <p:sp>
        <p:nvSpPr>
          <p:cNvPr id="32" name="PlaceHolder 4"/>
          <p:cNvSpPr>
            <a:spLocks noGrp="1"/>
          </p:cNvSpPr>
          <p:nvPr>
            <p:ph type="body"/>
          </p:nvPr>
        </p:nvSpPr>
        <p:spPr>
          <a:xfrm>
            <a:off x="4674242" y="3682080"/>
            <a:ext cx="4015800" cy="1896840"/>
          </a:xfrm>
          <a:prstGeom prst="rect">
            <a:avLst/>
          </a:prstGeom>
        </p:spPr>
        <p:txBody>
          <a:bodyPr/>
          <a:lstStyle/>
          <a:p>
            <a:endParaRPr/>
          </a:p>
        </p:txBody>
      </p:sp>
      <p:sp>
        <p:nvSpPr>
          <p:cNvPr id="33" name="PlaceHolder 5"/>
          <p:cNvSpPr>
            <a:spLocks noGrp="1"/>
          </p:cNvSpPr>
          <p:nvPr>
            <p:ph type="body"/>
          </p:nvPr>
        </p:nvSpPr>
        <p:spPr>
          <a:xfrm>
            <a:off x="457200" y="3682080"/>
            <a:ext cx="4015800" cy="1896840"/>
          </a:xfrm>
          <a:prstGeom prst="rect">
            <a:avLst/>
          </a:prstGeom>
        </p:spPr>
        <p:txBody>
          <a:bodyPr/>
          <a:lstStyle/>
          <a:p>
            <a:endParaRPr/>
          </a:p>
        </p:txBody>
      </p:sp>
    </p:spTree>
    <p:extLst>
      <p:ext uri="{BB962C8B-B14F-4D97-AF65-F5344CB8AC3E}">
        <p14:creationId xmlns:p14="http://schemas.microsoft.com/office/powerpoint/2010/main" val="201288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053C345-F256-4D35-8264-C93694071CCF}" type="slidenum">
              <a:rPr lang="ru-RU"/>
              <a:pPr>
                <a:defRPr/>
              </a:pPr>
              <a:t>‹#›</a:t>
            </a:fld>
            <a:endParaRPr lang="ru-RU"/>
          </a:p>
        </p:txBody>
      </p:sp>
    </p:spTree>
    <p:extLst>
      <p:ext uri="{BB962C8B-B14F-4D97-AF65-F5344CB8AC3E}">
        <p14:creationId xmlns:p14="http://schemas.microsoft.com/office/powerpoint/2010/main" val="33770625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3"/>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3"/>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35" name="PlaceHolder 2"/>
          <p:cNvSpPr>
            <a:spLocks noGrp="1"/>
          </p:cNvSpPr>
          <p:nvPr>
            <p:ph type="body"/>
          </p:nvPr>
        </p:nvSpPr>
        <p:spPr>
          <a:xfrm>
            <a:off x="457200" y="1604520"/>
            <a:ext cx="8229240" cy="3977280"/>
          </a:xfrm>
          <a:prstGeom prst="rect">
            <a:avLst/>
          </a:prstGeom>
        </p:spPr>
        <p:txBody>
          <a:bodyPr/>
          <a:lstStyle/>
          <a:p>
            <a:endParaRPr/>
          </a:p>
        </p:txBody>
      </p:sp>
      <p:sp>
        <p:nvSpPr>
          <p:cNvPr id="36" name="PlaceHolder 3"/>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42144405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sz="1800">
                <a:solidFill>
                  <a:prstClr val="black"/>
                </a:solidFill>
                <a:latin typeface="Arial" pitchFamily="34" charset="0"/>
              </a:defRPr>
            </a:lvl1pPr>
          </a:lstStyle>
          <a:p>
            <a:pPr>
              <a:defRPr/>
            </a:pPr>
            <a:fld id="{7504D7B2-4C2F-42E5-9877-4C7C485345F7}"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lgn="l" defTabSz="914400" fontAlgn="base">
              <a:spcBef>
                <a:spcPct val="0"/>
              </a:spcBef>
              <a:spcAft>
                <a:spcPct val="0"/>
              </a:spcAft>
              <a:defRPr sz="1800">
                <a:solidFill>
                  <a:prstClr val="black"/>
                </a:solidFill>
                <a:latin typeface="Arial" pitchFamily="34" charset="0"/>
              </a:defRPr>
            </a:lvl1pPr>
          </a:lstStyle>
          <a:p>
            <a:pPr>
              <a:defRPr/>
            </a:pPr>
            <a:fld id="{3E14BFF0-573B-4CD8-866F-DBACAFAE3D8E}" type="slidenum">
              <a:rPr lang="ru-RU"/>
              <a:pPr>
                <a:defRPr/>
              </a:pPr>
              <a:t>‹#›</a:t>
            </a:fld>
            <a:endParaRPr lang="ru-RU"/>
          </a:p>
        </p:txBody>
      </p:sp>
    </p:spTree>
    <p:extLst>
      <p:ext uri="{BB962C8B-B14F-4D97-AF65-F5344CB8AC3E}">
        <p14:creationId xmlns:p14="http://schemas.microsoft.com/office/powerpoint/2010/main" val="18668929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15841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6" name="PlaceHolder 2"/>
          <p:cNvSpPr>
            <a:spLocks noGrp="1"/>
          </p:cNvSpPr>
          <p:nvPr>
            <p:ph type="subTitle"/>
          </p:nvPr>
        </p:nvSpPr>
        <p:spPr>
          <a:xfrm>
            <a:off x="457200" y="1604520"/>
            <a:ext cx="8229240" cy="3977640"/>
          </a:xfrm>
          <a:prstGeom prst="rect">
            <a:avLst/>
          </a:prstGeom>
        </p:spPr>
        <p:txBody>
          <a:bodyPr anchor="ctr"/>
          <a:lstStyle/>
          <a:p>
            <a:endParaRPr/>
          </a:p>
        </p:txBody>
      </p:sp>
    </p:spTree>
    <p:extLst>
      <p:ext uri="{BB962C8B-B14F-4D97-AF65-F5344CB8AC3E}">
        <p14:creationId xmlns:p14="http://schemas.microsoft.com/office/powerpoint/2010/main" val="9894512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8" name="PlaceHolder 2"/>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154261359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0" name="PlaceHolder 2"/>
          <p:cNvSpPr>
            <a:spLocks noGrp="1"/>
          </p:cNvSpPr>
          <p:nvPr>
            <p:ph type="body"/>
          </p:nvPr>
        </p:nvSpPr>
        <p:spPr>
          <a:xfrm>
            <a:off x="457200" y="1604520"/>
            <a:ext cx="4015800" cy="3977280"/>
          </a:xfrm>
          <a:prstGeom prst="rect">
            <a:avLst/>
          </a:prstGeom>
        </p:spPr>
        <p:txBody>
          <a:bodyPr/>
          <a:lstStyle/>
          <a:p>
            <a:endParaRPr/>
          </a:p>
        </p:txBody>
      </p:sp>
      <p:sp>
        <p:nvSpPr>
          <p:cNvPr id="11" name="PlaceHolder 3"/>
          <p:cNvSpPr>
            <a:spLocks noGrp="1"/>
          </p:cNvSpPr>
          <p:nvPr>
            <p:ph type="body"/>
          </p:nvPr>
        </p:nvSpPr>
        <p:spPr>
          <a:xfrm>
            <a:off x="4674242" y="1604520"/>
            <a:ext cx="4015800" cy="3977280"/>
          </a:xfrm>
          <a:prstGeom prst="rect">
            <a:avLst/>
          </a:prstGeom>
        </p:spPr>
        <p:txBody>
          <a:bodyPr/>
          <a:lstStyle/>
          <a:p>
            <a:endParaRPr/>
          </a:p>
        </p:txBody>
      </p:sp>
    </p:spTree>
    <p:extLst>
      <p:ext uri="{BB962C8B-B14F-4D97-AF65-F5344CB8AC3E}">
        <p14:creationId xmlns:p14="http://schemas.microsoft.com/office/powerpoint/2010/main" val="2968416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880"/>
          </a:xfrm>
          <a:prstGeom prst="rect">
            <a:avLst/>
          </a:prstGeom>
        </p:spPr>
        <p:txBody>
          <a:bodyPr lIns="0" tIns="0" rIns="0" bIns="0"/>
          <a:lstStyle/>
          <a:p>
            <a:endParaRPr/>
          </a:p>
        </p:txBody>
      </p:sp>
    </p:spTree>
    <p:extLst>
      <p:ext uri="{BB962C8B-B14F-4D97-AF65-F5344CB8AC3E}">
        <p14:creationId xmlns:p14="http://schemas.microsoft.com/office/powerpoint/2010/main" val="230625193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360"/>
          </a:xfrm>
          <a:prstGeom prst="rect">
            <a:avLst/>
          </a:prstGeom>
        </p:spPr>
        <p:txBody>
          <a:bodyPr anchor="ctr"/>
          <a:lstStyle/>
          <a:p>
            <a:endParaRPr/>
          </a:p>
        </p:txBody>
      </p:sp>
    </p:spTree>
    <p:extLst>
      <p:ext uri="{BB962C8B-B14F-4D97-AF65-F5344CB8AC3E}">
        <p14:creationId xmlns:p14="http://schemas.microsoft.com/office/powerpoint/2010/main" val="363361401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5" name="PlaceHolder 2"/>
          <p:cNvSpPr>
            <a:spLocks noGrp="1"/>
          </p:cNvSpPr>
          <p:nvPr>
            <p:ph type="body"/>
          </p:nvPr>
        </p:nvSpPr>
        <p:spPr>
          <a:xfrm>
            <a:off x="457200" y="1604520"/>
            <a:ext cx="4015800" cy="1896840"/>
          </a:xfrm>
          <a:prstGeom prst="rect">
            <a:avLst/>
          </a:prstGeom>
        </p:spPr>
        <p:txBody>
          <a:bodyPr/>
          <a:lstStyle/>
          <a:p>
            <a:endParaRPr/>
          </a:p>
        </p:txBody>
      </p:sp>
      <p:sp>
        <p:nvSpPr>
          <p:cNvPr id="16" name="PlaceHolder 3"/>
          <p:cNvSpPr>
            <a:spLocks noGrp="1"/>
          </p:cNvSpPr>
          <p:nvPr>
            <p:ph type="body"/>
          </p:nvPr>
        </p:nvSpPr>
        <p:spPr>
          <a:xfrm>
            <a:off x="457200" y="3682080"/>
            <a:ext cx="4015800" cy="1896840"/>
          </a:xfrm>
          <a:prstGeom prst="rect">
            <a:avLst/>
          </a:prstGeom>
        </p:spPr>
        <p:txBody>
          <a:bodyPr/>
          <a:lstStyle/>
          <a:p>
            <a:endParaRPr/>
          </a:p>
        </p:txBody>
      </p:sp>
      <p:sp>
        <p:nvSpPr>
          <p:cNvPr id="17" name="PlaceHolder 4"/>
          <p:cNvSpPr>
            <a:spLocks noGrp="1"/>
          </p:cNvSpPr>
          <p:nvPr>
            <p:ph type="body"/>
          </p:nvPr>
        </p:nvSpPr>
        <p:spPr>
          <a:xfrm>
            <a:off x="4674242" y="1604520"/>
            <a:ext cx="4015800" cy="3977280"/>
          </a:xfrm>
          <a:prstGeom prst="rect">
            <a:avLst/>
          </a:prstGeom>
        </p:spPr>
        <p:txBody>
          <a:bodyPr/>
          <a:lstStyle/>
          <a:p>
            <a:endParaRPr/>
          </a:p>
        </p:txBody>
      </p:sp>
    </p:spTree>
    <p:extLst>
      <p:ext uri="{BB962C8B-B14F-4D97-AF65-F5344CB8AC3E}">
        <p14:creationId xmlns:p14="http://schemas.microsoft.com/office/powerpoint/2010/main" val="33095117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19" name="PlaceHolder 2"/>
          <p:cNvSpPr>
            <a:spLocks noGrp="1"/>
          </p:cNvSpPr>
          <p:nvPr>
            <p:ph type="body"/>
          </p:nvPr>
        </p:nvSpPr>
        <p:spPr>
          <a:xfrm>
            <a:off x="457200" y="1604520"/>
            <a:ext cx="4015800" cy="3977280"/>
          </a:xfrm>
          <a:prstGeom prst="rect">
            <a:avLst/>
          </a:prstGeom>
        </p:spPr>
        <p:txBody>
          <a:bodyPr/>
          <a:lstStyle/>
          <a:p>
            <a:endParaRPr/>
          </a:p>
        </p:txBody>
      </p:sp>
      <p:sp>
        <p:nvSpPr>
          <p:cNvPr id="20" name="PlaceHolder 3"/>
          <p:cNvSpPr>
            <a:spLocks noGrp="1"/>
          </p:cNvSpPr>
          <p:nvPr>
            <p:ph type="body"/>
          </p:nvPr>
        </p:nvSpPr>
        <p:spPr>
          <a:xfrm>
            <a:off x="4674242" y="1604520"/>
            <a:ext cx="4015800" cy="1896840"/>
          </a:xfrm>
          <a:prstGeom prst="rect">
            <a:avLst/>
          </a:prstGeom>
        </p:spPr>
        <p:txBody>
          <a:bodyPr/>
          <a:lstStyle/>
          <a:p>
            <a:endParaRPr/>
          </a:p>
        </p:txBody>
      </p:sp>
      <p:sp>
        <p:nvSpPr>
          <p:cNvPr id="21" name="PlaceHolder 4"/>
          <p:cNvSpPr>
            <a:spLocks noGrp="1"/>
          </p:cNvSpPr>
          <p:nvPr>
            <p:ph type="body"/>
          </p:nvPr>
        </p:nvSpPr>
        <p:spPr>
          <a:xfrm>
            <a:off x="4674242" y="3682080"/>
            <a:ext cx="4015800" cy="1896840"/>
          </a:xfrm>
          <a:prstGeom prst="rect">
            <a:avLst/>
          </a:prstGeom>
        </p:spPr>
        <p:txBody>
          <a:bodyPr/>
          <a:lstStyle/>
          <a:p>
            <a:endParaRPr/>
          </a:p>
        </p:txBody>
      </p:sp>
    </p:spTree>
    <p:extLst>
      <p:ext uri="{BB962C8B-B14F-4D97-AF65-F5344CB8AC3E}">
        <p14:creationId xmlns:p14="http://schemas.microsoft.com/office/powerpoint/2010/main" val="4092609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DD5A913-3056-4818-91E3-60FDCF366E76}" type="slidenum">
              <a:rPr lang="ru-RU"/>
              <a:pPr>
                <a:defRPr/>
              </a:pPr>
              <a:t>‹#›</a:t>
            </a:fld>
            <a:endParaRPr lang="ru-RU"/>
          </a:p>
        </p:txBody>
      </p:sp>
    </p:spTree>
    <p:extLst>
      <p:ext uri="{BB962C8B-B14F-4D97-AF65-F5344CB8AC3E}">
        <p14:creationId xmlns:p14="http://schemas.microsoft.com/office/powerpoint/2010/main" val="132659004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23" name="PlaceHolder 2"/>
          <p:cNvSpPr>
            <a:spLocks noGrp="1"/>
          </p:cNvSpPr>
          <p:nvPr>
            <p:ph type="body"/>
          </p:nvPr>
        </p:nvSpPr>
        <p:spPr>
          <a:xfrm>
            <a:off x="457200" y="1604520"/>
            <a:ext cx="4015800" cy="1896840"/>
          </a:xfrm>
          <a:prstGeom prst="rect">
            <a:avLst/>
          </a:prstGeom>
        </p:spPr>
        <p:txBody>
          <a:bodyPr/>
          <a:lstStyle/>
          <a:p>
            <a:endParaRPr/>
          </a:p>
        </p:txBody>
      </p:sp>
      <p:sp>
        <p:nvSpPr>
          <p:cNvPr id="24" name="PlaceHolder 3"/>
          <p:cNvSpPr>
            <a:spLocks noGrp="1"/>
          </p:cNvSpPr>
          <p:nvPr>
            <p:ph type="body"/>
          </p:nvPr>
        </p:nvSpPr>
        <p:spPr>
          <a:xfrm>
            <a:off x="4674242" y="1604520"/>
            <a:ext cx="4015800" cy="1896840"/>
          </a:xfrm>
          <a:prstGeom prst="rect">
            <a:avLst/>
          </a:prstGeom>
        </p:spPr>
        <p:txBody>
          <a:bodyPr/>
          <a:lstStyle/>
          <a:p>
            <a:endParaRPr/>
          </a:p>
        </p:txBody>
      </p:sp>
      <p:sp>
        <p:nvSpPr>
          <p:cNvPr id="25" name="PlaceHolder 4"/>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14899436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27" name="PlaceHolder 2"/>
          <p:cNvSpPr>
            <a:spLocks noGrp="1"/>
          </p:cNvSpPr>
          <p:nvPr>
            <p:ph type="body"/>
          </p:nvPr>
        </p:nvSpPr>
        <p:spPr>
          <a:xfrm>
            <a:off x="457200" y="1604520"/>
            <a:ext cx="8229240" cy="1896840"/>
          </a:xfrm>
          <a:prstGeom prst="rect">
            <a:avLst/>
          </a:prstGeom>
        </p:spPr>
        <p:txBody>
          <a:bodyPr/>
          <a:lstStyle/>
          <a:p>
            <a:endParaRPr/>
          </a:p>
        </p:txBody>
      </p:sp>
      <p:sp>
        <p:nvSpPr>
          <p:cNvPr id="28" name="PlaceHolder 3"/>
          <p:cNvSpPr>
            <a:spLocks noGrp="1"/>
          </p:cNvSpPr>
          <p:nvPr>
            <p:ph type="body"/>
          </p:nvPr>
        </p:nvSpPr>
        <p:spPr>
          <a:xfrm>
            <a:off x="457200" y="3682080"/>
            <a:ext cx="8229240" cy="1896840"/>
          </a:xfrm>
          <a:prstGeom prst="rect">
            <a:avLst/>
          </a:prstGeom>
        </p:spPr>
        <p:txBody>
          <a:bodyPr/>
          <a:lstStyle/>
          <a:p>
            <a:endParaRPr/>
          </a:p>
        </p:txBody>
      </p:sp>
    </p:spTree>
    <p:extLst>
      <p:ext uri="{BB962C8B-B14F-4D97-AF65-F5344CB8AC3E}">
        <p14:creationId xmlns:p14="http://schemas.microsoft.com/office/powerpoint/2010/main" val="46012514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30" name="PlaceHolder 2"/>
          <p:cNvSpPr>
            <a:spLocks noGrp="1"/>
          </p:cNvSpPr>
          <p:nvPr>
            <p:ph type="body"/>
          </p:nvPr>
        </p:nvSpPr>
        <p:spPr>
          <a:xfrm>
            <a:off x="457200" y="1604520"/>
            <a:ext cx="4015800" cy="1896840"/>
          </a:xfrm>
          <a:prstGeom prst="rect">
            <a:avLst/>
          </a:prstGeom>
        </p:spPr>
        <p:txBody>
          <a:bodyPr/>
          <a:lstStyle/>
          <a:p>
            <a:endParaRPr/>
          </a:p>
        </p:txBody>
      </p:sp>
      <p:sp>
        <p:nvSpPr>
          <p:cNvPr id="31" name="PlaceHolder 3"/>
          <p:cNvSpPr>
            <a:spLocks noGrp="1"/>
          </p:cNvSpPr>
          <p:nvPr>
            <p:ph type="body"/>
          </p:nvPr>
        </p:nvSpPr>
        <p:spPr>
          <a:xfrm>
            <a:off x="4674242" y="1604520"/>
            <a:ext cx="4015800" cy="1896840"/>
          </a:xfrm>
          <a:prstGeom prst="rect">
            <a:avLst/>
          </a:prstGeom>
        </p:spPr>
        <p:txBody>
          <a:bodyPr/>
          <a:lstStyle/>
          <a:p>
            <a:endParaRPr/>
          </a:p>
        </p:txBody>
      </p:sp>
      <p:sp>
        <p:nvSpPr>
          <p:cNvPr id="32" name="PlaceHolder 4"/>
          <p:cNvSpPr>
            <a:spLocks noGrp="1"/>
          </p:cNvSpPr>
          <p:nvPr>
            <p:ph type="body"/>
          </p:nvPr>
        </p:nvSpPr>
        <p:spPr>
          <a:xfrm>
            <a:off x="4674242" y="3682080"/>
            <a:ext cx="4015800" cy="1896840"/>
          </a:xfrm>
          <a:prstGeom prst="rect">
            <a:avLst/>
          </a:prstGeom>
        </p:spPr>
        <p:txBody>
          <a:bodyPr/>
          <a:lstStyle/>
          <a:p>
            <a:endParaRPr/>
          </a:p>
        </p:txBody>
      </p:sp>
      <p:sp>
        <p:nvSpPr>
          <p:cNvPr id="33" name="PlaceHolder 5"/>
          <p:cNvSpPr>
            <a:spLocks noGrp="1"/>
          </p:cNvSpPr>
          <p:nvPr>
            <p:ph type="body"/>
          </p:nvPr>
        </p:nvSpPr>
        <p:spPr>
          <a:xfrm>
            <a:off x="457200" y="3682080"/>
            <a:ext cx="4015800" cy="1896840"/>
          </a:xfrm>
          <a:prstGeom prst="rect">
            <a:avLst/>
          </a:prstGeom>
        </p:spPr>
        <p:txBody>
          <a:bodyPr/>
          <a:lstStyle/>
          <a:p>
            <a:endParaRPr/>
          </a:p>
        </p:txBody>
      </p:sp>
    </p:spTree>
    <p:extLst>
      <p:ext uri="{BB962C8B-B14F-4D97-AF65-F5344CB8AC3E}">
        <p14:creationId xmlns:p14="http://schemas.microsoft.com/office/powerpoint/2010/main" val="79019079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pic>
        <p:nvPicPr>
          <p:cNvPr id="5" name="Рисунок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3"/>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25" y="1604963"/>
            <a:ext cx="49847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PlaceHolder 1"/>
          <p:cNvSpPr>
            <a:spLocks noGrp="1"/>
          </p:cNvSpPr>
          <p:nvPr>
            <p:ph type="title"/>
          </p:nvPr>
        </p:nvSpPr>
        <p:spPr>
          <a:xfrm>
            <a:off x="685800" y="2130480"/>
            <a:ext cx="7772040" cy="1469880"/>
          </a:xfrm>
          <a:prstGeom prst="rect">
            <a:avLst/>
          </a:prstGeom>
        </p:spPr>
        <p:txBody>
          <a:bodyPr lIns="0" tIns="0" rIns="0" bIns="0"/>
          <a:lstStyle/>
          <a:p>
            <a:endParaRPr/>
          </a:p>
        </p:txBody>
      </p:sp>
      <p:sp>
        <p:nvSpPr>
          <p:cNvPr id="35" name="PlaceHolder 2"/>
          <p:cNvSpPr>
            <a:spLocks noGrp="1"/>
          </p:cNvSpPr>
          <p:nvPr>
            <p:ph type="body"/>
          </p:nvPr>
        </p:nvSpPr>
        <p:spPr>
          <a:xfrm>
            <a:off x="457200" y="1604520"/>
            <a:ext cx="8229240" cy="3977280"/>
          </a:xfrm>
          <a:prstGeom prst="rect">
            <a:avLst/>
          </a:prstGeom>
        </p:spPr>
        <p:txBody>
          <a:bodyPr/>
          <a:lstStyle/>
          <a:p>
            <a:endParaRPr/>
          </a:p>
        </p:txBody>
      </p:sp>
      <p:sp>
        <p:nvSpPr>
          <p:cNvPr id="36" name="PlaceHolder 3"/>
          <p:cNvSpPr>
            <a:spLocks noGrp="1"/>
          </p:cNvSpPr>
          <p:nvPr>
            <p:ph type="body"/>
          </p:nvPr>
        </p:nvSpPr>
        <p:spPr>
          <a:xfrm>
            <a:off x="457200" y="1604520"/>
            <a:ext cx="8229240" cy="3977280"/>
          </a:xfrm>
          <a:prstGeom prst="rect">
            <a:avLst/>
          </a:prstGeom>
        </p:spPr>
        <p:txBody>
          <a:bodyPr/>
          <a:lstStyle/>
          <a:p>
            <a:endParaRPr/>
          </a:p>
        </p:txBody>
      </p:sp>
    </p:spTree>
    <p:extLst>
      <p:ext uri="{BB962C8B-B14F-4D97-AF65-F5344CB8AC3E}">
        <p14:creationId xmlns:p14="http://schemas.microsoft.com/office/powerpoint/2010/main" val="130873339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059" indent="0" algn="ctr">
              <a:buNone/>
              <a:defRPr>
                <a:solidFill>
                  <a:schemeClr val="tx1">
                    <a:tint val="75000"/>
                  </a:schemeClr>
                </a:solidFill>
              </a:defRPr>
            </a:lvl2pPr>
            <a:lvl3pPr marL="914116" indent="0" algn="ctr">
              <a:buNone/>
              <a:defRPr>
                <a:solidFill>
                  <a:schemeClr val="tx1">
                    <a:tint val="75000"/>
                  </a:schemeClr>
                </a:solidFill>
              </a:defRPr>
            </a:lvl3pPr>
            <a:lvl4pPr marL="1371174" indent="0" algn="ctr">
              <a:buNone/>
              <a:defRPr>
                <a:solidFill>
                  <a:schemeClr val="tx1">
                    <a:tint val="75000"/>
                  </a:schemeClr>
                </a:solidFill>
              </a:defRPr>
            </a:lvl4pPr>
            <a:lvl5pPr marL="1828231" indent="0" algn="ctr">
              <a:buNone/>
              <a:defRPr>
                <a:solidFill>
                  <a:schemeClr val="tx1">
                    <a:tint val="75000"/>
                  </a:schemeClr>
                </a:solidFill>
              </a:defRPr>
            </a:lvl5pPr>
            <a:lvl6pPr marL="2285289" indent="0" algn="ctr">
              <a:buNone/>
              <a:defRPr>
                <a:solidFill>
                  <a:schemeClr val="tx1">
                    <a:tint val="75000"/>
                  </a:schemeClr>
                </a:solidFill>
              </a:defRPr>
            </a:lvl6pPr>
            <a:lvl7pPr marL="2742346" indent="0" algn="ctr">
              <a:buNone/>
              <a:defRPr>
                <a:solidFill>
                  <a:schemeClr val="tx1">
                    <a:tint val="75000"/>
                  </a:schemeClr>
                </a:solidFill>
              </a:defRPr>
            </a:lvl7pPr>
            <a:lvl8pPr marL="3199404" indent="0" algn="ctr">
              <a:buNone/>
              <a:defRPr>
                <a:solidFill>
                  <a:schemeClr val="tx1">
                    <a:tint val="75000"/>
                  </a:schemeClr>
                </a:solidFill>
              </a:defRPr>
            </a:lvl8pPr>
            <a:lvl9pPr marL="3656462"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sz="1800">
                <a:solidFill>
                  <a:prstClr val="black"/>
                </a:solidFill>
                <a:latin typeface="Arial" pitchFamily="34" charset="0"/>
              </a:defRPr>
            </a:lvl1pPr>
          </a:lstStyle>
          <a:p>
            <a:pPr>
              <a:defRPr/>
            </a:pPr>
            <a:fld id="{75A1E87B-9EA5-4D0D-8D71-2568F8AD8BB2}"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algn="l" defTabSz="914400" fontAlgn="base">
              <a:spcBef>
                <a:spcPct val="0"/>
              </a:spcBef>
              <a:spcAft>
                <a:spcPct val="0"/>
              </a:spcAft>
              <a:defRPr sz="1800">
                <a:solidFill>
                  <a:prstClr val="black"/>
                </a:solidFill>
                <a:latin typeface="Arial" pitchFamily="34" charset="0"/>
              </a:defRPr>
            </a:lvl1pPr>
          </a:lstStyle>
          <a:p>
            <a:pPr>
              <a:defRPr/>
            </a:pPr>
            <a:fld id="{4E6AA3E8-179A-499E-9E62-8CABB66B46D0}" type="slidenum">
              <a:rPr lang="ru-RU"/>
              <a:pPr>
                <a:defRPr/>
              </a:pPr>
              <a:t>‹#›</a:t>
            </a:fld>
            <a:endParaRPr lang="ru-RU"/>
          </a:p>
        </p:txBody>
      </p:sp>
    </p:spTree>
    <p:extLst>
      <p:ext uri="{BB962C8B-B14F-4D97-AF65-F5344CB8AC3E}">
        <p14:creationId xmlns:p14="http://schemas.microsoft.com/office/powerpoint/2010/main" val="34896261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EA6CCBA-BF1D-4571-94DB-8F8C3357EFDA}"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6F2881-E0FB-4629-8040-041E095D4CA8}" type="slidenum">
              <a:rPr lang="ru-RU"/>
              <a:pPr>
                <a:defRPr/>
              </a:pPr>
              <a:t>‹#›</a:t>
            </a:fld>
            <a:endParaRPr lang="ru-RU"/>
          </a:p>
        </p:txBody>
      </p:sp>
    </p:spTree>
    <p:extLst>
      <p:ext uri="{BB962C8B-B14F-4D97-AF65-F5344CB8AC3E}">
        <p14:creationId xmlns:p14="http://schemas.microsoft.com/office/powerpoint/2010/main" val="33598171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960A6C9-792D-47A0-8F41-7D5815F600FE}"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C4778AB-A2E2-411C-A9A3-79C7E038D97A}" type="slidenum">
              <a:rPr lang="ru-RU"/>
              <a:pPr>
                <a:defRPr/>
              </a:pPr>
              <a:t>‹#›</a:t>
            </a:fld>
            <a:endParaRPr lang="ru-RU"/>
          </a:p>
        </p:txBody>
      </p:sp>
    </p:spTree>
    <p:extLst>
      <p:ext uri="{BB962C8B-B14F-4D97-AF65-F5344CB8AC3E}">
        <p14:creationId xmlns:p14="http://schemas.microsoft.com/office/powerpoint/2010/main" val="15857571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95E1D87-8D9B-4D57-A073-CE35F183D1C9}"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FF4CF08-41FC-47D4-80C8-8EBCE0B5D1E4}" type="slidenum">
              <a:rPr lang="ru-RU"/>
              <a:pPr>
                <a:defRPr/>
              </a:pPr>
              <a:t>‹#›</a:t>
            </a:fld>
            <a:endParaRPr lang="ru-RU"/>
          </a:p>
        </p:txBody>
      </p:sp>
    </p:spTree>
    <p:extLst>
      <p:ext uri="{BB962C8B-B14F-4D97-AF65-F5344CB8AC3E}">
        <p14:creationId xmlns:p14="http://schemas.microsoft.com/office/powerpoint/2010/main" val="19358653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D1CEA0-4E25-444A-8F8D-39FEAED02B1C}"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7C82B45-E107-4E6E-8A1F-296EE4AAD046}" type="slidenum">
              <a:rPr lang="ru-RU"/>
              <a:pPr>
                <a:defRPr/>
              </a:pPr>
              <a:t>‹#›</a:t>
            </a:fld>
            <a:endParaRPr lang="ru-RU"/>
          </a:p>
        </p:txBody>
      </p:sp>
    </p:spTree>
    <p:extLst>
      <p:ext uri="{BB962C8B-B14F-4D97-AF65-F5344CB8AC3E}">
        <p14:creationId xmlns:p14="http://schemas.microsoft.com/office/powerpoint/2010/main" val="14817765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49B0942-1D7B-4A35-8BE5-8246FC1677CC}"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71C62C-CCD1-462C-92DA-6A1CAAB3E803}" type="slidenum">
              <a:rPr lang="ru-RU"/>
              <a:pPr>
                <a:defRPr/>
              </a:pPr>
              <a:t>‹#›</a:t>
            </a:fld>
            <a:endParaRPr lang="ru-RU"/>
          </a:p>
        </p:txBody>
      </p:sp>
    </p:spTree>
    <p:extLst>
      <p:ext uri="{BB962C8B-B14F-4D97-AF65-F5344CB8AC3E}">
        <p14:creationId xmlns:p14="http://schemas.microsoft.com/office/powerpoint/2010/main" val="112285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78C4A53-667F-4C39-A539-2FA6D5913AFC}" type="slidenum">
              <a:rPr lang="ru-RU"/>
              <a:pPr>
                <a:defRPr/>
              </a:pPr>
              <a:t>‹#›</a:t>
            </a:fld>
            <a:endParaRPr lang="ru-RU"/>
          </a:p>
        </p:txBody>
      </p:sp>
    </p:spTree>
    <p:extLst>
      <p:ext uri="{BB962C8B-B14F-4D97-AF65-F5344CB8AC3E}">
        <p14:creationId xmlns:p14="http://schemas.microsoft.com/office/powerpoint/2010/main" val="1239065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15B4F4E-EF15-42F8-8D5E-77DB8C001F4F}" type="slidenum">
              <a:rPr lang="ru-RU"/>
              <a:pPr>
                <a:defRPr/>
              </a:pPr>
              <a:t>‹#›</a:t>
            </a:fld>
            <a:endParaRPr lang="ru-RU"/>
          </a:p>
        </p:txBody>
      </p:sp>
    </p:spTree>
    <p:extLst>
      <p:ext uri="{BB962C8B-B14F-4D97-AF65-F5344CB8AC3E}">
        <p14:creationId xmlns:p14="http://schemas.microsoft.com/office/powerpoint/2010/main" val="386721198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3396650-A7CF-45FB-A38C-261F22B7BC1A}"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59B82FF-4362-4EB5-890A-874AF6CAFDE7}" type="slidenum">
              <a:rPr lang="ru-RU"/>
              <a:pPr>
                <a:defRPr/>
              </a:pPr>
              <a:t>‹#›</a:t>
            </a:fld>
            <a:endParaRPr lang="ru-RU"/>
          </a:p>
        </p:txBody>
      </p:sp>
    </p:spTree>
    <p:extLst>
      <p:ext uri="{BB962C8B-B14F-4D97-AF65-F5344CB8AC3E}">
        <p14:creationId xmlns:p14="http://schemas.microsoft.com/office/powerpoint/2010/main" val="13818362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DFE6E1E-7089-4642-AC14-0CFC9E0C6FD2}"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F268F7A-2B15-4B58-9883-59FB4C5CF097}" type="slidenum">
              <a:rPr lang="ru-RU"/>
              <a:pPr>
                <a:defRPr/>
              </a:pPr>
              <a:t>‹#›</a:t>
            </a:fld>
            <a:endParaRPr lang="ru-RU"/>
          </a:p>
        </p:txBody>
      </p:sp>
    </p:spTree>
    <p:extLst>
      <p:ext uri="{BB962C8B-B14F-4D97-AF65-F5344CB8AC3E}">
        <p14:creationId xmlns:p14="http://schemas.microsoft.com/office/powerpoint/2010/main" val="348565473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8F98DC2-36EE-4607-A939-D8958DBA18FF}"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A61FB0-0A4E-4AC1-9B15-1C20619A2D94}" type="slidenum">
              <a:rPr lang="ru-RU"/>
              <a:pPr>
                <a:defRPr/>
              </a:pPr>
              <a:t>‹#›</a:t>
            </a:fld>
            <a:endParaRPr lang="ru-RU"/>
          </a:p>
        </p:txBody>
      </p:sp>
    </p:spTree>
    <p:extLst>
      <p:ext uri="{BB962C8B-B14F-4D97-AF65-F5344CB8AC3E}">
        <p14:creationId xmlns:p14="http://schemas.microsoft.com/office/powerpoint/2010/main" val="30840460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004E31-9041-403C-A418-0BDCBA6CEF89}"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6729776-3BF4-449B-A1F4-661274755480}" type="slidenum">
              <a:rPr lang="ru-RU"/>
              <a:pPr>
                <a:defRPr/>
              </a:pPr>
              <a:t>‹#›</a:t>
            </a:fld>
            <a:endParaRPr lang="ru-RU"/>
          </a:p>
        </p:txBody>
      </p:sp>
    </p:spTree>
    <p:extLst>
      <p:ext uri="{BB962C8B-B14F-4D97-AF65-F5344CB8AC3E}">
        <p14:creationId xmlns:p14="http://schemas.microsoft.com/office/powerpoint/2010/main" val="159376009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B9FE3E9-0A07-4DE0-9714-BB85DA226AA1}"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562AD72-1614-4CC6-9583-6D5E923C1457}" type="slidenum">
              <a:rPr lang="ru-RU"/>
              <a:pPr>
                <a:defRPr/>
              </a:pPr>
              <a:t>‹#›</a:t>
            </a:fld>
            <a:endParaRPr lang="ru-RU"/>
          </a:p>
        </p:txBody>
      </p:sp>
    </p:spTree>
    <p:extLst>
      <p:ext uri="{BB962C8B-B14F-4D97-AF65-F5344CB8AC3E}">
        <p14:creationId xmlns:p14="http://schemas.microsoft.com/office/powerpoint/2010/main" val="34723792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C7BD37B-5EB6-4E49-BEC1-5A86E72BF43A}"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EAE8FF5-66A0-49C0-9117-35356797C88D}" type="slidenum">
              <a:rPr lang="ru-RU"/>
              <a:pPr>
                <a:defRPr/>
              </a:pPr>
              <a:t>‹#›</a:t>
            </a:fld>
            <a:endParaRPr lang="ru-RU"/>
          </a:p>
        </p:txBody>
      </p:sp>
    </p:spTree>
    <p:extLst>
      <p:ext uri="{BB962C8B-B14F-4D97-AF65-F5344CB8AC3E}">
        <p14:creationId xmlns:p14="http://schemas.microsoft.com/office/powerpoint/2010/main" val="24871755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93AB322-5AF5-4974-83B5-8F535ACEDB48}"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C01A0D3-0A61-4FCF-A2BC-EF7690D8051B}" type="slidenum">
              <a:rPr lang="ru-RU"/>
              <a:pPr>
                <a:defRPr/>
              </a:pPr>
              <a:t>‹#›</a:t>
            </a:fld>
            <a:endParaRPr lang="ru-RU"/>
          </a:p>
        </p:txBody>
      </p:sp>
    </p:spTree>
    <p:extLst>
      <p:ext uri="{BB962C8B-B14F-4D97-AF65-F5344CB8AC3E}">
        <p14:creationId xmlns:p14="http://schemas.microsoft.com/office/powerpoint/2010/main" val="3718077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057BA5F-9753-448B-A76D-B68E40B5DE39}"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FEBEA91-A999-403E-BC7C-1EE11A3CF3DA}" type="slidenum">
              <a:rPr lang="ru-RU"/>
              <a:pPr>
                <a:defRPr/>
              </a:pPr>
              <a:t>‹#›</a:t>
            </a:fld>
            <a:endParaRPr lang="ru-RU"/>
          </a:p>
        </p:txBody>
      </p:sp>
    </p:spTree>
    <p:extLst>
      <p:ext uri="{BB962C8B-B14F-4D97-AF65-F5344CB8AC3E}">
        <p14:creationId xmlns:p14="http://schemas.microsoft.com/office/powerpoint/2010/main" val="312977006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5B1F2C7-D488-4C39-A031-F27F26EBB3AB}"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0342C4-7C2C-46B7-BF2E-F72581A0C27C}" type="slidenum">
              <a:rPr lang="ru-RU"/>
              <a:pPr>
                <a:defRPr/>
              </a:pPr>
              <a:t>‹#›</a:t>
            </a:fld>
            <a:endParaRPr lang="ru-RU"/>
          </a:p>
        </p:txBody>
      </p:sp>
    </p:spTree>
    <p:extLst>
      <p:ext uri="{BB962C8B-B14F-4D97-AF65-F5344CB8AC3E}">
        <p14:creationId xmlns:p14="http://schemas.microsoft.com/office/powerpoint/2010/main" val="17530534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9DD0338-A83E-49F2-B6E0-810578C0D57F}"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CD7BA3D-BF48-4DA1-B94E-EAF60DA8E543}" type="slidenum">
              <a:rPr lang="ru-RU"/>
              <a:pPr>
                <a:defRPr/>
              </a:pPr>
              <a:t>‹#›</a:t>
            </a:fld>
            <a:endParaRPr lang="ru-RU"/>
          </a:p>
        </p:txBody>
      </p:sp>
    </p:spTree>
    <p:extLst>
      <p:ext uri="{BB962C8B-B14F-4D97-AF65-F5344CB8AC3E}">
        <p14:creationId xmlns:p14="http://schemas.microsoft.com/office/powerpoint/2010/main" val="105400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9D03194-A416-44DB-A427-28F0BEE1275E}" type="slidenum">
              <a:rPr lang="ru-RU"/>
              <a:pPr>
                <a:defRPr/>
              </a:pPr>
              <a:t>‹#›</a:t>
            </a:fld>
            <a:endParaRPr lang="ru-RU"/>
          </a:p>
        </p:txBody>
      </p:sp>
    </p:spTree>
    <p:extLst>
      <p:ext uri="{BB962C8B-B14F-4D97-AF65-F5344CB8AC3E}">
        <p14:creationId xmlns:p14="http://schemas.microsoft.com/office/powerpoint/2010/main" val="6290719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D82179-E65B-40C2-B7D0-B159459856B9}" type="datetimeFigureOut">
              <a:rPr lang="ru-RU"/>
              <a:pPr>
                <a:defRPr/>
              </a:pPr>
              <a:t>16.06.2017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C5D0D67-2668-403D-9182-629D526EC1EA}" type="slidenum">
              <a:rPr lang="ru-RU"/>
              <a:pPr>
                <a:defRPr/>
              </a:pPr>
              <a:t>‹#›</a:t>
            </a:fld>
            <a:endParaRPr lang="ru-RU"/>
          </a:p>
        </p:txBody>
      </p:sp>
    </p:spTree>
    <p:extLst>
      <p:ext uri="{BB962C8B-B14F-4D97-AF65-F5344CB8AC3E}">
        <p14:creationId xmlns:p14="http://schemas.microsoft.com/office/powerpoint/2010/main" val="29849735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C5D070-E826-423F-8485-C1FEB23F49AB}" type="datetimeFigureOut">
              <a:rPr lang="ru-RU"/>
              <a:pPr>
                <a:defRPr/>
              </a:pPr>
              <a:t>16.06.2017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99ED480-3355-4662-97CD-FD98B55CC8FE}" type="slidenum">
              <a:rPr lang="ru-RU"/>
              <a:pPr>
                <a:defRPr/>
              </a:pPr>
              <a:t>‹#›</a:t>
            </a:fld>
            <a:endParaRPr lang="ru-RU"/>
          </a:p>
        </p:txBody>
      </p:sp>
    </p:spTree>
    <p:extLst>
      <p:ext uri="{BB962C8B-B14F-4D97-AF65-F5344CB8AC3E}">
        <p14:creationId xmlns:p14="http://schemas.microsoft.com/office/powerpoint/2010/main" val="24891473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39B627D-C1AB-496E-9462-A6D24EBC5BEA}" type="datetimeFigureOut">
              <a:rPr lang="ru-RU"/>
              <a:pPr>
                <a:defRPr/>
              </a:pPr>
              <a:t>16.06.2017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78C700C-5638-4B98-99C7-754978765F9B}" type="slidenum">
              <a:rPr lang="ru-RU"/>
              <a:pPr>
                <a:defRPr/>
              </a:pPr>
              <a:t>‹#›</a:t>
            </a:fld>
            <a:endParaRPr lang="ru-RU"/>
          </a:p>
        </p:txBody>
      </p:sp>
    </p:spTree>
    <p:extLst>
      <p:ext uri="{BB962C8B-B14F-4D97-AF65-F5344CB8AC3E}">
        <p14:creationId xmlns:p14="http://schemas.microsoft.com/office/powerpoint/2010/main" val="156983271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B704171-0F67-4D53-B987-D005DCCC6FD4}"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5047602-366B-4C80-AA46-4D5AE242F231}" type="slidenum">
              <a:rPr lang="ru-RU"/>
              <a:pPr>
                <a:defRPr/>
              </a:pPr>
              <a:t>‹#›</a:t>
            </a:fld>
            <a:endParaRPr lang="ru-RU"/>
          </a:p>
        </p:txBody>
      </p:sp>
    </p:spTree>
    <p:extLst>
      <p:ext uri="{BB962C8B-B14F-4D97-AF65-F5344CB8AC3E}">
        <p14:creationId xmlns:p14="http://schemas.microsoft.com/office/powerpoint/2010/main" val="30275882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530C2EE-85F0-4D3C-81DE-58601DABF118}" type="datetimeFigureOut">
              <a:rPr lang="ru-RU"/>
              <a:pPr>
                <a:defRPr/>
              </a:pPr>
              <a:t>16.06.2017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C6953F8-55B6-493F-B21A-7E2B6EC1BC6B}" type="slidenum">
              <a:rPr lang="ru-RU"/>
              <a:pPr>
                <a:defRPr/>
              </a:pPr>
              <a:t>‹#›</a:t>
            </a:fld>
            <a:endParaRPr lang="ru-RU"/>
          </a:p>
        </p:txBody>
      </p:sp>
    </p:spTree>
    <p:extLst>
      <p:ext uri="{BB962C8B-B14F-4D97-AF65-F5344CB8AC3E}">
        <p14:creationId xmlns:p14="http://schemas.microsoft.com/office/powerpoint/2010/main" val="35114173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F6D88C2-5ED1-4C6D-94BA-7DE1D1291F57}"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D404867-1292-4FD6-9EFA-C7191B8E5ABA}" type="slidenum">
              <a:rPr lang="ru-RU"/>
              <a:pPr>
                <a:defRPr/>
              </a:pPr>
              <a:t>‹#›</a:t>
            </a:fld>
            <a:endParaRPr lang="ru-RU"/>
          </a:p>
        </p:txBody>
      </p:sp>
    </p:spTree>
    <p:extLst>
      <p:ext uri="{BB962C8B-B14F-4D97-AF65-F5344CB8AC3E}">
        <p14:creationId xmlns:p14="http://schemas.microsoft.com/office/powerpoint/2010/main" val="33578087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A383BA8-20A3-4437-AF85-8DBAB6A8D671}" type="datetimeFigureOut">
              <a:rPr lang="ru-RU"/>
              <a:pPr>
                <a:defRPr/>
              </a:pPr>
              <a:t>16.06.2017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3EEF8FE-5487-482B-B13F-1DF2F3FA545F}" type="slidenum">
              <a:rPr lang="ru-RU"/>
              <a:pPr>
                <a:defRPr/>
              </a:pPr>
              <a:t>‹#›</a:t>
            </a:fld>
            <a:endParaRPr lang="ru-RU"/>
          </a:p>
        </p:txBody>
      </p:sp>
    </p:spTree>
    <p:extLst>
      <p:ext uri="{BB962C8B-B14F-4D97-AF65-F5344CB8AC3E}">
        <p14:creationId xmlns:p14="http://schemas.microsoft.com/office/powerpoint/2010/main" val="1018889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6459C16-C2B6-486C-B579-D0FBE25A78FD}" type="slidenum">
              <a:rPr lang="ru-RU"/>
              <a:pPr>
                <a:defRPr/>
              </a:pPr>
              <a:t>‹#›</a:t>
            </a:fld>
            <a:endParaRPr lang="ru-RU"/>
          </a:p>
        </p:txBody>
      </p:sp>
    </p:spTree>
    <p:extLst>
      <p:ext uri="{BB962C8B-B14F-4D97-AF65-F5344CB8AC3E}">
        <p14:creationId xmlns:p14="http://schemas.microsoft.com/office/powerpoint/2010/main" val="371956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8721832-4C0F-464F-8C08-4A00EC127C67}" type="slidenum">
              <a:rPr lang="ru-RU"/>
              <a:pPr>
                <a:defRPr/>
              </a:pPr>
              <a:t>‹#›</a:t>
            </a:fld>
            <a:endParaRPr lang="ru-RU"/>
          </a:p>
        </p:txBody>
      </p:sp>
    </p:spTree>
    <p:extLst>
      <p:ext uri="{BB962C8B-B14F-4D97-AF65-F5344CB8AC3E}">
        <p14:creationId xmlns:p14="http://schemas.microsoft.com/office/powerpoint/2010/main" val="208354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98D5CBA-5D04-4D38-AFD7-AFDE56490D95}" type="slidenum">
              <a:rPr lang="ru-RU"/>
              <a:pPr>
                <a:defRPr/>
              </a:pPr>
              <a:t>‹#›</a:t>
            </a:fld>
            <a:endParaRPr lang="ru-RU"/>
          </a:p>
        </p:txBody>
      </p:sp>
    </p:spTree>
    <p:extLst>
      <p:ext uri="{BB962C8B-B14F-4D97-AF65-F5344CB8AC3E}">
        <p14:creationId xmlns:p14="http://schemas.microsoft.com/office/powerpoint/2010/main" val="695930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106F0B8-4DDE-4971-A7FE-ABD82300ED9C}" type="slidenum">
              <a:rPr lang="ru-RU"/>
              <a:pPr>
                <a:defRPr/>
              </a:pPr>
              <a:t>‹#›</a:t>
            </a:fld>
            <a:endParaRPr lang="ru-RU"/>
          </a:p>
        </p:txBody>
      </p:sp>
    </p:spTree>
    <p:extLst>
      <p:ext uri="{BB962C8B-B14F-4D97-AF65-F5344CB8AC3E}">
        <p14:creationId xmlns:p14="http://schemas.microsoft.com/office/powerpoint/2010/main" val="290956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5731A51-4C71-4A7D-B2D3-2B2F4732DAB0}" type="slidenum">
              <a:rPr lang="ru-RU"/>
              <a:pPr>
                <a:defRPr/>
              </a:pPr>
              <a:t>‹#›</a:t>
            </a:fld>
            <a:endParaRPr lang="ru-RU"/>
          </a:p>
        </p:txBody>
      </p:sp>
    </p:spTree>
    <p:extLst>
      <p:ext uri="{BB962C8B-B14F-4D97-AF65-F5344CB8AC3E}">
        <p14:creationId xmlns:p14="http://schemas.microsoft.com/office/powerpoint/2010/main" val="4065804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36F6B88-D834-432A-A7EF-189387047FDD}" type="slidenum">
              <a:rPr lang="ru-RU"/>
              <a:pPr>
                <a:defRPr/>
              </a:pPr>
              <a:t>‹#›</a:t>
            </a:fld>
            <a:endParaRPr lang="ru-RU"/>
          </a:p>
        </p:txBody>
      </p:sp>
    </p:spTree>
    <p:extLst>
      <p:ext uri="{BB962C8B-B14F-4D97-AF65-F5344CB8AC3E}">
        <p14:creationId xmlns:p14="http://schemas.microsoft.com/office/powerpoint/2010/main" val="608021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CAA0D04-C339-4C22-A951-71D8E37D57AF}" type="slidenum">
              <a:rPr lang="ru-RU"/>
              <a:pPr>
                <a:defRPr/>
              </a:pPr>
              <a:t>‹#›</a:t>
            </a:fld>
            <a:endParaRPr lang="ru-RU"/>
          </a:p>
        </p:txBody>
      </p:sp>
    </p:spTree>
    <p:extLst>
      <p:ext uri="{BB962C8B-B14F-4D97-AF65-F5344CB8AC3E}">
        <p14:creationId xmlns:p14="http://schemas.microsoft.com/office/powerpoint/2010/main" val="1164822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3F6C0E7-4A2A-47CD-857F-7082A85A9D78}" type="slidenum">
              <a:rPr lang="ru-RU"/>
              <a:pPr>
                <a:defRPr/>
              </a:pPr>
              <a:t>‹#›</a:t>
            </a:fld>
            <a:endParaRPr lang="ru-RU"/>
          </a:p>
        </p:txBody>
      </p:sp>
    </p:spTree>
    <p:extLst>
      <p:ext uri="{BB962C8B-B14F-4D97-AF65-F5344CB8AC3E}">
        <p14:creationId xmlns:p14="http://schemas.microsoft.com/office/powerpoint/2010/main" val="83345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CC5DF7B-7E5E-42A9-A300-E9A34B2CBB7B}" type="slidenum">
              <a:rPr lang="ru-RU"/>
              <a:pPr>
                <a:defRPr/>
              </a:pPr>
              <a:t>‹#›</a:t>
            </a:fld>
            <a:endParaRPr lang="ru-RU"/>
          </a:p>
        </p:txBody>
      </p:sp>
    </p:spTree>
    <p:extLst>
      <p:ext uri="{BB962C8B-B14F-4D97-AF65-F5344CB8AC3E}">
        <p14:creationId xmlns:p14="http://schemas.microsoft.com/office/powerpoint/2010/main" val="2615472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437BFF3-E8DB-477F-9D43-4387F2B8F3B0}" type="slidenum">
              <a:rPr lang="ru-RU"/>
              <a:pPr>
                <a:defRPr/>
              </a:pPr>
              <a:t>‹#›</a:t>
            </a:fld>
            <a:endParaRPr lang="ru-RU"/>
          </a:p>
        </p:txBody>
      </p:sp>
    </p:spTree>
    <p:extLst>
      <p:ext uri="{BB962C8B-B14F-4D97-AF65-F5344CB8AC3E}">
        <p14:creationId xmlns:p14="http://schemas.microsoft.com/office/powerpoint/2010/main" val="4134620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188AFEE-FCC7-4614-8F8C-6F779CC17074}" type="slidenum">
              <a:rPr lang="ru-RU"/>
              <a:pPr>
                <a:defRPr/>
              </a:pPr>
              <a:t>‹#›</a:t>
            </a:fld>
            <a:endParaRPr lang="ru-RU"/>
          </a:p>
        </p:txBody>
      </p:sp>
    </p:spTree>
    <p:extLst>
      <p:ext uri="{BB962C8B-B14F-4D97-AF65-F5344CB8AC3E}">
        <p14:creationId xmlns:p14="http://schemas.microsoft.com/office/powerpoint/2010/main" val="3471007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E5D796B-EA8C-478B-9F21-B5A52BFA9E15}" type="slidenum">
              <a:rPr lang="ru-RU"/>
              <a:pPr>
                <a:defRPr/>
              </a:pPr>
              <a:t>‹#›</a:t>
            </a:fld>
            <a:endParaRPr lang="ru-RU"/>
          </a:p>
        </p:txBody>
      </p:sp>
    </p:spTree>
    <p:extLst>
      <p:ext uri="{BB962C8B-B14F-4D97-AF65-F5344CB8AC3E}">
        <p14:creationId xmlns:p14="http://schemas.microsoft.com/office/powerpoint/2010/main" val="914218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B63AF28-C62A-408A-925D-ABDEA1EA7DD4}" type="slidenum">
              <a:rPr lang="ru-RU"/>
              <a:pPr>
                <a:defRPr/>
              </a:pPr>
              <a:t>‹#›</a:t>
            </a:fld>
            <a:endParaRPr lang="ru-RU"/>
          </a:p>
        </p:txBody>
      </p:sp>
    </p:spTree>
    <p:extLst>
      <p:ext uri="{BB962C8B-B14F-4D97-AF65-F5344CB8AC3E}">
        <p14:creationId xmlns:p14="http://schemas.microsoft.com/office/powerpoint/2010/main" val="205132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A743ADB-3813-4FA2-AF72-8C24FFE15688}" type="slidenum">
              <a:rPr lang="ru-RU"/>
              <a:pPr>
                <a:defRPr/>
              </a:pPr>
              <a:t>‹#›</a:t>
            </a:fld>
            <a:endParaRPr lang="ru-RU"/>
          </a:p>
        </p:txBody>
      </p:sp>
    </p:spTree>
    <p:extLst>
      <p:ext uri="{BB962C8B-B14F-4D97-AF65-F5344CB8AC3E}">
        <p14:creationId xmlns:p14="http://schemas.microsoft.com/office/powerpoint/2010/main" val="2812848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26A9B28-61E2-4367-A3D9-8BCA84F1DCF6}" type="slidenum">
              <a:rPr lang="ru-RU"/>
              <a:pPr>
                <a:defRPr/>
              </a:pPr>
              <a:t>‹#›</a:t>
            </a:fld>
            <a:endParaRPr lang="ru-RU"/>
          </a:p>
        </p:txBody>
      </p:sp>
    </p:spTree>
    <p:extLst>
      <p:ext uri="{BB962C8B-B14F-4D97-AF65-F5344CB8AC3E}">
        <p14:creationId xmlns:p14="http://schemas.microsoft.com/office/powerpoint/2010/main" val="2128781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DD0FF17-B5EF-4675-B267-7EDE7D74F2FE}" type="slidenum">
              <a:rPr lang="ru-RU"/>
              <a:pPr>
                <a:defRPr/>
              </a:pPr>
              <a:t>‹#›</a:t>
            </a:fld>
            <a:endParaRPr lang="ru-RU"/>
          </a:p>
        </p:txBody>
      </p:sp>
    </p:spTree>
    <p:extLst>
      <p:ext uri="{BB962C8B-B14F-4D97-AF65-F5344CB8AC3E}">
        <p14:creationId xmlns:p14="http://schemas.microsoft.com/office/powerpoint/2010/main" val="3716640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5DB4E0D-A063-412E-9833-6E33AEE1484B}" type="slidenum">
              <a:rPr lang="ru-RU"/>
              <a:pPr>
                <a:defRPr/>
              </a:pPr>
              <a:t>‹#›</a:t>
            </a:fld>
            <a:endParaRPr lang="ru-RU"/>
          </a:p>
        </p:txBody>
      </p:sp>
    </p:spTree>
    <p:extLst>
      <p:ext uri="{BB962C8B-B14F-4D97-AF65-F5344CB8AC3E}">
        <p14:creationId xmlns:p14="http://schemas.microsoft.com/office/powerpoint/2010/main" val="3678510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D0BC2D6-0C57-47DA-AAD6-EA03B4E8DED4}" type="slidenum">
              <a:rPr lang="ru-RU"/>
              <a:pPr>
                <a:defRPr/>
              </a:pPr>
              <a:t>‹#›</a:t>
            </a:fld>
            <a:endParaRPr lang="ru-RU"/>
          </a:p>
        </p:txBody>
      </p:sp>
    </p:spTree>
    <p:extLst>
      <p:ext uri="{BB962C8B-B14F-4D97-AF65-F5344CB8AC3E}">
        <p14:creationId xmlns:p14="http://schemas.microsoft.com/office/powerpoint/2010/main" val="177208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B66FB87-548B-4947-8603-7608634C3704}" type="slidenum">
              <a:rPr lang="ru-RU"/>
              <a:pPr>
                <a:defRPr/>
              </a:pPr>
              <a:t>‹#›</a:t>
            </a:fld>
            <a:endParaRPr lang="ru-RU"/>
          </a:p>
        </p:txBody>
      </p:sp>
    </p:spTree>
    <p:extLst>
      <p:ext uri="{BB962C8B-B14F-4D97-AF65-F5344CB8AC3E}">
        <p14:creationId xmlns:p14="http://schemas.microsoft.com/office/powerpoint/2010/main" val="129743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86A72FD-73AA-49BB-AABD-9DD41CDDE71E}" type="slidenum">
              <a:rPr lang="ru-RU"/>
              <a:pPr>
                <a:defRPr/>
              </a:pPr>
              <a:t>‹#›</a:t>
            </a:fld>
            <a:endParaRPr lang="ru-RU"/>
          </a:p>
        </p:txBody>
      </p:sp>
    </p:spTree>
    <p:extLst>
      <p:ext uri="{BB962C8B-B14F-4D97-AF65-F5344CB8AC3E}">
        <p14:creationId xmlns:p14="http://schemas.microsoft.com/office/powerpoint/2010/main" val="3564261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D60B8EC-3D55-4672-903D-F7AB5B89634B}" type="slidenum">
              <a:rPr lang="ru-RU"/>
              <a:pPr>
                <a:defRPr/>
              </a:pPr>
              <a:t>‹#›</a:t>
            </a:fld>
            <a:endParaRPr lang="ru-RU"/>
          </a:p>
        </p:txBody>
      </p:sp>
    </p:spTree>
    <p:extLst>
      <p:ext uri="{BB962C8B-B14F-4D97-AF65-F5344CB8AC3E}">
        <p14:creationId xmlns:p14="http://schemas.microsoft.com/office/powerpoint/2010/main" val="40791249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AEF9E98-05D1-4200-A9B5-A345896E7D06}" type="slidenum">
              <a:rPr lang="ru-RU"/>
              <a:pPr>
                <a:defRPr/>
              </a:pPr>
              <a:t>‹#›</a:t>
            </a:fld>
            <a:endParaRPr lang="ru-RU"/>
          </a:p>
        </p:txBody>
      </p:sp>
    </p:spTree>
    <p:extLst>
      <p:ext uri="{BB962C8B-B14F-4D97-AF65-F5344CB8AC3E}">
        <p14:creationId xmlns:p14="http://schemas.microsoft.com/office/powerpoint/2010/main" val="2356308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CCFA08D-FFCD-4DF8-8D1C-644363C1CA26}" type="slidenum">
              <a:rPr lang="ru-RU"/>
              <a:pPr>
                <a:defRPr/>
              </a:pPr>
              <a:t>‹#›</a:t>
            </a:fld>
            <a:endParaRPr lang="ru-RU"/>
          </a:p>
        </p:txBody>
      </p:sp>
    </p:spTree>
    <p:extLst>
      <p:ext uri="{BB962C8B-B14F-4D97-AF65-F5344CB8AC3E}">
        <p14:creationId xmlns:p14="http://schemas.microsoft.com/office/powerpoint/2010/main" val="864566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0BA7277-9CB7-4BE5-9802-AF57626E9AB8}" type="slidenum">
              <a:rPr lang="ru-RU"/>
              <a:pPr>
                <a:defRPr/>
              </a:pPr>
              <a:t>‹#›</a:t>
            </a:fld>
            <a:endParaRPr lang="ru-RU"/>
          </a:p>
        </p:txBody>
      </p:sp>
    </p:spTree>
    <p:extLst>
      <p:ext uri="{BB962C8B-B14F-4D97-AF65-F5344CB8AC3E}">
        <p14:creationId xmlns:p14="http://schemas.microsoft.com/office/powerpoint/2010/main" val="3021903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9560D4F-1CEF-4419-BCD3-35756B345BFD}" type="slidenum">
              <a:rPr lang="ru-RU"/>
              <a:pPr>
                <a:defRPr/>
              </a:pPr>
              <a:t>‹#›</a:t>
            </a:fld>
            <a:endParaRPr lang="ru-RU"/>
          </a:p>
        </p:txBody>
      </p:sp>
    </p:spTree>
    <p:extLst>
      <p:ext uri="{BB962C8B-B14F-4D97-AF65-F5344CB8AC3E}">
        <p14:creationId xmlns:p14="http://schemas.microsoft.com/office/powerpoint/2010/main" val="617991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CE3438D-36E8-4A88-B4EB-AD4851C8C564}" type="slidenum">
              <a:rPr lang="ru-RU"/>
              <a:pPr>
                <a:defRPr/>
              </a:pPr>
              <a:t>‹#›</a:t>
            </a:fld>
            <a:endParaRPr lang="ru-RU"/>
          </a:p>
        </p:txBody>
      </p:sp>
    </p:spTree>
    <p:extLst>
      <p:ext uri="{BB962C8B-B14F-4D97-AF65-F5344CB8AC3E}">
        <p14:creationId xmlns:p14="http://schemas.microsoft.com/office/powerpoint/2010/main" val="3478155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43BF8B4-72D0-4DA9-AD0C-2BD6FDA18F03}" type="slidenum">
              <a:rPr lang="ru-RU"/>
              <a:pPr>
                <a:defRPr/>
              </a:pPr>
              <a:t>‹#›</a:t>
            </a:fld>
            <a:endParaRPr lang="ru-RU"/>
          </a:p>
        </p:txBody>
      </p:sp>
    </p:spTree>
    <p:extLst>
      <p:ext uri="{BB962C8B-B14F-4D97-AF65-F5344CB8AC3E}">
        <p14:creationId xmlns:p14="http://schemas.microsoft.com/office/powerpoint/2010/main" val="2569253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0DC989A-8057-405E-A6C0-0DF1B7F650AA}" type="slidenum">
              <a:rPr lang="ru-RU"/>
              <a:pPr>
                <a:defRPr/>
              </a:pPr>
              <a:t>‹#›</a:t>
            </a:fld>
            <a:endParaRPr lang="ru-RU"/>
          </a:p>
        </p:txBody>
      </p:sp>
    </p:spTree>
    <p:extLst>
      <p:ext uri="{BB962C8B-B14F-4D97-AF65-F5344CB8AC3E}">
        <p14:creationId xmlns:p14="http://schemas.microsoft.com/office/powerpoint/2010/main" val="1817527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A57BC5D-7BE6-43DB-B2E8-BF6914A83339}" type="slidenum">
              <a:rPr lang="ru-RU"/>
              <a:pPr>
                <a:defRPr/>
              </a:pPr>
              <a:t>‹#›</a:t>
            </a:fld>
            <a:endParaRPr lang="ru-RU"/>
          </a:p>
        </p:txBody>
      </p:sp>
    </p:spTree>
    <p:extLst>
      <p:ext uri="{BB962C8B-B14F-4D97-AF65-F5344CB8AC3E}">
        <p14:creationId xmlns:p14="http://schemas.microsoft.com/office/powerpoint/2010/main" val="2778872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5B89948-A51D-4807-8FC1-CAA9C2B6E068}" type="slidenum">
              <a:rPr lang="ru-RU"/>
              <a:pPr>
                <a:defRPr/>
              </a:pPr>
              <a:t>‹#›</a:t>
            </a:fld>
            <a:endParaRPr lang="ru-RU"/>
          </a:p>
        </p:txBody>
      </p:sp>
    </p:spTree>
    <p:extLst>
      <p:ext uri="{BB962C8B-B14F-4D97-AF65-F5344CB8AC3E}">
        <p14:creationId xmlns:p14="http://schemas.microsoft.com/office/powerpoint/2010/main" val="124434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2"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9531C0B-49EE-4ED1-98AE-4EDE0B01A500}" type="slidenum">
              <a:rPr lang="ru-RU"/>
              <a:pPr>
                <a:defRPr/>
              </a:pPr>
              <a:t>‹#›</a:t>
            </a:fld>
            <a:endParaRPr lang="ru-RU"/>
          </a:p>
        </p:txBody>
      </p:sp>
    </p:spTree>
    <p:extLst>
      <p:ext uri="{BB962C8B-B14F-4D97-AF65-F5344CB8AC3E}">
        <p14:creationId xmlns:p14="http://schemas.microsoft.com/office/powerpoint/2010/main" val="3713556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1FBA9E7-ECE4-4173-BE5F-E1594F204DE6}" type="slidenum">
              <a:rPr lang="ru-RU"/>
              <a:pPr>
                <a:defRPr/>
              </a:pPr>
              <a:t>‹#›</a:t>
            </a:fld>
            <a:endParaRPr lang="ru-RU"/>
          </a:p>
        </p:txBody>
      </p:sp>
    </p:spTree>
    <p:extLst>
      <p:ext uri="{BB962C8B-B14F-4D97-AF65-F5344CB8AC3E}">
        <p14:creationId xmlns:p14="http://schemas.microsoft.com/office/powerpoint/2010/main" val="1240951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A87ECDF-34DE-4473-BA36-2E50977652EA}" type="slidenum">
              <a:rPr lang="ru-RU"/>
              <a:pPr>
                <a:defRPr/>
              </a:pPr>
              <a:t>‹#›</a:t>
            </a:fld>
            <a:endParaRPr lang="ru-RU"/>
          </a:p>
        </p:txBody>
      </p:sp>
    </p:spTree>
    <p:extLst>
      <p:ext uri="{BB962C8B-B14F-4D97-AF65-F5344CB8AC3E}">
        <p14:creationId xmlns:p14="http://schemas.microsoft.com/office/powerpoint/2010/main" val="3069275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1187D3D-8ED8-4F01-BABC-B61B576B9C55}" type="slidenum">
              <a:rPr lang="ru-RU"/>
              <a:pPr>
                <a:defRPr/>
              </a:pPr>
              <a:t>‹#›</a:t>
            </a:fld>
            <a:endParaRPr lang="ru-RU"/>
          </a:p>
        </p:txBody>
      </p:sp>
    </p:spTree>
    <p:extLst>
      <p:ext uri="{BB962C8B-B14F-4D97-AF65-F5344CB8AC3E}">
        <p14:creationId xmlns:p14="http://schemas.microsoft.com/office/powerpoint/2010/main" val="2742433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F1AA611-BDE7-4518-BAB9-7C1C4E81A626}" type="slidenum">
              <a:rPr lang="ru-RU"/>
              <a:pPr>
                <a:defRPr/>
              </a:pPr>
              <a:t>‹#›</a:t>
            </a:fld>
            <a:endParaRPr lang="ru-RU"/>
          </a:p>
        </p:txBody>
      </p:sp>
    </p:spTree>
    <p:extLst>
      <p:ext uri="{BB962C8B-B14F-4D97-AF65-F5344CB8AC3E}">
        <p14:creationId xmlns:p14="http://schemas.microsoft.com/office/powerpoint/2010/main" val="136881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E4884DD-3173-48BF-A050-41A490E1AC7A}" type="slidenum">
              <a:rPr lang="ru-RU"/>
              <a:pPr>
                <a:defRPr/>
              </a:pPr>
              <a:t>‹#›</a:t>
            </a:fld>
            <a:endParaRPr lang="ru-RU"/>
          </a:p>
        </p:txBody>
      </p:sp>
    </p:spTree>
    <p:extLst>
      <p:ext uri="{BB962C8B-B14F-4D97-AF65-F5344CB8AC3E}">
        <p14:creationId xmlns:p14="http://schemas.microsoft.com/office/powerpoint/2010/main" val="620811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6"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2"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1944FD2-DC5D-47EC-8314-3B077F232BE0}" type="slidenum">
              <a:rPr lang="ru-RU"/>
              <a:pPr>
                <a:defRPr/>
              </a:pPr>
              <a:t>‹#›</a:t>
            </a:fld>
            <a:endParaRPr lang="ru-RU"/>
          </a:p>
        </p:txBody>
      </p:sp>
    </p:spTree>
    <p:extLst>
      <p:ext uri="{BB962C8B-B14F-4D97-AF65-F5344CB8AC3E}">
        <p14:creationId xmlns:p14="http://schemas.microsoft.com/office/powerpoint/2010/main" val="1010149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C165728-5448-443B-8D77-E3C0543AA2E9}" type="slidenum">
              <a:rPr lang="ru-RU"/>
              <a:pPr>
                <a:defRPr/>
              </a:pPr>
              <a:t>‹#›</a:t>
            </a:fld>
            <a:endParaRPr lang="ru-RU"/>
          </a:p>
        </p:txBody>
      </p:sp>
    </p:spTree>
    <p:extLst>
      <p:ext uri="{BB962C8B-B14F-4D97-AF65-F5344CB8AC3E}">
        <p14:creationId xmlns:p14="http://schemas.microsoft.com/office/powerpoint/2010/main" val="693182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A804A1E-31D6-4BD9-AF6C-BEE00B1E20BC}" type="slidenum">
              <a:rPr lang="ru-RU"/>
              <a:pPr>
                <a:defRPr/>
              </a:pPr>
              <a:t>‹#›</a:t>
            </a:fld>
            <a:endParaRPr lang="ru-RU"/>
          </a:p>
        </p:txBody>
      </p:sp>
    </p:spTree>
    <p:extLst>
      <p:ext uri="{BB962C8B-B14F-4D97-AF65-F5344CB8AC3E}">
        <p14:creationId xmlns:p14="http://schemas.microsoft.com/office/powerpoint/2010/main" val="3549894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7"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296049A-F5BF-4A2A-B5F4-62781FFE301B}" type="slidenum">
              <a:rPr lang="ru-RU"/>
              <a:pPr>
                <a:defRPr/>
              </a:pPr>
              <a:t>‹#›</a:t>
            </a:fld>
            <a:endParaRPr lang="ru-RU"/>
          </a:p>
        </p:txBody>
      </p:sp>
    </p:spTree>
    <p:extLst>
      <p:ext uri="{BB962C8B-B14F-4D97-AF65-F5344CB8AC3E}">
        <p14:creationId xmlns:p14="http://schemas.microsoft.com/office/powerpoint/2010/main" val="3302467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F410A2F-1C15-428D-99C6-E6E6EC6435AE}" type="slidenum">
              <a:rPr lang="ru-RU"/>
              <a:pPr>
                <a:defRPr/>
              </a:pPr>
              <a:t>‹#›</a:t>
            </a:fld>
            <a:endParaRPr lang="ru-RU"/>
          </a:p>
        </p:txBody>
      </p:sp>
    </p:spTree>
    <p:extLst>
      <p:ext uri="{BB962C8B-B14F-4D97-AF65-F5344CB8AC3E}">
        <p14:creationId xmlns:p14="http://schemas.microsoft.com/office/powerpoint/2010/main" val="135137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7BCA91-002E-46EB-9470-433EFD215FE6}" type="slidenum">
              <a:rPr lang="ru-RU"/>
              <a:pPr>
                <a:defRPr/>
              </a:pPr>
              <a:t>‹#›</a:t>
            </a:fld>
            <a:endParaRPr lang="ru-RU"/>
          </a:p>
        </p:txBody>
      </p:sp>
    </p:spTree>
    <p:extLst>
      <p:ext uri="{BB962C8B-B14F-4D97-AF65-F5344CB8AC3E}">
        <p14:creationId xmlns:p14="http://schemas.microsoft.com/office/powerpoint/2010/main" val="3827056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68EEC28-7883-47DE-BE8D-077856CE0A94}" type="slidenum">
              <a:rPr lang="ru-RU"/>
              <a:pPr>
                <a:defRPr/>
              </a:pPr>
              <a:t>‹#›</a:t>
            </a:fld>
            <a:endParaRPr lang="ru-RU"/>
          </a:p>
        </p:txBody>
      </p:sp>
    </p:spTree>
    <p:extLst>
      <p:ext uri="{BB962C8B-B14F-4D97-AF65-F5344CB8AC3E}">
        <p14:creationId xmlns:p14="http://schemas.microsoft.com/office/powerpoint/2010/main" val="17270931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8DB89A0-5310-4944-AFCD-59C0D3CC0B37}" type="slidenum">
              <a:rPr lang="ru-RU"/>
              <a:pPr>
                <a:defRPr/>
              </a:pPr>
              <a:t>‹#›</a:t>
            </a:fld>
            <a:endParaRPr lang="ru-RU"/>
          </a:p>
        </p:txBody>
      </p:sp>
    </p:spTree>
    <p:extLst>
      <p:ext uri="{BB962C8B-B14F-4D97-AF65-F5344CB8AC3E}">
        <p14:creationId xmlns:p14="http://schemas.microsoft.com/office/powerpoint/2010/main" val="2818197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4E203BF-ADF3-4B80-8B72-1D057B2A70CB}" type="slidenum">
              <a:rPr lang="ru-RU"/>
              <a:pPr>
                <a:defRPr/>
              </a:pPr>
              <a:t>‹#›</a:t>
            </a:fld>
            <a:endParaRPr lang="ru-RU"/>
          </a:p>
        </p:txBody>
      </p:sp>
    </p:spTree>
    <p:extLst>
      <p:ext uri="{BB962C8B-B14F-4D97-AF65-F5344CB8AC3E}">
        <p14:creationId xmlns:p14="http://schemas.microsoft.com/office/powerpoint/2010/main" val="1439588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3777DD4-8081-4D5A-8736-92CA763A5501}" type="slidenum">
              <a:rPr lang="ru-RU"/>
              <a:pPr>
                <a:defRPr/>
              </a:pPr>
              <a:t>‹#›</a:t>
            </a:fld>
            <a:endParaRPr lang="ru-RU"/>
          </a:p>
        </p:txBody>
      </p:sp>
    </p:spTree>
    <p:extLst>
      <p:ext uri="{BB962C8B-B14F-4D97-AF65-F5344CB8AC3E}">
        <p14:creationId xmlns:p14="http://schemas.microsoft.com/office/powerpoint/2010/main" val="12275726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AC412A5-B5AA-4C39-956C-2FB9C530AA9E}" type="slidenum">
              <a:rPr lang="ru-RU"/>
              <a:pPr>
                <a:defRPr/>
              </a:pPr>
              <a:t>‹#›</a:t>
            </a:fld>
            <a:endParaRPr lang="ru-RU"/>
          </a:p>
        </p:txBody>
      </p:sp>
    </p:spTree>
    <p:extLst>
      <p:ext uri="{BB962C8B-B14F-4D97-AF65-F5344CB8AC3E}">
        <p14:creationId xmlns:p14="http://schemas.microsoft.com/office/powerpoint/2010/main" val="158621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A1645FC-CEF7-4B51-B10A-A9F452FE653F}" type="slidenum">
              <a:rPr lang="ru-RU"/>
              <a:pPr>
                <a:defRPr/>
              </a:pPr>
              <a:t>‹#›</a:t>
            </a:fld>
            <a:endParaRPr lang="ru-RU"/>
          </a:p>
        </p:txBody>
      </p:sp>
    </p:spTree>
    <p:extLst>
      <p:ext uri="{BB962C8B-B14F-4D97-AF65-F5344CB8AC3E}">
        <p14:creationId xmlns:p14="http://schemas.microsoft.com/office/powerpoint/2010/main" val="16075654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F9AF158-AE32-40F9-A069-50CEC7F72C3E}" type="slidenum">
              <a:rPr lang="ru-RU"/>
              <a:pPr>
                <a:defRPr/>
              </a:pPr>
              <a:t>‹#›</a:t>
            </a:fld>
            <a:endParaRPr lang="ru-RU"/>
          </a:p>
        </p:txBody>
      </p:sp>
    </p:spTree>
    <p:extLst>
      <p:ext uri="{BB962C8B-B14F-4D97-AF65-F5344CB8AC3E}">
        <p14:creationId xmlns:p14="http://schemas.microsoft.com/office/powerpoint/2010/main" val="36770751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1FDED140-9CA0-4F54-9C93-B6ED0CBB7535}" type="slidenum">
              <a:rPr lang="en-US" altLang="ru-RU"/>
              <a:pPr>
                <a:defRPr/>
              </a:pPr>
              <a:t>‹#›</a:t>
            </a:fld>
            <a:endParaRPr lang="en-US" altLang="ru-RU"/>
          </a:p>
        </p:txBody>
      </p:sp>
    </p:spTree>
    <p:extLst>
      <p:ext uri="{BB962C8B-B14F-4D97-AF65-F5344CB8AC3E}">
        <p14:creationId xmlns:p14="http://schemas.microsoft.com/office/powerpoint/2010/main" val="3419813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3050"/>
            <a:ext cx="8643998" cy="857250"/>
          </a:xfrm>
        </p:spPr>
        <p:txBody>
          <a:bodyPr/>
          <a:lstStyle/>
          <a:p>
            <a:r>
              <a:rPr lang="ru-RU" dirty="0" smtClean="0"/>
              <a:t>Образец заголовка</a:t>
            </a:r>
            <a:endParaRPr lang="ru-RU" dirty="0"/>
          </a:p>
        </p:txBody>
      </p:sp>
      <p:sp>
        <p:nvSpPr>
          <p:cNvPr id="3" name="Содержимое 2"/>
          <p:cNvSpPr>
            <a:spLocks noGrp="1"/>
          </p:cNvSpPr>
          <p:nvPr>
            <p:ph idx="1"/>
          </p:nvPr>
        </p:nvSpPr>
        <p:spPr>
          <a:xfrm>
            <a:off x="457200" y="1604963"/>
            <a:ext cx="8186766" cy="4383087"/>
          </a:xfrm>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B09CB2F-F684-495C-8102-67A5E226C2B0}" type="slidenum">
              <a:rPr lang="en-US" altLang="ru-RU"/>
              <a:pPr>
                <a:defRPr/>
              </a:pPr>
              <a:t>‹#›</a:t>
            </a:fld>
            <a:endParaRPr lang="en-US" altLang="ru-RU"/>
          </a:p>
        </p:txBody>
      </p:sp>
    </p:spTree>
    <p:extLst>
      <p:ext uri="{BB962C8B-B14F-4D97-AF65-F5344CB8AC3E}">
        <p14:creationId xmlns:p14="http://schemas.microsoft.com/office/powerpoint/2010/main" val="29310523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EEAD11E6-0959-4399-88AB-600591450C1A}" type="slidenum">
              <a:rPr lang="en-US" altLang="ru-RU"/>
              <a:pPr>
                <a:defRPr/>
              </a:pPr>
              <a:t>‹#›</a:t>
            </a:fld>
            <a:endParaRPr lang="en-US" altLang="ru-RU"/>
          </a:p>
        </p:txBody>
      </p:sp>
    </p:spTree>
    <p:extLst>
      <p:ext uri="{BB962C8B-B14F-4D97-AF65-F5344CB8AC3E}">
        <p14:creationId xmlns:p14="http://schemas.microsoft.com/office/powerpoint/2010/main" val="291665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0EE9904-4B4B-40C0-84D7-7428900A7881}" type="slidenum">
              <a:rPr lang="ru-RU"/>
              <a:pPr>
                <a:defRPr/>
              </a:pPr>
              <a:t>‹#›</a:t>
            </a:fld>
            <a:endParaRPr lang="ru-RU"/>
          </a:p>
        </p:txBody>
      </p:sp>
    </p:spTree>
    <p:extLst>
      <p:ext uri="{BB962C8B-B14F-4D97-AF65-F5344CB8AC3E}">
        <p14:creationId xmlns:p14="http://schemas.microsoft.com/office/powerpoint/2010/main" val="2194692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56125" y="1604963"/>
            <a:ext cx="3946525" cy="438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F32F5888-2FF6-43D5-B391-AA16E9EED6BF}" type="slidenum">
              <a:rPr lang="en-US" altLang="ru-RU"/>
              <a:pPr>
                <a:defRPr/>
              </a:pPr>
              <a:t>‹#›</a:t>
            </a:fld>
            <a:endParaRPr lang="en-US" altLang="ru-RU"/>
          </a:p>
        </p:txBody>
      </p:sp>
    </p:spTree>
    <p:extLst>
      <p:ext uri="{BB962C8B-B14F-4D97-AF65-F5344CB8AC3E}">
        <p14:creationId xmlns:p14="http://schemas.microsoft.com/office/powerpoint/2010/main" val="22776210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ftr" idx="11"/>
          </p:nvPr>
        </p:nvSpPr>
        <p:spPr>
          <a:ln/>
        </p:spPr>
        <p:txBody>
          <a:bodyPr/>
          <a:lstStyle>
            <a:lvl1pPr>
              <a:defRPr/>
            </a:lvl1pPr>
          </a:lstStyle>
          <a:p>
            <a:pPr>
              <a:defRPr/>
            </a:pPr>
            <a:endParaRPr lang="en-US"/>
          </a:p>
        </p:txBody>
      </p:sp>
      <p:sp>
        <p:nvSpPr>
          <p:cNvPr id="9" name="Rectangle 6"/>
          <p:cNvSpPr>
            <a:spLocks noGrp="1" noChangeArrowheads="1"/>
          </p:cNvSpPr>
          <p:nvPr>
            <p:ph type="sldNum" idx="12"/>
          </p:nvPr>
        </p:nvSpPr>
        <p:spPr>
          <a:ln/>
        </p:spPr>
        <p:txBody>
          <a:bodyPr/>
          <a:lstStyle>
            <a:lvl1pPr>
              <a:defRPr/>
            </a:lvl1pPr>
          </a:lstStyle>
          <a:p>
            <a:pPr>
              <a:defRPr/>
            </a:pPr>
            <a:fld id="{1D3772C4-AAB6-42A5-8A65-F117C2D9166B}" type="slidenum">
              <a:rPr lang="en-US" altLang="ru-RU"/>
              <a:pPr>
                <a:defRPr/>
              </a:pPr>
              <a:t>‹#›</a:t>
            </a:fld>
            <a:endParaRPr lang="en-US" altLang="ru-RU"/>
          </a:p>
        </p:txBody>
      </p:sp>
    </p:spTree>
    <p:extLst>
      <p:ext uri="{BB962C8B-B14F-4D97-AF65-F5344CB8AC3E}">
        <p14:creationId xmlns:p14="http://schemas.microsoft.com/office/powerpoint/2010/main" val="41984607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B3F69C77-1031-457F-8A71-76F6D00E6D1C}" type="slidenum">
              <a:rPr lang="en-US" altLang="ru-RU"/>
              <a:pPr>
                <a:defRPr/>
              </a:pPr>
              <a:t>‹#›</a:t>
            </a:fld>
            <a:endParaRPr lang="en-US" altLang="ru-RU"/>
          </a:p>
        </p:txBody>
      </p:sp>
    </p:spTree>
    <p:extLst>
      <p:ext uri="{BB962C8B-B14F-4D97-AF65-F5344CB8AC3E}">
        <p14:creationId xmlns:p14="http://schemas.microsoft.com/office/powerpoint/2010/main" val="999469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ftr" idx="11"/>
          </p:nvPr>
        </p:nvSpPr>
        <p:spPr>
          <a:ln/>
        </p:spPr>
        <p:txBody>
          <a:bodyPr/>
          <a:lstStyle>
            <a:lvl1pPr>
              <a:defRPr/>
            </a:lvl1pPr>
          </a:lstStyle>
          <a:p>
            <a:pPr>
              <a:defRPr/>
            </a:pPr>
            <a:endParaRPr lang="en-US"/>
          </a:p>
        </p:txBody>
      </p:sp>
      <p:sp>
        <p:nvSpPr>
          <p:cNvPr id="4" name="Rectangle 6"/>
          <p:cNvSpPr>
            <a:spLocks noGrp="1" noChangeArrowheads="1"/>
          </p:cNvSpPr>
          <p:nvPr>
            <p:ph type="sldNum" idx="12"/>
          </p:nvPr>
        </p:nvSpPr>
        <p:spPr>
          <a:ln/>
        </p:spPr>
        <p:txBody>
          <a:bodyPr/>
          <a:lstStyle>
            <a:lvl1pPr>
              <a:defRPr/>
            </a:lvl1pPr>
          </a:lstStyle>
          <a:p>
            <a:pPr>
              <a:defRPr/>
            </a:pPr>
            <a:fld id="{F97EB07C-6B32-434A-AA85-08BD2703DC72}" type="slidenum">
              <a:rPr lang="en-US" altLang="ru-RU"/>
              <a:pPr>
                <a:defRPr/>
              </a:pPr>
              <a:t>‹#›</a:t>
            </a:fld>
            <a:endParaRPr lang="en-US" altLang="ru-RU"/>
          </a:p>
        </p:txBody>
      </p:sp>
    </p:spTree>
    <p:extLst>
      <p:ext uri="{BB962C8B-B14F-4D97-AF65-F5344CB8AC3E}">
        <p14:creationId xmlns:p14="http://schemas.microsoft.com/office/powerpoint/2010/main" val="4107303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E265685F-8C58-49E1-9A2D-8036A3E12048}" type="slidenum">
              <a:rPr lang="en-US" altLang="ru-RU"/>
              <a:pPr>
                <a:defRPr/>
              </a:pPr>
              <a:t>‹#›</a:t>
            </a:fld>
            <a:endParaRPr lang="en-US" altLang="ru-RU"/>
          </a:p>
        </p:txBody>
      </p:sp>
    </p:spTree>
    <p:extLst>
      <p:ext uri="{BB962C8B-B14F-4D97-AF65-F5344CB8AC3E}">
        <p14:creationId xmlns:p14="http://schemas.microsoft.com/office/powerpoint/2010/main" val="1583298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ftr" idx="11"/>
          </p:nvPr>
        </p:nvSpPr>
        <p:spPr>
          <a:ln/>
        </p:spPr>
        <p:txBody>
          <a:bodyPr/>
          <a:lstStyle>
            <a:lvl1pPr>
              <a:defRPr/>
            </a:lvl1pPr>
          </a:lstStyle>
          <a:p>
            <a:pPr>
              <a:defRPr/>
            </a:pPr>
            <a:endParaRPr lang="en-US"/>
          </a:p>
        </p:txBody>
      </p:sp>
      <p:sp>
        <p:nvSpPr>
          <p:cNvPr id="7" name="Rectangle 6"/>
          <p:cNvSpPr>
            <a:spLocks noGrp="1" noChangeArrowheads="1"/>
          </p:cNvSpPr>
          <p:nvPr>
            <p:ph type="sldNum" idx="12"/>
          </p:nvPr>
        </p:nvSpPr>
        <p:spPr>
          <a:ln/>
        </p:spPr>
        <p:txBody>
          <a:bodyPr/>
          <a:lstStyle>
            <a:lvl1pPr>
              <a:defRPr/>
            </a:lvl1pPr>
          </a:lstStyle>
          <a:p>
            <a:pPr>
              <a:defRPr/>
            </a:pPr>
            <a:fld id="{F271649F-3D35-482A-A56E-ACD623D1CC47}" type="slidenum">
              <a:rPr lang="en-US" altLang="ru-RU"/>
              <a:pPr>
                <a:defRPr/>
              </a:pPr>
              <a:t>‹#›</a:t>
            </a:fld>
            <a:endParaRPr lang="en-US" altLang="ru-RU"/>
          </a:p>
        </p:txBody>
      </p:sp>
    </p:spTree>
    <p:extLst>
      <p:ext uri="{BB962C8B-B14F-4D97-AF65-F5344CB8AC3E}">
        <p14:creationId xmlns:p14="http://schemas.microsoft.com/office/powerpoint/2010/main" val="31468410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6ED63EAC-FF00-46C8-9B5A-1A6C0ABDC7E4}" type="slidenum">
              <a:rPr lang="en-US" altLang="ru-RU"/>
              <a:pPr>
                <a:defRPr/>
              </a:pPr>
              <a:t>‹#›</a:t>
            </a:fld>
            <a:endParaRPr lang="en-US" altLang="ru-RU"/>
          </a:p>
        </p:txBody>
      </p:sp>
    </p:spTree>
    <p:extLst>
      <p:ext uri="{BB962C8B-B14F-4D97-AF65-F5344CB8AC3E}">
        <p14:creationId xmlns:p14="http://schemas.microsoft.com/office/powerpoint/2010/main" val="3094296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91288" y="273050"/>
            <a:ext cx="2011362"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5881688"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ftr" idx="11"/>
          </p:nvPr>
        </p:nvSpPr>
        <p:spPr>
          <a:ln/>
        </p:spPr>
        <p:txBody>
          <a:bodyPr/>
          <a:lstStyle>
            <a:lvl1pPr>
              <a:defRPr/>
            </a:lvl1pPr>
          </a:lstStyle>
          <a:p>
            <a:pPr>
              <a:defRPr/>
            </a:pPr>
            <a:endParaRPr lang="en-US"/>
          </a:p>
        </p:txBody>
      </p:sp>
      <p:sp>
        <p:nvSpPr>
          <p:cNvPr id="6" name="Rectangle 6"/>
          <p:cNvSpPr>
            <a:spLocks noGrp="1" noChangeArrowheads="1"/>
          </p:cNvSpPr>
          <p:nvPr>
            <p:ph type="sldNum" idx="12"/>
          </p:nvPr>
        </p:nvSpPr>
        <p:spPr>
          <a:ln/>
        </p:spPr>
        <p:txBody>
          <a:bodyPr/>
          <a:lstStyle>
            <a:lvl1pPr>
              <a:defRPr/>
            </a:lvl1pPr>
          </a:lstStyle>
          <a:p>
            <a:pPr>
              <a:defRPr/>
            </a:pPr>
            <a:fld id="{AB72E629-F253-48CF-8633-B2BAB672FB1F}" type="slidenum">
              <a:rPr lang="en-US" altLang="ru-RU"/>
              <a:pPr>
                <a:defRPr/>
              </a:pPr>
              <a:t>‹#›</a:t>
            </a:fld>
            <a:endParaRPr lang="en-US" altLang="ru-RU"/>
          </a:p>
        </p:txBody>
      </p:sp>
    </p:spTree>
    <p:extLst>
      <p:ext uri="{BB962C8B-B14F-4D97-AF65-F5344CB8AC3E}">
        <p14:creationId xmlns:p14="http://schemas.microsoft.com/office/powerpoint/2010/main" val="2438958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ftr" idx="11"/>
          </p:nvPr>
        </p:nvSpPr>
        <p:spPr>
          <a:ln/>
        </p:spPr>
        <p:txBody>
          <a:bodyPr/>
          <a:lstStyle>
            <a:lvl1pPr>
              <a:defRPr/>
            </a:lvl1pPr>
          </a:lstStyle>
          <a:p>
            <a:pPr>
              <a:defRPr/>
            </a:pPr>
            <a:endParaRPr lang="en-US"/>
          </a:p>
        </p:txBody>
      </p:sp>
      <p:sp>
        <p:nvSpPr>
          <p:cNvPr id="5" name="Rectangle 6"/>
          <p:cNvSpPr>
            <a:spLocks noGrp="1" noChangeArrowheads="1"/>
          </p:cNvSpPr>
          <p:nvPr>
            <p:ph type="sldNum" idx="12"/>
          </p:nvPr>
        </p:nvSpPr>
        <p:spPr>
          <a:ln/>
        </p:spPr>
        <p:txBody>
          <a:bodyPr/>
          <a:lstStyle>
            <a:lvl1pPr>
              <a:defRPr/>
            </a:lvl1pPr>
          </a:lstStyle>
          <a:p>
            <a:pPr>
              <a:defRPr/>
            </a:pPr>
            <a:fld id="{843DBD9C-E130-4974-8C64-B05A41155333}" type="slidenum">
              <a:rPr lang="en-US" altLang="ru-RU"/>
              <a:pPr>
                <a:defRPr/>
              </a:pPr>
              <a:t>‹#›</a:t>
            </a:fld>
            <a:endParaRPr lang="en-US" altLang="ru-RU"/>
          </a:p>
        </p:txBody>
      </p:sp>
    </p:spTree>
    <p:extLst>
      <p:ext uri="{BB962C8B-B14F-4D97-AF65-F5344CB8AC3E}">
        <p14:creationId xmlns:p14="http://schemas.microsoft.com/office/powerpoint/2010/main" val="334813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825" y="273050"/>
            <a:ext cx="4832350" cy="85725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4963"/>
            <a:ext cx="3946525"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871913"/>
            <a:ext cx="3946525" cy="21161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56125" y="1604963"/>
            <a:ext cx="3946525" cy="4383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idx="10"/>
          </p:nvPr>
        </p:nvSpPr>
        <p:spPr>
          <a:ln/>
        </p:spPr>
        <p:txBody>
          <a:bodyPr/>
          <a:lstStyle>
            <a:lvl1pPr>
              <a:defRPr/>
            </a:lvl1pPr>
          </a:lstStyle>
          <a:p>
            <a:pPr>
              <a:defRPr/>
            </a:pPr>
            <a:endParaRPr lang="en-US"/>
          </a:p>
        </p:txBody>
      </p:sp>
      <p:sp>
        <p:nvSpPr>
          <p:cNvPr id="7" name="Rectangle 5"/>
          <p:cNvSpPr>
            <a:spLocks noGrp="1" noChangeArrowheads="1"/>
          </p:cNvSpPr>
          <p:nvPr>
            <p:ph type="ftr" idx="11"/>
          </p:nvPr>
        </p:nvSpPr>
        <p:spPr>
          <a:ln/>
        </p:spPr>
        <p:txBody>
          <a:bodyPr/>
          <a:lstStyle>
            <a:lvl1pPr>
              <a:defRPr/>
            </a:lvl1pPr>
          </a:lstStyle>
          <a:p>
            <a:pPr>
              <a:defRPr/>
            </a:pPr>
            <a:endParaRPr lang="en-US"/>
          </a:p>
        </p:txBody>
      </p:sp>
      <p:sp>
        <p:nvSpPr>
          <p:cNvPr id="8" name="Rectangle 6"/>
          <p:cNvSpPr>
            <a:spLocks noGrp="1" noChangeArrowheads="1"/>
          </p:cNvSpPr>
          <p:nvPr>
            <p:ph type="sldNum" idx="12"/>
          </p:nvPr>
        </p:nvSpPr>
        <p:spPr>
          <a:ln/>
        </p:spPr>
        <p:txBody>
          <a:bodyPr/>
          <a:lstStyle>
            <a:lvl1pPr>
              <a:defRPr/>
            </a:lvl1pPr>
          </a:lstStyle>
          <a:p>
            <a:pPr>
              <a:defRPr/>
            </a:pPr>
            <a:fld id="{671447AE-A946-4DC2-908F-BC3F52E113AB}" type="slidenum">
              <a:rPr lang="en-US" altLang="ru-RU"/>
              <a:pPr>
                <a:defRPr/>
              </a:pPr>
              <a:t>‹#›</a:t>
            </a:fld>
            <a:endParaRPr lang="en-US" altLang="ru-RU"/>
          </a:p>
        </p:txBody>
      </p:sp>
    </p:spTree>
    <p:extLst>
      <p:ext uri="{BB962C8B-B14F-4D97-AF65-F5344CB8AC3E}">
        <p14:creationId xmlns:p14="http://schemas.microsoft.com/office/powerpoint/2010/main" val="74536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A87BAEF-8145-498A-A512-285632C9F8F4}" type="slidenum">
              <a:rPr lang="ru-RU"/>
              <a:pPr>
                <a:defRPr/>
              </a:pPr>
              <a:t>‹#›</a:t>
            </a:fld>
            <a:endParaRPr lang="ru-RU"/>
          </a:p>
        </p:txBody>
      </p:sp>
    </p:spTree>
    <p:extLst>
      <p:ext uri="{BB962C8B-B14F-4D97-AF65-F5344CB8AC3E}">
        <p14:creationId xmlns:p14="http://schemas.microsoft.com/office/powerpoint/2010/main" val="27095764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01BF5A1-7952-4E61-AF0D-493462CC2D33}" type="slidenum">
              <a:rPr lang="es-ES"/>
              <a:pPr>
                <a:defRPr/>
              </a:pPr>
              <a:t>‹#›</a:t>
            </a:fld>
            <a:endParaRPr lang="es-ES"/>
          </a:p>
        </p:txBody>
      </p:sp>
    </p:spTree>
    <p:extLst>
      <p:ext uri="{BB962C8B-B14F-4D97-AF65-F5344CB8AC3E}">
        <p14:creationId xmlns:p14="http://schemas.microsoft.com/office/powerpoint/2010/main" val="29934536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B630DF-D2CC-4A2C-830B-B6457CC0E1AC}" type="slidenum">
              <a:rPr lang="es-ES"/>
              <a:pPr>
                <a:defRPr/>
              </a:pPr>
              <a:t>‹#›</a:t>
            </a:fld>
            <a:endParaRPr lang="es-ES"/>
          </a:p>
        </p:txBody>
      </p:sp>
    </p:spTree>
    <p:extLst>
      <p:ext uri="{BB962C8B-B14F-4D97-AF65-F5344CB8AC3E}">
        <p14:creationId xmlns:p14="http://schemas.microsoft.com/office/powerpoint/2010/main" val="740889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DD6F71E-6B27-4593-8A6E-6A22B4CFB38E}" type="slidenum">
              <a:rPr lang="es-ES"/>
              <a:pPr>
                <a:defRPr/>
              </a:pPr>
              <a:t>‹#›</a:t>
            </a:fld>
            <a:endParaRPr lang="es-ES"/>
          </a:p>
        </p:txBody>
      </p:sp>
    </p:spTree>
    <p:extLst>
      <p:ext uri="{BB962C8B-B14F-4D97-AF65-F5344CB8AC3E}">
        <p14:creationId xmlns:p14="http://schemas.microsoft.com/office/powerpoint/2010/main" val="451307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3BA8980-E7DC-4A99-8209-F1D28E02DA4A}" type="slidenum">
              <a:rPr lang="es-ES"/>
              <a:pPr>
                <a:defRPr/>
              </a:pPr>
              <a:t>‹#›</a:t>
            </a:fld>
            <a:endParaRPr lang="es-ES"/>
          </a:p>
        </p:txBody>
      </p:sp>
    </p:spTree>
    <p:extLst>
      <p:ext uri="{BB962C8B-B14F-4D97-AF65-F5344CB8AC3E}">
        <p14:creationId xmlns:p14="http://schemas.microsoft.com/office/powerpoint/2010/main" val="6908629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3D24A1E-9BBA-40C5-AD98-F82EB9D3E1FB}" type="slidenum">
              <a:rPr lang="es-ES"/>
              <a:pPr>
                <a:defRPr/>
              </a:pPr>
              <a:t>‹#›</a:t>
            </a:fld>
            <a:endParaRPr lang="es-ES"/>
          </a:p>
        </p:txBody>
      </p:sp>
    </p:spTree>
    <p:extLst>
      <p:ext uri="{BB962C8B-B14F-4D97-AF65-F5344CB8AC3E}">
        <p14:creationId xmlns:p14="http://schemas.microsoft.com/office/powerpoint/2010/main" val="41955696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2ED2667-AADD-4A2F-819D-E95454327DE0}" type="slidenum">
              <a:rPr lang="es-ES"/>
              <a:pPr>
                <a:defRPr/>
              </a:pPr>
              <a:t>‹#›</a:t>
            </a:fld>
            <a:endParaRPr lang="es-ES"/>
          </a:p>
        </p:txBody>
      </p:sp>
    </p:spTree>
    <p:extLst>
      <p:ext uri="{BB962C8B-B14F-4D97-AF65-F5344CB8AC3E}">
        <p14:creationId xmlns:p14="http://schemas.microsoft.com/office/powerpoint/2010/main" val="1665276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1"/>
          <p:cNvSpPr/>
          <p:nvPr userDrawn="1"/>
        </p:nvSpPr>
        <p:spPr>
          <a:xfrm>
            <a:off x="0" y="6648450"/>
            <a:ext cx="711200" cy="209550"/>
          </a:xfrm>
          <a:prstGeom prst="rect">
            <a:avLst/>
          </a:prstGeom>
          <a:solidFill>
            <a:srgbClr val="0041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 name="Дата 1"/>
          <p:cNvSpPr>
            <a:spLocks noGrp="1"/>
          </p:cNvSpPr>
          <p:nvPr>
            <p:ph type="dt" sz="half" idx="10"/>
          </p:nvPr>
        </p:nvSpPr>
        <p:spPr/>
        <p:txBody>
          <a:bodyPr/>
          <a:lstStyle>
            <a:lvl1pPr>
              <a:defRPr/>
            </a:lvl1pPr>
          </a:lstStyle>
          <a:p>
            <a:pPr>
              <a:defRPr/>
            </a:pPr>
            <a:endParaRPr lang="es-ES"/>
          </a:p>
        </p:txBody>
      </p:sp>
      <p:sp>
        <p:nvSpPr>
          <p:cNvPr id="4" name="Нижний колонтитул 2"/>
          <p:cNvSpPr>
            <a:spLocks noGrp="1"/>
          </p:cNvSpPr>
          <p:nvPr>
            <p:ph type="ftr" sz="quarter" idx="11"/>
          </p:nvPr>
        </p:nvSpPr>
        <p:spPr/>
        <p:txBody>
          <a:bodyPr/>
          <a:lstStyle>
            <a:lvl1pPr>
              <a:defRPr/>
            </a:lvl1pPr>
          </a:lstStyle>
          <a:p>
            <a:pPr>
              <a:defRPr/>
            </a:pPr>
            <a:endParaRPr lang="es-ES"/>
          </a:p>
        </p:txBody>
      </p:sp>
      <p:sp>
        <p:nvSpPr>
          <p:cNvPr id="5" name="Номер слайда 3"/>
          <p:cNvSpPr>
            <a:spLocks noGrp="1"/>
          </p:cNvSpPr>
          <p:nvPr>
            <p:ph type="sldNum" sz="quarter" idx="12"/>
          </p:nvPr>
        </p:nvSpPr>
        <p:spPr/>
        <p:txBody>
          <a:bodyPr/>
          <a:lstStyle>
            <a:lvl1pPr>
              <a:defRPr/>
            </a:lvl1pPr>
          </a:lstStyle>
          <a:p>
            <a:pPr>
              <a:defRPr/>
            </a:pPr>
            <a:fld id="{430B1271-BE19-4ADF-9FA1-D6918E1A636E}" type="slidenum">
              <a:rPr lang="es-ES"/>
              <a:pPr>
                <a:defRPr/>
              </a:pPr>
              <a:t>‹#›</a:t>
            </a:fld>
            <a:endParaRPr lang="es-ES"/>
          </a:p>
        </p:txBody>
      </p:sp>
    </p:spTree>
    <p:extLst>
      <p:ext uri="{BB962C8B-B14F-4D97-AF65-F5344CB8AC3E}">
        <p14:creationId xmlns:p14="http://schemas.microsoft.com/office/powerpoint/2010/main" val="5705170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9903931-72D3-4FDD-8E68-26D879ACE03B}" type="slidenum">
              <a:rPr lang="es-ES"/>
              <a:pPr>
                <a:defRPr/>
              </a:pPr>
              <a:t>‹#›</a:t>
            </a:fld>
            <a:endParaRPr lang="es-ES"/>
          </a:p>
        </p:txBody>
      </p:sp>
    </p:spTree>
    <p:extLst>
      <p:ext uri="{BB962C8B-B14F-4D97-AF65-F5344CB8AC3E}">
        <p14:creationId xmlns:p14="http://schemas.microsoft.com/office/powerpoint/2010/main" val="24919957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827E7B6-16A8-4C43-AA5E-8518ABBEE6C4}" type="slidenum">
              <a:rPr lang="es-ES"/>
              <a:pPr>
                <a:defRPr/>
              </a:pPr>
              <a:t>‹#›</a:t>
            </a:fld>
            <a:endParaRPr lang="es-ES"/>
          </a:p>
        </p:txBody>
      </p:sp>
    </p:spTree>
    <p:extLst>
      <p:ext uri="{BB962C8B-B14F-4D97-AF65-F5344CB8AC3E}">
        <p14:creationId xmlns:p14="http://schemas.microsoft.com/office/powerpoint/2010/main" val="1917501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4373167-06BF-4B3A-AF14-43F738D0FA8F}" type="slidenum">
              <a:rPr lang="es-ES"/>
              <a:pPr>
                <a:defRPr/>
              </a:pPr>
              <a:t>‹#›</a:t>
            </a:fld>
            <a:endParaRPr lang="es-ES"/>
          </a:p>
        </p:txBody>
      </p:sp>
    </p:spTree>
    <p:extLst>
      <p:ext uri="{BB962C8B-B14F-4D97-AF65-F5344CB8AC3E}">
        <p14:creationId xmlns:p14="http://schemas.microsoft.com/office/powerpoint/2010/main" val="380423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r>
              <a:rPr lang="ru-RU"/>
              <a:t>22.06.2015</a:t>
            </a:r>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en-US"/>
              <a:t>42nd meeting of the PAC for for Condensed Matter Physics, June 22-23 2015, Dubna</a:t>
            </a: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78E4797-DA38-4C33-B5F6-9948A74E9EC8}" type="slidenum">
              <a:rPr lang="ru-RU"/>
              <a:pPr>
                <a:defRPr/>
              </a:pPr>
              <a:t>‹#›</a:t>
            </a:fld>
            <a:endParaRPr lang="ru-RU"/>
          </a:p>
        </p:txBody>
      </p:sp>
    </p:spTree>
    <p:extLst>
      <p:ext uri="{BB962C8B-B14F-4D97-AF65-F5344CB8AC3E}">
        <p14:creationId xmlns:p14="http://schemas.microsoft.com/office/powerpoint/2010/main" val="12556070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5AF94BA-C421-4917-B40D-AFC105EA4D83}" type="slidenum">
              <a:rPr lang="es-ES"/>
              <a:pPr>
                <a:defRPr/>
              </a:pPr>
              <a:t>‹#›</a:t>
            </a:fld>
            <a:endParaRPr lang="es-ES"/>
          </a:p>
        </p:txBody>
      </p:sp>
    </p:spTree>
    <p:extLst>
      <p:ext uri="{BB962C8B-B14F-4D97-AF65-F5344CB8AC3E}">
        <p14:creationId xmlns:p14="http://schemas.microsoft.com/office/powerpoint/2010/main" val="3471793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5" name="Объект 4"/>
          <p:cNvSpPr>
            <a:spLocks noGrp="1"/>
          </p:cNvSpPr>
          <p:nvPr>
            <p:ph sz="quarter" idx="10"/>
          </p:nvPr>
        </p:nvSpPr>
        <p:spPr>
          <a:xfrm>
            <a:off x="8128000" y="5935889"/>
            <a:ext cx="1016000" cy="595313"/>
          </a:xfrm>
          <a:prstGeom prst="rect">
            <a:avLst/>
          </a:prstGeom>
        </p:spPr>
        <p:txBody>
          <a:bodyPr/>
          <a:lstStyle>
            <a:lvl1pPr marL="0" indent="0">
              <a:buNone/>
              <a:defRPr sz="2500" b="0"/>
            </a:lvl1pPr>
          </a:lstStyle>
          <a:p>
            <a:pPr lvl="0"/>
            <a:r>
              <a:rPr lang="ru-RU" smtClean="0"/>
              <a:t>Образец текста</a:t>
            </a:r>
          </a:p>
        </p:txBody>
      </p:sp>
      <p:sp>
        <p:nvSpPr>
          <p:cNvPr id="6" name="Rectangle 6"/>
          <p:cNvSpPr>
            <a:spLocks noGrp="1" noChangeArrowheads="1"/>
          </p:cNvSpPr>
          <p:nvPr>
            <p:ph type="sldNum" sz="quarter" idx="11"/>
          </p:nvPr>
        </p:nvSpPr>
        <p:spPr/>
        <p:txBody>
          <a:bodyPr/>
          <a:lstStyle>
            <a:lvl1pPr algn="l">
              <a:defRPr sz="1500" b="0">
                <a:solidFill>
                  <a:srgbClr val="FF0000"/>
                </a:solidFill>
              </a:defRPr>
            </a:lvl1pPr>
          </a:lstStyle>
          <a:p>
            <a:pPr>
              <a:defRPr/>
            </a:pPr>
            <a:fld id="{CACC7D99-9EEB-450F-A361-9B133ABF88E4}" type="slidenum">
              <a:rPr lang="en-GB" altLang="fr-FR"/>
              <a:pPr>
                <a:defRPr/>
              </a:pPr>
              <a:t>‹#›</a:t>
            </a:fld>
            <a:endParaRPr lang="en-GB" altLang="fr-FR"/>
          </a:p>
        </p:txBody>
      </p:sp>
    </p:spTree>
    <p:extLst>
      <p:ext uri="{BB962C8B-B14F-4D97-AF65-F5344CB8AC3E}">
        <p14:creationId xmlns:p14="http://schemas.microsoft.com/office/powerpoint/2010/main" val="103129897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B6B33DC1-6D7F-4362-B9A2-01CDB711F8A0}" type="slidenum">
              <a:rPr lang="en-GB" altLang="fr-FR"/>
              <a:pPr>
                <a:defRPr/>
              </a:pPr>
              <a:t>‹#›</a:t>
            </a:fld>
            <a:endParaRPr lang="en-GB" altLang="fr-FR"/>
          </a:p>
        </p:txBody>
      </p:sp>
    </p:spTree>
    <p:extLst>
      <p:ext uri="{BB962C8B-B14F-4D97-AF65-F5344CB8AC3E}">
        <p14:creationId xmlns:p14="http://schemas.microsoft.com/office/powerpoint/2010/main" val="267175619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E3049D55-343E-44F0-AC67-047F9E9E2122}" type="slidenum">
              <a:rPr lang="en-GB" altLang="fr-FR"/>
              <a:pPr>
                <a:defRPr/>
              </a:pPr>
              <a:t>‹#›</a:t>
            </a:fld>
            <a:endParaRPr lang="en-GB" altLang="fr-FR"/>
          </a:p>
        </p:txBody>
      </p:sp>
    </p:spTree>
    <p:extLst>
      <p:ext uri="{BB962C8B-B14F-4D97-AF65-F5344CB8AC3E}">
        <p14:creationId xmlns:p14="http://schemas.microsoft.com/office/powerpoint/2010/main" val="177267060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712A76C4-B7A1-41E0-A675-44C00CB9B9D8}" type="slidenum">
              <a:rPr lang="en-GB" altLang="fr-FR"/>
              <a:pPr>
                <a:defRPr/>
              </a:pPr>
              <a:t>‹#›</a:t>
            </a:fld>
            <a:endParaRPr lang="en-GB" altLang="fr-FR"/>
          </a:p>
        </p:txBody>
      </p:sp>
    </p:spTree>
    <p:extLst>
      <p:ext uri="{BB962C8B-B14F-4D97-AF65-F5344CB8AC3E}">
        <p14:creationId xmlns:p14="http://schemas.microsoft.com/office/powerpoint/2010/main" val="184733630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4DB0340A-F24D-45DC-93A9-719FC1F0D80E}" type="slidenum">
              <a:rPr lang="en-GB" altLang="fr-FR"/>
              <a:pPr>
                <a:defRPr/>
              </a:pPr>
              <a:t>‹#›</a:t>
            </a:fld>
            <a:endParaRPr lang="en-GB" altLang="fr-FR"/>
          </a:p>
        </p:txBody>
      </p:sp>
    </p:spTree>
    <p:extLst>
      <p:ext uri="{BB962C8B-B14F-4D97-AF65-F5344CB8AC3E}">
        <p14:creationId xmlns:p14="http://schemas.microsoft.com/office/powerpoint/2010/main" val="1718655322"/>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3C4EDC37-96D5-4C03-95F1-B58E62ED3451}" type="slidenum">
              <a:rPr lang="en-GB" altLang="fr-FR"/>
              <a:pPr>
                <a:defRPr/>
              </a:pPr>
              <a:t>‹#›</a:t>
            </a:fld>
            <a:endParaRPr lang="en-GB" altLang="fr-FR"/>
          </a:p>
        </p:txBody>
      </p:sp>
    </p:spTree>
    <p:extLst>
      <p:ext uri="{BB962C8B-B14F-4D97-AF65-F5344CB8AC3E}">
        <p14:creationId xmlns:p14="http://schemas.microsoft.com/office/powerpoint/2010/main" val="3419359098"/>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107B50EA-B74F-420A-B60D-20B1CE33FFE7}" type="slidenum">
              <a:rPr lang="en-GB" altLang="fr-FR"/>
              <a:pPr>
                <a:defRPr/>
              </a:pPr>
              <a:t>‹#›</a:t>
            </a:fld>
            <a:endParaRPr lang="en-GB" altLang="fr-FR"/>
          </a:p>
        </p:txBody>
      </p:sp>
    </p:spTree>
    <p:extLst>
      <p:ext uri="{BB962C8B-B14F-4D97-AF65-F5344CB8AC3E}">
        <p14:creationId xmlns:p14="http://schemas.microsoft.com/office/powerpoint/2010/main" val="34728824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CF44744E-7D38-4DCA-BED4-6E1213ABA82C}" type="slidenum">
              <a:rPr lang="en-GB" altLang="fr-FR"/>
              <a:pPr>
                <a:defRPr/>
              </a:pPr>
              <a:t>‹#›</a:t>
            </a:fld>
            <a:endParaRPr lang="en-GB" altLang="fr-FR"/>
          </a:p>
        </p:txBody>
      </p:sp>
    </p:spTree>
    <p:extLst>
      <p:ext uri="{BB962C8B-B14F-4D97-AF65-F5344CB8AC3E}">
        <p14:creationId xmlns:p14="http://schemas.microsoft.com/office/powerpoint/2010/main" val="287305410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
          <p:cNvSpPr>
            <a:spLocks noGrp="1" noChangeArrowheads="1"/>
          </p:cNvSpPr>
          <p:nvPr>
            <p:ph type="sldNum" sz="quarter" idx="10"/>
          </p:nvPr>
        </p:nvSpPr>
        <p:spPr/>
        <p:txBody>
          <a:bodyPr/>
          <a:lstStyle>
            <a:lvl1pPr algn="l">
              <a:defRPr sz="1500" b="0">
                <a:solidFill>
                  <a:srgbClr val="FF0000"/>
                </a:solidFill>
              </a:defRPr>
            </a:lvl1pPr>
          </a:lstStyle>
          <a:p>
            <a:pPr>
              <a:defRPr/>
            </a:pPr>
            <a:fld id="{D67FD8C5-D68E-49F9-A6C0-62779D4F6AFE}" type="slidenum">
              <a:rPr lang="en-GB" altLang="fr-FR"/>
              <a:pPr>
                <a:defRPr/>
              </a:pPr>
              <a:t>‹#›</a:t>
            </a:fld>
            <a:endParaRPr lang="en-GB" altLang="fr-FR"/>
          </a:p>
        </p:txBody>
      </p:sp>
    </p:spTree>
    <p:extLst>
      <p:ext uri="{BB962C8B-B14F-4D97-AF65-F5344CB8AC3E}">
        <p14:creationId xmlns:p14="http://schemas.microsoft.com/office/powerpoint/2010/main" val="36305971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e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4.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C613174-80CD-400A-848E-C6C106D67AEA}" type="slidenum">
              <a:rPr lang="ru-RU"/>
              <a:pPr>
                <a:defRPr/>
              </a:pPr>
              <a:t>‹#›</a:t>
            </a:fld>
            <a:endParaRPr lang="ru-RU"/>
          </a:p>
        </p:txBody>
      </p:sp>
      <p:pic>
        <p:nvPicPr>
          <p:cNvPr id="1031"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44" r:id="rId1"/>
    <p:sldLayoutId id="2147493645" r:id="rId2"/>
    <p:sldLayoutId id="2147493646" r:id="rId3"/>
    <p:sldLayoutId id="2147493647" r:id="rId4"/>
    <p:sldLayoutId id="2147493648" r:id="rId5"/>
    <p:sldLayoutId id="2147493649" r:id="rId6"/>
    <p:sldLayoutId id="2147493650" r:id="rId7"/>
    <p:sldLayoutId id="2147493651" r:id="rId8"/>
    <p:sldLayoutId id="2147493652" r:id="rId9"/>
    <p:sldLayoutId id="2147493653" r:id="rId10"/>
    <p:sldLayoutId id="2147493654"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4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ED87CDF-0AE4-49D4-94E3-0D1D5EBD1B46}"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E4A96FB-DB80-4651-A64A-E9FEF70751F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23" r:id="rId1"/>
    <p:sldLayoutId id="2147493724" r:id="rId2"/>
    <p:sldLayoutId id="2147493725" r:id="rId3"/>
    <p:sldLayoutId id="2147493726" r:id="rId4"/>
    <p:sldLayoutId id="2147493727" r:id="rId5"/>
    <p:sldLayoutId id="2147493728" r:id="rId6"/>
    <p:sldLayoutId id="2147493729" r:id="rId7"/>
    <p:sldLayoutId id="2147493730" r:id="rId8"/>
    <p:sldLayoutId id="2147493731" r:id="rId9"/>
    <p:sldLayoutId id="2147493732" r:id="rId10"/>
    <p:sldLayoutId id="214749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A648FA4-98EE-4DAF-AC7D-61834B1998E9}"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380EBFA-EA8C-47CD-9597-E636BD95B1C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34" r:id="rId1"/>
    <p:sldLayoutId id="2147493735" r:id="rId2"/>
    <p:sldLayoutId id="2147493736" r:id="rId3"/>
    <p:sldLayoutId id="2147493737" r:id="rId4"/>
    <p:sldLayoutId id="2147493738" r:id="rId5"/>
    <p:sldLayoutId id="2147493739" r:id="rId6"/>
    <p:sldLayoutId id="2147493740" r:id="rId7"/>
    <p:sldLayoutId id="2147493741" r:id="rId8"/>
    <p:sldLayoutId id="2147493742" r:id="rId9"/>
    <p:sldLayoutId id="2147493743" r:id="rId10"/>
    <p:sldLayoutId id="214749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291"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E067880-AE73-4BDC-8703-BB2F0421B2EB}"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1487C99-ACAD-4D46-995D-BC05343A00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45" r:id="rId1"/>
    <p:sldLayoutId id="2147493746" r:id="rId2"/>
    <p:sldLayoutId id="2147493747" r:id="rId3"/>
    <p:sldLayoutId id="2147493748" r:id="rId4"/>
    <p:sldLayoutId id="2147493749" r:id="rId5"/>
    <p:sldLayoutId id="2147493750" r:id="rId6"/>
    <p:sldLayoutId id="2147493751" r:id="rId7"/>
    <p:sldLayoutId id="2147493752" r:id="rId8"/>
    <p:sldLayoutId id="2147493753" r:id="rId9"/>
    <p:sldLayoutId id="2147493754" r:id="rId10"/>
    <p:sldLayoutId id="214749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317E99B-58F5-40BF-9EF1-B59FB1D71FE4}"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0AF8E67-E8FB-4595-BC7C-22622475CFE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56" r:id="rId1"/>
    <p:sldLayoutId id="2147493757" r:id="rId2"/>
    <p:sldLayoutId id="2147493758" r:id="rId3"/>
    <p:sldLayoutId id="2147493759" r:id="rId4"/>
    <p:sldLayoutId id="2147493760" r:id="rId5"/>
    <p:sldLayoutId id="2147493761" r:id="rId6"/>
    <p:sldLayoutId id="2147493762" r:id="rId7"/>
    <p:sldLayoutId id="2147493763" r:id="rId8"/>
    <p:sldLayoutId id="2147493764" r:id="rId9"/>
    <p:sldLayoutId id="2147493765" r:id="rId10"/>
    <p:sldLayoutId id="214749376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13A9FFC-7654-4235-91DC-3193A37AB856}"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FE05A798-028A-4F16-AA5A-C768CD3FF4D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67" r:id="rId1"/>
    <p:sldLayoutId id="2147493768" r:id="rId2"/>
    <p:sldLayoutId id="2147493769" r:id="rId3"/>
    <p:sldLayoutId id="2147493770" r:id="rId4"/>
    <p:sldLayoutId id="2147493771" r:id="rId5"/>
    <p:sldLayoutId id="2147493772" r:id="rId6"/>
    <p:sldLayoutId id="2147493773" r:id="rId7"/>
    <p:sldLayoutId id="2147493774" r:id="rId8"/>
    <p:sldLayoutId id="2147493775" r:id="rId9"/>
    <p:sldLayoutId id="2147493776" r:id="rId10"/>
    <p:sldLayoutId id="214749377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36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DB46296E-1021-4510-9F92-20F9D0681F8A}"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0AE3826-AE87-4A9D-AB68-41C06D17BFC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778" r:id="rId1"/>
    <p:sldLayoutId id="2147493779" r:id="rId2"/>
    <p:sldLayoutId id="2147493780" r:id="rId3"/>
    <p:sldLayoutId id="2147493781" r:id="rId4"/>
    <p:sldLayoutId id="2147493782" r:id="rId5"/>
    <p:sldLayoutId id="2147493783" r:id="rId6"/>
    <p:sldLayoutId id="2147493784" r:id="rId7"/>
    <p:sldLayoutId id="2147493785" r:id="rId8"/>
    <p:sldLayoutId id="2147493786" r:id="rId9"/>
    <p:sldLayoutId id="2147493787" r:id="rId10"/>
    <p:sldLayoutId id="2147493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PlaceHolder 1"/>
          <p:cNvSpPr>
            <a:spLocks noGrp="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en-US" smtClean="0"/>
              <a:t>Click to edit the title text formatОбразец заголовка</a:t>
            </a:r>
            <a:endParaRPr lang="ru-RU" smtClean="0"/>
          </a:p>
        </p:txBody>
      </p:sp>
      <p:sp>
        <p:nvSpPr>
          <p:cNvPr id="6" name="PlaceHolder 2"/>
          <p:cNvSpPr>
            <a:spLocks noGrp="1"/>
          </p:cNvSpPr>
          <p:nvPr>
            <p:ph type="dt"/>
          </p:nvPr>
        </p:nvSpPr>
        <p:spPr>
          <a:xfrm>
            <a:off x="457200" y="6356350"/>
            <a:ext cx="2133600" cy="365125"/>
          </a:xfrm>
          <a:prstGeom prst="rect">
            <a:avLst/>
          </a:prstGeom>
        </p:spPr>
        <p:txBody>
          <a:bodyPr lIns="91410" tIns="45706" rIns="91410" bIns="45706" anchor="ctr"/>
          <a:lstStyle>
            <a:lvl1pPr defTabSz="914116" fontAlgn="auto">
              <a:spcBef>
                <a:spcPts val="0"/>
              </a:spcBef>
              <a:spcAft>
                <a:spcPts val="0"/>
              </a:spcAft>
              <a:defRPr sz="1200">
                <a:solidFill>
                  <a:srgbClr val="8B8B8B"/>
                </a:solidFill>
                <a:latin typeface="Calibri"/>
              </a:defRPr>
            </a:lvl1pPr>
          </a:lstStyle>
          <a:p>
            <a:pPr>
              <a:defRPr/>
            </a:pPr>
            <a:r>
              <a:rPr lang="en-US"/>
              <a:t>5/25/15</a:t>
            </a:r>
            <a:endParaRPr sz="1800">
              <a:solidFill>
                <a:prstClr val="black"/>
              </a:solidFill>
              <a:latin typeface="Arial"/>
            </a:endParaRPr>
          </a:p>
        </p:txBody>
      </p:sp>
      <p:sp>
        <p:nvSpPr>
          <p:cNvPr id="2" name="PlaceHolder 3"/>
          <p:cNvSpPr>
            <a:spLocks noGrp="1"/>
          </p:cNvSpPr>
          <p:nvPr>
            <p:ph type="ftr"/>
          </p:nvPr>
        </p:nvSpPr>
        <p:spPr>
          <a:xfrm>
            <a:off x="3124200" y="6356350"/>
            <a:ext cx="2895600" cy="365125"/>
          </a:xfrm>
          <a:prstGeom prst="rect">
            <a:avLst/>
          </a:prstGeom>
        </p:spPr>
        <p:txBody>
          <a:bodyPr lIns="91410" tIns="45706" rIns="91410" bIns="45706" anchor="ctr"/>
          <a:lstStyle>
            <a:lvl1pPr defTabSz="914116" fontAlgn="auto">
              <a:spcBef>
                <a:spcPts val="0"/>
              </a:spcBef>
              <a:spcAft>
                <a:spcPts val="0"/>
              </a:spcAft>
              <a:defRPr>
                <a:solidFill>
                  <a:prstClr val="black"/>
                </a:solidFill>
                <a:latin typeface="Arial"/>
              </a:defRPr>
            </a:lvl1pPr>
          </a:lstStyle>
          <a:p>
            <a:pPr>
              <a:defRPr/>
            </a:pPr>
            <a:endParaRPr/>
          </a:p>
        </p:txBody>
      </p:sp>
      <p:sp>
        <p:nvSpPr>
          <p:cNvPr id="3" name="PlaceHolder 4"/>
          <p:cNvSpPr>
            <a:spLocks noGrp="1"/>
          </p:cNvSpPr>
          <p:nvPr>
            <p:ph type="sldNum"/>
          </p:nvPr>
        </p:nvSpPr>
        <p:spPr>
          <a:xfrm>
            <a:off x="6553200" y="6356350"/>
            <a:ext cx="2133600" cy="365125"/>
          </a:xfrm>
          <a:prstGeom prst="rect">
            <a:avLst/>
          </a:prstGeom>
        </p:spPr>
        <p:txBody>
          <a:bodyPr lIns="91410" tIns="45706" rIns="91410" bIns="45706" anchor="ctr"/>
          <a:lstStyle>
            <a:lvl1pPr algn="r" defTabSz="914116" fontAlgn="auto">
              <a:spcBef>
                <a:spcPts val="0"/>
              </a:spcBef>
              <a:spcAft>
                <a:spcPts val="0"/>
              </a:spcAft>
              <a:defRPr sz="1200">
                <a:solidFill>
                  <a:srgbClr val="8B8B8B"/>
                </a:solidFill>
                <a:latin typeface="Calibri"/>
              </a:defRPr>
            </a:lvl1pPr>
          </a:lstStyle>
          <a:p>
            <a:pPr>
              <a:defRPr/>
            </a:pPr>
            <a:fld id="{A6F4F419-7CBB-4BC5-A6E7-1F7A73AB545C}" type="slidenum">
              <a:rPr lang="en-US"/>
              <a:pPr>
                <a:defRPr/>
              </a:pPr>
              <a:t>‹#›</a:t>
            </a:fld>
            <a:endParaRPr sz="1800">
              <a:solidFill>
                <a:prstClr val="black"/>
              </a:solidFill>
              <a:latin typeface="Arial"/>
            </a:endParaRPr>
          </a:p>
        </p:txBody>
      </p:sp>
      <p:sp>
        <p:nvSpPr>
          <p:cNvPr id="4" name="PlaceHolder 5"/>
          <p:cNvSpPr>
            <a:spLocks noGrp="1"/>
          </p:cNvSpPr>
          <p:nvPr>
            <p:ph type="body"/>
          </p:nvPr>
        </p:nvSpPr>
        <p:spPr>
          <a:xfrm>
            <a:off x="457200" y="1604963"/>
            <a:ext cx="8229600" cy="3976687"/>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cSld>
  <p:clrMap bg1="lt1" tx1="dk1" bg2="lt2" tx2="dk2" accent1="accent1" accent2="accent2" accent3="accent3" accent4="accent4" accent5="accent5" accent6="accent6" hlink="hlink" folHlink="folHlink"/>
  <p:sldLayoutIdLst>
    <p:sldLayoutId id="2147493789" r:id="rId1"/>
    <p:sldLayoutId id="2147493790" r:id="rId2"/>
    <p:sldLayoutId id="2147493791" r:id="rId3"/>
    <p:sldLayoutId id="2147493792" r:id="rId4"/>
    <p:sldLayoutId id="2147493793" r:id="rId5"/>
    <p:sldLayoutId id="2147493794" r:id="rId6"/>
    <p:sldLayoutId id="2147493795" r:id="rId7"/>
    <p:sldLayoutId id="2147493796" r:id="rId8"/>
    <p:sldLayoutId id="2147493797" r:id="rId9"/>
    <p:sldLayoutId id="2147493798" r:id="rId10"/>
    <p:sldLayoutId id="2147493799" r:id="rId11"/>
    <p:sldLayoutId id="2147493800" r:id="rId12"/>
    <p:sldLayoutId id="2147493801" r:id="rId13"/>
  </p:sldLayoutIdLst>
  <p:txStyles>
    <p:title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PlaceHolder 1"/>
          <p:cNvSpPr>
            <a:spLocks noGrp="1"/>
          </p:cNvSpPr>
          <p:nvPr>
            <p:ph type="title"/>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en-US" smtClean="0"/>
              <a:t>Click to edit the title text formatОбразец заголовка</a:t>
            </a:r>
            <a:endParaRPr lang="ru-RU" smtClean="0"/>
          </a:p>
        </p:txBody>
      </p:sp>
      <p:sp>
        <p:nvSpPr>
          <p:cNvPr id="6" name="PlaceHolder 2"/>
          <p:cNvSpPr>
            <a:spLocks noGrp="1"/>
          </p:cNvSpPr>
          <p:nvPr>
            <p:ph type="dt"/>
          </p:nvPr>
        </p:nvSpPr>
        <p:spPr>
          <a:xfrm>
            <a:off x="457200" y="6356350"/>
            <a:ext cx="2133600" cy="365125"/>
          </a:xfrm>
          <a:prstGeom prst="rect">
            <a:avLst/>
          </a:prstGeom>
        </p:spPr>
        <p:txBody>
          <a:bodyPr lIns="91410" tIns="45706" rIns="91410" bIns="45706" anchor="ctr"/>
          <a:lstStyle>
            <a:lvl1pPr defTabSz="914116" fontAlgn="auto">
              <a:spcBef>
                <a:spcPts val="0"/>
              </a:spcBef>
              <a:spcAft>
                <a:spcPts val="0"/>
              </a:spcAft>
              <a:defRPr sz="1200">
                <a:solidFill>
                  <a:srgbClr val="8B8B8B"/>
                </a:solidFill>
                <a:latin typeface="Calibri"/>
              </a:defRPr>
            </a:lvl1pPr>
          </a:lstStyle>
          <a:p>
            <a:pPr>
              <a:defRPr/>
            </a:pPr>
            <a:r>
              <a:rPr lang="en-US"/>
              <a:t>5/25/15</a:t>
            </a:r>
            <a:endParaRPr sz="1800">
              <a:solidFill>
                <a:prstClr val="black"/>
              </a:solidFill>
              <a:latin typeface="Arial"/>
            </a:endParaRPr>
          </a:p>
        </p:txBody>
      </p:sp>
      <p:sp>
        <p:nvSpPr>
          <p:cNvPr id="2" name="PlaceHolder 3"/>
          <p:cNvSpPr>
            <a:spLocks noGrp="1"/>
          </p:cNvSpPr>
          <p:nvPr>
            <p:ph type="ftr"/>
          </p:nvPr>
        </p:nvSpPr>
        <p:spPr>
          <a:xfrm>
            <a:off x="3124200" y="6356350"/>
            <a:ext cx="2895600" cy="365125"/>
          </a:xfrm>
          <a:prstGeom prst="rect">
            <a:avLst/>
          </a:prstGeom>
        </p:spPr>
        <p:txBody>
          <a:bodyPr lIns="91410" tIns="45706" rIns="91410" bIns="45706" anchor="ctr"/>
          <a:lstStyle>
            <a:lvl1pPr defTabSz="914116" fontAlgn="auto">
              <a:spcBef>
                <a:spcPts val="0"/>
              </a:spcBef>
              <a:spcAft>
                <a:spcPts val="0"/>
              </a:spcAft>
              <a:defRPr>
                <a:solidFill>
                  <a:prstClr val="black"/>
                </a:solidFill>
                <a:latin typeface="Arial"/>
              </a:defRPr>
            </a:lvl1pPr>
          </a:lstStyle>
          <a:p>
            <a:pPr>
              <a:defRPr/>
            </a:pPr>
            <a:endParaRPr/>
          </a:p>
        </p:txBody>
      </p:sp>
      <p:sp>
        <p:nvSpPr>
          <p:cNvPr id="3" name="PlaceHolder 4"/>
          <p:cNvSpPr>
            <a:spLocks noGrp="1"/>
          </p:cNvSpPr>
          <p:nvPr>
            <p:ph type="sldNum"/>
          </p:nvPr>
        </p:nvSpPr>
        <p:spPr>
          <a:xfrm>
            <a:off x="6553200" y="6356350"/>
            <a:ext cx="2133600" cy="365125"/>
          </a:xfrm>
          <a:prstGeom prst="rect">
            <a:avLst/>
          </a:prstGeom>
        </p:spPr>
        <p:txBody>
          <a:bodyPr lIns="91410" tIns="45706" rIns="91410" bIns="45706" anchor="ctr"/>
          <a:lstStyle>
            <a:lvl1pPr algn="r" defTabSz="914116" fontAlgn="auto">
              <a:spcBef>
                <a:spcPts val="0"/>
              </a:spcBef>
              <a:spcAft>
                <a:spcPts val="0"/>
              </a:spcAft>
              <a:defRPr sz="1200">
                <a:solidFill>
                  <a:srgbClr val="8B8B8B"/>
                </a:solidFill>
                <a:latin typeface="Calibri"/>
              </a:defRPr>
            </a:lvl1pPr>
          </a:lstStyle>
          <a:p>
            <a:pPr>
              <a:defRPr/>
            </a:pPr>
            <a:fld id="{369C69F8-4A67-4AD9-81BD-FA419A9AD843}" type="slidenum">
              <a:rPr lang="en-US"/>
              <a:pPr>
                <a:defRPr/>
              </a:pPr>
              <a:t>‹#›</a:t>
            </a:fld>
            <a:endParaRPr sz="1800">
              <a:solidFill>
                <a:prstClr val="black"/>
              </a:solidFill>
              <a:latin typeface="Arial"/>
            </a:endParaRPr>
          </a:p>
        </p:txBody>
      </p:sp>
      <p:sp>
        <p:nvSpPr>
          <p:cNvPr id="4" name="PlaceHolder 5"/>
          <p:cNvSpPr>
            <a:spLocks noGrp="1"/>
          </p:cNvSpPr>
          <p:nvPr>
            <p:ph type="body"/>
          </p:nvPr>
        </p:nvSpPr>
        <p:spPr>
          <a:xfrm>
            <a:off x="457200" y="1604963"/>
            <a:ext cx="8229600" cy="3976687"/>
          </a:xfrm>
          <a:prstGeom prst="rect">
            <a:avLst/>
          </a:prstGeom>
        </p:spPr>
        <p:txBody>
          <a:bodyPr lIns="0" tIns="0" rIns="0" bIns="0"/>
          <a:lstStyle/>
          <a:p>
            <a:r>
              <a:rPr lang="en-US"/>
              <a:t>Click to edit the outline text format</a:t>
            </a:r>
            <a:endParaRPr/>
          </a:p>
          <a:p>
            <a:pPr lvl="1"/>
            <a:r>
              <a:rPr lang="en-US"/>
              <a:t>Second Outline Level</a:t>
            </a:r>
            <a:endParaRPr/>
          </a:p>
          <a:p>
            <a:pPr lvl="2"/>
            <a:r>
              <a:rPr lang="en-US"/>
              <a:t>Third Outline Level</a:t>
            </a:r>
            <a:endParaRPr/>
          </a:p>
          <a:p>
            <a:pPr lvl="3"/>
            <a:r>
              <a:rPr lang="en-US"/>
              <a:t>Fourth Outline Level</a:t>
            </a:r>
            <a:endParaRPr/>
          </a:p>
          <a:p>
            <a:pPr lvl="4"/>
            <a:r>
              <a:rPr lang="en-US"/>
              <a:t>Fifth Outline Level</a:t>
            </a:r>
            <a:endParaRPr/>
          </a:p>
          <a:p>
            <a:pPr lvl="5"/>
            <a:r>
              <a:rPr lang="en-US"/>
              <a:t>Sixth Outline Level</a:t>
            </a:r>
            <a:endParaRPr/>
          </a:p>
          <a:p>
            <a:pPr lvl="6"/>
            <a:r>
              <a:rPr lang="en-US"/>
              <a:t>Seventh Outline Level</a:t>
            </a:r>
            <a:endParaRPr/>
          </a:p>
        </p:txBody>
      </p:sp>
    </p:spTree>
  </p:cSld>
  <p:clrMap bg1="lt1" tx1="dk1" bg2="lt2" tx2="dk2" accent1="accent1" accent2="accent2" accent3="accent3" accent4="accent4" accent5="accent5" accent6="accent6" hlink="hlink" folHlink="folHlink"/>
  <p:sldLayoutIdLst>
    <p:sldLayoutId id="2147493802" r:id="rId1"/>
    <p:sldLayoutId id="2147493803" r:id="rId2"/>
    <p:sldLayoutId id="2147493804" r:id="rId3"/>
    <p:sldLayoutId id="2147493805" r:id="rId4"/>
    <p:sldLayoutId id="2147493806" r:id="rId5"/>
    <p:sldLayoutId id="2147493807" r:id="rId6"/>
    <p:sldLayoutId id="2147493808" r:id="rId7"/>
    <p:sldLayoutId id="2147493809" r:id="rId8"/>
    <p:sldLayoutId id="2147493810" r:id="rId9"/>
    <p:sldLayoutId id="2147493811" r:id="rId10"/>
    <p:sldLayoutId id="2147493812" r:id="rId11"/>
    <p:sldLayoutId id="2147493813" r:id="rId12"/>
    <p:sldLayoutId id="2147493814" r:id="rId13"/>
  </p:sldLayoutIdLst>
  <p:txStyles>
    <p:title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43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406F113-09F9-4D62-8FB0-88047C71D005}"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88ADC36-E474-4FD4-9B99-527C83D421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815" r:id="rId1"/>
    <p:sldLayoutId id="2147493816" r:id="rId2"/>
    <p:sldLayoutId id="2147493817" r:id="rId3"/>
    <p:sldLayoutId id="2147493818" r:id="rId4"/>
    <p:sldLayoutId id="2147493819" r:id="rId5"/>
    <p:sldLayoutId id="2147493820" r:id="rId6"/>
    <p:sldLayoutId id="2147493821" r:id="rId7"/>
    <p:sldLayoutId id="2147493822" r:id="rId8"/>
    <p:sldLayoutId id="2147493823" r:id="rId9"/>
    <p:sldLayoutId id="2147493824" r:id="rId10"/>
    <p:sldLayoutId id="21474938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59"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B9274CF-5E7F-469D-A05D-4C9B237D8B24}" type="datetimeFigureOut">
              <a:rPr lang="ru-RU"/>
              <a:pPr>
                <a:defRPr/>
              </a:pPr>
              <a:t>16.06.2017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0F8E0EA-844F-45A6-84BB-B696B6D2DE2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93826" r:id="rId1"/>
    <p:sldLayoutId id="2147493827" r:id="rId2"/>
    <p:sldLayoutId id="2147493828" r:id="rId3"/>
    <p:sldLayoutId id="2147493829" r:id="rId4"/>
    <p:sldLayoutId id="2147493830" r:id="rId5"/>
    <p:sldLayoutId id="2147493831" r:id="rId6"/>
    <p:sldLayoutId id="2147493832" r:id="rId7"/>
    <p:sldLayoutId id="2147493833" r:id="rId8"/>
    <p:sldLayoutId id="2147493834" r:id="rId9"/>
    <p:sldLayoutId id="2147493835" r:id="rId10"/>
    <p:sldLayoutId id="21474938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2CEA1CE-EB38-4085-8DAB-BB74588AFEC6}" type="slidenum">
              <a:rPr lang="ru-RU"/>
              <a:pPr>
                <a:defRPr/>
              </a:pPr>
              <a:t>‹#›</a:t>
            </a:fld>
            <a:endParaRPr lang="ru-RU"/>
          </a:p>
        </p:txBody>
      </p:sp>
      <p:pic>
        <p:nvPicPr>
          <p:cNvPr id="2055"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55" r:id="rId1"/>
    <p:sldLayoutId id="2147493656" r:id="rId2"/>
    <p:sldLayoutId id="2147493657" r:id="rId3"/>
    <p:sldLayoutId id="2147493658" r:id="rId4"/>
    <p:sldLayoutId id="2147493659" r:id="rId5"/>
    <p:sldLayoutId id="2147493660" r:id="rId6"/>
    <p:sldLayoutId id="2147493661" r:id="rId7"/>
    <p:sldLayoutId id="2147493662" r:id="rId8"/>
    <p:sldLayoutId id="2147493663" r:id="rId9"/>
    <p:sldLayoutId id="2147493664" r:id="rId10"/>
    <p:sldLayoutId id="2147493665"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0F29BE2-7247-48A7-8754-3F26E2F05887}" type="slidenum">
              <a:rPr lang="ru-RU"/>
              <a:pPr>
                <a:defRPr/>
              </a:pPr>
              <a:t>‹#›</a:t>
            </a:fld>
            <a:endParaRPr lang="ru-RU"/>
          </a:p>
        </p:txBody>
      </p:sp>
      <p:pic>
        <p:nvPicPr>
          <p:cNvPr id="3079"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66" r:id="rId1"/>
    <p:sldLayoutId id="2147493667" r:id="rId2"/>
    <p:sldLayoutId id="2147493668" r:id="rId3"/>
    <p:sldLayoutId id="2147493669" r:id="rId4"/>
    <p:sldLayoutId id="2147493670" r:id="rId5"/>
    <p:sldLayoutId id="2147493671" r:id="rId6"/>
    <p:sldLayoutId id="2147493672" r:id="rId7"/>
    <p:sldLayoutId id="2147493673" r:id="rId8"/>
    <p:sldLayoutId id="2147493674" r:id="rId9"/>
    <p:sldLayoutId id="2147493675" r:id="rId10"/>
    <p:sldLayoutId id="2147493676"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4730087-89C0-4318-9E2D-364CCEB2E6E8}" type="slidenum">
              <a:rPr lang="ru-RU"/>
              <a:pPr>
                <a:defRPr/>
              </a:pPr>
              <a:t>‹#›</a:t>
            </a:fld>
            <a:endParaRPr lang="ru-RU"/>
          </a:p>
        </p:txBody>
      </p:sp>
      <p:pic>
        <p:nvPicPr>
          <p:cNvPr id="4103"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77" r:id="rId1"/>
    <p:sldLayoutId id="2147493678" r:id="rId2"/>
    <p:sldLayoutId id="2147493679" r:id="rId3"/>
    <p:sldLayoutId id="2147493680" r:id="rId4"/>
    <p:sldLayoutId id="2147493681" r:id="rId5"/>
    <p:sldLayoutId id="2147493682" r:id="rId6"/>
    <p:sldLayoutId id="2147493683" r:id="rId7"/>
    <p:sldLayoutId id="2147493684" r:id="rId8"/>
    <p:sldLayoutId id="2147493685" r:id="rId9"/>
    <p:sldLayoutId id="2147493686" r:id="rId10"/>
    <p:sldLayoutId id="2147493687"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E890FE0-F08A-4E4B-AB69-C1BFA4F1E361}" type="slidenum">
              <a:rPr lang="ru-RU"/>
              <a:pPr>
                <a:defRPr/>
              </a:pPr>
              <a:t>‹#›</a:t>
            </a:fld>
            <a:endParaRPr lang="ru-RU"/>
          </a:p>
        </p:txBody>
      </p:sp>
      <p:pic>
        <p:nvPicPr>
          <p:cNvPr id="5127"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88" r:id="rId1"/>
    <p:sldLayoutId id="2147493689" r:id="rId2"/>
    <p:sldLayoutId id="2147493690" r:id="rId3"/>
    <p:sldLayoutId id="2147493691" r:id="rId4"/>
    <p:sldLayoutId id="2147493692" r:id="rId5"/>
    <p:sldLayoutId id="2147493693" r:id="rId6"/>
    <p:sldLayoutId id="2147493694" r:id="rId7"/>
    <p:sldLayoutId id="2147493695" r:id="rId8"/>
    <p:sldLayoutId id="2147493696" r:id="rId9"/>
    <p:sldLayoutId id="2147493697" r:id="rId10"/>
    <p:sldLayoutId id="2147493698"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288"/>
            <a:ext cx="7886700" cy="773112"/>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871538"/>
            <a:ext cx="7886700" cy="5305425"/>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r>
              <a:rPr lang="ru-RU"/>
              <a:t>22.06.2015</a:t>
            </a:r>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42nd meeting of the PAC for for Condensed Matter Physics, June 22-23 2015, Dubna</a:t>
            </a:r>
            <a:endParaRPr lang="ru-RU"/>
          </a:p>
        </p:txBody>
      </p:sp>
      <p:sp>
        <p:nvSpPr>
          <p:cNvPr id="6" name="Номер слайда 5"/>
          <p:cNvSpPr>
            <a:spLocks noGrp="1"/>
          </p:cNvSpPr>
          <p:nvPr>
            <p:ph type="sldNum" sz="quarter" idx="4"/>
          </p:nvPr>
        </p:nvSpPr>
        <p:spPr>
          <a:xfrm>
            <a:off x="6457950" y="6356350"/>
            <a:ext cx="10795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863C5AC2-DAD5-4029-ABFB-0CDA0213AFF0}" type="slidenum">
              <a:rPr lang="ru-RU"/>
              <a:pPr>
                <a:defRPr/>
              </a:pPr>
              <a:t>‹#›</a:t>
            </a:fld>
            <a:endParaRPr lang="ru-RU"/>
          </a:p>
        </p:txBody>
      </p:sp>
      <p:pic>
        <p:nvPicPr>
          <p:cNvPr id="6151" name="Рисунок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 y="406400"/>
            <a:ext cx="592138"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Рисунок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3206750"/>
            <a:ext cx="6286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699" r:id="rId1"/>
    <p:sldLayoutId id="2147493700" r:id="rId2"/>
    <p:sldLayoutId id="2147493701" r:id="rId3"/>
    <p:sldLayoutId id="2147493702" r:id="rId4"/>
    <p:sldLayoutId id="2147493703" r:id="rId5"/>
    <p:sldLayoutId id="2147493704" r:id="rId6"/>
    <p:sldLayoutId id="2147493705" r:id="rId7"/>
    <p:sldLayoutId id="2147493706" r:id="rId8"/>
    <p:sldLayoutId id="2147493707" r:id="rId9"/>
    <p:sldLayoutId id="2147493708" r:id="rId10"/>
    <p:sldLayoutId id="2147493709" r:id="rId11"/>
  </p:sldLayoutIdLst>
  <p:hf sldNum="0" hdr="0" dt="0"/>
  <p:txStyles>
    <p:titleStyle>
      <a:lvl1pPr algn="l" rtl="0" eaLnBrk="0" fontAlgn="base" hangingPunct="0">
        <a:lnSpc>
          <a:spcPct val="90000"/>
        </a:lnSpc>
        <a:spcBef>
          <a:spcPct val="0"/>
        </a:spcBef>
        <a:spcAft>
          <a:spcPct val="0"/>
        </a:spcAft>
        <a:defRPr sz="4400" b="1" kern="1200">
          <a:solidFill>
            <a:srgbClr val="002060"/>
          </a:solidFill>
          <a:effectLst>
            <a:outerShdw blurRad="38100" dist="38100" dir="2700000" algn="tl">
              <a:srgbClr val="000000">
                <a:alpha val="43137"/>
              </a:srgbClr>
            </a:outerShdw>
          </a:effectLst>
          <a:latin typeface="Comic Sans MS" panose="030F0702030302020204" pitchFamily="66" charset="0"/>
          <a:ea typeface="+mj-ea"/>
          <a:cs typeface="+mj-cs"/>
        </a:defRPr>
      </a:lvl1pPr>
      <a:lvl2pPr algn="l" rtl="0" eaLnBrk="0" fontAlgn="base" hangingPunct="0">
        <a:lnSpc>
          <a:spcPct val="90000"/>
        </a:lnSpc>
        <a:spcBef>
          <a:spcPct val="0"/>
        </a:spcBef>
        <a:spcAft>
          <a:spcPct val="0"/>
        </a:spcAft>
        <a:defRPr sz="4400" b="1">
          <a:solidFill>
            <a:srgbClr val="002060"/>
          </a:solidFill>
          <a:latin typeface="Comic Sans MS" pitchFamily="66" charset="0"/>
        </a:defRPr>
      </a:lvl2pPr>
      <a:lvl3pPr algn="l" rtl="0" eaLnBrk="0" fontAlgn="base" hangingPunct="0">
        <a:lnSpc>
          <a:spcPct val="90000"/>
        </a:lnSpc>
        <a:spcBef>
          <a:spcPct val="0"/>
        </a:spcBef>
        <a:spcAft>
          <a:spcPct val="0"/>
        </a:spcAft>
        <a:defRPr sz="4400" b="1">
          <a:solidFill>
            <a:srgbClr val="002060"/>
          </a:solidFill>
          <a:latin typeface="Comic Sans MS" pitchFamily="66" charset="0"/>
        </a:defRPr>
      </a:lvl3pPr>
      <a:lvl4pPr algn="l" rtl="0" eaLnBrk="0" fontAlgn="base" hangingPunct="0">
        <a:lnSpc>
          <a:spcPct val="90000"/>
        </a:lnSpc>
        <a:spcBef>
          <a:spcPct val="0"/>
        </a:spcBef>
        <a:spcAft>
          <a:spcPct val="0"/>
        </a:spcAft>
        <a:defRPr sz="4400" b="1">
          <a:solidFill>
            <a:srgbClr val="002060"/>
          </a:solidFill>
          <a:latin typeface="Comic Sans MS" pitchFamily="66" charset="0"/>
        </a:defRPr>
      </a:lvl4pPr>
      <a:lvl5pPr algn="l" rtl="0" eaLnBrk="0" fontAlgn="base" hangingPunct="0">
        <a:lnSpc>
          <a:spcPct val="90000"/>
        </a:lnSpc>
        <a:spcBef>
          <a:spcPct val="0"/>
        </a:spcBef>
        <a:spcAft>
          <a:spcPct val="0"/>
        </a:spcAft>
        <a:defRPr sz="4400" b="1">
          <a:solidFill>
            <a:srgbClr val="002060"/>
          </a:solidFill>
          <a:latin typeface="Comic Sans MS" pitchFamily="66" charset="0"/>
        </a:defRPr>
      </a:lvl5pPr>
      <a:lvl6pPr marL="457200" algn="l" rtl="0" fontAlgn="base">
        <a:lnSpc>
          <a:spcPct val="90000"/>
        </a:lnSpc>
        <a:spcBef>
          <a:spcPct val="0"/>
        </a:spcBef>
        <a:spcAft>
          <a:spcPct val="0"/>
        </a:spcAft>
        <a:defRPr sz="4400" b="1">
          <a:solidFill>
            <a:srgbClr val="002060"/>
          </a:solidFill>
          <a:latin typeface="Comic Sans MS" pitchFamily="66" charset="0"/>
        </a:defRPr>
      </a:lvl6pPr>
      <a:lvl7pPr marL="914400" algn="l" rtl="0" fontAlgn="base">
        <a:lnSpc>
          <a:spcPct val="90000"/>
        </a:lnSpc>
        <a:spcBef>
          <a:spcPct val="0"/>
        </a:spcBef>
        <a:spcAft>
          <a:spcPct val="0"/>
        </a:spcAft>
        <a:defRPr sz="4400" b="1">
          <a:solidFill>
            <a:srgbClr val="002060"/>
          </a:solidFill>
          <a:latin typeface="Comic Sans MS" pitchFamily="66" charset="0"/>
        </a:defRPr>
      </a:lvl7pPr>
      <a:lvl8pPr marL="1371600" algn="l" rtl="0" fontAlgn="base">
        <a:lnSpc>
          <a:spcPct val="90000"/>
        </a:lnSpc>
        <a:spcBef>
          <a:spcPct val="0"/>
        </a:spcBef>
        <a:spcAft>
          <a:spcPct val="0"/>
        </a:spcAft>
        <a:defRPr sz="4400" b="1">
          <a:solidFill>
            <a:srgbClr val="002060"/>
          </a:solidFill>
          <a:latin typeface="Comic Sans MS" pitchFamily="66" charset="0"/>
        </a:defRPr>
      </a:lvl8pPr>
      <a:lvl9pPr marL="1828800" algn="l" rtl="0" fontAlgn="base">
        <a:lnSpc>
          <a:spcPct val="90000"/>
        </a:lnSpc>
        <a:spcBef>
          <a:spcPct val="0"/>
        </a:spcBef>
        <a:spcAft>
          <a:spcPct val="0"/>
        </a:spcAft>
        <a:defRPr sz="4400" b="1">
          <a:solidFill>
            <a:srgbClr val="002060"/>
          </a:solidFill>
          <a:latin typeface="Comic Sans MS" pitchFamily="66"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b="1" kern="1200">
          <a:solidFill>
            <a:schemeClr val="tx1"/>
          </a:solidFill>
          <a:effectLst>
            <a:outerShdw blurRad="38100" dist="38100" dir="2700000" algn="tl">
              <a:srgbClr val="000000">
                <a:alpha val="43137"/>
              </a:srgbClr>
            </a:outerShdw>
          </a:effectLst>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2155825" y="273050"/>
            <a:ext cx="48323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ru-RU" smtClean="0"/>
              <a:t>Click to edit the title text format</a:t>
            </a:r>
          </a:p>
        </p:txBody>
      </p:sp>
      <p:sp>
        <p:nvSpPr>
          <p:cNvPr id="7172" name="Rectangle 3"/>
          <p:cNvSpPr>
            <a:spLocks noGrp="1" noChangeArrowheads="1"/>
          </p:cNvSpPr>
          <p:nvPr>
            <p:ph type="body" idx="1"/>
          </p:nvPr>
        </p:nvSpPr>
        <p:spPr bwMode="auto">
          <a:xfrm>
            <a:off x="457200" y="1604963"/>
            <a:ext cx="804545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78" rIns="0" bIns="0" numCol="1" anchor="t" anchorCtr="0" compatLnSpc="1">
            <a:prstTxWarp prst="textNoShape">
              <a:avLst/>
            </a:prstTxWarp>
          </a:bodyPr>
          <a:lstStyle/>
          <a:p>
            <a:pPr lvl="0"/>
            <a:r>
              <a:rPr lang="en-GB" altLang="ru-RU" smtClean="0"/>
              <a:t>Click to edit the outline text format</a:t>
            </a:r>
          </a:p>
          <a:p>
            <a:pPr lvl="1"/>
            <a:r>
              <a:rPr lang="en-GB" altLang="ru-RU" smtClean="0"/>
              <a:t>Second Outline Level</a:t>
            </a:r>
          </a:p>
          <a:p>
            <a:pPr lvl="2"/>
            <a:r>
              <a:rPr lang="en-GB" altLang="ru-RU" smtClean="0"/>
              <a:t>Third Outline Level</a:t>
            </a:r>
          </a:p>
          <a:p>
            <a:pPr lvl="3"/>
            <a:r>
              <a:rPr lang="en-GB" altLang="ru-RU" smtClean="0"/>
              <a:t>Fourth Outline Level</a:t>
            </a:r>
          </a:p>
          <a:p>
            <a:pPr lvl="4"/>
            <a:r>
              <a:rPr lang="en-GB" altLang="ru-RU" smtClean="0"/>
              <a:t>Fifth Outline Level</a:t>
            </a:r>
          </a:p>
          <a:p>
            <a:pPr lvl="4"/>
            <a:r>
              <a:rPr lang="en-GB" altLang="ru-RU" smtClean="0"/>
              <a:t>Sixth Outline Level</a:t>
            </a:r>
          </a:p>
          <a:p>
            <a:pPr lvl="4"/>
            <a:r>
              <a:rPr lang="en-GB" altLang="ru-RU" smtClean="0"/>
              <a:t>Seventh Outline Level</a:t>
            </a:r>
          </a:p>
        </p:txBody>
      </p:sp>
      <p:sp>
        <p:nvSpPr>
          <p:cNvPr id="2" name="Rectangle 4"/>
          <p:cNvSpPr>
            <a:spLocks noGrp="1" noChangeArrowheads="1"/>
          </p:cNvSpPr>
          <p:nvPr>
            <p:ph type="dt"/>
          </p:nvPr>
        </p:nvSpPr>
        <p:spPr bwMode="auto">
          <a:xfrm>
            <a:off x="457200"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hangingPunct="1">
              <a:buFont typeface="Times New Roman" pitchFamily="16" charset="0"/>
              <a:buNone/>
              <a:tabLst>
                <a:tab pos="449263" algn="l"/>
                <a:tab pos="898525" algn="l"/>
                <a:tab pos="1347788" algn="l"/>
                <a:tab pos="1797050"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7" name="Rectangle 5"/>
          <p:cNvSpPr>
            <a:spLocks noGrp="1" noChangeArrowheads="1"/>
          </p:cNvSpPr>
          <p:nvPr>
            <p:ph type="ftr"/>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1" hangingPunct="1">
              <a:buFont typeface="Times New Roman" pitchFamily="16" charset="0"/>
              <a:buNone/>
              <a:tabLst>
                <a:tab pos="449263" algn="l"/>
                <a:tab pos="898525" algn="l"/>
                <a:tab pos="1347788" algn="l"/>
                <a:tab pos="1797050" algn="l"/>
                <a:tab pos="2246313" algn="l"/>
                <a:tab pos="2695575" algn="l"/>
              </a:tabLst>
              <a:defRPr sz="1400">
                <a:solidFill>
                  <a:srgbClr val="FFFFFF"/>
                </a:solidFill>
                <a:latin typeface="Times New Roman" pitchFamily="16" charset="0"/>
                <a:ea typeface="SimSun" charset="-122"/>
                <a:cs typeface="+mn-cs"/>
              </a:defRPr>
            </a:lvl1pPr>
          </a:lstStyle>
          <a:p>
            <a:pPr>
              <a:defRPr/>
            </a:pPr>
            <a:endParaRPr lang="en-US"/>
          </a:p>
        </p:txBody>
      </p:sp>
      <p:sp>
        <p:nvSpPr>
          <p:cNvPr id="3078" name="Rectangle 6"/>
          <p:cNvSpPr>
            <a:spLocks noGrp="1" noChangeArrowheads="1"/>
          </p:cNvSpPr>
          <p:nvPr>
            <p:ph type="sldNum"/>
          </p:nvPr>
        </p:nvSpPr>
        <p:spPr bwMode="auto">
          <a:xfrm>
            <a:off x="6556375" y="6246813"/>
            <a:ext cx="212883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anose="02020603050405020304" pitchFamily="18" charset="0"/>
              <a:buNone/>
              <a:defRPr sz="1400">
                <a:solidFill>
                  <a:srgbClr val="FFFFFF"/>
                </a:solidFill>
                <a:latin typeface="Times New Roman" panose="02020603050405020304" pitchFamily="18" charset="0"/>
                <a:ea typeface="Droid Sans Fallback" charset="0"/>
                <a:cs typeface="Arial" pitchFamily="34" charset="0"/>
              </a:defRPr>
            </a:lvl1pPr>
          </a:lstStyle>
          <a:p>
            <a:pPr>
              <a:defRPr/>
            </a:pPr>
            <a:fld id="{FC528E44-83F9-42B9-AC3D-3AB097317309}"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93621" r:id="rId1"/>
    <p:sldLayoutId id="2147493622" r:id="rId2"/>
    <p:sldLayoutId id="2147493623" r:id="rId3"/>
    <p:sldLayoutId id="2147493624" r:id="rId4"/>
    <p:sldLayoutId id="2147493625" r:id="rId5"/>
    <p:sldLayoutId id="2147493626" r:id="rId6"/>
    <p:sldLayoutId id="2147493627" r:id="rId7"/>
    <p:sldLayoutId id="2147493628" r:id="rId8"/>
    <p:sldLayoutId id="2147493629" r:id="rId9"/>
    <p:sldLayoutId id="2147493630" r:id="rId10"/>
    <p:sldLayoutId id="2147493631" r:id="rId11"/>
    <p:sldLayoutId id="2147493632" r:id="rId12"/>
    <p:sldLayoutId id="2147493633" r:id="rId13"/>
  </p:sldLayoutIdLst>
  <p:timing>
    <p:tnLst>
      <p:par>
        <p:cTn id="1" dur="indefinite" restart="never" nodeType="tmRoot"/>
      </p:par>
    </p:tnLst>
  </p:timing>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charset="0"/>
          <a:ea typeface="Droid Sans Fallback" charset="0"/>
          <a:cs typeface="Droid Sans Fallback"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000">
          <a:solidFill>
            <a:srgbClr val="FFFFFF"/>
          </a:solidFill>
          <a:latin typeface="Arial" charset="0"/>
          <a:ea typeface="Droid Sans Fallback" charset="0"/>
          <a:cs typeface="Droid Sans Fallback" charset="0"/>
        </a:defRPr>
      </a:lvl9pPr>
    </p:titleStyle>
    <p:bodyStyle>
      <a:lvl1pPr marL="342900" indent="-342900" algn="l" defTabSz="449263" rtl="0" eaLnBrk="0" fontAlgn="base" hangingPunct="0">
        <a:lnSpc>
          <a:spcPct val="93000"/>
        </a:lnSpc>
        <a:spcBef>
          <a:spcPct val="0"/>
        </a:spcBef>
        <a:spcAft>
          <a:spcPts val="1288"/>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025"/>
        </a:spcAft>
        <a:buClr>
          <a:srgbClr val="000000"/>
        </a:buClr>
        <a:buSzPct val="100000"/>
        <a:buFont typeface="Times New Roman" pitchFamily="18" charset="0"/>
        <a:buChar char="–"/>
        <a:defRPr sz="2500">
          <a:solidFill>
            <a:srgbClr val="FFFFFF"/>
          </a:solidFill>
          <a:latin typeface="+mn-lt"/>
          <a:ea typeface="+mn-ea"/>
          <a:cs typeface="+mn-cs"/>
        </a:defRPr>
      </a:lvl2pPr>
      <a:lvl3pPr marL="1143000" indent="-228600" algn="l" defTabSz="449263" rtl="0" eaLnBrk="0" fontAlgn="base" hangingPunct="0">
        <a:lnSpc>
          <a:spcPct val="93000"/>
        </a:lnSpc>
        <a:spcBef>
          <a:spcPct val="0"/>
        </a:spcBef>
        <a:spcAft>
          <a:spcPts val="775"/>
        </a:spcAft>
        <a:buClr>
          <a:srgbClr val="000000"/>
        </a:buClr>
        <a:buSzPct val="100000"/>
        <a:buFont typeface="Times New Roman" pitchFamily="18" charset="0"/>
        <a:buChar char="•"/>
        <a:defRPr sz="2200">
          <a:solidFill>
            <a:srgbClr val="FFFFFF"/>
          </a:solidFill>
          <a:latin typeface="+mn-lt"/>
          <a:ea typeface="+mn-ea"/>
          <a:cs typeface="+mn-cs"/>
        </a:defRPr>
      </a:lvl3pPr>
      <a:lvl4pPr marL="1600200" indent="-228600" algn="l" defTabSz="449263" rtl="0" eaLnBrk="0" fontAlgn="base" hangingPunct="0">
        <a:lnSpc>
          <a:spcPct val="93000"/>
        </a:lnSpc>
        <a:spcBef>
          <a:spcPct val="0"/>
        </a:spcBef>
        <a:spcAft>
          <a:spcPts val="513"/>
        </a:spcAft>
        <a:buClr>
          <a:srgbClr val="000000"/>
        </a:buClr>
        <a:buSzPct val="100000"/>
        <a:buFont typeface="Times New Roman" pitchFamily="18" charset="0"/>
        <a:buChar char="–"/>
        <a:defRPr sz="2000">
          <a:solidFill>
            <a:srgbClr val="FFFFFF"/>
          </a:solidFill>
          <a:latin typeface="+mn-lt"/>
          <a:ea typeface="+mn-ea"/>
          <a:cs typeface="+mn-cs"/>
        </a:defRPr>
      </a:lvl4pPr>
      <a:lvl5pPr marL="2057400" indent="-228600" algn="l" defTabSz="449263" rtl="0" eaLnBrk="0" fontAlgn="base" hangingPunct="0">
        <a:lnSpc>
          <a:spcPct val="93000"/>
        </a:lnSpc>
        <a:spcBef>
          <a:spcPct val="0"/>
        </a:spcBef>
        <a:spcAft>
          <a:spcPts val="250"/>
        </a:spcAft>
        <a:buClr>
          <a:srgbClr val="000000"/>
        </a:buClr>
        <a:buSzPct val="100000"/>
        <a:buFont typeface="Times New Roman" pitchFamily="18" charset="0"/>
        <a:buChar char="»"/>
        <a:defRPr sz="2000">
          <a:solidFill>
            <a:srgbClr val="FFFFFF"/>
          </a:solidFill>
          <a:latin typeface="+mn-lt"/>
          <a:ea typeface="+mn-ea"/>
          <a:cs typeface="+mn-cs"/>
        </a:defRPr>
      </a:lvl5pPr>
      <a:lvl6pPr marL="25146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6pPr>
      <a:lvl7pPr marL="29718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7pPr>
      <a:lvl8pPr marL="34290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8pPr>
      <a:lvl9pPr marL="3886200" indent="-228600" algn="l" defTabSz="449263" rtl="0" eaLnBrk="1" fontAlgn="base" hangingPunct="1">
        <a:lnSpc>
          <a:spcPct val="93000"/>
        </a:lnSpc>
        <a:spcBef>
          <a:spcPct val="0"/>
        </a:spcBef>
        <a:spcAft>
          <a:spcPts val="250"/>
        </a:spcAft>
        <a:buClr>
          <a:srgbClr val="000000"/>
        </a:buClr>
        <a:buSzPct val="100000"/>
        <a:buFont typeface="Times New Roman" pitchFamily="16" charset="0"/>
        <a:defRPr>
          <a:solidFill>
            <a:srgbClr val="FFFFFF"/>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707A1AB-61D9-4FF9-B93E-675D4CA82428}"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93634" r:id="rId1"/>
    <p:sldLayoutId id="2147493635" r:id="rId2"/>
    <p:sldLayoutId id="2147493636" r:id="rId3"/>
    <p:sldLayoutId id="2147493637" r:id="rId4"/>
    <p:sldLayoutId id="2147493638" r:id="rId5"/>
    <p:sldLayoutId id="2147493639" r:id="rId6"/>
    <p:sldLayoutId id="2147493710" r:id="rId7"/>
    <p:sldLayoutId id="2147493640" r:id="rId8"/>
    <p:sldLayoutId id="2147493641" r:id="rId9"/>
    <p:sldLayoutId id="2147493642" r:id="rId10"/>
    <p:sldLayoutId id="214749364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6597650"/>
            <a:ext cx="9144000" cy="260350"/>
          </a:xfrm>
          <a:prstGeom prst="rect">
            <a:avLst/>
          </a:prstGeom>
          <a:solidFill>
            <a:srgbClr val="2245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1600">
              <a:solidFill>
                <a:srgbClr val="000000"/>
              </a:solidFill>
            </a:endParaRPr>
          </a:p>
        </p:txBody>
      </p:sp>
      <p:sp>
        <p:nvSpPr>
          <p:cNvPr id="9219" name="Rectangle 3"/>
          <p:cNvSpPr>
            <a:spLocks noChangeArrowheads="1"/>
          </p:cNvSpPr>
          <p:nvPr userDrawn="1"/>
        </p:nvSpPr>
        <p:spPr bwMode="black">
          <a:xfrm>
            <a:off x="0" y="6589713"/>
            <a:ext cx="68770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b="1">
              <a:solidFill>
                <a:srgbClr val="FF0000"/>
              </a:solidFill>
            </a:endParaRPr>
          </a:p>
        </p:txBody>
      </p:sp>
      <p:sp>
        <p:nvSpPr>
          <p:cNvPr id="9220" name="Rectangle 4"/>
          <p:cNvSpPr>
            <a:spLocks noChangeArrowheads="1"/>
          </p:cNvSpPr>
          <p:nvPr userDrawn="1"/>
        </p:nvSpPr>
        <p:spPr bwMode="auto">
          <a:xfrm>
            <a:off x="0" y="0"/>
            <a:ext cx="9144000" cy="765175"/>
          </a:xfrm>
          <a:prstGeom prst="rect">
            <a:avLst/>
          </a:prstGeom>
          <a:solidFill>
            <a:srgbClr val="224568"/>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sz="1600">
              <a:solidFill>
                <a:srgbClr val="000000"/>
              </a:solidFill>
            </a:endParaRPr>
          </a:p>
        </p:txBody>
      </p:sp>
      <p:sp>
        <p:nvSpPr>
          <p:cNvPr id="9221" name="Rectangle 4"/>
          <p:cNvSpPr>
            <a:spLocks noChangeArrowheads="1"/>
          </p:cNvSpPr>
          <p:nvPr userDrawn="1"/>
        </p:nvSpPr>
        <p:spPr bwMode="black">
          <a:xfrm>
            <a:off x="0" y="6589713"/>
            <a:ext cx="64436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z="1400" b="1">
              <a:solidFill>
                <a:srgbClr val="FF0000"/>
              </a:solidFill>
            </a:endParaRPr>
          </a:p>
        </p:txBody>
      </p:sp>
      <p:sp>
        <p:nvSpPr>
          <p:cNvPr id="6" name="Rectangle 6"/>
          <p:cNvSpPr>
            <a:spLocks noGrp="1" noChangeArrowheads="1"/>
          </p:cNvSpPr>
          <p:nvPr>
            <p:ph type="sldNum" sz="quarter" idx="4"/>
          </p:nvPr>
        </p:nvSpPr>
        <p:spPr>
          <a:xfrm>
            <a:off x="8229600" y="6553200"/>
            <a:ext cx="914400" cy="304800"/>
          </a:xfrm>
          <a:prstGeom prst="rect">
            <a:avLst/>
          </a:prstGeom>
          <a:ln/>
        </p:spPr>
        <p:txBody>
          <a:bodyPr/>
          <a:lstStyle>
            <a:lvl1pPr algn="ctr">
              <a:defRPr sz="1500" b="1">
                <a:solidFill>
                  <a:srgbClr val="FF0000"/>
                </a:solidFill>
              </a:defRPr>
            </a:lvl1pPr>
          </a:lstStyle>
          <a:p>
            <a:pPr>
              <a:defRPr/>
            </a:pPr>
            <a:fld id="{656E9910-36C9-4857-8CE0-A91A61E3E50A}" type="slidenum">
              <a:rPr lang="en-GB" altLang="fr-FR"/>
              <a:pPr>
                <a:defRPr/>
              </a:pPr>
              <a:t>‹#›</a:t>
            </a:fld>
            <a:endParaRPr lang="en-GB" altLang="fr-FR"/>
          </a:p>
        </p:txBody>
      </p:sp>
    </p:spTree>
  </p:cSld>
  <p:clrMap bg1="lt1" tx1="dk1" bg2="lt2" tx2="dk2" accent1="accent1" accent2="accent2" accent3="accent3" accent4="accent4" accent5="accent5" accent6="accent6" hlink="hlink" folHlink="folHlink"/>
  <p:sldLayoutIdLst>
    <p:sldLayoutId id="2147493711" r:id="rId1"/>
    <p:sldLayoutId id="2147493712" r:id="rId2"/>
    <p:sldLayoutId id="2147493713" r:id="rId3"/>
    <p:sldLayoutId id="2147493714" r:id="rId4"/>
    <p:sldLayoutId id="2147493715" r:id="rId5"/>
    <p:sldLayoutId id="2147493716" r:id="rId6"/>
    <p:sldLayoutId id="2147493717" r:id="rId7"/>
    <p:sldLayoutId id="2147493718" r:id="rId8"/>
    <p:sldLayoutId id="2147493719" r:id="rId9"/>
    <p:sldLayoutId id="2147493720" r:id="rId10"/>
    <p:sldLayoutId id="2147493721" r:id="rId11"/>
    <p:sldLayoutId id="2147493722"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59.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6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09.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86.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1.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31.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20.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69.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70.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12.xml"/><Relationship Id="rId1" Type="http://schemas.openxmlformats.org/officeDocument/2006/relationships/slideLayout" Target="../slideLayouts/slideLayout12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slideLayout" Target="../slideLayouts/slideLayout120.xml"/><Relationship Id="rId1" Type="http://schemas.openxmlformats.org/officeDocument/2006/relationships/video" Target="file:///E:\NICA\&#1055;&#1088;&#1086;&#1077;&#1082;&#1090;\PAC%20Report\IBR-2.wmv" TargetMode="Externa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26.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5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Прямоугольник 5"/>
          <p:cNvSpPr>
            <a:spLocks noChangeArrowheads="1"/>
          </p:cNvSpPr>
          <p:nvPr/>
        </p:nvSpPr>
        <p:spPr bwMode="auto">
          <a:xfrm>
            <a:off x="-12700" y="4487863"/>
            <a:ext cx="91440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024674"/>
                </a:solidFill>
              </a:rPr>
              <a:t> D.L. Nagy</a:t>
            </a:r>
            <a:endParaRPr lang="ru-RU" sz="2500" b="1">
              <a:solidFill>
                <a:srgbClr val="024674"/>
              </a:solidFill>
            </a:endParaRPr>
          </a:p>
        </p:txBody>
      </p:sp>
      <p:sp>
        <p:nvSpPr>
          <p:cNvPr id="218115" name="Скругленный прямоугольник 6"/>
          <p:cNvSpPr>
            <a:spLocks noChangeArrowheads="1"/>
          </p:cNvSpPr>
          <p:nvPr/>
        </p:nvSpPr>
        <p:spPr bwMode="auto">
          <a:xfrm>
            <a:off x="571500" y="1501775"/>
            <a:ext cx="8039100" cy="2043113"/>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lnSpc>
                <a:spcPct val="120000"/>
              </a:lnSpc>
            </a:pPr>
            <a:r>
              <a:rPr lang="en-US" sz="3500" b="1">
                <a:solidFill>
                  <a:srgbClr val="FFFF00"/>
                </a:solidFill>
              </a:rPr>
              <a:t>Programme Advisory Committee</a:t>
            </a:r>
          </a:p>
          <a:p>
            <a:pPr algn="ctr">
              <a:lnSpc>
                <a:spcPct val="120000"/>
              </a:lnSpc>
            </a:pPr>
            <a:r>
              <a:rPr lang="en-US" sz="3500" b="1">
                <a:solidFill>
                  <a:srgbClr val="FFFF00"/>
                </a:solidFill>
              </a:rPr>
              <a:t>for Condensed Matter Physics</a:t>
            </a:r>
          </a:p>
          <a:p>
            <a:pPr algn="ctr">
              <a:lnSpc>
                <a:spcPct val="120000"/>
              </a:lnSpc>
            </a:pPr>
            <a:endParaRPr lang="en-US" sz="500" b="1">
              <a:solidFill>
                <a:srgbClr val="FFFF00"/>
              </a:solidFill>
            </a:endParaRPr>
          </a:p>
          <a:p>
            <a:pPr algn="ctr">
              <a:lnSpc>
                <a:spcPct val="120000"/>
              </a:lnSpc>
            </a:pPr>
            <a:r>
              <a:rPr lang="en-US" sz="2000" b="1">
                <a:solidFill>
                  <a:srgbClr val="FFFF00"/>
                </a:solidFill>
              </a:rPr>
              <a:t>(4</a:t>
            </a:r>
            <a:r>
              <a:rPr lang="ru-RU" sz="2000" b="1">
                <a:solidFill>
                  <a:srgbClr val="FFFF00"/>
                </a:solidFill>
              </a:rPr>
              <a:t>5</a:t>
            </a:r>
            <a:r>
              <a:rPr lang="en-US" sz="2000" b="1" baseline="30000">
                <a:solidFill>
                  <a:srgbClr val="FFFF00"/>
                </a:solidFill>
              </a:rPr>
              <a:t>th</a:t>
            </a:r>
            <a:r>
              <a:rPr lang="en-US" sz="2000" b="1">
                <a:solidFill>
                  <a:srgbClr val="FFFF00"/>
                </a:solidFill>
              </a:rPr>
              <a:t> meeting, </a:t>
            </a:r>
            <a:r>
              <a:rPr lang="ru-RU" sz="2000" b="1">
                <a:solidFill>
                  <a:srgbClr val="FFFF00"/>
                </a:solidFill>
              </a:rPr>
              <a:t>19</a:t>
            </a:r>
            <a:r>
              <a:rPr lang="en-US" sz="2000" b="1">
                <a:solidFill>
                  <a:srgbClr val="FFFF00"/>
                </a:solidFill>
              </a:rPr>
              <a:t>–</a:t>
            </a:r>
            <a:r>
              <a:rPr lang="ru-RU" sz="2000" b="1">
                <a:solidFill>
                  <a:srgbClr val="FFFF00"/>
                </a:solidFill>
              </a:rPr>
              <a:t>20</a:t>
            </a:r>
            <a:r>
              <a:rPr lang="en-US" sz="2000" b="1">
                <a:solidFill>
                  <a:srgbClr val="FFFF00"/>
                </a:solidFill>
              </a:rPr>
              <a:t> January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0" y="0"/>
            <a:ext cx="9144000" cy="6858000"/>
          </a:xfrm>
          <a:prstGeom prst="rect">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sp>
        <p:nvSpPr>
          <p:cNvPr id="2" name="Заголовок 1"/>
          <p:cNvSpPr>
            <a:spLocks noGrp="1"/>
          </p:cNvSpPr>
          <p:nvPr>
            <p:ph type="title"/>
          </p:nvPr>
        </p:nvSpPr>
        <p:spPr>
          <a:xfrm>
            <a:off x="19050" y="130175"/>
            <a:ext cx="7886700" cy="1325563"/>
          </a:xfrm>
        </p:spPr>
        <p:txBody>
          <a:bodyPr rtlCol="0">
            <a:normAutofit fontScale="90000"/>
          </a:bodyPr>
          <a:lstStyle/>
          <a:p>
            <a:pPr eaLnBrk="1" fontAlgn="auto" hangingPunct="1">
              <a:lnSpc>
                <a:spcPct val="150000"/>
              </a:lnSpc>
              <a:spcBef>
                <a:spcPts val="0"/>
              </a:spcBef>
              <a:spcAft>
                <a:spcPts val="0"/>
              </a:spcAft>
              <a:defRPr/>
            </a:pPr>
            <a:r>
              <a:rPr lang="en-US" sz="3200" b="1" dirty="0" smtClean="0">
                <a:solidFill>
                  <a:srgbClr val="C00000"/>
                </a:solidFill>
                <a:latin typeface="Comic Sans MS" panose="030F0702030302020204" pitchFamily="66" charset="0"/>
              </a:rPr>
              <a:t>PULSED Np-REACTOR (“NEPTUN”)</a:t>
            </a:r>
            <a:br>
              <a:rPr lang="en-US" sz="3200" b="1" dirty="0" smtClean="0">
                <a:solidFill>
                  <a:srgbClr val="C00000"/>
                </a:solidFill>
                <a:latin typeface="Comic Sans MS" panose="030F0702030302020204" pitchFamily="66" charset="0"/>
              </a:rPr>
            </a:br>
            <a:endParaRPr lang="ru-RU" sz="3200" dirty="0">
              <a:solidFill>
                <a:srgbClr val="0000FF"/>
              </a:solidFill>
              <a:latin typeface="Comic Sans MS" panose="030F0702030302020204" pitchFamily="66" charset="0"/>
            </a:endParaRPr>
          </a:p>
        </p:txBody>
      </p:sp>
      <p:grpSp>
        <p:nvGrpSpPr>
          <p:cNvPr id="227332" name="Группа 19"/>
          <p:cNvGrpSpPr>
            <a:grpSpLocks/>
          </p:cNvGrpSpPr>
          <p:nvPr/>
        </p:nvGrpSpPr>
        <p:grpSpPr bwMode="auto">
          <a:xfrm>
            <a:off x="33338" y="1346200"/>
            <a:ext cx="6262687" cy="4027488"/>
            <a:chOff x="-108520" y="1455168"/>
            <a:chExt cx="6837667" cy="4396766"/>
          </a:xfrm>
        </p:grpSpPr>
        <p:sp>
          <p:nvSpPr>
            <p:cNvPr id="41" name="TextBox 40"/>
            <p:cNvSpPr txBox="1"/>
            <p:nvPr/>
          </p:nvSpPr>
          <p:spPr>
            <a:xfrm>
              <a:off x="4053010" y="5482792"/>
              <a:ext cx="755697" cy="369142"/>
            </a:xfrm>
            <a:prstGeom prst="rect">
              <a:avLst/>
            </a:prstGeom>
            <a:noFill/>
          </p:spPr>
          <p:txBody>
            <a:bodyPr wrap="none">
              <a:spAutoFit/>
            </a:bodyPr>
            <a:lstStyle/>
            <a:p>
              <a:pPr fontAlgn="auto">
                <a:spcBef>
                  <a:spcPts val="0"/>
                </a:spcBef>
                <a:spcAft>
                  <a:spcPts val="0"/>
                </a:spcAft>
                <a:defRPr/>
              </a:pPr>
              <a:r>
                <a:rPr lang="ru-RU" b="1" dirty="0">
                  <a:solidFill>
                    <a:srgbClr val="C00000"/>
                  </a:solidFill>
                  <a:latin typeface="Calibri"/>
                  <a:cs typeface="+mn-cs"/>
                </a:rPr>
                <a:t>50 </a:t>
              </a:r>
              <a:r>
                <a:rPr lang="en-US" b="1" dirty="0">
                  <a:solidFill>
                    <a:srgbClr val="C00000"/>
                  </a:solidFill>
                  <a:latin typeface="Calibri"/>
                  <a:cs typeface="+mn-cs"/>
                </a:rPr>
                <a:t>cm</a:t>
              </a:r>
              <a:endParaRPr lang="ru-RU" b="1" dirty="0">
                <a:solidFill>
                  <a:srgbClr val="C00000"/>
                </a:solidFill>
                <a:latin typeface="Calibri"/>
                <a:cs typeface="+mn-cs"/>
              </a:endParaRPr>
            </a:p>
          </p:txBody>
        </p:sp>
        <p:cxnSp>
          <p:nvCxnSpPr>
            <p:cNvPr id="12" name="Прямая соединительная линия 11"/>
            <p:cNvCxnSpPr/>
            <p:nvPr/>
          </p:nvCxnSpPr>
          <p:spPr>
            <a:xfrm flipH="1">
              <a:off x="2146436" y="3219420"/>
              <a:ext cx="168126" cy="3639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1467" y="1455168"/>
              <a:ext cx="629169" cy="400337"/>
            </a:xfrm>
            <a:prstGeom prst="rect">
              <a:avLst/>
            </a:prstGeom>
            <a:noFill/>
          </p:spPr>
          <p:txBody>
            <a:bodyPr>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Ni</a:t>
              </a:r>
              <a:endParaRPr lang="ru-RU" sz="2000" dirty="0">
                <a:solidFill>
                  <a:prstClr val="black"/>
                </a:solidFill>
                <a:latin typeface="Comic Sans MS" panose="030F0702030302020204" pitchFamily="66" charset="0"/>
                <a:cs typeface="+mn-cs"/>
              </a:endParaRPr>
            </a:p>
          </p:txBody>
        </p:sp>
        <p:sp>
          <p:nvSpPr>
            <p:cNvPr id="25" name="TextBox 24"/>
            <p:cNvSpPr txBox="1"/>
            <p:nvPr/>
          </p:nvSpPr>
          <p:spPr>
            <a:xfrm>
              <a:off x="-108520" y="4359771"/>
              <a:ext cx="1107546" cy="400337"/>
            </a:xfrm>
            <a:prstGeom prst="rect">
              <a:avLst/>
            </a:prstGeom>
            <a:noFill/>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Be</a:t>
              </a:r>
              <a:r>
                <a:rPr lang="ru-RU" sz="2000" dirty="0">
                  <a:solidFill>
                    <a:prstClr val="black"/>
                  </a:solidFill>
                  <a:latin typeface="Comic Sans MS" panose="030F0702030302020204" pitchFamily="66" charset="0"/>
                  <a:cs typeface="+mn-cs"/>
                </a:rPr>
                <a:t> (</a:t>
              </a:r>
              <a:r>
                <a:rPr lang="en-US" sz="2000" dirty="0">
                  <a:solidFill>
                    <a:prstClr val="black"/>
                  </a:solidFill>
                  <a:latin typeface="Comic Sans MS" panose="030F0702030302020204" pitchFamily="66" charset="0"/>
                  <a:cs typeface="+mn-cs"/>
                </a:rPr>
                <a:t>Ni) </a:t>
              </a:r>
              <a:endParaRPr lang="ru-RU" sz="2000" dirty="0">
                <a:solidFill>
                  <a:prstClr val="black"/>
                </a:solidFill>
                <a:latin typeface="Comic Sans MS" panose="030F0702030302020204" pitchFamily="66" charset="0"/>
                <a:cs typeface="+mn-cs"/>
              </a:endParaRPr>
            </a:p>
          </p:txBody>
        </p:sp>
        <p:cxnSp>
          <p:nvCxnSpPr>
            <p:cNvPr id="36" name="Прямая со стрелкой 35"/>
            <p:cNvCxnSpPr/>
            <p:nvPr/>
          </p:nvCxnSpPr>
          <p:spPr>
            <a:xfrm>
              <a:off x="3484505" y="5448131"/>
              <a:ext cx="172285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6200000">
              <a:off x="6226544" y="2654426"/>
              <a:ext cx="691489" cy="313718"/>
            </a:xfrm>
            <a:prstGeom prst="rect">
              <a:avLst/>
            </a:prstGeom>
            <a:noFill/>
          </p:spPr>
          <p:txBody>
            <a:bodyPr wrap="none">
              <a:spAutoFit/>
            </a:bodyPr>
            <a:lstStyle/>
            <a:p>
              <a:pPr fontAlgn="auto">
                <a:spcBef>
                  <a:spcPts val="0"/>
                </a:spcBef>
                <a:spcAft>
                  <a:spcPts val="0"/>
                </a:spcAft>
                <a:defRPr/>
              </a:pPr>
              <a:r>
                <a:rPr lang="ru-RU" b="1" dirty="0">
                  <a:solidFill>
                    <a:srgbClr val="C00000"/>
                  </a:solidFill>
                  <a:latin typeface="Calibri"/>
                  <a:cs typeface="+mn-cs"/>
                </a:rPr>
                <a:t>50 </a:t>
              </a:r>
              <a:r>
                <a:rPr lang="en-US" b="1" dirty="0">
                  <a:solidFill>
                    <a:srgbClr val="C00000"/>
                  </a:solidFill>
                  <a:latin typeface="Calibri"/>
                  <a:cs typeface="+mn-cs"/>
                </a:rPr>
                <a:t>cm</a:t>
              </a:r>
              <a:endParaRPr lang="ru-RU" b="1" dirty="0">
                <a:solidFill>
                  <a:srgbClr val="C00000"/>
                </a:solidFill>
                <a:latin typeface="Calibri"/>
                <a:cs typeface="+mn-cs"/>
              </a:endParaRPr>
            </a:p>
          </p:txBody>
        </p:sp>
        <p:cxnSp>
          <p:nvCxnSpPr>
            <p:cNvPr id="15" name="Прямая со стрелкой 14"/>
            <p:cNvCxnSpPr/>
            <p:nvPr/>
          </p:nvCxnSpPr>
          <p:spPr>
            <a:xfrm flipV="1">
              <a:off x="3612765" y="2413549"/>
              <a:ext cx="530374" cy="86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Цилиндр 4"/>
            <p:cNvSpPr/>
            <p:nvPr/>
          </p:nvSpPr>
          <p:spPr>
            <a:xfrm>
              <a:off x="1142886" y="3569497"/>
              <a:ext cx="1911773" cy="2164589"/>
            </a:xfrm>
            <a:prstGeom prst="can">
              <a:avLst>
                <a:gd name="adj" fmla="val 5000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sp>
          <p:nvSpPr>
            <p:cNvPr id="6" name="Куб 5"/>
            <p:cNvSpPr/>
            <p:nvPr/>
          </p:nvSpPr>
          <p:spPr>
            <a:xfrm>
              <a:off x="1907248" y="3486311"/>
              <a:ext cx="410781" cy="811071"/>
            </a:xfrm>
            <a:prstGeom prst="cube">
              <a:avLst>
                <a:gd name="adj" fmla="val 3765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cxnSp>
          <p:nvCxnSpPr>
            <p:cNvPr id="14" name="Прямая со стрелкой 13"/>
            <p:cNvCxnSpPr/>
            <p:nvPr/>
          </p:nvCxnSpPr>
          <p:spPr>
            <a:xfrm flipH="1" flipV="1">
              <a:off x="3539969" y="3713342"/>
              <a:ext cx="539041" cy="606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160218" y="2871076"/>
              <a:ext cx="1781780" cy="1107423"/>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cxnSp>
          <p:nvCxnSpPr>
            <p:cNvPr id="22" name="Прямая со стрелкой 21"/>
            <p:cNvCxnSpPr/>
            <p:nvPr/>
          </p:nvCxnSpPr>
          <p:spPr>
            <a:xfrm>
              <a:off x="621177" y="1746322"/>
              <a:ext cx="734898" cy="26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846500" y="4767040"/>
              <a:ext cx="875291" cy="209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364911" y="4520946"/>
              <a:ext cx="1166476" cy="400336"/>
            </a:xfrm>
            <a:prstGeom prst="rect">
              <a:avLst/>
            </a:prstGeom>
            <a:solidFill>
              <a:schemeClr val="accent6">
                <a:lumMod val="20000"/>
                <a:lumOff val="80000"/>
              </a:schemeClr>
            </a:solidFill>
            <a:ln>
              <a:noFill/>
              <a:prstDash val="sysDash"/>
            </a:ln>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Np-core</a:t>
              </a:r>
              <a:endParaRPr lang="ru-RU" sz="2000" dirty="0">
                <a:solidFill>
                  <a:prstClr val="black"/>
                </a:solidFill>
                <a:latin typeface="Comic Sans MS" panose="030F0702030302020204" pitchFamily="66" charset="0"/>
                <a:cs typeface="+mn-cs"/>
              </a:endParaRPr>
            </a:p>
          </p:txBody>
        </p:sp>
        <p:cxnSp>
          <p:nvCxnSpPr>
            <p:cNvPr id="28" name="Прямая со стрелкой 27"/>
            <p:cNvCxnSpPr/>
            <p:nvPr/>
          </p:nvCxnSpPr>
          <p:spPr>
            <a:xfrm>
              <a:off x="879432" y="3959436"/>
              <a:ext cx="1119679" cy="232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Овал 8"/>
            <p:cNvSpPr/>
            <p:nvPr/>
          </p:nvSpPr>
          <p:spPr>
            <a:xfrm>
              <a:off x="2030309" y="2399685"/>
              <a:ext cx="4029804" cy="1169813"/>
            </a:xfrm>
            <a:prstGeom prst="ellipse">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sp>
          <p:nvSpPr>
            <p:cNvPr id="13" name="Прямоугольник 12"/>
            <p:cNvSpPr/>
            <p:nvPr/>
          </p:nvSpPr>
          <p:spPr>
            <a:xfrm rot="21307178">
              <a:off x="4387528" y="3446451"/>
              <a:ext cx="818094" cy="762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sp>
          <p:nvSpPr>
            <p:cNvPr id="8" name="Овал 7"/>
            <p:cNvSpPr/>
            <p:nvPr/>
          </p:nvSpPr>
          <p:spPr>
            <a:xfrm>
              <a:off x="2177635" y="2470739"/>
              <a:ext cx="3802748" cy="1015571"/>
            </a:xfrm>
            <a:prstGeom prst="ellipse">
              <a:avLst/>
            </a:prstGeom>
            <a:solidFill>
              <a:srgbClr val="F0FC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cxnSp>
          <p:nvCxnSpPr>
            <p:cNvPr id="42" name="Прямая со стрелкой 41"/>
            <p:cNvCxnSpPr/>
            <p:nvPr/>
          </p:nvCxnSpPr>
          <p:spPr>
            <a:xfrm>
              <a:off x="6441428" y="1548753"/>
              <a:ext cx="0" cy="252679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Цилиндр 70"/>
            <p:cNvSpPr/>
            <p:nvPr/>
          </p:nvSpPr>
          <p:spPr>
            <a:xfrm rot="5400000">
              <a:off x="3708922" y="2062851"/>
              <a:ext cx="367007" cy="774659"/>
            </a:xfrm>
            <a:prstGeom prst="can">
              <a:avLst>
                <a:gd name="adj" fmla="val 31538"/>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0" name="Цилиндр 9"/>
            <p:cNvSpPr/>
            <p:nvPr/>
          </p:nvSpPr>
          <p:spPr>
            <a:xfrm>
              <a:off x="1607397" y="2543528"/>
              <a:ext cx="1017417" cy="1154216"/>
            </a:xfrm>
            <a:prstGeom prst="can">
              <a:avLst>
                <a:gd name="adj" fmla="val 48982"/>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ru-RU">
                <a:solidFill>
                  <a:prstClr val="black"/>
                </a:solidFill>
              </a:endParaRPr>
            </a:p>
          </p:txBody>
        </p:sp>
        <p:sp>
          <p:nvSpPr>
            <p:cNvPr id="11" name="Цилиндр 10"/>
            <p:cNvSpPr/>
            <p:nvPr/>
          </p:nvSpPr>
          <p:spPr>
            <a:xfrm>
              <a:off x="1142886" y="1682199"/>
              <a:ext cx="1816445" cy="2277237"/>
            </a:xfrm>
            <a:prstGeom prst="can">
              <a:avLst>
                <a:gd name="adj" fmla="val 46320"/>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a:solidFill>
                  <a:prstClr val="white"/>
                </a:solidFill>
              </a:endParaRPr>
            </a:p>
          </p:txBody>
        </p:sp>
        <p:cxnSp>
          <p:nvCxnSpPr>
            <p:cNvPr id="53" name="Прямая со стрелкой 52"/>
            <p:cNvCxnSpPr/>
            <p:nvPr/>
          </p:nvCxnSpPr>
          <p:spPr>
            <a:xfrm flipH="1" flipV="1">
              <a:off x="2635213" y="3559099"/>
              <a:ext cx="1194209" cy="10467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6014" y="4082482"/>
              <a:ext cx="897823" cy="400337"/>
            </a:xfrm>
            <a:prstGeom prst="rect">
              <a:avLst/>
            </a:prstGeom>
            <a:solidFill>
              <a:srgbClr val="FFFF00"/>
            </a:solidFill>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cavity</a:t>
              </a:r>
              <a:endParaRPr lang="ru-RU" sz="2000" dirty="0">
                <a:solidFill>
                  <a:prstClr val="black"/>
                </a:solidFill>
                <a:latin typeface="Comic Sans MS" panose="030F0702030302020204" pitchFamily="66" charset="0"/>
                <a:cs typeface="+mn-cs"/>
              </a:endParaRPr>
            </a:p>
          </p:txBody>
        </p:sp>
        <p:cxnSp>
          <p:nvCxnSpPr>
            <p:cNvPr id="58" name="Прямая со стрелкой 57"/>
            <p:cNvCxnSpPr>
              <a:stCxn id="57" idx="0"/>
            </p:cNvCxnSpPr>
            <p:nvPr/>
          </p:nvCxnSpPr>
          <p:spPr>
            <a:xfrm flipH="1" flipV="1">
              <a:off x="4829506" y="3529638"/>
              <a:ext cx="965420" cy="5528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Прямоугольник 61"/>
            <p:cNvSpPr/>
            <p:nvPr/>
          </p:nvSpPr>
          <p:spPr>
            <a:xfrm>
              <a:off x="5072161" y="1791381"/>
              <a:ext cx="875291" cy="400337"/>
            </a:xfrm>
            <a:prstGeom prst="rect">
              <a:avLst/>
            </a:prstGeom>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water</a:t>
              </a:r>
              <a:endParaRPr lang="ru-RU" sz="2000" dirty="0">
                <a:solidFill>
                  <a:prstClr val="black"/>
                </a:solidFill>
                <a:latin typeface="Comic Sans MS" panose="030F0702030302020204" pitchFamily="66" charset="0"/>
                <a:cs typeface="+mn-cs"/>
              </a:endParaRPr>
            </a:p>
          </p:txBody>
        </p:sp>
        <p:sp>
          <p:nvSpPr>
            <p:cNvPr id="65" name="TextBox 64"/>
            <p:cNvSpPr txBox="1"/>
            <p:nvPr/>
          </p:nvSpPr>
          <p:spPr>
            <a:xfrm>
              <a:off x="113336" y="3581629"/>
              <a:ext cx="875290" cy="400336"/>
            </a:xfrm>
            <a:prstGeom prst="rect">
              <a:avLst/>
            </a:prstGeom>
            <a:noFill/>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water</a:t>
              </a:r>
              <a:endParaRPr lang="ru-RU" sz="2000" dirty="0">
                <a:solidFill>
                  <a:prstClr val="black"/>
                </a:solidFill>
                <a:latin typeface="Comic Sans MS" panose="030F0702030302020204" pitchFamily="66" charset="0"/>
                <a:cs typeface="+mn-cs"/>
              </a:endParaRPr>
            </a:p>
          </p:txBody>
        </p:sp>
        <p:cxnSp>
          <p:nvCxnSpPr>
            <p:cNvPr id="66" name="Прямая со стрелкой 65"/>
            <p:cNvCxnSpPr>
              <a:stCxn id="62" idx="1"/>
            </p:cNvCxnSpPr>
            <p:nvPr/>
          </p:nvCxnSpPr>
          <p:spPr>
            <a:xfrm flipH="1">
              <a:off x="4748044" y="1990683"/>
              <a:ext cx="324117" cy="39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Прямоугольник 69"/>
            <p:cNvSpPr/>
            <p:nvPr/>
          </p:nvSpPr>
          <p:spPr>
            <a:xfrm rot="861589">
              <a:off x="2290297" y="3259281"/>
              <a:ext cx="343183" cy="727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77" name="TextBox 76"/>
            <p:cNvSpPr txBox="1"/>
            <p:nvPr/>
          </p:nvSpPr>
          <p:spPr>
            <a:xfrm>
              <a:off x="3633564" y="1843373"/>
              <a:ext cx="795562" cy="400337"/>
            </a:xfrm>
            <a:prstGeom prst="rect">
              <a:avLst/>
            </a:prstGeom>
            <a:noFill/>
          </p:spPr>
          <p:txBody>
            <a:bodyPr wrap="none">
              <a:spAutoFit/>
            </a:bodyPr>
            <a:lstStyle/>
            <a:p>
              <a:pPr fontAlgn="auto">
                <a:spcBef>
                  <a:spcPts val="0"/>
                </a:spcBef>
                <a:spcAft>
                  <a:spcPts val="0"/>
                </a:spcAft>
                <a:defRPr/>
              </a:pPr>
              <a:r>
                <a:rPr lang="en-US" sz="2000" dirty="0">
                  <a:solidFill>
                    <a:prstClr val="black"/>
                  </a:solidFill>
                  <a:latin typeface="Comic Sans MS" panose="030F0702030302020204" pitchFamily="66" charset="0"/>
                  <a:cs typeface="+mn-cs"/>
                </a:rPr>
                <a:t>drive</a:t>
              </a:r>
              <a:endParaRPr lang="ru-RU" sz="2000" dirty="0">
                <a:solidFill>
                  <a:prstClr val="black"/>
                </a:solidFill>
                <a:latin typeface="Comic Sans MS" panose="030F0702030302020204" pitchFamily="66" charset="0"/>
                <a:cs typeface="+mn-cs"/>
              </a:endParaRPr>
            </a:p>
          </p:txBody>
        </p:sp>
      </p:grpSp>
      <p:pic>
        <p:nvPicPr>
          <p:cNvPr id="227333" name="Рисунок 3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31075" y="28575"/>
            <a:ext cx="18129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117475" y="6170613"/>
            <a:ext cx="5494338" cy="307975"/>
          </a:xfrm>
          <a:prstGeom prst="rect">
            <a:avLst/>
          </a:prstGeom>
          <a:noFill/>
        </p:spPr>
        <p:txBody>
          <a:bodyPr wrap="none">
            <a:spAutoFit/>
          </a:bodyPr>
          <a:lstStyle/>
          <a:p>
            <a:pPr fontAlgn="auto">
              <a:spcBef>
                <a:spcPts val="0"/>
              </a:spcBef>
              <a:spcAft>
                <a:spcPts val="0"/>
              </a:spcAft>
              <a:defRPr/>
            </a:pPr>
            <a:r>
              <a:rPr lang="en-US" sz="1400" b="1" dirty="0" err="1">
                <a:solidFill>
                  <a:srgbClr val="0D3FA3"/>
                </a:solidFill>
                <a:latin typeface="Comic Sans MS" panose="030F0702030302020204" pitchFamily="66" charset="0"/>
                <a:cs typeface="+mn-cs"/>
              </a:rPr>
              <a:t>E.P.Shabalin</a:t>
            </a:r>
            <a:r>
              <a:rPr lang="en-US" sz="1400" b="1" dirty="0">
                <a:solidFill>
                  <a:srgbClr val="0D3FA3"/>
                </a:solidFill>
                <a:latin typeface="Comic Sans MS" panose="030F0702030302020204" pitchFamily="66" charset="0"/>
                <a:cs typeface="+mn-cs"/>
              </a:rPr>
              <a:t>, </a:t>
            </a:r>
            <a:r>
              <a:rPr lang="en-US" sz="1400" b="1" dirty="0" err="1">
                <a:solidFill>
                  <a:srgbClr val="0D3FA3"/>
                </a:solidFill>
                <a:latin typeface="Comic Sans MS" panose="030F0702030302020204" pitchFamily="66" charset="0"/>
                <a:cs typeface="+mn-cs"/>
              </a:rPr>
              <a:t>G.G.Kamyshev</a:t>
            </a:r>
            <a:r>
              <a:rPr lang="en-US" sz="1400" b="1" dirty="0">
                <a:solidFill>
                  <a:srgbClr val="0D3FA3"/>
                </a:solidFill>
                <a:latin typeface="Comic Sans MS" panose="030F0702030302020204" pitchFamily="66" charset="0"/>
                <a:cs typeface="+mn-cs"/>
              </a:rPr>
              <a:t>, A.D. </a:t>
            </a:r>
            <a:r>
              <a:rPr lang="en-US" sz="1400" b="1" dirty="0" err="1">
                <a:solidFill>
                  <a:srgbClr val="0D3FA3"/>
                </a:solidFill>
                <a:latin typeface="Comic Sans MS" panose="030F0702030302020204" pitchFamily="66" charset="0"/>
                <a:cs typeface="+mn-cs"/>
              </a:rPr>
              <a:t>Rogov</a:t>
            </a:r>
            <a:r>
              <a:rPr lang="en-US" sz="1400" b="1" dirty="0">
                <a:solidFill>
                  <a:srgbClr val="0D3FA3"/>
                </a:solidFill>
                <a:latin typeface="Comic Sans MS" panose="030F0702030302020204" pitchFamily="66" charset="0"/>
                <a:cs typeface="+mn-cs"/>
              </a:rPr>
              <a:t> (2016) to be publ.</a:t>
            </a:r>
            <a:endParaRPr lang="ru-RU" sz="1400" b="1" dirty="0">
              <a:solidFill>
                <a:prstClr val="black"/>
              </a:solidFill>
              <a:latin typeface="Calibri"/>
              <a:cs typeface="+mn-cs"/>
            </a:endParaRPr>
          </a:p>
        </p:txBody>
      </p:sp>
      <p:pic>
        <p:nvPicPr>
          <p:cNvPr id="227335" name="Рисунок 4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4384675"/>
            <a:ext cx="33337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p:cNvSpPr txBox="1"/>
          <p:nvPr/>
        </p:nvSpPr>
        <p:spPr>
          <a:xfrm>
            <a:off x="6481763" y="3732213"/>
            <a:ext cx="1951037" cy="369887"/>
          </a:xfrm>
          <a:prstGeom prst="rect">
            <a:avLst/>
          </a:prstGeom>
          <a:noFill/>
        </p:spPr>
        <p:txBody>
          <a:bodyPr wrap="none">
            <a:spAutoFit/>
          </a:bodyPr>
          <a:lstStyle/>
          <a:p>
            <a:pPr fontAlgn="auto">
              <a:spcBef>
                <a:spcPts val="0"/>
              </a:spcBef>
              <a:spcAft>
                <a:spcPts val="0"/>
              </a:spcAft>
              <a:defRPr/>
            </a:pPr>
            <a:r>
              <a:rPr lang="en-US" b="1" dirty="0">
                <a:solidFill>
                  <a:prstClr val="black"/>
                </a:solidFill>
                <a:latin typeface="Comic Sans MS" panose="030F0702030302020204" pitchFamily="66" charset="0"/>
                <a:cs typeface="+mn-cs"/>
              </a:rPr>
              <a:t>Computer model</a:t>
            </a:r>
            <a:endParaRPr lang="ru-RU" b="1" dirty="0">
              <a:solidFill>
                <a:prstClr val="black"/>
              </a:solidFill>
              <a:latin typeface="Calibri"/>
              <a:cs typeface="+mn-cs"/>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438" y="115888"/>
            <a:ext cx="6811962" cy="584200"/>
          </a:xfrm>
          <a:prstGeom prst="rect">
            <a:avLst/>
          </a:prstGeom>
          <a:noFill/>
        </p:spPr>
        <p:txBody>
          <a:bodyPr wrap="none">
            <a:spAutoFit/>
          </a:bodyPr>
          <a:lstStyle/>
          <a:p>
            <a:pPr fontAlgn="auto">
              <a:spcBef>
                <a:spcPts val="0"/>
              </a:spcBef>
              <a:spcAft>
                <a:spcPts val="0"/>
              </a:spcAft>
              <a:defRPr/>
            </a:pPr>
            <a:r>
              <a:rPr lang="en-US" sz="3200" b="1" dirty="0">
                <a:solidFill>
                  <a:srgbClr val="990000"/>
                </a:solidFill>
                <a:latin typeface="Comic Sans MS" panose="030F0702030302020204" pitchFamily="66" charset="0"/>
                <a:cs typeface="+mn-cs"/>
              </a:rPr>
              <a:t>C</a:t>
            </a:r>
            <a:r>
              <a:rPr lang="en-US" sz="2400" b="1" dirty="0">
                <a:solidFill>
                  <a:srgbClr val="990000"/>
                </a:solidFill>
                <a:latin typeface="Comic Sans MS" panose="030F0702030302020204" pitchFamily="66" charset="0"/>
                <a:cs typeface="+mn-cs"/>
              </a:rPr>
              <a:t>ascade </a:t>
            </a:r>
            <a:r>
              <a:rPr lang="en-US" sz="3200" b="1" dirty="0">
                <a:solidFill>
                  <a:srgbClr val="990000"/>
                </a:solidFill>
                <a:latin typeface="Comic Sans MS" panose="030F0702030302020204" pitchFamily="66" charset="0"/>
                <a:cs typeface="+mn-cs"/>
              </a:rPr>
              <a:t>B</a:t>
            </a:r>
            <a:r>
              <a:rPr lang="en-US" sz="2400" b="1" dirty="0">
                <a:solidFill>
                  <a:srgbClr val="990000"/>
                </a:solidFill>
                <a:latin typeface="Comic Sans MS" panose="030F0702030302020204" pitchFamily="66" charset="0"/>
                <a:cs typeface="+mn-cs"/>
              </a:rPr>
              <a:t>ooster </a:t>
            </a:r>
            <a:r>
              <a:rPr lang="en-US" sz="3200" b="1" dirty="0" err="1">
                <a:solidFill>
                  <a:srgbClr val="990000"/>
                </a:solidFill>
                <a:latin typeface="Comic Sans MS" panose="030F0702030302020204" pitchFamily="66" charset="0"/>
                <a:cs typeface="+mn-cs"/>
              </a:rPr>
              <a:t>Ra</a:t>
            </a:r>
            <a:r>
              <a:rPr lang="en-US" sz="2400" b="1" dirty="0" err="1">
                <a:solidFill>
                  <a:srgbClr val="990000"/>
                </a:solidFill>
                <a:latin typeface="Comic Sans MS" panose="030F0702030302020204" pitchFamily="66" charset="0"/>
                <a:cs typeface="+mn-cs"/>
              </a:rPr>
              <a:t>zmnozhitel</a:t>
            </a:r>
            <a:r>
              <a:rPr lang="en-US" sz="2400" b="1" dirty="0">
                <a:solidFill>
                  <a:srgbClr val="990000"/>
                </a:solidFill>
                <a:latin typeface="Comic Sans MS" panose="030F0702030302020204" pitchFamily="66" charset="0"/>
                <a:cs typeface="+mn-cs"/>
              </a:rPr>
              <a:t> (multiplier)</a:t>
            </a:r>
            <a:endParaRPr lang="ru-RU" sz="2400" b="1" dirty="0">
              <a:solidFill>
                <a:srgbClr val="990000"/>
              </a:solidFill>
              <a:latin typeface="Comic Sans MS" panose="030F0702030302020204" pitchFamily="66" charset="0"/>
              <a:cs typeface="+mn-cs"/>
            </a:endParaRPr>
          </a:p>
        </p:txBody>
      </p:sp>
      <p:sp>
        <p:nvSpPr>
          <p:cNvPr id="3" name="TextBox 2"/>
          <p:cNvSpPr txBox="1"/>
          <p:nvPr/>
        </p:nvSpPr>
        <p:spPr>
          <a:xfrm>
            <a:off x="528638" y="908050"/>
            <a:ext cx="5567362" cy="954088"/>
          </a:xfrm>
          <a:prstGeom prst="rect">
            <a:avLst/>
          </a:prstGeom>
          <a:noFill/>
        </p:spPr>
        <p:txBody>
          <a:bodyPr>
            <a:spAutoFit/>
          </a:bodyPr>
          <a:lstStyle/>
          <a:p>
            <a:pPr fontAlgn="auto">
              <a:spcBef>
                <a:spcPts val="0"/>
              </a:spcBef>
              <a:spcAft>
                <a:spcPts val="0"/>
              </a:spcAft>
              <a:defRPr/>
            </a:pPr>
            <a:r>
              <a:rPr lang="en-US" sz="1600" b="1" dirty="0">
                <a:solidFill>
                  <a:srgbClr val="0000FF"/>
                </a:solidFill>
                <a:latin typeface="Comic Sans MS" panose="030F0702030302020204" pitchFamily="66" charset="0"/>
                <a:cs typeface="+mn-cs"/>
              </a:rPr>
              <a:t>proton accelerator</a:t>
            </a:r>
            <a:r>
              <a:rPr lang="ru-RU" sz="1600" b="1" dirty="0">
                <a:solidFill>
                  <a:srgbClr val="0000FF"/>
                </a:solidFill>
                <a:latin typeface="Comic Sans MS" panose="030F0702030302020204" pitchFamily="66" charset="0"/>
                <a:cs typeface="+mn-cs"/>
              </a:rPr>
              <a:t> </a:t>
            </a:r>
          </a:p>
          <a:p>
            <a:pPr fontAlgn="auto">
              <a:spcBef>
                <a:spcPts val="0"/>
              </a:spcBef>
              <a:spcAft>
                <a:spcPts val="0"/>
              </a:spcAft>
              <a:defRPr/>
            </a:pPr>
            <a:endParaRPr lang="en-US" sz="1600" b="1" dirty="0">
              <a:solidFill>
                <a:srgbClr val="0000FF"/>
              </a:solidFill>
              <a:latin typeface="Comic Sans MS" panose="030F0702030302020204" pitchFamily="66" charset="0"/>
              <a:cs typeface="+mn-cs"/>
            </a:endParaRPr>
          </a:p>
          <a:p>
            <a:pPr fontAlgn="auto">
              <a:spcBef>
                <a:spcPts val="0"/>
              </a:spcBef>
              <a:spcAft>
                <a:spcPts val="0"/>
              </a:spcAft>
              <a:defRPr/>
            </a:pPr>
            <a:endParaRPr lang="en-US" sz="800" b="1" dirty="0">
              <a:solidFill>
                <a:srgbClr val="0000FF"/>
              </a:solidFill>
              <a:latin typeface="Comic Sans MS" panose="030F0702030302020204" pitchFamily="66" charset="0"/>
              <a:cs typeface="+mn-cs"/>
            </a:endParaRPr>
          </a:p>
          <a:p>
            <a:pPr fontAlgn="auto">
              <a:spcBef>
                <a:spcPts val="0"/>
              </a:spcBef>
              <a:spcAft>
                <a:spcPts val="0"/>
              </a:spcAft>
              <a:defRPr/>
            </a:pPr>
            <a:r>
              <a:rPr lang="en-US" sz="1600" b="1" dirty="0">
                <a:solidFill>
                  <a:srgbClr val="0000FF"/>
                </a:solidFill>
                <a:latin typeface="Comic Sans MS" panose="030F0702030302020204" pitchFamily="66" charset="0"/>
                <a:cs typeface="+mn-cs"/>
              </a:rPr>
              <a:t>neutron generating target + subcritical assembly</a:t>
            </a:r>
            <a:endParaRPr lang="ru-RU" sz="1600" b="1" dirty="0">
              <a:solidFill>
                <a:srgbClr val="0000FF"/>
              </a:solidFill>
              <a:latin typeface="Comic Sans MS" panose="030F0702030302020204" pitchFamily="66" charset="0"/>
              <a:cs typeface="+mn-cs"/>
            </a:endParaRPr>
          </a:p>
        </p:txBody>
      </p:sp>
      <p:sp>
        <p:nvSpPr>
          <p:cNvPr id="6" name="TextBox 5"/>
          <p:cNvSpPr txBox="1"/>
          <p:nvPr/>
        </p:nvSpPr>
        <p:spPr>
          <a:xfrm>
            <a:off x="125413" y="4959350"/>
            <a:ext cx="3794125" cy="1062038"/>
          </a:xfrm>
          <a:prstGeom prst="rect">
            <a:avLst/>
          </a:prstGeom>
          <a:noFill/>
        </p:spPr>
        <p:txBody>
          <a:bodyPr>
            <a:spAutoFit/>
          </a:bodyPr>
          <a:lstStyle/>
          <a:p>
            <a:pPr fontAlgn="auto">
              <a:spcBef>
                <a:spcPts val="0"/>
              </a:spcBef>
              <a:spcAft>
                <a:spcPts val="0"/>
              </a:spcAft>
              <a:defRPr/>
            </a:pPr>
            <a:r>
              <a:rPr lang="en-US" sz="1400" b="1" u="sng" dirty="0">
                <a:solidFill>
                  <a:srgbClr val="008000"/>
                </a:solidFill>
                <a:latin typeface="Comic Sans MS" panose="030F0702030302020204" pitchFamily="66" charset="0"/>
                <a:cs typeface="+mn-cs"/>
              </a:rPr>
              <a:t>Variants for Accelerator:</a:t>
            </a:r>
          </a:p>
          <a:p>
            <a:pPr fontAlgn="auto">
              <a:lnSpc>
                <a:spcPct val="150000"/>
              </a:lnSpc>
              <a:spcBef>
                <a:spcPts val="0"/>
              </a:spcBef>
              <a:spcAft>
                <a:spcPts val="0"/>
              </a:spcAft>
              <a:defRPr/>
            </a:pPr>
            <a:r>
              <a:rPr lang="en-US" sz="1400" b="1" dirty="0">
                <a:solidFill>
                  <a:srgbClr val="008000"/>
                </a:solidFill>
                <a:latin typeface="Comic Sans MS" panose="030F0702030302020204" pitchFamily="66" charset="0"/>
                <a:cs typeface="+mn-cs"/>
              </a:rPr>
              <a:t>a) NICA: </a:t>
            </a:r>
            <a:r>
              <a:rPr lang="en-US" sz="1400" b="1" dirty="0" err="1">
                <a:solidFill>
                  <a:srgbClr val="008000"/>
                </a:solidFill>
                <a:latin typeface="Comic Sans MS" panose="030F0702030302020204" pitchFamily="66" charset="0"/>
                <a:cs typeface="+mn-cs"/>
              </a:rPr>
              <a:t>Nuclotron</a:t>
            </a:r>
            <a:r>
              <a:rPr lang="en-US" sz="1400" b="1" dirty="0">
                <a:solidFill>
                  <a:srgbClr val="008000"/>
                </a:solidFill>
                <a:latin typeface="Comic Sans MS" panose="030F0702030302020204" pitchFamily="66" charset="0"/>
                <a:cs typeface="+mn-cs"/>
              </a:rPr>
              <a:t> + Booster</a:t>
            </a:r>
          </a:p>
          <a:p>
            <a:pPr fontAlgn="auto">
              <a:spcBef>
                <a:spcPts val="0"/>
              </a:spcBef>
              <a:spcAft>
                <a:spcPts val="0"/>
              </a:spcAft>
              <a:defRPr/>
            </a:pPr>
            <a:r>
              <a:rPr lang="en-US" sz="1400" b="1" dirty="0">
                <a:solidFill>
                  <a:srgbClr val="008000"/>
                </a:solidFill>
                <a:latin typeface="Comic Sans MS" panose="030F0702030302020204" pitchFamily="66" charset="0"/>
                <a:cs typeface="+mn-cs"/>
              </a:rPr>
              <a:t>b) New SC Linear Accelerator</a:t>
            </a:r>
          </a:p>
          <a:p>
            <a:pPr fontAlgn="auto">
              <a:spcBef>
                <a:spcPts val="0"/>
              </a:spcBef>
              <a:spcAft>
                <a:spcPts val="0"/>
              </a:spcAft>
              <a:defRPr/>
            </a:pPr>
            <a:r>
              <a:rPr lang="en-US" sz="1400" b="1" dirty="0">
                <a:solidFill>
                  <a:srgbClr val="008000"/>
                </a:solidFill>
                <a:latin typeface="Comic Sans MS" panose="030F0702030302020204" pitchFamily="66" charset="0"/>
                <a:cs typeface="+mn-cs"/>
              </a:rPr>
              <a:t>  (</a:t>
            </a:r>
            <a:r>
              <a:rPr lang="en-US" sz="1400" b="1" dirty="0" err="1">
                <a:solidFill>
                  <a:srgbClr val="008000"/>
                </a:solidFill>
                <a:latin typeface="Comic Sans MS" panose="030F0702030302020204" pitchFamily="66" charset="0"/>
                <a:cs typeface="+mn-cs"/>
              </a:rPr>
              <a:t>Dolya</a:t>
            </a:r>
            <a:r>
              <a:rPr lang="en-US" sz="1400" b="1" dirty="0">
                <a:solidFill>
                  <a:srgbClr val="008000"/>
                </a:solidFill>
                <a:latin typeface="Comic Sans MS" panose="030F0702030302020204" pitchFamily="66" charset="0"/>
                <a:cs typeface="+mn-cs"/>
              </a:rPr>
              <a:t> S.N. (2015) JINR P9-2015-90)</a:t>
            </a:r>
            <a:endParaRPr lang="ru-RU" sz="1400" b="1" dirty="0">
              <a:solidFill>
                <a:srgbClr val="008000"/>
              </a:solidFill>
              <a:latin typeface="Comic Sans MS" panose="030F0702030302020204" pitchFamily="66" charset="0"/>
              <a:cs typeface="+mn-cs"/>
            </a:endParaRPr>
          </a:p>
        </p:txBody>
      </p:sp>
      <p:pic>
        <p:nvPicPr>
          <p:cNvPr id="228357" name="Рисунок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82888" y="928688"/>
            <a:ext cx="331311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Рисунок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2500" y="458788"/>
            <a:ext cx="18415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359" name="Группа 11"/>
          <p:cNvGrpSpPr>
            <a:grpSpLocks/>
          </p:cNvGrpSpPr>
          <p:nvPr/>
        </p:nvGrpSpPr>
        <p:grpSpPr bwMode="auto">
          <a:xfrm>
            <a:off x="1476375" y="2060575"/>
            <a:ext cx="6072188" cy="3011488"/>
            <a:chOff x="1475655" y="2362643"/>
            <a:chExt cx="6073503" cy="3010573"/>
          </a:xfrm>
        </p:grpSpPr>
        <p:pic>
          <p:nvPicPr>
            <p:cNvPr id="228366" name="Рисунок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475655" y="2362643"/>
              <a:ext cx="6073503" cy="301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4778370" y="4076622"/>
              <a:ext cx="2527847" cy="1225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15" name="TextBox 14"/>
          <p:cNvSpPr txBox="1"/>
          <p:nvPr/>
        </p:nvSpPr>
        <p:spPr>
          <a:xfrm>
            <a:off x="3905250" y="5410200"/>
            <a:ext cx="1068388" cy="769938"/>
          </a:xfrm>
          <a:prstGeom prst="rect">
            <a:avLst/>
          </a:prstGeom>
          <a:noFill/>
        </p:spPr>
        <p:txBody>
          <a:bodyPr>
            <a:spAutoFit/>
          </a:bodyPr>
          <a:lstStyle/>
          <a:p>
            <a:pPr fontAlgn="auto">
              <a:spcBef>
                <a:spcPts val="0"/>
              </a:spcBef>
              <a:spcAft>
                <a:spcPts val="0"/>
              </a:spcAft>
              <a:defRPr/>
            </a:pPr>
            <a:r>
              <a:rPr lang="en-US" sz="1600" b="1" dirty="0">
                <a:solidFill>
                  <a:srgbClr val="0000FF"/>
                </a:solidFill>
                <a:latin typeface="Comic Sans MS" panose="030F0702030302020204" pitchFamily="66" charset="0"/>
                <a:cs typeface="+mn-cs"/>
              </a:rPr>
              <a:t>Target</a:t>
            </a:r>
          </a:p>
          <a:p>
            <a:pPr fontAlgn="auto">
              <a:spcBef>
                <a:spcPts val="0"/>
              </a:spcBef>
              <a:spcAft>
                <a:spcPts val="0"/>
              </a:spcAft>
              <a:defRPr/>
            </a:pPr>
            <a:endParaRPr lang="en-US" sz="1200" b="1" dirty="0">
              <a:solidFill>
                <a:srgbClr val="0000FF"/>
              </a:solidFill>
              <a:latin typeface="Comic Sans MS" panose="030F0702030302020204" pitchFamily="66" charset="0"/>
              <a:cs typeface="+mn-cs"/>
            </a:endParaRPr>
          </a:p>
          <a:p>
            <a:pPr fontAlgn="auto">
              <a:spcBef>
                <a:spcPts val="0"/>
              </a:spcBef>
              <a:spcAft>
                <a:spcPts val="0"/>
              </a:spcAft>
              <a:defRPr/>
            </a:pPr>
            <a:r>
              <a:rPr lang="en-US" sz="1600" b="1" dirty="0">
                <a:solidFill>
                  <a:srgbClr val="0000FF"/>
                </a:solidFill>
                <a:latin typeface="Comic Sans MS" panose="030F0702030302020204" pitchFamily="66" charset="0"/>
                <a:cs typeface="+mn-cs"/>
              </a:rPr>
              <a:t>Station</a:t>
            </a:r>
            <a:endParaRPr lang="ru-RU" sz="1600" b="1" dirty="0">
              <a:solidFill>
                <a:srgbClr val="0000FF"/>
              </a:solidFill>
              <a:latin typeface="Comic Sans MS" panose="030F0702030302020204" pitchFamily="66" charset="0"/>
              <a:cs typeface="+mn-cs"/>
            </a:endParaRPr>
          </a:p>
        </p:txBody>
      </p:sp>
      <p:sp>
        <p:nvSpPr>
          <p:cNvPr id="14" name="Стрелка влево 13"/>
          <p:cNvSpPr/>
          <p:nvPr/>
        </p:nvSpPr>
        <p:spPr>
          <a:xfrm rot="5400000">
            <a:off x="4090988" y="5108575"/>
            <a:ext cx="431800" cy="98425"/>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16" name="TextBox 15"/>
          <p:cNvSpPr txBox="1"/>
          <p:nvPr/>
        </p:nvSpPr>
        <p:spPr>
          <a:xfrm>
            <a:off x="320675" y="3055938"/>
            <a:ext cx="1081088" cy="676275"/>
          </a:xfrm>
          <a:prstGeom prst="rect">
            <a:avLst/>
          </a:prstGeom>
          <a:noFill/>
        </p:spPr>
        <p:txBody>
          <a:bodyPr wrap="none">
            <a:spAutoFit/>
          </a:bodyPr>
          <a:lstStyle/>
          <a:p>
            <a:pPr algn="ctr" fontAlgn="auto">
              <a:spcBef>
                <a:spcPts val="0"/>
              </a:spcBef>
              <a:spcAft>
                <a:spcPts val="0"/>
              </a:spcAft>
              <a:defRPr/>
            </a:pPr>
            <a:r>
              <a:rPr lang="en-US" sz="2000" b="1" dirty="0">
                <a:solidFill>
                  <a:prstClr val="black"/>
                </a:solidFill>
                <a:latin typeface="Comic Sans MS" panose="030F0702030302020204" pitchFamily="66" charset="0"/>
                <a:cs typeface="+mn-cs"/>
              </a:rPr>
              <a:t>NICA</a:t>
            </a:r>
          </a:p>
          <a:p>
            <a:pPr algn="ctr" fontAlgn="auto">
              <a:spcBef>
                <a:spcPts val="0"/>
              </a:spcBef>
              <a:spcAft>
                <a:spcPts val="0"/>
              </a:spcAft>
              <a:defRPr/>
            </a:pPr>
            <a:r>
              <a:rPr lang="en-US" b="1" dirty="0">
                <a:solidFill>
                  <a:prstClr val="black"/>
                </a:solidFill>
                <a:latin typeface="Comic Sans MS" panose="030F0702030302020204" pitchFamily="66" charset="0"/>
                <a:cs typeface="+mn-cs"/>
              </a:rPr>
              <a:t>Complex</a:t>
            </a:r>
            <a:endParaRPr lang="ru-RU" b="1" dirty="0">
              <a:solidFill>
                <a:prstClr val="black"/>
              </a:solidFill>
              <a:latin typeface="Comic Sans MS" panose="030F0702030302020204" pitchFamily="66" charset="0"/>
              <a:cs typeface="+mn-cs"/>
            </a:endParaRPr>
          </a:p>
        </p:txBody>
      </p:sp>
      <p:sp>
        <p:nvSpPr>
          <p:cNvPr id="17" name="TextBox 16"/>
          <p:cNvSpPr txBox="1"/>
          <p:nvPr/>
        </p:nvSpPr>
        <p:spPr>
          <a:xfrm>
            <a:off x="611188" y="6424613"/>
            <a:ext cx="8110537" cy="307975"/>
          </a:xfrm>
          <a:prstGeom prst="rect">
            <a:avLst/>
          </a:prstGeom>
          <a:noFill/>
        </p:spPr>
        <p:txBody>
          <a:bodyPr wrap="none">
            <a:spAutoFit/>
          </a:bodyPr>
          <a:lstStyle/>
          <a:p>
            <a:pPr fontAlgn="auto">
              <a:spcBef>
                <a:spcPts val="0"/>
              </a:spcBef>
              <a:spcAft>
                <a:spcPts val="0"/>
              </a:spcAft>
              <a:defRPr/>
            </a:pPr>
            <a:r>
              <a:rPr lang="en-US" sz="1400" b="1" dirty="0" err="1">
                <a:solidFill>
                  <a:prstClr val="black"/>
                </a:solidFill>
                <a:latin typeface="Comic Sans MS" panose="030F0702030302020204" pitchFamily="66" charset="0"/>
                <a:cs typeface="+mn-cs"/>
              </a:rPr>
              <a:t>Aksenov</a:t>
            </a:r>
            <a:r>
              <a:rPr lang="en-US" sz="1400" b="1" dirty="0">
                <a:solidFill>
                  <a:prstClr val="black"/>
                </a:solidFill>
                <a:latin typeface="Comic Sans MS" panose="030F0702030302020204" pitchFamily="66" charset="0"/>
                <a:cs typeface="+mn-cs"/>
              </a:rPr>
              <a:t> V.L., </a:t>
            </a:r>
            <a:r>
              <a:rPr lang="en-US" sz="1400" b="1" dirty="0" err="1">
                <a:solidFill>
                  <a:prstClr val="black"/>
                </a:solidFill>
                <a:latin typeface="Comic Sans MS" panose="030F0702030302020204" pitchFamily="66" charset="0"/>
                <a:cs typeface="+mn-cs"/>
              </a:rPr>
              <a:t>Balagurov</a:t>
            </a:r>
            <a:r>
              <a:rPr lang="en-US" sz="1400" b="1" dirty="0">
                <a:solidFill>
                  <a:prstClr val="black"/>
                </a:solidFill>
                <a:latin typeface="Comic Sans MS" panose="030F0702030302020204" pitchFamily="66" charset="0"/>
                <a:cs typeface="+mn-cs"/>
              </a:rPr>
              <a:t> A.M., </a:t>
            </a:r>
            <a:r>
              <a:rPr lang="en-US" sz="1400" b="1" dirty="0" err="1">
                <a:solidFill>
                  <a:prstClr val="black"/>
                </a:solidFill>
                <a:latin typeface="Comic Sans MS" panose="030F0702030302020204" pitchFamily="66" charset="0"/>
                <a:cs typeface="+mn-cs"/>
              </a:rPr>
              <a:t>Pepelyshev</a:t>
            </a:r>
            <a:r>
              <a:rPr lang="en-US" sz="1400" b="1" dirty="0">
                <a:solidFill>
                  <a:prstClr val="black"/>
                </a:solidFill>
                <a:latin typeface="Comic Sans MS" panose="030F0702030302020204" pitchFamily="66" charset="0"/>
                <a:cs typeface="+mn-cs"/>
              </a:rPr>
              <a:t> </a:t>
            </a:r>
            <a:r>
              <a:rPr lang="en-US" sz="1400" b="1" dirty="0" err="1">
                <a:solidFill>
                  <a:prstClr val="black"/>
                </a:solidFill>
                <a:latin typeface="Comic Sans MS" panose="030F0702030302020204" pitchFamily="66" charset="0"/>
                <a:cs typeface="+mn-cs"/>
              </a:rPr>
              <a:t>Yu.N</a:t>
            </a:r>
            <a:r>
              <a:rPr lang="en-US" sz="1400" b="1" dirty="0">
                <a:solidFill>
                  <a:prstClr val="black"/>
                </a:solidFill>
                <a:latin typeface="Comic Sans MS" panose="030F0702030302020204" pitchFamily="66" charset="0"/>
                <a:cs typeface="+mn-cs"/>
              </a:rPr>
              <a:t>., </a:t>
            </a:r>
            <a:r>
              <a:rPr lang="en-US" sz="1400" b="1" dirty="0" err="1">
                <a:solidFill>
                  <a:prstClr val="black"/>
                </a:solidFill>
                <a:latin typeface="Comic Sans MS" panose="030F0702030302020204" pitchFamily="66" charset="0"/>
                <a:cs typeface="+mn-cs"/>
              </a:rPr>
              <a:t>Rogov</a:t>
            </a:r>
            <a:r>
              <a:rPr lang="en-US" sz="1400" b="1" dirty="0">
                <a:solidFill>
                  <a:prstClr val="black"/>
                </a:solidFill>
                <a:latin typeface="Comic Sans MS" panose="030F0702030302020204" pitchFamily="66" charset="0"/>
                <a:cs typeface="+mn-cs"/>
              </a:rPr>
              <a:t> A.D. (2016) JINR P13-2016-49</a:t>
            </a:r>
            <a:endParaRPr lang="ru-RU" sz="1400" b="1" dirty="0">
              <a:solidFill>
                <a:prstClr val="black"/>
              </a:solidFill>
              <a:latin typeface="Comic Sans MS" panose="030F0702030302020204" pitchFamily="66" charset="0"/>
              <a:cs typeface="+mn-cs"/>
            </a:endParaRPr>
          </a:p>
        </p:txBody>
      </p:sp>
      <p:sp>
        <p:nvSpPr>
          <p:cNvPr id="4" name="TextBox 3"/>
          <p:cNvSpPr txBox="1"/>
          <p:nvPr/>
        </p:nvSpPr>
        <p:spPr>
          <a:xfrm>
            <a:off x="7605713" y="1833563"/>
            <a:ext cx="1235075" cy="461962"/>
          </a:xfrm>
          <a:prstGeom prst="rect">
            <a:avLst/>
          </a:prstGeom>
          <a:noFill/>
        </p:spPr>
        <p:txBody>
          <a:bodyPr wrap="none">
            <a:spAutoFit/>
          </a:bodyPr>
          <a:lstStyle/>
          <a:p>
            <a:pPr fontAlgn="auto">
              <a:spcBef>
                <a:spcPts val="0"/>
              </a:spcBef>
              <a:spcAft>
                <a:spcPts val="0"/>
              </a:spcAft>
              <a:defRPr/>
            </a:pPr>
            <a:r>
              <a:rPr lang="en-US" sz="2400" b="1" dirty="0">
                <a:solidFill>
                  <a:srgbClr val="C00000"/>
                </a:solidFill>
                <a:latin typeface="Comic Sans MS" panose="030F0702030302020204" pitchFamily="66" charset="0"/>
                <a:cs typeface="+mn-cs"/>
              </a:rPr>
              <a:t>COBRA</a:t>
            </a:r>
          </a:p>
        </p:txBody>
      </p:sp>
      <p:pic>
        <p:nvPicPr>
          <p:cNvPr id="228365" name="Рисунок 3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76825" y="3995738"/>
            <a:ext cx="37639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80975"/>
            <a:ext cx="9324975" cy="1081088"/>
          </a:xfrm>
        </p:spPr>
        <p:txBody>
          <a:bodyPr lIns="0" tIns="278051" rIns="0" bIns="0" rtlCol="0">
            <a:spAutoFit/>
          </a:bodyPr>
          <a:lstStyle/>
          <a:p>
            <a:pPr marL="352425" algn="l" eaLnBrk="1" fontAlgn="auto" hangingPunct="1">
              <a:spcAft>
                <a:spcPts val="0"/>
              </a:spcAft>
              <a:defRPr/>
            </a:pPr>
            <a:r>
              <a:rPr lang="en-US" sz="2600" b="1" spc="-20" dirty="0" err="1" smtClean="0">
                <a:solidFill>
                  <a:srgbClr val="215968"/>
                </a:solidFill>
                <a:latin typeface="Comic Sans MS" panose="030F0702030302020204" pitchFamily="66" charset="0"/>
                <a:cs typeface="Calibri"/>
              </a:rPr>
              <a:t>Dubna</a:t>
            </a:r>
            <a:r>
              <a:rPr lang="en-US" sz="2600" b="1" spc="-20" dirty="0" smtClean="0">
                <a:solidFill>
                  <a:srgbClr val="215968"/>
                </a:solidFill>
                <a:latin typeface="Comic Sans MS" panose="030F0702030302020204" pitchFamily="66" charset="0"/>
                <a:cs typeface="Calibri"/>
              </a:rPr>
              <a:t> Neutron Source of forth generation (DNS-IV)</a:t>
            </a:r>
            <a:r>
              <a:rPr sz="2600" b="1" spc="-5" dirty="0" smtClean="0">
                <a:solidFill>
                  <a:srgbClr val="215968"/>
                </a:solidFill>
                <a:latin typeface="Comic Sans MS" panose="030F0702030302020204" pitchFamily="66" charset="0"/>
                <a:cs typeface="Calibri"/>
              </a:rPr>
              <a:t> </a:t>
            </a:r>
            <a:r>
              <a:rPr lang="en-US" sz="2600" b="1" spc="-5" dirty="0" smtClean="0">
                <a:solidFill>
                  <a:srgbClr val="215968"/>
                </a:solidFill>
                <a:latin typeface="Comic Sans MS" panose="030F0702030302020204" pitchFamily="66" charset="0"/>
                <a:cs typeface="Calibri"/>
              </a:rPr>
              <a:t/>
            </a:r>
            <a:br>
              <a:rPr lang="en-US" sz="2600" b="1" spc="-5" dirty="0" smtClean="0">
                <a:solidFill>
                  <a:srgbClr val="215968"/>
                </a:solidFill>
                <a:latin typeface="Comic Sans MS" panose="030F0702030302020204" pitchFamily="66" charset="0"/>
                <a:cs typeface="Calibri"/>
              </a:rPr>
            </a:br>
            <a:r>
              <a:rPr sz="2600" b="1" spc="-5" dirty="0" smtClean="0">
                <a:solidFill>
                  <a:srgbClr val="215968"/>
                </a:solidFill>
                <a:latin typeface="Comic Sans MS" panose="030F0702030302020204" pitchFamily="66" charset="0"/>
                <a:cs typeface="Calibri"/>
              </a:rPr>
              <a:t>vs</a:t>
            </a:r>
            <a:r>
              <a:rPr sz="2600" b="1" dirty="0">
                <a:solidFill>
                  <a:srgbClr val="215968"/>
                </a:solidFill>
                <a:latin typeface="Comic Sans MS" panose="030F0702030302020204" pitchFamily="66" charset="0"/>
                <a:cs typeface="Calibri"/>
              </a:rPr>
              <a:t>. </a:t>
            </a:r>
            <a:r>
              <a:rPr sz="2600" b="1" spc="-20" dirty="0">
                <a:solidFill>
                  <a:srgbClr val="215968"/>
                </a:solidFill>
                <a:latin typeface="Comic Sans MS" panose="030F0702030302020204" pitchFamily="66" charset="0"/>
                <a:cs typeface="Calibri"/>
              </a:rPr>
              <a:t>othe</a:t>
            </a:r>
            <a:r>
              <a:rPr sz="2600" b="1" dirty="0">
                <a:solidFill>
                  <a:srgbClr val="215968"/>
                </a:solidFill>
                <a:latin typeface="Comic Sans MS" panose="030F0702030302020204" pitchFamily="66" charset="0"/>
                <a:cs typeface="Calibri"/>
              </a:rPr>
              <a:t>r </a:t>
            </a:r>
            <a:r>
              <a:rPr sz="2600" b="1" spc="-25" dirty="0" smtClean="0">
                <a:solidFill>
                  <a:srgbClr val="215968"/>
                </a:solidFill>
                <a:latin typeface="Comic Sans MS" panose="030F0702030302020204" pitchFamily="66" charset="0"/>
                <a:cs typeface="Calibri"/>
              </a:rPr>
              <a:t>sou</a:t>
            </a:r>
            <a:r>
              <a:rPr sz="2600" b="1" spc="-15" dirty="0" smtClean="0">
                <a:solidFill>
                  <a:srgbClr val="215968"/>
                </a:solidFill>
                <a:latin typeface="Comic Sans MS" panose="030F0702030302020204" pitchFamily="66" charset="0"/>
                <a:cs typeface="Calibri"/>
              </a:rPr>
              <a:t>r</a:t>
            </a:r>
            <a:r>
              <a:rPr sz="2600" b="1" dirty="0" smtClean="0">
                <a:solidFill>
                  <a:srgbClr val="215968"/>
                </a:solidFill>
                <a:latin typeface="Comic Sans MS" panose="030F0702030302020204" pitchFamily="66" charset="0"/>
                <a:cs typeface="Calibri"/>
              </a:rPr>
              <a:t>ce</a:t>
            </a:r>
            <a:r>
              <a:rPr sz="2600" b="1" spc="-15" dirty="0" smtClean="0">
                <a:solidFill>
                  <a:srgbClr val="215968"/>
                </a:solidFill>
                <a:latin typeface="Comic Sans MS" panose="030F0702030302020204" pitchFamily="66" charset="0"/>
                <a:cs typeface="Calibri"/>
              </a:rPr>
              <a:t>s</a:t>
            </a:r>
            <a:endParaRPr sz="2600" dirty="0">
              <a:latin typeface="Comic Sans MS" panose="030F0702030302020204" pitchFamily="66" charset="0"/>
              <a:cs typeface="Calibri"/>
            </a:endParaRPr>
          </a:p>
        </p:txBody>
      </p:sp>
      <p:sp>
        <p:nvSpPr>
          <p:cNvPr id="7" name="TextBox 6"/>
          <p:cNvSpPr txBox="1"/>
          <p:nvPr/>
        </p:nvSpPr>
        <p:spPr>
          <a:xfrm>
            <a:off x="179388" y="6218238"/>
            <a:ext cx="8929687" cy="306387"/>
          </a:xfrm>
          <a:prstGeom prst="rect">
            <a:avLst/>
          </a:prstGeom>
          <a:noFill/>
        </p:spPr>
        <p:txBody>
          <a:bodyPr>
            <a:spAutoFit/>
          </a:bodyPr>
          <a:lstStyle/>
          <a:p>
            <a:pPr fontAlgn="auto">
              <a:spcBef>
                <a:spcPts val="0"/>
              </a:spcBef>
              <a:spcAft>
                <a:spcPts val="0"/>
              </a:spcAft>
              <a:defRPr/>
            </a:pPr>
            <a:r>
              <a:rPr lang="en-US" sz="1400" b="1" dirty="0" err="1">
                <a:solidFill>
                  <a:prstClr val="black"/>
                </a:solidFill>
                <a:latin typeface="Comic Sans MS" panose="030F0702030302020204" pitchFamily="66" charset="0"/>
                <a:cs typeface="+mn-cs"/>
              </a:rPr>
              <a:t>Shabalin</a:t>
            </a:r>
            <a:r>
              <a:rPr lang="en-US" sz="1400" b="1" dirty="0">
                <a:solidFill>
                  <a:prstClr val="black"/>
                </a:solidFill>
                <a:latin typeface="Comic Sans MS" panose="030F0702030302020204" pitchFamily="66" charset="0"/>
                <a:cs typeface="+mn-cs"/>
              </a:rPr>
              <a:t> E.P., </a:t>
            </a:r>
            <a:r>
              <a:rPr lang="en-US" sz="1400" b="1" dirty="0" err="1">
                <a:solidFill>
                  <a:prstClr val="black"/>
                </a:solidFill>
                <a:latin typeface="Comic Sans MS" panose="030F0702030302020204" pitchFamily="66" charset="0"/>
                <a:cs typeface="+mn-cs"/>
              </a:rPr>
              <a:t>Rogov</a:t>
            </a:r>
            <a:r>
              <a:rPr lang="en-US" sz="1400" b="1" dirty="0">
                <a:solidFill>
                  <a:prstClr val="black"/>
                </a:solidFill>
                <a:latin typeface="Comic Sans MS" panose="030F0702030302020204" pitchFamily="66" charset="0"/>
                <a:cs typeface="+mn-cs"/>
              </a:rPr>
              <a:t> A.D., </a:t>
            </a:r>
            <a:r>
              <a:rPr lang="en-US" sz="1400" b="1" dirty="0" err="1">
                <a:solidFill>
                  <a:prstClr val="black"/>
                </a:solidFill>
                <a:latin typeface="Comic Sans MS" panose="030F0702030302020204" pitchFamily="66" charset="0"/>
                <a:cs typeface="+mn-cs"/>
              </a:rPr>
              <a:t>Komyshev</a:t>
            </a:r>
            <a:r>
              <a:rPr lang="en-US" sz="1400" b="1" dirty="0">
                <a:solidFill>
                  <a:prstClr val="black"/>
                </a:solidFill>
                <a:latin typeface="Comic Sans MS" panose="030F0702030302020204" pitchFamily="66" charset="0"/>
                <a:cs typeface="+mn-cs"/>
              </a:rPr>
              <a:t> G.G., </a:t>
            </a:r>
            <a:r>
              <a:rPr lang="en-US" sz="1400" b="1" dirty="0" err="1">
                <a:solidFill>
                  <a:prstClr val="black"/>
                </a:solidFill>
                <a:latin typeface="Comic Sans MS" panose="030F0702030302020204" pitchFamily="66" charset="0"/>
                <a:cs typeface="+mn-cs"/>
              </a:rPr>
              <a:t>Ananiev</a:t>
            </a:r>
            <a:r>
              <a:rPr lang="en-US" sz="1400" b="1" dirty="0">
                <a:solidFill>
                  <a:prstClr val="black"/>
                </a:solidFill>
                <a:latin typeface="Comic Sans MS" panose="030F0702030302020204" pitchFamily="66" charset="0"/>
                <a:cs typeface="+mn-cs"/>
              </a:rPr>
              <a:t> V.D., </a:t>
            </a:r>
            <a:r>
              <a:rPr lang="en-US" sz="1400" b="1" dirty="0" err="1">
                <a:solidFill>
                  <a:prstClr val="black"/>
                </a:solidFill>
                <a:latin typeface="Comic Sans MS" panose="030F0702030302020204" pitchFamily="66" charset="0"/>
                <a:cs typeface="+mn-cs"/>
              </a:rPr>
              <a:t>Aksenov</a:t>
            </a:r>
            <a:r>
              <a:rPr lang="en-US" sz="1400" b="1" dirty="0">
                <a:solidFill>
                  <a:prstClr val="black"/>
                </a:solidFill>
                <a:latin typeface="Comic Sans MS" panose="030F0702030302020204" pitchFamily="66" charset="0"/>
                <a:cs typeface="+mn-cs"/>
              </a:rPr>
              <a:t> V.L. (2016) JINR P3-2016-90</a:t>
            </a:r>
            <a:endParaRPr lang="ru-RU" sz="1400" b="1" dirty="0">
              <a:solidFill>
                <a:prstClr val="black"/>
              </a:solidFill>
              <a:latin typeface="Comic Sans MS" panose="030F0702030302020204" pitchFamily="66" charset="0"/>
              <a:cs typeface="+mn-cs"/>
            </a:endParaRPr>
          </a:p>
        </p:txBody>
      </p:sp>
      <p:sp>
        <p:nvSpPr>
          <p:cNvPr id="229380" name="TextBox 7"/>
          <p:cNvSpPr txBox="1">
            <a:spLocks noChangeArrowheads="1"/>
          </p:cNvSpPr>
          <p:nvPr/>
        </p:nvSpPr>
        <p:spPr bwMode="auto">
          <a:xfrm>
            <a:off x="395288" y="5589588"/>
            <a:ext cx="86693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a:solidFill>
                  <a:srgbClr val="000000"/>
                </a:solidFill>
              </a:rPr>
              <a:t>Single-pulse source brightness as a function of time at wavelenght of 1.5 A at ESS, ILL, SNS, J-PARC and ISIS Target Stations 1 and 2.</a:t>
            </a:r>
          </a:p>
          <a:p>
            <a:pPr eaLnBrk="1" hangingPunct="1"/>
            <a:r>
              <a:rPr lang="en-US" sz="1100">
                <a:solidFill>
                  <a:srgbClr val="000000"/>
                </a:solidFill>
              </a:rPr>
              <a:t>In each case, the thermal moderator with the highest peak brightness shown. (Source: ESS)</a:t>
            </a:r>
            <a:endParaRPr lang="ru-RU" sz="1100">
              <a:solidFill>
                <a:srgbClr val="000000"/>
              </a:solidFill>
            </a:endParaRPr>
          </a:p>
        </p:txBody>
      </p:sp>
      <p:grpSp>
        <p:nvGrpSpPr>
          <p:cNvPr id="229381" name="Группа 10"/>
          <p:cNvGrpSpPr>
            <a:grpSpLocks/>
          </p:cNvGrpSpPr>
          <p:nvPr/>
        </p:nvGrpSpPr>
        <p:grpSpPr bwMode="auto">
          <a:xfrm>
            <a:off x="306388" y="1125538"/>
            <a:ext cx="6351587" cy="4405312"/>
            <a:chOff x="611560" y="1124744"/>
            <a:chExt cx="6350732" cy="4406638"/>
          </a:xfrm>
        </p:grpSpPr>
        <p:pic>
          <p:nvPicPr>
            <p:cNvPr id="229397" name="Рисунок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11560" y="1124744"/>
              <a:ext cx="6350732" cy="44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4643267" y="2083883"/>
              <a:ext cx="2088869" cy="1632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prstClr val="white"/>
                </a:solidFill>
              </a:endParaRPr>
            </a:p>
          </p:txBody>
        </p:sp>
      </p:grpSp>
      <p:sp>
        <p:nvSpPr>
          <p:cNvPr id="3" name="Прямоугольник 2"/>
          <p:cNvSpPr/>
          <p:nvPr/>
        </p:nvSpPr>
        <p:spPr>
          <a:xfrm>
            <a:off x="3917950" y="1052513"/>
            <a:ext cx="215900" cy="410527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p:nvSpPr>
          <p:cNvPr id="229383" name="TextBox 5"/>
          <p:cNvSpPr txBox="1">
            <a:spLocks noChangeArrowheads="1"/>
          </p:cNvSpPr>
          <p:nvPr/>
        </p:nvSpPr>
        <p:spPr bwMode="auto">
          <a:xfrm>
            <a:off x="4148138" y="1033463"/>
            <a:ext cx="795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rPr>
              <a:t>DNS-IV</a:t>
            </a:r>
          </a:p>
          <a:p>
            <a:pPr algn="ctr" eaLnBrk="1" hangingPunct="1"/>
            <a:r>
              <a:rPr lang="en-US" sz="1400" b="1">
                <a:solidFill>
                  <a:srgbClr val="000000"/>
                </a:solidFill>
              </a:rPr>
              <a:t>15 MW</a:t>
            </a:r>
            <a:endParaRPr lang="ru-RU" sz="1400" b="1">
              <a:solidFill>
                <a:srgbClr val="000000"/>
              </a:solidFill>
            </a:endParaRPr>
          </a:p>
        </p:txBody>
      </p:sp>
      <p:sp>
        <p:nvSpPr>
          <p:cNvPr id="229384" name="TextBox 11"/>
          <p:cNvSpPr txBox="1">
            <a:spLocks noChangeArrowheads="1"/>
          </p:cNvSpPr>
          <p:nvPr/>
        </p:nvSpPr>
        <p:spPr bwMode="auto">
          <a:xfrm>
            <a:off x="5878513" y="1268413"/>
            <a:ext cx="116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00FF"/>
                </a:solidFill>
              </a:rPr>
              <a:t>Brightness,</a:t>
            </a:r>
          </a:p>
          <a:p>
            <a:pPr eaLnBrk="1" hangingPunct="1"/>
            <a:r>
              <a:rPr lang="en-US" sz="1400" b="1">
                <a:solidFill>
                  <a:srgbClr val="0000FF"/>
                </a:solidFill>
              </a:rPr>
              <a:t>peak</a:t>
            </a:r>
            <a:r>
              <a:rPr lang="en-US" sz="1400" b="1">
                <a:solidFill>
                  <a:srgbClr val="0000FF"/>
                </a:solidFill>
                <a:sym typeface="Symbol" pitchFamily="18" charset="2"/>
              </a:rPr>
              <a:t>  10</a:t>
            </a:r>
            <a:r>
              <a:rPr lang="en-US" sz="1400" b="1" baseline="30000">
                <a:solidFill>
                  <a:srgbClr val="0000FF"/>
                </a:solidFill>
                <a:sym typeface="Symbol" pitchFamily="18" charset="2"/>
              </a:rPr>
              <a:t>14</a:t>
            </a:r>
            <a:endParaRPr lang="ru-RU" sz="1400" b="1">
              <a:solidFill>
                <a:srgbClr val="0000FF"/>
              </a:solidFill>
            </a:endParaRPr>
          </a:p>
        </p:txBody>
      </p:sp>
      <p:sp>
        <p:nvSpPr>
          <p:cNvPr id="229385" name="TextBox 13"/>
          <p:cNvSpPr txBox="1">
            <a:spLocks noChangeArrowheads="1"/>
          </p:cNvSpPr>
          <p:nvPr/>
        </p:nvSpPr>
        <p:spPr bwMode="auto">
          <a:xfrm>
            <a:off x="7235825" y="1270000"/>
            <a:ext cx="10112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8000"/>
                </a:solidFill>
              </a:rPr>
              <a:t>Flux </a:t>
            </a:r>
          </a:p>
          <a:p>
            <a:pPr eaLnBrk="1" hangingPunct="1"/>
            <a:r>
              <a:rPr lang="en-US" sz="1400" b="1">
                <a:solidFill>
                  <a:srgbClr val="008000"/>
                </a:solidFill>
              </a:rPr>
              <a:t>density,</a:t>
            </a:r>
          </a:p>
          <a:p>
            <a:pPr eaLnBrk="1" hangingPunct="1"/>
            <a:r>
              <a:rPr lang="en-US" sz="1400" b="1">
                <a:solidFill>
                  <a:srgbClr val="008000"/>
                </a:solidFill>
              </a:rPr>
              <a:t>time aver.</a:t>
            </a:r>
            <a:endParaRPr lang="ru-RU" sz="1400" b="1">
              <a:solidFill>
                <a:srgbClr val="008000"/>
              </a:solidFill>
            </a:endParaRPr>
          </a:p>
        </p:txBody>
      </p:sp>
      <p:sp>
        <p:nvSpPr>
          <p:cNvPr id="229386" name="TextBox 12"/>
          <p:cNvSpPr txBox="1">
            <a:spLocks noChangeArrowheads="1"/>
          </p:cNvSpPr>
          <p:nvPr/>
        </p:nvSpPr>
        <p:spPr bwMode="auto">
          <a:xfrm>
            <a:off x="5221288" y="2063750"/>
            <a:ext cx="39592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0000"/>
                </a:solidFill>
              </a:rPr>
              <a:t>IBR-2</a:t>
            </a:r>
            <a:r>
              <a:rPr lang="en-US" sz="1400" b="1">
                <a:solidFill>
                  <a:srgbClr val="008000"/>
                </a:solidFill>
              </a:rPr>
              <a:t>	    </a:t>
            </a:r>
            <a:r>
              <a:rPr lang="en-US" sz="1400" b="1">
                <a:solidFill>
                  <a:srgbClr val="0000FF"/>
                </a:solidFill>
              </a:rPr>
              <a:t>9</a:t>
            </a:r>
            <a:r>
              <a:rPr lang="en-US" sz="1400" b="1">
                <a:solidFill>
                  <a:srgbClr val="008000"/>
                </a:solidFill>
              </a:rPr>
              <a:t>	       0.1                 58</a:t>
            </a:r>
          </a:p>
          <a:p>
            <a:pPr eaLnBrk="1" hangingPunct="1"/>
            <a:r>
              <a:rPr lang="en-US" sz="1400" b="1">
                <a:solidFill>
                  <a:srgbClr val="000000"/>
                </a:solidFill>
              </a:rPr>
              <a:t>    10 MEu</a:t>
            </a:r>
          </a:p>
          <a:p>
            <a:pPr eaLnBrk="1" hangingPunct="1"/>
            <a:endParaRPr lang="en-US" sz="1400" b="1">
              <a:solidFill>
                <a:srgbClr val="008000"/>
              </a:solidFill>
            </a:endParaRPr>
          </a:p>
          <a:p>
            <a:pPr eaLnBrk="1" hangingPunct="1"/>
            <a:r>
              <a:rPr lang="en-US" sz="1400" b="1">
                <a:solidFill>
                  <a:srgbClr val="000000"/>
                </a:solidFill>
              </a:rPr>
              <a:t>ESS</a:t>
            </a:r>
            <a:r>
              <a:rPr lang="en-US" sz="1400" b="1">
                <a:solidFill>
                  <a:srgbClr val="008000"/>
                </a:solidFill>
              </a:rPr>
              <a:t>	    </a:t>
            </a:r>
            <a:r>
              <a:rPr lang="en-US" sz="1400" b="1">
                <a:solidFill>
                  <a:srgbClr val="0000FF"/>
                </a:solidFill>
              </a:rPr>
              <a:t>8</a:t>
            </a:r>
            <a:r>
              <a:rPr lang="en-US" sz="1400" b="1">
                <a:solidFill>
                  <a:srgbClr val="008000"/>
                </a:solidFill>
              </a:rPr>
              <a:t>	         2                  75</a:t>
            </a:r>
          </a:p>
          <a:p>
            <a:pPr eaLnBrk="1" hangingPunct="1"/>
            <a:r>
              <a:rPr lang="en-US" sz="1400" b="1">
                <a:solidFill>
                  <a:srgbClr val="000000"/>
                </a:solidFill>
              </a:rPr>
              <a:t>2000 MEu</a:t>
            </a:r>
          </a:p>
          <a:p>
            <a:pPr eaLnBrk="1" hangingPunct="1"/>
            <a:endParaRPr lang="en-US" sz="1400" b="1">
              <a:solidFill>
                <a:srgbClr val="008000"/>
              </a:solidFill>
            </a:endParaRPr>
          </a:p>
          <a:p>
            <a:pPr eaLnBrk="1" hangingPunct="1"/>
            <a:r>
              <a:rPr lang="en-US" sz="1400" b="1">
                <a:solidFill>
                  <a:srgbClr val="000000"/>
                </a:solidFill>
              </a:rPr>
              <a:t>PIK</a:t>
            </a:r>
            <a:r>
              <a:rPr lang="en-US" sz="1400" b="1">
                <a:solidFill>
                  <a:srgbClr val="008000"/>
                </a:solidFill>
              </a:rPr>
              <a:t>	    </a:t>
            </a:r>
            <a:r>
              <a:rPr lang="en-US" sz="1400" b="1">
                <a:solidFill>
                  <a:srgbClr val="0000FF"/>
                </a:solidFill>
              </a:rPr>
              <a:t>2</a:t>
            </a:r>
            <a:r>
              <a:rPr lang="en-US" sz="1400" b="1">
                <a:solidFill>
                  <a:srgbClr val="008000"/>
                </a:solidFill>
              </a:rPr>
              <a:t>	       10                  10</a:t>
            </a:r>
          </a:p>
          <a:p>
            <a:pPr eaLnBrk="1" hangingPunct="1"/>
            <a:r>
              <a:rPr lang="en-US" sz="1400" b="1">
                <a:solidFill>
                  <a:srgbClr val="008000"/>
                </a:solidFill>
              </a:rPr>
              <a:t>  </a:t>
            </a:r>
            <a:r>
              <a:rPr lang="en-US" sz="1400" b="1">
                <a:solidFill>
                  <a:srgbClr val="000000"/>
                </a:solidFill>
              </a:rPr>
              <a:t>200 MEu</a:t>
            </a:r>
          </a:p>
          <a:p>
            <a:pPr eaLnBrk="1" hangingPunct="1"/>
            <a:endParaRPr lang="en-US" sz="1400" b="1">
              <a:solidFill>
                <a:srgbClr val="008000"/>
              </a:solidFill>
            </a:endParaRPr>
          </a:p>
          <a:p>
            <a:pPr eaLnBrk="1" hangingPunct="1"/>
            <a:r>
              <a:rPr lang="en-US" sz="1400" b="1">
                <a:solidFill>
                  <a:srgbClr val="FF0000"/>
                </a:solidFill>
              </a:rPr>
              <a:t>DNS-IV	  130	        3                  800</a:t>
            </a:r>
          </a:p>
        </p:txBody>
      </p:sp>
      <p:cxnSp>
        <p:nvCxnSpPr>
          <p:cNvPr id="17" name="Прямая соединительная линия 16"/>
          <p:cNvCxnSpPr/>
          <p:nvPr/>
        </p:nvCxnSpPr>
        <p:spPr>
          <a:xfrm flipV="1">
            <a:off x="3910013" y="1557338"/>
            <a:ext cx="0" cy="3600450"/>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4143375" y="1557338"/>
            <a:ext cx="0" cy="3600450"/>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3910013" y="1041400"/>
            <a:ext cx="0" cy="43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4143375" y="1041400"/>
            <a:ext cx="0" cy="431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900488" y="1041400"/>
            <a:ext cx="2428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3917950" y="5157788"/>
            <a:ext cx="244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9393" name="TextBox 21"/>
          <p:cNvSpPr txBox="1">
            <a:spLocks noChangeArrowheads="1"/>
          </p:cNvSpPr>
          <p:nvPr/>
        </p:nvSpPr>
        <p:spPr bwMode="auto">
          <a:xfrm>
            <a:off x="3375025" y="9080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400" b="1">
                <a:solidFill>
                  <a:srgbClr val="000000"/>
                </a:solidFill>
              </a:rPr>
              <a:t>130</a:t>
            </a:r>
            <a:endParaRPr lang="ru-RU" sz="1400" b="1">
              <a:solidFill>
                <a:srgbClr val="000000"/>
              </a:solidFill>
            </a:endParaRPr>
          </a:p>
        </p:txBody>
      </p:sp>
      <p:sp>
        <p:nvSpPr>
          <p:cNvPr id="4" name="TextBox 3"/>
          <p:cNvSpPr txBox="1"/>
          <p:nvPr/>
        </p:nvSpPr>
        <p:spPr>
          <a:xfrm>
            <a:off x="4932363" y="4225925"/>
            <a:ext cx="1308100" cy="522288"/>
          </a:xfrm>
          <a:prstGeom prst="rect">
            <a:avLst/>
          </a:prstGeom>
          <a:noFill/>
        </p:spPr>
        <p:txBody>
          <a:bodyPr wrap="none">
            <a:spAutoFit/>
          </a:bodyPr>
          <a:lstStyle/>
          <a:p>
            <a:pPr fontAlgn="auto">
              <a:spcBef>
                <a:spcPts val="0"/>
              </a:spcBef>
              <a:spcAft>
                <a:spcPts val="0"/>
              </a:spcAft>
              <a:defRPr/>
            </a:pPr>
            <a:r>
              <a:rPr lang="en-US" sz="1400" b="1" dirty="0">
                <a:solidFill>
                  <a:srgbClr val="FF0000"/>
                </a:solidFill>
              </a:rPr>
              <a:t>100</a:t>
            </a:r>
            <a:r>
              <a:rPr lang="en-US" sz="1400" b="1" dirty="0">
                <a:solidFill>
                  <a:srgbClr val="FF0000"/>
                </a:solidFill>
                <a:sym typeface="Symbol"/>
              </a:rPr>
              <a:t>600 </a:t>
            </a:r>
            <a:r>
              <a:rPr lang="en-US" sz="1400" b="1" dirty="0" err="1">
                <a:solidFill>
                  <a:srgbClr val="FF0000"/>
                </a:solidFill>
                <a:sym typeface="Symbol"/>
              </a:rPr>
              <a:t>MEu</a:t>
            </a:r>
            <a:endParaRPr lang="en-US" sz="1400" b="1" dirty="0">
              <a:solidFill>
                <a:srgbClr val="FF0000"/>
              </a:solidFill>
            </a:endParaRPr>
          </a:p>
          <a:p>
            <a:pPr fontAlgn="auto">
              <a:spcBef>
                <a:spcPts val="0"/>
              </a:spcBef>
              <a:spcAft>
                <a:spcPts val="0"/>
              </a:spcAft>
              <a:defRPr/>
            </a:pPr>
            <a:endParaRPr lang="ru-RU" sz="1400" dirty="0">
              <a:solidFill>
                <a:prstClr val="black"/>
              </a:solidFill>
              <a:latin typeface="Calibri"/>
              <a:cs typeface="+mn-cs"/>
            </a:endParaRPr>
          </a:p>
        </p:txBody>
      </p:sp>
      <p:sp>
        <p:nvSpPr>
          <p:cNvPr id="229395" name="TextBox 24"/>
          <p:cNvSpPr txBox="1">
            <a:spLocks noChangeArrowheads="1"/>
          </p:cNvSpPr>
          <p:nvPr/>
        </p:nvSpPr>
        <p:spPr bwMode="auto">
          <a:xfrm>
            <a:off x="8340725" y="1254125"/>
            <a:ext cx="846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a:solidFill>
                  <a:srgbClr val="008000"/>
                </a:solidFill>
              </a:rPr>
              <a:t>Flux </a:t>
            </a:r>
          </a:p>
          <a:p>
            <a:pPr eaLnBrk="1" hangingPunct="1"/>
            <a:r>
              <a:rPr lang="en-US" sz="1400" b="1">
                <a:solidFill>
                  <a:srgbClr val="008000"/>
                </a:solidFill>
              </a:rPr>
              <a:t>density,</a:t>
            </a:r>
          </a:p>
          <a:p>
            <a:pPr eaLnBrk="1" hangingPunct="1"/>
            <a:r>
              <a:rPr lang="en-US" sz="1400" b="1">
                <a:solidFill>
                  <a:srgbClr val="008000"/>
                </a:solidFill>
              </a:rPr>
              <a:t>peak</a:t>
            </a:r>
            <a:endParaRPr lang="ru-RU" sz="1400" b="1">
              <a:solidFill>
                <a:srgbClr val="008000"/>
              </a:solidFill>
            </a:endParaRPr>
          </a:p>
        </p:txBody>
      </p:sp>
      <p:pic>
        <p:nvPicPr>
          <p:cNvPr id="229396" name="Рисунок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588" y="4591050"/>
            <a:ext cx="23002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7525" y="1366838"/>
            <a:ext cx="8359775" cy="4200525"/>
          </a:xfrm>
          <a:prstGeom prst="rect">
            <a:avLst/>
          </a:prstGeom>
        </p:spPr>
        <p:txBody>
          <a:bodyPr>
            <a:spAutoFit/>
          </a:bodyPr>
          <a:lstStyle/>
          <a:p>
            <a:pPr>
              <a:defRPr/>
            </a:pPr>
            <a:r>
              <a:rPr lang="en-US" sz="1900" dirty="0">
                <a:solidFill>
                  <a:srgbClr val="004176"/>
                </a:solidFill>
              </a:rPr>
              <a:t>Since the construction of a neutron source takes significant time, the PAC finds it timely to consider a proposal for a new facility at the moment.</a:t>
            </a:r>
          </a:p>
          <a:p>
            <a:pPr>
              <a:defRPr/>
            </a:pPr>
            <a:endParaRPr lang="en-US" sz="1900" dirty="0">
              <a:solidFill>
                <a:srgbClr val="004176"/>
              </a:solidFill>
            </a:endParaRPr>
          </a:p>
          <a:p>
            <a:pPr>
              <a:spcAft>
                <a:spcPts val="600"/>
              </a:spcAft>
              <a:defRPr/>
            </a:pPr>
            <a:r>
              <a:rPr lang="en-US" sz="1900" dirty="0">
                <a:solidFill>
                  <a:srgbClr val="004176"/>
                </a:solidFill>
              </a:rPr>
              <a:t>At the same time, the PAC notes the urgency of addressing a number of issues such as</a:t>
            </a:r>
          </a:p>
          <a:p>
            <a:pPr marL="342900" indent="-254000">
              <a:spcAft>
                <a:spcPts val="600"/>
              </a:spcAft>
              <a:buFont typeface="Arial" pitchFamily="34" charset="0"/>
              <a:buChar char="•"/>
              <a:defRPr/>
            </a:pPr>
            <a:r>
              <a:rPr lang="en-US" sz="1900" dirty="0">
                <a:solidFill>
                  <a:srgbClr val="004176"/>
                </a:solidFill>
              </a:rPr>
              <a:t> </a:t>
            </a:r>
            <a:r>
              <a:rPr lang="en-US" sz="1900" dirty="0">
                <a:solidFill>
                  <a:srgbClr val="C00000"/>
                </a:solidFill>
              </a:rPr>
              <a:t>mobilizing a large scientific community </a:t>
            </a:r>
            <a:r>
              <a:rPr lang="en-US" sz="1900" dirty="0">
                <a:solidFill>
                  <a:srgbClr val="004176"/>
                </a:solidFill>
              </a:rPr>
              <a:t>for the development of a new source;</a:t>
            </a:r>
          </a:p>
          <a:p>
            <a:pPr marL="342900" indent="-254000">
              <a:spcAft>
                <a:spcPts val="600"/>
              </a:spcAft>
              <a:buFont typeface="Arial" pitchFamily="34" charset="0"/>
              <a:buChar char="•"/>
              <a:defRPr/>
            </a:pPr>
            <a:r>
              <a:rPr lang="en-US" sz="1900" dirty="0">
                <a:solidFill>
                  <a:srgbClr val="004176"/>
                </a:solidFill>
              </a:rPr>
              <a:t>considering </a:t>
            </a:r>
            <a:r>
              <a:rPr lang="en-US" sz="1900" dirty="0">
                <a:solidFill>
                  <a:srgbClr val="C00000"/>
                </a:solidFill>
              </a:rPr>
              <a:t>complementarity and competitiveness </a:t>
            </a:r>
            <a:r>
              <a:rPr lang="en-US" sz="1900" dirty="0">
                <a:solidFill>
                  <a:srgbClr val="004176"/>
                </a:solidFill>
              </a:rPr>
              <a:t>with other neutron sources to be available after 2032 both in Russia and elsewhere in Europe;</a:t>
            </a:r>
          </a:p>
          <a:p>
            <a:pPr marL="342900" indent="-254000">
              <a:spcAft>
                <a:spcPts val="600"/>
              </a:spcAft>
              <a:buFont typeface="Arial" pitchFamily="34" charset="0"/>
              <a:buChar char="•"/>
              <a:defRPr/>
            </a:pPr>
            <a:r>
              <a:rPr lang="en-US" sz="1900" dirty="0">
                <a:solidFill>
                  <a:srgbClr val="004176"/>
                </a:solidFill>
              </a:rPr>
              <a:t>clarifying </a:t>
            </a:r>
            <a:r>
              <a:rPr lang="en-US" sz="1900" dirty="0">
                <a:solidFill>
                  <a:srgbClr val="C00000"/>
                </a:solidFill>
              </a:rPr>
              <a:t>ideas on the instruments </a:t>
            </a:r>
            <a:r>
              <a:rPr lang="en-US" sz="1900" dirty="0">
                <a:solidFill>
                  <a:srgbClr val="004176"/>
                </a:solidFill>
              </a:rPr>
              <a:t>and novel technologies to be used</a:t>
            </a:r>
            <a:br>
              <a:rPr lang="en-US" sz="1900" dirty="0">
                <a:solidFill>
                  <a:srgbClr val="004176"/>
                </a:solidFill>
              </a:rPr>
            </a:br>
            <a:r>
              <a:rPr lang="en-US" sz="1900" dirty="0">
                <a:solidFill>
                  <a:srgbClr val="004176"/>
                </a:solidFill>
              </a:rPr>
              <a:t>at the new source;</a:t>
            </a:r>
          </a:p>
          <a:p>
            <a:pPr marL="342900" indent="-254000">
              <a:spcAft>
                <a:spcPts val="600"/>
              </a:spcAft>
              <a:buFont typeface="Arial" pitchFamily="34" charset="0"/>
              <a:buChar char="•"/>
              <a:defRPr/>
            </a:pPr>
            <a:r>
              <a:rPr lang="en-US" sz="1900" dirty="0">
                <a:solidFill>
                  <a:srgbClr val="004176"/>
                </a:solidFill>
              </a:rPr>
              <a:t>identifying the </a:t>
            </a:r>
            <a:r>
              <a:rPr lang="en-US" sz="1900" dirty="0">
                <a:solidFill>
                  <a:srgbClr val="C00000"/>
                </a:solidFill>
              </a:rPr>
              <a:t>relevant user community </a:t>
            </a:r>
            <a:r>
              <a:rPr lang="en-US" sz="1900" dirty="0">
                <a:solidFill>
                  <a:srgbClr val="004176"/>
                </a:solidFill>
              </a:rPr>
              <a:t>both at JINR and outside.</a:t>
            </a:r>
            <a:endParaRPr lang="ru-RU" sz="1900" dirty="0">
              <a:solidFill>
                <a:srgbClr val="00417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Прямоугольник 1"/>
          <p:cNvSpPr>
            <a:spLocks noChangeArrowheads="1"/>
          </p:cNvSpPr>
          <p:nvPr/>
        </p:nvSpPr>
        <p:spPr bwMode="auto">
          <a:xfrm>
            <a:off x="2928938" y="552450"/>
            <a:ext cx="3386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000">
                <a:solidFill>
                  <a:srgbClr val="C00000"/>
                </a:solidFill>
              </a:rPr>
              <a:t>Recommendations</a:t>
            </a:r>
            <a:endParaRPr lang="ru-RU" sz="3000">
              <a:solidFill>
                <a:srgbClr val="C00000"/>
              </a:solidFill>
            </a:endParaRPr>
          </a:p>
        </p:txBody>
      </p:sp>
      <p:sp>
        <p:nvSpPr>
          <p:cNvPr id="231427" name="Прямоугольник 2"/>
          <p:cNvSpPr>
            <a:spLocks noChangeArrowheads="1"/>
          </p:cNvSpPr>
          <p:nvPr/>
        </p:nvSpPr>
        <p:spPr bwMode="auto">
          <a:xfrm>
            <a:off x="469900" y="1492250"/>
            <a:ext cx="80391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900" u="sng">
                <a:solidFill>
                  <a:srgbClr val="0000FF"/>
                </a:solidFill>
              </a:rPr>
              <a:t>Recommendation 1.</a:t>
            </a:r>
            <a:r>
              <a:rPr lang="en-US" sz="1900">
                <a:solidFill>
                  <a:srgbClr val="0000FF"/>
                </a:solidFill>
              </a:rPr>
              <a:t> </a:t>
            </a:r>
            <a:r>
              <a:rPr lang="en-US" sz="1900">
                <a:solidFill>
                  <a:srgbClr val="004176"/>
                </a:solidFill>
              </a:rPr>
              <a:t>The PAC believes that a comprehensive analysis of approaches to the idea of constructing a new neutron source at JINR in place of the IBR-2 reactor after the completion of its operation after 2032 is an important and urgent task, and recommends that the FLNP Directorate start preparation of a proposal for considering the development of a new neutron facility to be presented at the next meeting of this PAC.</a:t>
            </a:r>
          </a:p>
          <a:p>
            <a:pPr algn="just"/>
            <a:endParaRPr lang="ru-RU" sz="1900">
              <a:solidFill>
                <a:srgbClr val="0000FF"/>
              </a:solidFill>
            </a:endParaRPr>
          </a:p>
          <a:p>
            <a:pPr algn="just"/>
            <a:r>
              <a:rPr lang="en-US" sz="1900" u="sng">
                <a:solidFill>
                  <a:srgbClr val="0000FF"/>
                </a:solidFill>
              </a:rPr>
              <a:t>Recommendation 2</a:t>
            </a:r>
            <a:r>
              <a:rPr lang="en-US" sz="1900">
                <a:solidFill>
                  <a:srgbClr val="0000FF"/>
                </a:solidFill>
              </a:rPr>
              <a:t>. </a:t>
            </a:r>
            <a:r>
              <a:rPr lang="en-US" sz="1900">
                <a:solidFill>
                  <a:srgbClr val="004176"/>
                </a:solidFill>
              </a:rPr>
              <a:t>The PAC also recommends that a proposal for the development of a new neutron facility be submitted to the Committee for Long-Term Strategy Planning being currently established at JINR. </a:t>
            </a:r>
          </a:p>
          <a:p>
            <a:pPr algn="just"/>
            <a:endParaRPr lang="ru-RU" sz="190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2844800"/>
            <a:ext cx="9144000" cy="40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Arial" pitchFamily="34" charset="0"/>
              <a:cs typeface="Arial" pitchFamily="34" charset="0"/>
            </a:endParaRPr>
          </a:p>
        </p:txBody>
      </p:sp>
      <p:pic>
        <p:nvPicPr>
          <p:cNvPr id="232451" name="Picture 4" descr="_MG_00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4963" y="1701800"/>
            <a:ext cx="3729037" cy="21018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32452" name="Picture 5" descr="&amp;Kcy;&amp;acy;&amp;rcy;&amp;tcy;&amp;icy;&amp;ncy;&amp;kcy;&amp;icy; &amp;pcy;&amp;ocy; &amp;zcy;&amp;acy;&amp;pcy;&amp;rcy;&amp;ocy;&amp;scy;&amp;ucy; ibr 2 react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73675" y="4102100"/>
            <a:ext cx="3870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Прямоугольник 5"/>
          <p:cNvSpPr>
            <a:spLocks noChangeArrowheads="1"/>
          </p:cNvSpPr>
          <p:nvPr/>
        </p:nvSpPr>
        <p:spPr bwMode="auto">
          <a:xfrm>
            <a:off x="296863" y="1682750"/>
            <a:ext cx="45720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355600" algn="just">
              <a:lnSpc>
                <a:spcPct val="120000"/>
              </a:lnSpc>
              <a:tabLst>
                <a:tab pos="1371600" algn="l"/>
              </a:tabLst>
              <a:defRPr/>
            </a:pPr>
            <a:r>
              <a:rPr lang="en-US" dirty="0">
                <a:solidFill>
                  <a:srgbClr val="004176"/>
                </a:solidFill>
              </a:rPr>
              <a:t>The PAC was informed about the main scientific results in the field of condensed matter research and instrumentation developments at the IBR-2 facility obtained in 2016.</a:t>
            </a:r>
            <a:endParaRPr lang="ru-RU" dirty="0">
              <a:solidFill>
                <a:srgbClr val="004176"/>
              </a:solidFill>
              <a:ea typeface="MS PGothic" pitchFamily="34" charset="-128"/>
            </a:endParaRPr>
          </a:p>
          <a:p>
            <a:pPr indent="457200" algn="just">
              <a:lnSpc>
                <a:spcPct val="120000"/>
              </a:lnSpc>
              <a:buFontTx/>
              <a:buAutoNum type="arabicPeriod"/>
              <a:tabLst>
                <a:tab pos="1371600" algn="l"/>
              </a:tabLst>
              <a:defRPr/>
            </a:pPr>
            <a:endParaRPr lang="ru-RU" sz="500" dirty="0">
              <a:solidFill>
                <a:srgbClr val="004176"/>
              </a:solidFill>
            </a:endParaRPr>
          </a:p>
          <a:p>
            <a:pPr indent="444500" algn="just">
              <a:lnSpc>
                <a:spcPct val="120000"/>
              </a:lnSpc>
              <a:tabLst>
                <a:tab pos="1371600" algn="l"/>
              </a:tabLst>
              <a:defRPr/>
            </a:pPr>
            <a:r>
              <a:rPr lang="en-US" dirty="0">
                <a:solidFill>
                  <a:srgbClr val="004176"/>
                </a:solidFill>
                <a:ea typeface="MS PGothic" pitchFamily="34" charset="-128"/>
              </a:rPr>
              <a:t>The PAC appreciates the high scientific level of the results achieved at IBR-2 instruments and their interdisciplinary character. The upgrade of the IBR-2 instrumentation will increase the quality and level of forthcoming research, extend research areas and provide more attractive conditions for the IBR-2 user community.</a:t>
            </a:r>
            <a:endParaRPr lang="ru-RU" dirty="0">
              <a:solidFill>
                <a:srgbClr val="004176"/>
              </a:solidFill>
              <a:ea typeface="MS PGothic" pitchFamily="34" charset="-128"/>
            </a:endParaRPr>
          </a:p>
        </p:txBody>
      </p:sp>
      <p:sp>
        <p:nvSpPr>
          <p:cNvPr id="232454" name="Скругленный прямоугольник 18"/>
          <p:cNvSpPr>
            <a:spLocks noChangeArrowheads="1"/>
          </p:cNvSpPr>
          <p:nvPr/>
        </p:nvSpPr>
        <p:spPr bwMode="auto">
          <a:xfrm>
            <a:off x="203200" y="217488"/>
            <a:ext cx="8766175" cy="11239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3000" b="1">
                <a:solidFill>
                  <a:srgbClr val="FFFF00"/>
                </a:solidFill>
              </a:rPr>
              <a:t>IBR-2 scientific and technological</a:t>
            </a:r>
            <a:br>
              <a:rPr lang="en-US" sz="3000" b="1">
                <a:solidFill>
                  <a:srgbClr val="FFFF00"/>
                </a:solidFill>
              </a:rPr>
            </a:br>
            <a:r>
              <a:rPr lang="en-US" sz="3000" b="1">
                <a:solidFill>
                  <a:srgbClr val="FFFF00"/>
                </a:solidFill>
              </a:rPr>
              <a:t>review for 2016 </a:t>
            </a:r>
          </a:p>
        </p:txBody>
      </p:sp>
      <p:sp>
        <p:nvSpPr>
          <p:cNvPr id="232455" name="Прямоугольник 2"/>
          <p:cNvSpPr>
            <a:spLocks noChangeArrowheads="1"/>
          </p:cNvSpPr>
          <p:nvPr/>
        </p:nvSpPr>
        <p:spPr bwMode="auto">
          <a:xfrm>
            <a:off x="7670800" y="1341438"/>
            <a:ext cx="1701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i="1">
                <a:solidFill>
                  <a:srgbClr val="000000"/>
                </a:solidFill>
              </a:rPr>
              <a:t>D. Kozlenko </a:t>
            </a:r>
            <a:endParaRPr lang="ru-RU" sz="1500" i="1">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38188" y="628650"/>
            <a:ext cx="7200900" cy="460375"/>
          </a:xfrm>
          <a:prstGeom prst="rect">
            <a:avLst/>
          </a:prstGeom>
        </p:spPr>
        <p:txBody>
          <a:bodyPr>
            <a:spAutoFit/>
          </a:bodyPr>
          <a:lstStyle/>
          <a:p>
            <a:pPr algn="ctr" fontAlgn="auto">
              <a:spcBef>
                <a:spcPts val="0"/>
              </a:spcBef>
              <a:spcAft>
                <a:spcPts val="0"/>
              </a:spcAft>
              <a:tabLst>
                <a:tab pos="625475" algn="l"/>
              </a:tabLst>
              <a:defRPr/>
            </a:pPr>
            <a:r>
              <a:rPr lang="en-US" sz="2400" b="1" kern="0" dirty="0">
                <a:solidFill>
                  <a:srgbClr val="C00000"/>
                </a:solidFill>
                <a:latin typeface="Arial" charset="0"/>
                <a:cs typeface="+mn-cs"/>
              </a:rPr>
              <a:t>The priority directions of scientific research</a:t>
            </a:r>
          </a:p>
        </p:txBody>
      </p:sp>
      <p:sp>
        <p:nvSpPr>
          <p:cNvPr id="4" name="Rectangle 5"/>
          <p:cNvSpPr>
            <a:spLocks noChangeArrowheads="1"/>
          </p:cNvSpPr>
          <p:nvPr/>
        </p:nvSpPr>
        <p:spPr bwMode="auto">
          <a:xfrm>
            <a:off x="-7938" y="1008063"/>
            <a:ext cx="8820151"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ru-RU" sz="2400" b="1" dirty="0">
                <a:solidFill>
                  <a:srgbClr val="0000FF"/>
                </a:solidFill>
                <a:latin typeface="Arial" charset="0"/>
                <a:cs typeface="+mn-cs"/>
              </a:rPr>
              <a:t>        </a:t>
            </a:r>
            <a:endParaRPr lang="en-US" sz="2000" b="1" dirty="0">
              <a:solidFill>
                <a:srgbClr val="0000FF"/>
              </a:solidFill>
              <a:latin typeface="Arial" charset="0"/>
              <a:cs typeface="+mn-cs"/>
            </a:endParaRPr>
          </a:p>
          <a:p>
            <a:pPr marL="457200" indent="-282575">
              <a:buFont typeface="+mj-lt"/>
              <a:buAutoNum type="arabicPeriod"/>
              <a:tabLst>
                <a:tab pos="625475" algn="l"/>
              </a:tabLst>
              <a:defRPr/>
            </a:pPr>
            <a:endParaRPr lang="ru-RU" sz="2000" b="1" dirty="0">
              <a:solidFill>
                <a:srgbClr val="FF0066"/>
              </a:solidFill>
              <a:latin typeface="Arial" charset="0"/>
              <a:cs typeface="+mn-cs"/>
            </a:endParaRPr>
          </a:p>
          <a:p>
            <a:pPr marL="457200" indent="-282575">
              <a:buFont typeface="Arial" pitchFamily="34" charset="0"/>
              <a:buChar char="•"/>
              <a:defRPr/>
            </a:pPr>
            <a:r>
              <a:rPr lang="en-US" sz="2000" b="1" dirty="0">
                <a:solidFill>
                  <a:srgbClr val="006600"/>
                </a:solidFill>
                <a:latin typeface="Arial" charset="0"/>
                <a:cs typeface="+mn-cs"/>
              </a:rPr>
              <a:t>Physics and chemistry of novel functional materials;</a:t>
            </a:r>
          </a:p>
          <a:p>
            <a:pPr marL="457200" indent="-282575">
              <a:buFont typeface="Arial" pitchFamily="34" charset="0"/>
              <a:buChar char="•"/>
              <a:defRPr/>
            </a:pPr>
            <a:endParaRPr lang="en-US" sz="2000" b="1" dirty="0">
              <a:solidFill>
                <a:srgbClr val="006600"/>
              </a:solidFill>
              <a:latin typeface="Arial" charset="0"/>
              <a:cs typeface="+mn-cs"/>
            </a:endParaRPr>
          </a:p>
          <a:p>
            <a:pPr marL="457200" indent="-282575">
              <a:buFont typeface="Arial" pitchFamily="34" charset="0"/>
              <a:buChar char="•"/>
              <a:defRPr/>
            </a:pPr>
            <a:endParaRPr lang="en-US" sz="2000" b="1" dirty="0">
              <a:solidFill>
                <a:srgbClr val="006600"/>
              </a:solidFill>
              <a:latin typeface="Arial" charset="0"/>
              <a:cs typeface="+mn-cs"/>
            </a:endParaRPr>
          </a:p>
          <a:p>
            <a:pPr marL="457200" indent="-282575">
              <a:buFont typeface="Arial" pitchFamily="34" charset="0"/>
              <a:buChar char="•"/>
              <a:defRPr/>
            </a:pPr>
            <a:r>
              <a:rPr lang="en-US" sz="2000" b="1" dirty="0">
                <a:solidFill>
                  <a:srgbClr val="006600"/>
                </a:solidFill>
                <a:latin typeface="Arial" charset="0"/>
                <a:cs typeface="+mn-cs"/>
              </a:rPr>
              <a:t>Physics of </a:t>
            </a:r>
            <a:r>
              <a:rPr lang="en-US" sz="2000" b="1" dirty="0" err="1">
                <a:solidFill>
                  <a:srgbClr val="006600"/>
                </a:solidFill>
                <a:latin typeface="Arial" charset="0"/>
                <a:cs typeface="+mn-cs"/>
              </a:rPr>
              <a:t>nanosystems</a:t>
            </a:r>
            <a:r>
              <a:rPr lang="en-US" sz="2000" b="1" dirty="0">
                <a:solidFill>
                  <a:srgbClr val="006600"/>
                </a:solidFill>
                <a:latin typeface="Arial" charset="0"/>
                <a:cs typeface="+mn-cs"/>
              </a:rPr>
              <a:t> and </a:t>
            </a:r>
            <a:r>
              <a:rPr lang="en-US" sz="2000" b="1" dirty="0" err="1">
                <a:solidFill>
                  <a:srgbClr val="006600"/>
                </a:solidFill>
                <a:latin typeface="Arial" charset="0"/>
                <a:cs typeface="+mn-cs"/>
              </a:rPr>
              <a:t>nanoscale</a:t>
            </a:r>
            <a:r>
              <a:rPr lang="en-US" sz="2000" b="1" dirty="0">
                <a:solidFill>
                  <a:srgbClr val="006600"/>
                </a:solidFill>
                <a:latin typeface="Arial" charset="0"/>
                <a:cs typeface="+mn-cs"/>
              </a:rPr>
              <a:t> phenomena;</a:t>
            </a:r>
          </a:p>
          <a:p>
            <a:pPr marL="457200" indent="-282575">
              <a:buFont typeface="Arial" pitchFamily="34" charset="0"/>
              <a:buChar char="•"/>
              <a:defRPr/>
            </a:pPr>
            <a:endParaRPr lang="en-US" sz="2000" b="1" dirty="0">
              <a:solidFill>
                <a:srgbClr val="006600"/>
              </a:solidFill>
              <a:latin typeface="Arial" charset="0"/>
              <a:cs typeface="+mn-cs"/>
            </a:endParaRPr>
          </a:p>
          <a:p>
            <a:pPr marL="457200" indent="-282575">
              <a:buFont typeface="Arial" pitchFamily="34" charset="0"/>
              <a:buChar char="•"/>
              <a:defRPr/>
            </a:pPr>
            <a:endParaRPr lang="ru-RU" sz="2000" b="1" dirty="0">
              <a:solidFill>
                <a:srgbClr val="006600"/>
              </a:solidFill>
              <a:latin typeface="Arial" charset="0"/>
              <a:cs typeface="+mn-cs"/>
            </a:endParaRPr>
          </a:p>
          <a:p>
            <a:pPr marL="457200" indent="-282575">
              <a:buFont typeface="Arial" pitchFamily="34" charset="0"/>
              <a:buChar char="•"/>
              <a:defRPr/>
            </a:pPr>
            <a:r>
              <a:rPr lang="en-US" sz="2000" b="1" dirty="0">
                <a:solidFill>
                  <a:srgbClr val="006600"/>
                </a:solidFill>
                <a:latin typeface="Arial" charset="0"/>
                <a:cs typeface="+mn-cs"/>
              </a:rPr>
              <a:t>Physics and Chemistry of Complex Liquids and Polymers;</a:t>
            </a:r>
          </a:p>
          <a:p>
            <a:pPr marL="457200" indent="-282575">
              <a:buFont typeface="Arial" pitchFamily="34" charset="0"/>
              <a:buChar char="•"/>
              <a:defRPr/>
            </a:pPr>
            <a:endParaRPr lang="en-US" sz="2000" b="1" dirty="0">
              <a:solidFill>
                <a:srgbClr val="006600"/>
              </a:solidFill>
              <a:latin typeface="Arial" charset="0"/>
              <a:cs typeface="+mn-cs"/>
            </a:endParaRPr>
          </a:p>
          <a:p>
            <a:pPr marL="457200" indent="-282575">
              <a:buFont typeface="Arial" pitchFamily="34" charset="0"/>
              <a:buChar char="•"/>
              <a:defRPr/>
            </a:pPr>
            <a:endParaRPr lang="ru-RU" sz="2000" b="1" dirty="0">
              <a:solidFill>
                <a:srgbClr val="006600"/>
              </a:solidFill>
              <a:latin typeface="Arial" charset="0"/>
              <a:cs typeface="+mn-cs"/>
            </a:endParaRPr>
          </a:p>
          <a:p>
            <a:pPr marL="457200" indent="-282575">
              <a:buFont typeface="Arial" pitchFamily="34" charset="0"/>
              <a:buChar char="•"/>
              <a:defRPr/>
            </a:pPr>
            <a:r>
              <a:rPr lang="en-US" sz="2000" b="1" dirty="0">
                <a:solidFill>
                  <a:srgbClr val="006600"/>
                </a:solidFill>
                <a:latin typeface="Arial" charset="0"/>
                <a:cs typeface="+mn-cs"/>
              </a:rPr>
              <a:t>Molecular Biology and Pharmacology;</a:t>
            </a:r>
          </a:p>
          <a:p>
            <a:pPr marL="457200" indent="-282575">
              <a:buFont typeface="Arial" pitchFamily="34" charset="0"/>
              <a:buChar char="•"/>
              <a:defRPr/>
            </a:pPr>
            <a:endParaRPr lang="en-US" sz="2000" b="1" dirty="0">
              <a:solidFill>
                <a:srgbClr val="006600"/>
              </a:solidFill>
              <a:latin typeface="Arial" charset="0"/>
              <a:cs typeface="+mn-cs"/>
            </a:endParaRPr>
          </a:p>
          <a:p>
            <a:pPr marL="457200" indent="-282575">
              <a:buFont typeface="Arial" pitchFamily="34" charset="0"/>
              <a:buChar char="•"/>
              <a:defRPr/>
            </a:pPr>
            <a:endParaRPr lang="ru-RU" sz="2000" b="1" dirty="0">
              <a:solidFill>
                <a:srgbClr val="006600"/>
              </a:solidFill>
              <a:latin typeface="Arial" charset="0"/>
              <a:cs typeface="+mn-cs"/>
            </a:endParaRPr>
          </a:p>
          <a:p>
            <a:pPr marL="457200" indent="-282575">
              <a:buFont typeface="Arial" pitchFamily="34" charset="0"/>
              <a:buChar char="•"/>
              <a:defRPr/>
            </a:pPr>
            <a:r>
              <a:rPr lang="en-US" sz="2000" b="1" dirty="0">
                <a:solidFill>
                  <a:srgbClr val="006600"/>
                </a:solidFill>
                <a:latin typeface="Arial" charset="0"/>
                <a:cs typeface="+mn-cs"/>
              </a:rPr>
              <a:t>Materials and Engineering Sciences.</a:t>
            </a:r>
            <a:endParaRPr lang="ru-RU" sz="2000" b="1" dirty="0">
              <a:solidFill>
                <a:srgbClr val="006600"/>
              </a:solidFill>
              <a:latin typeface="Arial" charset="0"/>
              <a:cs typeface="+mn-cs"/>
            </a:endParaRPr>
          </a:p>
        </p:txBody>
      </p:sp>
      <p:grpSp>
        <p:nvGrpSpPr>
          <p:cNvPr id="233476" name="Группа 30"/>
          <p:cNvGrpSpPr>
            <a:grpSpLocks/>
          </p:cNvGrpSpPr>
          <p:nvPr/>
        </p:nvGrpSpPr>
        <p:grpSpPr bwMode="auto">
          <a:xfrm>
            <a:off x="7537450" y="3249613"/>
            <a:ext cx="1662113" cy="1687512"/>
            <a:chOff x="4139952" y="3308224"/>
            <a:chExt cx="2016224" cy="2012416"/>
          </a:xfrm>
        </p:grpSpPr>
        <p:pic>
          <p:nvPicPr>
            <p:cNvPr id="233485" name="Picture 5" descr="fig29_sm"/>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139952" y="3428317"/>
              <a:ext cx="2016224" cy="1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 name="Прямоугольник 6"/>
            <p:cNvSpPr/>
            <p:nvPr/>
          </p:nvSpPr>
          <p:spPr>
            <a:xfrm>
              <a:off x="5270347" y="3308224"/>
              <a:ext cx="643189" cy="35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useBgFill="1">
          <p:nvSpPr>
            <p:cNvPr id="8" name="Прямоугольник 7"/>
            <p:cNvSpPr/>
            <p:nvPr/>
          </p:nvSpPr>
          <p:spPr>
            <a:xfrm>
              <a:off x="4172690" y="3467248"/>
              <a:ext cx="643189" cy="35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useBgFill="1">
          <p:nvSpPr>
            <p:cNvPr id="9" name="Прямоугольник 8"/>
            <p:cNvSpPr/>
            <p:nvPr/>
          </p:nvSpPr>
          <p:spPr>
            <a:xfrm>
              <a:off x="4654118" y="4960942"/>
              <a:ext cx="710588" cy="35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sp useBgFill="1">
          <p:nvSpPr>
            <p:cNvPr id="10" name="Прямоугольник 9"/>
            <p:cNvSpPr/>
            <p:nvPr/>
          </p:nvSpPr>
          <p:spPr>
            <a:xfrm>
              <a:off x="4912164" y="4815170"/>
              <a:ext cx="217605" cy="3596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prstClr val="white"/>
                </a:solidFill>
              </a:endParaRPr>
            </a:p>
          </p:txBody>
        </p:sp>
      </p:grpSp>
      <p:grpSp>
        <p:nvGrpSpPr>
          <p:cNvPr id="233477" name="Группа 10"/>
          <p:cNvGrpSpPr>
            <a:grpSpLocks/>
          </p:cNvGrpSpPr>
          <p:nvPr/>
        </p:nvGrpSpPr>
        <p:grpSpPr bwMode="auto">
          <a:xfrm>
            <a:off x="7588250" y="2141538"/>
            <a:ext cx="3086100" cy="1655762"/>
            <a:chOff x="7380312" y="1412776"/>
            <a:chExt cx="3405188" cy="1872208"/>
          </a:xfrm>
        </p:grpSpPr>
        <p:pic>
          <p:nvPicPr>
            <p:cNvPr id="233482"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80312" y="1536812"/>
              <a:ext cx="3405188"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8981311" y="1412776"/>
              <a:ext cx="1798935" cy="1656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14" name="Прямоугольник 13"/>
            <p:cNvSpPr/>
            <p:nvPr/>
          </p:nvSpPr>
          <p:spPr>
            <a:xfrm>
              <a:off x="8748343" y="2636981"/>
              <a:ext cx="648107" cy="648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pic>
        <p:nvPicPr>
          <p:cNvPr id="233478" name="Содержимое 10" descr="5975661077129824-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888" y="4125913"/>
            <a:ext cx="12842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78513" y="5275263"/>
            <a:ext cx="1368425" cy="82073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3480"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6638" y="5424488"/>
            <a:ext cx="146843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81"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69200" y="1020763"/>
            <a:ext cx="800100" cy="148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4114800" y="5562600"/>
            <a:ext cx="4648200" cy="1201738"/>
          </a:xfrm>
          <a:prstGeom prst="rect">
            <a:avLst/>
          </a:prstGeom>
          <a:noFill/>
        </p:spPr>
        <p:txBody>
          <a:bodyPr>
            <a:spAutoFit/>
          </a:bodyPr>
          <a:lstStyle/>
          <a:p>
            <a:pPr marL="457200" indent="-457200">
              <a:buFontTx/>
              <a:buAutoNum type="arabicPlain" startAt="2014"/>
              <a:defRPr/>
            </a:pPr>
            <a:endParaRPr lang="pl-PL" altLang="ru-RU" sz="2400" b="1" dirty="0">
              <a:solidFill>
                <a:srgbClr val="3333CC"/>
              </a:solidFill>
              <a:latin typeface="Times New Roman" panose="02020603050405020304" pitchFamily="18" charset="0"/>
              <a:cs typeface="Times New Roman" panose="02020603050405020304" pitchFamily="18" charset="0"/>
            </a:endParaRPr>
          </a:p>
          <a:p>
            <a:pPr>
              <a:defRPr/>
            </a:pPr>
            <a:endParaRPr lang="pl-PL" sz="2400" b="1" dirty="0">
              <a:solidFill>
                <a:srgbClr val="C00000"/>
              </a:solidFill>
              <a:latin typeface="Times New Roman" panose="02020603050405020304" pitchFamily="18" charset="0"/>
              <a:cs typeface="Times New Roman" panose="02020603050405020304" pitchFamily="18" charset="0"/>
            </a:endParaRPr>
          </a:p>
          <a:p>
            <a:pPr>
              <a:defRPr/>
            </a:pPr>
            <a:r>
              <a:rPr lang="pl-PL" sz="2400" b="1" dirty="0">
                <a:solidFill>
                  <a:srgbClr val="002060"/>
                </a:solidFill>
                <a:latin typeface="Times New Roman" panose="02020603050405020304" pitchFamily="18" charset="0"/>
                <a:cs typeface="Times New Roman" panose="02020603050405020304" pitchFamily="18" charset="0"/>
              </a:rPr>
              <a:t> </a:t>
            </a:r>
          </a:p>
        </p:txBody>
      </p:sp>
      <p:graphicFrame>
        <p:nvGraphicFramePr>
          <p:cNvPr id="57" name="Chart 5"/>
          <p:cNvGraphicFramePr>
            <a:graphicFrameLocks/>
          </p:cNvGraphicFramePr>
          <p:nvPr/>
        </p:nvGraphicFramePr>
        <p:xfrm>
          <a:off x="-1028700" y="2772949"/>
          <a:ext cx="10363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234500" name="Прямоугольник 57"/>
          <p:cNvSpPr>
            <a:spLocks noChangeArrowheads="1"/>
          </p:cNvSpPr>
          <p:nvPr/>
        </p:nvSpPr>
        <p:spPr bwMode="auto">
          <a:xfrm>
            <a:off x="4514850" y="37338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b="1">
                <a:solidFill>
                  <a:srgbClr val="0000FF"/>
                </a:solidFill>
              </a:rPr>
              <a:t>2015</a:t>
            </a:r>
            <a:r>
              <a:rPr lang="en-US" b="1">
                <a:solidFill>
                  <a:srgbClr val="0000FF"/>
                </a:solidFill>
              </a:rPr>
              <a:t> </a:t>
            </a:r>
            <a:endParaRPr lang="pl-PL"/>
          </a:p>
        </p:txBody>
      </p:sp>
      <p:sp>
        <p:nvSpPr>
          <p:cNvPr id="234501" name="Прямоугольник 58"/>
          <p:cNvSpPr>
            <a:spLocks noChangeArrowheads="1"/>
          </p:cNvSpPr>
          <p:nvPr/>
        </p:nvSpPr>
        <p:spPr bwMode="auto">
          <a:xfrm>
            <a:off x="231775" y="1120775"/>
            <a:ext cx="9144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l-PL" b="1">
                <a:solidFill>
                  <a:srgbClr val="C00000"/>
                </a:solidFill>
                <a:latin typeface="Times New Roman" pitchFamily="18" charset="0"/>
                <a:cs typeface="Times New Roman" pitchFamily="18" charset="0"/>
              </a:rPr>
              <a:t>2014</a:t>
            </a:r>
            <a:r>
              <a:rPr lang="pl-PL" b="1">
                <a:solidFill>
                  <a:srgbClr val="3333CC"/>
                </a:solidFill>
                <a:latin typeface="Times New Roman" pitchFamily="18" charset="0"/>
                <a:cs typeface="Times New Roman" pitchFamily="18" charset="0"/>
              </a:rPr>
              <a:t> – </a:t>
            </a:r>
            <a:r>
              <a:rPr lang="ru-RU" altLang="ru-RU" b="1">
                <a:solidFill>
                  <a:srgbClr val="3333CC"/>
                </a:solidFill>
                <a:latin typeface="Times New Roman" pitchFamily="18" charset="0"/>
                <a:cs typeface="Times New Roman" pitchFamily="18" charset="0"/>
              </a:rPr>
              <a:t>163</a:t>
            </a:r>
            <a:r>
              <a:rPr lang="en-US" altLang="ru-RU" b="1">
                <a:solidFill>
                  <a:srgbClr val="3333CC"/>
                </a:solidFill>
                <a:latin typeface="Times New Roman" pitchFamily="18" charset="0"/>
                <a:cs typeface="Times New Roman" pitchFamily="18" charset="0"/>
              </a:rPr>
              <a:t> proposals</a:t>
            </a:r>
            <a:r>
              <a:rPr lang="pl-PL" altLang="ru-RU" b="1">
                <a:solidFill>
                  <a:srgbClr val="3333CC"/>
                </a:solidFill>
                <a:latin typeface="Times New Roman" pitchFamily="18" charset="0"/>
                <a:cs typeface="Times New Roman" pitchFamily="18" charset="0"/>
              </a:rPr>
              <a:t>;   150  accepted;   </a:t>
            </a:r>
            <a:r>
              <a:rPr lang="en-US" b="1">
                <a:solidFill>
                  <a:srgbClr val="3333CC"/>
                </a:solidFill>
                <a:latin typeface="Times New Roman" pitchFamily="18" charset="0"/>
                <a:cs typeface="Times New Roman" pitchFamily="18" charset="0"/>
              </a:rPr>
              <a:t>17 countries</a:t>
            </a:r>
            <a:r>
              <a:rPr lang="pl-PL" b="1">
                <a:solidFill>
                  <a:srgbClr val="3333CC"/>
                </a:solidFill>
                <a:latin typeface="Times New Roman" pitchFamily="18" charset="0"/>
                <a:cs typeface="Times New Roman" pitchFamily="18" charset="0"/>
              </a:rPr>
              <a:t>; </a:t>
            </a:r>
            <a:r>
              <a:rPr lang="en-US" altLang="ru-RU" b="1">
                <a:solidFill>
                  <a:srgbClr val="3333CC"/>
                </a:solidFill>
                <a:latin typeface="Times New Roman" pitchFamily="18" charset="0"/>
                <a:cs typeface="Times New Roman" pitchFamily="18" charset="0"/>
              </a:rPr>
              <a:t>59</a:t>
            </a:r>
            <a:r>
              <a:rPr lang="pl-PL" altLang="ru-RU" b="1">
                <a:solidFill>
                  <a:srgbClr val="3333CC"/>
                </a:solidFill>
                <a:latin typeface="Times New Roman" pitchFamily="18" charset="0"/>
                <a:cs typeface="Times New Roman" pitchFamily="18" charset="0"/>
              </a:rPr>
              <a:t> </a:t>
            </a:r>
            <a:r>
              <a:rPr lang="en-US" altLang="ru-RU" b="1">
                <a:solidFill>
                  <a:srgbClr val="3333CC"/>
                </a:solidFill>
                <a:latin typeface="Times New Roman" pitchFamily="18" charset="0"/>
                <a:cs typeface="Times New Roman" pitchFamily="18" charset="0"/>
              </a:rPr>
              <a:t>visiting users from 12 countries</a:t>
            </a:r>
            <a:endParaRPr lang="pl-PL" altLang="ru-RU" sz="1500" b="1">
              <a:solidFill>
                <a:srgbClr val="3333CC"/>
              </a:solidFill>
              <a:latin typeface="Times New Roman" pitchFamily="18" charset="0"/>
              <a:cs typeface="Times New Roman" pitchFamily="18" charset="0"/>
            </a:endParaRPr>
          </a:p>
          <a:p>
            <a:endParaRPr lang="en-US" altLang="ru-RU" sz="1500" b="1">
              <a:solidFill>
                <a:srgbClr val="3333CC"/>
              </a:solidFill>
              <a:latin typeface="Times New Roman" pitchFamily="18" charset="0"/>
              <a:cs typeface="Times New Roman" pitchFamily="18" charset="0"/>
            </a:endParaRPr>
          </a:p>
          <a:p>
            <a:r>
              <a:rPr lang="pl-PL" altLang="ru-RU" b="1">
                <a:solidFill>
                  <a:srgbClr val="C00000"/>
                </a:solidFill>
                <a:latin typeface="Times New Roman" pitchFamily="18" charset="0"/>
                <a:cs typeface="Times New Roman" pitchFamily="18" charset="0"/>
              </a:rPr>
              <a:t>2015</a:t>
            </a:r>
            <a:r>
              <a:rPr lang="pl-PL" altLang="ru-RU" b="1">
                <a:solidFill>
                  <a:srgbClr val="3333CC"/>
                </a:solidFill>
                <a:latin typeface="Times New Roman" pitchFamily="18" charset="0"/>
                <a:cs typeface="Times New Roman" pitchFamily="18" charset="0"/>
              </a:rPr>
              <a:t> – </a:t>
            </a:r>
            <a:r>
              <a:rPr lang="ru-RU" altLang="ru-RU" b="1">
                <a:solidFill>
                  <a:srgbClr val="3333CC"/>
                </a:solidFill>
                <a:latin typeface="Times New Roman" pitchFamily="18" charset="0"/>
                <a:cs typeface="Times New Roman" pitchFamily="18" charset="0"/>
              </a:rPr>
              <a:t>1</a:t>
            </a:r>
            <a:r>
              <a:rPr lang="pl-PL" altLang="ru-RU" b="1">
                <a:solidFill>
                  <a:srgbClr val="3333CC"/>
                </a:solidFill>
                <a:latin typeface="Times New Roman" pitchFamily="18" charset="0"/>
                <a:cs typeface="Times New Roman" pitchFamily="18" charset="0"/>
              </a:rPr>
              <a:t>97</a:t>
            </a:r>
            <a:r>
              <a:rPr lang="en-US" altLang="ru-RU" b="1">
                <a:solidFill>
                  <a:srgbClr val="3333CC"/>
                </a:solidFill>
                <a:latin typeface="Times New Roman" pitchFamily="18" charset="0"/>
                <a:cs typeface="Times New Roman" pitchFamily="18" charset="0"/>
              </a:rPr>
              <a:t> proposals</a:t>
            </a:r>
            <a:r>
              <a:rPr lang="pl-PL" altLang="ru-RU" b="1">
                <a:solidFill>
                  <a:srgbClr val="3333CC"/>
                </a:solidFill>
                <a:latin typeface="Times New Roman" pitchFamily="18" charset="0"/>
                <a:cs typeface="Times New Roman" pitchFamily="18" charset="0"/>
              </a:rPr>
              <a:t>;   174  accepted;   19 </a:t>
            </a:r>
            <a:r>
              <a:rPr lang="en-US" altLang="ru-RU" b="1">
                <a:solidFill>
                  <a:srgbClr val="3333CC"/>
                </a:solidFill>
                <a:latin typeface="Times New Roman" pitchFamily="18" charset="0"/>
                <a:cs typeface="Times New Roman" pitchFamily="18" charset="0"/>
              </a:rPr>
              <a:t>countries</a:t>
            </a:r>
            <a:r>
              <a:rPr lang="pl-PL" altLang="ru-RU" b="1">
                <a:solidFill>
                  <a:srgbClr val="3333CC"/>
                </a:solidFill>
                <a:latin typeface="Times New Roman" pitchFamily="18" charset="0"/>
                <a:cs typeface="Times New Roman" pitchFamily="18" charset="0"/>
              </a:rPr>
              <a:t>; </a:t>
            </a:r>
            <a:r>
              <a:rPr lang="en-US" altLang="ru-RU" b="1">
                <a:solidFill>
                  <a:srgbClr val="3333CC"/>
                </a:solidFill>
                <a:latin typeface="Times New Roman" pitchFamily="18" charset="0"/>
                <a:cs typeface="Times New Roman" pitchFamily="18" charset="0"/>
              </a:rPr>
              <a:t>67 visiting users from 14</a:t>
            </a:r>
            <a:r>
              <a:rPr lang="pl-PL" altLang="ru-RU" b="1">
                <a:solidFill>
                  <a:srgbClr val="3333CC"/>
                </a:solidFill>
                <a:latin typeface="Times New Roman" pitchFamily="18" charset="0"/>
                <a:cs typeface="Times New Roman" pitchFamily="18" charset="0"/>
              </a:rPr>
              <a:t> </a:t>
            </a:r>
            <a:r>
              <a:rPr lang="en-US" altLang="ru-RU" b="1">
                <a:solidFill>
                  <a:srgbClr val="3333CC"/>
                </a:solidFill>
                <a:latin typeface="Times New Roman" pitchFamily="18" charset="0"/>
                <a:cs typeface="Times New Roman" pitchFamily="18" charset="0"/>
              </a:rPr>
              <a:t>countries</a:t>
            </a:r>
            <a:endParaRPr lang="pl-PL" altLang="ru-RU" sz="1500" b="1">
              <a:solidFill>
                <a:srgbClr val="3333CC"/>
              </a:solidFill>
              <a:latin typeface="Times New Roman" pitchFamily="18" charset="0"/>
              <a:cs typeface="Times New Roman" pitchFamily="18" charset="0"/>
            </a:endParaRPr>
          </a:p>
          <a:p>
            <a:r>
              <a:rPr lang="en-US" altLang="ru-RU" sz="1500" b="1">
                <a:solidFill>
                  <a:srgbClr val="3333CC"/>
                </a:solidFill>
                <a:latin typeface="Times New Roman" pitchFamily="18" charset="0"/>
                <a:cs typeface="Times New Roman" pitchFamily="18" charset="0"/>
              </a:rPr>
              <a:t> </a:t>
            </a:r>
          </a:p>
          <a:p>
            <a:r>
              <a:rPr lang="pl-PL" altLang="ru-RU" b="1">
                <a:solidFill>
                  <a:srgbClr val="C00000"/>
                </a:solidFill>
                <a:latin typeface="Times New Roman" pitchFamily="18" charset="0"/>
                <a:cs typeface="Times New Roman" pitchFamily="18" charset="0"/>
              </a:rPr>
              <a:t>2016</a:t>
            </a:r>
            <a:r>
              <a:rPr lang="pl-PL" altLang="ru-RU" b="1">
                <a:solidFill>
                  <a:srgbClr val="3333CC"/>
                </a:solidFill>
                <a:latin typeface="Times New Roman" pitchFamily="18" charset="0"/>
                <a:cs typeface="Times New Roman" pitchFamily="18" charset="0"/>
              </a:rPr>
              <a:t> – 238 proposals;   208  accepted;   19 countries; 102</a:t>
            </a:r>
            <a:r>
              <a:rPr lang="en-US" altLang="ru-RU" b="1">
                <a:solidFill>
                  <a:srgbClr val="3333CC"/>
                </a:solidFill>
                <a:latin typeface="Times New Roman" pitchFamily="18" charset="0"/>
                <a:cs typeface="Times New Roman" pitchFamily="18" charset="0"/>
              </a:rPr>
              <a:t> visiting users from 1</a:t>
            </a:r>
            <a:r>
              <a:rPr lang="pl-PL" altLang="ru-RU" b="1">
                <a:solidFill>
                  <a:srgbClr val="3333CC"/>
                </a:solidFill>
                <a:latin typeface="Times New Roman" pitchFamily="18" charset="0"/>
                <a:cs typeface="Times New Roman" pitchFamily="18" charset="0"/>
              </a:rPr>
              <a:t>1 </a:t>
            </a:r>
            <a:r>
              <a:rPr lang="en-US" altLang="ru-RU" b="1">
                <a:solidFill>
                  <a:srgbClr val="3333CC"/>
                </a:solidFill>
                <a:latin typeface="Times New Roman" pitchFamily="18" charset="0"/>
                <a:cs typeface="Times New Roman" pitchFamily="18" charset="0"/>
              </a:rPr>
              <a:t>countries</a:t>
            </a:r>
            <a:endParaRPr lang="pl-PL" altLang="ru-RU" b="1">
              <a:solidFill>
                <a:srgbClr val="3333CC"/>
              </a:solidFill>
              <a:latin typeface="Times New Roman" pitchFamily="18" charset="0"/>
              <a:cs typeface="Times New Roman" pitchFamily="18" charset="0"/>
            </a:endParaRPr>
          </a:p>
        </p:txBody>
      </p:sp>
      <p:graphicFrame>
        <p:nvGraphicFramePr>
          <p:cNvPr id="60" name="Диаграмма 11"/>
          <p:cNvGraphicFramePr>
            <a:graphicFrameLocks noGrp="1"/>
          </p:cNvGraphicFramePr>
          <p:nvPr/>
        </p:nvGraphicFramePr>
        <p:xfrm>
          <a:off x="-723900" y="2515321"/>
          <a:ext cx="47244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61" name="Прямоугольник 4"/>
          <p:cNvSpPr/>
          <p:nvPr/>
        </p:nvSpPr>
        <p:spPr>
          <a:xfrm>
            <a:off x="2174875" y="4876800"/>
            <a:ext cx="7207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47%</a:t>
            </a:r>
          </a:p>
        </p:txBody>
      </p:sp>
      <p:sp>
        <p:nvSpPr>
          <p:cNvPr id="62" name="Прямоугольник 13"/>
          <p:cNvSpPr/>
          <p:nvPr/>
        </p:nvSpPr>
        <p:spPr>
          <a:xfrm>
            <a:off x="650875" y="4648200"/>
            <a:ext cx="72072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26%</a:t>
            </a:r>
          </a:p>
        </p:txBody>
      </p:sp>
      <p:sp>
        <p:nvSpPr>
          <p:cNvPr id="63" name="Прямоугольник 14"/>
          <p:cNvSpPr/>
          <p:nvPr/>
        </p:nvSpPr>
        <p:spPr>
          <a:xfrm>
            <a:off x="1336675" y="5753100"/>
            <a:ext cx="79216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9.8%</a:t>
            </a:r>
          </a:p>
        </p:txBody>
      </p:sp>
      <p:sp>
        <p:nvSpPr>
          <p:cNvPr id="64" name="Прямоугольник 15"/>
          <p:cNvSpPr/>
          <p:nvPr/>
        </p:nvSpPr>
        <p:spPr>
          <a:xfrm>
            <a:off x="879475" y="5638800"/>
            <a:ext cx="792163"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6.7%</a:t>
            </a:r>
          </a:p>
        </p:txBody>
      </p:sp>
      <p:sp>
        <p:nvSpPr>
          <p:cNvPr id="65" name="Прямоугольник 16"/>
          <p:cNvSpPr/>
          <p:nvPr/>
        </p:nvSpPr>
        <p:spPr>
          <a:xfrm>
            <a:off x="727075" y="5334000"/>
            <a:ext cx="792163"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5.5%</a:t>
            </a:r>
          </a:p>
        </p:txBody>
      </p:sp>
      <p:sp>
        <p:nvSpPr>
          <p:cNvPr id="66" name="Прямоугольник 18"/>
          <p:cNvSpPr/>
          <p:nvPr/>
        </p:nvSpPr>
        <p:spPr>
          <a:xfrm>
            <a:off x="1260475" y="4038600"/>
            <a:ext cx="792163"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chemeClr val="tx1"/>
                </a:solidFill>
                <a:latin typeface="Times New Roman" panose="02020603050405020304" pitchFamily="18" charset="0"/>
                <a:cs typeface="Times New Roman" panose="02020603050405020304" pitchFamily="18" charset="0"/>
              </a:rPr>
              <a:t>3.7%</a:t>
            </a:r>
          </a:p>
        </p:txBody>
      </p:sp>
      <p:sp>
        <p:nvSpPr>
          <p:cNvPr id="234509" name="Прямоугольник 66"/>
          <p:cNvSpPr>
            <a:spLocks noChangeArrowheads="1"/>
          </p:cNvSpPr>
          <p:nvPr/>
        </p:nvSpPr>
        <p:spPr bwMode="auto">
          <a:xfrm>
            <a:off x="1466850" y="36576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b="1">
                <a:solidFill>
                  <a:srgbClr val="0000FF"/>
                </a:solidFill>
              </a:rPr>
              <a:t>2014</a:t>
            </a:r>
            <a:r>
              <a:rPr lang="en-US" b="1">
                <a:solidFill>
                  <a:srgbClr val="0000FF"/>
                </a:solidFill>
              </a:rPr>
              <a:t> </a:t>
            </a:r>
            <a:endParaRPr lang="pl-PL"/>
          </a:p>
        </p:txBody>
      </p:sp>
      <p:graphicFrame>
        <p:nvGraphicFramePr>
          <p:cNvPr id="68" name="Диаграмма 67"/>
          <p:cNvGraphicFramePr/>
          <p:nvPr/>
        </p:nvGraphicFramePr>
        <p:xfrm>
          <a:off x="5676900" y="2877450"/>
          <a:ext cx="4953000" cy="3733800"/>
        </p:xfrm>
        <a:graphic>
          <a:graphicData uri="http://schemas.openxmlformats.org/drawingml/2006/chart">
            <c:chart xmlns:c="http://schemas.openxmlformats.org/drawingml/2006/chart" xmlns:r="http://schemas.openxmlformats.org/officeDocument/2006/relationships" r:id="rId5"/>
          </a:graphicData>
        </a:graphic>
      </p:graphicFrame>
      <p:sp>
        <p:nvSpPr>
          <p:cNvPr id="234511" name="Прямоугольник 68"/>
          <p:cNvSpPr>
            <a:spLocks noChangeArrowheads="1"/>
          </p:cNvSpPr>
          <p:nvPr/>
        </p:nvSpPr>
        <p:spPr bwMode="auto">
          <a:xfrm>
            <a:off x="7410450" y="3733800"/>
            <a:ext cx="70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b="1">
                <a:solidFill>
                  <a:srgbClr val="0000FF"/>
                </a:solidFill>
              </a:rPr>
              <a:t>2016</a:t>
            </a:r>
            <a:r>
              <a:rPr lang="en-US" b="1">
                <a:solidFill>
                  <a:srgbClr val="0000FF"/>
                </a:solidFill>
              </a:rPr>
              <a:t> </a:t>
            </a:r>
            <a:endParaRPr lang="pl-PL"/>
          </a:p>
        </p:txBody>
      </p:sp>
      <p:cxnSp>
        <p:nvCxnSpPr>
          <p:cNvPr id="70" name="Прямая со стрелкой 69"/>
          <p:cNvCxnSpPr/>
          <p:nvPr/>
        </p:nvCxnSpPr>
        <p:spPr>
          <a:xfrm>
            <a:off x="889000" y="2997200"/>
            <a:ext cx="0" cy="381000"/>
          </a:xfrm>
          <a:prstGeom prst="straightConnector1">
            <a:avLst/>
          </a:prstGeom>
          <a:ln w="38100">
            <a:solidFill>
              <a:srgbClr val="C00000"/>
            </a:solidFill>
            <a:tailEnd type="arrow"/>
          </a:ln>
        </p:spPr>
        <p:style>
          <a:lnRef idx="1">
            <a:schemeClr val="accent2"/>
          </a:lnRef>
          <a:fillRef idx="0">
            <a:schemeClr val="accent2"/>
          </a:fillRef>
          <a:effectRef idx="0">
            <a:schemeClr val="accent2"/>
          </a:effectRef>
          <a:fontRef idx="minor">
            <a:schemeClr val="tx1"/>
          </a:fontRef>
        </p:style>
      </p:cxnSp>
      <p:cxnSp>
        <p:nvCxnSpPr>
          <p:cNvPr id="71" name="Прямая со стрелкой 70"/>
          <p:cNvCxnSpPr/>
          <p:nvPr/>
        </p:nvCxnSpPr>
        <p:spPr>
          <a:xfrm flipV="1">
            <a:off x="4800600" y="2895600"/>
            <a:ext cx="0" cy="381000"/>
          </a:xfrm>
          <a:prstGeom prst="straightConnector1">
            <a:avLst/>
          </a:prstGeom>
          <a:ln w="38100">
            <a:solidFill>
              <a:srgbClr val="00B050"/>
            </a:solidFill>
            <a:tailEnd type="arrow"/>
          </a:ln>
        </p:spPr>
        <p:style>
          <a:lnRef idx="1">
            <a:schemeClr val="accent2"/>
          </a:lnRef>
          <a:fillRef idx="0">
            <a:schemeClr val="accent2"/>
          </a:fillRef>
          <a:effectRef idx="0">
            <a:schemeClr val="accent2"/>
          </a:effectRef>
          <a:fontRef idx="minor">
            <a:schemeClr val="tx1"/>
          </a:fontRef>
        </p:style>
      </p:cxnSp>
      <p:cxnSp>
        <p:nvCxnSpPr>
          <p:cNvPr id="72" name="Прямая со стрелкой 71"/>
          <p:cNvCxnSpPr/>
          <p:nvPr/>
        </p:nvCxnSpPr>
        <p:spPr>
          <a:xfrm flipV="1">
            <a:off x="3159125" y="2879725"/>
            <a:ext cx="0" cy="381000"/>
          </a:xfrm>
          <a:prstGeom prst="straightConnector1">
            <a:avLst/>
          </a:prstGeom>
          <a:ln w="38100">
            <a:solidFill>
              <a:srgbClr val="00B050"/>
            </a:solidFill>
            <a:tailEnd type="arrow"/>
          </a:ln>
        </p:spPr>
        <p:style>
          <a:lnRef idx="1">
            <a:schemeClr val="accent2"/>
          </a:lnRef>
          <a:fillRef idx="0">
            <a:schemeClr val="accent2"/>
          </a:fillRef>
          <a:effectRef idx="0">
            <a:schemeClr val="accent2"/>
          </a:effectRef>
          <a:fontRef idx="minor">
            <a:schemeClr val="tx1"/>
          </a:fontRef>
        </p:style>
      </p:cxnSp>
      <p:sp>
        <p:nvSpPr>
          <p:cNvPr id="234515" name="Скругленный прямоугольник 18"/>
          <p:cNvSpPr>
            <a:spLocks noChangeArrowheads="1"/>
          </p:cNvSpPr>
          <p:nvPr/>
        </p:nvSpPr>
        <p:spPr bwMode="auto">
          <a:xfrm>
            <a:off x="203200" y="231775"/>
            <a:ext cx="8766175"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3000" b="1">
                <a:solidFill>
                  <a:srgbClr val="FFFF00"/>
                </a:solidFill>
              </a:rPr>
              <a:t>FLNP User Programme at IBR-2 instruments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Рисунок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288" y="1182688"/>
            <a:ext cx="370522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Box 2"/>
          <p:cNvSpPr txBox="1">
            <a:spLocks noChangeArrowheads="1"/>
          </p:cNvSpPr>
          <p:nvPr/>
        </p:nvSpPr>
        <p:spPr bwMode="auto">
          <a:xfrm>
            <a:off x="3851275" y="1689100"/>
            <a:ext cx="453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rgbClr val="990000"/>
                </a:solidFill>
              </a:rPr>
              <a:t>Number of articles per year (including published and submitted)</a:t>
            </a:r>
            <a:endParaRPr lang="ru-RU" b="1">
              <a:solidFill>
                <a:srgbClr val="990000"/>
              </a:solidFill>
            </a:endParaRPr>
          </a:p>
        </p:txBody>
      </p:sp>
      <p:pic>
        <p:nvPicPr>
          <p:cNvPr id="235524" name="Рисунок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988" y="3687763"/>
            <a:ext cx="29781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5" name="TextBox 4"/>
          <p:cNvSpPr txBox="1">
            <a:spLocks noChangeArrowheads="1"/>
          </p:cNvSpPr>
          <p:nvPr/>
        </p:nvSpPr>
        <p:spPr bwMode="auto">
          <a:xfrm>
            <a:off x="947738" y="971550"/>
            <a:ext cx="7920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rgbClr val="002060"/>
                </a:solidFill>
                <a:latin typeface="Times New Roman" pitchFamily="18" charset="0"/>
                <a:cs typeface="Times New Roman" pitchFamily="18" charset="0"/>
              </a:rPr>
              <a:t>Scientific article outcome of IBR-2 spectrometer complex (2014-2016)</a:t>
            </a:r>
            <a:endParaRPr lang="pl-PL" sz="2000" b="1">
              <a:solidFill>
                <a:srgbClr val="002060"/>
              </a:solidFill>
              <a:latin typeface="Times New Roman" pitchFamily="18" charset="0"/>
              <a:cs typeface="Times New Roman" pitchFamily="18" charset="0"/>
            </a:endParaRPr>
          </a:p>
        </p:txBody>
      </p:sp>
      <p:pic>
        <p:nvPicPr>
          <p:cNvPr id="235526" name="Рисунок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60713" y="3617913"/>
            <a:ext cx="2978150"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27" name="Рисунок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8550" y="3546475"/>
            <a:ext cx="30384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8" name="TextBox 7"/>
          <p:cNvSpPr txBox="1">
            <a:spLocks noChangeArrowheads="1"/>
          </p:cNvSpPr>
          <p:nvPr/>
        </p:nvSpPr>
        <p:spPr bwMode="auto">
          <a:xfrm>
            <a:off x="3894138" y="2652713"/>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a:solidFill>
                  <a:srgbClr val="006600"/>
                </a:solidFill>
              </a:rPr>
              <a:t>Statistics of articles per instrument (only published ones are analyzed)</a:t>
            </a:r>
            <a:endParaRPr lang="ru-RU" b="1">
              <a:solidFill>
                <a:srgbClr val="006600"/>
              </a:solidFill>
            </a:endParaRPr>
          </a:p>
        </p:txBody>
      </p:sp>
      <p:sp>
        <p:nvSpPr>
          <p:cNvPr id="235529" name="Скругленный прямоугольник 18"/>
          <p:cNvSpPr>
            <a:spLocks noChangeArrowheads="1"/>
          </p:cNvSpPr>
          <p:nvPr/>
        </p:nvSpPr>
        <p:spPr bwMode="auto">
          <a:xfrm>
            <a:off x="203200" y="231775"/>
            <a:ext cx="8766175"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3000" b="1">
                <a:solidFill>
                  <a:srgbClr val="FFFF00"/>
                </a:solidFill>
              </a:rPr>
              <a:t>FLNP User Programme at IBR-2 instruments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Прямоугольник 1"/>
          <p:cNvSpPr>
            <a:spLocks noChangeArrowheads="1"/>
          </p:cNvSpPr>
          <p:nvPr/>
        </p:nvSpPr>
        <p:spPr bwMode="auto">
          <a:xfrm>
            <a:off x="392113" y="1385888"/>
            <a:ext cx="8383587" cy="1108075"/>
          </a:xfrm>
          <a:prstGeom prst="rect">
            <a:avLst/>
          </a:prstGeom>
          <a:solidFill>
            <a:srgbClr val="FFFF00"/>
          </a:solidFill>
          <a:ln w="9525">
            <a:solidFill>
              <a:srgbClr val="C00000"/>
            </a:solidFill>
            <a:miter lim="800000"/>
            <a:headEnd/>
            <a:tailEnd/>
          </a:ln>
        </p:spPr>
        <p:txBody>
          <a:bodyPr>
            <a:spAutoFit/>
          </a:bodyPr>
          <a:lstStyle/>
          <a:p>
            <a:pPr marL="723900" algn="ctr" defTabSz="812800"/>
            <a:r>
              <a:rPr lang="en-US" sz="2200" b="1">
                <a:solidFill>
                  <a:srgbClr val="0000FF"/>
                </a:solidFill>
              </a:rPr>
              <a:t>Methods, Algorithms and Software for Modeling Physical Systems, Mathematical Processing and Analysis of Experimental Data</a:t>
            </a:r>
            <a:endParaRPr lang="ru-RU" sz="2200" b="1">
              <a:solidFill>
                <a:srgbClr val="0000FF"/>
              </a:solidFill>
            </a:endParaRPr>
          </a:p>
        </p:txBody>
      </p:sp>
      <p:sp>
        <p:nvSpPr>
          <p:cNvPr id="236548" name="Скругленный прямоугольник 18"/>
          <p:cNvSpPr>
            <a:spLocks noChangeArrowheads="1"/>
          </p:cNvSpPr>
          <p:nvPr/>
        </p:nvSpPr>
        <p:spPr bwMode="auto">
          <a:xfrm>
            <a:off x="290513" y="417513"/>
            <a:ext cx="8534400" cy="612775"/>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3000" b="1">
                <a:solidFill>
                  <a:srgbClr val="FFFF00"/>
                </a:solidFill>
              </a:rPr>
              <a:t>Recommendations on themes and projects</a:t>
            </a:r>
          </a:p>
        </p:txBody>
      </p:sp>
      <p:sp>
        <p:nvSpPr>
          <p:cNvPr id="3" name="Прямоугольник 2"/>
          <p:cNvSpPr>
            <a:spLocks noChangeArrowheads="1"/>
          </p:cNvSpPr>
          <p:nvPr/>
        </p:nvSpPr>
        <p:spPr bwMode="auto">
          <a:xfrm>
            <a:off x="7670800" y="2112963"/>
            <a:ext cx="1444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t>Gh. Adam</a:t>
            </a:r>
            <a:endParaRPr lang="ru-RU" sz="1600" i="1"/>
          </a:p>
        </p:txBody>
      </p:sp>
      <p:sp>
        <p:nvSpPr>
          <p:cNvPr id="5" name="Прямоугольник 4"/>
          <p:cNvSpPr>
            <a:spLocks noChangeArrowheads="1"/>
          </p:cNvSpPr>
          <p:nvPr/>
        </p:nvSpPr>
        <p:spPr bwMode="auto">
          <a:xfrm>
            <a:off x="160338" y="2887663"/>
            <a:ext cx="4005262"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900">
                <a:solidFill>
                  <a:srgbClr val="014975"/>
                </a:solidFill>
              </a:rPr>
              <a:t>     The scientific merits of the theme are determined by carrying out </a:t>
            </a:r>
            <a:r>
              <a:rPr lang="en-US" sz="1900">
                <a:solidFill>
                  <a:srgbClr val="C00000"/>
                </a:solidFill>
              </a:rPr>
              <a:t>advanced research in the field of computational mathematics and computational physics </a:t>
            </a:r>
            <a:r>
              <a:rPr lang="en-US" sz="1900">
                <a:solidFill>
                  <a:srgbClr val="014975"/>
                </a:solidFill>
              </a:rPr>
              <a:t>aimed at the development of new mathematical methods, algorithms, and software for addressing the various topics of JINR experimental and theoretical studies by using the newest computational tools, primarily the heterogeneous cluster </a:t>
            </a:r>
            <a:r>
              <a:rPr lang="en-US" sz="1900">
                <a:solidFill>
                  <a:srgbClr val="C00000"/>
                </a:solidFill>
              </a:rPr>
              <a:t>HybriLIT.</a:t>
            </a:r>
            <a:r>
              <a:rPr lang="en-US" sz="1900">
                <a:solidFill>
                  <a:srgbClr val="014975"/>
                </a:solidFill>
              </a:rPr>
              <a:t> </a:t>
            </a:r>
            <a:endParaRPr lang="ru-RU" sz="1900">
              <a:solidFill>
                <a:srgbClr val="014975"/>
              </a:solidFill>
            </a:endParaRPr>
          </a:p>
        </p:txBody>
      </p:sp>
      <p:pic>
        <p:nvPicPr>
          <p:cNvPr id="195590"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14825" y="2889250"/>
            <a:ext cx="4741863"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953" name="Picture 9" descr="http://lit.jinr.ru/Img/lit_emb_50_lat.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375" y="1528763"/>
            <a:ext cx="8191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59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844800"/>
            <a:ext cx="9144000" cy="401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19139" name="Picture 7"/>
          <p:cNvPicPr>
            <a:picLocks noChangeAspect="1" noChangeArrowheads="1"/>
          </p:cNvPicPr>
          <p:nvPr/>
        </p:nvPicPr>
        <p:blipFill>
          <a:blip r:embed="rId2" cstate="screen">
            <a:extLst>
              <a:ext uri="{28A0092B-C50C-407E-A947-70E740481C1C}">
                <a14:useLocalDpi xmlns:a14="http://schemas.microsoft.com/office/drawing/2010/main"/>
              </a:ext>
            </a:extLst>
          </a:blip>
          <a:srcRect l="8253" t="3235" r="3378" b="8749"/>
          <a:stretch>
            <a:fillRect/>
          </a:stretch>
        </p:blipFill>
        <p:spPr bwMode="auto">
          <a:xfrm>
            <a:off x="508000" y="1206500"/>
            <a:ext cx="38481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40"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l="7549" t="2872" r="3790" b="9114"/>
          <a:stretch>
            <a:fillRect/>
          </a:stretch>
        </p:blipFill>
        <p:spPr bwMode="auto">
          <a:xfrm>
            <a:off x="4851400" y="1206500"/>
            <a:ext cx="38608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528638" y="465138"/>
            <a:ext cx="7700962" cy="86995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3500" dirty="0" smtClean="0">
                <a:solidFill>
                  <a:srgbClr val="C00000"/>
                </a:solidFill>
                <a:effectLst>
                  <a:outerShdw blurRad="38100" dist="38100" dir="2700000" algn="tl">
                    <a:srgbClr val="C0C0C0"/>
                  </a:outerShdw>
                </a:effectLst>
              </a:rPr>
              <a:t>Agenda of the PAC meeting</a:t>
            </a:r>
            <a:endParaRPr lang="en-US" sz="3500" dirty="0">
              <a:solidFill>
                <a:srgbClr val="C00000"/>
              </a:solidFill>
              <a:effectLst>
                <a:outerShdw blurRad="38100" dist="38100" dir="2700000" algn="tl">
                  <a:srgbClr val="C0C0C0"/>
                </a:outerShdw>
              </a:effectLst>
            </a:endParaRPr>
          </a:p>
        </p:txBody>
      </p:sp>
      <p:sp>
        <p:nvSpPr>
          <p:cNvPr id="2" name="Прямоугольник 1"/>
          <p:cNvSpPr/>
          <p:nvPr/>
        </p:nvSpPr>
        <p:spPr>
          <a:xfrm>
            <a:off x="434975" y="1247775"/>
            <a:ext cx="8302625" cy="53562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 name="Прямая соединительная линия 3"/>
          <p:cNvCxnSpPr>
            <a:stCxn id="2" idx="0"/>
            <a:endCxn id="2" idx="2"/>
          </p:cNvCxnSpPr>
          <p:nvPr/>
        </p:nvCxnSpPr>
        <p:spPr>
          <a:xfrm>
            <a:off x="4586288" y="1247775"/>
            <a:ext cx="0" cy="5356225"/>
          </a:xfrm>
          <a:prstGeom prst="lin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 name="Прямоугольник 8"/>
          <p:cNvSpPr/>
          <p:nvPr/>
        </p:nvSpPr>
        <p:spPr>
          <a:xfrm>
            <a:off x="261938" y="2339975"/>
            <a:ext cx="8631237" cy="2314575"/>
          </a:xfrm>
          <a:prstGeom prst="rect">
            <a:avLst/>
          </a:prstGeom>
          <a:solidFill>
            <a:srgbClr val="FFFF00"/>
          </a:solidFill>
          <a:ln w="47625">
            <a:solidFill>
              <a:srgbClr val="FF9900"/>
            </a:solidFill>
          </a:ln>
        </p:spPr>
        <p:txBody>
          <a:bodyPr>
            <a:spAutoFit/>
          </a:bodyPr>
          <a:lstStyle/>
          <a:p>
            <a:pPr algn="ctr">
              <a:lnSpc>
                <a:spcPct val="130000"/>
              </a:lnSpc>
              <a:spcAft>
                <a:spcPts val="1200"/>
              </a:spcAft>
              <a:defRPr/>
            </a:pPr>
            <a:r>
              <a:rPr lang="en-US" sz="2200" b="1" dirty="0">
                <a:solidFill>
                  <a:srgbClr val="0000FF"/>
                </a:solidFill>
              </a:rPr>
              <a:t>Highlights of</a:t>
            </a:r>
            <a:r>
              <a:rPr lang="ru-RU" sz="2200" b="1" dirty="0">
                <a:solidFill>
                  <a:srgbClr val="0000FF"/>
                </a:solidFill>
              </a:rPr>
              <a:t> </a:t>
            </a:r>
            <a:r>
              <a:rPr lang="en-US" sz="2200" b="1" dirty="0">
                <a:solidFill>
                  <a:srgbClr val="0000FF"/>
                </a:solidFill>
              </a:rPr>
              <a:t>the 45</a:t>
            </a:r>
            <a:r>
              <a:rPr lang="en-US" sz="2200" b="1" baseline="30000" dirty="0">
                <a:solidFill>
                  <a:srgbClr val="0000FF"/>
                </a:solidFill>
              </a:rPr>
              <a:t>th</a:t>
            </a:r>
            <a:r>
              <a:rPr lang="en-US" sz="2200" b="1" dirty="0">
                <a:solidFill>
                  <a:srgbClr val="0000FF"/>
                </a:solidFill>
              </a:rPr>
              <a:t> PAC-CMP meeting: </a:t>
            </a:r>
          </a:p>
          <a:p>
            <a:pPr marL="342900" indent="-342900">
              <a:lnSpc>
                <a:spcPct val="130000"/>
              </a:lnSpc>
              <a:spcAft>
                <a:spcPts val="1200"/>
              </a:spcAft>
              <a:buFont typeface="Wingdings" pitchFamily="2" charset="2"/>
              <a:buChar char="ü"/>
              <a:defRPr/>
            </a:pPr>
            <a:r>
              <a:rPr lang="en-US" sz="2200" b="1" dirty="0">
                <a:solidFill>
                  <a:srgbClr val="0000FF"/>
                </a:solidFill>
              </a:rPr>
              <a:t>Development of a concept for JINR’s new neutron source</a:t>
            </a:r>
          </a:p>
          <a:p>
            <a:pPr marL="342900" indent="-342900">
              <a:lnSpc>
                <a:spcPct val="130000"/>
              </a:lnSpc>
              <a:spcAft>
                <a:spcPts val="1200"/>
              </a:spcAft>
              <a:buFont typeface="Wingdings" pitchFamily="2" charset="2"/>
              <a:buChar char="ü"/>
              <a:defRPr/>
            </a:pPr>
            <a:r>
              <a:rPr lang="en-US" sz="2200" b="1" dirty="0">
                <a:solidFill>
                  <a:srgbClr val="0000FF"/>
                </a:solidFill>
              </a:rPr>
              <a:t>IBR-2 scientific and technological review for 2016</a:t>
            </a:r>
          </a:p>
          <a:p>
            <a:pPr marL="342900" indent="-342900">
              <a:lnSpc>
                <a:spcPct val="130000"/>
              </a:lnSpc>
              <a:spcAft>
                <a:spcPts val="1200"/>
              </a:spcAft>
              <a:buFont typeface="Wingdings" pitchFamily="2" charset="2"/>
              <a:buChar char="ü"/>
              <a:defRPr/>
            </a:pPr>
            <a:r>
              <a:rPr lang="en-US" sz="2200" b="1" dirty="0">
                <a:solidFill>
                  <a:srgbClr val="0000FF"/>
                </a:solidFill>
              </a:rPr>
              <a:t>Reports on themes and projects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Группа 2"/>
          <p:cNvGrpSpPr>
            <a:grpSpLocks/>
          </p:cNvGrpSpPr>
          <p:nvPr/>
        </p:nvGrpSpPr>
        <p:grpSpPr bwMode="auto">
          <a:xfrm>
            <a:off x="609600" y="1687513"/>
            <a:ext cx="3176588" cy="2608262"/>
            <a:chOff x="685801" y="712053"/>
            <a:chExt cx="7848599" cy="6145947"/>
          </a:xfrm>
        </p:grpSpPr>
        <p:pic>
          <p:nvPicPr>
            <p:cNvPr id="23758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1" y="888452"/>
              <a:ext cx="7848599" cy="596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7581" name="TextBox 1"/>
            <p:cNvSpPr txBox="1">
              <a:spLocks noChangeArrowheads="1"/>
            </p:cNvSpPr>
            <p:nvPr/>
          </p:nvSpPr>
          <p:spPr bwMode="auto">
            <a:xfrm rot="-1824817">
              <a:off x="5371560" y="712053"/>
              <a:ext cx="1871801" cy="8700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solidFill>
                    <a:srgbClr val="000000"/>
                  </a:solidFill>
                  <a:latin typeface="Calibri" pitchFamily="34" charset="0"/>
                  <a:cs typeface="DejaVu Sans"/>
                </a:rPr>
                <a:t>YuMO</a:t>
              </a:r>
            </a:p>
          </p:txBody>
        </p:sp>
      </p:grpSp>
      <p:sp>
        <p:nvSpPr>
          <p:cNvPr id="237571" name="Прямоугольник 1"/>
          <p:cNvSpPr>
            <a:spLocks noChangeArrowheads="1"/>
          </p:cNvSpPr>
          <p:nvPr/>
        </p:nvSpPr>
        <p:spPr bwMode="auto">
          <a:xfrm>
            <a:off x="357188" y="180975"/>
            <a:ext cx="8383587" cy="708025"/>
          </a:xfrm>
          <a:prstGeom prst="rect">
            <a:avLst/>
          </a:prstGeom>
          <a:solidFill>
            <a:srgbClr val="FFFF00"/>
          </a:solidFill>
          <a:ln w="9525">
            <a:solidFill>
              <a:srgbClr val="C00000"/>
            </a:solidFill>
            <a:miter lim="800000"/>
            <a:headEnd/>
            <a:tailEnd/>
          </a:ln>
        </p:spPr>
        <p:txBody>
          <a:bodyPr>
            <a:spAutoFit/>
          </a:bodyPr>
          <a:lstStyle/>
          <a:p>
            <a:pPr algn="ctr"/>
            <a:r>
              <a:rPr lang="en-US" sz="2000" b="1">
                <a:solidFill>
                  <a:srgbClr val="0000FF"/>
                </a:solidFill>
                <a:cs typeface="DejaVu Sans"/>
              </a:rPr>
              <a:t>Methods, Algorithms and Software for Modeling Physical Systems, Mathematical Processing and Analysis of Experimental Data</a:t>
            </a:r>
            <a:endParaRPr lang="ru-RU" sz="2000" b="1">
              <a:solidFill>
                <a:srgbClr val="0000FF"/>
              </a:solidFill>
              <a:cs typeface="DejaVu Sans"/>
            </a:endParaRPr>
          </a:p>
        </p:txBody>
      </p:sp>
      <p:sp>
        <p:nvSpPr>
          <p:cNvPr id="13" name="Прямоугольник 12"/>
          <p:cNvSpPr/>
          <p:nvPr/>
        </p:nvSpPr>
        <p:spPr>
          <a:xfrm>
            <a:off x="42863" y="5070475"/>
            <a:ext cx="3048000" cy="1568450"/>
          </a:xfrm>
          <a:prstGeom prst="rect">
            <a:avLst/>
          </a:prstGeom>
        </p:spPr>
        <p:txBody>
          <a:bodyPr lIns="91410" tIns="45706" rIns="91410" bIns="45706">
            <a:spAutoFit/>
          </a:bodyPr>
          <a:lstStyle/>
          <a:p>
            <a:pPr>
              <a:defRPr/>
            </a:pPr>
            <a:r>
              <a:rPr lang="en-US" sz="1600" b="1" dirty="0">
                <a:solidFill>
                  <a:srgbClr val="0033CC"/>
                </a:solidFill>
                <a:latin typeface="Calibri" panose="020F0502020204030204" pitchFamily="34" charset="0"/>
              </a:rPr>
              <a:t>Packages MAPS </a:t>
            </a:r>
            <a:r>
              <a:rPr lang="en-US" sz="1600" dirty="0">
                <a:solidFill>
                  <a:srgbClr val="0033CC"/>
                </a:solidFill>
                <a:latin typeface="Calibri" panose="020F0502020204030204" pitchFamily="34" charset="0"/>
              </a:rPr>
              <a:t>and </a:t>
            </a:r>
            <a:r>
              <a:rPr lang="en-US" sz="1600" b="1" dirty="0">
                <a:solidFill>
                  <a:srgbClr val="0033CC"/>
                </a:solidFill>
                <a:latin typeface="Calibri" panose="020F0502020204030204" pitchFamily="34" charset="0"/>
              </a:rPr>
              <a:t>SPEVA</a:t>
            </a:r>
            <a:r>
              <a:rPr lang="en-US" sz="1600" dirty="0">
                <a:solidFill>
                  <a:srgbClr val="0033CC"/>
                </a:solidFill>
                <a:latin typeface="Calibri" panose="020F0502020204030204" pitchFamily="34" charset="0"/>
              </a:rPr>
              <a:t> were developed for preliminary analysis and final mathematical processing of </a:t>
            </a:r>
            <a:r>
              <a:rPr lang="en-US" sz="1600" i="1" dirty="0">
                <a:solidFill>
                  <a:schemeClr val="accent2">
                    <a:lumMod val="75000"/>
                  </a:schemeClr>
                </a:solidFill>
                <a:latin typeface="Calibri" panose="020F0502020204030204" pitchFamily="34" charset="0"/>
              </a:rPr>
              <a:t>large neutron diffraction data </a:t>
            </a:r>
            <a:r>
              <a:rPr lang="en-US" sz="1600" dirty="0">
                <a:solidFill>
                  <a:srgbClr val="0033CC"/>
                </a:solidFill>
                <a:latin typeface="Calibri" panose="020F0502020204030204" pitchFamily="34" charset="0"/>
              </a:rPr>
              <a:t>got in studies of transition processes in crystals.</a:t>
            </a:r>
          </a:p>
        </p:txBody>
      </p:sp>
      <p:pic>
        <p:nvPicPr>
          <p:cNvPr id="23757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86113" y="4814888"/>
            <a:ext cx="3078162" cy="204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7574" name="TextBox 14"/>
          <p:cNvSpPr txBox="1">
            <a:spLocks noChangeArrowheads="1"/>
          </p:cNvSpPr>
          <p:nvPr/>
        </p:nvSpPr>
        <p:spPr bwMode="auto">
          <a:xfrm>
            <a:off x="6502400" y="5194300"/>
            <a:ext cx="2233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0" tIns="45706" rIns="91410" bIns="45706">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i="1">
                <a:latin typeface="Calibri" pitchFamily="34" charset="0"/>
                <a:cs typeface="DejaVu Sans"/>
              </a:rPr>
              <a:t>An instance:  </a:t>
            </a:r>
            <a:r>
              <a:rPr lang="en-US" sz="1200" b="1">
                <a:latin typeface="Calibri" pitchFamily="34" charset="0"/>
                <a:cs typeface="DejaVu Sans"/>
              </a:rPr>
              <a:t>Structural phase transition </a:t>
            </a:r>
            <a:r>
              <a:rPr lang="en-US" sz="1200">
                <a:latin typeface="Calibri" pitchFamily="34" charset="0"/>
                <a:cs typeface="DejaVu Sans"/>
              </a:rPr>
              <a:t>between cubic (in red) and tetragonal (in blue) phases resolved in the diffraction spectrum of CuFe</a:t>
            </a:r>
            <a:r>
              <a:rPr lang="en-US" sz="1200" baseline="-25000">
                <a:latin typeface="Calibri" pitchFamily="34" charset="0"/>
                <a:cs typeface="DejaVu Sans"/>
              </a:rPr>
              <a:t>2</a:t>
            </a:r>
            <a:r>
              <a:rPr lang="en-US" sz="1200">
                <a:latin typeface="Calibri" pitchFamily="34" charset="0"/>
                <a:cs typeface="DejaVu Sans"/>
              </a:rPr>
              <a:t>O</a:t>
            </a:r>
            <a:r>
              <a:rPr lang="en-US" sz="1200" baseline="-25000">
                <a:latin typeface="Calibri" pitchFamily="34" charset="0"/>
                <a:cs typeface="DejaVu Sans"/>
              </a:rPr>
              <a:t>4</a:t>
            </a:r>
            <a:r>
              <a:rPr lang="en-US" sz="1200">
                <a:latin typeface="Calibri" pitchFamily="34" charset="0"/>
                <a:cs typeface="DejaVu Sans"/>
              </a:rPr>
              <a:t> at the temperature T= 420 </a:t>
            </a:r>
            <a:r>
              <a:rPr lang="en-US" sz="1200" baseline="30000">
                <a:latin typeface="Calibri" pitchFamily="34" charset="0"/>
                <a:cs typeface="DejaVu Sans"/>
              </a:rPr>
              <a:t>0</a:t>
            </a:r>
            <a:r>
              <a:rPr lang="en-US" sz="1200">
                <a:latin typeface="Calibri" pitchFamily="34" charset="0"/>
                <a:cs typeface="DejaVu Sans"/>
              </a:rPr>
              <a:t>C</a:t>
            </a:r>
          </a:p>
        </p:txBody>
      </p:sp>
      <p:sp>
        <p:nvSpPr>
          <p:cNvPr id="237575" name="Прямоугольник 3"/>
          <p:cNvSpPr>
            <a:spLocks noChangeArrowheads="1"/>
          </p:cNvSpPr>
          <p:nvPr/>
        </p:nvSpPr>
        <p:spPr bwMode="auto">
          <a:xfrm>
            <a:off x="4346575" y="4914900"/>
            <a:ext cx="179546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Calibri" pitchFamily="34" charset="0"/>
                <a:cs typeface="DejaVu Sans"/>
              </a:rPr>
              <a:t>2D data obtained with </a:t>
            </a:r>
            <a:r>
              <a:rPr lang="en-US" sz="1400" b="1">
                <a:latin typeface="Calibri" pitchFamily="34" charset="0"/>
                <a:cs typeface="DejaVu Sans"/>
              </a:rPr>
              <a:t>HRFD</a:t>
            </a:r>
            <a:r>
              <a:rPr lang="en-US" sz="1400">
                <a:latin typeface="Calibri" pitchFamily="34" charset="0"/>
                <a:cs typeface="DejaVu Sans"/>
              </a:rPr>
              <a:t>-diffractometer </a:t>
            </a:r>
            <a:endParaRPr lang="ru-RU" sz="1400">
              <a:cs typeface="DejaVu Sans"/>
            </a:endParaRPr>
          </a:p>
        </p:txBody>
      </p:sp>
      <p:pic>
        <p:nvPicPr>
          <p:cNvPr id="237576" name="Рисунок 13"/>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4594" t="4065" r="7475"/>
          <a:stretch>
            <a:fillRect/>
          </a:stretch>
        </p:blipFill>
        <p:spPr bwMode="auto">
          <a:xfrm>
            <a:off x="5135563" y="1587500"/>
            <a:ext cx="3687762"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17488" y="957263"/>
            <a:ext cx="4572000" cy="646112"/>
          </a:xfrm>
          <a:prstGeom prst="rect">
            <a:avLst/>
          </a:prstGeom>
        </p:spPr>
        <p:txBody>
          <a:bodyPr>
            <a:spAutoFit/>
          </a:bodyPr>
          <a:lstStyle/>
          <a:p>
            <a:pPr algn="ctr" defTabSz="914116" fontAlgn="auto">
              <a:spcBef>
                <a:spcPts val="0"/>
              </a:spcBef>
              <a:spcAft>
                <a:spcPts val="0"/>
              </a:spcAft>
              <a:defRPr/>
            </a:pPr>
            <a:r>
              <a:rPr lang="en-US" b="1" kern="0" dirty="0">
                <a:solidFill>
                  <a:srgbClr val="C00000"/>
                </a:solidFill>
                <a:latin typeface="Calibri" panose="020F0502020204030204" pitchFamily="34" charset="0"/>
              </a:rPr>
              <a:t>Automation of on-line data storage</a:t>
            </a:r>
            <a:br>
              <a:rPr lang="en-US" b="1" kern="0" dirty="0">
                <a:solidFill>
                  <a:srgbClr val="C00000"/>
                </a:solidFill>
                <a:latin typeface="Calibri" panose="020F0502020204030204" pitchFamily="34" charset="0"/>
              </a:rPr>
            </a:br>
            <a:r>
              <a:rPr lang="en-US" b="1" kern="0" dirty="0">
                <a:solidFill>
                  <a:srgbClr val="C00000"/>
                </a:solidFill>
                <a:latin typeface="Calibri" panose="020F0502020204030204" pitchFamily="34" charset="0"/>
              </a:rPr>
              <a:t>on modernized </a:t>
            </a:r>
            <a:r>
              <a:rPr lang="en-US" b="1" kern="0" dirty="0" err="1">
                <a:solidFill>
                  <a:srgbClr val="C00000"/>
                </a:solidFill>
                <a:latin typeface="Calibri" panose="020F0502020204030204" pitchFamily="34" charset="0"/>
              </a:rPr>
              <a:t>YuMO</a:t>
            </a:r>
            <a:r>
              <a:rPr lang="en-US" b="1" kern="0" dirty="0">
                <a:solidFill>
                  <a:srgbClr val="C00000"/>
                </a:solidFill>
                <a:latin typeface="Calibri" panose="020F0502020204030204" pitchFamily="34" charset="0"/>
              </a:rPr>
              <a:t> spectrometer</a:t>
            </a:r>
          </a:p>
        </p:txBody>
      </p:sp>
      <p:sp>
        <p:nvSpPr>
          <p:cNvPr id="3" name="Прямоугольник 2"/>
          <p:cNvSpPr/>
          <p:nvPr/>
        </p:nvSpPr>
        <p:spPr>
          <a:xfrm>
            <a:off x="304800" y="4468813"/>
            <a:ext cx="8613775" cy="368300"/>
          </a:xfrm>
          <a:prstGeom prst="rect">
            <a:avLst/>
          </a:prstGeom>
        </p:spPr>
        <p:txBody>
          <a:bodyPr>
            <a:spAutoFit/>
          </a:bodyPr>
          <a:lstStyle/>
          <a:p>
            <a:pPr algn="ctr" defTabSz="914116" fontAlgn="auto">
              <a:spcBef>
                <a:spcPts val="0"/>
              </a:spcBef>
              <a:spcAft>
                <a:spcPts val="0"/>
              </a:spcAft>
              <a:defRPr/>
            </a:pPr>
            <a:r>
              <a:rPr lang="en-US" b="1" kern="0" dirty="0">
                <a:solidFill>
                  <a:srgbClr val="C00000"/>
                </a:solidFill>
                <a:latin typeface="Calibri" panose="020F0502020204030204" pitchFamily="34" charset="0"/>
              </a:rPr>
              <a:t>Real-Time Visualization and Analysis of Neutron Diffraction Data</a:t>
            </a:r>
          </a:p>
        </p:txBody>
      </p:sp>
      <p:sp>
        <p:nvSpPr>
          <p:cNvPr id="16" name="Прямоугольник 15"/>
          <p:cNvSpPr/>
          <p:nvPr/>
        </p:nvSpPr>
        <p:spPr>
          <a:xfrm>
            <a:off x="4873625" y="1049338"/>
            <a:ext cx="4397375" cy="541337"/>
          </a:xfrm>
          <a:prstGeom prst="rect">
            <a:avLst/>
          </a:prstGeom>
        </p:spPr>
        <p:txBody>
          <a:bodyPr>
            <a:spAutoFit/>
          </a:bodyPr>
          <a:lstStyle/>
          <a:p>
            <a:pPr algn="ctr" defTabSz="914116" fontAlgn="auto">
              <a:lnSpc>
                <a:spcPct val="80000"/>
              </a:lnSpc>
              <a:spcBef>
                <a:spcPts val="0"/>
              </a:spcBef>
              <a:spcAft>
                <a:spcPts val="0"/>
              </a:spcAft>
              <a:defRPr/>
            </a:pPr>
            <a:r>
              <a:rPr lang="en-US" b="1" kern="0" dirty="0">
                <a:solidFill>
                  <a:srgbClr val="C00000"/>
                </a:solidFill>
                <a:latin typeface="Calibri" panose="020F0502020204030204" pitchFamily="34" charset="0"/>
              </a:rPr>
              <a:t>Sixth order BEM data smoothing IBR-2M</a:t>
            </a:r>
            <a:br>
              <a:rPr lang="en-US" b="1" kern="0" dirty="0">
                <a:solidFill>
                  <a:srgbClr val="C00000"/>
                </a:solidFill>
                <a:latin typeface="Calibri" panose="020F0502020204030204" pitchFamily="34" charset="0"/>
              </a:rPr>
            </a:br>
            <a:r>
              <a:rPr lang="en-US" b="1" kern="0" dirty="0">
                <a:solidFill>
                  <a:srgbClr val="C00000"/>
                </a:solidFill>
                <a:latin typeface="Calibri" panose="020F0502020204030204" pitchFamily="34" charset="0"/>
              </a:rPr>
              <a:t>starting process </a:t>
            </a:r>
            <a:endParaRPr lang="en-US" kern="0" dirty="0">
              <a:solidFill>
                <a:srgbClr val="C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Espace réservé du contenu 2"/>
          <p:cNvSpPr txBox="1">
            <a:spLocks/>
          </p:cNvSpPr>
          <p:nvPr/>
        </p:nvSpPr>
        <p:spPr bwMode="auto">
          <a:xfrm>
            <a:off x="838200" y="1903413"/>
            <a:ext cx="76962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5000"/>
              </a:spcBef>
              <a:buClr>
                <a:srgbClr val="FF3300"/>
              </a:buClr>
              <a:buFont typeface="Arial" pitchFamily="34" charset="0"/>
              <a:buNone/>
            </a:pPr>
            <a:r>
              <a:rPr lang="en-US" altLang="en-US" sz="2600" b="1">
                <a:solidFill>
                  <a:srgbClr val="010199"/>
                </a:solidFill>
                <a:latin typeface="Calibri" pitchFamily="34" charset="0"/>
                <a:cs typeface="DejaVu Sans"/>
              </a:rPr>
              <a:t>1. </a:t>
            </a:r>
            <a:r>
              <a:rPr lang="en-US" altLang="en-US" sz="2400" b="1">
                <a:solidFill>
                  <a:srgbClr val="010199"/>
                </a:solidFill>
                <a:latin typeface="Calibri" pitchFamily="34" charset="0"/>
                <a:cs typeface="DejaVu Sans"/>
              </a:rPr>
              <a:t>Mathematical and computation methods for simulation of complex physical systems </a:t>
            </a:r>
          </a:p>
          <a:p>
            <a:pPr eaLnBrk="1" hangingPunct="1">
              <a:spcBef>
                <a:spcPct val="25000"/>
              </a:spcBef>
              <a:buClr>
                <a:srgbClr val="FF3300"/>
              </a:buClr>
              <a:buFont typeface="Arial" pitchFamily="34" charset="0"/>
              <a:buNone/>
            </a:pPr>
            <a:r>
              <a:rPr lang="en-US" altLang="en-US" sz="2600" b="1">
                <a:solidFill>
                  <a:srgbClr val="006600"/>
                </a:solidFill>
                <a:latin typeface="Calibri" pitchFamily="34" charset="0"/>
                <a:cs typeface="DejaVu Sans"/>
              </a:rPr>
              <a:t>2. </a:t>
            </a:r>
            <a:r>
              <a:rPr lang="en-US" altLang="en-US" sz="2400" b="1">
                <a:solidFill>
                  <a:srgbClr val="006600"/>
                </a:solidFill>
                <a:latin typeface="Calibri" pitchFamily="34" charset="0"/>
                <a:cs typeface="DejaVu Sans"/>
              </a:rPr>
              <a:t>Software complexes and mathematical methods for processing and analysis of experimental data</a:t>
            </a:r>
          </a:p>
          <a:p>
            <a:pPr eaLnBrk="1" hangingPunct="1">
              <a:spcBef>
                <a:spcPct val="25000"/>
              </a:spcBef>
              <a:buClr>
                <a:srgbClr val="FF3300"/>
              </a:buClr>
              <a:buFont typeface="Arial" pitchFamily="34" charset="0"/>
              <a:buNone/>
            </a:pPr>
            <a:r>
              <a:rPr lang="en-US" altLang="en-US" sz="2600" b="1">
                <a:solidFill>
                  <a:srgbClr val="010199"/>
                </a:solidFill>
                <a:latin typeface="Calibri" pitchFamily="34" charset="0"/>
                <a:cs typeface="DejaVu Sans"/>
              </a:rPr>
              <a:t>3. </a:t>
            </a:r>
            <a:r>
              <a:rPr lang="en-US" altLang="en-US" sz="2400" b="1">
                <a:solidFill>
                  <a:srgbClr val="010199"/>
                </a:solidFill>
                <a:latin typeface="Calibri" pitchFamily="34" charset="0"/>
                <a:cs typeface="DejaVu Sans"/>
              </a:rPr>
              <a:t>Numerical methods, algorithms and software computationally adapted to multicore and hybrid architectures</a:t>
            </a:r>
          </a:p>
          <a:p>
            <a:pPr eaLnBrk="1" hangingPunct="1">
              <a:spcBef>
                <a:spcPct val="25000"/>
              </a:spcBef>
              <a:buClr>
                <a:srgbClr val="FF3300"/>
              </a:buClr>
              <a:buFont typeface="Arial" pitchFamily="34" charset="0"/>
              <a:buNone/>
            </a:pPr>
            <a:r>
              <a:rPr lang="en-US" altLang="en-US" sz="2600" b="1">
                <a:solidFill>
                  <a:srgbClr val="006600"/>
                </a:solidFill>
                <a:latin typeface="Calibri" pitchFamily="34" charset="0"/>
                <a:cs typeface="DejaVu Sans"/>
              </a:rPr>
              <a:t>4. </a:t>
            </a:r>
            <a:r>
              <a:rPr lang="en-US" altLang="en-US" sz="2400" b="1">
                <a:solidFill>
                  <a:srgbClr val="006600"/>
                </a:solidFill>
                <a:latin typeface="Calibri" pitchFamily="34" charset="0"/>
                <a:cs typeface="DejaVu Sans"/>
              </a:rPr>
              <a:t>Methods, algorithms and software of computer algebra</a:t>
            </a:r>
          </a:p>
        </p:txBody>
      </p:sp>
      <p:sp>
        <p:nvSpPr>
          <p:cNvPr id="238595" name="Прямоугольник 1"/>
          <p:cNvSpPr>
            <a:spLocks noChangeArrowheads="1"/>
          </p:cNvSpPr>
          <p:nvPr/>
        </p:nvSpPr>
        <p:spPr bwMode="auto">
          <a:xfrm>
            <a:off x="357188" y="209550"/>
            <a:ext cx="8383587" cy="708025"/>
          </a:xfrm>
          <a:prstGeom prst="rect">
            <a:avLst/>
          </a:prstGeom>
          <a:solidFill>
            <a:srgbClr val="FFFF00"/>
          </a:solidFill>
          <a:ln w="9525">
            <a:solidFill>
              <a:srgbClr val="C00000"/>
            </a:solidFill>
            <a:miter lim="800000"/>
            <a:headEnd/>
            <a:tailEnd/>
          </a:ln>
        </p:spPr>
        <p:txBody>
          <a:bodyPr>
            <a:spAutoFit/>
          </a:bodyPr>
          <a:lstStyle/>
          <a:p>
            <a:pPr algn="ctr"/>
            <a:r>
              <a:rPr lang="en-US" sz="2000" b="1">
                <a:solidFill>
                  <a:srgbClr val="0000FF"/>
                </a:solidFill>
                <a:cs typeface="DejaVu Sans"/>
              </a:rPr>
              <a:t>Methods, Algorithms and Software for Modeling Physical Systems, Mathematical Processing and Analysis of Experimental Data</a:t>
            </a:r>
            <a:endParaRPr lang="ru-RU" sz="2000" b="1">
              <a:solidFill>
                <a:srgbClr val="0000FF"/>
              </a:solidFill>
              <a:cs typeface="DejaVu Sans"/>
            </a:endParaRPr>
          </a:p>
        </p:txBody>
      </p:sp>
      <p:sp>
        <p:nvSpPr>
          <p:cNvPr id="2" name="Прямоугольник 1"/>
          <p:cNvSpPr/>
          <p:nvPr/>
        </p:nvSpPr>
        <p:spPr>
          <a:xfrm>
            <a:off x="1038225" y="1235075"/>
            <a:ext cx="6988175" cy="492125"/>
          </a:xfrm>
          <a:prstGeom prst="rect">
            <a:avLst/>
          </a:prstGeom>
        </p:spPr>
        <p:txBody>
          <a:bodyPr>
            <a:spAutoFit/>
          </a:bodyPr>
          <a:lstStyle/>
          <a:p>
            <a:pPr algn="ctr" defTabSz="914116" fontAlgn="auto">
              <a:spcBef>
                <a:spcPts val="0"/>
              </a:spcBef>
              <a:spcAft>
                <a:spcPts val="0"/>
              </a:spcAft>
              <a:defRPr/>
            </a:pPr>
            <a:r>
              <a:rPr lang="en-US" sz="2600" b="1" kern="0" dirty="0">
                <a:solidFill>
                  <a:srgbClr val="C00000"/>
                </a:solidFill>
                <a:latin typeface="Calibri" panose="020F0502020204030204" pitchFamily="34" charset="0"/>
              </a:rPr>
              <a:t>Specific tasks of theme (2017-2019)</a:t>
            </a:r>
            <a:endParaRPr lang="en-US" sz="2600" kern="0" dirty="0">
              <a:solidFill>
                <a:srgbClr val="C00000"/>
              </a:solidFill>
              <a:latin typeface="Calibri" panose="020F0502020204030204" pitchFamily="34" charset="0"/>
            </a:endParaRPr>
          </a:p>
        </p:txBody>
      </p:sp>
      <p:sp>
        <p:nvSpPr>
          <p:cNvPr id="238597" name="Прямоугольник 5"/>
          <p:cNvSpPr>
            <a:spLocks noChangeArrowheads="1"/>
          </p:cNvSpPr>
          <p:nvPr/>
        </p:nvSpPr>
        <p:spPr bwMode="auto">
          <a:xfrm>
            <a:off x="950913" y="5686425"/>
            <a:ext cx="77136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900" b="1" u="sng">
                <a:solidFill>
                  <a:srgbClr val="FF0000"/>
                </a:solidFill>
                <a:cs typeface="DejaVu Sans"/>
              </a:rPr>
              <a:t>Recommendation.</a:t>
            </a:r>
            <a:r>
              <a:rPr lang="en-US" sz="1900" b="1">
                <a:solidFill>
                  <a:srgbClr val="FF0000"/>
                </a:solidFill>
                <a:cs typeface="DejaVu Sans"/>
              </a:rPr>
              <a:t> The PAC considers the proposal to be well formulated and recommends extension of the theme for three years until the end of 2019.</a:t>
            </a:r>
            <a:endParaRPr lang="ru-RU" sz="1900" b="1">
              <a:solidFill>
                <a:srgbClr val="FF0000"/>
              </a:solidFill>
              <a:cs typeface="DejaVu Sans"/>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3363" y="166688"/>
            <a:ext cx="6700837" cy="1169987"/>
          </a:xfrm>
          <a:prstGeom prst="rect">
            <a:avLst/>
          </a:prstGeom>
          <a:solidFill>
            <a:srgbClr val="578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6" name="Рисунок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0413" y="273050"/>
            <a:ext cx="1858962" cy="931863"/>
          </a:xfrm>
          <a:prstGeom prst="rect">
            <a:avLst/>
          </a:prstGeom>
          <a:effectLst>
            <a:outerShdw blurRad="101600" dist="25400" dir="12360000" sx="102000" sy="102000" algn="ctr" rotWithShape="0">
              <a:schemeClr val="bg1"/>
            </a:outerShdw>
          </a:effectLst>
        </p:spPr>
      </p:pic>
      <p:sp>
        <p:nvSpPr>
          <p:cNvPr id="239620" name="Прямоугольник 7"/>
          <p:cNvSpPr>
            <a:spLocks noChangeArrowheads="1"/>
          </p:cNvSpPr>
          <p:nvPr/>
        </p:nvSpPr>
        <p:spPr bwMode="auto">
          <a:xfrm>
            <a:off x="417513" y="303213"/>
            <a:ext cx="57308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1">
                <a:solidFill>
                  <a:schemeClr val="bg1"/>
                </a:solidFill>
                <a:cs typeface="DejaVu Sans"/>
              </a:rPr>
              <a:t>Organization, Support and Development of the JINR Educational Programme</a:t>
            </a:r>
          </a:p>
        </p:txBody>
      </p:sp>
      <p:sp>
        <p:nvSpPr>
          <p:cNvPr id="239621" name="Прямоугольник 8"/>
          <p:cNvSpPr>
            <a:spLocks noChangeArrowheads="1"/>
          </p:cNvSpPr>
          <p:nvPr/>
        </p:nvSpPr>
        <p:spPr bwMode="auto">
          <a:xfrm>
            <a:off x="112713" y="1533525"/>
            <a:ext cx="65928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198438">
              <a:buFont typeface="Arial" pitchFamily="34" charset="0"/>
              <a:buChar char="•"/>
            </a:pPr>
            <a:r>
              <a:rPr lang="en-US" sz="1700">
                <a:solidFill>
                  <a:srgbClr val="014975"/>
                </a:solidFill>
                <a:cs typeface="DejaVu Sans"/>
              </a:rPr>
              <a:t>The PAC heard a progress report which reviews the activity</a:t>
            </a:r>
            <a:br>
              <a:rPr lang="en-US" sz="1700">
                <a:solidFill>
                  <a:srgbClr val="014975"/>
                </a:solidFill>
                <a:cs typeface="DejaVu Sans"/>
              </a:rPr>
            </a:br>
            <a:r>
              <a:rPr lang="en-US" sz="1700">
                <a:solidFill>
                  <a:srgbClr val="014975"/>
                </a:solidFill>
                <a:cs typeface="DejaVu Sans"/>
              </a:rPr>
              <a:t>of the JINR University Centre (UC) during 2014–2016.</a:t>
            </a:r>
          </a:p>
          <a:p>
            <a:pPr marL="285750" indent="-198438">
              <a:buFont typeface="Arial" pitchFamily="34" charset="0"/>
              <a:buChar char="•"/>
            </a:pPr>
            <a:endParaRPr lang="en-US" sz="1200">
              <a:solidFill>
                <a:srgbClr val="014975"/>
              </a:solidFill>
              <a:cs typeface="DejaVu Sans"/>
            </a:endParaRPr>
          </a:p>
          <a:p>
            <a:pPr marL="285750" indent="-198438">
              <a:buFont typeface="Arial" pitchFamily="34" charset="0"/>
              <a:buChar char="•"/>
            </a:pPr>
            <a:r>
              <a:rPr lang="en-US" sz="1700">
                <a:solidFill>
                  <a:srgbClr val="014975"/>
                </a:solidFill>
                <a:cs typeface="DejaVu Sans"/>
              </a:rPr>
              <a:t>The PAC appreciates the efforts of the UC staff in conducting various programmes to train specialists and future scientists</a:t>
            </a:r>
            <a:br>
              <a:rPr lang="en-US" sz="1700">
                <a:solidFill>
                  <a:srgbClr val="014975"/>
                </a:solidFill>
                <a:cs typeface="DejaVu Sans"/>
              </a:rPr>
            </a:br>
            <a:r>
              <a:rPr lang="en-US" sz="1700">
                <a:solidFill>
                  <a:srgbClr val="014975"/>
                </a:solidFill>
                <a:cs typeface="DejaVu Sans"/>
              </a:rPr>
              <a:t>for JINR and research centres of the Member States.</a:t>
            </a:r>
          </a:p>
          <a:p>
            <a:pPr marL="285750" indent="-198438">
              <a:buFont typeface="Arial" pitchFamily="34" charset="0"/>
              <a:buChar char="•"/>
            </a:pPr>
            <a:endParaRPr lang="en-US" sz="1200">
              <a:solidFill>
                <a:srgbClr val="014975"/>
              </a:solidFill>
              <a:cs typeface="DejaVu Sans"/>
            </a:endParaRPr>
          </a:p>
          <a:p>
            <a:pPr marL="285750" indent="-198438">
              <a:buFont typeface="Arial" pitchFamily="34" charset="0"/>
              <a:buChar char="•"/>
            </a:pPr>
            <a:r>
              <a:rPr lang="en-US" sz="1700">
                <a:solidFill>
                  <a:srgbClr val="014975"/>
                </a:solidFill>
                <a:cs typeface="DejaVu Sans"/>
              </a:rPr>
              <a:t>It also welcomes the launching of new programmes for students, physics teachers and pupils, outlined in the report.</a:t>
            </a:r>
            <a:endParaRPr lang="ru-RU" sz="1700">
              <a:solidFill>
                <a:srgbClr val="014975"/>
              </a:solidFill>
              <a:cs typeface="DejaVu Sans"/>
            </a:endParaRPr>
          </a:p>
        </p:txBody>
      </p:sp>
      <p:sp>
        <p:nvSpPr>
          <p:cNvPr id="239622" name="Прямоугольник 3"/>
          <p:cNvSpPr>
            <a:spLocks noChangeArrowheads="1"/>
          </p:cNvSpPr>
          <p:nvPr/>
        </p:nvSpPr>
        <p:spPr bwMode="auto">
          <a:xfrm>
            <a:off x="5592763" y="996950"/>
            <a:ext cx="14462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i="1">
                <a:solidFill>
                  <a:schemeClr val="bg1"/>
                </a:solidFill>
                <a:cs typeface="DejaVu Sans"/>
              </a:rPr>
              <a:t>S. Pakuliak</a:t>
            </a:r>
            <a:endParaRPr lang="ru-RU" sz="1600" i="1">
              <a:solidFill>
                <a:schemeClr val="bg1"/>
              </a:solidFill>
              <a:cs typeface="DejaVu Sans"/>
            </a:endParaRPr>
          </a:p>
        </p:txBody>
      </p:sp>
      <p:sp>
        <p:nvSpPr>
          <p:cNvPr id="239623" name="Прямоугольник 430079"/>
          <p:cNvSpPr>
            <a:spLocks noChangeArrowheads="1"/>
          </p:cNvSpPr>
          <p:nvPr/>
        </p:nvSpPr>
        <p:spPr bwMode="auto">
          <a:xfrm>
            <a:off x="152400" y="4157663"/>
            <a:ext cx="3578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a:cs typeface="DejaVu Sans"/>
              </a:rPr>
              <a:t>Since </a:t>
            </a:r>
            <a:r>
              <a:rPr lang="ru-RU" sz="1200">
                <a:cs typeface="DejaVu Sans"/>
              </a:rPr>
              <a:t>2013-2014</a:t>
            </a:r>
            <a:r>
              <a:rPr lang="en-US" sz="1200">
                <a:cs typeface="DejaVu Sans"/>
              </a:rPr>
              <a:t> </a:t>
            </a:r>
            <a:r>
              <a:rPr lang="ru-RU" sz="1200" b="1">
                <a:cs typeface="DejaVu Sans"/>
              </a:rPr>
              <a:t>955 </a:t>
            </a:r>
            <a:r>
              <a:rPr lang="en-US" sz="1200" b="1">
                <a:cs typeface="DejaVu Sans"/>
              </a:rPr>
              <a:t>students and PhDs </a:t>
            </a:r>
            <a:r>
              <a:rPr lang="en-US" sz="1200">
                <a:cs typeface="DejaVu Sans"/>
              </a:rPr>
              <a:t>from the following countries</a:t>
            </a:r>
            <a:r>
              <a:rPr lang="ru-RU" sz="1200">
                <a:cs typeface="DejaVu Sans"/>
              </a:rPr>
              <a:t> </a:t>
            </a:r>
            <a:r>
              <a:rPr lang="en-US" sz="1200">
                <a:cs typeface="DejaVu Sans"/>
              </a:rPr>
              <a:t>were trained at JINR</a:t>
            </a:r>
          </a:p>
        </p:txBody>
      </p:sp>
      <p:pic>
        <p:nvPicPr>
          <p:cNvPr id="23962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621213"/>
            <a:ext cx="4414838"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2588" y="1622425"/>
            <a:ext cx="2436812" cy="29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962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5325" y="4616450"/>
            <a:ext cx="4638675"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9627" name="Прямоугольник 49"/>
          <p:cNvSpPr>
            <a:spLocks noChangeArrowheads="1"/>
          </p:cNvSpPr>
          <p:nvPr/>
        </p:nvSpPr>
        <p:spPr bwMode="auto">
          <a:xfrm>
            <a:off x="4811713" y="4751388"/>
            <a:ext cx="444341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cs typeface="DejaVu Sans"/>
              </a:rPr>
              <a:t>International scientific schools for physics teachers</a:t>
            </a:r>
          </a:p>
          <a:p>
            <a:endParaRPr lang="en-US" sz="500" b="1">
              <a:cs typeface="DejaVu Sans"/>
            </a:endParaRPr>
          </a:p>
          <a:p>
            <a:r>
              <a:rPr lang="en-US" sz="1200" b="1">
                <a:cs typeface="DejaVu Sans"/>
              </a:rPr>
              <a:t>Interschool physics and mathematics open classroom</a:t>
            </a:r>
            <a:endParaRPr lang="ru-RU" sz="1200" b="1">
              <a:cs typeface="DejaVu San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8438" y="74613"/>
            <a:ext cx="6832600" cy="852487"/>
          </a:xfrm>
          <a:prstGeom prst="rect">
            <a:avLst/>
          </a:prstGeom>
          <a:solidFill>
            <a:srgbClr val="014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40643" name="Прямоугольник 1"/>
          <p:cNvSpPr>
            <a:spLocks noChangeArrowheads="1"/>
          </p:cNvSpPr>
          <p:nvPr/>
        </p:nvSpPr>
        <p:spPr bwMode="auto">
          <a:xfrm>
            <a:off x="407988" y="130175"/>
            <a:ext cx="6413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1">
                <a:solidFill>
                  <a:srgbClr val="FFFF00"/>
                </a:solidFill>
              </a:rPr>
              <a:t>Concluding project “Development of modern education programmes”</a:t>
            </a:r>
            <a:endParaRPr lang="ru-RU" sz="2200" b="1">
              <a:solidFill>
                <a:srgbClr val="FFFF00"/>
              </a:solidFill>
            </a:endParaRP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0750" y="112713"/>
            <a:ext cx="1527175" cy="765175"/>
          </a:xfrm>
          <a:prstGeom prst="rect">
            <a:avLst/>
          </a:prstGeom>
          <a:effectLst>
            <a:outerShdw blurRad="101600" dist="25400" dir="12360000" sx="102000" sy="102000" algn="ctr" rotWithShape="0">
              <a:schemeClr val="bg1"/>
            </a:outerShdw>
          </a:effectLst>
        </p:spPr>
      </p:pic>
      <p:sp>
        <p:nvSpPr>
          <p:cNvPr id="240645" name="Прямоугольник 4"/>
          <p:cNvSpPr>
            <a:spLocks noChangeArrowheads="1"/>
          </p:cNvSpPr>
          <p:nvPr/>
        </p:nvSpPr>
        <p:spPr bwMode="auto">
          <a:xfrm>
            <a:off x="5194300" y="542925"/>
            <a:ext cx="1808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1">
                <a:solidFill>
                  <a:srgbClr val="FFFF00"/>
                </a:solidFill>
              </a:rPr>
              <a:t>Yu. Panebrattsev </a:t>
            </a:r>
            <a:endParaRPr lang="ru-RU" sz="1600" i="1">
              <a:solidFill>
                <a:srgbClr val="FFFF00"/>
              </a:solidFill>
            </a:endParaRPr>
          </a:p>
        </p:txBody>
      </p:sp>
      <p:sp>
        <p:nvSpPr>
          <p:cNvPr id="240646" name="Прямоугольник 5"/>
          <p:cNvSpPr>
            <a:spLocks noChangeArrowheads="1"/>
          </p:cNvSpPr>
          <p:nvPr/>
        </p:nvSpPr>
        <p:spPr bwMode="auto">
          <a:xfrm>
            <a:off x="209550" y="1033463"/>
            <a:ext cx="87979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700">
                <a:solidFill>
                  <a:srgbClr val="014975"/>
                </a:solidFill>
              </a:rPr>
              <a:t>The PAC notes the results of the past three years, which include, in particular, the development of real and virtual training laboratories for students and pupils enabling</a:t>
            </a:r>
            <a:br>
              <a:rPr lang="en-US" sz="1700">
                <a:solidFill>
                  <a:srgbClr val="014975"/>
                </a:solidFill>
              </a:rPr>
            </a:br>
            <a:r>
              <a:rPr lang="en-US" sz="1700">
                <a:solidFill>
                  <a:srgbClr val="014975"/>
                </a:solidFill>
              </a:rPr>
              <a:t>to implement educational programmes on optical and microscopy methods, particle</a:t>
            </a:r>
            <a:br>
              <a:rPr lang="en-US" sz="1700">
                <a:solidFill>
                  <a:srgbClr val="014975"/>
                </a:solidFill>
              </a:rPr>
            </a:br>
            <a:r>
              <a:rPr lang="en-US" sz="1700">
                <a:solidFill>
                  <a:srgbClr val="014975"/>
                </a:solidFill>
              </a:rPr>
              <a:t>and nuclear physics, accelerator technology, etc. </a:t>
            </a:r>
            <a:endParaRPr lang="ru-RU" sz="1700">
              <a:solidFill>
                <a:srgbClr val="014975"/>
              </a:solidFill>
            </a:endParaRPr>
          </a:p>
        </p:txBody>
      </p:sp>
      <p:pic>
        <p:nvPicPr>
          <p:cNvPr id="240647" name="Рисунок 7"/>
          <p:cNvPicPr>
            <a:picLocks noChangeAspect="1"/>
          </p:cNvPicPr>
          <p:nvPr/>
        </p:nvPicPr>
        <p:blipFill>
          <a:blip r:embed="rId4">
            <a:extLst>
              <a:ext uri="{28A0092B-C50C-407E-A947-70E740481C1C}">
                <a14:useLocalDpi xmlns:a14="http://schemas.microsoft.com/office/drawing/2010/main" val="0"/>
              </a:ext>
            </a:extLst>
          </a:blip>
          <a:srcRect r="9517"/>
          <a:stretch>
            <a:fillRect/>
          </a:stretch>
        </p:blipFill>
        <p:spPr bwMode="auto">
          <a:xfrm>
            <a:off x="442913" y="2690813"/>
            <a:ext cx="83327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Заголовок 1"/>
          <p:cNvSpPr txBox="1">
            <a:spLocks/>
          </p:cNvSpPr>
          <p:nvPr/>
        </p:nvSpPr>
        <p:spPr>
          <a:xfrm>
            <a:off x="198438" y="2157413"/>
            <a:ext cx="8424862" cy="663575"/>
          </a:xfrm>
          <a:prstGeom prst="rect">
            <a:avLst/>
          </a:prstGeom>
        </p:spPr>
        <p:txBody>
          <a:bodyPr anchor="ctr">
            <a:normAutofit/>
          </a:bodyPr>
          <a:lstStyle/>
          <a:p>
            <a:pPr marL="342900" indent="-342900">
              <a:buFont typeface="Arial" pitchFamily="34" charset="0"/>
              <a:buChar char="•"/>
              <a:defRPr/>
            </a:pPr>
            <a:r>
              <a:rPr lang="en-US" sz="2000" b="1" dirty="0">
                <a:latin typeface="+mj-lt"/>
                <a:ea typeface="+mj-ea"/>
                <a:cs typeface="+mj-cs"/>
              </a:rPr>
              <a:t>Multimedia interactive modules of basic JINR facilities</a:t>
            </a:r>
            <a:endParaRPr lang="ru-RU" sz="2000" b="1" dirty="0">
              <a:latin typeface="+mj-lt"/>
              <a:ea typeface="+mj-ea"/>
              <a:cs typeface="+mj-cs"/>
            </a:endParaRPr>
          </a:p>
        </p:txBody>
      </p:sp>
      <p:pic>
        <p:nvPicPr>
          <p:cNvPr id="240649"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4910138"/>
            <a:ext cx="28051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0"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913" y="4910138"/>
            <a:ext cx="28575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1" name="Picture 3" descr="E:\!2016\ЮАР 2016\Фото\Student practice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1288" y="4908550"/>
            <a:ext cx="230981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Заголовок 1"/>
          <p:cNvSpPr txBox="1">
            <a:spLocks/>
          </p:cNvSpPr>
          <p:nvPr/>
        </p:nvSpPr>
        <p:spPr>
          <a:xfrm>
            <a:off x="247650" y="4394200"/>
            <a:ext cx="8424863" cy="665163"/>
          </a:xfrm>
          <a:prstGeom prst="rect">
            <a:avLst/>
          </a:prstGeom>
        </p:spPr>
        <p:txBody>
          <a:bodyPr anchor="ctr">
            <a:normAutofit/>
          </a:bodyPr>
          <a:lstStyle/>
          <a:p>
            <a:pPr marL="342900" indent="-342900">
              <a:buFont typeface="Arial" pitchFamily="34" charset="0"/>
              <a:buChar char="•"/>
              <a:defRPr/>
            </a:pPr>
            <a:r>
              <a:rPr lang="en-US" sz="2000" b="1" dirty="0">
                <a:latin typeface="+mj-lt"/>
                <a:ea typeface="+mj-ea"/>
                <a:cs typeface="+mj-cs"/>
              </a:rPr>
              <a:t>Virtual Laboratories</a:t>
            </a:r>
            <a:endParaRPr lang="ru-RU" sz="2000" b="1" dirty="0">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750" y="74613"/>
            <a:ext cx="8772525" cy="890587"/>
          </a:xfrm>
          <a:prstGeom prst="rect">
            <a:avLst/>
          </a:prstGeom>
          <a:solidFill>
            <a:srgbClr val="014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endParaRPr>
          </a:p>
        </p:txBody>
      </p:sp>
      <p:sp>
        <p:nvSpPr>
          <p:cNvPr id="241667" name="Прямоугольник 3"/>
          <p:cNvSpPr>
            <a:spLocks noChangeArrowheads="1"/>
          </p:cNvSpPr>
          <p:nvPr/>
        </p:nvSpPr>
        <p:spPr bwMode="auto">
          <a:xfrm>
            <a:off x="293688" y="130175"/>
            <a:ext cx="8524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FF00"/>
                </a:solidFill>
              </a:rPr>
              <a:t>New project “Development of an open educational environment to support research priorities in nuclear physics”</a:t>
            </a:r>
            <a:endParaRPr lang="ru-RU" sz="2100" b="1">
              <a:solidFill>
                <a:srgbClr val="FFFF00"/>
              </a:solidFill>
            </a:endParaRPr>
          </a:p>
        </p:txBody>
      </p:sp>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1450" y="1128713"/>
            <a:ext cx="1100138" cy="550862"/>
          </a:xfrm>
          <a:prstGeom prst="rect">
            <a:avLst/>
          </a:prstGeom>
          <a:effectLst>
            <a:outerShdw blurRad="101600" dist="25400" dir="12360000" sx="102000" sy="102000" algn="ctr" rotWithShape="0">
              <a:schemeClr val="bg1"/>
            </a:outerShdw>
          </a:effectLst>
        </p:spPr>
      </p:pic>
      <p:sp>
        <p:nvSpPr>
          <p:cNvPr id="241669" name="Прямоугольник 6"/>
          <p:cNvSpPr>
            <a:spLocks noChangeArrowheads="1"/>
          </p:cNvSpPr>
          <p:nvPr/>
        </p:nvSpPr>
        <p:spPr bwMode="auto">
          <a:xfrm>
            <a:off x="7099300" y="635000"/>
            <a:ext cx="1808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i="1">
                <a:solidFill>
                  <a:srgbClr val="FFFF00"/>
                </a:solidFill>
              </a:rPr>
              <a:t>Yu. Panebrattsev </a:t>
            </a:r>
            <a:endParaRPr lang="ru-RU" sz="1600" i="1">
              <a:solidFill>
                <a:srgbClr val="FFFF00"/>
              </a:solidFill>
            </a:endParaRPr>
          </a:p>
        </p:txBody>
      </p:sp>
      <p:sp>
        <p:nvSpPr>
          <p:cNvPr id="241670" name="Заголовок 1"/>
          <p:cNvSpPr txBox="1">
            <a:spLocks/>
          </p:cNvSpPr>
          <p:nvPr/>
        </p:nvSpPr>
        <p:spPr bwMode="auto">
          <a:xfrm>
            <a:off x="327025" y="1196975"/>
            <a:ext cx="79311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200" b="1" u="sng">
                <a:solidFill>
                  <a:srgbClr val="014975"/>
                </a:solidFill>
                <a:latin typeface="Calibri" pitchFamily="34" charset="0"/>
              </a:rPr>
              <a:t>Project goals</a:t>
            </a:r>
            <a:endParaRPr lang="ru-RU" sz="2200" b="1" u="sng">
              <a:solidFill>
                <a:srgbClr val="014975"/>
              </a:solidFill>
              <a:latin typeface="Calibri" pitchFamily="34" charset="0"/>
            </a:endParaRPr>
          </a:p>
        </p:txBody>
      </p:sp>
      <p:sp>
        <p:nvSpPr>
          <p:cNvPr id="241671" name="Объект 2"/>
          <p:cNvSpPr txBox="1">
            <a:spLocks/>
          </p:cNvSpPr>
          <p:nvPr/>
        </p:nvSpPr>
        <p:spPr bwMode="auto">
          <a:xfrm>
            <a:off x="153988" y="1639888"/>
            <a:ext cx="8964612"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540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Font typeface="Arial" pitchFamily="34" charset="0"/>
              <a:buChar char="•"/>
            </a:pPr>
            <a:r>
              <a:rPr lang="en-US">
                <a:solidFill>
                  <a:srgbClr val="014975"/>
                </a:solidFill>
                <a:latin typeface="Calibri" pitchFamily="34" charset="0"/>
              </a:rPr>
              <a:t>Attracting talented young people and highly qualified specialists to JINR</a:t>
            </a:r>
            <a:endParaRPr lang="ru-RU">
              <a:solidFill>
                <a:srgbClr val="014975"/>
              </a:solidFill>
              <a:latin typeface="Calibri" pitchFamily="34" charset="0"/>
            </a:endParaRPr>
          </a:p>
          <a:p>
            <a:pPr>
              <a:spcBef>
                <a:spcPct val="20000"/>
              </a:spcBef>
              <a:buFont typeface="Arial" pitchFamily="34" charset="0"/>
              <a:buChar char="•"/>
            </a:pPr>
            <a:r>
              <a:rPr lang="en-US">
                <a:solidFill>
                  <a:srgbClr val="014975"/>
                </a:solidFill>
                <a:latin typeface="Calibri" pitchFamily="34" charset="0"/>
              </a:rPr>
              <a:t>Using modern educational technologies to train specialists intended to work at JINR</a:t>
            </a:r>
            <a:endParaRPr lang="ru-RU">
              <a:solidFill>
                <a:srgbClr val="014975"/>
              </a:solidFill>
              <a:latin typeface="Calibri" pitchFamily="34" charset="0"/>
            </a:endParaRPr>
          </a:p>
          <a:p>
            <a:pPr>
              <a:spcBef>
                <a:spcPct val="20000"/>
              </a:spcBef>
              <a:buFont typeface="Arial" pitchFamily="34" charset="0"/>
              <a:buChar char="•"/>
            </a:pPr>
            <a:r>
              <a:rPr lang="en-US">
                <a:solidFill>
                  <a:srgbClr val="014975"/>
                </a:solidFill>
                <a:latin typeface="Calibri" pitchFamily="34" charset="0"/>
              </a:rPr>
              <a:t>Implementing results obtained at JINR in the educational process in JINR Member States</a:t>
            </a:r>
            <a:endParaRPr lang="ru-RU">
              <a:solidFill>
                <a:srgbClr val="014975"/>
              </a:solidFill>
              <a:latin typeface="Calibri" pitchFamily="34" charset="0"/>
            </a:endParaRPr>
          </a:p>
          <a:p>
            <a:pPr>
              <a:spcBef>
                <a:spcPct val="20000"/>
              </a:spcBef>
              <a:buFont typeface="Arial" pitchFamily="34" charset="0"/>
              <a:buChar char="•"/>
            </a:pPr>
            <a:r>
              <a:rPr lang="en-US">
                <a:solidFill>
                  <a:srgbClr val="014975"/>
                </a:solidFill>
                <a:latin typeface="Calibri" pitchFamily="34" charset="0"/>
              </a:rPr>
              <a:t>Building brand awareness of JINR and the NICA project for a wider audience</a:t>
            </a:r>
            <a:endParaRPr lang="ru-RU">
              <a:solidFill>
                <a:srgbClr val="014975"/>
              </a:solidFill>
              <a:latin typeface="Calibri" pitchFamily="34" charset="0"/>
            </a:endParaRPr>
          </a:p>
          <a:p>
            <a:pPr>
              <a:spcBef>
                <a:spcPct val="20000"/>
              </a:spcBef>
              <a:buFont typeface="Arial" pitchFamily="34" charset="0"/>
              <a:buChar char="•"/>
            </a:pPr>
            <a:r>
              <a:rPr lang="en-US">
                <a:solidFill>
                  <a:srgbClr val="014975"/>
                </a:solidFill>
                <a:latin typeface="Calibri" pitchFamily="34" charset="0"/>
              </a:rPr>
              <a:t>Develop educational content at the level of the leading research centers</a:t>
            </a:r>
            <a:endParaRPr lang="ru-RU">
              <a:solidFill>
                <a:srgbClr val="014975"/>
              </a:solidFill>
              <a:latin typeface="Calibri" pitchFamily="34" charset="0"/>
            </a:endParaRPr>
          </a:p>
        </p:txBody>
      </p:sp>
      <p:pic>
        <p:nvPicPr>
          <p:cNvPr id="12" name="Picture 2" descr="J:\K\20161208_10165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03913" y="5019675"/>
            <a:ext cx="3235325" cy="1885950"/>
          </a:xfrm>
          <a:prstGeom prst="rect">
            <a:avLst/>
          </a:prstGeom>
          <a:noFill/>
          <a:ln w="9525">
            <a:solidFill>
              <a:schemeClr val="bg1">
                <a:lumMod val="75000"/>
              </a:schemeClr>
            </a:solidFill>
          </a:ln>
        </p:spPr>
      </p:pic>
      <p:pic>
        <p:nvPicPr>
          <p:cNvPr id="13"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700" y="5022850"/>
            <a:ext cx="2998788" cy="1847850"/>
          </a:xfrm>
          <a:prstGeom prst="rect">
            <a:avLst/>
          </a:prstGeom>
          <a:noFill/>
          <a:ln w="9525">
            <a:solidFill>
              <a:schemeClr val="bg1">
                <a:lumMod val="7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1674" name="Группа 14"/>
          <p:cNvGrpSpPr>
            <a:grpSpLocks/>
          </p:cNvGrpSpPr>
          <p:nvPr/>
        </p:nvGrpSpPr>
        <p:grpSpPr bwMode="auto">
          <a:xfrm>
            <a:off x="3025775" y="5013325"/>
            <a:ext cx="2847975" cy="1870075"/>
            <a:chOff x="3006245" y="4976513"/>
            <a:chExt cx="2847933" cy="1868961"/>
          </a:xfrm>
        </p:grpSpPr>
        <p:pic>
          <p:nvPicPr>
            <p:cNvPr id="10" name="IBR-2.wmv">
              <a:hlinkClick r:id="" action="ppaction://media"/>
            </p:cNvPr>
            <p:cNvPicPr>
              <a:picLocks noRot="1" noChangeAspect="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3028428" y="5321474"/>
              <a:ext cx="2819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7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r="-90"/>
            <a:stretch>
              <a:fillRect/>
            </a:stretch>
          </p:blipFill>
          <p:spPr bwMode="auto">
            <a:xfrm>
              <a:off x="3029698" y="4999445"/>
              <a:ext cx="2824480" cy="32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3006245" y="4976513"/>
              <a:ext cx="2843171" cy="186578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sp>
        <p:nvSpPr>
          <p:cNvPr id="16" name="Прямоугольник 15"/>
          <p:cNvSpPr/>
          <p:nvPr/>
        </p:nvSpPr>
        <p:spPr>
          <a:xfrm>
            <a:off x="238125" y="3549650"/>
            <a:ext cx="8461375" cy="1092200"/>
          </a:xfrm>
          <a:prstGeom prst="rect">
            <a:avLst/>
          </a:prstGeom>
        </p:spPr>
        <p:txBody>
          <a:bodyPr>
            <a:spAutoFit/>
          </a:bodyPr>
          <a:lstStyle/>
          <a:p>
            <a:pPr>
              <a:spcAft>
                <a:spcPts val="600"/>
              </a:spcAft>
              <a:defRPr/>
            </a:pPr>
            <a:r>
              <a:rPr lang="en-US" sz="1500" u="sng" dirty="0">
                <a:solidFill>
                  <a:srgbClr val="C00000"/>
                </a:solidFill>
              </a:rPr>
              <a:t>Recommendation</a:t>
            </a:r>
            <a:endParaRPr lang="en-US" sz="1500" dirty="0">
              <a:solidFill>
                <a:srgbClr val="C00000"/>
              </a:solidFill>
            </a:endParaRPr>
          </a:p>
          <a:p>
            <a:pPr marL="363538" indent="-276225">
              <a:spcAft>
                <a:spcPts val="600"/>
              </a:spcAft>
              <a:buFont typeface="Arial" pitchFamily="34" charset="0"/>
              <a:buChar char="•"/>
              <a:defRPr/>
            </a:pPr>
            <a:r>
              <a:rPr lang="en-US" sz="1500" dirty="0">
                <a:solidFill>
                  <a:srgbClr val="C00000"/>
                </a:solidFill>
              </a:rPr>
              <a:t>Following the successful implementation of the concluding project the PAC recommends its closure and opening a new project renamed as “Development of an open educational environment to support research priorities in materials science and structure of matter”.</a:t>
            </a:r>
          </a:p>
        </p:txBody>
      </p:sp>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Скругленный прямоугольник 3"/>
          <p:cNvSpPr>
            <a:spLocks noChangeArrowheads="1"/>
          </p:cNvSpPr>
          <p:nvPr/>
        </p:nvSpPr>
        <p:spPr bwMode="auto">
          <a:xfrm>
            <a:off x="206375" y="354013"/>
            <a:ext cx="8699500" cy="5778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2800" b="1">
                <a:solidFill>
                  <a:srgbClr val="FFFF00"/>
                </a:solidFill>
              </a:rPr>
              <a:t>Scientific meetings, schools and training courses </a:t>
            </a:r>
          </a:p>
        </p:txBody>
      </p:sp>
      <p:sp>
        <p:nvSpPr>
          <p:cNvPr id="242691" name="Прямоугольник 1"/>
          <p:cNvSpPr>
            <a:spLocks noChangeArrowheads="1"/>
          </p:cNvSpPr>
          <p:nvPr/>
        </p:nvSpPr>
        <p:spPr bwMode="auto">
          <a:xfrm>
            <a:off x="457200" y="1252538"/>
            <a:ext cx="823595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000">
                <a:solidFill>
                  <a:srgbClr val="014975"/>
                </a:solidFill>
              </a:rPr>
              <a:t>International Workshop “Biophysics and Materials at NICA”</a:t>
            </a:r>
            <a:br>
              <a:rPr lang="en-US" sz="2000">
                <a:solidFill>
                  <a:srgbClr val="014975"/>
                </a:solidFill>
              </a:rPr>
            </a:br>
            <a:r>
              <a:rPr lang="en-US" sz="2000">
                <a:solidFill>
                  <a:srgbClr val="014975"/>
                </a:solidFill>
              </a:rPr>
              <a:t>(12–13 December 2016, Dubna)</a:t>
            </a:r>
            <a:br>
              <a:rPr lang="en-US" sz="2000">
                <a:solidFill>
                  <a:srgbClr val="014975"/>
                </a:solidFill>
              </a:rPr>
            </a:br>
            <a:r>
              <a:rPr lang="en-US" sz="2000" i="1">
                <a:solidFill>
                  <a:srgbClr val="C00000"/>
                </a:solidFill>
              </a:rPr>
              <a:t>O. Belov</a:t>
            </a:r>
          </a:p>
          <a:p>
            <a:pPr marL="342900" indent="-342900">
              <a:buFont typeface="Arial" pitchFamily="34" charset="0"/>
              <a:buChar char="•"/>
            </a:pPr>
            <a:endParaRPr lang="en-US" sz="2000">
              <a:solidFill>
                <a:srgbClr val="014975"/>
              </a:solidFill>
            </a:endParaRPr>
          </a:p>
          <a:p>
            <a:pPr marL="342900" indent="-342900">
              <a:buFont typeface="Arial" pitchFamily="34" charset="0"/>
              <a:buChar char="•"/>
            </a:pPr>
            <a:r>
              <a:rPr lang="en-US" sz="2000">
                <a:solidFill>
                  <a:srgbClr val="014975"/>
                </a:solidFill>
              </a:rPr>
              <a:t>III International Conference on Small Angle Scattering Dedicated</a:t>
            </a:r>
            <a:br>
              <a:rPr lang="en-US" sz="2000">
                <a:solidFill>
                  <a:srgbClr val="014975"/>
                </a:solidFill>
              </a:rPr>
            </a:br>
            <a:r>
              <a:rPr lang="en-US" sz="2000">
                <a:solidFill>
                  <a:srgbClr val="014975"/>
                </a:solidFill>
              </a:rPr>
              <a:t>to the 80th Anniversary of Yu. Ostanevich (6–9 June 2016, Dubna)</a:t>
            </a:r>
            <a:br>
              <a:rPr lang="en-US" sz="2000">
                <a:solidFill>
                  <a:srgbClr val="014975"/>
                </a:solidFill>
              </a:rPr>
            </a:br>
            <a:r>
              <a:rPr lang="en-US" sz="2000" i="1">
                <a:solidFill>
                  <a:srgbClr val="C00000"/>
                </a:solidFill>
              </a:rPr>
              <a:t>A. Kuklin </a:t>
            </a:r>
            <a:endParaRPr lang="en-US" sz="2000" i="1">
              <a:solidFill>
                <a:srgbClr val="014975"/>
              </a:solidFill>
            </a:endParaRPr>
          </a:p>
          <a:p>
            <a:pPr marL="342900" indent="-342900">
              <a:buFont typeface="Arial" pitchFamily="34" charset="0"/>
              <a:buChar char="•"/>
            </a:pPr>
            <a:endParaRPr lang="en-US" sz="2000">
              <a:solidFill>
                <a:srgbClr val="014975"/>
              </a:solidFill>
            </a:endParaRPr>
          </a:p>
          <a:p>
            <a:pPr marL="342900" indent="-342900">
              <a:buFont typeface="Arial" pitchFamily="34" charset="0"/>
              <a:buChar char="•"/>
            </a:pPr>
            <a:r>
              <a:rPr lang="en-US" sz="2000">
                <a:solidFill>
                  <a:srgbClr val="014975"/>
                </a:solidFill>
              </a:rPr>
              <a:t>7th International Scientific School for Young Scientists and Students “Instruments and Methods of Experimental Nuclear Physics. Electronics and Automatics of Experimental Facilities”</a:t>
            </a:r>
            <a:br>
              <a:rPr lang="en-US" sz="2000">
                <a:solidFill>
                  <a:srgbClr val="014975"/>
                </a:solidFill>
              </a:rPr>
            </a:br>
            <a:r>
              <a:rPr lang="en-US" sz="2000">
                <a:solidFill>
                  <a:srgbClr val="014975"/>
                </a:solidFill>
              </a:rPr>
              <a:t>(7–11 November 2016, Dubna)</a:t>
            </a:r>
            <a:br>
              <a:rPr lang="en-US" sz="2000">
                <a:solidFill>
                  <a:srgbClr val="014975"/>
                </a:solidFill>
              </a:rPr>
            </a:br>
            <a:r>
              <a:rPr lang="ru-RU" sz="2000" i="1">
                <a:solidFill>
                  <a:srgbClr val="C00000"/>
                </a:solidFill>
              </a:rPr>
              <a:t>Е. </a:t>
            </a:r>
            <a:r>
              <a:rPr lang="en-US" sz="2000" i="1">
                <a:solidFill>
                  <a:srgbClr val="C00000"/>
                </a:solidFill>
              </a:rPr>
              <a:t>Litvinenko </a:t>
            </a:r>
            <a:endParaRPr lang="ru-RU" sz="2000" i="1">
              <a:solidFill>
                <a:srgbClr val="C00000"/>
              </a:solidFill>
            </a:endParaRPr>
          </a:p>
          <a:p>
            <a:pPr marL="342900" indent="-342900">
              <a:buFont typeface="Arial" pitchFamily="34" charset="0"/>
              <a:buChar char="•"/>
            </a:pPr>
            <a:endParaRPr lang="en-US" sz="2000">
              <a:solidFill>
                <a:srgbClr val="014975"/>
              </a:solidFill>
            </a:endParaRPr>
          </a:p>
          <a:p>
            <a:pPr marL="342900" indent="-342900">
              <a:buFont typeface="Arial" pitchFamily="34" charset="0"/>
              <a:buChar char="•"/>
            </a:pPr>
            <a:r>
              <a:rPr lang="en-US" sz="2000">
                <a:solidFill>
                  <a:srgbClr val="014975"/>
                </a:solidFill>
              </a:rPr>
              <a:t>Student training course “Advanced material studies by neutron scattering methods” (27 August – 4 September 2016, Dubna)</a:t>
            </a:r>
            <a:br>
              <a:rPr lang="en-US" sz="2000">
                <a:solidFill>
                  <a:srgbClr val="014975"/>
                </a:solidFill>
              </a:rPr>
            </a:br>
            <a:r>
              <a:rPr lang="en-US" sz="2000" i="1">
                <a:solidFill>
                  <a:srgbClr val="C00000"/>
                </a:solidFill>
              </a:rPr>
              <a:t>M. Balasoiu</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Скругленный прямоугольник 3"/>
          <p:cNvSpPr>
            <a:spLocks noChangeArrowheads="1"/>
          </p:cNvSpPr>
          <p:nvPr/>
        </p:nvSpPr>
        <p:spPr bwMode="auto">
          <a:xfrm>
            <a:off x="869950" y="479425"/>
            <a:ext cx="7397750" cy="5778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2800" b="1">
                <a:solidFill>
                  <a:srgbClr val="FFFF00"/>
                </a:solidFill>
              </a:rPr>
              <a:t>Scientific reports</a:t>
            </a:r>
          </a:p>
        </p:txBody>
      </p:sp>
      <p:sp>
        <p:nvSpPr>
          <p:cNvPr id="4" name="Прямоугольник 3"/>
          <p:cNvSpPr/>
          <p:nvPr/>
        </p:nvSpPr>
        <p:spPr>
          <a:xfrm>
            <a:off x="569913" y="2505075"/>
            <a:ext cx="8423275" cy="3170238"/>
          </a:xfrm>
          <a:prstGeom prst="rect">
            <a:avLst/>
          </a:prstGeom>
        </p:spPr>
        <p:txBody>
          <a:bodyPr>
            <a:spAutoFit/>
          </a:bodyPr>
          <a:lstStyle/>
          <a:p>
            <a:pPr marL="342900" indent="-342900">
              <a:buFont typeface="Arial" pitchFamily="34" charset="0"/>
              <a:buChar char="•"/>
              <a:defRPr/>
            </a:pPr>
            <a:r>
              <a:rPr lang="en-US" sz="2000" dirty="0">
                <a:solidFill>
                  <a:srgbClr val="014975"/>
                </a:solidFill>
              </a:rPr>
              <a:t>“Numerical investigation of vesicular systems and pion-nucleus scattering within the asynchronous differential evolution method”</a:t>
            </a:r>
            <a:br>
              <a:rPr lang="en-US" sz="2000" dirty="0">
                <a:solidFill>
                  <a:srgbClr val="014975"/>
                </a:solidFill>
              </a:rPr>
            </a:br>
            <a:r>
              <a:rPr lang="en-US" sz="2000" dirty="0">
                <a:solidFill>
                  <a:srgbClr val="C00000"/>
                </a:solidFill>
              </a:rPr>
              <a:t>E. </a:t>
            </a:r>
            <a:r>
              <a:rPr lang="en-US" sz="2000" dirty="0" err="1">
                <a:solidFill>
                  <a:srgbClr val="C00000"/>
                </a:solidFill>
              </a:rPr>
              <a:t>Zemlyanaya</a:t>
            </a:r>
            <a:endParaRPr lang="en-US" sz="2000" dirty="0">
              <a:solidFill>
                <a:srgbClr val="C00000"/>
              </a:solidFill>
            </a:endParaRPr>
          </a:p>
          <a:p>
            <a:pPr>
              <a:defRPr/>
            </a:pPr>
            <a:endParaRPr lang="en-US" sz="2000" dirty="0">
              <a:solidFill>
                <a:srgbClr val="014975"/>
              </a:solidFill>
            </a:endParaRPr>
          </a:p>
          <a:p>
            <a:pPr marL="342900" indent="-342900">
              <a:buFont typeface="Arial" pitchFamily="34" charset="0"/>
              <a:buChar char="•"/>
              <a:defRPr/>
            </a:pPr>
            <a:r>
              <a:rPr lang="en-US" sz="2000" dirty="0">
                <a:solidFill>
                  <a:srgbClr val="014975"/>
                </a:solidFill>
              </a:rPr>
              <a:t>“Spin dynamics in compounds with intermediate valence:</a:t>
            </a:r>
            <a:br>
              <a:rPr lang="en-US" sz="2000" dirty="0">
                <a:solidFill>
                  <a:srgbClr val="014975"/>
                </a:solidFill>
              </a:rPr>
            </a:br>
            <a:r>
              <a:rPr lang="en-US" sz="2000" dirty="0">
                <a:solidFill>
                  <a:srgbClr val="014975"/>
                </a:solidFill>
              </a:rPr>
              <a:t>comparison of inelastic scattering results to </a:t>
            </a:r>
            <a:r>
              <a:rPr lang="en-US" sz="2000" dirty="0" err="1">
                <a:solidFill>
                  <a:srgbClr val="014975"/>
                </a:solidFill>
              </a:rPr>
              <a:t>ab</a:t>
            </a:r>
            <a:r>
              <a:rPr lang="en-US" sz="2000" dirty="0">
                <a:solidFill>
                  <a:srgbClr val="014975"/>
                </a:solidFill>
              </a:rPr>
              <a:t> initio theory”</a:t>
            </a:r>
            <a:br>
              <a:rPr lang="en-US" sz="2000" dirty="0">
                <a:solidFill>
                  <a:srgbClr val="014975"/>
                </a:solidFill>
              </a:rPr>
            </a:br>
            <a:r>
              <a:rPr lang="en-US" sz="2000" dirty="0">
                <a:solidFill>
                  <a:srgbClr val="C00000"/>
                </a:solidFill>
              </a:rPr>
              <a:t>E. </a:t>
            </a:r>
            <a:r>
              <a:rPr lang="en-US" sz="2000" dirty="0" err="1">
                <a:solidFill>
                  <a:srgbClr val="C00000"/>
                </a:solidFill>
              </a:rPr>
              <a:t>Goremychkin</a:t>
            </a:r>
            <a:endParaRPr lang="en-US" sz="2000" dirty="0">
              <a:solidFill>
                <a:srgbClr val="C00000"/>
              </a:solidFill>
            </a:endParaRPr>
          </a:p>
          <a:p>
            <a:pPr marL="342900" indent="-342900">
              <a:buFont typeface="Arial" pitchFamily="34" charset="0"/>
              <a:buChar char="•"/>
              <a:defRPr/>
            </a:pPr>
            <a:endParaRPr lang="en-US" sz="2000" dirty="0">
              <a:solidFill>
                <a:srgbClr val="014975"/>
              </a:solidFill>
            </a:endParaRPr>
          </a:p>
          <a:p>
            <a:pPr marL="342900" indent="-342900">
              <a:buFont typeface="Arial" pitchFamily="34" charset="0"/>
              <a:buChar char="•"/>
              <a:defRPr/>
            </a:pPr>
            <a:r>
              <a:rPr lang="en-US" sz="2000" dirty="0">
                <a:solidFill>
                  <a:srgbClr val="014975"/>
                </a:solidFill>
              </a:rPr>
              <a:t>“Forecasting the NICA complex radiation environment”</a:t>
            </a:r>
            <a:br>
              <a:rPr lang="en-US" sz="2000" dirty="0">
                <a:solidFill>
                  <a:srgbClr val="014975"/>
                </a:solidFill>
              </a:rPr>
            </a:br>
            <a:r>
              <a:rPr lang="en-US" sz="2000" dirty="0">
                <a:solidFill>
                  <a:srgbClr val="C00000"/>
                </a:solidFill>
              </a:rPr>
              <a:t>G. Timoshenko</a:t>
            </a:r>
          </a:p>
        </p:txBody>
      </p:sp>
      <p:sp>
        <p:nvSpPr>
          <p:cNvPr id="243716" name="Прямоугольник 4"/>
          <p:cNvSpPr>
            <a:spLocks noChangeArrowheads="1"/>
          </p:cNvSpPr>
          <p:nvPr/>
        </p:nvSpPr>
        <p:spPr bwMode="auto">
          <a:xfrm>
            <a:off x="231775" y="1463675"/>
            <a:ext cx="8937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14975"/>
                </a:solidFill>
              </a:rPr>
              <a:t>The PAC thanks the speakers of the following scientific reports in condensed matter physics and related fields: </a:t>
            </a:r>
            <a:endParaRPr lang="ru-RU" sz="2000">
              <a:solidFill>
                <a:srgbClr val="014975"/>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Скругленный прямоугольник 3"/>
          <p:cNvSpPr>
            <a:spLocks noChangeArrowheads="1"/>
          </p:cNvSpPr>
          <p:nvPr/>
        </p:nvSpPr>
        <p:spPr bwMode="auto">
          <a:xfrm>
            <a:off x="869950" y="315913"/>
            <a:ext cx="7397750" cy="579437"/>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2800" b="1">
                <a:solidFill>
                  <a:srgbClr val="FFFF00"/>
                </a:solidFill>
              </a:rPr>
              <a:t>Poster presentations</a:t>
            </a:r>
          </a:p>
        </p:txBody>
      </p:sp>
      <p:sp>
        <p:nvSpPr>
          <p:cNvPr id="244739" name="Прямоугольник 3"/>
          <p:cNvSpPr>
            <a:spLocks noChangeArrowheads="1"/>
          </p:cNvSpPr>
          <p:nvPr/>
        </p:nvSpPr>
        <p:spPr bwMode="auto">
          <a:xfrm>
            <a:off x="357188" y="1185863"/>
            <a:ext cx="83613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solidFill>
                  <a:srgbClr val="004176"/>
                </a:solidFill>
              </a:rPr>
              <a:t>The PAC was pleased with the </a:t>
            </a:r>
            <a:r>
              <a:rPr lang="en-US" sz="2000">
                <a:solidFill>
                  <a:srgbClr val="C00000"/>
                </a:solidFill>
              </a:rPr>
              <a:t>16</a:t>
            </a:r>
            <a:r>
              <a:rPr lang="en-US" sz="2000">
                <a:solidFill>
                  <a:srgbClr val="004176"/>
                </a:solidFill>
              </a:rPr>
              <a:t> poster presentations by young scientists in the field of condensed matter research, information technology, and applied studies and with the concluding report</a:t>
            </a:r>
            <a:br>
              <a:rPr lang="en-US" sz="2000">
                <a:solidFill>
                  <a:srgbClr val="004176"/>
                </a:solidFill>
              </a:rPr>
            </a:br>
            <a:r>
              <a:rPr lang="en-US" sz="2000">
                <a:solidFill>
                  <a:srgbClr val="004176"/>
                </a:solidFill>
              </a:rPr>
              <a:t>by Sh. Torosyan. </a:t>
            </a:r>
            <a:endParaRPr lang="ru-RU" sz="2000">
              <a:solidFill>
                <a:srgbClr val="004176"/>
              </a:solidFill>
            </a:endParaRPr>
          </a:p>
        </p:txBody>
      </p:sp>
      <p:sp>
        <p:nvSpPr>
          <p:cNvPr id="4" name="Прямоугольник 3"/>
          <p:cNvSpPr/>
          <p:nvPr/>
        </p:nvSpPr>
        <p:spPr>
          <a:xfrm>
            <a:off x="457200" y="2882900"/>
            <a:ext cx="8483600" cy="1016000"/>
          </a:xfrm>
          <a:prstGeom prst="rect">
            <a:avLst/>
          </a:prstGeom>
        </p:spPr>
        <p:txBody>
          <a:bodyPr>
            <a:spAutoFit/>
          </a:bodyPr>
          <a:lstStyle/>
          <a:p>
            <a:pPr>
              <a:defRPr/>
            </a:pPr>
            <a:r>
              <a:rPr lang="en-US" sz="2000" dirty="0">
                <a:solidFill>
                  <a:srgbClr val="C00000"/>
                </a:solidFill>
              </a:rPr>
              <a:t>The best poster:</a:t>
            </a:r>
          </a:p>
          <a:p>
            <a:pPr marL="542925" indent="-342900">
              <a:buFont typeface="Arial" pitchFamily="34" charset="0"/>
              <a:buChar char="•"/>
              <a:defRPr/>
            </a:pPr>
            <a:r>
              <a:rPr lang="en-US" sz="2000" dirty="0">
                <a:solidFill>
                  <a:srgbClr val="C00000"/>
                </a:solidFill>
              </a:rPr>
              <a:t>“Simulation of radiation damage to different neuronal structures</a:t>
            </a:r>
            <a:br>
              <a:rPr lang="en-US" sz="2000" dirty="0">
                <a:solidFill>
                  <a:srgbClr val="C00000"/>
                </a:solidFill>
              </a:rPr>
            </a:br>
            <a:r>
              <a:rPr lang="en-US" sz="2000" dirty="0">
                <a:solidFill>
                  <a:srgbClr val="C00000"/>
                </a:solidFill>
              </a:rPr>
              <a:t>with Geant4-DNA toolkit” by L. </a:t>
            </a:r>
            <a:r>
              <a:rPr lang="en-US" sz="2000" dirty="0" err="1">
                <a:solidFill>
                  <a:srgbClr val="C00000"/>
                </a:solidFill>
              </a:rPr>
              <a:t>Bayarchimeg</a:t>
            </a:r>
            <a:r>
              <a:rPr lang="en-US" sz="2000" dirty="0">
                <a:solidFill>
                  <a:srgbClr val="C00000"/>
                </a:solidFill>
              </a:rPr>
              <a:t>.</a:t>
            </a:r>
            <a:endParaRPr lang="ru-RU" sz="2000" dirty="0">
              <a:solidFill>
                <a:srgbClr val="C00000"/>
              </a:solidFill>
            </a:endParaRPr>
          </a:p>
        </p:txBody>
      </p:sp>
      <p:sp>
        <p:nvSpPr>
          <p:cNvPr id="5" name="Прямоугольник 4"/>
          <p:cNvSpPr/>
          <p:nvPr/>
        </p:nvSpPr>
        <p:spPr>
          <a:xfrm>
            <a:off x="414338" y="4325938"/>
            <a:ext cx="8366125" cy="1938337"/>
          </a:xfrm>
          <a:prstGeom prst="rect">
            <a:avLst/>
          </a:prstGeom>
        </p:spPr>
        <p:txBody>
          <a:bodyPr>
            <a:spAutoFit/>
          </a:bodyPr>
          <a:lstStyle/>
          <a:p>
            <a:pPr>
              <a:spcAft>
                <a:spcPts val="1200"/>
              </a:spcAft>
              <a:defRPr/>
            </a:pPr>
            <a:r>
              <a:rPr lang="en-US" sz="2000" dirty="0">
                <a:solidFill>
                  <a:srgbClr val="004176"/>
                </a:solidFill>
              </a:rPr>
              <a:t>The PAC also noted two other high-quality posters:</a:t>
            </a:r>
          </a:p>
          <a:p>
            <a:pPr marL="593725" indent="-342900">
              <a:spcAft>
                <a:spcPts val="1200"/>
              </a:spcAft>
              <a:buFont typeface="Arial" pitchFamily="34" charset="0"/>
              <a:buChar char="•"/>
              <a:defRPr/>
            </a:pPr>
            <a:r>
              <a:rPr lang="en-US" sz="2000" dirty="0">
                <a:solidFill>
                  <a:srgbClr val="004176"/>
                </a:solidFill>
              </a:rPr>
              <a:t>“Asymmetric track-etched single </a:t>
            </a:r>
            <a:r>
              <a:rPr lang="en-US" sz="2000" dirty="0" err="1">
                <a:solidFill>
                  <a:srgbClr val="004176"/>
                </a:solidFill>
              </a:rPr>
              <a:t>nanopores</a:t>
            </a:r>
            <a:r>
              <a:rPr lang="en-US" sz="2000" dirty="0">
                <a:solidFill>
                  <a:srgbClr val="004176"/>
                </a:solidFill>
              </a:rPr>
              <a:t> for use in the sensor technology” by </a:t>
            </a:r>
            <a:r>
              <a:rPr lang="en-US" sz="2000" dirty="0">
                <a:solidFill>
                  <a:srgbClr val="0000FF"/>
                </a:solidFill>
              </a:rPr>
              <a:t>K. </a:t>
            </a:r>
            <a:r>
              <a:rPr lang="en-US" sz="2000" dirty="0" err="1">
                <a:solidFill>
                  <a:srgbClr val="0000FF"/>
                </a:solidFill>
              </a:rPr>
              <a:t>Olejniczak</a:t>
            </a:r>
            <a:endParaRPr lang="en-US" sz="2000" dirty="0">
              <a:solidFill>
                <a:srgbClr val="0000FF"/>
              </a:solidFill>
            </a:endParaRPr>
          </a:p>
          <a:p>
            <a:pPr marL="593725" indent="-342900">
              <a:spcAft>
                <a:spcPts val="1200"/>
              </a:spcAft>
              <a:buFont typeface="Arial" pitchFamily="34" charset="0"/>
              <a:buChar char="•"/>
              <a:defRPr/>
            </a:pPr>
            <a:r>
              <a:rPr lang="en-US" sz="2000" dirty="0">
                <a:solidFill>
                  <a:srgbClr val="004176"/>
                </a:solidFill>
              </a:rPr>
              <a:t>“Approach on developing a heterogeneous computing cluster in terms of the </a:t>
            </a:r>
            <a:r>
              <a:rPr lang="en-US" sz="2000" dirty="0" err="1">
                <a:solidFill>
                  <a:srgbClr val="004176"/>
                </a:solidFill>
              </a:rPr>
              <a:t>HybriLIT</a:t>
            </a:r>
            <a:r>
              <a:rPr lang="en-US" sz="2000" dirty="0">
                <a:solidFill>
                  <a:srgbClr val="004176"/>
                </a:solidFill>
              </a:rPr>
              <a:t> cluster” by </a:t>
            </a:r>
            <a:r>
              <a:rPr lang="en-US" sz="2000" dirty="0">
                <a:solidFill>
                  <a:srgbClr val="0000FF"/>
                </a:solidFill>
              </a:rPr>
              <a:t>M. </a:t>
            </a:r>
            <a:r>
              <a:rPr lang="en-US" sz="2000" dirty="0" err="1">
                <a:solidFill>
                  <a:srgbClr val="0000FF"/>
                </a:solidFill>
              </a:rPr>
              <a:t>Matveyev</a:t>
            </a:r>
            <a:r>
              <a:rPr lang="en-US" dirty="0">
                <a:solidFill>
                  <a:srgbClr val="0000FF"/>
                </a:solidFill>
              </a:rPr>
              <a:t>.</a:t>
            </a:r>
            <a:endParaRPr lang="ru-RU" dirty="0">
              <a:solidFill>
                <a:srgbClr val="0000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Скругленный прямоугольник 3"/>
          <p:cNvSpPr>
            <a:spLocks noChangeArrowheads="1"/>
          </p:cNvSpPr>
          <p:nvPr/>
        </p:nvSpPr>
        <p:spPr bwMode="auto">
          <a:xfrm>
            <a:off x="869950" y="479425"/>
            <a:ext cx="7397750" cy="5778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2800" b="1">
                <a:solidFill>
                  <a:srgbClr val="FFFF00"/>
                </a:solidFill>
              </a:rPr>
              <a:t>General discussion</a:t>
            </a:r>
          </a:p>
        </p:txBody>
      </p:sp>
      <p:sp>
        <p:nvSpPr>
          <p:cNvPr id="245763" name="Прямоугольник 2"/>
          <p:cNvSpPr>
            <a:spLocks noChangeArrowheads="1"/>
          </p:cNvSpPr>
          <p:nvPr/>
        </p:nvSpPr>
        <p:spPr bwMode="auto">
          <a:xfrm>
            <a:off x="431800" y="1500188"/>
            <a:ext cx="82740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
            </a:pPr>
            <a:r>
              <a:rPr lang="en-US">
                <a:solidFill>
                  <a:srgbClr val="014975"/>
                </a:solidFill>
              </a:rPr>
              <a:t>The PAC emphasized the necessity to have a pool of external experts to evaluate themes and projects in related fields that are not directly focused on condensed matter physics issues but addressed to this PAC.</a:t>
            </a:r>
          </a:p>
          <a:p>
            <a:pPr marL="285750" indent="-285750">
              <a:buFont typeface="Wingdings" pitchFamily="2" charset="2"/>
              <a:buChar char="§"/>
            </a:pPr>
            <a:endParaRPr lang="ru-RU">
              <a:solidFill>
                <a:srgbClr val="014975"/>
              </a:solidFill>
            </a:endParaRPr>
          </a:p>
          <a:p>
            <a:pPr marL="285750" indent="-285750">
              <a:buFont typeface="Wingdings" pitchFamily="2" charset="2"/>
              <a:buChar char="§"/>
            </a:pPr>
            <a:r>
              <a:rPr lang="en-US">
                <a:solidFill>
                  <a:srgbClr val="014975"/>
                </a:solidFill>
              </a:rPr>
              <a:t>The PAC also discussed a possibility of inclusion of its one or two members in the Committee for Long-Term Strategy Planning being currently established at the Institute.</a:t>
            </a:r>
          </a:p>
          <a:p>
            <a:pPr marL="285750" indent="-285750">
              <a:buFont typeface="Wingdings" pitchFamily="2" charset="2"/>
              <a:buChar char="§"/>
            </a:pPr>
            <a:endParaRPr lang="ru-RU">
              <a:solidFill>
                <a:srgbClr val="014975"/>
              </a:solidFill>
            </a:endParaRPr>
          </a:p>
          <a:p>
            <a:pPr marL="285750" indent="-285750">
              <a:buFont typeface="Wingdings" pitchFamily="2" charset="2"/>
              <a:buChar char="§"/>
            </a:pPr>
            <a:r>
              <a:rPr lang="en-US">
                <a:solidFill>
                  <a:srgbClr val="014975"/>
                </a:solidFill>
              </a:rPr>
              <a:t>The PAC endorsed the final draft of the Regulation for the JINR Programme Advisory Committees to be approved at the next session of the Scientific Council in February 2017.</a:t>
            </a:r>
          </a:p>
          <a:p>
            <a:pPr marL="285750" indent="-285750">
              <a:buFont typeface="Wingdings" pitchFamily="2" charset="2"/>
              <a:buChar char="§"/>
            </a:pPr>
            <a:endParaRPr lang="en-US">
              <a:solidFill>
                <a:srgbClr val="014975"/>
              </a:solidFill>
            </a:endParaRPr>
          </a:p>
          <a:p>
            <a:pPr marL="285750" indent="-285750">
              <a:buFont typeface="Wingdings" pitchFamily="2" charset="2"/>
              <a:buChar char="§"/>
            </a:pPr>
            <a:r>
              <a:rPr lang="en-US">
                <a:solidFill>
                  <a:srgbClr val="014975"/>
                </a:solidFill>
              </a:rPr>
              <a:t>The PAC also discussed the guidelines for the preparation of projects and themes and their evaluation by the PACs. It was noted that the general items of these guidelines were also accepted by two other PACs </a:t>
            </a:r>
            <a:r>
              <a:rPr lang="ru-RU">
                <a:solidFill>
                  <a:srgbClr val="014975"/>
                </a:solidFill>
              </a:rPr>
              <a:t>— </a:t>
            </a:r>
            <a:r>
              <a:rPr lang="en-US">
                <a:solidFill>
                  <a:srgbClr val="014975"/>
                </a:solidFill>
              </a:rPr>
              <a:t>for Particle Physics and Nuclear Physics.</a:t>
            </a:r>
            <a:endParaRPr lang="ru-RU">
              <a:solidFill>
                <a:srgbClr val="014975"/>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Скругленный прямоугольник 3"/>
          <p:cNvSpPr>
            <a:spLocks noChangeArrowheads="1"/>
          </p:cNvSpPr>
          <p:nvPr/>
        </p:nvSpPr>
        <p:spPr bwMode="auto">
          <a:xfrm>
            <a:off x="882650" y="241300"/>
            <a:ext cx="7397750" cy="5778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2800" b="1">
                <a:solidFill>
                  <a:srgbClr val="FFFF00"/>
                </a:solidFill>
              </a:rPr>
              <a:t>Next meeting of the PAC</a:t>
            </a:r>
          </a:p>
        </p:txBody>
      </p:sp>
      <p:sp>
        <p:nvSpPr>
          <p:cNvPr id="3" name="Прямоугольник 2"/>
          <p:cNvSpPr/>
          <p:nvPr/>
        </p:nvSpPr>
        <p:spPr>
          <a:xfrm>
            <a:off x="461963" y="1031875"/>
            <a:ext cx="8405812" cy="5724525"/>
          </a:xfrm>
          <a:prstGeom prst="rect">
            <a:avLst/>
          </a:prstGeom>
        </p:spPr>
        <p:txBody>
          <a:bodyPr>
            <a:spAutoFit/>
          </a:bodyPr>
          <a:lstStyle/>
          <a:p>
            <a:pPr>
              <a:defRPr/>
            </a:pPr>
            <a:r>
              <a:rPr lang="en-US" b="1" dirty="0"/>
              <a:t>The next meeting of the PAC for Condensed Matter Physics will be held </a:t>
            </a:r>
            <a:br>
              <a:rPr lang="en-US" b="1" dirty="0"/>
            </a:br>
            <a:r>
              <a:rPr lang="en-US" b="1" dirty="0">
                <a:solidFill>
                  <a:srgbClr val="C00000"/>
                </a:solidFill>
              </a:rPr>
              <a:t>on 19–20 June 2017.</a:t>
            </a:r>
          </a:p>
          <a:p>
            <a:pPr>
              <a:defRPr/>
            </a:pPr>
            <a:endParaRPr lang="ru-RU" dirty="0"/>
          </a:p>
          <a:p>
            <a:pPr>
              <a:spcAft>
                <a:spcPts val="800"/>
              </a:spcAft>
              <a:defRPr/>
            </a:pPr>
            <a:r>
              <a:rPr lang="en-US" b="1" dirty="0"/>
              <a:t>Its tentative agenda will include:</a:t>
            </a:r>
            <a:endParaRPr lang="ru-RU" b="1" dirty="0"/>
          </a:p>
          <a:p>
            <a:pPr marL="531813" indent="-285750">
              <a:spcAft>
                <a:spcPts val="800"/>
              </a:spcAft>
              <a:buFont typeface="Arial" pitchFamily="34" charset="0"/>
              <a:buChar char="•"/>
              <a:defRPr/>
            </a:pPr>
            <a:r>
              <a:rPr lang="en-US" dirty="0"/>
              <a:t>Information by the PAC Chairperson on the report at the next session of the Scientific Council, and the implementation of the recommendations of the current PAC meeting;</a:t>
            </a:r>
            <a:endParaRPr lang="ru-RU" dirty="0"/>
          </a:p>
          <a:p>
            <a:pPr marL="531813" indent="-285750">
              <a:spcAft>
                <a:spcPts val="800"/>
              </a:spcAft>
              <a:buFont typeface="Arial" pitchFamily="34" charset="0"/>
              <a:buChar char="•"/>
              <a:defRPr/>
            </a:pPr>
            <a:r>
              <a:rPr lang="en-US" dirty="0"/>
              <a:t>Information by the JINR Directorate on the sessions of the Scientific Council </a:t>
            </a:r>
            <a:br>
              <a:rPr lang="en-US" dirty="0"/>
            </a:br>
            <a:r>
              <a:rPr lang="en-US" dirty="0"/>
              <a:t>(February 2017) and of the Committee of Plenipotentiaries (March 2017);</a:t>
            </a:r>
            <a:endParaRPr lang="ru-RU" dirty="0"/>
          </a:p>
          <a:p>
            <a:pPr marL="531813" indent="-285750">
              <a:spcAft>
                <a:spcPts val="800"/>
              </a:spcAft>
              <a:buFont typeface="Arial" pitchFamily="34" charset="0"/>
              <a:buChar char="•"/>
              <a:defRPr/>
            </a:pPr>
            <a:r>
              <a:rPr lang="en-US" dirty="0"/>
              <a:t>Reports and recommendations on themes and projects to be completed in 2017 and status reports about ongoing themes;</a:t>
            </a:r>
            <a:endParaRPr lang="ru-RU" dirty="0"/>
          </a:p>
          <a:p>
            <a:pPr marL="531813" indent="-285750">
              <a:spcAft>
                <a:spcPts val="800"/>
              </a:spcAft>
              <a:buFont typeface="Arial" pitchFamily="34" charset="0"/>
              <a:buChar char="•"/>
              <a:defRPr/>
            </a:pPr>
            <a:r>
              <a:rPr lang="en-US" dirty="0"/>
              <a:t>Discussion of a concept for JINR’s new neutron source;</a:t>
            </a:r>
            <a:endParaRPr lang="ru-RU" dirty="0"/>
          </a:p>
          <a:p>
            <a:pPr marL="531813" indent="-285750">
              <a:spcAft>
                <a:spcPts val="800"/>
              </a:spcAft>
              <a:buFont typeface="Arial" pitchFamily="34" charset="0"/>
              <a:buChar char="•"/>
              <a:defRPr/>
            </a:pPr>
            <a:r>
              <a:rPr lang="en-US" dirty="0"/>
              <a:t>Information by FLNP on the development of the IBR-2 facility;</a:t>
            </a:r>
            <a:endParaRPr lang="ru-RU" dirty="0"/>
          </a:p>
          <a:p>
            <a:pPr marL="531813" indent="-285750">
              <a:spcAft>
                <a:spcPts val="800"/>
              </a:spcAft>
              <a:buFont typeface="Arial" pitchFamily="34" charset="0"/>
              <a:buChar char="•"/>
              <a:defRPr/>
            </a:pPr>
            <a:r>
              <a:rPr lang="en-US" dirty="0"/>
              <a:t>Status reports on the upgrades of FLNP instruments;</a:t>
            </a:r>
            <a:endParaRPr lang="ru-RU" dirty="0"/>
          </a:p>
          <a:p>
            <a:pPr marL="531813" indent="-285750">
              <a:spcAft>
                <a:spcPts val="800"/>
              </a:spcAft>
              <a:buFont typeface="Arial" pitchFamily="34" charset="0"/>
              <a:buChar char="•"/>
              <a:defRPr/>
            </a:pPr>
            <a:r>
              <a:rPr lang="en-US" dirty="0"/>
              <a:t>Information about scientific meetings;</a:t>
            </a:r>
            <a:endParaRPr lang="ru-RU" dirty="0"/>
          </a:p>
          <a:p>
            <a:pPr marL="531813" indent="-285750">
              <a:spcAft>
                <a:spcPts val="800"/>
              </a:spcAft>
              <a:buFont typeface="Arial" pitchFamily="34" charset="0"/>
              <a:buChar char="•"/>
              <a:defRPr/>
            </a:pPr>
            <a:r>
              <a:rPr lang="en-US" dirty="0"/>
              <a:t>Scientific reports;</a:t>
            </a:r>
            <a:endParaRPr lang="ru-RU" dirty="0"/>
          </a:p>
          <a:p>
            <a:pPr marL="531813" indent="-285750">
              <a:spcAft>
                <a:spcPts val="800"/>
              </a:spcAft>
              <a:buFont typeface="Arial" pitchFamily="34" charset="0"/>
              <a:buChar char="•"/>
              <a:defRPr/>
            </a:pPr>
            <a:r>
              <a:rPr lang="en-US" dirty="0"/>
              <a:t>Poster session.</a:t>
            </a:r>
            <a:endParaRPr lang="ru-RU"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Скругленный прямоугольник 18"/>
          <p:cNvSpPr>
            <a:spLocks noChangeArrowheads="1"/>
          </p:cNvSpPr>
          <p:nvPr/>
        </p:nvSpPr>
        <p:spPr bwMode="auto">
          <a:xfrm>
            <a:off x="603250" y="522288"/>
            <a:ext cx="7988300" cy="112395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algn="ctr"/>
            <a:r>
              <a:rPr lang="en-US" sz="3000" b="1">
                <a:solidFill>
                  <a:srgbClr val="FFFF00"/>
                </a:solidFill>
              </a:rPr>
              <a:t>Development of a concept for JINR’s</a:t>
            </a:r>
            <a:br>
              <a:rPr lang="en-US" sz="3000" b="1">
                <a:solidFill>
                  <a:srgbClr val="FFFF00"/>
                </a:solidFill>
              </a:rPr>
            </a:br>
            <a:r>
              <a:rPr lang="en-US" sz="3000" b="1">
                <a:solidFill>
                  <a:srgbClr val="FFFF00"/>
                </a:solidFill>
              </a:rPr>
              <a:t>new neutron source </a:t>
            </a:r>
          </a:p>
        </p:txBody>
      </p:sp>
      <p:sp>
        <p:nvSpPr>
          <p:cNvPr id="220163" name="Прямоугольник 2"/>
          <p:cNvSpPr>
            <a:spLocks noChangeArrowheads="1"/>
          </p:cNvSpPr>
          <p:nvPr/>
        </p:nvSpPr>
        <p:spPr bwMode="auto">
          <a:xfrm>
            <a:off x="57150" y="2128838"/>
            <a:ext cx="90297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600" b="1">
                <a:solidFill>
                  <a:srgbClr val="004176"/>
                </a:solidFill>
                <a:latin typeface="Comic Sans MS" pitchFamily="66" charset="0"/>
              </a:rPr>
              <a:t>V.L. Aksenov</a:t>
            </a:r>
            <a:endParaRPr lang="en-US" sz="700" b="1">
              <a:solidFill>
                <a:srgbClr val="004176"/>
              </a:solidFill>
              <a:latin typeface="Comic Sans MS" pitchFamily="66" charset="0"/>
            </a:endParaRPr>
          </a:p>
          <a:p>
            <a:pPr algn="ctr"/>
            <a:r>
              <a:rPr lang="en-US" sz="700" b="1">
                <a:solidFill>
                  <a:srgbClr val="004176"/>
                </a:solidFill>
                <a:latin typeface="Comic Sans MS" pitchFamily="66" charset="0"/>
              </a:rPr>
              <a:t/>
            </a:r>
            <a:br>
              <a:rPr lang="en-US" sz="700" b="1">
                <a:solidFill>
                  <a:srgbClr val="004176"/>
                </a:solidFill>
                <a:latin typeface="Comic Sans MS" pitchFamily="66" charset="0"/>
              </a:rPr>
            </a:br>
            <a:r>
              <a:rPr lang="en-US" sz="2600" b="1">
                <a:solidFill>
                  <a:srgbClr val="004176"/>
                </a:solidFill>
                <a:latin typeface="Comic Sans MS" pitchFamily="66" charset="0"/>
              </a:rPr>
              <a:t>“A 15-year forward look at neutron</a:t>
            </a:r>
            <a:br>
              <a:rPr lang="en-US" sz="2600" b="1">
                <a:solidFill>
                  <a:srgbClr val="004176"/>
                </a:solidFill>
                <a:latin typeface="Comic Sans MS" pitchFamily="66" charset="0"/>
              </a:rPr>
            </a:br>
            <a:r>
              <a:rPr lang="en-US" sz="2600" b="1">
                <a:solidFill>
                  <a:srgbClr val="004176"/>
                </a:solidFill>
                <a:latin typeface="Comic Sans MS" pitchFamily="66" charset="0"/>
              </a:rPr>
              <a:t>facilities at JINR” </a:t>
            </a:r>
            <a:endParaRPr lang="ru-RU" sz="2600" b="1">
              <a:solidFill>
                <a:srgbClr val="004176"/>
              </a:solidFill>
              <a:latin typeface="Comic Sans MS" pitchFamily="66" charset="0"/>
            </a:endParaRPr>
          </a:p>
        </p:txBody>
      </p:sp>
      <p:sp>
        <p:nvSpPr>
          <p:cNvPr id="220164" name="TextBox 11"/>
          <p:cNvSpPr txBox="1">
            <a:spLocks noChangeArrowheads="1"/>
          </p:cNvSpPr>
          <p:nvPr/>
        </p:nvSpPr>
        <p:spPr bwMode="auto">
          <a:xfrm>
            <a:off x="566738" y="5011738"/>
            <a:ext cx="44815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30000"/>
              </a:lnSpc>
            </a:pPr>
            <a:r>
              <a:rPr lang="en-US" sz="2200" b="1">
                <a:solidFill>
                  <a:srgbClr val="008000"/>
                </a:solidFill>
                <a:latin typeface="Comic Sans MS" pitchFamily="66" charset="0"/>
                <a:sym typeface="Symbol" pitchFamily="18" charset="2"/>
              </a:rPr>
              <a:t> Research Programme</a:t>
            </a:r>
          </a:p>
          <a:p>
            <a:pPr eaLnBrk="1" hangingPunct="1">
              <a:lnSpc>
                <a:spcPct val="130000"/>
              </a:lnSpc>
            </a:pPr>
            <a:r>
              <a:rPr lang="en-US" sz="2200" b="1">
                <a:solidFill>
                  <a:srgbClr val="008000"/>
                </a:solidFill>
                <a:latin typeface="Comic Sans MS" pitchFamily="66" charset="0"/>
                <a:sym typeface="Symbol" pitchFamily="18" charset="2"/>
              </a:rPr>
              <a:t> World Neutron Landscape</a:t>
            </a:r>
          </a:p>
          <a:p>
            <a:pPr eaLnBrk="1" hangingPunct="1">
              <a:lnSpc>
                <a:spcPct val="130000"/>
              </a:lnSpc>
            </a:pPr>
            <a:r>
              <a:rPr lang="en-US" sz="2200" b="1">
                <a:solidFill>
                  <a:srgbClr val="008000"/>
                </a:solidFill>
                <a:latin typeface="Comic Sans MS" pitchFamily="66" charset="0"/>
                <a:sym typeface="Symbol" pitchFamily="18" charset="2"/>
              </a:rPr>
              <a:t> Concepts of a Future Facility</a:t>
            </a:r>
            <a:endParaRPr lang="ru-RU" sz="2200" b="1">
              <a:solidFill>
                <a:srgbClr val="008000"/>
              </a:solidFill>
              <a:latin typeface="Comic Sans MS" pitchFamily="66" charset="0"/>
            </a:endParaRPr>
          </a:p>
        </p:txBody>
      </p:sp>
      <p:sp>
        <p:nvSpPr>
          <p:cNvPr id="220165" name="Прямоугольник 3"/>
          <p:cNvSpPr>
            <a:spLocks noChangeArrowheads="1"/>
          </p:cNvSpPr>
          <p:nvPr/>
        </p:nvSpPr>
        <p:spPr bwMode="auto">
          <a:xfrm>
            <a:off x="495300" y="3905250"/>
            <a:ext cx="84201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b="1">
                <a:solidFill>
                  <a:srgbClr val="C00000"/>
                </a:solidFill>
                <a:latin typeface="Comic Sans MS" pitchFamily="66" charset="0"/>
              </a:rPr>
              <a:t>The scientific rationale for an idea to develop a new neutron source for JINR.</a:t>
            </a:r>
            <a:endParaRPr lang="ru-RU" sz="2200" b="1">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38175" y="2813050"/>
            <a:ext cx="7867650" cy="62706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defRPr/>
            </a:pPr>
            <a:r>
              <a:rPr lang="en-US" sz="3500" dirty="0" smtClean="0">
                <a:solidFill>
                  <a:schemeClr val="tx1"/>
                </a:solidFill>
                <a:effectLst>
                  <a:outerShdw blurRad="38100" dist="38100" dir="2700000" algn="tl">
                    <a:srgbClr val="C0C0C0"/>
                  </a:outerShdw>
                </a:effectLst>
              </a:rPr>
              <a:t>Thank you for your attention</a:t>
            </a:r>
            <a:endParaRPr lang="en-US" sz="3500" dirty="0">
              <a:solidFill>
                <a:schemeClr val="tx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24"/>
          <p:cNvSpPr>
            <a:spLocks noChangeArrowheads="1"/>
          </p:cNvSpPr>
          <p:nvPr/>
        </p:nvSpPr>
        <p:spPr bwMode="auto">
          <a:xfrm>
            <a:off x="0" y="188913"/>
            <a:ext cx="9126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en-US" altLang="ru-RU" sz="3000" b="1" dirty="0" smtClean="0">
                <a:solidFill>
                  <a:srgbClr val="FF0000"/>
                </a:solidFill>
                <a:latin typeface="Comic Sans MS" pitchFamily="66" charset="0"/>
                <a:cs typeface="+mn-cs"/>
              </a:rPr>
              <a:t>Scientific opportunities with high neutron flux</a:t>
            </a:r>
            <a:endParaRPr lang="ru-RU" altLang="ru-RU" sz="3000" b="1" dirty="0">
              <a:solidFill>
                <a:srgbClr val="FF0000"/>
              </a:solidFill>
              <a:latin typeface="Comic Sans MS" pitchFamily="66" charset="0"/>
              <a:cs typeface="+mn-cs"/>
            </a:endParaRPr>
          </a:p>
        </p:txBody>
      </p:sp>
      <p:sp>
        <p:nvSpPr>
          <p:cNvPr id="5" name="TextBox 4"/>
          <p:cNvSpPr txBox="1"/>
          <p:nvPr/>
        </p:nvSpPr>
        <p:spPr>
          <a:xfrm>
            <a:off x="179388" y="1508125"/>
            <a:ext cx="4968875" cy="923925"/>
          </a:xfrm>
          <a:prstGeom prst="rect">
            <a:avLst/>
          </a:prstGeom>
          <a:noFill/>
        </p:spPr>
        <p:txBody>
          <a:bodyPr>
            <a:spAutoFit/>
          </a:bodyPr>
          <a:lstStyle/>
          <a:p>
            <a:pPr fontAlgn="auto">
              <a:spcBef>
                <a:spcPts val="0"/>
              </a:spcBef>
              <a:spcAft>
                <a:spcPts val="0"/>
              </a:spcAft>
              <a:defRPr/>
            </a:pPr>
            <a:r>
              <a:rPr lang="en-US" b="1" dirty="0">
                <a:solidFill>
                  <a:srgbClr val="00B050"/>
                </a:solidFill>
                <a:latin typeface="Comic Sans MS" pitchFamily="66" charset="0"/>
                <a:cs typeface="+mn-cs"/>
              </a:rPr>
              <a:t>Structure and dynamics of soft and biological systems with high flux and polarized neutrons</a:t>
            </a:r>
            <a:endParaRPr lang="ru-RU" b="1" dirty="0">
              <a:solidFill>
                <a:srgbClr val="00B050"/>
              </a:solidFill>
              <a:latin typeface="Comic Sans MS" pitchFamily="66" charset="0"/>
              <a:cs typeface="+mn-cs"/>
            </a:endParaRPr>
          </a:p>
        </p:txBody>
      </p:sp>
      <p:sp>
        <p:nvSpPr>
          <p:cNvPr id="8" name="TextBox 7"/>
          <p:cNvSpPr txBox="1"/>
          <p:nvPr/>
        </p:nvSpPr>
        <p:spPr>
          <a:xfrm>
            <a:off x="179388" y="2774950"/>
            <a:ext cx="4968875" cy="922338"/>
          </a:xfrm>
          <a:prstGeom prst="rect">
            <a:avLst/>
          </a:prstGeom>
          <a:noFill/>
        </p:spPr>
        <p:txBody>
          <a:bodyPr>
            <a:spAutoFit/>
          </a:bodyPr>
          <a:lstStyle/>
          <a:p>
            <a:pPr fontAlgn="auto">
              <a:spcBef>
                <a:spcPts val="0"/>
              </a:spcBef>
              <a:spcAft>
                <a:spcPts val="0"/>
              </a:spcAft>
              <a:defRPr/>
            </a:pPr>
            <a:r>
              <a:rPr lang="en-US" b="1" dirty="0">
                <a:solidFill>
                  <a:srgbClr val="0070C0"/>
                </a:solidFill>
                <a:latin typeface="Comic Sans MS" pitchFamily="66" charset="0"/>
                <a:cs typeface="+mn-cs"/>
              </a:rPr>
              <a:t>Crystal and magnetic structure with high resolution and real-time diffraction at high pressure and magnetic fields</a:t>
            </a:r>
            <a:endParaRPr lang="ru-RU" b="1" dirty="0">
              <a:solidFill>
                <a:srgbClr val="0070C0"/>
              </a:solidFill>
              <a:latin typeface="Comic Sans MS" pitchFamily="66" charset="0"/>
              <a:cs typeface="+mn-cs"/>
            </a:endParaRPr>
          </a:p>
        </p:txBody>
      </p:sp>
      <p:sp>
        <p:nvSpPr>
          <p:cNvPr id="9" name="TextBox 8"/>
          <p:cNvSpPr txBox="1"/>
          <p:nvPr/>
        </p:nvSpPr>
        <p:spPr>
          <a:xfrm>
            <a:off x="160338" y="3768725"/>
            <a:ext cx="4987925" cy="1338263"/>
          </a:xfrm>
          <a:prstGeom prst="rect">
            <a:avLst/>
          </a:prstGeom>
          <a:noFill/>
        </p:spPr>
        <p:txBody>
          <a:bodyPr>
            <a:spAutoFit/>
          </a:bodyPr>
          <a:lstStyle/>
          <a:p>
            <a:pPr fontAlgn="auto">
              <a:lnSpc>
                <a:spcPct val="150000"/>
              </a:lnSpc>
              <a:spcBef>
                <a:spcPts val="0"/>
              </a:spcBef>
              <a:spcAft>
                <a:spcPts val="0"/>
              </a:spcAft>
              <a:defRPr/>
            </a:pPr>
            <a:r>
              <a:rPr lang="en-US" b="1" dirty="0">
                <a:solidFill>
                  <a:srgbClr val="660066"/>
                </a:solidFill>
                <a:latin typeface="Comic Sans MS" pitchFamily="66" charset="0"/>
                <a:cs typeface="+mn-cs"/>
              </a:rPr>
              <a:t>Neutron-antineutron oscillations</a:t>
            </a:r>
          </a:p>
          <a:p>
            <a:pPr fontAlgn="auto">
              <a:lnSpc>
                <a:spcPct val="150000"/>
              </a:lnSpc>
              <a:spcBef>
                <a:spcPts val="0"/>
              </a:spcBef>
              <a:spcAft>
                <a:spcPts val="0"/>
              </a:spcAft>
              <a:defRPr/>
            </a:pPr>
            <a:r>
              <a:rPr lang="en-US" b="1" dirty="0">
                <a:solidFill>
                  <a:srgbClr val="660066"/>
                </a:solidFill>
                <a:latin typeface="Comic Sans MS" pitchFamily="66" charset="0"/>
                <a:cs typeface="+mn-cs"/>
              </a:rPr>
              <a:t>Dark matter and dark energy with UCN</a:t>
            </a:r>
          </a:p>
          <a:p>
            <a:pPr fontAlgn="auto">
              <a:lnSpc>
                <a:spcPct val="150000"/>
              </a:lnSpc>
              <a:spcBef>
                <a:spcPts val="0"/>
              </a:spcBef>
              <a:spcAft>
                <a:spcPts val="0"/>
              </a:spcAft>
              <a:defRPr/>
            </a:pPr>
            <a:r>
              <a:rPr lang="en-US" b="1" dirty="0">
                <a:solidFill>
                  <a:srgbClr val="660066"/>
                </a:solidFill>
                <a:latin typeface="Comic Sans MS" pitchFamily="66" charset="0"/>
                <a:cs typeface="+mn-cs"/>
              </a:rPr>
              <a:t>New</a:t>
            </a:r>
            <a:r>
              <a:rPr lang="en-US" b="1" dirty="0">
                <a:solidFill>
                  <a:prstClr val="black"/>
                </a:solidFill>
                <a:latin typeface="Comic Sans MS" pitchFamily="66" charset="0"/>
                <a:cs typeface="+mn-cs"/>
              </a:rPr>
              <a:t> </a:t>
            </a:r>
            <a:r>
              <a:rPr lang="en-US" b="1" dirty="0">
                <a:solidFill>
                  <a:srgbClr val="660066"/>
                </a:solidFill>
                <a:latin typeface="Comic Sans MS" pitchFamily="66" charset="0"/>
                <a:cs typeface="+mn-cs"/>
              </a:rPr>
              <a:t>Quantum phenomena with neutrons</a:t>
            </a:r>
            <a:endParaRPr lang="ru-RU" b="1" dirty="0">
              <a:solidFill>
                <a:srgbClr val="660066"/>
              </a:solidFill>
              <a:latin typeface="Comic Sans MS" pitchFamily="66" charset="0"/>
              <a:cs typeface="+mn-cs"/>
            </a:endParaRPr>
          </a:p>
        </p:txBody>
      </p:sp>
      <p:sp>
        <p:nvSpPr>
          <p:cNvPr id="11" name="TextBox 10"/>
          <p:cNvSpPr txBox="1"/>
          <p:nvPr/>
        </p:nvSpPr>
        <p:spPr>
          <a:xfrm>
            <a:off x="169863" y="5510213"/>
            <a:ext cx="4978400" cy="646112"/>
          </a:xfrm>
          <a:prstGeom prst="rect">
            <a:avLst/>
          </a:prstGeom>
          <a:noFill/>
        </p:spPr>
        <p:txBody>
          <a:bodyPr>
            <a:spAutoFit/>
          </a:bodyPr>
          <a:lstStyle/>
          <a:p>
            <a:pPr fontAlgn="auto">
              <a:spcBef>
                <a:spcPts val="0"/>
              </a:spcBef>
              <a:spcAft>
                <a:spcPts val="0"/>
              </a:spcAft>
              <a:defRPr/>
            </a:pPr>
            <a:r>
              <a:rPr lang="en-US" b="1" dirty="0">
                <a:solidFill>
                  <a:srgbClr val="D60093"/>
                </a:solidFill>
                <a:latin typeface="Comic Sans MS" pitchFamily="66" charset="0"/>
                <a:cs typeface="+mn-cs"/>
              </a:rPr>
              <a:t>Neutron-rich nuclei at isotope separator on-line system with neutrons, fission</a:t>
            </a:r>
            <a:endParaRPr lang="ru-RU" b="1" dirty="0">
              <a:solidFill>
                <a:srgbClr val="D60093"/>
              </a:solidFill>
              <a:latin typeface="Comic Sans MS" pitchFamily="66" charset="0"/>
              <a:cs typeface="+mn-cs"/>
            </a:endParaRPr>
          </a:p>
        </p:txBody>
      </p:sp>
      <p:sp>
        <p:nvSpPr>
          <p:cNvPr id="12" name="TextBox 11"/>
          <p:cNvSpPr txBox="1"/>
          <p:nvPr/>
        </p:nvSpPr>
        <p:spPr>
          <a:xfrm>
            <a:off x="5276850" y="1479550"/>
            <a:ext cx="3849688" cy="1200150"/>
          </a:xfrm>
          <a:prstGeom prst="rect">
            <a:avLst/>
          </a:prstGeom>
          <a:noFill/>
        </p:spPr>
        <p:txBody>
          <a:bodyPr>
            <a:spAutoFit/>
          </a:bodyPr>
          <a:lstStyle/>
          <a:p>
            <a:pPr fontAlgn="auto">
              <a:spcBef>
                <a:spcPts val="0"/>
              </a:spcBef>
              <a:spcAft>
                <a:spcPts val="0"/>
              </a:spcAft>
              <a:defRPr/>
            </a:pPr>
            <a:r>
              <a:rPr lang="en-US" b="1" dirty="0">
                <a:solidFill>
                  <a:srgbClr val="00B050"/>
                </a:solidFill>
                <a:latin typeface="Comic Sans MS" pitchFamily="66" charset="0"/>
                <a:cs typeface="+mn-cs"/>
              </a:rPr>
              <a:t>Primary and tertiary structures</a:t>
            </a:r>
          </a:p>
          <a:p>
            <a:pPr fontAlgn="auto">
              <a:spcBef>
                <a:spcPts val="0"/>
              </a:spcBef>
              <a:spcAft>
                <a:spcPts val="0"/>
              </a:spcAft>
              <a:defRPr/>
            </a:pPr>
            <a:r>
              <a:rPr lang="en-US" b="1" dirty="0">
                <a:solidFill>
                  <a:srgbClr val="00B050"/>
                </a:solidFill>
                <a:latin typeface="Comic Sans MS" pitchFamily="66" charset="0"/>
                <a:cs typeface="+mn-cs"/>
              </a:rPr>
              <a:t>Intramolecular dynamics</a:t>
            </a:r>
          </a:p>
          <a:p>
            <a:pPr fontAlgn="auto">
              <a:spcBef>
                <a:spcPts val="0"/>
              </a:spcBef>
              <a:spcAft>
                <a:spcPts val="0"/>
              </a:spcAft>
              <a:defRPr/>
            </a:pPr>
            <a:r>
              <a:rPr lang="en-US" b="1" dirty="0">
                <a:solidFill>
                  <a:srgbClr val="00B050"/>
                </a:solidFill>
                <a:latin typeface="Comic Sans MS" pitchFamily="66" charset="0"/>
                <a:cs typeface="+mn-cs"/>
              </a:rPr>
              <a:t>Bioenergetics of a cell</a:t>
            </a:r>
          </a:p>
          <a:p>
            <a:pPr fontAlgn="auto">
              <a:spcBef>
                <a:spcPts val="0"/>
              </a:spcBef>
              <a:spcAft>
                <a:spcPts val="0"/>
              </a:spcAft>
              <a:defRPr/>
            </a:pPr>
            <a:r>
              <a:rPr lang="en-US" b="1" dirty="0">
                <a:solidFill>
                  <a:srgbClr val="00B050"/>
                </a:solidFill>
                <a:latin typeface="Comic Sans MS" pitchFamily="66" charset="0"/>
                <a:cs typeface="+mn-cs"/>
              </a:rPr>
              <a:t>Biomedicine and pharmacology</a:t>
            </a:r>
            <a:endParaRPr lang="ru-RU" b="1" dirty="0">
              <a:solidFill>
                <a:srgbClr val="00B050"/>
              </a:solidFill>
              <a:latin typeface="Comic Sans MS" pitchFamily="66" charset="0"/>
              <a:cs typeface="+mn-cs"/>
            </a:endParaRPr>
          </a:p>
        </p:txBody>
      </p:sp>
      <p:sp>
        <p:nvSpPr>
          <p:cNvPr id="13" name="TextBox 12"/>
          <p:cNvSpPr txBox="1"/>
          <p:nvPr/>
        </p:nvSpPr>
        <p:spPr>
          <a:xfrm>
            <a:off x="5330825" y="2774950"/>
            <a:ext cx="3455988" cy="368300"/>
          </a:xfrm>
          <a:prstGeom prst="rect">
            <a:avLst/>
          </a:prstGeom>
          <a:noFill/>
        </p:spPr>
        <p:txBody>
          <a:bodyPr>
            <a:spAutoFit/>
          </a:bodyPr>
          <a:lstStyle/>
          <a:p>
            <a:pPr fontAlgn="auto">
              <a:spcBef>
                <a:spcPts val="0"/>
              </a:spcBef>
              <a:spcAft>
                <a:spcPts val="0"/>
              </a:spcAft>
              <a:defRPr/>
            </a:pPr>
            <a:r>
              <a:rPr lang="en-US" b="1" dirty="0">
                <a:solidFill>
                  <a:srgbClr val="0070C0"/>
                </a:solidFill>
                <a:latin typeface="Comic Sans MS" pitchFamily="66" charset="0"/>
                <a:cs typeface="+mn-cs"/>
              </a:rPr>
              <a:t>New</a:t>
            </a:r>
            <a:r>
              <a:rPr lang="en-US" b="1" dirty="0">
                <a:solidFill>
                  <a:prstClr val="black"/>
                </a:solidFill>
                <a:latin typeface="Comic Sans MS" pitchFamily="66" charset="0"/>
                <a:cs typeface="+mn-cs"/>
              </a:rPr>
              <a:t> </a:t>
            </a:r>
            <a:r>
              <a:rPr lang="en-US" b="1" dirty="0">
                <a:solidFill>
                  <a:srgbClr val="0070C0"/>
                </a:solidFill>
                <a:latin typeface="Comic Sans MS" pitchFamily="66" charset="0"/>
                <a:cs typeface="+mn-cs"/>
              </a:rPr>
              <a:t>functional materials</a:t>
            </a:r>
            <a:endParaRPr lang="ru-RU" b="1" dirty="0">
              <a:solidFill>
                <a:srgbClr val="0070C0"/>
              </a:solidFill>
              <a:latin typeface="Comic Sans MS" pitchFamily="66" charset="0"/>
              <a:cs typeface="+mn-cs"/>
            </a:endParaRPr>
          </a:p>
        </p:txBody>
      </p:sp>
      <p:sp>
        <p:nvSpPr>
          <p:cNvPr id="14" name="TextBox 13"/>
          <p:cNvSpPr txBox="1"/>
          <p:nvPr/>
        </p:nvSpPr>
        <p:spPr>
          <a:xfrm>
            <a:off x="5330825" y="5510213"/>
            <a:ext cx="3119438" cy="368300"/>
          </a:xfrm>
          <a:prstGeom prst="rect">
            <a:avLst/>
          </a:prstGeom>
          <a:noFill/>
        </p:spPr>
        <p:txBody>
          <a:bodyPr>
            <a:spAutoFit/>
          </a:bodyPr>
          <a:lstStyle/>
          <a:p>
            <a:pPr fontAlgn="auto">
              <a:spcBef>
                <a:spcPts val="0"/>
              </a:spcBef>
              <a:spcAft>
                <a:spcPts val="0"/>
              </a:spcAft>
              <a:defRPr/>
            </a:pPr>
            <a:r>
              <a:rPr lang="en-US" b="1" dirty="0">
                <a:solidFill>
                  <a:srgbClr val="D60093"/>
                </a:solidFill>
                <a:latin typeface="Comic Sans MS" pitchFamily="66" charset="0"/>
                <a:cs typeface="+mn-cs"/>
              </a:rPr>
              <a:t>Nuclear “Standard Model”</a:t>
            </a:r>
            <a:endParaRPr lang="ru-RU" b="1" dirty="0">
              <a:solidFill>
                <a:srgbClr val="D60093"/>
              </a:solidFill>
              <a:latin typeface="Comic Sans MS" pitchFamily="66" charset="0"/>
              <a:cs typeface="+mn-cs"/>
            </a:endParaRPr>
          </a:p>
        </p:txBody>
      </p:sp>
      <p:sp>
        <p:nvSpPr>
          <p:cNvPr id="15" name="TextBox 14"/>
          <p:cNvSpPr txBox="1"/>
          <p:nvPr/>
        </p:nvSpPr>
        <p:spPr>
          <a:xfrm>
            <a:off x="5292725" y="3760788"/>
            <a:ext cx="3816350" cy="1554162"/>
          </a:xfrm>
          <a:prstGeom prst="rect">
            <a:avLst/>
          </a:prstGeom>
          <a:noFill/>
        </p:spPr>
        <p:txBody>
          <a:bodyPr>
            <a:spAutoFit/>
          </a:bodyPr>
          <a:lstStyle/>
          <a:p>
            <a:pPr fontAlgn="auto">
              <a:lnSpc>
                <a:spcPct val="150000"/>
              </a:lnSpc>
              <a:spcBef>
                <a:spcPts val="0"/>
              </a:spcBef>
              <a:spcAft>
                <a:spcPts val="0"/>
              </a:spcAft>
              <a:defRPr/>
            </a:pPr>
            <a:r>
              <a:rPr lang="en-US" b="1" dirty="0">
                <a:solidFill>
                  <a:srgbClr val="660066"/>
                </a:solidFill>
                <a:latin typeface="Comic Sans MS" pitchFamily="66" charset="0"/>
                <a:cs typeface="+mn-cs"/>
              </a:rPr>
              <a:t>Beyond the Standard Model</a:t>
            </a:r>
          </a:p>
          <a:p>
            <a:pPr fontAlgn="auto">
              <a:lnSpc>
                <a:spcPct val="150000"/>
              </a:lnSpc>
              <a:spcBef>
                <a:spcPts val="0"/>
              </a:spcBef>
              <a:spcAft>
                <a:spcPts val="600"/>
              </a:spcAft>
              <a:defRPr/>
            </a:pPr>
            <a:r>
              <a:rPr lang="en-US" b="1" dirty="0">
                <a:solidFill>
                  <a:srgbClr val="660066"/>
                </a:solidFill>
                <a:latin typeface="Comic Sans MS" pitchFamily="66" charset="0"/>
                <a:cs typeface="+mn-cs"/>
              </a:rPr>
              <a:t>New Physics</a:t>
            </a:r>
          </a:p>
          <a:p>
            <a:pPr fontAlgn="auto">
              <a:spcBef>
                <a:spcPts val="0"/>
              </a:spcBef>
              <a:spcAft>
                <a:spcPts val="0"/>
              </a:spcAft>
              <a:defRPr/>
            </a:pPr>
            <a:r>
              <a:rPr lang="en-US" b="1" dirty="0">
                <a:solidFill>
                  <a:srgbClr val="660066"/>
                </a:solidFill>
                <a:latin typeface="Comic Sans MS" pitchFamily="66" charset="0"/>
                <a:cs typeface="+mn-cs"/>
              </a:rPr>
              <a:t>New aspects of quantum mechanics</a:t>
            </a:r>
            <a:endParaRPr lang="ru-RU" b="1" dirty="0">
              <a:solidFill>
                <a:srgbClr val="660066"/>
              </a:solidFill>
              <a:latin typeface="Comic Sans MS" pitchFamily="66" charset="0"/>
              <a:cs typeface="+mn-cs"/>
            </a:endParaRPr>
          </a:p>
        </p:txBody>
      </p:sp>
      <p:cxnSp>
        <p:nvCxnSpPr>
          <p:cNvPr id="3" name="Прямая соединительная линия 2"/>
          <p:cNvCxnSpPr/>
          <p:nvPr/>
        </p:nvCxnSpPr>
        <p:spPr>
          <a:xfrm>
            <a:off x="5076825" y="1495425"/>
            <a:ext cx="0" cy="523557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9388" y="6318250"/>
            <a:ext cx="4978400" cy="369888"/>
          </a:xfrm>
          <a:prstGeom prst="rect">
            <a:avLst/>
          </a:prstGeom>
          <a:noFill/>
        </p:spPr>
        <p:txBody>
          <a:bodyPr>
            <a:spAutoFit/>
          </a:bodyPr>
          <a:lstStyle/>
          <a:p>
            <a:pPr fontAlgn="auto">
              <a:spcBef>
                <a:spcPts val="0"/>
              </a:spcBef>
              <a:spcAft>
                <a:spcPts val="0"/>
              </a:spcAft>
              <a:defRPr/>
            </a:pPr>
            <a:r>
              <a:rPr lang="en-US" b="1" dirty="0">
                <a:solidFill>
                  <a:prstClr val="black"/>
                </a:solidFill>
                <a:latin typeface="Comic Sans MS" pitchFamily="66" charset="0"/>
                <a:cs typeface="+mn-cs"/>
              </a:rPr>
              <a:t>Irradiation, isotopes</a:t>
            </a:r>
            <a:endParaRPr lang="ru-RU" b="1" dirty="0">
              <a:solidFill>
                <a:prstClr val="black"/>
              </a:solidFill>
              <a:latin typeface="Comic Sans MS" pitchFamily="66" charset="0"/>
              <a:cs typeface="+mn-cs"/>
            </a:endParaRPr>
          </a:p>
        </p:txBody>
      </p:sp>
      <p:sp>
        <p:nvSpPr>
          <p:cNvPr id="17" name="TextBox 16"/>
          <p:cNvSpPr txBox="1"/>
          <p:nvPr/>
        </p:nvSpPr>
        <p:spPr>
          <a:xfrm>
            <a:off x="5346700" y="6316663"/>
            <a:ext cx="2960688" cy="369887"/>
          </a:xfrm>
          <a:prstGeom prst="rect">
            <a:avLst/>
          </a:prstGeom>
          <a:noFill/>
        </p:spPr>
        <p:txBody>
          <a:bodyPr>
            <a:spAutoFit/>
          </a:bodyPr>
          <a:lstStyle/>
          <a:p>
            <a:pPr fontAlgn="auto">
              <a:spcBef>
                <a:spcPts val="0"/>
              </a:spcBef>
              <a:spcAft>
                <a:spcPts val="0"/>
              </a:spcAft>
              <a:defRPr/>
            </a:pPr>
            <a:r>
              <a:rPr lang="en-US" b="1" dirty="0">
                <a:solidFill>
                  <a:prstClr val="black"/>
                </a:solidFill>
                <a:latin typeface="Comic Sans MS" pitchFamily="66" charset="0"/>
                <a:cs typeface="+mn-cs"/>
              </a:rPr>
              <a:t>Radiobiology, medicine</a:t>
            </a:r>
            <a:endParaRPr lang="ru-RU" b="1" dirty="0">
              <a:solidFill>
                <a:prstClr val="black"/>
              </a:solidFill>
              <a:latin typeface="Comic Sans MS" pitchFamily="66" charset="0"/>
              <a:cs typeface="+mn-cs"/>
            </a:endParaRPr>
          </a:p>
        </p:txBody>
      </p:sp>
      <p:sp>
        <p:nvSpPr>
          <p:cNvPr id="221198" name="Прямоугольник 1"/>
          <p:cNvSpPr>
            <a:spLocks noChangeArrowheads="1"/>
          </p:cNvSpPr>
          <p:nvPr/>
        </p:nvSpPr>
        <p:spPr bwMode="auto">
          <a:xfrm>
            <a:off x="674688" y="858838"/>
            <a:ext cx="7723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ru-RU" sz="2000" b="1" u="sng">
                <a:solidFill>
                  <a:srgbClr val="0000FF"/>
                </a:solidFill>
                <a:latin typeface="Comic Sans MS" pitchFamily="66" charset="0"/>
              </a:rPr>
              <a:t>Condensed Matter Physics, Particle Physics, Nuclear Physics</a:t>
            </a:r>
            <a:endParaRPr lang="ru-RU" sz="2000" u="sng">
              <a:solidFill>
                <a:srgbClr val="0000FF"/>
              </a:solidFill>
            </a:endParaRPr>
          </a:p>
        </p:txBody>
      </p:sp>
      <p:sp>
        <p:nvSpPr>
          <p:cNvPr id="221199" name="Прямоугольник 5"/>
          <p:cNvSpPr>
            <a:spLocks noChangeArrowheads="1"/>
          </p:cNvSpPr>
          <p:nvPr/>
        </p:nvSpPr>
        <p:spPr bwMode="auto">
          <a:xfrm>
            <a:off x="7954963" y="6594475"/>
            <a:ext cx="1231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400" i="1">
                <a:latin typeface="Comic Sans MS" pitchFamily="66" charset="0"/>
              </a:rPr>
              <a:t>V.L. Aksenov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960438"/>
            <a:ext cx="9144000" cy="5897562"/>
          </a:xfrm>
          <a:prstGeom prst="rect">
            <a:avLst/>
          </a:prstGeom>
          <a:blipFill>
            <a:blip r:embed="rId2" cstate="print"/>
            <a:stretch>
              <a:fillRect/>
            </a:stretch>
          </a:blipFill>
        </p:spPr>
        <p:txBody>
          <a:bodyPr lIns="0" tIns="0" rIns="0" bIns="0">
            <a:spAutoFit/>
          </a:bodyPr>
          <a:lstStyle/>
          <a:p>
            <a:pPr fontAlgn="auto">
              <a:spcBef>
                <a:spcPts val="0"/>
              </a:spcBef>
              <a:spcAft>
                <a:spcPts val="0"/>
              </a:spcAft>
              <a:defRPr/>
            </a:pPr>
            <a:endParaRPr dirty="0">
              <a:solidFill>
                <a:prstClr val="black"/>
              </a:solidFill>
              <a:latin typeface="Calibri"/>
              <a:cs typeface="+mn-cs"/>
            </a:endParaRPr>
          </a:p>
        </p:txBody>
      </p:sp>
      <p:sp>
        <p:nvSpPr>
          <p:cNvPr id="5" name="object 5"/>
          <p:cNvSpPr/>
          <p:nvPr/>
        </p:nvSpPr>
        <p:spPr>
          <a:xfrm>
            <a:off x="3440113" y="4005263"/>
            <a:ext cx="700087" cy="71913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7" name="object 7"/>
          <p:cNvSpPr/>
          <p:nvPr/>
        </p:nvSpPr>
        <p:spPr>
          <a:xfrm>
            <a:off x="3059113" y="3451225"/>
            <a:ext cx="392112" cy="40163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8" name="object 8"/>
          <p:cNvSpPr/>
          <p:nvPr/>
        </p:nvSpPr>
        <p:spPr>
          <a:xfrm>
            <a:off x="2195513" y="2636838"/>
            <a:ext cx="390525" cy="40163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9" name="object 9"/>
          <p:cNvSpPr/>
          <p:nvPr/>
        </p:nvSpPr>
        <p:spPr>
          <a:xfrm>
            <a:off x="7278688" y="3803650"/>
            <a:ext cx="287337" cy="29686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0" name="object 10"/>
          <p:cNvSpPr/>
          <p:nvPr/>
        </p:nvSpPr>
        <p:spPr>
          <a:xfrm>
            <a:off x="4452938" y="4025900"/>
            <a:ext cx="320675" cy="330200"/>
          </a:xfrm>
          <a:prstGeom prst="rect">
            <a:avLst/>
          </a:prstGeom>
          <a:blipFill>
            <a:blip r:embed="rId7"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1" name="object 11"/>
          <p:cNvSpPr/>
          <p:nvPr/>
        </p:nvSpPr>
        <p:spPr>
          <a:xfrm>
            <a:off x="4062413" y="2838450"/>
            <a:ext cx="390525" cy="401638"/>
          </a:xfrm>
          <a:prstGeom prst="rect">
            <a:avLst/>
          </a:prstGeom>
          <a:blipFill>
            <a:blip r:embed="rId8"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2" name="object 12"/>
          <p:cNvSpPr/>
          <p:nvPr/>
        </p:nvSpPr>
        <p:spPr>
          <a:xfrm>
            <a:off x="5848350" y="2532063"/>
            <a:ext cx="309563" cy="315912"/>
          </a:xfrm>
          <a:prstGeom prst="rect">
            <a:avLst/>
          </a:prstGeom>
          <a:blipFill>
            <a:blip r:embed="rId9"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3" name="object 13"/>
          <p:cNvSpPr/>
          <p:nvPr/>
        </p:nvSpPr>
        <p:spPr>
          <a:xfrm>
            <a:off x="5094288" y="2362200"/>
            <a:ext cx="269875" cy="274638"/>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6" name="object 16"/>
          <p:cNvSpPr/>
          <p:nvPr/>
        </p:nvSpPr>
        <p:spPr>
          <a:xfrm>
            <a:off x="5329238" y="1844675"/>
            <a:ext cx="268287" cy="274638"/>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7" name="object 17"/>
          <p:cNvSpPr txBox="1"/>
          <p:nvPr/>
        </p:nvSpPr>
        <p:spPr>
          <a:xfrm>
            <a:off x="5443538" y="1812925"/>
            <a:ext cx="1425575" cy="989013"/>
          </a:xfrm>
          <a:prstGeom prst="rect">
            <a:avLst/>
          </a:prstGeom>
        </p:spPr>
        <p:txBody>
          <a:bodyPr lIns="0" tIns="0" rIns="0" bIns="0">
            <a:spAutoFit/>
          </a:bodyPr>
          <a:lstStyle/>
          <a:p>
            <a:pPr marL="199390" fontAlgn="auto">
              <a:spcBef>
                <a:spcPts val="0"/>
              </a:spcBef>
              <a:spcAft>
                <a:spcPts val="0"/>
              </a:spcAft>
              <a:defRPr/>
            </a:pPr>
            <a:endParaRPr dirty="0">
              <a:solidFill>
                <a:prstClr val="black"/>
              </a:solidFill>
              <a:latin typeface="Arial"/>
              <a:cs typeface="Arial"/>
            </a:endParaRPr>
          </a:p>
          <a:p>
            <a:pPr marL="12700" fontAlgn="auto">
              <a:spcBef>
                <a:spcPts val="1160"/>
              </a:spcBef>
              <a:spcAft>
                <a:spcPts val="0"/>
              </a:spcAft>
              <a:defRPr/>
            </a:pPr>
            <a:r>
              <a:rPr spc="-15" dirty="0">
                <a:solidFill>
                  <a:srgbClr val="FFFFFF"/>
                </a:solidFill>
                <a:latin typeface="Arial"/>
                <a:cs typeface="Arial"/>
              </a:rPr>
              <a:t>G</a:t>
            </a:r>
            <a:r>
              <a:rPr spc="-10" dirty="0">
                <a:solidFill>
                  <a:srgbClr val="FFFFFF"/>
                </a:solidFill>
                <a:latin typeface="Arial"/>
                <a:cs typeface="Arial"/>
              </a:rPr>
              <a:t>ee</a:t>
            </a:r>
            <a:r>
              <a:rPr dirty="0">
                <a:solidFill>
                  <a:srgbClr val="FFFFFF"/>
                </a:solidFill>
                <a:latin typeface="Arial"/>
                <a:cs typeface="Arial"/>
              </a:rPr>
              <a:t>s</a:t>
            </a:r>
            <a:r>
              <a:rPr spc="-5" dirty="0">
                <a:solidFill>
                  <a:srgbClr val="FFFFFF"/>
                </a:solidFill>
                <a:latin typeface="Arial"/>
                <a:cs typeface="Arial"/>
              </a:rPr>
              <a:t>t</a:t>
            </a:r>
            <a:r>
              <a:rPr spc="-10" dirty="0">
                <a:solidFill>
                  <a:srgbClr val="FFFFFF"/>
                </a:solidFill>
                <a:latin typeface="Arial"/>
                <a:cs typeface="Arial"/>
              </a:rPr>
              <a:t>ha</a:t>
            </a:r>
            <a:r>
              <a:rPr dirty="0">
                <a:solidFill>
                  <a:srgbClr val="FFFFFF"/>
                </a:solidFill>
                <a:latin typeface="Arial"/>
                <a:cs typeface="Arial"/>
              </a:rPr>
              <a:t>c</a:t>
            </a:r>
            <a:r>
              <a:rPr spc="-20" dirty="0">
                <a:solidFill>
                  <a:srgbClr val="FFFFFF"/>
                </a:solidFill>
                <a:latin typeface="Arial"/>
                <a:cs typeface="Arial"/>
              </a:rPr>
              <a:t>ht</a:t>
            </a:r>
            <a:endParaRPr dirty="0">
              <a:solidFill>
                <a:prstClr val="black"/>
              </a:solidFill>
              <a:latin typeface="Arial"/>
              <a:cs typeface="Arial"/>
            </a:endParaRPr>
          </a:p>
          <a:p>
            <a:pPr marL="831215" fontAlgn="auto">
              <a:spcBef>
                <a:spcPts val="65"/>
              </a:spcBef>
              <a:spcAft>
                <a:spcPts val="0"/>
              </a:spcAft>
              <a:defRPr/>
            </a:pPr>
            <a:r>
              <a:rPr spc="-20" dirty="0">
                <a:solidFill>
                  <a:srgbClr val="FFFFFF"/>
                </a:solidFill>
                <a:latin typeface="Arial"/>
                <a:cs typeface="Arial"/>
              </a:rPr>
              <a:t>B</a:t>
            </a:r>
            <a:r>
              <a:rPr spc="-10" dirty="0">
                <a:solidFill>
                  <a:srgbClr val="FFFFFF"/>
                </a:solidFill>
                <a:latin typeface="Arial"/>
                <a:cs typeface="Arial"/>
              </a:rPr>
              <a:t>e</a:t>
            </a:r>
            <a:r>
              <a:rPr dirty="0">
                <a:solidFill>
                  <a:srgbClr val="FFFFFF"/>
                </a:solidFill>
                <a:latin typeface="Arial"/>
                <a:cs typeface="Arial"/>
              </a:rPr>
              <a:t>r</a:t>
            </a:r>
            <a:r>
              <a:rPr spc="-5" dirty="0">
                <a:solidFill>
                  <a:srgbClr val="FFFFFF"/>
                </a:solidFill>
                <a:latin typeface="Arial"/>
                <a:cs typeface="Arial"/>
              </a:rPr>
              <a:t>lin</a:t>
            </a:r>
            <a:endParaRPr dirty="0">
              <a:solidFill>
                <a:prstClr val="black"/>
              </a:solidFill>
              <a:latin typeface="Arial"/>
              <a:cs typeface="Arial"/>
            </a:endParaRPr>
          </a:p>
        </p:txBody>
      </p:sp>
      <p:sp>
        <p:nvSpPr>
          <p:cNvPr id="18" name="object 18"/>
          <p:cNvSpPr txBox="1"/>
          <p:nvPr/>
        </p:nvSpPr>
        <p:spPr>
          <a:xfrm>
            <a:off x="4452938" y="3009900"/>
            <a:ext cx="608012" cy="284163"/>
          </a:xfrm>
          <a:prstGeom prst="rect">
            <a:avLst/>
          </a:prstGeom>
        </p:spPr>
        <p:txBody>
          <a:bodyPr lIns="0" tIns="0" rIns="0" bIns="0">
            <a:spAutoFit/>
          </a:bodyPr>
          <a:lstStyle/>
          <a:p>
            <a:pPr marL="12700" fontAlgn="auto">
              <a:spcBef>
                <a:spcPts val="0"/>
              </a:spcBef>
              <a:spcAft>
                <a:spcPts val="0"/>
              </a:spcAft>
              <a:defRPr/>
            </a:pPr>
            <a:r>
              <a:rPr dirty="0">
                <a:solidFill>
                  <a:srgbClr val="FFFFFF"/>
                </a:solidFill>
                <a:latin typeface="Arial"/>
                <a:cs typeface="Arial"/>
              </a:rPr>
              <a:t>J</a:t>
            </a:r>
            <a:r>
              <a:rPr spc="-10" dirty="0">
                <a:solidFill>
                  <a:srgbClr val="FFFFFF"/>
                </a:solidFill>
                <a:latin typeface="Arial"/>
                <a:cs typeface="Arial"/>
              </a:rPr>
              <a:t>ü</a:t>
            </a:r>
            <a:r>
              <a:rPr spc="-5" dirty="0">
                <a:solidFill>
                  <a:srgbClr val="FFFFFF"/>
                </a:solidFill>
                <a:latin typeface="Arial"/>
                <a:cs typeface="Arial"/>
              </a:rPr>
              <a:t>li</a:t>
            </a:r>
            <a:r>
              <a:rPr dirty="0">
                <a:solidFill>
                  <a:srgbClr val="FFFFFF"/>
                </a:solidFill>
                <a:latin typeface="Arial"/>
                <a:cs typeface="Arial"/>
              </a:rPr>
              <a:t>ch</a:t>
            </a:r>
            <a:endParaRPr dirty="0">
              <a:solidFill>
                <a:prstClr val="black"/>
              </a:solidFill>
              <a:latin typeface="Arial"/>
              <a:cs typeface="Arial"/>
            </a:endParaRPr>
          </a:p>
        </p:txBody>
      </p:sp>
      <p:sp>
        <p:nvSpPr>
          <p:cNvPr id="19" name="object 19"/>
          <p:cNvSpPr txBox="1"/>
          <p:nvPr/>
        </p:nvSpPr>
        <p:spPr>
          <a:xfrm>
            <a:off x="2665413" y="2508250"/>
            <a:ext cx="458787" cy="284163"/>
          </a:xfrm>
          <a:prstGeom prst="rect">
            <a:avLst/>
          </a:prstGeom>
        </p:spPr>
        <p:txBody>
          <a:bodyPr lIns="0" tIns="0" rIns="0" bIns="0">
            <a:spAutoFit/>
          </a:bodyPr>
          <a:lstStyle/>
          <a:p>
            <a:pPr marL="12700" fontAlgn="auto">
              <a:spcBef>
                <a:spcPts val="0"/>
              </a:spcBef>
              <a:spcAft>
                <a:spcPts val="0"/>
              </a:spcAft>
              <a:defRPr/>
            </a:pPr>
            <a:r>
              <a:rPr spc="-5" dirty="0">
                <a:solidFill>
                  <a:srgbClr val="FFFFFF"/>
                </a:solidFill>
                <a:latin typeface="Arial"/>
                <a:cs typeface="Arial"/>
              </a:rPr>
              <a:t>I</a:t>
            </a:r>
            <a:r>
              <a:rPr spc="-20" dirty="0">
                <a:solidFill>
                  <a:srgbClr val="FFFFFF"/>
                </a:solidFill>
                <a:latin typeface="Arial"/>
                <a:cs typeface="Arial"/>
              </a:rPr>
              <a:t>S</a:t>
            </a:r>
            <a:r>
              <a:rPr spc="-10" dirty="0">
                <a:solidFill>
                  <a:srgbClr val="FFFFFF"/>
                </a:solidFill>
                <a:latin typeface="Arial"/>
                <a:cs typeface="Arial"/>
              </a:rPr>
              <a:t>IS</a:t>
            </a:r>
            <a:endParaRPr dirty="0">
              <a:solidFill>
                <a:prstClr val="black"/>
              </a:solidFill>
              <a:latin typeface="Arial"/>
              <a:cs typeface="Arial"/>
            </a:endParaRPr>
          </a:p>
        </p:txBody>
      </p:sp>
      <p:sp>
        <p:nvSpPr>
          <p:cNvPr id="20" name="object 20"/>
          <p:cNvSpPr txBox="1"/>
          <p:nvPr/>
        </p:nvSpPr>
        <p:spPr>
          <a:xfrm>
            <a:off x="3519488" y="3490913"/>
            <a:ext cx="709612" cy="284162"/>
          </a:xfrm>
          <a:prstGeom prst="rect">
            <a:avLst/>
          </a:prstGeom>
        </p:spPr>
        <p:txBody>
          <a:bodyPr lIns="0" tIns="0" rIns="0" bIns="0">
            <a:spAutoFit/>
          </a:bodyPr>
          <a:lstStyle/>
          <a:p>
            <a:pPr marL="12700" fontAlgn="auto">
              <a:spcBef>
                <a:spcPts val="0"/>
              </a:spcBef>
              <a:spcAft>
                <a:spcPts val="0"/>
              </a:spcAft>
              <a:defRPr/>
            </a:pPr>
            <a:r>
              <a:rPr spc="-20" dirty="0">
                <a:solidFill>
                  <a:srgbClr val="FFFFFF"/>
                </a:solidFill>
                <a:latin typeface="Arial"/>
                <a:cs typeface="Arial"/>
              </a:rPr>
              <a:t>S</a:t>
            </a:r>
            <a:r>
              <a:rPr spc="-10" dirty="0">
                <a:solidFill>
                  <a:srgbClr val="FFFFFF"/>
                </a:solidFill>
                <a:latin typeface="Arial"/>
                <a:cs typeface="Arial"/>
              </a:rPr>
              <a:t>a</a:t>
            </a:r>
            <a:r>
              <a:rPr dirty="0">
                <a:solidFill>
                  <a:srgbClr val="FFFFFF"/>
                </a:solidFill>
                <a:latin typeface="Arial"/>
                <a:cs typeface="Arial"/>
              </a:rPr>
              <a:t>c</a:t>
            </a:r>
            <a:r>
              <a:rPr spc="-5" dirty="0">
                <a:solidFill>
                  <a:srgbClr val="FFFFFF"/>
                </a:solidFill>
                <a:latin typeface="Arial"/>
                <a:cs typeface="Arial"/>
              </a:rPr>
              <a:t>l</a:t>
            </a:r>
            <a:r>
              <a:rPr spc="-10" dirty="0">
                <a:solidFill>
                  <a:srgbClr val="FFFFFF"/>
                </a:solidFill>
                <a:latin typeface="Arial"/>
                <a:cs typeface="Arial"/>
              </a:rPr>
              <a:t>ay</a:t>
            </a:r>
            <a:endParaRPr>
              <a:solidFill>
                <a:prstClr val="black"/>
              </a:solidFill>
              <a:latin typeface="Arial"/>
              <a:cs typeface="Arial"/>
            </a:endParaRPr>
          </a:p>
        </p:txBody>
      </p:sp>
      <p:sp>
        <p:nvSpPr>
          <p:cNvPr id="21" name="object 21"/>
          <p:cNvSpPr txBox="1"/>
          <p:nvPr/>
        </p:nvSpPr>
        <p:spPr>
          <a:xfrm>
            <a:off x="4041775" y="4094163"/>
            <a:ext cx="1141413" cy="714375"/>
          </a:xfrm>
          <a:prstGeom prst="rect">
            <a:avLst/>
          </a:prstGeom>
        </p:spPr>
        <p:txBody>
          <a:bodyPr lIns="0" tIns="0" rIns="0" bIns="0">
            <a:spAutoFit/>
          </a:bodyPr>
          <a:lstStyle/>
          <a:p>
            <a:pPr marL="759460" fontAlgn="auto">
              <a:spcBef>
                <a:spcPts val="0"/>
              </a:spcBef>
              <a:spcAft>
                <a:spcPts val="0"/>
              </a:spcAft>
              <a:defRPr/>
            </a:pPr>
            <a:r>
              <a:rPr spc="-10" dirty="0">
                <a:solidFill>
                  <a:srgbClr val="FFFFFF"/>
                </a:solidFill>
                <a:latin typeface="Arial"/>
                <a:cs typeface="Arial"/>
              </a:rPr>
              <a:t>PSI</a:t>
            </a:r>
            <a:endParaRPr dirty="0">
              <a:solidFill>
                <a:prstClr val="black"/>
              </a:solidFill>
              <a:latin typeface="Arial"/>
              <a:cs typeface="Arial"/>
            </a:endParaRPr>
          </a:p>
          <a:p>
            <a:pPr marL="12700" fontAlgn="auto">
              <a:spcBef>
                <a:spcPts val="1215"/>
              </a:spcBef>
              <a:spcAft>
                <a:spcPts val="0"/>
              </a:spcAft>
              <a:defRPr/>
            </a:pPr>
            <a:r>
              <a:rPr spc="-15" dirty="0">
                <a:solidFill>
                  <a:srgbClr val="FFFFFF"/>
                </a:solidFill>
                <a:latin typeface="Arial"/>
                <a:cs typeface="Arial"/>
              </a:rPr>
              <a:t>Gr</a:t>
            </a:r>
            <a:r>
              <a:rPr spc="-10" dirty="0">
                <a:solidFill>
                  <a:srgbClr val="FFFFFF"/>
                </a:solidFill>
                <a:latin typeface="Arial"/>
                <a:cs typeface="Arial"/>
              </a:rPr>
              <a:t>enob</a:t>
            </a:r>
            <a:r>
              <a:rPr spc="-5" dirty="0">
                <a:solidFill>
                  <a:srgbClr val="FFFFFF"/>
                </a:solidFill>
                <a:latin typeface="Arial"/>
                <a:cs typeface="Arial"/>
              </a:rPr>
              <a:t>l</a:t>
            </a:r>
            <a:r>
              <a:rPr dirty="0">
                <a:solidFill>
                  <a:srgbClr val="FFFFFF"/>
                </a:solidFill>
                <a:latin typeface="Arial"/>
                <a:cs typeface="Arial"/>
              </a:rPr>
              <a:t>e</a:t>
            </a:r>
            <a:endParaRPr dirty="0">
              <a:solidFill>
                <a:prstClr val="black"/>
              </a:solidFill>
              <a:latin typeface="Arial"/>
              <a:cs typeface="Arial"/>
            </a:endParaRPr>
          </a:p>
        </p:txBody>
      </p:sp>
      <p:sp>
        <p:nvSpPr>
          <p:cNvPr id="22" name="object 22"/>
          <p:cNvSpPr txBox="1"/>
          <p:nvPr/>
        </p:nvSpPr>
        <p:spPr>
          <a:xfrm>
            <a:off x="7602538" y="3829050"/>
            <a:ext cx="989012" cy="284163"/>
          </a:xfrm>
          <a:prstGeom prst="rect">
            <a:avLst/>
          </a:prstGeom>
        </p:spPr>
        <p:txBody>
          <a:bodyPr lIns="0" tIns="0" rIns="0" bIns="0">
            <a:spAutoFit/>
          </a:bodyPr>
          <a:lstStyle/>
          <a:p>
            <a:pPr marL="12700" fontAlgn="auto">
              <a:spcBef>
                <a:spcPts val="0"/>
              </a:spcBef>
              <a:spcAft>
                <a:spcPts val="0"/>
              </a:spcAft>
              <a:defRPr/>
            </a:pPr>
            <a:r>
              <a:rPr spc="-20" dirty="0">
                <a:solidFill>
                  <a:srgbClr val="FFFFFF"/>
                </a:solidFill>
                <a:latin typeface="Arial"/>
                <a:cs typeface="Arial"/>
              </a:rPr>
              <a:t>B</a:t>
            </a:r>
            <a:r>
              <a:rPr spc="-10" dirty="0">
                <a:solidFill>
                  <a:srgbClr val="FFFFFF"/>
                </a:solidFill>
                <a:latin typeface="Arial"/>
                <a:cs typeface="Arial"/>
              </a:rPr>
              <a:t>udape</a:t>
            </a:r>
            <a:r>
              <a:rPr dirty="0">
                <a:solidFill>
                  <a:srgbClr val="FFFFFF"/>
                </a:solidFill>
                <a:latin typeface="Arial"/>
                <a:cs typeface="Arial"/>
              </a:rPr>
              <a:t>s</a:t>
            </a:r>
            <a:r>
              <a:rPr spc="-5" dirty="0">
                <a:solidFill>
                  <a:srgbClr val="FFFFFF"/>
                </a:solidFill>
                <a:latin typeface="Arial"/>
                <a:cs typeface="Arial"/>
              </a:rPr>
              <a:t>t</a:t>
            </a:r>
            <a:endParaRPr dirty="0">
              <a:solidFill>
                <a:prstClr val="black"/>
              </a:solidFill>
              <a:latin typeface="Arial"/>
              <a:cs typeface="Arial"/>
            </a:endParaRPr>
          </a:p>
        </p:txBody>
      </p:sp>
      <p:sp>
        <p:nvSpPr>
          <p:cNvPr id="23" name="object 23"/>
          <p:cNvSpPr/>
          <p:nvPr/>
        </p:nvSpPr>
        <p:spPr>
          <a:xfrm>
            <a:off x="5364163" y="3724275"/>
            <a:ext cx="204787" cy="209550"/>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24" name="object 24"/>
          <p:cNvSpPr txBox="1"/>
          <p:nvPr/>
        </p:nvSpPr>
        <p:spPr>
          <a:xfrm>
            <a:off x="5659438" y="3684588"/>
            <a:ext cx="760412" cy="285750"/>
          </a:xfrm>
          <a:prstGeom prst="rect">
            <a:avLst/>
          </a:prstGeom>
        </p:spPr>
        <p:txBody>
          <a:bodyPr lIns="0" tIns="0" rIns="0" bIns="0">
            <a:spAutoFit/>
          </a:bodyPr>
          <a:lstStyle/>
          <a:p>
            <a:pPr marL="12700" fontAlgn="auto">
              <a:spcBef>
                <a:spcPts val="0"/>
              </a:spcBef>
              <a:spcAft>
                <a:spcPts val="0"/>
              </a:spcAft>
              <a:defRPr/>
            </a:pPr>
            <a:r>
              <a:rPr dirty="0">
                <a:solidFill>
                  <a:srgbClr val="FFFFFF"/>
                </a:solidFill>
                <a:latin typeface="Arial"/>
                <a:cs typeface="Arial"/>
              </a:rPr>
              <a:t>M</a:t>
            </a:r>
            <a:r>
              <a:rPr spc="-10" dirty="0">
                <a:solidFill>
                  <a:srgbClr val="FFFFFF"/>
                </a:solidFill>
                <a:latin typeface="Arial"/>
                <a:cs typeface="Arial"/>
              </a:rPr>
              <a:t>un</a:t>
            </a:r>
            <a:r>
              <a:rPr spc="-5" dirty="0">
                <a:solidFill>
                  <a:srgbClr val="FFFFFF"/>
                </a:solidFill>
                <a:latin typeface="Arial"/>
                <a:cs typeface="Arial"/>
              </a:rPr>
              <a:t>i</a:t>
            </a:r>
            <a:r>
              <a:rPr dirty="0">
                <a:solidFill>
                  <a:srgbClr val="FFFFFF"/>
                </a:solidFill>
                <a:latin typeface="Arial"/>
                <a:cs typeface="Arial"/>
              </a:rPr>
              <a:t>ch</a:t>
            </a:r>
            <a:endParaRPr dirty="0">
              <a:solidFill>
                <a:prstClr val="black"/>
              </a:solidFill>
              <a:latin typeface="Arial"/>
              <a:cs typeface="Arial"/>
            </a:endParaRPr>
          </a:p>
        </p:txBody>
      </p:sp>
      <p:sp>
        <p:nvSpPr>
          <p:cNvPr id="26" name="object 19"/>
          <p:cNvSpPr txBox="1"/>
          <p:nvPr/>
        </p:nvSpPr>
        <p:spPr>
          <a:xfrm>
            <a:off x="8145463" y="1982788"/>
            <a:ext cx="822325" cy="276225"/>
          </a:xfrm>
          <a:prstGeom prst="rect">
            <a:avLst/>
          </a:prstGeom>
        </p:spPr>
        <p:txBody>
          <a:bodyPr lIns="0" tIns="0" rIns="0" bIns="0">
            <a:spAutoFit/>
          </a:bodyPr>
          <a:lstStyle/>
          <a:p>
            <a:pPr marL="12700" fontAlgn="auto">
              <a:spcBef>
                <a:spcPts val="0"/>
              </a:spcBef>
              <a:spcAft>
                <a:spcPts val="0"/>
              </a:spcAft>
              <a:defRPr/>
            </a:pPr>
            <a:r>
              <a:rPr lang="en-US" spc="-5" dirty="0">
                <a:solidFill>
                  <a:srgbClr val="FFFFFF"/>
                </a:solidFill>
                <a:latin typeface="Arial"/>
                <a:cs typeface="Arial"/>
              </a:rPr>
              <a:t>DUBNA</a:t>
            </a:r>
            <a:endParaRPr dirty="0">
              <a:solidFill>
                <a:prstClr val="black"/>
              </a:solidFill>
              <a:latin typeface="Arial"/>
              <a:cs typeface="Arial"/>
            </a:endParaRPr>
          </a:p>
        </p:txBody>
      </p:sp>
      <p:sp>
        <p:nvSpPr>
          <p:cNvPr id="27" name="object 18"/>
          <p:cNvSpPr txBox="1"/>
          <p:nvPr/>
        </p:nvSpPr>
        <p:spPr>
          <a:xfrm>
            <a:off x="6300788" y="6597650"/>
            <a:ext cx="2843212" cy="215900"/>
          </a:xfrm>
          <a:prstGeom prst="rect">
            <a:avLst/>
          </a:prstGeom>
        </p:spPr>
        <p:txBody>
          <a:bodyPr lIns="0" tIns="0" rIns="0" bIns="0">
            <a:spAutoFit/>
          </a:bodyPr>
          <a:lstStyle/>
          <a:p>
            <a:pPr marL="12700" fontAlgn="auto">
              <a:spcBef>
                <a:spcPts val="0"/>
              </a:spcBef>
              <a:spcAft>
                <a:spcPts val="0"/>
              </a:spcAft>
              <a:defRPr/>
            </a:pPr>
            <a:r>
              <a:rPr lang="en-US" sz="1400" b="1" dirty="0">
                <a:solidFill>
                  <a:srgbClr val="FFFFFF"/>
                </a:solidFill>
                <a:latin typeface="Comic Sans MS" panose="030F0702030302020204" pitchFamily="66" charset="0"/>
                <a:cs typeface="Arial"/>
              </a:rPr>
              <a:t>Original design by </a:t>
            </a:r>
            <a:r>
              <a:rPr lang="en-US" sz="1400" b="1" dirty="0" err="1">
                <a:solidFill>
                  <a:srgbClr val="FFFFFF"/>
                </a:solidFill>
                <a:latin typeface="Comic Sans MS" panose="030F0702030302020204" pitchFamily="66" charset="0"/>
                <a:cs typeface="Arial"/>
              </a:rPr>
              <a:t>Th.Br</a:t>
            </a:r>
            <a:r>
              <a:rPr sz="1400" b="1" spc="-10" dirty="0" err="1">
                <a:solidFill>
                  <a:srgbClr val="FFFFFF"/>
                </a:solidFill>
                <a:latin typeface="Comic Sans MS" panose="030F0702030302020204" pitchFamily="66" charset="0"/>
                <a:cs typeface="Arial"/>
              </a:rPr>
              <a:t>ü</a:t>
            </a:r>
            <a:r>
              <a:rPr lang="en-US" sz="1400" b="1" spc="-5" dirty="0" err="1">
                <a:solidFill>
                  <a:srgbClr val="FFFFFF"/>
                </a:solidFill>
                <a:latin typeface="Comic Sans MS" panose="030F0702030302020204" pitchFamily="66" charset="0"/>
                <a:cs typeface="Arial"/>
              </a:rPr>
              <a:t>ckel</a:t>
            </a:r>
            <a:endParaRPr sz="1400" b="1" dirty="0">
              <a:solidFill>
                <a:prstClr val="black"/>
              </a:solidFill>
              <a:latin typeface="Comic Sans MS" panose="030F0702030302020204" pitchFamily="66" charset="0"/>
              <a:cs typeface="Arial"/>
            </a:endParaRPr>
          </a:p>
        </p:txBody>
      </p:sp>
      <p:sp>
        <p:nvSpPr>
          <p:cNvPr id="28" name="object 13"/>
          <p:cNvSpPr/>
          <p:nvPr/>
        </p:nvSpPr>
        <p:spPr>
          <a:xfrm>
            <a:off x="8699500" y="2332038"/>
            <a:ext cx="268288" cy="274637"/>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29" name="Прямоугольник 28"/>
          <p:cNvSpPr/>
          <p:nvPr/>
        </p:nvSpPr>
        <p:spPr>
          <a:xfrm>
            <a:off x="0" y="608013"/>
            <a:ext cx="9158288"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2232" name="Заголовок 1"/>
          <p:cNvSpPr txBox="1">
            <a:spLocks/>
          </p:cNvSpPr>
          <p:nvPr/>
        </p:nvSpPr>
        <p:spPr bwMode="auto">
          <a:xfrm>
            <a:off x="0" y="523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eaLnBrk="0" hangingPunct="0">
              <a:tabLst>
                <a:tab pos="3497263" algn="l"/>
              </a:tabLst>
              <a:defRPr>
                <a:solidFill>
                  <a:schemeClr val="tx1"/>
                </a:solidFill>
                <a:latin typeface="Arial" pitchFamily="34" charset="0"/>
                <a:cs typeface="Arial" pitchFamily="34" charset="0"/>
              </a:defRPr>
            </a:lvl1pPr>
            <a:lvl2pPr marL="742950" indent="-285750" eaLnBrk="0" hangingPunct="0">
              <a:tabLst>
                <a:tab pos="3497263" algn="l"/>
              </a:tabLst>
              <a:defRPr>
                <a:solidFill>
                  <a:schemeClr val="tx1"/>
                </a:solidFill>
                <a:latin typeface="Arial" pitchFamily="34" charset="0"/>
                <a:cs typeface="Arial" pitchFamily="34" charset="0"/>
              </a:defRPr>
            </a:lvl2pPr>
            <a:lvl3pPr marL="1143000" indent="-228600" eaLnBrk="0" hangingPunct="0">
              <a:tabLst>
                <a:tab pos="3497263" algn="l"/>
              </a:tabLst>
              <a:defRPr>
                <a:solidFill>
                  <a:schemeClr val="tx1"/>
                </a:solidFill>
                <a:latin typeface="Arial" pitchFamily="34" charset="0"/>
                <a:cs typeface="Arial" pitchFamily="34" charset="0"/>
              </a:defRPr>
            </a:lvl3pPr>
            <a:lvl4pPr marL="1600200" indent="-228600" eaLnBrk="0" hangingPunct="0">
              <a:tabLst>
                <a:tab pos="3497263" algn="l"/>
              </a:tabLst>
              <a:defRPr>
                <a:solidFill>
                  <a:schemeClr val="tx1"/>
                </a:solidFill>
                <a:latin typeface="Arial" pitchFamily="34" charset="0"/>
                <a:cs typeface="Arial" pitchFamily="34" charset="0"/>
              </a:defRPr>
            </a:lvl4pPr>
            <a:lvl5pPr marL="2057400" indent="-228600" eaLnBrk="0" hangingPunct="0">
              <a:tabLst>
                <a:tab pos="34972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4972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4972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4972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497263" algn="l"/>
              </a:tabLst>
              <a:defRPr>
                <a:solidFill>
                  <a:schemeClr val="tx1"/>
                </a:solidFill>
                <a:latin typeface="Arial" pitchFamily="34" charset="0"/>
                <a:cs typeface="Arial" pitchFamily="34" charset="0"/>
              </a:defRPr>
            </a:lvl9pPr>
          </a:lstStyle>
          <a:p>
            <a:pPr algn="ctr" eaLnBrk="1" hangingPunct="1"/>
            <a:r>
              <a:rPr lang="en-US" sz="3400" b="1">
                <a:solidFill>
                  <a:srgbClr val="C00000"/>
                </a:solidFill>
                <a:latin typeface="Comic Sans MS" pitchFamily="66" charset="0"/>
              </a:rPr>
              <a:t>World Neutron Landscape</a:t>
            </a:r>
            <a:endParaRPr lang="ru-RU" sz="3400" b="1">
              <a:solidFill>
                <a:srgbClr val="C00000"/>
              </a:solidFill>
              <a:latin typeface="Comic Sans MS" pitchFamily="66" charset="0"/>
            </a:endParaRPr>
          </a:p>
        </p:txBody>
      </p:sp>
      <p:sp>
        <p:nvSpPr>
          <p:cNvPr id="14" name="object 14"/>
          <p:cNvSpPr txBox="1">
            <a:spLocks noGrp="1"/>
          </p:cNvSpPr>
          <p:nvPr>
            <p:ph type="title"/>
          </p:nvPr>
        </p:nvSpPr>
        <p:spPr>
          <a:xfrm>
            <a:off x="80963" y="711200"/>
            <a:ext cx="9020175" cy="563563"/>
          </a:xfrm>
        </p:spPr>
        <p:txBody>
          <a:bodyPr lIns="0" tIns="75119" rIns="0" bIns="0" rtlCol="0">
            <a:spAutoFit/>
          </a:bodyPr>
          <a:lstStyle/>
          <a:p>
            <a:pPr eaLnBrk="1" fontAlgn="auto" hangingPunct="1">
              <a:lnSpc>
                <a:spcPts val="3810"/>
              </a:lnSpc>
              <a:spcAft>
                <a:spcPts val="0"/>
              </a:spcAft>
              <a:defRPr/>
            </a:pPr>
            <a:r>
              <a:rPr lang="en-US" sz="2400" b="1" spc="-5" dirty="0" smtClean="0">
                <a:solidFill>
                  <a:srgbClr val="0000FF"/>
                </a:solidFill>
                <a:latin typeface="Comic Sans MS" panose="030F0702030302020204" pitchFamily="66" charset="0"/>
                <a:cs typeface="Arial" panose="020B0604020202020204" pitchFamily="34" charset="0"/>
              </a:rPr>
              <a:t>European </a:t>
            </a:r>
            <a:r>
              <a:rPr sz="2400" b="1" spc="-5" dirty="0" smtClean="0">
                <a:solidFill>
                  <a:srgbClr val="0000FF"/>
                </a:solidFill>
                <a:latin typeface="Comic Sans MS" panose="030F0702030302020204" pitchFamily="66" charset="0"/>
                <a:cs typeface="Arial" panose="020B0604020202020204" pitchFamily="34" charset="0"/>
              </a:rPr>
              <a:t>L</a:t>
            </a:r>
            <a:r>
              <a:rPr sz="2400" b="1" spc="-10" dirty="0" smtClean="0">
                <a:solidFill>
                  <a:srgbClr val="0000FF"/>
                </a:solidFill>
                <a:latin typeface="Comic Sans MS" panose="030F0702030302020204" pitchFamily="66" charset="0"/>
                <a:cs typeface="Arial" panose="020B0604020202020204" pitchFamily="34" charset="0"/>
              </a:rPr>
              <a:t>a</a:t>
            </a:r>
            <a:r>
              <a:rPr sz="2400" b="1" spc="-5" dirty="0" smtClean="0">
                <a:solidFill>
                  <a:srgbClr val="0000FF"/>
                </a:solidFill>
                <a:latin typeface="Comic Sans MS" panose="030F0702030302020204" pitchFamily="66" charset="0"/>
                <a:cs typeface="Arial" panose="020B0604020202020204" pitchFamily="34" charset="0"/>
              </a:rPr>
              <a:t>rg</a:t>
            </a:r>
            <a:r>
              <a:rPr sz="2400" b="1" spc="-10" dirty="0" smtClean="0">
                <a:solidFill>
                  <a:srgbClr val="0000FF"/>
                </a:solidFill>
                <a:latin typeface="Comic Sans MS" panose="030F0702030302020204" pitchFamily="66" charset="0"/>
                <a:cs typeface="Arial" panose="020B0604020202020204" pitchFamily="34" charset="0"/>
              </a:rPr>
              <a:t>e</a:t>
            </a:r>
            <a:r>
              <a:rPr lang="en-US" sz="2400" b="1" dirty="0" smtClean="0">
                <a:solidFill>
                  <a:srgbClr val="0000FF"/>
                </a:solidFill>
                <a:latin typeface="Comic Sans MS" panose="030F0702030302020204" pitchFamily="66" charset="0"/>
                <a:cs typeface="Arial" panose="020B0604020202020204" pitchFamily="34" charset="0"/>
              </a:rPr>
              <a:t>st</a:t>
            </a:r>
            <a:r>
              <a:rPr sz="2400" b="1" spc="-15" dirty="0" smtClean="0">
                <a:solidFill>
                  <a:srgbClr val="0000FF"/>
                </a:solidFill>
                <a:latin typeface="Comic Sans MS" panose="030F0702030302020204" pitchFamily="66" charset="0"/>
                <a:cs typeface="Arial" panose="020B0604020202020204" pitchFamily="34" charset="0"/>
              </a:rPr>
              <a:t> </a:t>
            </a:r>
            <a:r>
              <a:rPr sz="2400" b="1" dirty="0">
                <a:solidFill>
                  <a:srgbClr val="0000FF"/>
                </a:solidFill>
                <a:latin typeface="Comic Sans MS" panose="030F0702030302020204" pitchFamily="66" charset="0"/>
                <a:cs typeface="Arial" panose="020B0604020202020204" pitchFamily="34" charset="0"/>
              </a:rPr>
              <a:t>N</a:t>
            </a:r>
            <a:r>
              <a:rPr sz="2400" b="1" spc="-10" dirty="0">
                <a:solidFill>
                  <a:srgbClr val="0000FF"/>
                </a:solidFill>
                <a:latin typeface="Comic Sans MS" panose="030F0702030302020204" pitchFamily="66" charset="0"/>
                <a:cs typeface="Arial" panose="020B0604020202020204" pitchFamily="34" charset="0"/>
              </a:rPr>
              <a:t>e</a:t>
            </a:r>
            <a:r>
              <a:rPr sz="2400" b="1" spc="-5" dirty="0">
                <a:solidFill>
                  <a:srgbClr val="0000FF"/>
                </a:solidFill>
                <a:latin typeface="Comic Sans MS" panose="030F0702030302020204" pitchFamily="66" charset="0"/>
                <a:cs typeface="Arial" panose="020B0604020202020204" pitchFamily="34" charset="0"/>
              </a:rPr>
              <a:t>u</a:t>
            </a:r>
            <a:r>
              <a:rPr sz="2400" b="1" dirty="0">
                <a:solidFill>
                  <a:srgbClr val="0000FF"/>
                </a:solidFill>
                <a:latin typeface="Comic Sans MS" panose="030F0702030302020204" pitchFamily="66" charset="0"/>
                <a:cs typeface="Arial" panose="020B0604020202020204" pitchFamily="34" charset="0"/>
              </a:rPr>
              <a:t>tr</a:t>
            </a:r>
            <a:r>
              <a:rPr sz="2400" b="1" spc="-5" dirty="0">
                <a:solidFill>
                  <a:srgbClr val="0000FF"/>
                </a:solidFill>
                <a:latin typeface="Comic Sans MS" panose="030F0702030302020204" pitchFamily="66" charset="0"/>
                <a:cs typeface="Arial" panose="020B0604020202020204" pitchFamily="34" charset="0"/>
              </a:rPr>
              <a:t>o</a:t>
            </a:r>
            <a:r>
              <a:rPr sz="2400" b="1" dirty="0">
                <a:solidFill>
                  <a:srgbClr val="0000FF"/>
                </a:solidFill>
                <a:latin typeface="Comic Sans MS" panose="030F0702030302020204" pitchFamily="66" charset="0"/>
                <a:cs typeface="Arial" panose="020B0604020202020204" pitchFamily="34" charset="0"/>
              </a:rPr>
              <a:t>n</a:t>
            </a:r>
            <a:r>
              <a:rPr sz="2400" b="1" spc="-25" dirty="0">
                <a:solidFill>
                  <a:srgbClr val="0000FF"/>
                </a:solidFill>
                <a:latin typeface="Comic Sans MS" panose="030F0702030302020204" pitchFamily="66" charset="0"/>
                <a:cs typeface="Arial" panose="020B0604020202020204" pitchFamily="34" charset="0"/>
              </a:rPr>
              <a:t> </a:t>
            </a:r>
            <a:r>
              <a:rPr sz="2400" b="1" dirty="0" smtClean="0">
                <a:solidFill>
                  <a:srgbClr val="0000FF"/>
                </a:solidFill>
                <a:latin typeface="Comic Sans MS" panose="030F0702030302020204" pitchFamily="66" charset="0"/>
                <a:cs typeface="Arial" panose="020B0604020202020204" pitchFamily="34" charset="0"/>
              </a:rPr>
              <a:t>C</a:t>
            </a:r>
            <a:r>
              <a:rPr sz="2400" b="1" spc="-10" dirty="0" smtClean="0">
                <a:solidFill>
                  <a:srgbClr val="0000FF"/>
                </a:solidFill>
                <a:latin typeface="Comic Sans MS" panose="030F0702030302020204" pitchFamily="66" charset="0"/>
                <a:cs typeface="Arial" panose="020B0604020202020204" pitchFamily="34" charset="0"/>
              </a:rPr>
              <a:t>e</a:t>
            </a:r>
            <a:r>
              <a:rPr sz="2400" b="1" spc="-5" dirty="0" smtClean="0">
                <a:solidFill>
                  <a:srgbClr val="0000FF"/>
                </a:solidFill>
                <a:latin typeface="Comic Sans MS" panose="030F0702030302020204" pitchFamily="66" charset="0"/>
                <a:cs typeface="Arial" panose="020B0604020202020204" pitchFamily="34" charset="0"/>
              </a:rPr>
              <a:t>n</a:t>
            </a:r>
            <a:r>
              <a:rPr sz="2400" b="1" dirty="0" smtClean="0">
                <a:solidFill>
                  <a:srgbClr val="0000FF"/>
                </a:solidFill>
                <a:latin typeface="Comic Sans MS" panose="030F0702030302020204" pitchFamily="66" charset="0"/>
                <a:cs typeface="Arial" panose="020B0604020202020204" pitchFamily="34" charset="0"/>
              </a:rPr>
              <a:t>t</a:t>
            </a:r>
            <a:r>
              <a:rPr lang="en-US" sz="2400" b="1" dirty="0" smtClean="0">
                <a:solidFill>
                  <a:srgbClr val="0000FF"/>
                </a:solidFill>
                <a:latin typeface="Comic Sans MS" panose="030F0702030302020204" pitchFamily="66" charset="0"/>
                <a:cs typeface="Arial" panose="020B0604020202020204" pitchFamily="34" charset="0"/>
              </a:rPr>
              <a:t>e</a:t>
            </a:r>
            <a:r>
              <a:rPr sz="2400" b="1" dirty="0" smtClean="0">
                <a:solidFill>
                  <a:srgbClr val="0000FF"/>
                </a:solidFill>
                <a:latin typeface="Comic Sans MS" panose="030F0702030302020204" pitchFamily="66" charset="0"/>
                <a:cs typeface="Arial" panose="020B0604020202020204" pitchFamily="34" charset="0"/>
              </a:rPr>
              <a:t>rs</a:t>
            </a:r>
            <a:r>
              <a:rPr lang="en-US" sz="2400" b="1" dirty="0" smtClean="0">
                <a:solidFill>
                  <a:srgbClr val="0000FF"/>
                </a:solidFill>
                <a:latin typeface="Comic Sans MS" panose="030F0702030302020204" pitchFamily="66" charset="0"/>
                <a:cs typeface="Arial" panose="020B0604020202020204" pitchFamily="34" charset="0"/>
              </a:rPr>
              <a:t> 2015</a:t>
            </a:r>
            <a:endParaRPr sz="2400" b="1" dirty="0">
              <a:solidFill>
                <a:srgbClr val="0000FF"/>
              </a:solidFill>
              <a:latin typeface="Comic Sans MS" panose="030F0702030302020204" pitchFamily="66" charset="0"/>
              <a:cs typeface="Arial" panose="020B0604020202020204" pitchFamily="34" charset="0"/>
            </a:endParaRPr>
          </a:p>
        </p:txBody>
      </p:sp>
      <p:sp>
        <p:nvSpPr>
          <p:cNvPr id="2" name="Прямоугольник 1"/>
          <p:cNvSpPr/>
          <p:nvPr/>
        </p:nvSpPr>
        <p:spPr>
          <a:xfrm>
            <a:off x="4476750" y="1792288"/>
            <a:ext cx="944563" cy="369887"/>
          </a:xfrm>
          <a:prstGeom prst="rect">
            <a:avLst/>
          </a:prstGeom>
        </p:spPr>
        <p:txBody>
          <a:bodyPr wrap="none">
            <a:spAutoFit/>
          </a:bodyPr>
          <a:lstStyle/>
          <a:p>
            <a:pPr marL="199390" fontAlgn="auto">
              <a:spcBef>
                <a:spcPts val="0"/>
              </a:spcBef>
              <a:spcAft>
                <a:spcPts val="0"/>
              </a:spcAft>
              <a:defRPr/>
            </a:pPr>
            <a:r>
              <a:rPr lang="en-GB" spc="-5" dirty="0">
                <a:solidFill>
                  <a:srgbClr val="FFFFFF"/>
                </a:solidFill>
                <a:latin typeface="Arial"/>
                <a:cs typeface="Arial"/>
              </a:rPr>
              <a:t>R</a:t>
            </a:r>
            <a:r>
              <a:rPr lang="en-GB" dirty="0">
                <a:solidFill>
                  <a:srgbClr val="FFFFFF"/>
                </a:solidFill>
                <a:latin typeface="Arial"/>
                <a:cs typeface="Arial"/>
              </a:rPr>
              <a:t>I</a:t>
            </a:r>
            <a:r>
              <a:rPr lang="en-GB" spc="-20" dirty="0">
                <a:solidFill>
                  <a:srgbClr val="FFFFFF"/>
                </a:solidFill>
                <a:latin typeface="Arial"/>
                <a:cs typeface="Arial"/>
              </a:rPr>
              <a:t>S</a:t>
            </a:r>
            <a:r>
              <a:rPr lang="en-GB" spc="-15" dirty="0">
                <a:solidFill>
                  <a:srgbClr val="FFFFFF"/>
                </a:solidFill>
                <a:latin typeface="Arial"/>
                <a:cs typeface="Arial"/>
              </a:rPr>
              <a:t>Ø</a:t>
            </a:r>
            <a:endParaRPr lang="en-GB"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41375"/>
            <a:ext cx="9169400" cy="6116638"/>
          </a:xfrm>
          <a:prstGeom prst="rect">
            <a:avLst/>
          </a:prstGeom>
          <a:blipFill>
            <a:blip r:embed="rId3" cstate="print"/>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6" name="object 6"/>
          <p:cNvSpPr/>
          <p:nvPr/>
        </p:nvSpPr>
        <p:spPr>
          <a:xfrm>
            <a:off x="2195513" y="2636838"/>
            <a:ext cx="390525" cy="40163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7" name="object 7"/>
          <p:cNvSpPr/>
          <p:nvPr/>
        </p:nvSpPr>
        <p:spPr>
          <a:xfrm>
            <a:off x="4452938" y="4025900"/>
            <a:ext cx="320675" cy="33020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8" name="object 8"/>
          <p:cNvSpPr txBox="1"/>
          <p:nvPr/>
        </p:nvSpPr>
        <p:spPr>
          <a:xfrm>
            <a:off x="2665413" y="2508250"/>
            <a:ext cx="458787" cy="284163"/>
          </a:xfrm>
          <a:prstGeom prst="rect">
            <a:avLst/>
          </a:prstGeom>
        </p:spPr>
        <p:txBody>
          <a:bodyPr lIns="0" tIns="0" rIns="0" bIns="0">
            <a:spAutoFit/>
          </a:bodyPr>
          <a:lstStyle/>
          <a:p>
            <a:pPr marL="12700" fontAlgn="auto">
              <a:spcBef>
                <a:spcPts val="0"/>
              </a:spcBef>
              <a:spcAft>
                <a:spcPts val="0"/>
              </a:spcAft>
              <a:defRPr/>
            </a:pPr>
            <a:r>
              <a:rPr spc="-5" dirty="0">
                <a:solidFill>
                  <a:srgbClr val="FFFFFF"/>
                </a:solidFill>
                <a:latin typeface="Arial"/>
                <a:cs typeface="Arial"/>
              </a:rPr>
              <a:t>I</a:t>
            </a:r>
            <a:r>
              <a:rPr spc="-20" dirty="0">
                <a:solidFill>
                  <a:srgbClr val="FFFFFF"/>
                </a:solidFill>
                <a:latin typeface="Arial"/>
                <a:cs typeface="Arial"/>
              </a:rPr>
              <a:t>S</a:t>
            </a:r>
            <a:r>
              <a:rPr spc="-10" dirty="0">
                <a:solidFill>
                  <a:srgbClr val="FFFFFF"/>
                </a:solidFill>
                <a:latin typeface="Arial"/>
                <a:cs typeface="Arial"/>
              </a:rPr>
              <a:t>IS</a:t>
            </a:r>
            <a:endParaRPr>
              <a:solidFill>
                <a:prstClr val="black"/>
              </a:solidFill>
              <a:latin typeface="Arial"/>
              <a:cs typeface="Arial"/>
            </a:endParaRPr>
          </a:p>
        </p:txBody>
      </p:sp>
      <p:sp>
        <p:nvSpPr>
          <p:cNvPr id="9" name="object 9"/>
          <p:cNvSpPr txBox="1"/>
          <p:nvPr/>
        </p:nvSpPr>
        <p:spPr>
          <a:xfrm>
            <a:off x="4832350" y="3695700"/>
            <a:ext cx="1381125" cy="568325"/>
          </a:xfrm>
          <a:prstGeom prst="rect">
            <a:avLst/>
          </a:prstGeom>
        </p:spPr>
        <p:txBody>
          <a:bodyPr lIns="0" tIns="0" rIns="0" bIns="0">
            <a:spAutoFit/>
          </a:bodyPr>
          <a:lstStyle/>
          <a:p>
            <a:pPr marL="913130" fontAlgn="auto">
              <a:spcBef>
                <a:spcPts val="0"/>
              </a:spcBef>
              <a:spcAft>
                <a:spcPts val="0"/>
              </a:spcAft>
              <a:defRPr/>
            </a:pPr>
            <a:r>
              <a:rPr dirty="0">
                <a:solidFill>
                  <a:srgbClr val="FFFFFF"/>
                </a:solidFill>
                <a:latin typeface="Arial"/>
                <a:cs typeface="Arial"/>
              </a:rPr>
              <a:t>M</a:t>
            </a:r>
            <a:r>
              <a:rPr spc="-25" dirty="0">
                <a:solidFill>
                  <a:srgbClr val="FFFFFF"/>
                </a:solidFill>
                <a:latin typeface="Arial"/>
                <a:cs typeface="Arial"/>
              </a:rPr>
              <a:t>LZ</a:t>
            </a:r>
            <a:endParaRPr>
              <a:solidFill>
                <a:prstClr val="black"/>
              </a:solidFill>
              <a:latin typeface="Arial"/>
              <a:cs typeface="Arial"/>
            </a:endParaRPr>
          </a:p>
          <a:p>
            <a:pPr marL="12700" fontAlgn="auto">
              <a:spcBef>
                <a:spcPts val="65"/>
              </a:spcBef>
              <a:spcAft>
                <a:spcPts val="0"/>
              </a:spcAft>
              <a:defRPr/>
            </a:pPr>
            <a:r>
              <a:rPr spc="-20" dirty="0">
                <a:solidFill>
                  <a:srgbClr val="FFFFFF"/>
                </a:solidFill>
                <a:latin typeface="Arial"/>
                <a:cs typeface="Arial"/>
              </a:rPr>
              <a:t>S</a:t>
            </a:r>
            <a:r>
              <a:rPr spc="-5" dirty="0">
                <a:solidFill>
                  <a:srgbClr val="FFFFFF"/>
                </a:solidFill>
                <a:latin typeface="Arial"/>
                <a:cs typeface="Arial"/>
              </a:rPr>
              <a:t>INQ</a:t>
            </a:r>
            <a:endParaRPr>
              <a:solidFill>
                <a:prstClr val="black"/>
              </a:solidFill>
              <a:latin typeface="Arial"/>
              <a:cs typeface="Arial"/>
            </a:endParaRPr>
          </a:p>
        </p:txBody>
      </p:sp>
      <p:sp>
        <p:nvSpPr>
          <p:cNvPr id="10" name="object 10"/>
          <p:cNvSpPr/>
          <p:nvPr/>
        </p:nvSpPr>
        <p:spPr>
          <a:xfrm>
            <a:off x="5364163" y="1028700"/>
            <a:ext cx="1008062" cy="1033463"/>
          </a:xfrm>
          <a:prstGeom prst="rect">
            <a:avLst/>
          </a:prstGeom>
          <a:blipFill>
            <a:blip r:embed="rId6"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223240" name="object 11"/>
          <p:cNvSpPr txBox="1">
            <a:spLocks noChangeArrowheads="1"/>
          </p:cNvSpPr>
          <p:nvPr/>
        </p:nvSpPr>
        <p:spPr bwMode="auto">
          <a:xfrm>
            <a:off x="3560763" y="1412875"/>
            <a:ext cx="33337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lnSpc>
                <a:spcPts val="2138"/>
              </a:lnSpc>
              <a:spcBef>
                <a:spcPts val="75"/>
              </a:spcBef>
            </a:pPr>
            <a:r>
              <a:rPr lang="ru-RU">
                <a:solidFill>
                  <a:srgbClr val="FFFFFF"/>
                </a:solidFill>
              </a:rPr>
              <a:t>ESS</a:t>
            </a:r>
            <a:endParaRPr lang="ru-RU">
              <a:solidFill>
                <a:srgbClr val="000000"/>
              </a:solidFill>
            </a:endParaRPr>
          </a:p>
        </p:txBody>
      </p:sp>
      <p:sp>
        <p:nvSpPr>
          <p:cNvPr id="12" name="object 12"/>
          <p:cNvSpPr txBox="1">
            <a:spLocks noGrp="1"/>
          </p:cNvSpPr>
          <p:nvPr>
            <p:ph type="title"/>
          </p:nvPr>
        </p:nvSpPr>
        <p:spPr>
          <a:xfrm>
            <a:off x="107950" y="188913"/>
            <a:ext cx="8229600" cy="441325"/>
          </a:xfrm>
        </p:spPr>
        <p:txBody>
          <a:bodyPr lIns="0" tIns="71254" rIns="0" bIns="0" rtlCol="0">
            <a:spAutoFit/>
          </a:bodyPr>
          <a:lstStyle/>
          <a:p>
            <a:pPr marL="864869" eaLnBrk="1" fontAlgn="auto" hangingPunct="1">
              <a:spcAft>
                <a:spcPts val="0"/>
              </a:spcAft>
              <a:defRPr/>
            </a:pPr>
            <a:r>
              <a:rPr sz="2400" b="1" dirty="0" smtClean="0">
                <a:solidFill>
                  <a:srgbClr val="0000FF"/>
                </a:solidFill>
                <a:latin typeface="Comic Sans MS" panose="030F0702030302020204" pitchFamily="66" charset="0"/>
                <a:cs typeface="Arial" panose="020B0604020202020204" pitchFamily="34" charset="0"/>
              </a:rPr>
              <a:t>P</a:t>
            </a:r>
            <a:r>
              <a:rPr sz="2400" b="1" spc="-5" dirty="0" smtClean="0">
                <a:solidFill>
                  <a:srgbClr val="0000FF"/>
                </a:solidFill>
                <a:latin typeface="Comic Sans MS" panose="030F0702030302020204" pitchFamily="66" charset="0"/>
                <a:cs typeface="Arial" panose="020B0604020202020204" pitchFamily="34" charset="0"/>
              </a:rPr>
              <a:t>o</a:t>
            </a:r>
            <a:r>
              <a:rPr sz="2400" b="1" spc="-10" dirty="0" smtClean="0">
                <a:solidFill>
                  <a:srgbClr val="0000FF"/>
                </a:solidFill>
                <a:latin typeface="Comic Sans MS" panose="030F0702030302020204" pitchFamily="66" charset="0"/>
                <a:cs typeface="Arial" panose="020B0604020202020204" pitchFamily="34" charset="0"/>
              </a:rPr>
              <a:t>ss</a:t>
            </a:r>
            <a:r>
              <a:rPr sz="2400" b="1" spc="-5" dirty="0" smtClean="0">
                <a:solidFill>
                  <a:srgbClr val="0000FF"/>
                </a:solidFill>
                <a:latin typeface="Comic Sans MS" panose="030F0702030302020204" pitchFamily="66" charset="0"/>
                <a:cs typeface="Arial" panose="020B0604020202020204" pitchFamily="34" charset="0"/>
              </a:rPr>
              <a:t>ibl</a:t>
            </a:r>
            <a:r>
              <a:rPr sz="2400" b="1" dirty="0" smtClean="0">
                <a:solidFill>
                  <a:srgbClr val="0000FF"/>
                </a:solidFill>
                <a:latin typeface="Comic Sans MS" panose="030F0702030302020204" pitchFamily="66" charset="0"/>
                <a:cs typeface="Arial" panose="020B0604020202020204" pitchFamily="34" charset="0"/>
              </a:rPr>
              <a:t>e</a:t>
            </a:r>
            <a:r>
              <a:rPr sz="2400" b="1" spc="-20" dirty="0" smtClean="0">
                <a:solidFill>
                  <a:srgbClr val="0000FF"/>
                </a:solidFill>
                <a:latin typeface="Comic Sans MS" panose="030F0702030302020204" pitchFamily="66" charset="0"/>
                <a:cs typeface="Arial" panose="020B0604020202020204" pitchFamily="34" charset="0"/>
              </a:rPr>
              <a:t> </a:t>
            </a:r>
            <a:r>
              <a:rPr sz="2400" b="1" dirty="0">
                <a:solidFill>
                  <a:srgbClr val="0000FF"/>
                </a:solidFill>
                <a:latin typeface="Comic Sans MS" panose="030F0702030302020204" pitchFamily="66" charset="0"/>
                <a:cs typeface="Arial" panose="020B0604020202020204" pitchFamily="34" charset="0"/>
              </a:rPr>
              <a:t>N</a:t>
            </a:r>
            <a:r>
              <a:rPr sz="2400" b="1" spc="-10" dirty="0">
                <a:solidFill>
                  <a:srgbClr val="0000FF"/>
                </a:solidFill>
                <a:latin typeface="Comic Sans MS" panose="030F0702030302020204" pitchFamily="66" charset="0"/>
                <a:cs typeface="Arial" panose="020B0604020202020204" pitchFamily="34" charset="0"/>
              </a:rPr>
              <a:t>e</a:t>
            </a:r>
            <a:r>
              <a:rPr sz="2400" b="1" spc="-5" dirty="0">
                <a:solidFill>
                  <a:srgbClr val="0000FF"/>
                </a:solidFill>
                <a:latin typeface="Comic Sans MS" panose="030F0702030302020204" pitchFamily="66" charset="0"/>
                <a:cs typeface="Arial" panose="020B0604020202020204" pitchFamily="34" charset="0"/>
              </a:rPr>
              <a:t>u</a:t>
            </a:r>
            <a:r>
              <a:rPr sz="2400" b="1" dirty="0">
                <a:solidFill>
                  <a:srgbClr val="0000FF"/>
                </a:solidFill>
                <a:latin typeface="Comic Sans MS" panose="030F0702030302020204" pitchFamily="66" charset="0"/>
                <a:cs typeface="Arial" panose="020B0604020202020204" pitchFamily="34" charset="0"/>
              </a:rPr>
              <a:t>tr</a:t>
            </a:r>
            <a:r>
              <a:rPr sz="2400" b="1" spc="-5" dirty="0">
                <a:solidFill>
                  <a:srgbClr val="0000FF"/>
                </a:solidFill>
                <a:latin typeface="Comic Sans MS" panose="030F0702030302020204" pitchFamily="66" charset="0"/>
                <a:cs typeface="Arial" panose="020B0604020202020204" pitchFamily="34" charset="0"/>
              </a:rPr>
              <a:t>o</a:t>
            </a:r>
            <a:r>
              <a:rPr sz="2400" b="1" dirty="0">
                <a:solidFill>
                  <a:srgbClr val="0000FF"/>
                </a:solidFill>
                <a:latin typeface="Comic Sans MS" panose="030F0702030302020204" pitchFamily="66" charset="0"/>
                <a:cs typeface="Arial" panose="020B0604020202020204" pitchFamily="34" charset="0"/>
              </a:rPr>
              <a:t>n</a:t>
            </a:r>
            <a:r>
              <a:rPr sz="2400" b="1" spc="-30" dirty="0">
                <a:solidFill>
                  <a:srgbClr val="0000FF"/>
                </a:solidFill>
                <a:latin typeface="Comic Sans MS" panose="030F0702030302020204" pitchFamily="66" charset="0"/>
                <a:cs typeface="Arial" panose="020B0604020202020204" pitchFamily="34" charset="0"/>
              </a:rPr>
              <a:t> </a:t>
            </a:r>
            <a:r>
              <a:rPr sz="2400" b="1" dirty="0" smtClean="0">
                <a:solidFill>
                  <a:srgbClr val="0000FF"/>
                </a:solidFill>
                <a:latin typeface="Comic Sans MS" panose="030F0702030302020204" pitchFamily="66" charset="0"/>
                <a:cs typeface="Arial" panose="020B0604020202020204" pitchFamily="34" charset="0"/>
              </a:rPr>
              <a:t>S</a:t>
            </a:r>
            <a:r>
              <a:rPr sz="2400" b="1" spc="-10" dirty="0" smtClean="0">
                <a:solidFill>
                  <a:srgbClr val="0000FF"/>
                </a:solidFill>
                <a:latin typeface="Comic Sans MS" panose="030F0702030302020204" pitchFamily="66" charset="0"/>
                <a:cs typeface="Arial" panose="020B0604020202020204" pitchFamily="34" charset="0"/>
              </a:rPr>
              <a:t>ce</a:t>
            </a:r>
            <a:r>
              <a:rPr sz="2400" b="1" spc="-5" dirty="0" smtClean="0">
                <a:solidFill>
                  <a:srgbClr val="0000FF"/>
                </a:solidFill>
                <a:latin typeface="Comic Sans MS" panose="030F0702030302020204" pitchFamily="66" charset="0"/>
                <a:cs typeface="Arial" panose="020B0604020202020204" pitchFamily="34" charset="0"/>
              </a:rPr>
              <a:t>n</a:t>
            </a:r>
            <a:r>
              <a:rPr sz="2400" b="1" spc="-10" dirty="0" smtClean="0">
                <a:solidFill>
                  <a:srgbClr val="0000FF"/>
                </a:solidFill>
                <a:latin typeface="Comic Sans MS" panose="030F0702030302020204" pitchFamily="66" charset="0"/>
                <a:cs typeface="Arial" panose="020B0604020202020204" pitchFamily="34" charset="0"/>
              </a:rPr>
              <a:t>a</a:t>
            </a:r>
            <a:r>
              <a:rPr sz="2400" b="1" spc="-5" dirty="0" smtClean="0">
                <a:solidFill>
                  <a:srgbClr val="0000FF"/>
                </a:solidFill>
                <a:latin typeface="Comic Sans MS" panose="030F0702030302020204" pitchFamily="66" charset="0"/>
                <a:cs typeface="Arial" panose="020B0604020202020204" pitchFamily="34" charset="0"/>
              </a:rPr>
              <a:t>ri</a:t>
            </a:r>
            <a:r>
              <a:rPr sz="2400" b="1" dirty="0" smtClean="0">
                <a:solidFill>
                  <a:srgbClr val="0000FF"/>
                </a:solidFill>
                <a:latin typeface="Comic Sans MS" panose="030F0702030302020204" pitchFamily="66" charset="0"/>
                <a:cs typeface="Arial" panose="020B0604020202020204" pitchFamily="34" charset="0"/>
              </a:rPr>
              <a:t>o</a:t>
            </a:r>
            <a:r>
              <a:rPr lang="en-US" sz="2400" b="1" dirty="0" smtClean="0">
                <a:solidFill>
                  <a:srgbClr val="0000FF"/>
                </a:solidFill>
                <a:latin typeface="Comic Sans MS" panose="030F0702030302020204" pitchFamily="66" charset="0"/>
                <a:cs typeface="Arial" panose="020B0604020202020204" pitchFamily="34" charset="0"/>
              </a:rPr>
              <a:t> </a:t>
            </a:r>
            <a:r>
              <a:rPr lang="en-US" sz="2400" b="1" dirty="0">
                <a:solidFill>
                  <a:srgbClr val="0000FF"/>
                </a:solidFill>
                <a:latin typeface="Comic Sans MS" panose="030F0702030302020204" pitchFamily="66" charset="0"/>
                <a:cs typeface="Arial" panose="020B0604020202020204" pitchFamily="34" charset="0"/>
              </a:rPr>
              <a:t>for Europe after </a:t>
            </a:r>
            <a:r>
              <a:rPr lang="en-US" sz="2400" b="1" dirty="0" smtClean="0">
                <a:solidFill>
                  <a:srgbClr val="0000FF"/>
                </a:solidFill>
                <a:latin typeface="Comic Sans MS" panose="030F0702030302020204" pitchFamily="66" charset="0"/>
                <a:cs typeface="Arial" panose="020B0604020202020204" pitchFamily="34" charset="0"/>
              </a:rPr>
              <a:t>2032</a:t>
            </a:r>
            <a:endParaRPr sz="2400" b="1" dirty="0">
              <a:solidFill>
                <a:srgbClr val="0000FF"/>
              </a:solidFill>
              <a:latin typeface="Comic Sans MS" panose="030F0702030302020204" pitchFamily="66" charset="0"/>
              <a:cs typeface="Arial" panose="020B0604020202020204" pitchFamily="34" charset="0"/>
            </a:endParaRPr>
          </a:p>
        </p:txBody>
      </p:sp>
      <p:sp>
        <p:nvSpPr>
          <p:cNvPr id="13" name="object 13"/>
          <p:cNvSpPr/>
          <p:nvPr/>
        </p:nvSpPr>
        <p:spPr>
          <a:xfrm>
            <a:off x="5307013" y="3562350"/>
            <a:ext cx="390525" cy="401638"/>
          </a:xfrm>
          <a:prstGeom prst="rect">
            <a:avLst/>
          </a:prstGeom>
          <a:blipFill>
            <a:blip r:embed="rId7"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
        <p:nvSpPr>
          <p:cNvPr id="14" name="object 19"/>
          <p:cNvSpPr txBox="1"/>
          <p:nvPr/>
        </p:nvSpPr>
        <p:spPr>
          <a:xfrm>
            <a:off x="8524875" y="1982788"/>
            <a:ext cx="820738" cy="276225"/>
          </a:xfrm>
          <a:prstGeom prst="rect">
            <a:avLst/>
          </a:prstGeom>
        </p:spPr>
        <p:txBody>
          <a:bodyPr lIns="0" tIns="0" rIns="0" bIns="0">
            <a:spAutoFit/>
          </a:bodyPr>
          <a:lstStyle/>
          <a:p>
            <a:pPr marL="12700" fontAlgn="auto">
              <a:spcBef>
                <a:spcPts val="0"/>
              </a:spcBef>
              <a:spcAft>
                <a:spcPts val="0"/>
              </a:spcAft>
              <a:defRPr/>
            </a:pPr>
            <a:r>
              <a:rPr lang="en-US" spc="-5" dirty="0">
                <a:solidFill>
                  <a:srgbClr val="FFFFFF"/>
                </a:solidFill>
                <a:latin typeface="Arial"/>
                <a:cs typeface="Arial"/>
              </a:rPr>
              <a:t>PIK</a:t>
            </a:r>
            <a:endParaRPr dirty="0">
              <a:solidFill>
                <a:prstClr val="black"/>
              </a:solidFill>
              <a:latin typeface="Arial"/>
              <a:cs typeface="Arial"/>
            </a:endParaRPr>
          </a:p>
        </p:txBody>
      </p:sp>
      <p:sp>
        <p:nvSpPr>
          <p:cNvPr id="15" name="object 18"/>
          <p:cNvSpPr txBox="1"/>
          <p:nvPr/>
        </p:nvSpPr>
        <p:spPr>
          <a:xfrm>
            <a:off x="6408738" y="6669088"/>
            <a:ext cx="2843212" cy="215900"/>
          </a:xfrm>
          <a:prstGeom prst="rect">
            <a:avLst/>
          </a:prstGeom>
        </p:spPr>
        <p:txBody>
          <a:bodyPr lIns="0" tIns="0" rIns="0" bIns="0">
            <a:spAutoFit/>
          </a:bodyPr>
          <a:lstStyle/>
          <a:p>
            <a:pPr marL="12700" fontAlgn="auto">
              <a:spcBef>
                <a:spcPts val="0"/>
              </a:spcBef>
              <a:spcAft>
                <a:spcPts val="0"/>
              </a:spcAft>
              <a:defRPr/>
            </a:pPr>
            <a:r>
              <a:rPr lang="en-US" sz="1400" b="1" dirty="0">
                <a:solidFill>
                  <a:srgbClr val="FFFFFF"/>
                </a:solidFill>
                <a:latin typeface="Comic Sans MS" panose="030F0702030302020204" pitchFamily="66" charset="0"/>
                <a:cs typeface="Arial"/>
              </a:rPr>
              <a:t>Original design by </a:t>
            </a:r>
            <a:r>
              <a:rPr lang="en-US" sz="1400" b="1" dirty="0" err="1">
                <a:solidFill>
                  <a:srgbClr val="FFFFFF"/>
                </a:solidFill>
                <a:latin typeface="Comic Sans MS" panose="030F0702030302020204" pitchFamily="66" charset="0"/>
                <a:cs typeface="Arial"/>
              </a:rPr>
              <a:t>Th.Br</a:t>
            </a:r>
            <a:r>
              <a:rPr sz="1400" b="1" spc="-10" dirty="0" err="1">
                <a:solidFill>
                  <a:srgbClr val="FFFFFF"/>
                </a:solidFill>
                <a:latin typeface="Comic Sans MS" panose="030F0702030302020204" pitchFamily="66" charset="0"/>
                <a:cs typeface="Arial"/>
              </a:rPr>
              <a:t>ü</a:t>
            </a:r>
            <a:r>
              <a:rPr lang="en-US" sz="1400" b="1" spc="-5" dirty="0" err="1">
                <a:solidFill>
                  <a:srgbClr val="FFFFFF"/>
                </a:solidFill>
                <a:latin typeface="Comic Sans MS" panose="030F0702030302020204" pitchFamily="66" charset="0"/>
                <a:cs typeface="Arial"/>
              </a:rPr>
              <a:t>ckel</a:t>
            </a:r>
            <a:endParaRPr sz="1400" b="1" dirty="0">
              <a:solidFill>
                <a:prstClr val="black"/>
              </a:solidFill>
              <a:latin typeface="Comic Sans MS" panose="030F0702030302020204" pitchFamily="66" charset="0"/>
              <a:cs typeface="Arial"/>
            </a:endParaRPr>
          </a:p>
        </p:txBody>
      </p:sp>
      <p:sp>
        <p:nvSpPr>
          <p:cNvPr id="17" name="object 10"/>
          <p:cNvSpPr/>
          <p:nvPr/>
        </p:nvSpPr>
        <p:spPr>
          <a:xfrm>
            <a:off x="7543800" y="1544638"/>
            <a:ext cx="1008063" cy="1033462"/>
          </a:xfrm>
          <a:prstGeom prst="rect">
            <a:avLst/>
          </a:prstGeom>
          <a:blipFill>
            <a:blip r:embed="rId6" cstate="screen">
              <a:extLst>
                <a:ext uri="{28A0092B-C50C-407E-A947-70E740481C1C}">
                  <a14:useLocalDpi xmlns:a14="http://schemas.microsoft.com/office/drawing/2010/main"/>
                </a:ext>
              </a:extLst>
            </a:blip>
            <a:stretch>
              <a:fillRect/>
            </a:stretch>
          </a:blipFill>
        </p:spPr>
        <p:txBody>
          <a:bodyPr lIns="0" tIns="0" rIns="0" bIns="0">
            <a:spAutoFit/>
          </a:bodyPr>
          <a:lstStyle/>
          <a:p>
            <a:pPr fontAlgn="auto">
              <a:spcBef>
                <a:spcPts val="0"/>
              </a:spcBef>
              <a:spcAft>
                <a:spcPts val="0"/>
              </a:spcAft>
              <a:defRPr/>
            </a:pPr>
            <a:endParaRPr>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42"/>
          <p:cNvSpPr>
            <a:spLocks noChangeArrowheads="1"/>
          </p:cNvSpPr>
          <p:nvPr/>
        </p:nvSpPr>
        <p:spPr bwMode="auto">
          <a:xfrm>
            <a:off x="438150" y="2070100"/>
            <a:ext cx="2409825" cy="1489075"/>
          </a:xfrm>
          <a:prstGeom prst="roundRect">
            <a:avLst>
              <a:gd name="adj" fmla="val 16667"/>
            </a:avLst>
          </a:prstGeom>
          <a:solidFill>
            <a:srgbClr val="99FF99"/>
          </a:solidFill>
          <a:ln>
            <a:noFill/>
          </a:ln>
          <a:extLst>
            <a:ext uri="{91240B29-F687-4F45-9708-019B960494DF}">
              <a14:hiddenLine xmlns:a14="http://schemas.microsoft.com/office/drawing/2010/main" w="19050">
                <a:solidFill>
                  <a:srgbClr val="000000"/>
                </a:solidFill>
                <a:round/>
                <a:headEnd/>
                <a:tailEnd/>
              </a14:hiddenLine>
            </a:ext>
          </a:extLst>
        </p:spPr>
        <p:txBody>
          <a:bodyPr lIns="18000" tIns="10800" rIns="18000" bIns="1080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en-US" altLang="ru-RU" sz="1200" dirty="0" smtClean="0">
              <a:solidFill>
                <a:srgbClr val="002A00"/>
              </a:solidFill>
              <a:latin typeface="Comic Sans MS" pitchFamily="66" charset="0"/>
              <a:cs typeface="Arial" charset="0"/>
            </a:endParaRPr>
          </a:p>
          <a:p>
            <a:pPr algn="ctr" eaLnBrk="1" fontAlgn="auto" hangingPunct="1">
              <a:spcBef>
                <a:spcPct val="0"/>
              </a:spcBef>
              <a:spcAft>
                <a:spcPts val="0"/>
              </a:spcAft>
              <a:buFontTx/>
              <a:buNone/>
              <a:defRPr/>
            </a:pPr>
            <a:r>
              <a:rPr lang="en-US" altLang="ru-RU" sz="1500" b="1" dirty="0" smtClean="0">
                <a:solidFill>
                  <a:srgbClr val="FF0000"/>
                </a:solidFill>
                <a:latin typeface="Comic Sans MS" pitchFamily="66" charset="0"/>
                <a:cs typeface="Arial" charset="0"/>
              </a:rPr>
              <a:t>Energy start up: 2018</a:t>
            </a:r>
          </a:p>
          <a:p>
            <a:pPr algn="ctr" eaLnBrk="1" fontAlgn="auto" hangingPunct="1">
              <a:spcBef>
                <a:spcPct val="0"/>
              </a:spcBef>
              <a:spcAft>
                <a:spcPts val="0"/>
              </a:spcAft>
              <a:buFontTx/>
              <a:buNone/>
              <a:defRPr/>
            </a:pPr>
            <a:endParaRPr lang="en-US" altLang="ru-RU" sz="1500" b="1" dirty="0" smtClean="0">
              <a:solidFill>
                <a:srgbClr val="FF0000"/>
              </a:solidFill>
              <a:latin typeface="Comic Sans MS" pitchFamily="66" charset="0"/>
              <a:cs typeface="Arial" charset="0"/>
            </a:endParaRPr>
          </a:p>
          <a:p>
            <a:pPr algn="ctr" eaLnBrk="1" fontAlgn="auto" hangingPunct="1">
              <a:spcBef>
                <a:spcPct val="0"/>
              </a:spcBef>
              <a:spcAft>
                <a:spcPts val="0"/>
              </a:spcAft>
              <a:buFontTx/>
              <a:buNone/>
              <a:defRPr/>
            </a:pPr>
            <a:r>
              <a:rPr lang="en-US" altLang="ru-RU" sz="1500" b="1" dirty="0" smtClean="0">
                <a:solidFill>
                  <a:srgbClr val="FF0000"/>
                </a:solidFill>
                <a:latin typeface="Comic Sans MS" pitchFamily="66" charset="0"/>
                <a:cs typeface="Arial" charset="0"/>
              </a:rPr>
              <a:t>First 12 exp. stations:  </a:t>
            </a:r>
          </a:p>
          <a:p>
            <a:pPr algn="ctr" eaLnBrk="1" fontAlgn="auto" hangingPunct="1">
              <a:spcBef>
                <a:spcPct val="0"/>
              </a:spcBef>
              <a:spcAft>
                <a:spcPts val="0"/>
              </a:spcAft>
              <a:buFontTx/>
              <a:buNone/>
              <a:defRPr/>
            </a:pPr>
            <a:r>
              <a:rPr lang="en-US" altLang="ru-RU" sz="1500" b="1" dirty="0" smtClean="0">
                <a:solidFill>
                  <a:srgbClr val="FF0000"/>
                </a:solidFill>
                <a:latin typeface="Comic Sans MS" pitchFamily="66" charset="0"/>
                <a:cs typeface="Arial" charset="0"/>
              </a:rPr>
              <a:t>                   2019</a:t>
            </a:r>
          </a:p>
          <a:p>
            <a:pPr algn="ctr" eaLnBrk="1" fontAlgn="auto" hangingPunct="1">
              <a:spcBef>
                <a:spcPct val="0"/>
              </a:spcBef>
              <a:spcAft>
                <a:spcPts val="0"/>
              </a:spcAft>
              <a:buFontTx/>
              <a:buNone/>
              <a:defRPr/>
            </a:pPr>
            <a:endParaRPr lang="en-US" altLang="ru-RU" sz="1400" dirty="0">
              <a:solidFill>
                <a:srgbClr val="000000"/>
              </a:solidFill>
              <a:latin typeface="Comic Sans MS" pitchFamily="66" charset="0"/>
              <a:cs typeface="+mn-cs"/>
            </a:endParaRPr>
          </a:p>
        </p:txBody>
      </p:sp>
      <p:pic>
        <p:nvPicPr>
          <p:cNvPr id="1741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5509" y="4392824"/>
            <a:ext cx="1977641" cy="2077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7" name="Рисунок 9"/>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0450" y="1880506"/>
            <a:ext cx="2916238" cy="2062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418" name="Picture 5" descr="da511a2e33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05550" y="4395106"/>
            <a:ext cx="2697163" cy="20240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0"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00961" y="1848205"/>
            <a:ext cx="1664834" cy="2085832"/>
          </a:xfrm>
          <a:prstGeom prst="rect">
            <a:avLst/>
          </a:prstGeom>
          <a:ln>
            <a:noFill/>
          </a:ln>
          <a:effectLst>
            <a:softEdge rad="112500"/>
          </a:effectLst>
          <a:extLst/>
        </p:spPr>
      </p:pic>
      <p:sp>
        <p:nvSpPr>
          <p:cNvPr id="34824" name="Rectangle 24"/>
          <p:cNvSpPr>
            <a:spLocks noChangeArrowheads="1"/>
          </p:cNvSpPr>
          <p:nvPr/>
        </p:nvSpPr>
        <p:spPr bwMode="auto">
          <a:xfrm>
            <a:off x="1133475" y="741363"/>
            <a:ext cx="651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r>
              <a:rPr lang="en-US" altLang="ru-RU" sz="2400" b="1" u="sng" dirty="0" smtClean="0">
                <a:solidFill>
                  <a:srgbClr val="0000CC"/>
                </a:solidFill>
                <a:latin typeface="Comic Sans MS" pitchFamily="66" charset="0"/>
                <a:cs typeface="+mn-cs"/>
              </a:rPr>
              <a:t>Reactor complex PIK</a:t>
            </a:r>
            <a:endParaRPr lang="en-US" altLang="ru-RU" sz="2400" b="1" u="sng" dirty="0">
              <a:solidFill>
                <a:srgbClr val="0000CC"/>
              </a:solidFill>
              <a:latin typeface="Comic Sans MS" pitchFamily="66" charset="0"/>
              <a:cs typeface="+mn-cs"/>
            </a:endParaRPr>
          </a:p>
        </p:txBody>
      </p:sp>
      <p:grpSp>
        <p:nvGrpSpPr>
          <p:cNvPr id="224264" name="Group 26"/>
          <p:cNvGrpSpPr>
            <a:grpSpLocks/>
          </p:cNvGrpSpPr>
          <p:nvPr/>
        </p:nvGrpSpPr>
        <p:grpSpPr bwMode="auto">
          <a:xfrm>
            <a:off x="479425" y="1382713"/>
            <a:ext cx="8893175" cy="406400"/>
            <a:chOff x="158" y="90"/>
            <a:chExt cx="5602" cy="256"/>
          </a:xfrm>
        </p:grpSpPr>
        <p:sp>
          <p:nvSpPr>
            <p:cNvPr id="34827" name="Rectangle 18"/>
            <p:cNvSpPr>
              <a:spLocks noChangeArrowheads="1"/>
            </p:cNvSpPr>
            <p:nvPr/>
          </p:nvSpPr>
          <p:spPr bwMode="auto">
            <a:xfrm>
              <a:off x="431" y="119"/>
              <a:ext cx="532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defRPr/>
              </a:pPr>
              <a:r>
                <a:rPr lang="en-US" altLang="ru-RU" sz="1600" b="1" dirty="0" smtClean="0">
                  <a:solidFill>
                    <a:srgbClr val="002A7E"/>
                  </a:solidFill>
                  <a:latin typeface="Comic Sans MS" pitchFamily="66" charset="0"/>
                  <a:cs typeface="+mn-cs"/>
                </a:rPr>
                <a:t>Petersburg Nuclear Physics Institute of the NRC “Kurchatov Institute”</a:t>
              </a:r>
              <a:endParaRPr lang="en-US" altLang="ru-RU" sz="1600" b="1" dirty="0">
                <a:solidFill>
                  <a:srgbClr val="002A7E"/>
                </a:solidFill>
                <a:latin typeface="Comic Sans MS" pitchFamily="66" charset="0"/>
                <a:cs typeface="+mn-cs"/>
              </a:endParaRPr>
            </a:p>
          </p:txBody>
        </p:sp>
        <p:pic>
          <p:nvPicPr>
            <p:cNvPr id="224269" name="Picture 6" descr="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58" y="90"/>
              <a:ext cx="25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24"/>
          <p:cNvSpPr>
            <a:spLocks noChangeArrowheads="1"/>
          </p:cNvSpPr>
          <p:nvPr/>
        </p:nvSpPr>
        <p:spPr bwMode="auto">
          <a:xfrm>
            <a:off x="203200" y="206375"/>
            <a:ext cx="8740775" cy="461963"/>
          </a:xfrm>
          <a:prstGeom prst="rect">
            <a:avLst/>
          </a:prstGeom>
          <a:noFill/>
          <a:ln>
            <a:noFill/>
          </a:ln>
          <a:effectLst/>
          <a:extLst/>
        </p:spPr>
        <p:txBody>
          <a:bodyPr anchor="ctr">
            <a:spAutoFit/>
          </a:bodyPr>
          <a:lstStyle/>
          <a:p>
            <a:pPr marL="808038" indent="-808038" algn="ctr" fontAlgn="auto">
              <a:spcBef>
                <a:spcPts val="0"/>
              </a:spcBef>
              <a:spcAft>
                <a:spcPts val="0"/>
              </a:spcAft>
              <a:buFont typeface="Wingdings" pitchFamily="2" charset="2"/>
              <a:buNone/>
              <a:defRPr/>
            </a:pPr>
            <a:r>
              <a:rPr lang="en-US" sz="2400" b="1" dirty="0" smtClean="0">
                <a:solidFill>
                  <a:srgbClr val="C00000"/>
                </a:solidFill>
                <a:effectLst>
                  <a:outerShdw blurRad="38100" dist="38100" dir="2700000" algn="tl">
                    <a:srgbClr val="C0C0C0"/>
                  </a:outerShdw>
                </a:effectLst>
                <a:latin typeface="Comic Sans MS" pitchFamily="66" charset="0"/>
                <a:cs typeface="+mn-cs"/>
              </a:rPr>
              <a:t>Neutron facilities to be commissioned in the near future</a:t>
            </a:r>
            <a:endParaRPr lang="en-US" sz="2400" b="1" dirty="0">
              <a:solidFill>
                <a:srgbClr val="C00000"/>
              </a:solidFill>
              <a:effectLst>
                <a:outerShdw blurRad="38100" dist="38100" dir="2700000" algn="tl">
                  <a:srgbClr val="C0C0C0"/>
                </a:outerShdw>
              </a:effectLst>
              <a:latin typeface="Comic Sans MS" pitchFamily="66" charset="0"/>
              <a:cs typeface="+mn-cs"/>
            </a:endParaRPr>
          </a:p>
        </p:txBody>
      </p:sp>
      <p:pic>
        <p:nvPicPr>
          <p:cNvPr id="22426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50" y="3986213"/>
            <a:ext cx="3995738"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7" name="Прямоугольник 21"/>
          <p:cNvSpPr>
            <a:spLocks noChangeArrowheads="1"/>
          </p:cNvSpPr>
          <p:nvPr/>
        </p:nvSpPr>
        <p:spPr bwMode="auto">
          <a:xfrm>
            <a:off x="-19050" y="4084638"/>
            <a:ext cx="4203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n-US" altLang="ru-RU" b="1" dirty="0">
                <a:solidFill>
                  <a:schemeClr val="bg1"/>
                </a:solidFill>
                <a:latin typeface="Comic Sans MS" pitchFamily="66" charset="0"/>
              </a:rPr>
              <a:t>Central part of the reactor complex PIK (2014)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8" descr="https://europeanspallationsource.se/sites/default/files/ts_install_tunnels_6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6263" y="4932363"/>
            <a:ext cx="299402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2" descr="https://europeanspallationsource.se/sites/default/files/lab_3b_62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46788" y="2733675"/>
            <a:ext cx="309721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2" descr="https://europeanspallationsource.se/sites/default/files/styles/default/public/2s5d7199_620_0.jpg?itok=96VYPFK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5" y="1581150"/>
            <a:ext cx="6192838"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71738" y="895350"/>
            <a:ext cx="2160587" cy="554038"/>
          </a:xfrm>
          <a:prstGeom prst="rect">
            <a:avLst/>
          </a:prstGeom>
          <a:noFill/>
        </p:spPr>
        <p:txBody>
          <a:bodyPr>
            <a:spAutoFit/>
          </a:bodyPr>
          <a:lstStyle/>
          <a:p>
            <a:pPr fontAlgn="auto">
              <a:spcBef>
                <a:spcPts val="0"/>
              </a:spcBef>
              <a:spcAft>
                <a:spcPts val="0"/>
              </a:spcAft>
              <a:defRPr/>
            </a:pPr>
            <a:r>
              <a:rPr lang="en-US" sz="1500" b="1" dirty="0" smtClean="0">
                <a:solidFill>
                  <a:srgbClr val="FF0000"/>
                </a:solidFill>
                <a:latin typeface="Comic Sans MS" panose="030F0702030302020204" pitchFamily="66" charset="0"/>
                <a:cs typeface="+mn-cs"/>
              </a:rPr>
              <a:t>First neutrons: 2019</a:t>
            </a:r>
          </a:p>
          <a:p>
            <a:pPr fontAlgn="auto">
              <a:spcBef>
                <a:spcPts val="0"/>
              </a:spcBef>
              <a:spcAft>
                <a:spcPts val="0"/>
              </a:spcAft>
              <a:defRPr/>
            </a:pPr>
            <a:r>
              <a:rPr lang="en-US" sz="1500" b="1" dirty="0" smtClean="0">
                <a:solidFill>
                  <a:srgbClr val="FF0000"/>
                </a:solidFill>
                <a:latin typeface="Comic Sans MS" panose="030F0702030302020204" pitchFamily="66" charset="0"/>
                <a:cs typeface="+mn-cs"/>
              </a:rPr>
              <a:t>Experiments: 2023</a:t>
            </a:r>
            <a:endParaRPr lang="en-US" sz="1500" b="1" dirty="0">
              <a:solidFill>
                <a:srgbClr val="FF0000"/>
              </a:solidFill>
              <a:latin typeface="Comic Sans MS" panose="030F0702030302020204" pitchFamily="66" charset="0"/>
              <a:cs typeface="+mn-cs"/>
            </a:endParaRPr>
          </a:p>
        </p:txBody>
      </p:sp>
      <p:pic>
        <p:nvPicPr>
          <p:cNvPr id="225286" name="Picture 4" descr="https://europeanspallationsource.se/sites/default/files/cub_roof_62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2950" y="5154613"/>
            <a:ext cx="33845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6" descr="https://europeanspallationsource.se/sites/default/files/h06_facade_620.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65663" y="788988"/>
            <a:ext cx="43180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4"/>
          <p:cNvSpPr>
            <a:spLocks noChangeArrowheads="1"/>
          </p:cNvSpPr>
          <p:nvPr/>
        </p:nvSpPr>
        <p:spPr bwMode="auto">
          <a:xfrm>
            <a:off x="203200" y="206375"/>
            <a:ext cx="8740775" cy="461963"/>
          </a:xfrm>
          <a:prstGeom prst="rect">
            <a:avLst/>
          </a:prstGeom>
          <a:noFill/>
          <a:ln>
            <a:noFill/>
          </a:ln>
          <a:effectLst/>
          <a:extLst/>
        </p:spPr>
        <p:txBody>
          <a:bodyPr anchor="ctr">
            <a:spAutoFit/>
          </a:bodyPr>
          <a:lstStyle/>
          <a:p>
            <a:pPr marL="808038" indent="-808038" algn="ctr" fontAlgn="auto">
              <a:spcBef>
                <a:spcPts val="0"/>
              </a:spcBef>
              <a:spcAft>
                <a:spcPts val="0"/>
              </a:spcAft>
              <a:buFont typeface="Wingdings" pitchFamily="2" charset="2"/>
              <a:buNone/>
              <a:defRPr/>
            </a:pPr>
            <a:r>
              <a:rPr lang="en-US" sz="2400" b="1" dirty="0" smtClean="0">
                <a:solidFill>
                  <a:srgbClr val="C00000"/>
                </a:solidFill>
                <a:effectLst>
                  <a:outerShdw blurRad="38100" dist="38100" dir="2700000" algn="tl">
                    <a:srgbClr val="C0C0C0"/>
                  </a:outerShdw>
                </a:effectLst>
                <a:latin typeface="Comic Sans MS" pitchFamily="66" charset="0"/>
                <a:cs typeface="+mn-cs"/>
              </a:rPr>
              <a:t>Neutron facilities to be commissioned in the near future</a:t>
            </a:r>
            <a:endParaRPr lang="en-US" sz="2400" b="1" dirty="0">
              <a:solidFill>
                <a:srgbClr val="C00000"/>
              </a:solidFill>
              <a:effectLst>
                <a:outerShdw blurRad="38100" dist="38100" dir="2700000" algn="tl">
                  <a:srgbClr val="C0C0C0"/>
                </a:outerShdw>
              </a:effectLst>
              <a:latin typeface="Comic Sans MS" pitchFamily="66" charset="0"/>
              <a:cs typeface="+mn-cs"/>
            </a:endParaRPr>
          </a:p>
        </p:txBody>
      </p:sp>
      <p:sp>
        <p:nvSpPr>
          <p:cNvPr id="3" name="Прямоугольник 2"/>
          <p:cNvSpPr/>
          <p:nvPr/>
        </p:nvSpPr>
        <p:spPr>
          <a:xfrm>
            <a:off x="0" y="725488"/>
            <a:ext cx="2438400" cy="1365250"/>
          </a:xfrm>
          <a:prstGeom prst="rect">
            <a:avLst/>
          </a:prstGeom>
          <a:solidFill>
            <a:schemeClr val="bg1"/>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25290" name="Picture 2" descr="&amp;Kcy;&amp;acy;&amp;rcy;&amp;tcy;&amp;icy;&amp;ncy;&amp;kcy;&amp;icy; &amp;pcy;&amp;ocy; &amp;zcy;&amp;acy;&amp;pcy;&amp;rcy;&amp;ocy;&amp;scy;&amp;ucy; european spallation sourc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738" y="750888"/>
            <a:ext cx="2244725"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547813"/>
            <a:ext cx="9109075" cy="2597150"/>
          </a:xfrm>
          <a:prstGeom prst="rect">
            <a:avLst/>
          </a:prstGeom>
        </p:spPr>
        <p:txBody>
          <a:bodyPr>
            <a:spAutoFit/>
          </a:bodyPr>
          <a:lstStyle/>
          <a:p>
            <a:pPr algn="ctr" fontAlgn="auto">
              <a:lnSpc>
                <a:spcPct val="150000"/>
              </a:lnSpc>
              <a:spcBef>
                <a:spcPts val="0"/>
              </a:spcBef>
              <a:spcAft>
                <a:spcPts val="0"/>
              </a:spcAft>
              <a:defRPr/>
            </a:pPr>
            <a:r>
              <a:rPr lang="en-US" sz="4000" b="1" dirty="0">
                <a:solidFill>
                  <a:srgbClr val="C00000"/>
                </a:solidFill>
                <a:latin typeface="Comic Sans MS" panose="030F0702030302020204" pitchFamily="66" charset="0"/>
                <a:cs typeface="+mn-cs"/>
              </a:rPr>
              <a:t>Possible concepts</a:t>
            </a:r>
            <a:br>
              <a:rPr lang="en-US" sz="4000" b="1" dirty="0">
                <a:solidFill>
                  <a:srgbClr val="C00000"/>
                </a:solidFill>
                <a:latin typeface="Comic Sans MS" panose="030F0702030302020204" pitchFamily="66" charset="0"/>
                <a:cs typeface="+mn-cs"/>
              </a:rPr>
            </a:br>
            <a:r>
              <a:rPr lang="en-US" sz="4000" b="1" dirty="0">
                <a:solidFill>
                  <a:srgbClr val="C00000"/>
                </a:solidFill>
                <a:latin typeface="Comic Sans MS" panose="030F0702030302020204" pitchFamily="66" charset="0"/>
                <a:cs typeface="+mn-cs"/>
              </a:rPr>
              <a:t>of a new neutron source</a:t>
            </a:r>
          </a:p>
          <a:p>
            <a:pPr algn="ctr" fontAlgn="auto">
              <a:lnSpc>
                <a:spcPct val="150000"/>
              </a:lnSpc>
              <a:spcBef>
                <a:spcPts val="0"/>
              </a:spcBef>
              <a:spcAft>
                <a:spcPts val="0"/>
              </a:spcAft>
              <a:defRPr/>
            </a:pPr>
            <a:endParaRPr lang="en-US" sz="3200" b="1" dirty="0">
              <a:solidFill>
                <a:srgbClr val="C00000"/>
              </a:solidFill>
              <a:latin typeface="Comic Sans MS" panose="030F0702030302020204" pitchFamily="66" charset="0"/>
              <a:cs typeface="+mn-cs"/>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ucansV_shvetsov">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iseño predeterminado">
  <a:themeElements>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Оформление по умолчанию">
  <a:themeElements>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27291</TotalTime>
  <Words>1795</Words>
  <Application>Microsoft Office PowerPoint</Application>
  <PresentationFormat>On-screen Show (4:3)</PresentationFormat>
  <Paragraphs>286</Paragraphs>
  <Slides>30</Slides>
  <Notes>13</Notes>
  <HiddenSlides>0</HiddenSlides>
  <MMClips>1</MMClips>
  <ScaleCrop>false</ScaleCrop>
  <HeadingPairs>
    <vt:vector size="6" baseType="variant">
      <vt:variant>
        <vt:lpstr>Fonts Used</vt:lpstr>
      </vt:variant>
      <vt:variant>
        <vt:i4>10</vt:i4>
      </vt:variant>
      <vt:variant>
        <vt:lpstr>Theme</vt:lpstr>
      </vt:variant>
      <vt:variant>
        <vt:i4>19</vt:i4>
      </vt:variant>
      <vt:variant>
        <vt:lpstr>Slide Titles</vt:lpstr>
      </vt:variant>
      <vt:variant>
        <vt:i4>30</vt:i4>
      </vt:variant>
    </vt:vector>
  </HeadingPairs>
  <TitlesOfParts>
    <vt:vector size="59" baseType="lpstr">
      <vt:lpstr>MS PGothic</vt:lpstr>
      <vt:lpstr>SimSun</vt:lpstr>
      <vt:lpstr>Arial</vt:lpstr>
      <vt:lpstr>Calibri</vt:lpstr>
      <vt:lpstr>Comic Sans MS</vt:lpstr>
      <vt:lpstr>DejaVu Sans</vt:lpstr>
      <vt:lpstr>Droid Sans Fallback</vt:lpstr>
      <vt:lpstr>Symbol</vt:lpstr>
      <vt:lpstr>Times New Roman</vt:lpstr>
      <vt:lpstr>Wingdings</vt:lpstr>
      <vt:lpstr>ucansV_shvetsov</vt:lpstr>
      <vt:lpstr>1_ucansV_shvetsov</vt:lpstr>
      <vt:lpstr>2_ucansV_shvetsov</vt:lpstr>
      <vt:lpstr>3_ucansV_shvetsov</vt:lpstr>
      <vt:lpstr>4_ucansV_shvetsov</vt:lpstr>
      <vt:lpstr>5_ucansV_shvetsov</vt:lpstr>
      <vt:lpstr>10_Тема Office</vt:lpstr>
      <vt:lpstr>Diseño predeterminado</vt:lpstr>
      <vt:lpstr>6_Оформление по умолчанию</vt:lpstr>
      <vt:lpstr>Тема Office</vt:lpstr>
      <vt:lpstr>1_Тема Office</vt:lpstr>
      <vt:lpstr>2_Тема Office</vt:lpstr>
      <vt:lpstr>4_Тема Office</vt:lpstr>
      <vt:lpstr>5_Тема Office</vt:lpstr>
      <vt:lpstr>6_Тема Office</vt:lpstr>
      <vt:lpstr>Office Theme</vt:lpstr>
      <vt:lpstr>1_Office Theme</vt:lpstr>
      <vt:lpstr>7_Тема Office</vt:lpstr>
      <vt:lpstr>8_Тема Office</vt:lpstr>
      <vt:lpstr>PowerPoint Presentation</vt:lpstr>
      <vt:lpstr>PowerPoint Presentation</vt:lpstr>
      <vt:lpstr>PowerPoint Presentation</vt:lpstr>
      <vt:lpstr>PowerPoint Presentation</vt:lpstr>
      <vt:lpstr>European Largest Neutron Centers 2015</vt:lpstr>
      <vt:lpstr>Possible Neutron Scenario for Europe after 2032</vt:lpstr>
      <vt:lpstr>PowerPoint Presentation</vt:lpstr>
      <vt:lpstr>PowerPoint Presentation</vt:lpstr>
      <vt:lpstr>PowerPoint Presentation</vt:lpstr>
      <vt:lpstr>PULSED Np-REACTOR (“NEPTUN”) </vt:lpstr>
      <vt:lpstr>PowerPoint Presentation</vt:lpstr>
      <vt:lpstr>Dubna Neutron Source of forth generation (DNS-IV)  vs. other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PAA</dc:creator>
  <cp:lastModifiedBy>nagy</cp:lastModifiedBy>
  <cp:revision>1050</cp:revision>
  <dcterms:created xsi:type="dcterms:W3CDTF">2006-12-22T14:39:55Z</dcterms:created>
  <dcterms:modified xsi:type="dcterms:W3CDTF">2017-06-16T19:48:07Z</dcterms:modified>
</cp:coreProperties>
</file>