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6858000" cy="9144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4A1B"/>
    <a:srgbClr val="4F4519"/>
    <a:srgbClr val="1A1708"/>
    <a:srgbClr val="403814"/>
    <a:srgbClr val="3A3212"/>
    <a:srgbClr val="F7F7F7"/>
    <a:srgbClr val="26210C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5" d="100"/>
          <a:sy n="55" d="100"/>
        </p:scale>
        <p:origin x="-2592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7C87-97B2-48C9-BE28-D26F64851823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0068-B171-43E8-89DB-EE2D3DBF95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7C87-97B2-48C9-BE28-D26F64851823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0068-B171-43E8-89DB-EE2D3DBF9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7C87-97B2-48C9-BE28-D26F64851823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0068-B171-43E8-89DB-EE2D3DBF9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7C87-97B2-48C9-BE28-D26F64851823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0068-B171-43E8-89DB-EE2D3DBF9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7C87-97B2-48C9-BE28-D26F64851823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153B0068-B171-43E8-89DB-EE2D3DBF9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7C87-97B2-48C9-BE28-D26F64851823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0068-B171-43E8-89DB-EE2D3DBF9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7C87-97B2-48C9-BE28-D26F64851823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0068-B171-43E8-89DB-EE2D3DBF9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7C87-97B2-48C9-BE28-D26F64851823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0068-B171-43E8-89DB-EE2D3DBF9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7C87-97B2-48C9-BE28-D26F64851823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0068-B171-43E8-89DB-EE2D3DBF9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7C87-97B2-48C9-BE28-D26F64851823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0068-B171-43E8-89DB-EE2D3DBF9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7C87-97B2-48C9-BE28-D26F64851823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0068-B171-43E8-89DB-EE2D3DBF9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BE7C87-97B2-48C9-BE28-D26F64851823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3B0068-B171-43E8-89DB-EE2D3DBF9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5000">
              <a:schemeClr val="tx1">
                <a:lumMod val="85000"/>
              </a:schemeClr>
            </a:gs>
            <a:gs pos="100000">
              <a:schemeClr val="bg1">
                <a:shade val="45000"/>
                <a:satMod val="12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664" y="5652120"/>
            <a:ext cx="6048672" cy="720080"/>
          </a:xfrm>
          <a:noFill/>
        </p:spPr>
        <p:txBody>
          <a:bodyPr anchor="t">
            <a:noAutofit/>
          </a:bodyPr>
          <a:lstStyle/>
          <a:p>
            <a:r>
              <a:rPr lang="en-US" sz="4400" cap="none" dirty="0" err="1" smtClean="0">
                <a:ln w="6350">
                  <a:solidFill>
                    <a:schemeClr val="bg1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Valeriu</a:t>
            </a:r>
            <a:r>
              <a:rPr lang="en-US" sz="4400" dirty="0" smtClean="0">
                <a:ln w="6350">
                  <a:solidFill>
                    <a:schemeClr val="bg1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cap="none" dirty="0" smtClean="0">
                <a:ln w="6350">
                  <a:solidFill>
                    <a:schemeClr val="bg1">
                      <a:lumMod val="75000"/>
                      <a:lumOff val="2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Kantser</a:t>
            </a:r>
            <a:endParaRPr lang="ru-RU" sz="4400" cap="none" dirty="0">
              <a:ln w="6350">
                <a:solidFill>
                  <a:schemeClr val="bg1">
                    <a:lumMod val="75000"/>
                    <a:lumOff val="2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092280"/>
            <a:ext cx="6858000" cy="1668016"/>
          </a:xfrm>
        </p:spPr>
        <p:txBody>
          <a:bodyPr anchor="t">
            <a:normAutofit lnSpcReduction="10000"/>
          </a:bodyPr>
          <a:lstStyle/>
          <a:p>
            <a:pPr>
              <a:spcBef>
                <a:spcPts val="0"/>
              </a:spcBef>
            </a:pPr>
            <a:endParaRPr lang="en-US" sz="2000" b="1" dirty="0" smtClean="0">
              <a:ln w="6350" cmpd="thickThin">
                <a:solidFill>
                  <a:srgbClr val="000000"/>
                </a:solidFill>
                <a:prstDash val="solid"/>
                <a:miter lim="800000"/>
              </a:ln>
              <a:solidFill>
                <a:srgbClr val="554A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ln w="6350" cmpd="thickThin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554A1B"/>
                </a:solidFill>
              </a:rPr>
              <a:t>Outstanding Moldovan scientist ,</a:t>
            </a:r>
            <a:br>
              <a:rPr lang="en-US" sz="2000" b="1" dirty="0" smtClean="0">
                <a:ln w="6350" cmpd="thickThin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554A1B"/>
                </a:solidFill>
              </a:rPr>
            </a:br>
            <a:r>
              <a:rPr lang="en-US" sz="2000" b="1" dirty="0" smtClean="0">
                <a:ln w="6350" cmpd="thickThin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554A1B"/>
                </a:solidFill>
              </a:rPr>
              <a:t>Full member of the Academy of Sciences of Moldova, </a:t>
            </a:r>
            <a:br>
              <a:rPr lang="en-US" sz="2000" b="1" dirty="0" smtClean="0">
                <a:ln w="6350" cmpd="thickThin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554A1B"/>
                </a:solidFill>
              </a:rPr>
            </a:br>
            <a:r>
              <a:rPr lang="en-US" sz="2000" b="1" dirty="0" smtClean="0">
                <a:ln w="6350" cmpd="thickThin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554A1B"/>
                </a:solidFill>
              </a:rPr>
              <a:t>Chairman of </a:t>
            </a:r>
            <a:r>
              <a:rPr lang="en-US" sz="2000" b="1" dirty="0">
                <a:ln w="6350" cmpd="thickThin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554A1B"/>
                </a:solidFill>
              </a:rPr>
              <a:t>the JINR </a:t>
            </a:r>
            <a:r>
              <a:rPr lang="en-US" sz="2000" b="1" dirty="0" smtClean="0">
                <a:ln w="6350" cmpd="thickThin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554A1B"/>
                </a:solidFill>
              </a:rPr>
              <a:t>Programme Advisory Committee for Condensed Matter Physics </a:t>
            </a:r>
            <a:r>
              <a:rPr lang="en-US" sz="2000" b="1" smtClean="0">
                <a:ln w="6350" cmpd="thickThin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554A1B"/>
                </a:solidFill>
              </a:rPr>
              <a:t>(</a:t>
            </a:r>
            <a:r>
              <a:rPr lang="en-US" sz="2000" b="1" smtClean="0">
                <a:ln w="6350" cmpd="thickThin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554A1B"/>
                </a:solidFill>
              </a:rPr>
              <a:t>2008–2017)</a:t>
            </a:r>
            <a:endParaRPr lang="ru-RU" sz="2000" dirty="0">
              <a:ln w="6350" cmpd="thickThin">
                <a:solidFill>
                  <a:srgbClr val="000000"/>
                </a:solidFill>
                <a:prstDash val="solid"/>
                <a:miter lim="800000"/>
              </a:ln>
              <a:solidFill>
                <a:srgbClr val="554A1B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04664" y="6444208"/>
            <a:ext cx="6120680" cy="432048"/>
          </a:xfrm>
          <a:prstGeom prst="rect">
            <a:avLst/>
          </a:prstGeom>
        </p:spPr>
        <p:txBody>
          <a:bodyPr vert="horz" lIns="45720" tIns="0" rIns="45720" bIns="0" anchor="t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/>
            <a:r>
              <a:rPr lang="en-US" sz="2800" b="1" dirty="0" smtClean="0">
                <a:ln w="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554A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February</a:t>
            </a:r>
            <a:r>
              <a:rPr lang="cs-CZ" sz="2800" b="1" dirty="0" smtClean="0">
                <a:ln w="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554A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</a:t>
            </a:r>
            <a:r>
              <a:rPr lang="en-US" sz="2800" b="1" dirty="0" smtClean="0">
                <a:ln w="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554A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</a:t>
            </a:r>
            <a:r>
              <a:rPr lang="cs-CZ" sz="2800" b="1" dirty="0" smtClean="0">
                <a:ln w="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554A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2800" b="1" dirty="0" smtClean="0">
                <a:ln w="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554A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April </a:t>
            </a:r>
            <a:r>
              <a:rPr lang="cs-CZ" sz="2800" b="1" dirty="0" smtClean="0">
                <a:ln w="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554A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sz="2800" b="1" dirty="0" smtClean="0">
                <a:ln w="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554A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2800" b="1" dirty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554A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3725"/>
            <a:ext cx="6858000" cy="4494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15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Valeriu Kantser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Čestmír Šimáně 9 May 1919 – 26 July 2012</dc:title>
  <dc:creator>AAA</dc:creator>
  <cp:lastModifiedBy>user</cp:lastModifiedBy>
  <cp:revision>34</cp:revision>
  <cp:lastPrinted>2017-02-13T08:55:45Z</cp:lastPrinted>
  <dcterms:created xsi:type="dcterms:W3CDTF">2012-09-04T11:06:44Z</dcterms:created>
  <dcterms:modified xsi:type="dcterms:W3CDTF">2017-06-15T14:57:39Z</dcterms:modified>
</cp:coreProperties>
</file>