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611" r:id="rId1"/>
    <p:sldMasterId id="2147487623" r:id="rId2"/>
    <p:sldMasterId id="2147487635" r:id="rId3"/>
    <p:sldMasterId id="2147487647" r:id="rId4"/>
    <p:sldMasterId id="2147487659" r:id="rId5"/>
    <p:sldMasterId id="2147487671" r:id="rId6"/>
    <p:sldMasterId id="2147488067" r:id="rId7"/>
    <p:sldMasterId id="2147488081" r:id="rId8"/>
    <p:sldMasterId id="2147488407" r:id="rId9"/>
    <p:sldMasterId id="2147488432" r:id="rId10"/>
    <p:sldMasterId id="2147490474" r:id="rId11"/>
    <p:sldMasterId id="2147490486" r:id="rId12"/>
    <p:sldMasterId id="2147490522" r:id="rId13"/>
    <p:sldMasterId id="2147490534" r:id="rId14"/>
  </p:sldMasterIdLst>
  <p:notesMasterIdLst>
    <p:notesMasterId r:id="rId35"/>
  </p:notesMasterIdLst>
  <p:handoutMasterIdLst>
    <p:handoutMasterId r:id="rId36"/>
  </p:handoutMasterIdLst>
  <p:sldIdLst>
    <p:sldId id="787" r:id="rId15"/>
    <p:sldId id="845" r:id="rId16"/>
    <p:sldId id="856" r:id="rId17"/>
    <p:sldId id="938" r:id="rId18"/>
    <p:sldId id="939" r:id="rId19"/>
    <p:sldId id="940" r:id="rId20"/>
    <p:sldId id="941" r:id="rId21"/>
    <p:sldId id="942" r:id="rId22"/>
    <p:sldId id="943" r:id="rId23"/>
    <p:sldId id="918" r:id="rId24"/>
    <p:sldId id="920" r:id="rId25"/>
    <p:sldId id="922" r:id="rId26"/>
    <p:sldId id="944" r:id="rId27"/>
    <p:sldId id="926" r:id="rId28"/>
    <p:sldId id="931" r:id="rId29"/>
    <p:sldId id="932" r:id="rId30"/>
    <p:sldId id="935" r:id="rId31"/>
    <p:sldId id="937" r:id="rId32"/>
    <p:sldId id="893" r:id="rId33"/>
    <p:sldId id="844"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578200"/>
    <a:srgbClr val="FFFFE7"/>
    <a:srgbClr val="003399"/>
    <a:srgbClr val="FFFFE1"/>
    <a:srgbClr val="0033CC"/>
    <a:srgbClr val="004176"/>
    <a:srgbClr val="6600FF"/>
    <a:srgbClr val="0149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01" autoAdjust="0"/>
    <p:restoredTop sz="86187" autoAdjust="0"/>
  </p:normalViewPr>
  <p:slideViewPr>
    <p:cSldViewPr snapToGrid="0">
      <p:cViewPr varScale="1">
        <p:scale>
          <a:sx n="78" d="100"/>
          <a:sy n="78" d="100"/>
        </p:scale>
        <p:origin x="1862" y="58"/>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81" d="100"/>
          <a:sy n="81" d="100"/>
        </p:scale>
        <p:origin x="-248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heme" Target="theme/theme1.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35CC3AD-BE77-4058-93E1-968FA19484EA}" type="datetimeFigureOut">
              <a:rPr lang="ru-RU"/>
              <a:pPr>
                <a:defRPr/>
              </a:pPr>
              <a:t>21.01.2018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999DE92-8B3C-4CF0-93D4-337118085964}" type="slidenum">
              <a:rPr lang="ru-RU" altLang="hu-HU"/>
              <a:pPr/>
              <a:t>‹#›</a:t>
            </a:fld>
            <a:endParaRPr lang="ru-RU" altLang="hu-HU"/>
          </a:p>
        </p:txBody>
      </p:sp>
    </p:spTree>
    <p:extLst>
      <p:ext uri="{BB962C8B-B14F-4D97-AF65-F5344CB8AC3E}">
        <p14:creationId xmlns:p14="http://schemas.microsoft.com/office/powerpoint/2010/main" val="3245047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ru-RU"/>
          </a:p>
        </p:txBody>
      </p:sp>
      <p:sp>
        <p:nvSpPr>
          <p:cNvPr id="1269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ru-RU"/>
          </a:p>
        </p:txBody>
      </p:sp>
      <p:sp>
        <p:nvSpPr>
          <p:cNvPr id="274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1269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ru-RU"/>
          </a:p>
        </p:txBody>
      </p:sp>
      <p:sp>
        <p:nvSpPr>
          <p:cNvPr id="1269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7DB37EC-C76D-4713-9379-AD017256D6F4}" type="slidenum">
              <a:rPr lang="ru-RU" altLang="hu-HU"/>
              <a:pPr/>
              <a:t>‹#›</a:t>
            </a:fld>
            <a:endParaRPr lang="ru-RU" altLang="hu-HU"/>
          </a:p>
        </p:txBody>
      </p:sp>
    </p:spTree>
    <p:extLst>
      <p:ext uri="{BB962C8B-B14F-4D97-AF65-F5344CB8AC3E}">
        <p14:creationId xmlns:p14="http://schemas.microsoft.com/office/powerpoint/2010/main" val="3462491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DB37EC-C76D-4713-9379-AD017256D6F4}" type="slidenum">
              <a:rPr lang="ru-RU" altLang="hu-HU" smtClean="0"/>
              <a:pPr/>
              <a:t>1</a:t>
            </a:fld>
            <a:endParaRPr lang="ru-RU" altLang="hu-HU"/>
          </a:p>
        </p:txBody>
      </p:sp>
    </p:spTree>
    <p:extLst>
      <p:ext uri="{BB962C8B-B14F-4D97-AF65-F5344CB8AC3E}">
        <p14:creationId xmlns:p14="http://schemas.microsoft.com/office/powerpoint/2010/main" val="261850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Образ слайда 1"/>
          <p:cNvSpPr>
            <a:spLocks noGrp="1" noRot="1" noChangeAspect="1" noTextEdit="1"/>
          </p:cNvSpPr>
          <p:nvPr>
            <p:ph type="sldImg"/>
          </p:nvPr>
        </p:nvSpPr>
        <p:spPr>
          <a:ln/>
        </p:spPr>
      </p:sp>
      <p:sp>
        <p:nvSpPr>
          <p:cNvPr id="27545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dirty="0" smtClean="0">
              <a:latin typeface="Arial" panose="020B0604020202020204" pitchFamily="34" charset="0"/>
            </a:endParaRPr>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9B8AFC-ADC1-4C2C-A125-99A4ACA8E334}" type="slidenum">
              <a:rPr lang="ru-RU" altLang="hu-HU"/>
              <a:pPr eaLnBrk="1" hangingPunct="1"/>
              <a:t>3</a:t>
            </a:fld>
            <a:endParaRPr lang="ru-RU" altLang="hu-HU"/>
          </a:p>
        </p:txBody>
      </p:sp>
    </p:spTree>
    <p:extLst>
      <p:ext uri="{BB962C8B-B14F-4D97-AF65-F5344CB8AC3E}">
        <p14:creationId xmlns:p14="http://schemas.microsoft.com/office/powerpoint/2010/main" val="208345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Образ слайда 1"/>
          <p:cNvSpPr>
            <a:spLocks noGrp="1" noRot="1" noChangeAspect="1" noTextEdit="1"/>
          </p:cNvSpPr>
          <p:nvPr>
            <p:ph type="sldImg"/>
          </p:nvPr>
        </p:nvSpPr>
        <p:spPr>
          <a:ln/>
        </p:spPr>
      </p:sp>
      <p:sp>
        <p:nvSpPr>
          <p:cNvPr id="28057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latin typeface="Arial" panose="020B0604020202020204" pitchFamily="34" charset="0"/>
              </a:rPr>
              <a:t>A very good point of this activity</a:t>
            </a:r>
            <a:endParaRPr lang="ru-RU" altLang="hu-HU" dirty="0" smtClean="0">
              <a:latin typeface="Arial" panose="020B0604020202020204" pitchFamily="34" charset="0"/>
            </a:endParaRPr>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436D3F-97B3-4FFF-B0C2-C460DCA4DE20}" type="slidenum">
              <a:rPr lang="ru-RU" altLang="hu-HU">
                <a:solidFill>
                  <a:srgbClr val="000000"/>
                </a:solidFill>
              </a:rPr>
              <a:pPr eaLnBrk="1" hangingPunct="1"/>
              <a:t>10</a:t>
            </a:fld>
            <a:endParaRPr lang="ru-RU" altLang="hu-HU">
              <a:solidFill>
                <a:srgbClr val="000000"/>
              </a:solidFill>
            </a:endParaRPr>
          </a:p>
        </p:txBody>
      </p:sp>
    </p:spTree>
    <p:extLst>
      <p:ext uri="{BB962C8B-B14F-4D97-AF65-F5344CB8AC3E}">
        <p14:creationId xmlns:p14="http://schemas.microsoft.com/office/powerpoint/2010/main" val="223714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D9503860-4979-43A5-9B0F-09D72875C399}" type="slidenum">
              <a:rPr lang="ru-RU" altLang="hu-HU"/>
              <a:pPr/>
              <a:t>‹#›</a:t>
            </a:fld>
            <a:endParaRPr lang="ru-RU" altLang="hu-HU"/>
          </a:p>
        </p:txBody>
      </p:sp>
    </p:spTree>
    <p:extLst>
      <p:ext uri="{BB962C8B-B14F-4D97-AF65-F5344CB8AC3E}">
        <p14:creationId xmlns:p14="http://schemas.microsoft.com/office/powerpoint/2010/main" val="30274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025967E4-1189-4A47-9583-7E797A2C7A05}" type="slidenum">
              <a:rPr lang="ru-RU" altLang="hu-HU"/>
              <a:pPr/>
              <a:t>‹#›</a:t>
            </a:fld>
            <a:endParaRPr lang="ru-RU" altLang="hu-HU"/>
          </a:p>
        </p:txBody>
      </p:sp>
    </p:spTree>
    <p:extLst>
      <p:ext uri="{BB962C8B-B14F-4D97-AF65-F5344CB8AC3E}">
        <p14:creationId xmlns:p14="http://schemas.microsoft.com/office/powerpoint/2010/main" val="41158830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p:txBody>
          <a:bodyPr/>
          <a:lstStyle>
            <a:lvl1pPr algn="l">
              <a:defRPr b="0"/>
            </a:lvl1pPr>
          </a:lstStyle>
          <a:p>
            <a:fld id="{7EFE2E63-B651-433A-8B99-678401FC0914}" type="slidenum">
              <a:rPr lang="en-GB" altLang="fr-FR"/>
              <a:pPr/>
              <a:t>‹#›</a:t>
            </a:fld>
            <a:endParaRPr lang="en-GB" altLang="fr-FR"/>
          </a:p>
        </p:txBody>
      </p:sp>
    </p:spTree>
    <p:extLst>
      <p:ext uri="{BB962C8B-B14F-4D97-AF65-F5344CB8AC3E}">
        <p14:creationId xmlns:p14="http://schemas.microsoft.com/office/powerpoint/2010/main" val="128436145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p:txBody>
          <a:bodyPr/>
          <a:lstStyle>
            <a:lvl1pPr algn="l">
              <a:defRPr b="0"/>
            </a:lvl1pPr>
          </a:lstStyle>
          <a:p>
            <a:fld id="{DFB9D400-0ACE-49B3-A7DA-079508F21B8F}" type="slidenum">
              <a:rPr lang="en-GB" altLang="fr-FR"/>
              <a:pPr/>
              <a:t>‹#›</a:t>
            </a:fld>
            <a:endParaRPr lang="en-GB" altLang="fr-FR"/>
          </a:p>
        </p:txBody>
      </p:sp>
    </p:spTree>
    <p:extLst>
      <p:ext uri="{BB962C8B-B14F-4D97-AF65-F5344CB8AC3E}">
        <p14:creationId xmlns:p14="http://schemas.microsoft.com/office/powerpoint/2010/main" val="196290445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2"/>
          <p:cNvSpPr>
            <a:spLocks noGrp="1" noChangeArrowheads="1"/>
          </p:cNvSpPr>
          <p:nvPr>
            <p:ph type="sldNum" sz="quarter" idx="10"/>
          </p:nvPr>
        </p:nvSpPr>
        <p:spPr/>
        <p:txBody>
          <a:bodyPr/>
          <a:lstStyle>
            <a:lvl1pPr algn="l">
              <a:defRPr b="0"/>
            </a:lvl1pPr>
          </a:lstStyle>
          <a:p>
            <a:fld id="{83109009-15EB-48C6-A10F-02DE50F88864}" type="slidenum">
              <a:rPr lang="en-GB" altLang="fr-FR"/>
              <a:pPr/>
              <a:t>‹#›</a:t>
            </a:fld>
            <a:endParaRPr lang="en-GB" altLang="fr-FR"/>
          </a:p>
        </p:txBody>
      </p:sp>
    </p:spTree>
    <p:extLst>
      <p:ext uri="{BB962C8B-B14F-4D97-AF65-F5344CB8AC3E}">
        <p14:creationId xmlns:p14="http://schemas.microsoft.com/office/powerpoint/2010/main" val="360958387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C23FEE3-9CA4-4064-92E8-622D46A8CE14}"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504B9F55-1615-4240-8CC9-8625ED07044D}" type="slidenum">
              <a:rPr lang="ru-RU" altLang="hu-HU"/>
              <a:pPr/>
              <a:t>‹#›</a:t>
            </a:fld>
            <a:endParaRPr lang="ru-RU" altLang="hu-HU"/>
          </a:p>
        </p:txBody>
      </p:sp>
    </p:spTree>
    <p:extLst>
      <p:ext uri="{BB962C8B-B14F-4D97-AF65-F5344CB8AC3E}">
        <p14:creationId xmlns:p14="http://schemas.microsoft.com/office/powerpoint/2010/main" val="12277683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90E9E01-6E70-42E6-B12B-58C84FDB6505}"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C58249F-A366-4E31-B898-F63593C4865C}" type="slidenum">
              <a:rPr lang="ru-RU" altLang="hu-HU"/>
              <a:pPr/>
              <a:t>‹#›</a:t>
            </a:fld>
            <a:endParaRPr lang="ru-RU" altLang="hu-HU"/>
          </a:p>
        </p:txBody>
      </p:sp>
    </p:spTree>
    <p:extLst>
      <p:ext uri="{BB962C8B-B14F-4D97-AF65-F5344CB8AC3E}">
        <p14:creationId xmlns:p14="http://schemas.microsoft.com/office/powerpoint/2010/main" val="32291460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2A648F6-7576-49FE-AF6F-29A81B9980A2}"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20D99F8F-C482-4A34-BD88-FC2D3490B4EC}" type="slidenum">
              <a:rPr lang="ru-RU" altLang="hu-HU"/>
              <a:pPr/>
              <a:t>‹#›</a:t>
            </a:fld>
            <a:endParaRPr lang="ru-RU" altLang="hu-HU"/>
          </a:p>
        </p:txBody>
      </p:sp>
    </p:spTree>
    <p:extLst>
      <p:ext uri="{BB962C8B-B14F-4D97-AF65-F5344CB8AC3E}">
        <p14:creationId xmlns:p14="http://schemas.microsoft.com/office/powerpoint/2010/main" val="19744532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43E3DB5-287F-4BDD-8C52-B395001EFBB7}" type="datetimeFigureOut">
              <a:rPr lang="ru-RU"/>
              <a:pPr>
                <a:defRPr/>
              </a:pPr>
              <a:t>21.01.2018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4D0BE78F-C735-4C63-8FDA-2FBE5E10EA52}" type="slidenum">
              <a:rPr lang="ru-RU" altLang="hu-HU"/>
              <a:pPr/>
              <a:t>‹#›</a:t>
            </a:fld>
            <a:endParaRPr lang="ru-RU" altLang="hu-HU"/>
          </a:p>
        </p:txBody>
      </p:sp>
    </p:spTree>
    <p:extLst>
      <p:ext uri="{BB962C8B-B14F-4D97-AF65-F5344CB8AC3E}">
        <p14:creationId xmlns:p14="http://schemas.microsoft.com/office/powerpoint/2010/main" val="27991979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48F48CE-0895-48D2-9266-DD69C447374F}" type="datetimeFigureOut">
              <a:rPr lang="ru-RU"/>
              <a:pPr>
                <a:defRPr/>
              </a:pPr>
              <a:t>21.01.2018</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FC5E1990-1A77-4BA9-B9ED-361A2E5784E3}" type="slidenum">
              <a:rPr lang="ru-RU" altLang="hu-HU"/>
              <a:pPr/>
              <a:t>‹#›</a:t>
            </a:fld>
            <a:endParaRPr lang="ru-RU" altLang="hu-HU"/>
          </a:p>
        </p:txBody>
      </p:sp>
    </p:spTree>
    <p:extLst>
      <p:ext uri="{BB962C8B-B14F-4D97-AF65-F5344CB8AC3E}">
        <p14:creationId xmlns:p14="http://schemas.microsoft.com/office/powerpoint/2010/main" val="9493289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4F79BB2-866E-4A52-8B64-5AA7B8E79BF0}" type="datetimeFigureOut">
              <a:rPr lang="ru-RU"/>
              <a:pPr>
                <a:defRPr/>
              </a:pPr>
              <a:t>21.01.2018</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0F43783E-C348-4FED-BFB5-C948C9EE45DD}" type="slidenum">
              <a:rPr lang="ru-RU" altLang="hu-HU"/>
              <a:pPr/>
              <a:t>‹#›</a:t>
            </a:fld>
            <a:endParaRPr lang="ru-RU" altLang="hu-HU"/>
          </a:p>
        </p:txBody>
      </p:sp>
    </p:spTree>
    <p:extLst>
      <p:ext uri="{BB962C8B-B14F-4D97-AF65-F5344CB8AC3E}">
        <p14:creationId xmlns:p14="http://schemas.microsoft.com/office/powerpoint/2010/main" val="39697085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3A511B1-421E-44D5-BCB0-45572A9FEFC0}" type="datetimeFigureOut">
              <a:rPr lang="ru-RU"/>
              <a:pPr>
                <a:defRPr/>
              </a:pPr>
              <a:t>21.01.2018</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4A3E53E9-7C10-42E2-93D0-60E9D664158D}" type="slidenum">
              <a:rPr lang="ru-RU" altLang="hu-HU"/>
              <a:pPr/>
              <a:t>‹#›</a:t>
            </a:fld>
            <a:endParaRPr lang="ru-RU" altLang="hu-HU"/>
          </a:p>
        </p:txBody>
      </p:sp>
    </p:spTree>
    <p:extLst>
      <p:ext uri="{BB962C8B-B14F-4D97-AF65-F5344CB8AC3E}">
        <p14:creationId xmlns:p14="http://schemas.microsoft.com/office/powerpoint/2010/main" val="2667862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F731388B-1BA9-4E32-BCE1-E11676BB130B}" type="slidenum">
              <a:rPr lang="ru-RU" altLang="hu-HU"/>
              <a:pPr/>
              <a:t>‹#›</a:t>
            </a:fld>
            <a:endParaRPr lang="ru-RU" altLang="hu-HU"/>
          </a:p>
        </p:txBody>
      </p:sp>
    </p:spTree>
    <p:extLst>
      <p:ext uri="{BB962C8B-B14F-4D97-AF65-F5344CB8AC3E}">
        <p14:creationId xmlns:p14="http://schemas.microsoft.com/office/powerpoint/2010/main" val="1674715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370C7FC-1466-4B81-93A6-A4E523EEA0D2}" type="datetimeFigureOut">
              <a:rPr lang="ru-RU"/>
              <a:pPr>
                <a:defRPr/>
              </a:pPr>
              <a:t>21.01.2018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376BBE27-6F3B-4108-8B24-3E288B6E2201}" type="slidenum">
              <a:rPr lang="ru-RU" altLang="hu-HU"/>
              <a:pPr/>
              <a:t>‹#›</a:t>
            </a:fld>
            <a:endParaRPr lang="ru-RU" altLang="hu-HU"/>
          </a:p>
        </p:txBody>
      </p:sp>
    </p:spTree>
    <p:extLst>
      <p:ext uri="{BB962C8B-B14F-4D97-AF65-F5344CB8AC3E}">
        <p14:creationId xmlns:p14="http://schemas.microsoft.com/office/powerpoint/2010/main" val="39601504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E8D6B0A-4B92-4970-963E-A8759C560184}" type="datetimeFigureOut">
              <a:rPr lang="ru-RU"/>
              <a:pPr>
                <a:defRPr/>
              </a:pPr>
              <a:t>21.01.2018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3B2FC043-30FA-445C-8248-6988436220FA}" type="slidenum">
              <a:rPr lang="ru-RU" altLang="hu-HU"/>
              <a:pPr/>
              <a:t>‹#›</a:t>
            </a:fld>
            <a:endParaRPr lang="ru-RU" altLang="hu-HU"/>
          </a:p>
        </p:txBody>
      </p:sp>
    </p:spTree>
    <p:extLst>
      <p:ext uri="{BB962C8B-B14F-4D97-AF65-F5344CB8AC3E}">
        <p14:creationId xmlns:p14="http://schemas.microsoft.com/office/powerpoint/2010/main" val="17108320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22E6713-A962-4C7F-B315-5F3CC0148D24}"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485B0759-BE6A-4667-90C7-B769ED0B4863}" type="slidenum">
              <a:rPr lang="ru-RU" altLang="hu-HU"/>
              <a:pPr/>
              <a:t>‹#›</a:t>
            </a:fld>
            <a:endParaRPr lang="ru-RU" altLang="hu-HU"/>
          </a:p>
        </p:txBody>
      </p:sp>
    </p:spTree>
    <p:extLst>
      <p:ext uri="{BB962C8B-B14F-4D97-AF65-F5344CB8AC3E}">
        <p14:creationId xmlns:p14="http://schemas.microsoft.com/office/powerpoint/2010/main" val="38568012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F271BA0-586E-4B47-A161-AE98E79677AC}"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FE62E9E8-B21D-45D1-A4EC-64F7205FD4A9}" type="slidenum">
              <a:rPr lang="ru-RU" altLang="hu-HU"/>
              <a:pPr/>
              <a:t>‹#›</a:t>
            </a:fld>
            <a:endParaRPr lang="ru-RU" altLang="hu-HU"/>
          </a:p>
        </p:txBody>
      </p:sp>
    </p:spTree>
    <p:extLst>
      <p:ext uri="{BB962C8B-B14F-4D97-AF65-F5344CB8AC3E}">
        <p14:creationId xmlns:p14="http://schemas.microsoft.com/office/powerpoint/2010/main" val="4389453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D9E9B7D-31DC-4B8F-8355-BA9D07DA2DE5}"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B91DAF42-399A-4446-9554-5AAB22B6C36F}" type="slidenum">
              <a:rPr lang="ru-RU" altLang="hu-HU"/>
              <a:pPr/>
              <a:t>‹#›</a:t>
            </a:fld>
            <a:endParaRPr lang="ru-RU" altLang="hu-HU"/>
          </a:p>
        </p:txBody>
      </p:sp>
    </p:spTree>
    <p:extLst>
      <p:ext uri="{BB962C8B-B14F-4D97-AF65-F5344CB8AC3E}">
        <p14:creationId xmlns:p14="http://schemas.microsoft.com/office/powerpoint/2010/main" val="24454543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43294B6-4FEB-4623-994D-5EBF8F389B9D}"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FBFD067-402C-425F-8340-63F5EFDAFCC2}" type="slidenum">
              <a:rPr lang="ru-RU" altLang="hu-HU"/>
              <a:pPr/>
              <a:t>‹#›</a:t>
            </a:fld>
            <a:endParaRPr lang="ru-RU" altLang="hu-HU"/>
          </a:p>
        </p:txBody>
      </p:sp>
    </p:spTree>
    <p:extLst>
      <p:ext uri="{BB962C8B-B14F-4D97-AF65-F5344CB8AC3E}">
        <p14:creationId xmlns:p14="http://schemas.microsoft.com/office/powerpoint/2010/main" val="34838797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44C374A-5152-490E-9627-3904EF9B3FE6}"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910D7698-688E-4CA8-A7A7-820703639DC0}" type="slidenum">
              <a:rPr lang="ru-RU" altLang="hu-HU"/>
              <a:pPr/>
              <a:t>‹#›</a:t>
            </a:fld>
            <a:endParaRPr lang="ru-RU" altLang="hu-HU"/>
          </a:p>
        </p:txBody>
      </p:sp>
    </p:spTree>
    <p:extLst>
      <p:ext uri="{BB962C8B-B14F-4D97-AF65-F5344CB8AC3E}">
        <p14:creationId xmlns:p14="http://schemas.microsoft.com/office/powerpoint/2010/main" val="9225745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CCCE4C-AD2B-48F6-A49F-53751D5381D3}" type="datetimeFigureOut">
              <a:rPr lang="ru-RU"/>
              <a:pPr>
                <a:defRPr/>
              </a:pPr>
              <a:t>21.01.2018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026B2798-4F2E-4F71-AD27-ECB5F3F848DB}" type="slidenum">
              <a:rPr lang="ru-RU" altLang="hu-HU"/>
              <a:pPr/>
              <a:t>‹#›</a:t>
            </a:fld>
            <a:endParaRPr lang="ru-RU" altLang="hu-HU"/>
          </a:p>
        </p:txBody>
      </p:sp>
    </p:spTree>
    <p:extLst>
      <p:ext uri="{BB962C8B-B14F-4D97-AF65-F5344CB8AC3E}">
        <p14:creationId xmlns:p14="http://schemas.microsoft.com/office/powerpoint/2010/main" val="20267655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3C5F1A-9517-4CA4-95C5-EAD5D35D2B63}" type="datetimeFigureOut">
              <a:rPr lang="ru-RU"/>
              <a:pPr>
                <a:defRPr/>
              </a:pPr>
              <a:t>21.01.2018</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1EC7426B-9F02-4447-9376-2F4BBE22404E}" type="slidenum">
              <a:rPr lang="ru-RU" altLang="hu-HU"/>
              <a:pPr/>
              <a:t>‹#›</a:t>
            </a:fld>
            <a:endParaRPr lang="ru-RU" altLang="hu-HU"/>
          </a:p>
        </p:txBody>
      </p:sp>
    </p:spTree>
    <p:extLst>
      <p:ext uri="{BB962C8B-B14F-4D97-AF65-F5344CB8AC3E}">
        <p14:creationId xmlns:p14="http://schemas.microsoft.com/office/powerpoint/2010/main" val="16645225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5936116-2E6D-4D80-AD96-C498AFE598A4}" type="datetimeFigureOut">
              <a:rPr lang="ru-RU"/>
              <a:pPr>
                <a:defRPr/>
              </a:pPr>
              <a:t>21.01.2018</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C8CE7477-4AD0-4706-9DB8-A8E0E05D1C99}" type="slidenum">
              <a:rPr lang="ru-RU" altLang="hu-HU"/>
              <a:pPr/>
              <a:t>‹#›</a:t>
            </a:fld>
            <a:endParaRPr lang="ru-RU" altLang="hu-HU"/>
          </a:p>
        </p:txBody>
      </p:sp>
    </p:spTree>
    <p:extLst>
      <p:ext uri="{BB962C8B-B14F-4D97-AF65-F5344CB8AC3E}">
        <p14:creationId xmlns:p14="http://schemas.microsoft.com/office/powerpoint/2010/main" val="161516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35A2FEEC-B675-45C7-92C6-2DE5D897B1FE}" type="slidenum">
              <a:rPr lang="ru-RU" altLang="hu-HU"/>
              <a:pPr/>
              <a:t>‹#›</a:t>
            </a:fld>
            <a:endParaRPr lang="ru-RU" altLang="hu-HU"/>
          </a:p>
        </p:txBody>
      </p:sp>
    </p:spTree>
    <p:extLst>
      <p:ext uri="{BB962C8B-B14F-4D97-AF65-F5344CB8AC3E}">
        <p14:creationId xmlns:p14="http://schemas.microsoft.com/office/powerpoint/2010/main" val="41100505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60B341B-E229-4A46-BCEB-AE279442BB14}" type="datetimeFigureOut">
              <a:rPr lang="ru-RU"/>
              <a:pPr>
                <a:defRPr/>
              </a:pPr>
              <a:t>21.01.2018</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5AD8FD40-ECB6-4D65-AF38-E97379A9B05D}" type="slidenum">
              <a:rPr lang="ru-RU" altLang="hu-HU"/>
              <a:pPr/>
              <a:t>‹#›</a:t>
            </a:fld>
            <a:endParaRPr lang="ru-RU" altLang="hu-HU"/>
          </a:p>
        </p:txBody>
      </p:sp>
    </p:spTree>
    <p:extLst>
      <p:ext uri="{BB962C8B-B14F-4D97-AF65-F5344CB8AC3E}">
        <p14:creationId xmlns:p14="http://schemas.microsoft.com/office/powerpoint/2010/main" val="24572033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B2F42D1-F7C9-4657-8630-635741F60273}" type="datetimeFigureOut">
              <a:rPr lang="ru-RU"/>
              <a:pPr>
                <a:defRPr/>
              </a:pPr>
              <a:t>21.01.2018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EFB00A67-FADD-48A7-83D1-E2B9B5FB61CB}" type="slidenum">
              <a:rPr lang="ru-RU" altLang="hu-HU"/>
              <a:pPr/>
              <a:t>‹#›</a:t>
            </a:fld>
            <a:endParaRPr lang="ru-RU" altLang="hu-HU"/>
          </a:p>
        </p:txBody>
      </p:sp>
    </p:spTree>
    <p:extLst>
      <p:ext uri="{BB962C8B-B14F-4D97-AF65-F5344CB8AC3E}">
        <p14:creationId xmlns:p14="http://schemas.microsoft.com/office/powerpoint/2010/main" val="9769068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7804B04-3772-4B77-A021-F6E83C01A466}" type="datetimeFigureOut">
              <a:rPr lang="ru-RU"/>
              <a:pPr>
                <a:defRPr/>
              </a:pPr>
              <a:t>21.01.2018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DD563732-7C65-4511-AA42-99C8C38F9C57}" type="slidenum">
              <a:rPr lang="ru-RU" altLang="hu-HU"/>
              <a:pPr/>
              <a:t>‹#›</a:t>
            </a:fld>
            <a:endParaRPr lang="ru-RU" altLang="hu-HU"/>
          </a:p>
        </p:txBody>
      </p:sp>
    </p:spTree>
    <p:extLst>
      <p:ext uri="{BB962C8B-B14F-4D97-AF65-F5344CB8AC3E}">
        <p14:creationId xmlns:p14="http://schemas.microsoft.com/office/powerpoint/2010/main" val="12863791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D44CEB5-1B4E-40A1-8F5B-D625E9BCC592}"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52F2F149-002A-4AE3-AC82-3F6977EA59B1}" type="slidenum">
              <a:rPr lang="ru-RU" altLang="hu-HU"/>
              <a:pPr/>
              <a:t>‹#›</a:t>
            </a:fld>
            <a:endParaRPr lang="ru-RU" altLang="hu-HU"/>
          </a:p>
        </p:txBody>
      </p:sp>
    </p:spTree>
    <p:extLst>
      <p:ext uri="{BB962C8B-B14F-4D97-AF65-F5344CB8AC3E}">
        <p14:creationId xmlns:p14="http://schemas.microsoft.com/office/powerpoint/2010/main" val="25403793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DF448B5-2917-4148-ABD2-DFE374784B97}"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BF9E8A2-7AAC-4CB6-B2F1-3CC2415E637B}" type="slidenum">
              <a:rPr lang="ru-RU" altLang="hu-HU"/>
              <a:pPr/>
              <a:t>‹#›</a:t>
            </a:fld>
            <a:endParaRPr lang="ru-RU" altLang="hu-HU"/>
          </a:p>
        </p:txBody>
      </p:sp>
    </p:spTree>
    <p:extLst>
      <p:ext uri="{BB962C8B-B14F-4D97-AF65-F5344CB8AC3E}">
        <p14:creationId xmlns:p14="http://schemas.microsoft.com/office/powerpoint/2010/main" val="41470015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4DFAF75-8593-4C14-A7AD-2E5840B6C1D0}"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AA67DA14-F715-46B7-991E-1104F8295B5A}" type="slidenum">
              <a:rPr lang="ru-RU" altLang="hu-HU"/>
              <a:pPr/>
              <a:t>‹#›</a:t>
            </a:fld>
            <a:endParaRPr lang="ru-RU" altLang="hu-HU"/>
          </a:p>
        </p:txBody>
      </p:sp>
    </p:spTree>
    <p:extLst>
      <p:ext uri="{BB962C8B-B14F-4D97-AF65-F5344CB8AC3E}">
        <p14:creationId xmlns:p14="http://schemas.microsoft.com/office/powerpoint/2010/main" val="10940503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F26632E-7677-42C8-B1BA-D2EC8B7F1887}"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3C00BB00-FC8E-4206-91D5-F213786A4440}" type="slidenum">
              <a:rPr lang="ru-RU" altLang="hu-HU"/>
              <a:pPr/>
              <a:t>‹#›</a:t>
            </a:fld>
            <a:endParaRPr lang="ru-RU" altLang="hu-HU"/>
          </a:p>
        </p:txBody>
      </p:sp>
    </p:spTree>
    <p:extLst>
      <p:ext uri="{BB962C8B-B14F-4D97-AF65-F5344CB8AC3E}">
        <p14:creationId xmlns:p14="http://schemas.microsoft.com/office/powerpoint/2010/main" val="40851545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C16D6E5-DC63-4084-95DC-7D541229971E}"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940C6DA2-14E7-43FE-8164-BEC0DBECD5C9}" type="slidenum">
              <a:rPr lang="ru-RU" altLang="hu-HU"/>
              <a:pPr/>
              <a:t>‹#›</a:t>
            </a:fld>
            <a:endParaRPr lang="ru-RU" altLang="hu-HU"/>
          </a:p>
        </p:txBody>
      </p:sp>
    </p:spTree>
    <p:extLst>
      <p:ext uri="{BB962C8B-B14F-4D97-AF65-F5344CB8AC3E}">
        <p14:creationId xmlns:p14="http://schemas.microsoft.com/office/powerpoint/2010/main" val="18876573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A6482A6-19AC-44EA-B922-40123871CBBD}" type="datetimeFigureOut">
              <a:rPr lang="ru-RU"/>
              <a:pPr>
                <a:defRPr/>
              </a:pPr>
              <a:t>21.01.2018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31AD847A-9B92-45AE-A524-026C15D13C41}" type="slidenum">
              <a:rPr lang="ru-RU" altLang="hu-HU"/>
              <a:pPr/>
              <a:t>‹#›</a:t>
            </a:fld>
            <a:endParaRPr lang="ru-RU" altLang="hu-HU"/>
          </a:p>
        </p:txBody>
      </p:sp>
    </p:spTree>
    <p:extLst>
      <p:ext uri="{BB962C8B-B14F-4D97-AF65-F5344CB8AC3E}">
        <p14:creationId xmlns:p14="http://schemas.microsoft.com/office/powerpoint/2010/main" val="16528902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A9C76A0-F0F0-44B4-8DA4-E53581F59976}" type="datetimeFigureOut">
              <a:rPr lang="ru-RU"/>
              <a:pPr>
                <a:defRPr/>
              </a:pPr>
              <a:t>21.01.2018</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B70CB4A7-FB56-42AE-8FA3-9278485ABAB4}" type="slidenum">
              <a:rPr lang="ru-RU" altLang="hu-HU"/>
              <a:pPr/>
              <a:t>‹#›</a:t>
            </a:fld>
            <a:endParaRPr lang="ru-RU" altLang="hu-HU"/>
          </a:p>
        </p:txBody>
      </p:sp>
    </p:spTree>
    <p:extLst>
      <p:ext uri="{BB962C8B-B14F-4D97-AF65-F5344CB8AC3E}">
        <p14:creationId xmlns:p14="http://schemas.microsoft.com/office/powerpoint/2010/main" val="1859872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4612FA6-C4CB-4585-AF45-E2FFC0E45EA4}" type="slidenum">
              <a:rPr lang="ru-RU" altLang="hu-HU"/>
              <a:pPr/>
              <a:t>‹#›</a:t>
            </a:fld>
            <a:endParaRPr lang="ru-RU" altLang="hu-HU"/>
          </a:p>
        </p:txBody>
      </p:sp>
    </p:spTree>
    <p:extLst>
      <p:ext uri="{BB962C8B-B14F-4D97-AF65-F5344CB8AC3E}">
        <p14:creationId xmlns:p14="http://schemas.microsoft.com/office/powerpoint/2010/main" val="16314031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55860F7-075B-44CC-954D-9B8F4E4279ED}" type="datetimeFigureOut">
              <a:rPr lang="ru-RU"/>
              <a:pPr>
                <a:defRPr/>
              </a:pPr>
              <a:t>21.01.2018</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EBEA0555-781F-4D6F-BBDC-4E54E639FB92}" type="slidenum">
              <a:rPr lang="ru-RU" altLang="hu-HU"/>
              <a:pPr/>
              <a:t>‹#›</a:t>
            </a:fld>
            <a:endParaRPr lang="ru-RU" altLang="hu-HU"/>
          </a:p>
        </p:txBody>
      </p:sp>
    </p:spTree>
    <p:extLst>
      <p:ext uri="{BB962C8B-B14F-4D97-AF65-F5344CB8AC3E}">
        <p14:creationId xmlns:p14="http://schemas.microsoft.com/office/powerpoint/2010/main" val="229490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A6E1324-E49C-4024-9143-3B0BD910DE66}" type="datetimeFigureOut">
              <a:rPr lang="ru-RU"/>
              <a:pPr>
                <a:defRPr/>
              </a:pPr>
              <a:t>21.01.2018</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BFCE97E4-4252-4DFF-BAF5-A359607F5285}" type="slidenum">
              <a:rPr lang="ru-RU" altLang="hu-HU"/>
              <a:pPr/>
              <a:t>‹#›</a:t>
            </a:fld>
            <a:endParaRPr lang="ru-RU" altLang="hu-HU"/>
          </a:p>
        </p:txBody>
      </p:sp>
    </p:spTree>
    <p:extLst>
      <p:ext uri="{BB962C8B-B14F-4D97-AF65-F5344CB8AC3E}">
        <p14:creationId xmlns:p14="http://schemas.microsoft.com/office/powerpoint/2010/main" val="28228674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0D359D9-8675-4095-8720-7798BDC77B7A}" type="datetimeFigureOut">
              <a:rPr lang="ru-RU"/>
              <a:pPr>
                <a:defRPr/>
              </a:pPr>
              <a:t>21.01.2018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DC99BD89-E0F1-4F1F-9AAC-525F96F555A4}" type="slidenum">
              <a:rPr lang="ru-RU" altLang="hu-HU"/>
              <a:pPr/>
              <a:t>‹#›</a:t>
            </a:fld>
            <a:endParaRPr lang="ru-RU" altLang="hu-HU"/>
          </a:p>
        </p:txBody>
      </p:sp>
    </p:spTree>
    <p:extLst>
      <p:ext uri="{BB962C8B-B14F-4D97-AF65-F5344CB8AC3E}">
        <p14:creationId xmlns:p14="http://schemas.microsoft.com/office/powerpoint/2010/main" val="36858062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5AB8F08-6EDB-441A-B3FA-BF8F71CA7641}" type="datetimeFigureOut">
              <a:rPr lang="ru-RU"/>
              <a:pPr>
                <a:defRPr/>
              </a:pPr>
              <a:t>21.01.2018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E1828B30-139B-4622-A567-92D20B011CD0}" type="slidenum">
              <a:rPr lang="ru-RU" altLang="hu-HU"/>
              <a:pPr/>
              <a:t>‹#›</a:t>
            </a:fld>
            <a:endParaRPr lang="ru-RU" altLang="hu-HU"/>
          </a:p>
        </p:txBody>
      </p:sp>
    </p:spTree>
    <p:extLst>
      <p:ext uri="{BB962C8B-B14F-4D97-AF65-F5344CB8AC3E}">
        <p14:creationId xmlns:p14="http://schemas.microsoft.com/office/powerpoint/2010/main" val="28987143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01BAFCF-A70F-4A5B-AB17-B9BEFC40E9F2}"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FB7664BF-B8FE-4DF1-BADB-809B27AAB7C6}" type="slidenum">
              <a:rPr lang="ru-RU" altLang="hu-HU"/>
              <a:pPr/>
              <a:t>‹#›</a:t>
            </a:fld>
            <a:endParaRPr lang="ru-RU" altLang="hu-HU"/>
          </a:p>
        </p:txBody>
      </p:sp>
    </p:spTree>
    <p:extLst>
      <p:ext uri="{BB962C8B-B14F-4D97-AF65-F5344CB8AC3E}">
        <p14:creationId xmlns:p14="http://schemas.microsoft.com/office/powerpoint/2010/main" val="27327931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BF8150E-619F-48F5-9B5F-907651F8D2B4}"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A4215B2F-7149-487C-B04A-D833E686EDFE}" type="slidenum">
              <a:rPr lang="ru-RU" altLang="hu-HU"/>
              <a:pPr/>
              <a:t>‹#›</a:t>
            </a:fld>
            <a:endParaRPr lang="ru-RU" altLang="hu-HU"/>
          </a:p>
        </p:txBody>
      </p:sp>
    </p:spTree>
    <p:extLst>
      <p:ext uri="{BB962C8B-B14F-4D97-AF65-F5344CB8AC3E}">
        <p14:creationId xmlns:p14="http://schemas.microsoft.com/office/powerpoint/2010/main" val="39955788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4ACBAC0-831E-435F-A41F-AA315D98E2E5}"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6190B4C7-A465-4D1A-9E36-096F758C2319}" type="slidenum">
              <a:rPr lang="ru-RU" altLang="hu-HU"/>
              <a:pPr/>
              <a:t>‹#›</a:t>
            </a:fld>
            <a:endParaRPr lang="ru-RU" altLang="hu-HU"/>
          </a:p>
        </p:txBody>
      </p:sp>
    </p:spTree>
    <p:extLst>
      <p:ext uri="{BB962C8B-B14F-4D97-AF65-F5344CB8AC3E}">
        <p14:creationId xmlns:p14="http://schemas.microsoft.com/office/powerpoint/2010/main" val="16128646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BC60336-0D05-4306-90DA-EAD3B40B2FE1}"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751D6DB2-1EED-4D05-BFC1-DAC0085AEB10}" type="slidenum">
              <a:rPr lang="ru-RU" altLang="hu-HU"/>
              <a:pPr/>
              <a:t>‹#›</a:t>
            </a:fld>
            <a:endParaRPr lang="ru-RU" altLang="hu-HU"/>
          </a:p>
        </p:txBody>
      </p:sp>
    </p:spTree>
    <p:extLst>
      <p:ext uri="{BB962C8B-B14F-4D97-AF65-F5344CB8AC3E}">
        <p14:creationId xmlns:p14="http://schemas.microsoft.com/office/powerpoint/2010/main" val="17615263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DAE1A49-3F56-45BF-9B1E-4124D2B84927}"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E3E8C5D0-1B24-42DF-93E2-071834D0A5C7}" type="slidenum">
              <a:rPr lang="ru-RU" altLang="hu-HU"/>
              <a:pPr/>
              <a:t>‹#›</a:t>
            </a:fld>
            <a:endParaRPr lang="ru-RU" altLang="hu-HU"/>
          </a:p>
        </p:txBody>
      </p:sp>
    </p:spTree>
    <p:extLst>
      <p:ext uri="{BB962C8B-B14F-4D97-AF65-F5344CB8AC3E}">
        <p14:creationId xmlns:p14="http://schemas.microsoft.com/office/powerpoint/2010/main" val="9249723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A8D8242-94B3-46C6-90CD-DE6E39E58F56}" type="datetimeFigureOut">
              <a:rPr lang="ru-RU"/>
              <a:pPr>
                <a:defRPr/>
              </a:pPr>
              <a:t>21.01.2018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B6057496-A4BD-4C25-8802-AE949758D003}" type="slidenum">
              <a:rPr lang="ru-RU" altLang="hu-HU"/>
              <a:pPr/>
              <a:t>‹#›</a:t>
            </a:fld>
            <a:endParaRPr lang="ru-RU" altLang="hu-HU"/>
          </a:p>
        </p:txBody>
      </p:sp>
    </p:spTree>
    <p:extLst>
      <p:ext uri="{BB962C8B-B14F-4D97-AF65-F5344CB8AC3E}">
        <p14:creationId xmlns:p14="http://schemas.microsoft.com/office/powerpoint/2010/main" val="4127362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7" y="458950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E24175D8-4A12-4ADE-9E17-741AABE7A9F3}" type="slidenum">
              <a:rPr lang="ru-RU" altLang="hu-HU"/>
              <a:pPr/>
              <a:t>‹#›</a:t>
            </a:fld>
            <a:endParaRPr lang="ru-RU" altLang="hu-HU"/>
          </a:p>
        </p:txBody>
      </p:sp>
    </p:spTree>
    <p:extLst>
      <p:ext uri="{BB962C8B-B14F-4D97-AF65-F5344CB8AC3E}">
        <p14:creationId xmlns:p14="http://schemas.microsoft.com/office/powerpoint/2010/main" val="20675123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0293ADE-ACAC-4A2E-B989-B257E5340E7A}" type="datetimeFigureOut">
              <a:rPr lang="ru-RU"/>
              <a:pPr>
                <a:defRPr/>
              </a:pPr>
              <a:t>21.01.2018</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EC011F1C-FC0C-4A42-9373-00E74DE8EFDC}" type="slidenum">
              <a:rPr lang="ru-RU" altLang="hu-HU"/>
              <a:pPr/>
              <a:t>‹#›</a:t>
            </a:fld>
            <a:endParaRPr lang="ru-RU" altLang="hu-HU"/>
          </a:p>
        </p:txBody>
      </p:sp>
    </p:spTree>
    <p:extLst>
      <p:ext uri="{BB962C8B-B14F-4D97-AF65-F5344CB8AC3E}">
        <p14:creationId xmlns:p14="http://schemas.microsoft.com/office/powerpoint/2010/main" val="18680068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EE72958-97C4-4026-A769-39C5A9D80C16}" type="datetimeFigureOut">
              <a:rPr lang="ru-RU"/>
              <a:pPr>
                <a:defRPr/>
              </a:pPr>
              <a:t>21.01.2018</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DD99A142-4340-455C-94B4-69D15EABBCCE}" type="slidenum">
              <a:rPr lang="ru-RU" altLang="hu-HU"/>
              <a:pPr/>
              <a:t>‹#›</a:t>
            </a:fld>
            <a:endParaRPr lang="ru-RU" altLang="hu-HU"/>
          </a:p>
        </p:txBody>
      </p:sp>
    </p:spTree>
    <p:extLst>
      <p:ext uri="{BB962C8B-B14F-4D97-AF65-F5344CB8AC3E}">
        <p14:creationId xmlns:p14="http://schemas.microsoft.com/office/powerpoint/2010/main" val="421452446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797C379-1B85-4085-88C3-FD95EF99F07E}" type="datetimeFigureOut">
              <a:rPr lang="ru-RU"/>
              <a:pPr>
                <a:defRPr/>
              </a:pPr>
              <a:t>21.01.2018</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6544B7F9-A075-4C81-96EF-1958064DA8A1}" type="slidenum">
              <a:rPr lang="ru-RU" altLang="hu-HU"/>
              <a:pPr/>
              <a:t>‹#›</a:t>
            </a:fld>
            <a:endParaRPr lang="ru-RU" altLang="hu-HU"/>
          </a:p>
        </p:txBody>
      </p:sp>
    </p:spTree>
    <p:extLst>
      <p:ext uri="{BB962C8B-B14F-4D97-AF65-F5344CB8AC3E}">
        <p14:creationId xmlns:p14="http://schemas.microsoft.com/office/powerpoint/2010/main" val="42247540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083060C-3BF1-46EF-B5BD-9EBB8D7D7CBF}" type="datetimeFigureOut">
              <a:rPr lang="ru-RU"/>
              <a:pPr>
                <a:defRPr/>
              </a:pPr>
              <a:t>21.01.2018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1FC997CF-5CAA-40F0-AB93-F622DCA5F735}" type="slidenum">
              <a:rPr lang="ru-RU" altLang="hu-HU"/>
              <a:pPr/>
              <a:t>‹#›</a:t>
            </a:fld>
            <a:endParaRPr lang="ru-RU" altLang="hu-HU"/>
          </a:p>
        </p:txBody>
      </p:sp>
    </p:spTree>
    <p:extLst>
      <p:ext uri="{BB962C8B-B14F-4D97-AF65-F5344CB8AC3E}">
        <p14:creationId xmlns:p14="http://schemas.microsoft.com/office/powerpoint/2010/main" val="36744431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34392C9-5C4E-4DE1-9D2A-84514E4241DD}" type="datetimeFigureOut">
              <a:rPr lang="ru-RU"/>
              <a:pPr>
                <a:defRPr/>
              </a:pPr>
              <a:t>21.01.2018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991284C3-E4F7-46FB-9A92-CE03EC91D632}" type="slidenum">
              <a:rPr lang="ru-RU" altLang="hu-HU"/>
              <a:pPr/>
              <a:t>‹#›</a:t>
            </a:fld>
            <a:endParaRPr lang="ru-RU" altLang="hu-HU"/>
          </a:p>
        </p:txBody>
      </p:sp>
    </p:spTree>
    <p:extLst>
      <p:ext uri="{BB962C8B-B14F-4D97-AF65-F5344CB8AC3E}">
        <p14:creationId xmlns:p14="http://schemas.microsoft.com/office/powerpoint/2010/main" val="4796895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1C6CFE9-602C-43AB-B104-3120D5E90362}"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C021217F-8E8B-4D61-863E-2EA38B42C765}" type="slidenum">
              <a:rPr lang="ru-RU" altLang="hu-HU"/>
              <a:pPr/>
              <a:t>‹#›</a:t>
            </a:fld>
            <a:endParaRPr lang="ru-RU" altLang="hu-HU"/>
          </a:p>
        </p:txBody>
      </p:sp>
    </p:spTree>
    <p:extLst>
      <p:ext uri="{BB962C8B-B14F-4D97-AF65-F5344CB8AC3E}">
        <p14:creationId xmlns:p14="http://schemas.microsoft.com/office/powerpoint/2010/main" val="7479599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69B7066-4536-46DA-958B-21D969960154}"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2F46FBD3-DACC-481A-AFC7-87C2DB91EE1B}" type="slidenum">
              <a:rPr lang="ru-RU" altLang="hu-HU"/>
              <a:pPr/>
              <a:t>‹#›</a:t>
            </a:fld>
            <a:endParaRPr lang="ru-RU" altLang="hu-HU"/>
          </a:p>
        </p:txBody>
      </p:sp>
    </p:spTree>
    <p:extLst>
      <p:ext uri="{BB962C8B-B14F-4D97-AF65-F5344CB8AC3E}">
        <p14:creationId xmlns:p14="http://schemas.microsoft.com/office/powerpoint/2010/main" val="2346705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9CE82D5-4A14-4BC0-B4BB-FB9F9E1773AB}"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9518CA02-E5B4-4319-8474-A28A959CD93B}" type="slidenum">
              <a:rPr lang="ru-RU" altLang="hu-HU"/>
              <a:pPr/>
              <a:t>‹#›</a:t>
            </a:fld>
            <a:endParaRPr lang="ru-RU" altLang="hu-HU"/>
          </a:p>
        </p:txBody>
      </p:sp>
    </p:spTree>
    <p:extLst>
      <p:ext uri="{BB962C8B-B14F-4D97-AF65-F5344CB8AC3E}">
        <p14:creationId xmlns:p14="http://schemas.microsoft.com/office/powerpoint/2010/main" val="26832201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C0554DB-56FA-4CEE-BA51-00B21FEB28A2}"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0A7DBA46-5375-4166-BA2F-D6B597F3D653}" type="slidenum">
              <a:rPr lang="ru-RU" altLang="hu-HU"/>
              <a:pPr/>
              <a:t>‹#›</a:t>
            </a:fld>
            <a:endParaRPr lang="ru-RU" altLang="hu-HU"/>
          </a:p>
        </p:txBody>
      </p:sp>
    </p:spTree>
    <p:extLst>
      <p:ext uri="{BB962C8B-B14F-4D97-AF65-F5344CB8AC3E}">
        <p14:creationId xmlns:p14="http://schemas.microsoft.com/office/powerpoint/2010/main" val="16931301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8A42D9E-3AC9-4132-8D18-0EBE405D6A6B}"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22FDBD87-584D-4293-8E5C-11C04C051C4B}" type="slidenum">
              <a:rPr lang="ru-RU" altLang="hu-HU"/>
              <a:pPr/>
              <a:t>‹#›</a:t>
            </a:fld>
            <a:endParaRPr lang="ru-RU" altLang="hu-HU"/>
          </a:p>
        </p:txBody>
      </p:sp>
    </p:spTree>
    <p:extLst>
      <p:ext uri="{BB962C8B-B14F-4D97-AF65-F5344CB8AC3E}">
        <p14:creationId xmlns:p14="http://schemas.microsoft.com/office/powerpoint/2010/main" val="2993126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B3E9E029-2D20-4A92-88AA-7310FFA0722B}" type="slidenum">
              <a:rPr lang="ru-RU" altLang="hu-HU"/>
              <a:pPr/>
              <a:t>‹#›</a:t>
            </a:fld>
            <a:endParaRPr lang="ru-RU" altLang="hu-HU"/>
          </a:p>
        </p:txBody>
      </p:sp>
    </p:spTree>
    <p:extLst>
      <p:ext uri="{BB962C8B-B14F-4D97-AF65-F5344CB8AC3E}">
        <p14:creationId xmlns:p14="http://schemas.microsoft.com/office/powerpoint/2010/main" val="12264572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BF98D95-0F5C-4633-8835-F1503F053CE0}" type="datetimeFigureOut">
              <a:rPr lang="ru-RU"/>
              <a:pPr>
                <a:defRPr/>
              </a:pPr>
              <a:t>21.01.2018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8F5AB3B8-2C06-4DF6-BC19-603ED3157188}" type="slidenum">
              <a:rPr lang="ru-RU" altLang="hu-HU"/>
              <a:pPr/>
              <a:t>‹#›</a:t>
            </a:fld>
            <a:endParaRPr lang="ru-RU" altLang="hu-HU"/>
          </a:p>
        </p:txBody>
      </p:sp>
    </p:spTree>
    <p:extLst>
      <p:ext uri="{BB962C8B-B14F-4D97-AF65-F5344CB8AC3E}">
        <p14:creationId xmlns:p14="http://schemas.microsoft.com/office/powerpoint/2010/main" val="335816192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A4B7D18-199B-4330-9BFF-F2DD3C2148BC}" type="datetimeFigureOut">
              <a:rPr lang="ru-RU"/>
              <a:pPr>
                <a:defRPr/>
              </a:pPr>
              <a:t>21.01.2018</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EFDF8EA5-9E39-4B5B-8578-A78D6332039C}" type="slidenum">
              <a:rPr lang="ru-RU" altLang="hu-HU"/>
              <a:pPr/>
              <a:t>‹#›</a:t>
            </a:fld>
            <a:endParaRPr lang="ru-RU" altLang="hu-HU"/>
          </a:p>
        </p:txBody>
      </p:sp>
    </p:spTree>
    <p:extLst>
      <p:ext uri="{BB962C8B-B14F-4D97-AF65-F5344CB8AC3E}">
        <p14:creationId xmlns:p14="http://schemas.microsoft.com/office/powerpoint/2010/main" val="3480095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6B68454-C619-44D9-ACF0-FC3184B06D7B}" type="datetimeFigureOut">
              <a:rPr lang="ru-RU"/>
              <a:pPr>
                <a:defRPr/>
              </a:pPr>
              <a:t>21.01.2018</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87BFC464-68A3-4D9F-A575-408D3BD80936}" type="slidenum">
              <a:rPr lang="ru-RU" altLang="hu-HU"/>
              <a:pPr/>
              <a:t>‹#›</a:t>
            </a:fld>
            <a:endParaRPr lang="ru-RU" altLang="hu-HU"/>
          </a:p>
        </p:txBody>
      </p:sp>
    </p:spTree>
    <p:extLst>
      <p:ext uri="{BB962C8B-B14F-4D97-AF65-F5344CB8AC3E}">
        <p14:creationId xmlns:p14="http://schemas.microsoft.com/office/powerpoint/2010/main" val="30581630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71C2899-4D94-4A51-897C-83AF85387813}" type="datetimeFigureOut">
              <a:rPr lang="ru-RU"/>
              <a:pPr>
                <a:defRPr/>
              </a:pPr>
              <a:t>21.01.2018</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20423152-A8FA-4F0F-A078-4E9869687413}" type="slidenum">
              <a:rPr lang="ru-RU" altLang="hu-HU"/>
              <a:pPr/>
              <a:t>‹#›</a:t>
            </a:fld>
            <a:endParaRPr lang="ru-RU" altLang="hu-HU"/>
          </a:p>
        </p:txBody>
      </p:sp>
    </p:spTree>
    <p:extLst>
      <p:ext uri="{BB962C8B-B14F-4D97-AF65-F5344CB8AC3E}">
        <p14:creationId xmlns:p14="http://schemas.microsoft.com/office/powerpoint/2010/main" val="232916260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F09E54A-12E7-4489-9F6C-1C294A70D54D}" type="datetimeFigureOut">
              <a:rPr lang="ru-RU"/>
              <a:pPr>
                <a:defRPr/>
              </a:pPr>
              <a:t>21.01.2018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D3014FE6-9629-42A8-8A08-ABE8E9E1614A}" type="slidenum">
              <a:rPr lang="ru-RU" altLang="hu-HU"/>
              <a:pPr/>
              <a:t>‹#›</a:t>
            </a:fld>
            <a:endParaRPr lang="ru-RU" altLang="hu-HU"/>
          </a:p>
        </p:txBody>
      </p:sp>
    </p:spTree>
    <p:extLst>
      <p:ext uri="{BB962C8B-B14F-4D97-AF65-F5344CB8AC3E}">
        <p14:creationId xmlns:p14="http://schemas.microsoft.com/office/powerpoint/2010/main" val="7441157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FB71CDA-F4EC-4C1B-93F0-856BB2462916}" type="datetimeFigureOut">
              <a:rPr lang="ru-RU"/>
              <a:pPr>
                <a:defRPr/>
              </a:pPr>
              <a:t>21.01.2018</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804035DB-99B4-4D3A-B094-CA26625F948F}" type="slidenum">
              <a:rPr lang="ru-RU" altLang="hu-HU"/>
              <a:pPr/>
              <a:t>‹#›</a:t>
            </a:fld>
            <a:endParaRPr lang="ru-RU" altLang="hu-HU"/>
          </a:p>
        </p:txBody>
      </p:sp>
    </p:spTree>
    <p:extLst>
      <p:ext uri="{BB962C8B-B14F-4D97-AF65-F5344CB8AC3E}">
        <p14:creationId xmlns:p14="http://schemas.microsoft.com/office/powerpoint/2010/main" val="108244947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732BC22-F1EB-4472-BE35-BB17979F10E0}"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B0DE879-ADC5-4391-8EFB-D0C244870FD3}" type="slidenum">
              <a:rPr lang="ru-RU" altLang="hu-HU"/>
              <a:pPr/>
              <a:t>‹#›</a:t>
            </a:fld>
            <a:endParaRPr lang="ru-RU" altLang="hu-HU"/>
          </a:p>
        </p:txBody>
      </p:sp>
    </p:spTree>
    <p:extLst>
      <p:ext uri="{BB962C8B-B14F-4D97-AF65-F5344CB8AC3E}">
        <p14:creationId xmlns:p14="http://schemas.microsoft.com/office/powerpoint/2010/main" val="42709579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0E46EE2-85B7-45AA-AF89-DB434E70835D}" type="datetimeFigureOut">
              <a:rPr lang="ru-RU"/>
              <a:pPr>
                <a:defRPr/>
              </a:pPr>
              <a:t>21.01.2018</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DFE75DF5-8AC0-49EA-9732-A4A0426C6BB2}" type="slidenum">
              <a:rPr lang="ru-RU" altLang="hu-HU"/>
              <a:pPr/>
              <a:t>‹#›</a:t>
            </a:fld>
            <a:endParaRPr lang="ru-RU" altLang="hu-HU"/>
          </a:p>
        </p:txBody>
      </p:sp>
    </p:spTree>
    <p:extLst>
      <p:ext uri="{BB962C8B-B14F-4D97-AF65-F5344CB8AC3E}">
        <p14:creationId xmlns:p14="http://schemas.microsoft.com/office/powerpoint/2010/main" val="35377783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6" name="PlaceHolder 2"/>
          <p:cNvSpPr>
            <a:spLocks noGrp="1"/>
          </p:cNvSpPr>
          <p:nvPr>
            <p:ph type="subTitle"/>
          </p:nvPr>
        </p:nvSpPr>
        <p:spPr>
          <a:xfrm>
            <a:off x="457200" y="1604520"/>
            <a:ext cx="8229240" cy="3977640"/>
          </a:xfrm>
          <a:prstGeom prst="rect">
            <a:avLst/>
          </a:prstGeom>
        </p:spPr>
        <p:txBody>
          <a:bodyPr anchor="ctr"/>
          <a:lstStyle/>
          <a:p>
            <a:endParaRPr/>
          </a:p>
        </p:txBody>
      </p:sp>
    </p:spTree>
    <p:extLst>
      <p:ext uri="{BB962C8B-B14F-4D97-AF65-F5344CB8AC3E}">
        <p14:creationId xmlns:p14="http://schemas.microsoft.com/office/powerpoint/2010/main" val="3061999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59F1F47D-1486-4EF5-8B86-6B48431BF2E3}" type="slidenum">
              <a:rPr lang="ru-RU" altLang="hu-HU"/>
              <a:pPr/>
              <a:t>‹#›</a:t>
            </a:fld>
            <a:endParaRPr lang="ru-RU" altLang="hu-HU"/>
          </a:p>
        </p:txBody>
      </p:sp>
    </p:spTree>
    <p:extLst>
      <p:ext uri="{BB962C8B-B14F-4D97-AF65-F5344CB8AC3E}">
        <p14:creationId xmlns:p14="http://schemas.microsoft.com/office/powerpoint/2010/main" val="799241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1E0D10C1-3006-4582-8AA2-A86DE48F8583}" type="slidenum">
              <a:rPr lang="ru-RU" altLang="hu-HU"/>
              <a:pPr/>
              <a:t>‹#›</a:t>
            </a:fld>
            <a:endParaRPr lang="ru-RU" altLang="hu-HU"/>
          </a:p>
        </p:txBody>
      </p:sp>
    </p:spTree>
    <p:extLst>
      <p:ext uri="{BB962C8B-B14F-4D97-AF65-F5344CB8AC3E}">
        <p14:creationId xmlns:p14="http://schemas.microsoft.com/office/powerpoint/2010/main" val="3463139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78B2FFD9-B265-4008-92D6-7BE83C0532DF}" type="slidenum">
              <a:rPr lang="ru-RU" altLang="hu-HU"/>
              <a:pPr/>
              <a:t>‹#›</a:t>
            </a:fld>
            <a:endParaRPr lang="ru-RU" altLang="hu-HU"/>
          </a:p>
        </p:txBody>
      </p:sp>
    </p:spTree>
    <p:extLst>
      <p:ext uri="{BB962C8B-B14F-4D97-AF65-F5344CB8AC3E}">
        <p14:creationId xmlns:p14="http://schemas.microsoft.com/office/powerpoint/2010/main" val="361149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D76ED22D-F371-4F50-9EEF-DABE639C0F32}" type="slidenum">
              <a:rPr lang="ru-RU" altLang="hu-HU"/>
              <a:pPr/>
              <a:t>‹#›</a:t>
            </a:fld>
            <a:endParaRPr lang="ru-RU" altLang="hu-HU"/>
          </a:p>
        </p:txBody>
      </p:sp>
    </p:spTree>
    <p:extLst>
      <p:ext uri="{BB962C8B-B14F-4D97-AF65-F5344CB8AC3E}">
        <p14:creationId xmlns:p14="http://schemas.microsoft.com/office/powerpoint/2010/main" val="207498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C87889FF-429C-4246-9AEB-4410F61D96C8}" type="slidenum">
              <a:rPr lang="ru-RU" altLang="hu-HU"/>
              <a:pPr/>
              <a:t>‹#›</a:t>
            </a:fld>
            <a:endParaRPr lang="ru-RU" altLang="hu-HU"/>
          </a:p>
        </p:txBody>
      </p:sp>
    </p:spTree>
    <p:extLst>
      <p:ext uri="{BB962C8B-B14F-4D97-AF65-F5344CB8AC3E}">
        <p14:creationId xmlns:p14="http://schemas.microsoft.com/office/powerpoint/2010/main" val="2501236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D7951226-88F4-412E-8073-4BEA8E2F05A8}" type="slidenum">
              <a:rPr lang="ru-RU" altLang="hu-HU"/>
              <a:pPr/>
              <a:t>‹#›</a:t>
            </a:fld>
            <a:endParaRPr lang="ru-RU" altLang="hu-HU"/>
          </a:p>
        </p:txBody>
      </p:sp>
    </p:spTree>
    <p:extLst>
      <p:ext uri="{BB962C8B-B14F-4D97-AF65-F5344CB8AC3E}">
        <p14:creationId xmlns:p14="http://schemas.microsoft.com/office/powerpoint/2010/main" val="4159756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FE429F6-22BD-460D-82C5-58B7FB1C7461}" type="slidenum">
              <a:rPr lang="ru-RU" altLang="hu-HU"/>
              <a:pPr/>
              <a:t>‹#›</a:t>
            </a:fld>
            <a:endParaRPr lang="ru-RU" altLang="hu-HU"/>
          </a:p>
        </p:txBody>
      </p:sp>
    </p:spTree>
    <p:extLst>
      <p:ext uri="{BB962C8B-B14F-4D97-AF65-F5344CB8AC3E}">
        <p14:creationId xmlns:p14="http://schemas.microsoft.com/office/powerpoint/2010/main" val="924361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8E153D4F-D1B2-4337-84D2-49971AE2158F}" type="slidenum">
              <a:rPr lang="ru-RU" altLang="hu-HU"/>
              <a:pPr/>
              <a:t>‹#›</a:t>
            </a:fld>
            <a:endParaRPr lang="ru-RU" altLang="hu-HU"/>
          </a:p>
        </p:txBody>
      </p:sp>
    </p:spTree>
    <p:extLst>
      <p:ext uri="{BB962C8B-B14F-4D97-AF65-F5344CB8AC3E}">
        <p14:creationId xmlns:p14="http://schemas.microsoft.com/office/powerpoint/2010/main" val="3213549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30815DAF-3DB1-4168-A7E8-8A3FA54D4A57}" type="slidenum">
              <a:rPr lang="ru-RU" altLang="hu-HU"/>
              <a:pPr/>
              <a:t>‹#›</a:t>
            </a:fld>
            <a:endParaRPr lang="ru-RU" altLang="hu-HU"/>
          </a:p>
        </p:txBody>
      </p:sp>
    </p:spTree>
    <p:extLst>
      <p:ext uri="{BB962C8B-B14F-4D97-AF65-F5344CB8AC3E}">
        <p14:creationId xmlns:p14="http://schemas.microsoft.com/office/powerpoint/2010/main" val="2159749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87B1B2FB-7291-4B0F-BB5D-0955A86F1995}" type="slidenum">
              <a:rPr lang="ru-RU" altLang="hu-HU"/>
              <a:pPr/>
              <a:t>‹#›</a:t>
            </a:fld>
            <a:endParaRPr lang="ru-RU" altLang="hu-HU"/>
          </a:p>
        </p:txBody>
      </p:sp>
    </p:spTree>
    <p:extLst>
      <p:ext uri="{BB962C8B-B14F-4D97-AF65-F5344CB8AC3E}">
        <p14:creationId xmlns:p14="http://schemas.microsoft.com/office/powerpoint/2010/main" val="2135329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7" y="45894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453598F5-E602-42A3-B79C-4EFC07275E50}" type="slidenum">
              <a:rPr lang="ru-RU" altLang="hu-HU"/>
              <a:pPr/>
              <a:t>‹#›</a:t>
            </a:fld>
            <a:endParaRPr lang="ru-RU" altLang="hu-HU"/>
          </a:p>
        </p:txBody>
      </p:sp>
    </p:spTree>
    <p:extLst>
      <p:ext uri="{BB962C8B-B14F-4D97-AF65-F5344CB8AC3E}">
        <p14:creationId xmlns:p14="http://schemas.microsoft.com/office/powerpoint/2010/main" val="1102225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E584AE2D-2D2F-4ADC-86F3-726FE0930018}" type="slidenum">
              <a:rPr lang="ru-RU" altLang="hu-HU"/>
              <a:pPr/>
              <a:t>‹#›</a:t>
            </a:fld>
            <a:endParaRPr lang="ru-RU" altLang="hu-HU"/>
          </a:p>
        </p:txBody>
      </p:sp>
    </p:spTree>
    <p:extLst>
      <p:ext uri="{BB962C8B-B14F-4D97-AF65-F5344CB8AC3E}">
        <p14:creationId xmlns:p14="http://schemas.microsoft.com/office/powerpoint/2010/main" val="2580701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12682357-24F0-4BB8-A6DC-064ADE9A0D2F}" type="slidenum">
              <a:rPr lang="ru-RU" altLang="hu-HU"/>
              <a:pPr/>
              <a:t>‹#›</a:t>
            </a:fld>
            <a:endParaRPr lang="ru-RU" altLang="hu-HU"/>
          </a:p>
        </p:txBody>
      </p:sp>
    </p:spTree>
    <p:extLst>
      <p:ext uri="{BB962C8B-B14F-4D97-AF65-F5344CB8AC3E}">
        <p14:creationId xmlns:p14="http://schemas.microsoft.com/office/powerpoint/2010/main" val="1678958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D257841F-0B41-4862-8988-716DD18F3A56}" type="slidenum">
              <a:rPr lang="ru-RU" altLang="hu-HU"/>
              <a:pPr/>
              <a:t>‹#›</a:t>
            </a:fld>
            <a:endParaRPr lang="ru-RU" altLang="hu-HU"/>
          </a:p>
        </p:txBody>
      </p:sp>
    </p:spTree>
    <p:extLst>
      <p:ext uri="{BB962C8B-B14F-4D97-AF65-F5344CB8AC3E}">
        <p14:creationId xmlns:p14="http://schemas.microsoft.com/office/powerpoint/2010/main" val="1800467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1590FD36-45D4-43CA-AE2D-B7372E05813A}" type="slidenum">
              <a:rPr lang="ru-RU" altLang="hu-HU"/>
              <a:pPr/>
              <a:t>‹#›</a:t>
            </a:fld>
            <a:endParaRPr lang="ru-RU" altLang="hu-HU"/>
          </a:p>
        </p:txBody>
      </p:sp>
    </p:spTree>
    <p:extLst>
      <p:ext uri="{BB962C8B-B14F-4D97-AF65-F5344CB8AC3E}">
        <p14:creationId xmlns:p14="http://schemas.microsoft.com/office/powerpoint/2010/main" val="303024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7" y="458950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5983345F-1286-4497-9018-788142C20D24}" type="slidenum">
              <a:rPr lang="ru-RU" altLang="hu-HU"/>
              <a:pPr/>
              <a:t>‹#›</a:t>
            </a:fld>
            <a:endParaRPr lang="ru-RU" altLang="hu-HU"/>
          </a:p>
        </p:txBody>
      </p:sp>
    </p:spTree>
    <p:extLst>
      <p:ext uri="{BB962C8B-B14F-4D97-AF65-F5344CB8AC3E}">
        <p14:creationId xmlns:p14="http://schemas.microsoft.com/office/powerpoint/2010/main" val="1440433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7CA5BF87-5963-449C-B8E0-B374D73C5D62}" type="slidenum">
              <a:rPr lang="ru-RU" altLang="hu-HU"/>
              <a:pPr/>
              <a:t>‹#›</a:t>
            </a:fld>
            <a:endParaRPr lang="ru-RU" altLang="hu-HU"/>
          </a:p>
        </p:txBody>
      </p:sp>
    </p:spTree>
    <p:extLst>
      <p:ext uri="{BB962C8B-B14F-4D97-AF65-F5344CB8AC3E}">
        <p14:creationId xmlns:p14="http://schemas.microsoft.com/office/powerpoint/2010/main" val="868281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7D968E7B-4157-429C-BE56-42695CE122A9}" type="slidenum">
              <a:rPr lang="ru-RU" altLang="hu-HU"/>
              <a:pPr/>
              <a:t>‹#›</a:t>
            </a:fld>
            <a:endParaRPr lang="ru-RU" altLang="hu-HU"/>
          </a:p>
        </p:txBody>
      </p:sp>
    </p:spTree>
    <p:extLst>
      <p:ext uri="{BB962C8B-B14F-4D97-AF65-F5344CB8AC3E}">
        <p14:creationId xmlns:p14="http://schemas.microsoft.com/office/powerpoint/2010/main" val="4204786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6290CE67-37D7-4EB6-9C15-18F52BF6B1FB}" type="slidenum">
              <a:rPr lang="ru-RU" altLang="hu-HU"/>
              <a:pPr/>
              <a:t>‹#›</a:t>
            </a:fld>
            <a:endParaRPr lang="ru-RU" altLang="hu-HU"/>
          </a:p>
        </p:txBody>
      </p:sp>
    </p:spTree>
    <p:extLst>
      <p:ext uri="{BB962C8B-B14F-4D97-AF65-F5344CB8AC3E}">
        <p14:creationId xmlns:p14="http://schemas.microsoft.com/office/powerpoint/2010/main" val="2173530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EE1B47F6-999A-429F-85AA-278D4F694128}" type="slidenum">
              <a:rPr lang="ru-RU" altLang="hu-HU"/>
              <a:pPr/>
              <a:t>‹#›</a:t>
            </a:fld>
            <a:endParaRPr lang="ru-RU" altLang="hu-HU"/>
          </a:p>
        </p:txBody>
      </p:sp>
    </p:spTree>
    <p:extLst>
      <p:ext uri="{BB962C8B-B14F-4D97-AF65-F5344CB8AC3E}">
        <p14:creationId xmlns:p14="http://schemas.microsoft.com/office/powerpoint/2010/main" val="3446866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D3609EBF-D1AD-42DF-9812-AD7AE39EDB3E}" type="slidenum">
              <a:rPr lang="ru-RU" altLang="hu-HU"/>
              <a:pPr/>
              <a:t>‹#›</a:t>
            </a:fld>
            <a:endParaRPr lang="ru-RU" altLang="hu-HU"/>
          </a:p>
        </p:txBody>
      </p:sp>
    </p:spTree>
    <p:extLst>
      <p:ext uri="{BB962C8B-B14F-4D97-AF65-F5344CB8AC3E}">
        <p14:creationId xmlns:p14="http://schemas.microsoft.com/office/powerpoint/2010/main" val="681254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07EBB1C3-8A40-4B16-A1BC-ADFA782014DB}" type="slidenum">
              <a:rPr lang="ru-RU" altLang="hu-HU"/>
              <a:pPr/>
              <a:t>‹#›</a:t>
            </a:fld>
            <a:endParaRPr lang="ru-RU" altLang="hu-HU"/>
          </a:p>
        </p:txBody>
      </p:sp>
    </p:spTree>
    <p:extLst>
      <p:ext uri="{BB962C8B-B14F-4D97-AF65-F5344CB8AC3E}">
        <p14:creationId xmlns:p14="http://schemas.microsoft.com/office/powerpoint/2010/main" val="283667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7"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50481CCA-1355-4A5D-AE3E-A7FF3D253401}" type="slidenum">
              <a:rPr lang="ru-RU" altLang="hu-HU"/>
              <a:pPr/>
              <a:t>‹#›</a:t>
            </a:fld>
            <a:endParaRPr lang="ru-RU" altLang="hu-HU"/>
          </a:p>
        </p:txBody>
      </p:sp>
    </p:spTree>
    <p:extLst>
      <p:ext uri="{BB962C8B-B14F-4D97-AF65-F5344CB8AC3E}">
        <p14:creationId xmlns:p14="http://schemas.microsoft.com/office/powerpoint/2010/main" val="3729697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B7CA90DB-B68D-4924-AB64-76451ECAD23A}" type="slidenum">
              <a:rPr lang="ru-RU" altLang="hu-HU"/>
              <a:pPr/>
              <a:t>‹#›</a:t>
            </a:fld>
            <a:endParaRPr lang="ru-RU" altLang="hu-HU"/>
          </a:p>
        </p:txBody>
      </p:sp>
    </p:spTree>
    <p:extLst>
      <p:ext uri="{BB962C8B-B14F-4D97-AF65-F5344CB8AC3E}">
        <p14:creationId xmlns:p14="http://schemas.microsoft.com/office/powerpoint/2010/main" val="3582531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7ED38B7E-BB27-409D-9586-199D356A5407}" type="slidenum">
              <a:rPr lang="ru-RU" altLang="hu-HU"/>
              <a:pPr/>
              <a:t>‹#›</a:t>
            </a:fld>
            <a:endParaRPr lang="ru-RU" altLang="hu-HU"/>
          </a:p>
        </p:txBody>
      </p:sp>
    </p:spTree>
    <p:extLst>
      <p:ext uri="{BB962C8B-B14F-4D97-AF65-F5344CB8AC3E}">
        <p14:creationId xmlns:p14="http://schemas.microsoft.com/office/powerpoint/2010/main" val="4121813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CAEEF9D0-BB73-4316-B507-1F328D426A30}" type="slidenum">
              <a:rPr lang="ru-RU" altLang="hu-HU"/>
              <a:pPr/>
              <a:t>‹#›</a:t>
            </a:fld>
            <a:endParaRPr lang="ru-RU" altLang="hu-HU"/>
          </a:p>
        </p:txBody>
      </p:sp>
    </p:spTree>
    <p:extLst>
      <p:ext uri="{BB962C8B-B14F-4D97-AF65-F5344CB8AC3E}">
        <p14:creationId xmlns:p14="http://schemas.microsoft.com/office/powerpoint/2010/main" val="409871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89FACAB1-85E5-494A-A70F-DEB83CC058DB}" type="slidenum">
              <a:rPr lang="ru-RU" altLang="hu-HU"/>
              <a:pPr/>
              <a:t>‹#›</a:t>
            </a:fld>
            <a:endParaRPr lang="ru-RU" altLang="hu-HU"/>
          </a:p>
        </p:txBody>
      </p:sp>
    </p:spTree>
    <p:extLst>
      <p:ext uri="{BB962C8B-B14F-4D97-AF65-F5344CB8AC3E}">
        <p14:creationId xmlns:p14="http://schemas.microsoft.com/office/powerpoint/2010/main" val="9350793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743D61FB-6A35-4C72-9736-BAD7D9EC9AA6}" type="slidenum">
              <a:rPr lang="ru-RU" altLang="hu-HU"/>
              <a:pPr/>
              <a:t>‹#›</a:t>
            </a:fld>
            <a:endParaRPr lang="ru-RU" altLang="hu-HU"/>
          </a:p>
        </p:txBody>
      </p:sp>
    </p:spTree>
    <p:extLst>
      <p:ext uri="{BB962C8B-B14F-4D97-AF65-F5344CB8AC3E}">
        <p14:creationId xmlns:p14="http://schemas.microsoft.com/office/powerpoint/2010/main" val="1631891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11B15343-8A5C-4CD8-BA2D-42EDEADF52D7}" type="slidenum">
              <a:rPr lang="ru-RU" altLang="hu-HU"/>
              <a:pPr/>
              <a:t>‹#›</a:t>
            </a:fld>
            <a:endParaRPr lang="ru-RU" altLang="hu-HU"/>
          </a:p>
        </p:txBody>
      </p:sp>
    </p:spTree>
    <p:extLst>
      <p:ext uri="{BB962C8B-B14F-4D97-AF65-F5344CB8AC3E}">
        <p14:creationId xmlns:p14="http://schemas.microsoft.com/office/powerpoint/2010/main" val="4158252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49C19D67-9FBC-42F5-A47A-A5E3E3906A43}" type="slidenum">
              <a:rPr lang="ru-RU" altLang="hu-HU"/>
              <a:pPr/>
              <a:t>‹#›</a:t>
            </a:fld>
            <a:endParaRPr lang="ru-RU" altLang="hu-HU"/>
          </a:p>
        </p:txBody>
      </p:sp>
    </p:spTree>
    <p:extLst>
      <p:ext uri="{BB962C8B-B14F-4D97-AF65-F5344CB8AC3E}">
        <p14:creationId xmlns:p14="http://schemas.microsoft.com/office/powerpoint/2010/main" val="1855433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03C766A5-689F-4094-BE7A-6C2541ED8FCE}" type="slidenum">
              <a:rPr lang="ru-RU" altLang="hu-HU"/>
              <a:pPr/>
              <a:t>‹#›</a:t>
            </a:fld>
            <a:endParaRPr lang="ru-RU" altLang="hu-HU"/>
          </a:p>
        </p:txBody>
      </p:sp>
    </p:spTree>
    <p:extLst>
      <p:ext uri="{BB962C8B-B14F-4D97-AF65-F5344CB8AC3E}">
        <p14:creationId xmlns:p14="http://schemas.microsoft.com/office/powerpoint/2010/main" val="1336608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67F29BB1-3807-4A19-9C67-D20F9DE65A6E}" type="slidenum">
              <a:rPr lang="ru-RU" altLang="hu-HU"/>
              <a:pPr/>
              <a:t>‹#›</a:t>
            </a:fld>
            <a:endParaRPr lang="ru-RU" altLang="hu-HU"/>
          </a:p>
        </p:txBody>
      </p:sp>
    </p:spTree>
    <p:extLst>
      <p:ext uri="{BB962C8B-B14F-4D97-AF65-F5344CB8AC3E}">
        <p14:creationId xmlns:p14="http://schemas.microsoft.com/office/powerpoint/2010/main" val="245926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6AA4F99B-5B77-4451-9FDD-2CB621F7FCE1}" type="slidenum">
              <a:rPr lang="ru-RU" altLang="hu-HU"/>
              <a:pPr/>
              <a:t>‹#›</a:t>
            </a:fld>
            <a:endParaRPr lang="ru-RU" altLang="hu-HU"/>
          </a:p>
        </p:txBody>
      </p:sp>
    </p:spTree>
    <p:extLst>
      <p:ext uri="{BB962C8B-B14F-4D97-AF65-F5344CB8AC3E}">
        <p14:creationId xmlns:p14="http://schemas.microsoft.com/office/powerpoint/2010/main" val="2505848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CC17122B-085B-41D4-85CA-E520DA2FDE9C}" type="slidenum">
              <a:rPr lang="ru-RU" altLang="hu-HU"/>
              <a:pPr/>
              <a:t>‹#›</a:t>
            </a:fld>
            <a:endParaRPr lang="ru-RU" altLang="hu-HU"/>
          </a:p>
        </p:txBody>
      </p:sp>
    </p:spTree>
    <p:extLst>
      <p:ext uri="{BB962C8B-B14F-4D97-AF65-F5344CB8AC3E}">
        <p14:creationId xmlns:p14="http://schemas.microsoft.com/office/powerpoint/2010/main" val="33951855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7" y="458947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F9A70F65-9079-4600-98B3-749139A69472}" type="slidenum">
              <a:rPr lang="ru-RU" altLang="hu-HU"/>
              <a:pPr/>
              <a:t>‹#›</a:t>
            </a:fld>
            <a:endParaRPr lang="ru-RU" altLang="hu-HU"/>
          </a:p>
        </p:txBody>
      </p:sp>
    </p:spTree>
    <p:extLst>
      <p:ext uri="{BB962C8B-B14F-4D97-AF65-F5344CB8AC3E}">
        <p14:creationId xmlns:p14="http://schemas.microsoft.com/office/powerpoint/2010/main" val="19948935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6B2FB4E5-D990-469B-9D20-984BB393AC8F}" type="slidenum">
              <a:rPr lang="ru-RU" altLang="hu-HU"/>
              <a:pPr/>
              <a:t>‹#›</a:t>
            </a:fld>
            <a:endParaRPr lang="ru-RU" altLang="hu-HU"/>
          </a:p>
        </p:txBody>
      </p:sp>
    </p:spTree>
    <p:extLst>
      <p:ext uri="{BB962C8B-B14F-4D97-AF65-F5344CB8AC3E}">
        <p14:creationId xmlns:p14="http://schemas.microsoft.com/office/powerpoint/2010/main" val="1259849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138345CE-8AC5-4395-AD79-5818271967F9}" type="slidenum">
              <a:rPr lang="ru-RU" altLang="hu-HU"/>
              <a:pPr/>
              <a:t>‹#›</a:t>
            </a:fld>
            <a:endParaRPr lang="ru-RU" altLang="hu-HU"/>
          </a:p>
        </p:txBody>
      </p:sp>
    </p:spTree>
    <p:extLst>
      <p:ext uri="{BB962C8B-B14F-4D97-AF65-F5344CB8AC3E}">
        <p14:creationId xmlns:p14="http://schemas.microsoft.com/office/powerpoint/2010/main" val="91134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03FE8239-9E6C-409A-B62F-FCE61E583E94}" type="slidenum">
              <a:rPr lang="ru-RU" altLang="hu-HU"/>
              <a:pPr/>
              <a:t>‹#›</a:t>
            </a:fld>
            <a:endParaRPr lang="ru-RU" altLang="hu-HU"/>
          </a:p>
        </p:txBody>
      </p:sp>
    </p:spTree>
    <p:extLst>
      <p:ext uri="{BB962C8B-B14F-4D97-AF65-F5344CB8AC3E}">
        <p14:creationId xmlns:p14="http://schemas.microsoft.com/office/powerpoint/2010/main" val="38951496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1F40D8DB-BB74-402E-8E1D-98F1E1A7A42A}" type="slidenum">
              <a:rPr lang="ru-RU" altLang="hu-HU"/>
              <a:pPr/>
              <a:t>‹#›</a:t>
            </a:fld>
            <a:endParaRPr lang="ru-RU" altLang="hu-HU"/>
          </a:p>
        </p:txBody>
      </p:sp>
    </p:spTree>
    <p:extLst>
      <p:ext uri="{BB962C8B-B14F-4D97-AF65-F5344CB8AC3E}">
        <p14:creationId xmlns:p14="http://schemas.microsoft.com/office/powerpoint/2010/main" val="1988620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D0C2B34F-8A7B-499B-807C-37F489B49442}" type="slidenum">
              <a:rPr lang="ru-RU" altLang="hu-HU"/>
              <a:pPr/>
              <a:t>‹#›</a:t>
            </a:fld>
            <a:endParaRPr lang="ru-RU" altLang="hu-HU"/>
          </a:p>
        </p:txBody>
      </p:sp>
    </p:spTree>
    <p:extLst>
      <p:ext uri="{BB962C8B-B14F-4D97-AF65-F5344CB8AC3E}">
        <p14:creationId xmlns:p14="http://schemas.microsoft.com/office/powerpoint/2010/main" val="627320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B41C3F0D-118F-4812-AA02-10EAC644FDF1}" type="slidenum">
              <a:rPr lang="ru-RU" altLang="hu-HU"/>
              <a:pPr/>
              <a:t>‹#›</a:t>
            </a:fld>
            <a:endParaRPr lang="ru-RU" altLang="hu-HU"/>
          </a:p>
        </p:txBody>
      </p:sp>
    </p:spTree>
    <p:extLst>
      <p:ext uri="{BB962C8B-B14F-4D97-AF65-F5344CB8AC3E}">
        <p14:creationId xmlns:p14="http://schemas.microsoft.com/office/powerpoint/2010/main" val="6177100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D69B38E7-A156-488D-A464-D18FE95DDBCB}" type="slidenum">
              <a:rPr lang="ru-RU" altLang="hu-HU"/>
              <a:pPr/>
              <a:t>‹#›</a:t>
            </a:fld>
            <a:endParaRPr lang="ru-RU" altLang="hu-HU"/>
          </a:p>
        </p:txBody>
      </p:sp>
    </p:spTree>
    <p:extLst>
      <p:ext uri="{BB962C8B-B14F-4D97-AF65-F5344CB8AC3E}">
        <p14:creationId xmlns:p14="http://schemas.microsoft.com/office/powerpoint/2010/main" val="3156980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8ADBADC-3A2A-4954-8C4D-EEA78E13907E}" type="slidenum">
              <a:rPr lang="ru-RU" altLang="hu-HU"/>
              <a:pPr/>
              <a:t>‹#›</a:t>
            </a:fld>
            <a:endParaRPr lang="ru-RU" altLang="hu-HU"/>
          </a:p>
        </p:txBody>
      </p:sp>
    </p:spTree>
    <p:extLst>
      <p:ext uri="{BB962C8B-B14F-4D97-AF65-F5344CB8AC3E}">
        <p14:creationId xmlns:p14="http://schemas.microsoft.com/office/powerpoint/2010/main" val="34966967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770E2475-D888-4039-9333-B5962B2069B7}" type="slidenum">
              <a:rPr lang="ru-RU" altLang="hu-HU"/>
              <a:pPr/>
              <a:t>‹#›</a:t>
            </a:fld>
            <a:endParaRPr lang="ru-RU" altLang="hu-HU"/>
          </a:p>
        </p:txBody>
      </p:sp>
    </p:spTree>
    <p:extLst>
      <p:ext uri="{BB962C8B-B14F-4D97-AF65-F5344CB8AC3E}">
        <p14:creationId xmlns:p14="http://schemas.microsoft.com/office/powerpoint/2010/main" val="5339328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EED50E7D-6081-41C4-BC16-399ADA42AB8C}" type="slidenum">
              <a:rPr lang="ru-RU" altLang="hu-HU"/>
              <a:pPr/>
              <a:t>‹#›</a:t>
            </a:fld>
            <a:endParaRPr lang="ru-RU" altLang="hu-HU"/>
          </a:p>
        </p:txBody>
      </p:sp>
    </p:spTree>
    <p:extLst>
      <p:ext uri="{BB962C8B-B14F-4D97-AF65-F5344CB8AC3E}">
        <p14:creationId xmlns:p14="http://schemas.microsoft.com/office/powerpoint/2010/main" val="11957079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F48A1B88-16CB-478C-9D37-B57EA78C91B3}" type="slidenum">
              <a:rPr lang="ru-RU" altLang="hu-HU"/>
              <a:pPr/>
              <a:t>‹#›</a:t>
            </a:fld>
            <a:endParaRPr lang="ru-RU" altLang="hu-HU"/>
          </a:p>
        </p:txBody>
      </p:sp>
    </p:spTree>
    <p:extLst>
      <p:ext uri="{BB962C8B-B14F-4D97-AF65-F5344CB8AC3E}">
        <p14:creationId xmlns:p14="http://schemas.microsoft.com/office/powerpoint/2010/main" val="26404185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5E6E540A-E3C5-4783-B8DF-C52C6171A994}" type="slidenum">
              <a:rPr lang="ru-RU" altLang="hu-HU"/>
              <a:pPr/>
              <a:t>‹#›</a:t>
            </a:fld>
            <a:endParaRPr lang="ru-RU" altLang="hu-HU"/>
          </a:p>
        </p:txBody>
      </p:sp>
    </p:spTree>
    <p:extLst>
      <p:ext uri="{BB962C8B-B14F-4D97-AF65-F5344CB8AC3E}">
        <p14:creationId xmlns:p14="http://schemas.microsoft.com/office/powerpoint/2010/main" val="7261555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4917E603-FC17-452B-879E-4C6226DE2BE9}" type="slidenum">
              <a:rPr lang="ru-RU" altLang="hu-HU"/>
              <a:pPr/>
              <a:t>‹#›</a:t>
            </a:fld>
            <a:endParaRPr lang="ru-RU" altLang="hu-HU"/>
          </a:p>
        </p:txBody>
      </p:sp>
    </p:spTree>
    <p:extLst>
      <p:ext uri="{BB962C8B-B14F-4D97-AF65-F5344CB8AC3E}">
        <p14:creationId xmlns:p14="http://schemas.microsoft.com/office/powerpoint/2010/main" val="153284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DBF24399-C23C-4FBA-A303-E23402274EF7}" type="slidenum">
              <a:rPr lang="ru-RU" altLang="hu-HU"/>
              <a:pPr/>
              <a:t>‹#›</a:t>
            </a:fld>
            <a:endParaRPr lang="ru-RU" altLang="hu-HU"/>
          </a:p>
        </p:txBody>
      </p:sp>
    </p:spTree>
    <p:extLst>
      <p:ext uri="{BB962C8B-B14F-4D97-AF65-F5344CB8AC3E}">
        <p14:creationId xmlns:p14="http://schemas.microsoft.com/office/powerpoint/2010/main" val="41431898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a:defRPr>
                <a:latin typeface="Arial" panose="020B0604020202020204" pitchFamily="34" charset="0"/>
              </a:defRPr>
            </a:lvl1pPr>
          </a:lstStyle>
          <a:p>
            <a:fld id="{C2720085-A57E-499F-B1C7-F349D31A8B32}" type="slidenum">
              <a:rPr lang="ru-RU" altLang="hu-HU"/>
              <a:pPr/>
              <a:t>‹#›</a:t>
            </a:fld>
            <a:endParaRPr lang="ru-RU" altLang="hu-HU"/>
          </a:p>
        </p:txBody>
      </p:sp>
    </p:spTree>
    <p:extLst>
      <p:ext uri="{BB962C8B-B14F-4D97-AF65-F5344CB8AC3E}">
        <p14:creationId xmlns:p14="http://schemas.microsoft.com/office/powerpoint/2010/main" val="2738355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a:defRPr>
                <a:latin typeface="Arial" panose="020B0604020202020204" pitchFamily="34" charset="0"/>
              </a:defRPr>
            </a:lvl1pPr>
          </a:lstStyle>
          <a:p>
            <a:fld id="{C0F76D7B-368C-4031-AC5E-9F38ABED344A}" type="slidenum">
              <a:rPr lang="ru-RU" altLang="hu-HU"/>
              <a:pPr/>
              <a:t>‹#›</a:t>
            </a:fld>
            <a:endParaRPr lang="ru-RU" altLang="hu-HU"/>
          </a:p>
        </p:txBody>
      </p:sp>
    </p:spTree>
    <p:extLst>
      <p:ext uri="{BB962C8B-B14F-4D97-AF65-F5344CB8AC3E}">
        <p14:creationId xmlns:p14="http://schemas.microsoft.com/office/powerpoint/2010/main" val="23428080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7A072D55-5A19-49AB-AC9E-122B9DB2F889}" type="slidenum">
              <a:rPr lang="ru-RU" altLang="hu-HU"/>
              <a:pPr/>
              <a:t>‹#›</a:t>
            </a:fld>
            <a:endParaRPr lang="ru-RU" altLang="hu-HU"/>
          </a:p>
        </p:txBody>
      </p:sp>
    </p:spTree>
    <p:extLst>
      <p:ext uri="{BB962C8B-B14F-4D97-AF65-F5344CB8AC3E}">
        <p14:creationId xmlns:p14="http://schemas.microsoft.com/office/powerpoint/2010/main" val="1104156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1E3EAE57-6F79-46AE-AB11-C598B8B6513E}" type="slidenum">
              <a:rPr lang="ru-RU" altLang="hu-HU"/>
              <a:pPr/>
              <a:t>‹#›</a:t>
            </a:fld>
            <a:endParaRPr lang="ru-RU" altLang="hu-HU"/>
          </a:p>
        </p:txBody>
      </p:sp>
    </p:spTree>
    <p:extLst>
      <p:ext uri="{BB962C8B-B14F-4D97-AF65-F5344CB8AC3E}">
        <p14:creationId xmlns:p14="http://schemas.microsoft.com/office/powerpoint/2010/main" val="5449106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6397D967-B4A4-4176-B154-FFFA3F0A2F8B}" type="slidenum">
              <a:rPr lang="ru-RU" altLang="hu-HU"/>
              <a:pPr/>
              <a:t>‹#›</a:t>
            </a:fld>
            <a:endParaRPr lang="ru-RU" altLang="hu-HU"/>
          </a:p>
        </p:txBody>
      </p:sp>
    </p:spTree>
    <p:extLst>
      <p:ext uri="{BB962C8B-B14F-4D97-AF65-F5344CB8AC3E}">
        <p14:creationId xmlns:p14="http://schemas.microsoft.com/office/powerpoint/2010/main" val="23581593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8BD1377-1AA4-4391-B3AF-4CB0EF04EE58}" type="slidenum">
              <a:rPr lang="ru-RU" altLang="hu-HU"/>
              <a:pPr/>
              <a:t>‹#›</a:t>
            </a:fld>
            <a:endParaRPr lang="ru-RU" altLang="hu-HU"/>
          </a:p>
        </p:txBody>
      </p:sp>
    </p:spTree>
    <p:extLst>
      <p:ext uri="{BB962C8B-B14F-4D97-AF65-F5344CB8AC3E}">
        <p14:creationId xmlns:p14="http://schemas.microsoft.com/office/powerpoint/2010/main" val="38206529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a:defRPr>
                <a:latin typeface="Arial" panose="020B0604020202020204" pitchFamily="34" charset="0"/>
              </a:defRPr>
            </a:lvl1pPr>
          </a:lstStyle>
          <a:p>
            <a:fld id="{1BED4CA9-809A-4E77-9984-4948A99526E4}" type="slidenum">
              <a:rPr lang="ru-RU" altLang="hu-HU"/>
              <a:pPr/>
              <a:t>‹#›</a:t>
            </a:fld>
            <a:endParaRPr lang="ru-RU" altLang="hu-HU"/>
          </a:p>
        </p:txBody>
      </p:sp>
    </p:spTree>
    <p:extLst>
      <p:ext uri="{BB962C8B-B14F-4D97-AF65-F5344CB8AC3E}">
        <p14:creationId xmlns:p14="http://schemas.microsoft.com/office/powerpoint/2010/main" val="41208237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03163B7D-FAEC-4701-B7C2-DFBD35843872}" type="slidenum">
              <a:rPr lang="en-US" altLang="ru-RU"/>
              <a:pPr/>
              <a:t>‹#›</a:t>
            </a:fld>
            <a:endParaRPr lang="en-US" altLang="ru-RU"/>
          </a:p>
        </p:txBody>
      </p:sp>
    </p:spTree>
    <p:extLst>
      <p:ext uri="{BB962C8B-B14F-4D97-AF65-F5344CB8AC3E}">
        <p14:creationId xmlns:p14="http://schemas.microsoft.com/office/powerpoint/2010/main" val="14280349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3050"/>
            <a:ext cx="8643998" cy="857250"/>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457200" y="1604963"/>
            <a:ext cx="8186766" cy="4383087"/>
          </a:xfrm>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5FB16EAF-C4BB-40FB-9A61-2E296FF9141F}" type="slidenum">
              <a:rPr lang="en-US" altLang="ru-RU"/>
              <a:pPr/>
              <a:t>‹#›</a:t>
            </a:fld>
            <a:endParaRPr lang="en-US" altLang="ru-RU"/>
          </a:p>
        </p:txBody>
      </p:sp>
    </p:spTree>
    <p:extLst>
      <p:ext uri="{BB962C8B-B14F-4D97-AF65-F5344CB8AC3E}">
        <p14:creationId xmlns:p14="http://schemas.microsoft.com/office/powerpoint/2010/main" val="9441016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7BA6103B-AC58-469B-9BE3-26E92496F1F1}" type="slidenum">
              <a:rPr lang="en-US" altLang="ru-RU"/>
              <a:pPr/>
              <a:t>‹#›</a:t>
            </a:fld>
            <a:endParaRPr lang="en-US" altLang="ru-RU"/>
          </a:p>
        </p:txBody>
      </p:sp>
    </p:spTree>
    <p:extLst>
      <p:ext uri="{BB962C8B-B14F-4D97-AF65-F5344CB8AC3E}">
        <p14:creationId xmlns:p14="http://schemas.microsoft.com/office/powerpoint/2010/main" val="2254117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a:defRPr>
                <a:latin typeface="Arial" panose="020B0604020202020204" pitchFamily="34" charset="0"/>
              </a:defRPr>
            </a:lvl1pPr>
          </a:lstStyle>
          <a:p>
            <a:fld id="{72999D68-B07E-4DDC-BE51-E964BDBC5AEA}" type="slidenum">
              <a:rPr lang="ru-RU" altLang="hu-HU"/>
              <a:pPr/>
              <a:t>‹#›</a:t>
            </a:fld>
            <a:endParaRPr lang="ru-RU" altLang="hu-HU"/>
          </a:p>
        </p:txBody>
      </p:sp>
    </p:spTree>
    <p:extLst>
      <p:ext uri="{BB962C8B-B14F-4D97-AF65-F5344CB8AC3E}">
        <p14:creationId xmlns:p14="http://schemas.microsoft.com/office/powerpoint/2010/main" val="25017738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4963"/>
            <a:ext cx="3946525"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56125" y="1604963"/>
            <a:ext cx="3946525"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fld id="{7DBE83D4-BC04-4B26-947C-23131B7FE79E}" type="slidenum">
              <a:rPr lang="en-US" altLang="ru-RU"/>
              <a:pPr/>
              <a:t>‹#›</a:t>
            </a:fld>
            <a:endParaRPr lang="en-US" altLang="ru-RU"/>
          </a:p>
        </p:txBody>
      </p:sp>
    </p:spTree>
    <p:extLst>
      <p:ext uri="{BB962C8B-B14F-4D97-AF65-F5344CB8AC3E}">
        <p14:creationId xmlns:p14="http://schemas.microsoft.com/office/powerpoint/2010/main" val="27292587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fld id="{269AE1DB-9190-4DF5-9B1A-6062D9A14C78}" type="slidenum">
              <a:rPr lang="en-US" altLang="ru-RU"/>
              <a:pPr/>
              <a:t>‹#›</a:t>
            </a:fld>
            <a:endParaRPr lang="en-US" altLang="ru-RU"/>
          </a:p>
        </p:txBody>
      </p:sp>
    </p:spTree>
    <p:extLst>
      <p:ext uri="{BB962C8B-B14F-4D97-AF65-F5344CB8AC3E}">
        <p14:creationId xmlns:p14="http://schemas.microsoft.com/office/powerpoint/2010/main" val="32482929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fld id="{FC8BA979-5FBB-4069-8111-2A64615051DC}" type="slidenum">
              <a:rPr lang="en-US" altLang="ru-RU"/>
              <a:pPr/>
              <a:t>‹#›</a:t>
            </a:fld>
            <a:endParaRPr lang="en-US" altLang="ru-RU"/>
          </a:p>
        </p:txBody>
      </p:sp>
    </p:spTree>
    <p:extLst>
      <p:ext uri="{BB962C8B-B14F-4D97-AF65-F5344CB8AC3E}">
        <p14:creationId xmlns:p14="http://schemas.microsoft.com/office/powerpoint/2010/main" val="1688167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fld id="{0688CC42-52A8-469F-8C2E-44B66DC1AF95}" type="slidenum">
              <a:rPr lang="en-US" altLang="ru-RU"/>
              <a:pPr/>
              <a:t>‹#›</a:t>
            </a:fld>
            <a:endParaRPr lang="en-US" altLang="ru-RU"/>
          </a:p>
        </p:txBody>
      </p:sp>
    </p:spTree>
    <p:extLst>
      <p:ext uri="{BB962C8B-B14F-4D97-AF65-F5344CB8AC3E}">
        <p14:creationId xmlns:p14="http://schemas.microsoft.com/office/powerpoint/2010/main" val="37551813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fld id="{7BEB9795-3499-4C21-86AD-58EAA22FDB30}" type="slidenum">
              <a:rPr lang="en-US" altLang="ru-RU"/>
              <a:pPr/>
              <a:t>‹#›</a:t>
            </a:fld>
            <a:endParaRPr lang="en-US" altLang="ru-RU"/>
          </a:p>
        </p:txBody>
      </p:sp>
    </p:spTree>
    <p:extLst>
      <p:ext uri="{BB962C8B-B14F-4D97-AF65-F5344CB8AC3E}">
        <p14:creationId xmlns:p14="http://schemas.microsoft.com/office/powerpoint/2010/main" val="12262211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fld id="{91B5F25F-C849-41E7-9B1D-1BF236A22780}" type="slidenum">
              <a:rPr lang="en-US" altLang="ru-RU"/>
              <a:pPr/>
              <a:t>‹#›</a:t>
            </a:fld>
            <a:endParaRPr lang="en-US" altLang="ru-RU"/>
          </a:p>
        </p:txBody>
      </p:sp>
    </p:spTree>
    <p:extLst>
      <p:ext uri="{BB962C8B-B14F-4D97-AF65-F5344CB8AC3E}">
        <p14:creationId xmlns:p14="http://schemas.microsoft.com/office/powerpoint/2010/main" val="35266368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AA0007D2-D49A-4D6B-A118-D66EE434993F}" type="slidenum">
              <a:rPr lang="en-US" altLang="ru-RU"/>
              <a:pPr/>
              <a:t>‹#›</a:t>
            </a:fld>
            <a:endParaRPr lang="en-US" altLang="ru-RU"/>
          </a:p>
        </p:txBody>
      </p:sp>
    </p:spTree>
    <p:extLst>
      <p:ext uri="{BB962C8B-B14F-4D97-AF65-F5344CB8AC3E}">
        <p14:creationId xmlns:p14="http://schemas.microsoft.com/office/powerpoint/2010/main" val="41745609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91288" y="273050"/>
            <a:ext cx="2011362"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3050"/>
            <a:ext cx="5881688"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fld id="{A6F3F4EE-9D4C-4C9D-BFBD-AD83653453A2}" type="slidenum">
              <a:rPr lang="en-US" altLang="ru-RU"/>
              <a:pPr/>
              <a:t>‹#›</a:t>
            </a:fld>
            <a:endParaRPr lang="en-US" altLang="ru-RU"/>
          </a:p>
        </p:txBody>
      </p:sp>
    </p:spTree>
    <p:extLst>
      <p:ext uri="{BB962C8B-B14F-4D97-AF65-F5344CB8AC3E}">
        <p14:creationId xmlns:p14="http://schemas.microsoft.com/office/powerpoint/2010/main" val="19852725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825" y="273050"/>
            <a:ext cx="4832350" cy="857250"/>
          </a:xfrm>
        </p:spPr>
        <p:txBody>
          <a:bodyPr/>
          <a:lstStyle/>
          <a:p>
            <a:r>
              <a:rPr lang="ru-RU" smtClean="0"/>
              <a:t>Образец заголовка</a:t>
            </a:r>
            <a:endParaRPr lang="ru-RU"/>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fld id="{EC9C0B4D-A193-45C3-96F3-D92A8923D6A3}" type="slidenum">
              <a:rPr lang="en-US" altLang="ru-RU"/>
              <a:pPr/>
              <a:t>‹#›</a:t>
            </a:fld>
            <a:endParaRPr lang="en-US" altLang="ru-RU"/>
          </a:p>
        </p:txBody>
      </p:sp>
    </p:spTree>
    <p:extLst>
      <p:ext uri="{BB962C8B-B14F-4D97-AF65-F5344CB8AC3E}">
        <p14:creationId xmlns:p14="http://schemas.microsoft.com/office/powerpoint/2010/main" val="20116346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825" y="273050"/>
            <a:ext cx="4832350" cy="85725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4963"/>
            <a:ext cx="3946525" cy="21145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871913"/>
            <a:ext cx="3946525" cy="21161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56125" y="1604963"/>
            <a:ext cx="3946525" cy="4383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idx="10"/>
          </p:nvPr>
        </p:nvSpPr>
        <p:spPr>
          <a:ln/>
        </p:spPr>
        <p:txBody>
          <a:bodyPr/>
          <a:lstStyle>
            <a:lvl1pPr>
              <a:defRPr/>
            </a:lvl1pPr>
          </a:lstStyle>
          <a:p>
            <a:pPr>
              <a:defRPr/>
            </a:pPr>
            <a:endParaRPr lang="en-US"/>
          </a:p>
        </p:txBody>
      </p:sp>
      <p:sp>
        <p:nvSpPr>
          <p:cNvPr id="7" name="Rectangle 5"/>
          <p:cNvSpPr>
            <a:spLocks noGrp="1" noChangeArrowheads="1"/>
          </p:cNvSpPr>
          <p:nvPr>
            <p:ph type="ftr" idx="11"/>
          </p:nvPr>
        </p:nvSpPr>
        <p:spPr>
          <a:ln/>
        </p:spPr>
        <p:txBody>
          <a:bodyPr/>
          <a:lstStyle>
            <a:lvl1pPr>
              <a:defRPr/>
            </a:lvl1pPr>
          </a:lstStyle>
          <a:p>
            <a:pPr>
              <a:defRPr/>
            </a:pPr>
            <a:endParaRPr lang="en-US"/>
          </a:p>
        </p:txBody>
      </p:sp>
      <p:sp>
        <p:nvSpPr>
          <p:cNvPr id="8" name="Rectangle 6"/>
          <p:cNvSpPr>
            <a:spLocks noGrp="1" noChangeArrowheads="1"/>
          </p:cNvSpPr>
          <p:nvPr>
            <p:ph type="sldNum" idx="12"/>
          </p:nvPr>
        </p:nvSpPr>
        <p:spPr>
          <a:ln/>
        </p:spPr>
        <p:txBody>
          <a:bodyPr/>
          <a:lstStyle>
            <a:lvl1pPr>
              <a:defRPr/>
            </a:lvl1pPr>
          </a:lstStyle>
          <a:p>
            <a:fld id="{A20E49F7-EB72-423C-A80C-BBC389EB97E3}" type="slidenum">
              <a:rPr lang="en-US" altLang="ru-RU"/>
              <a:pPr/>
              <a:t>‹#›</a:t>
            </a:fld>
            <a:endParaRPr lang="en-US" altLang="ru-RU"/>
          </a:p>
        </p:txBody>
      </p:sp>
    </p:spTree>
    <p:extLst>
      <p:ext uri="{BB962C8B-B14F-4D97-AF65-F5344CB8AC3E}">
        <p14:creationId xmlns:p14="http://schemas.microsoft.com/office/powerpoint/2010/main" val="31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CC665B29-CB3A-4942-8C05-723ECF07338F}" type="slidenum">
              <a:rPr lang="ru-RU" altLang="hu-HU"/>
              <a:pPr/>
              <a:t>‹#›</a:t>
            </a:fld>
            <a:endParaRPr lang="ru-RU" altLang="hu-HU"/>
          </a:p>
        </p:txBody>
      </p:sp>
    </p:spTree>
    <p:extLst>
      <p:ext uri="{BB962C8B-B14F-4D97-AF65-F5344CB8AC3E}">
        <p14:creationId xmlns:p14="http://schemas.microsoft.com/office/powerpoint/2010/main" val="2715277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59F849F6-D5E2-488E-9AEC-A466C41492C5}" type="slidenum">
              <a:rPr lang="es-ES" altLang="hu-HU"/>
              <a:pPr/>
              <a:t>‹#›</a:t>
            </a:fld>
            <a:endParaRPr lang="es-ES" altLang="hu-HU"/>
          </a:p>
        </p:txBody>
      </p:sp>
    </p:spTree>
    <p:extLst>
      <p:ext uri="{BB962C8B-B14F-4D97-AF65-F5344CB8AC3E}">
        <p14:creationId xmlns:p14="http://schemas.microsoft.com/office/powerpoint/2010/main" val="30639081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8C3E9C2F-0243-46EC-BE3E-563F5C0341B3}" type="slidenum">
              <a:rPr lang="es-ES" altLang="hu-HU"/>
              <a:pPr/>
              <a:t>‹#›</a:t>
            </a:fld>
            <a:endParaRPr lang="es-ES" altLang="hu-HU"/>
          </a:p>
        </p:txBody>
      </p:sp>
    </p:spTree>
    <p:extLst>
      <p:ext uri="{BB962C8B-B14F-4D97-AF65-F5344CB8AC3E}">
        <p14:creationId xmlns:p14="http://schemas.microsoft.com/office/powerpoint/2010/main" val="3302151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2C98C0A9-4D0E-4711-BE36-CA79B9958DB4}" type="slidenum">
              <a:rPr lang="es-ES" altLang="hu-HU"/>
              <a:pPr/>
              <a:t>‹#›</a:t>
            </a:fld>
            <a:endParaRPr lang="es-ES" altLang="hu-HU"/>
          </a:p>
        </p:txBody>
      </p:sp>
    </p:spTree>
    <p:extLst>
      <p:ext uri="{BB962C8B-B14F-4D97-AF65-F5344CB8AC3E}">
        <p14:creationId xmlns:p14="http://schemas.microsoft.com/office/powerpoint/2010/main" val="15576880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A38FEF27-CF92-433C-81FF-704BD3169438}" type="slidenum">
              <a:rPr lang="es-ES" altLang="hu-HU"/>
              <a:pPr/>
              <a:t>‹#›</a:t>
            </a:fld>
            <a:endParaRPr lang="es-ES" altLang="hu-HU"/>
          </a:p>
        </p:txBody>
      </p:sp>
    </p:spTree>
    <p:extLst>
      <p:ext uri="{BB962C8B-B14F-4D97-AF65-F5344CB8AC3E}">
        <p14:creationId xmlns:p14="http://schemas.microsoft.com/office/powerpoint/2010/main" val="265715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fld id="{DEE3B9F6-BE70-481C-A70C-998C8F36CF38}" type="slidenum">
              <a:rPr lang="es-ES" altLang="hu-HU"/>
              <a:pPr/>
              <a:t>‹#›</a:t>
            </a:fld>
            <a:endParaRPr lang="es-ES" altLang="hu-HU"/>
          </a:p>
        </p:txBody>
      </p:sp>
    </p:spTree>
    <p:extLst>
      <p:ext uri="{BB962C8B-B14F-4D97-AF65-F5344CB8AC3E}">
        <p14:creationId xmlns:p14="http://schemas.microsoft.com/office/powerpoint/2010/main" val="25002304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D7A35228-7CA8-444C-A39F-1A97FDC5ACAA}" type="slidenum">
              <a:rPr lang="es-ES" altLang="hu-HU"/>
              <a:pPr/>
              <a:t>‹#›</a:t>
            </a:fld>
            <a:endParaRPr lang="es-ES" altLang="hu-HU"/>
          </a:p>
        </p:txBody>
      </p:sp>
    </p:spTree>
    <p:extLst>
      <p:ext uri="{BB962C8B-B14F-4D97-AF65-F5344CB8AC3E}">
        <p14:creationId xmlns:p14="http://schemas.microsoft.com/office/powerpoint/2010/main" val="8983113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ольник 6"/>
          <p:cNvSpPr/>
          <p:nvPr userDrawn="1"/>
        </p:nvSpPr>
        <p:spPr>
          <a:xfrm>
            <a:off x="0" y="6648450"/>
            <a:ext cx="711200" cy="209550"/>
          </a:xfrm>
          <a:prstGeom prst="rect">
            <a:avLst/>
          </a:prstGeom>
          <a:solidFill>
            <a:srgbClr val="0041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Дата 1"/>
          <p:cNvSpPr>
            <a:spLocks noGrp="1"/>
          </p:cNvSpPr>
          <p:nvPr>
            <p:ph type="dt" sz="half" idx="10"/>
          </p:nvPr>
        </p:nvSpPr>
        <p:spPr/>
        <p:txBody>
          <a:bodyPr/>
          <a:lstStyle>
            <a:lvl1pPr>
              <a:defRPr/>
            </a:lvl1pPr>
          </a:lstStyle>
          <a:p>
            <a:pPr>
              <a:defRPr/>
            </a:pPr>
            <a:endParaRPr lang="es-ES"/>
          </a:p>
        </p:txBody>
      </p:sp>
      <p:sp>
        <p:nvSpPr>
          <p:cNvPr id="4" name="Нижний колонтитул 2"/>
          <p:cNvSpPr>
            <a:spLocks noGrp="1"/>
          </p:cNvSpPr>
          <p:nvPr>
            <p:ph type="ftr" sz="quarter" idx="11"/>
          </p:nvPr>
        </p:nvSpPr>
        <p:spPr/>
        <p:txBody>
          <a:bodyPr/>
          <a:lstStyle>
            <a:lvl1pPr>
              <a:defRPr/>
            </a:lvl1pPr>
          </a:lstStyle>
          <a:p>
            <a:pPr>
              <a:defRPr/>
            </a:pPr>
            <a:endParaRPr lang="es-ES"/>
          </a:p>
        </p:txBody>
      </p:sp>
      <p:sp>
        <p:nvSpPr>
          <p:cNvPr id="5" name="Номер слайда 3"/>
          <p:cNvSpPr>
            <a:spLocks noGrp="1"/>
          </p:cNvSpPr>
          <p:nvPr>
            <p:ph type="sldNum" sz="quarter" idx="12"/>
          </p:nvPr>
        </p:nvSpPr>
        <p:spPr/>
        <p:txBody>
          <a:bodyPr/>
          <a:lstStyle>
            <a:lvl1pPr>
              <a:defRPr/>
            </a:lvl1pPr>
          </a:lstStyle>
          <a:p>
            <a:fld id="{BAD9A2FF-75CB-4B99-B476-B8E65550928C}" type="slidenum">
              <a:rPr lang="es-ES" altLang="hu-HU"/>
              <a:pPr/>
              <a:t>‹#›</a:t>
            </a:fld>
            <a:endParaRPr lang="es-ES" altLang="hu-HU"/>
          </a:p>
        </p:txBody>
      </p:sp>
    </p:spTree>
    <p:extLst>
      <p:ext uri="{BB962C8B-B14F-4D97-AF65-F5344CB8AC3E}">
        <p14:creationId xmlns:p14="http://schemas.microsoft.com/office/powerpoint/2010/main" val="11312026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D4F7825F-949D-4083-B7D4-67BF73FF48B8}" type="slidenum">
              <a:rPr lang="es-ES" altLang="hu-HU"/>
              <a:pPr/>
              <a:t>‹#›</a:t>
            </a:fld>
            <a:endParaRPr lang="es-ES" altLang="hu-HU"/>
          </a:p>
        </p:txBody>
      </p:sp>
    </p:spTree>
    <p:extLst>
      <p:ext uri="{BB962C8B-B14F-4D97-AF65-F5344CB8AC3E}">
        <p14:creationId xmlns:p14="http://schemas.microsoft.com/office/powerpoint/2010/main" val="4274991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D82ED9B5-3E18-443D-A08C-34470E3477F7}" type="slidenum">
              <a:rPr lang="es-ES" altLang="hu-HU"/>
              <a:pPr/>
              <a:t>‹#›</a:t>
            </a:fld>
            <a:endParaRPr lang="es-ES" altLang="hu-HU"/>
          </a:p>
        </p:txBody>
      </p:sp>
    </p:spTree>
    <p:extLst>
      <p:ext uri="{BB962C8B-B14F-4D97-AF65-F5344CB8AC3E}">
        <p14:creationId xmlns:p14="http://schemas.microsoft.com/office/powerpoint/2010/main" val="36883468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90E5E39C-F59F-4CFC-BD49-31D7053367AD}" type="slidenum">
              <a:rPr lang="es-ES" altLang="hu-HU"/>
              <a:pPr/>
              <a:t>‹#›</a:t>
            </a:fld>
            <a:endParaRPr lang="es-ES" altLang="hu-HU"/>
          </a:p>
        </p:txBody>
      </p:sp>
    </p:spTree>
    <p:extLst>
      <p:ext uri="{BB962C8B-B14F-4D97-AF65-F5344CB8AC3E}">
        <p14:creationId xmlns:p14="http://schemas.microsoft.com/office/powerpoint/2010/main" val="182609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a:defRPr>
                <a:latin typeface="Arial" panose="020B0604020202020204" pitchFamily="34" charset="0"/>
              </a:defRPr>
            </a:lvl1pPr>
          </a:lstStyle>
          <a:p>
            <a:fld id="{D42F0A7B-D9D7-46E9-844F-62BCA0407DEA}" type="slidenum">
              <a:rPr lang="ru-RU" altLang="hu-HU"/>
              <a:pPr/>
              <a:t>‹#›</a:t>
            </a:fld>
            <a:endParaRPr lang="ru-RU" altLang="hu-HU"/>
          </a:p>
        </p:txBody>
      </p:sp>
    </p:spTree>
    <p:extLst>
      <p:ext uri="{BB962C8B-B14F-4D97-AF65-F5344CB8AC3E}">
        <p14:creationId xmlns:p14="http://schemas.microsoft.com/office/powerpoint/2010/main" val="40150073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1F0A54C8-F41F-4676-8979-AD7CFDA11D3D}" type="slidenum">
              <a:rPr lang="es-ES" altLang="hu-HU"/>
              <a:pPr/>
              <a:t>‹#›</a:t>
            </a:fld>
            <a:endParaRPr lang="es-ES" altLang="hu-HU"/>
          </a:p>
        </p:txBody>
      </p:sp>
    </p:spTree>
    <p:extLst>
      <p:ext uri="{BB962C8B-B14F-4D97-AF65-F5344CB8AC3E}">
        <p14:creationId xmlns:p14="http://schemas.microsoft.com/office/powerpoint/2010/main" val="32027544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5" name="Объект 4"/>
          <p:cNvSpPr>
            <a:spLocks noGrp="1"/>
          </p:cNvSpPr>
          <p:nvPr>
            <p:ph sz="quarter" idx="10"/>
          </p:nvPr>
        </p:nvSpPr>
        <p:spPr>
          <a:xfrm>
            <a:off x="8128000" y="5935889"/>
            <a:ext cx="1016000" cy="595313"/>
          </a:xfrm>
          <a:prstGeom prst="rect">
            <a:avLst/>
          </a:prstGeom>
        </p:spPr>
        <p:txBody>
          <a:bodyPr/>
          <a:lstStyle>
            <a:lvl1pPr marL="0" indent="0">
              <a:buNone/>
              <a:defRPr sz="2500" b="0"/>
            </a:lvl1pPr>
          </a:lstStyle>
          <a:p>
            <a:pPr lvl="0"/>
            <a:r>
              <a:rPr lang="ru-RU" smtClean="0"/>
              <a:t>Образец текста</a:t>
            </a:r>
          </a:p>
        </p:txBody>
      </p:sp>
      <p:sp>
        <p:nvSpPr>
          <p:cNvPr id="6" name="Rectangle 5"/>
          <p:cNvSpPr>
            <a:spLocks noGrp="1" noChangeArrowheads="1"/>
          </p:cNvSpPr>
          <p:nvPr>
            <p:ph type="sldNum" sz="quarter" idx="11"/>
          </p:nvPr>
        </p:nvSpPr>
        <p:spPr/>
        <p:txBody>
          <a:bodyPr/>
          <a:lstStyle>
            <a:lvl1pPr algn="l">
              <a:defRPr b="0"/>
            </a:lvl1pPr>
          </a:lstStyle>
          <a:p>
            <a:fld id="{BCA3C160-F1A7-4B7C-BA53-D8027B8373CD}" type="slidenum">
              <a:rPr lang="en-GB" altLang="fr-FR"/>
              <a:pPr/>
              <a:t>‹#›</a:t>
            </a:fld>
            <a:endParaRPr lang="en-GB" altLang="fr-FR"/>
          </a:p>
        </p:txBody>
      </p:sp>
    </p:spTree>
    <p:extLst>
      <p:ext uri="{BB962C8B-B14F-4D97-AF65-F5344CB8AC3E}">
        <p14:creationId xmlns:p14="http://schemas.microsoft.com/office/powerpoint/2010/main" val="295668007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p:txBody>
          <a:bodyPr/>
          <a:lstStyle>
            <a:lvl1pPr algn="l">
              <a:defRPr b="0"/>
            </a:lvl1pPr>
          </a:lstStyle>
          <a:p>
            <a:fld id="{CC00856F-85A5-4DBA-BA14-90E2189B52AB}" type="slidenum">
              <a:rPr lang="en-GB" altLang="fr-FR"/>
              <a:pPr/>
              <a:t>‹#›</a:t>
            </a:fld>
            <a:endParaRPr lang="en-GB" altLang="fr-FR"/>
          </a:p>
        </p:txBody>
      </p:sp>
    </p:spTree>
    <p:extLst>
      <p:ext uri="{BB962C8B-B14F-4D97-AF65-F5344CB8AC3E}">
        <p14:creationId xmlns:p14="http://schemas.microsoft.com/office/powerpoint/2010/main" val="177610527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sldNum" sz="quarter" idx="10"/>
          </p:nvPr>
        </p:nvSpPr>
        <p:spPr/>
        <p:txBody>
          <a:bodyPr/>
          <a:lstStyle>
            <a:lvl1pPr algn="l">
              <a:defRPr b="0"/>
            </a:lvl1pPr>
          </a:lstStyle>
          <a:p>
            <a:fld id="{B55CFCFD-D305-4213-8AB4-B10E3832B305}" type="slidenum">
              <a:rPr lang="en-GB" altLang="fr-FR"/>
              <a:pPr/>
              <a:t>‹#›</a:t>
            </a:fld>
            <a:endParaRPr lang="en-GB" altLang="fr-FR"/>
          </a:p>
        </p:txBody>
      </p:sp>
    </p:spTree>
    <p:extLst>
      <p:ext uri="{BB962C8B-B14F-4D97-AF65-F5344CB8AC3E}">
        <p14:creationId xmlns:p14="http://schemas.microsoft.com/office/powerpoint/2010/main" val="58657087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sz="quarter" idx="10"/>
          </p:nvPr>
        </p:nvSpPr>
        <p:spPr/>
        <p:txBody>
          <a:bodyPr/>
          <a:lstStyle>
            <a:lvl1pPr algn="l">
              <a:defRPr b="0"/>
            </a:lvl1pPr>
          </a:lstStyle>
          <a:p>
            <a:fld id="{5B01F2E0-523B-4E45-8638-A95B87AC9DA1}" type="slidenum">
              <a:rPr lang="en-GB" altLang="fr-FR"/>
              <a:pPr/>
              <a:t>‹#›</a:t>
            </a:fld>
            <a:endParaRPr lang="en-GB" altLang="fr-FR"/>
          </a:p>
        </p:txBody>
      </p:sp>
    </p:spTree>
    <p:extLst>
      <p:ext uri="{BB962C8B-B14F-4D97-AF65-F5344CB8AC3E}">
        <p14:creationId xmlns:p14="http://schemas.microsoft.com/office/powerpoint/2010/main" val="27252163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sldNum" sz="quarter" idx="10"/>
          </p:nvPr>
        </p:nvSpPr>
        <p:spPr/>
        <p:txBody>
          <a:bodyPr/>
          <a:lstStyle>
            <a:lvl1pPr algn="l">
              <a:defRPr b="0"/>
            </a:lvl1pPr>
          </a:lstStyle>
          <a:p>
            <a:fld id="{10CB322A-6FCC-4BBA-B03F-3EEE1F5C490D}" type="slidenum">
              <a:rPr lang="en-GB" altLang="fr-FR"/>
              <a:pPr/>
              <a:t>‹#›</a:t>
            </a:fld>
            <a:endParaRPr lang="en-GB" altLang="fr-FR"/>
          </a:p>
        </p:txBody>
      </p:sp>
    </p:spTree>
    <p:extLst>
      <p:ext uri="{BB962C8B-B14F-4D97-AF65-F5344CB8AC3E}">
        <p14:creationId xmlns:p14="http://schemas.microsoft.com/office/powerpoint/2010/main" val="84905192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p:txBody>
          <a:bodyPr/>
          <a:lstStyle>
            <a:lvl1pPr algn="l">
              <a:defRPr b="0"/>
            </a:lvl1pPr>
          </a:lstStyle>
          <a:p>
            <a:fld id="{E1EEB26C-779F-435F-A24F-445BE06E9FE5}" type="slidenum">
              <a:rPr lang="en-GB" altLang="fr-FR"/>
              <a:pPr/>
              <a:t>‹#›</a:t>
            </a:fld>
            <a:endParaRPr lang="en-GB" altLang="fr-FR"/>
          </a:p>
        </p:txBody>
      </p:sp>
    </p:spTree>
    <p:extLst>
      <p:ext uri="{BB962C8B-B14F-4D97-AF65-F5344CB8AC3E}">
        <p14:creationId xmlns:p14="http://schemas.microsoft.com/office/powerpoint/2010/main" val="115573282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lgn="l">
              <a:defRPr b="0"/>
            </a:lvl1pPr>
          </a:lstStyle>
          <a:p>
            <a:fld id="{ECEF4312-8F74-4F24-A1F4-57138FF53D0A}" type="slidenum">
              <a:rPr lang="en-GB" altLang="fr-FR"/>
              <a:pPr/>
              <a:t>‹#›</a:t>
            </a:fld>
            <a:endParaRPr lang="en-GB" altLang="fr-FR"/>
          </a:p>
        </p:txBody>
      </p:sp>
    </p:spTree>
    <p:extLst>
      <p:ext uri="{BB962C8B-B14F-4D97-AF65-F5344CB8AC3E}">
        <p14:creationId xmlns:p14="http://schemas.microsoft.com/office/powerpoint/2010/main" val="137009874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C0AC6265-586F-4233-9070-8A4FA8FECDD9}" type="slidenum">
              <a:rPr lang="en-GB" altLang="fr-FR"/>
              <a:pPr/>
              <a:t>‹#›</a:t>
            </a:fld>
            <a:endParaRPr lang="en-GB" altLang="fr-FR"/>
          </a:p>
        </p:txBody>
      </p:sp>
    </p:spTree>
    <p:extLst>
      <p:ext uri="{BB962C8B-B14F-4D97-AF65-F5344CB8AC3E}">
        <p14:creationId xmlns:p14="http://schemas.microsoft.com/office/powerpoint/2010/main" val="372261693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p:txBody>
          <a:bodyPr/>
          <a:lstStyle>
            <a:lvl1pPr algn="l">
              <a:defRPr b="0"/>
            </a:lvl1pPr>
          </a:lstStyle>
          <a:p>
            <a:fld id="{043A8262-A163-4BB5-A067-50C61EA2CA4B}" type="slidenum">
              <a:rPr lang="en-GB" altLang="fr-FR"/>
              <a:pPr/>
              <a:t>‹#›</a:t>
            </a:fld>
            <a:endParaRPr lang="en-GB" altLang="fr-FR"/>
          </a:p>
        </p:txBody>
      </p:sp>
    </p:spTree>
    <p:extLst>
      <p:ext uri="{BB962C8B-B14F-4D97-AF65-F5344CB8AC3E}">
        <p14:creationId xmlns:p14="http://schemas.microsoft.com/office/powerpoint/2010/main" val="5801519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1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emf"/><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4.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288"/>
            <a:ext cx="7886700" cy="77311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0" y="871538"/>
            <a:ext cx="7886700" cy="530542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42nd meeting of the PAC for </a:t>
            </a:r>
            <a:r>
              <a:rPr lang="en-US" dirty="0" err="1"/>
              <a:t>for</a:t>
            </a:r>
            <a:r>
              <a:rPr lang="en-US" dirty="0"/>
              <a:t> Condensed Matter Physics, June 22-23 2015, Dubna</a:t>
            </a:r>
            <a:endParaRPr lang="ru-RU" dirty="0"/>
          </a:p>
        </p:txBody>
      </p:sp>
      <p:sp>
        <p:nvSpPr>
          <p:cNvPr id="6" name="Номер слайда 5"/>
          <p:cNvSpPr>
            <a:spLocks noGrp="1"/>
          </p:cNvSpPr>
          <p:nvPr>
            <p:ph type="sldNum" sz="quarter" idx="4"/>
          </p:nvPr>
        </p:nvSpPr>
        <p:spPr>
          <a:xfrm>
            <a:off x="6457950" y="6356350"/>
            <a:ext cx="10795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7C18D72-307C-4295-8135-E6CC3D34BC96}" type="slidenum">
              <a:rPr lang="ru-RU" altLang="hu-HU"/>
              <a:pPr/>
              <a:t>‹#›</a:t>
            </a:fld>
            <a:endParaRPr lang="ru-RU" altLang="hu-HU"/>
          </a:p>
        </p:txBody>
      </p:sp>
      <p:pic>
        <p:nvPicPr>
          <p:cNvPr id="1031"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 y="406400"/>
            <a:ext cx="592138"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Рисунок 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3206750"/>
            <a:ext cx="62865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073" r:id="rId1"/>
    <p:sldLayoutId id="2147495074" r:id="rId2"/>
    <p:sldLayoutId id="2147495075" r:id="rId3"/>
    <p:sldLayoutId id="2147495076" r:id="rId4"/>
    <p:sldLayoutId id="2147495077" r:id="rId5"/>
    <p:sldLayoutId id="2147495078" r:id="rId6"/>
    <p:sldLayoutId id="2147495079" r:id="rId7"/>
    <p:sldLayoutId id="2147495080" r:id="rId8"/>
    <p:sldLayoutId id="2147495081" r:id="rId9"/>
    <p:sldLayoutId id="2147495082" r:id="rId10"/>
    <p:sldLayoutId id="2147495083"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hu-HU" smtClean="0"/>
              <a:t>Образец заголовка</a:t>
            </a:r>
          </a:p>
        </p:txBody>
      </p:sp>
      <p:sp>
        <p:nvSpPr>
          <p:cNvPr id="10243"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hu-HU" smtClean="0"/>
              <a:t>Образец текста</a:t>
            </a:r>
          </a:p>
          <a:p>
            <a:pPr lvl="1"/>
            <a:r>
              <a:rPr lang="ru-RU" altLang="hu-HU" smtClean="0"/>
              <a:t>Второй уровень</a:t>
            </a:r>
          </a:p>
          <a:p>
            <a:pPr lvl="2"/>
            <a:r>
              <a:rPr lang="ru-RU" altLang="hu-HU" smtClean="0"/>
              <a:t>Третий уровень</a:t>
            </a:r>
          </a:p>
          <a:p>
            <a:pPr lvl="3"/>
            <a:r>
              <a:rPr lang="ru-RU" altLang="hu-HU" smtClean="0"/>
              <a:t>Четвертый уровень</a:t>
            </a:r>
          </a:p>
          <a:p>
            <a:pPr lvl="4"/>
            <a:r>
              <a:rPr lang="ru-RU" altLang="hu-H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570C0F49-54BD-46AC-9CE0-C99F23C83F7B}" type="datetimeFigureOut">
              <a:rPr lang="ru-RU"/>
              <a:pPr>
                <a:defRPr/>
              </a:pPr>
              <a:t>21.01.2018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624979F-658F-45F7-92B1-E1F693D2061B}" type="slidenum">
              <a:rPr lang="ru-RU" altLang="hu-HU"/>
              <a:pPr/>
              <a:t>‹#›</a:t>
            </a:fld>
            <a:endParaRPr lang="ru-RU" altLang="hu-HU"/>
          </a:p>
        </p:txBody>
      </p:sp>
    </p:spTree>
  </p:cSld>
  <p:clrMap bg1="lt1" tx1="dk1" bg2="lt2" tx2="dk2" accent1="accent1" accent2="accent2" accent3="accent3" accent4="accent4" accent5="accent5" accent6="accent6" hlink="hlink" folHlink="folHlink"/>
  <p:sldLayoutIdLst>
    <p:sldLayoutId id="2147495152" r:id="rId1"/>
    <p:sldLayoutId id="2147495153" r:id="rId2"/>
    <p:sldLayoutId id="2147495154" r:id="rId3"/>
    <p:sldLayoutId id="2147495155" r:id="rId4"/>
    <p:sldLayoutId id="2147495156" r:id="rId5"/>
    <p:sldLayoutId id="2147495157" r:id="rId6"/>
    <p:sldLayoutId id="2147495158" r:id="rId7"/>
    <p:sldLayoutId id="2147495159" r:id="rId8"/>
    <p:sldLayoutId id="2147495160" r:id="rId9"/>
    <p:sldLayoutId id="2147495161" r:id="rId10"/>
    <p:sldLayoutId id="21474951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hu-HU" smtClean="0"/>
              <a:t>Образец заголовка</a:t>
            </a:r>
          </a:p>
        </p:txBody>
      </p:sp>
      <p:sp>
        <p:nvSpPr>
          <p:cNvPr id="1126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hu-HU" smtClean="0"/>
              <a:t>Образец текста</a:t>
            </a:r>
          </a:p>
          <a:p>
            <a:pPr lvl="1"/>
            <a:r>
              <a:rPr lang="ru-RU" altLang="hu-HU" smtClean="0"/>
              <a:t>Второй уровень</a:t>
            </a:r>
          </a:p>
          <a:p>
            <a:pPr lvl="2"/>
            <a:r>
              <a:rPr lang="ru-RU" altLang="hu-HU" smtClean="0"/>
              <a:t>Третий уровень</a:t>
            </a:r>
          </a:p>
          <a:p>
            <a:pPr lvl="3"/>
            <a:r>
              <a:rPr lang="ru-RU" altLang="hu-HU" smtClean="0"/>
              <a:t>Четвертый уровень</a:t>
            </a:r>
          </a:p>
          <a:p>
            <a:pPr lvl="4"/>
            <a:r>
              <a:rPr lang="ru-RU" altLang="hu-H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2ACA4B7-30C4-40C8-8D61-FE877AC7D1F9}" type="datetimeFigureOut">
              <a:rPr lang="ru-RU"/>
              <a:pPr>
                <a:defRPr/>
              </a:pPr>
              <a:t>21.01.2018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056B76C-6FE4-44C1-99D9-4DA11BD0A511}" type="slidenum">
              <a:rPr lang="ru-RU" altLang="hu-HU"/>
              <a:pPr/>
              <a:t>‹#›</a:t>
            </a:fld>
            <a:endParaRPr lang="ru-RU" altLang="hu-HU"/>
          </a:p>
        </p:txBody>
      </p:sp>
    </p:spTree>
  </p:cSld>
  <p:clrMap bg1="lt1" tx1="dk1" bg2="lt2" tx2="dk2" accent1="accent1" accent2="accent2" accent3="accent3" accent4="accent4" accent5="accent5" accent6="accent6" hlink="hlink" folHlink="folHlink"/>
  <p:sldLayoutIdLst>
    <p:sldLayoutId id="2147495163" r:id="rId1"/>
    <p:sldLayoutId id="2147495164" r:id="rId2"/>
    <p:sldLayoutId id="2147495165" r:id="rId3"/>
    <p:sldLayoutId id="2147495166" r:id="rId4"/>
    <p:sldLayoutId id="2147495167" r:id="rId5"/>
    <p:sldLayoutId id="2147495168" r:id="rId6"/>
    <p:sldLayoutId id="2147495169" r:id="rId7"/>
    <p:sldLayoutId id="2147495170" r:id="rId8"/>
    <p:sldLayoutId id="2147495171" r:id="rId9"/>
    <p:sldLayoutId id="2147495172" r:id="rId10"/>
    <p:sldLayoutId id="21474951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hu-HU" smtClean="0"/>
              <a:t>Образец заголовка</a:t>
            </a:r>
          </a:p>
        </p:txBody>
      </p:sp>
      <p:sp>
        <p:nvSpPr>
          <p:cNvPr id="1229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hu-HU" smtClean="0"/>
              <a:t>Образец текста</a:t>
            </a:r>
          </a:p>
          <a:p>
            <a:pPr lvl="1"/>
            <a:r>
              <a:rPr lang="ru-RU" altLang="hu-HU" smtClean="0"/>
              <a:t>Второй уровень</a:t>
            </a:r>
          </a:p>
          <a:p>
            <a:pPr lvl="2"/>
            <a:r>
              <a:rPr lang="ru-RU" altLang="hu-HU" smtClean="0"/>
              <a:t>Третий уровень</a:t>
            </a:r>
          </a:p>
          <a:p>
            <a:pPr lvl="3"/>
            <a:r>
              <a:rPr lang="ru-RU" altLang="hu-HU" smtClean="0"/>
              <a:t>Четвертый уровень</a:t>
            </a:r>
          </a:p>
          <a:p>
            <a:pPr lvl="4"/>
            <a:r>
              <a:rPr lang="ru-RU" altLang="hu-H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40A6B90E-F599-456E-BA37-AF6E22BD7075}" type="datetimeFigureOut">
              <a:rPr lang="ru-RU"/>
              <a:pPr>
                <a:defRPr/>
              </a:pPr>
              <a:t>21.01.2018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3084CB4-BA95-4F6D-B3C9-24B79F819D54}" type="slidenum">
              <a:rPr lang="ru-RU" altLang="hu-HU"/>
              <a:pPr/>
              <a:t>‹#›</a:t>
            </a:fld>
            <a:endParaRPr lang="ru-RU" altLang="hu-HU"/>
          </a:p>
        </p:txBody>
      </p:sp>
    </p:spTree>
  </p:cSld>
  <p:clrMap bg1="lt1" tx1="dk1" bg2="lt2" tx2="dk2" accent1="accent1" accent2="accent2" accent3="accent3" accent4="accent4" accent5="accent5" accent6="accent6" hlink="hlink" folHlink="folHlink"/>
  <p:sldLayoutIdLst>
    <p:sldLayoutId id="2147495174" r:id="rId1"/>
    <p:sldLayoutId id="2147495175" r:id="rId2"/>
    <p:sldLayoutId id="2147495176" r:id="rId3"/>
    <p:sldLayoutId id="2147495177" r:id="rId4"/>
    <p:sldLayoutId id="2147495178" r:id="rId5"/>
    <p:sldLayoutId id="2147495179" r:id="rId6"/>
    <p:sldLayoutId id="2147495180" r:id="rId7"/>
    <p:sldLayoutId id="2147495181" r:id="rId8"/>
    <p:sldLayoutId id="2147495182" r:id="rId9"/>
    <p:sldLayoutId id="2147495183" r:id="rId10"/>
    <p:sldLayoutId id="21474951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hu-HU" smtClean="0"/>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hu-HU" smtClean="0"/>
              <a:t>Образец текста</a:t>
            </a:r>
          </a:p>
          <a:p>
            <a:pPr lvl="1"/>
            <a:r>
              <a:rPr lang="ru-RU" altLang="hu-HU" smtClean="0"/>
              <a:t>Второй уровень</a:t>
            </a:r>
          </a:p>
          <a:p>
            <a:pPr lvl="2"/>
            <a:r>
              <a:rPr lang="ru-RU" altLang="hu-HU" smtClean="0"/>
              <a:t>Третий уровень</a:t>
            </a:r>
          </a:p>
          <a:p>
            <a:pPr lvl="3"/>
            <a:r>
              <a:rPr lang="ru-RU" altLang="hu-HU" smtClean="0"/>
              <a:t>Четвертый уровень</a:t>
            </a:r>
          </a:p>
          <a:p>
            <a:pPr lvl="4"/>
            <a:r>
              <a:rPr lang="ru-RU" altLang="hu-H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586BB3F8-A328-4BF6-8EA0-BE60613F694B}" type="datetimeFigureOut">
              <a:rPr lang="ru-RU"/>
              <a:pPr>
                <a:defRPr/>
              </a:pPr>
              <a:t>21.01.2018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A156E16-EE5C-4DE6-93F1-2E944547DB01}" type="slidenum">
              <a:rPr lang="ru-RU" altLang="hu-HU"/>
              <a:pPr/>
              <a:t>‹#›</a:t>
            </a:fld>
            <a:endParaRPr lang="ru-RU" altLang="hu-HU"/>
          </a:p>
        </p:txBody>
      </p:sp>
    </p:spTree>
  </p:cSld>
  <p:clrMap bg1="lt1" tx1="dk1" bg2="lt2" tx2="dk2" accent1="accent1" accent2="accent2" accent3="accent3" accent4="accent4" accent5="accent5" accent6="accent6" hlink="hlink" folHlink="folHlink"/>
  <p:sldLayoutIdLst>
    <p:sldLayoutId id="2147495185" r:id="rId1"/>
    <p:sldLayoutId id="2147495186" r:id="rId2"/>
    <p:sldLayoutId id="2147495187" r:id="rId3"/>
    <p:sldLayoutId id="2147495188" r:id="rId4"/>
    <p:sldLayoutId id="2147495189" r:id="rId5"/>
    <p:sldLayoutId id="2147495190" r:id="rId6"/>
    <p:sldLayoutId id="2147495191" r:id="rId7"/>
    <p:sldLayoutId id="2147495192" r:id="rId8"/>
    <p:sldLayoutId id="2147495193" r:id="rId9"/>
    <p:sldLayoutId id="2147495194" r:id="rId10"/>
    <p:sldLayoutId id="21474951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hu-HU" smtClean="0"/>
              <a:t>Образец заголовка</a:t>
            </a:r>
          </a:p>
        </p:txBody>
      </p:sp>
      <p:sp>
        <p:nvSpPr>
          <p:cNvPr id="14339"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hu-HU" smtClean="0"/>
              <a:t>Образец текста</a:t>
            </a:r>
          </a:p>
          <a:p>
            <a:pPr lvl="1"/>
            <a:r>
              <a:rPr lang="ru-RU" altLang="hu-HU" smtClean="0"/>
              <a:t>Второй уровень</a:t>
            </a:r>
          </a:p>
          <a:p>
            <a:pPr lvl="2"/>
            <a:r>
              <a:rPr lang="ru-RU" altLang="hu-HU" smtClean="0"/>
              <a:t>Третий уровень</a:t>
            </a:r>
          </a:p>
          <a:p>
            <a:pPr lvl="3"/>
            <a:r>
              <a:rPr lang="ru-RU" altLang="hu-HU" smtClean="0"/>
              <a:t>Четвертый уровень</a:t>
            </a:r>
          </a:p>
          <a:p>
            <a:pPr lvl="4"/>
            <a:r>
              <a:rPr lang="ru-RU" altLang="hu-H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9406B722-D0A7-44D1-87FE-77B5DC03E2F9}" type="datetimeFigureOut">
              <a:rPr lang="ru-RU"/>
              <a:pPr>
                <a:defRPr/>
              </a:pPr>
              <a:t>21.01.2018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0401D18-A622-47D9-90D6-5A2B175FD802}" type="slidenum">
              <a:rPr lang="ru-RU" altLang="hu-HU"/>
              <a:pPr/>
              <a:t>‹#›</a:t>
            </a:fld>
            <a:endParaRPr lang="ru-RU" altLang="hu-HU"/>
          </a:p>
        </p:txBody>
      </p:sp>
    </p:spTree>
  </p:cSld>
  <p:clrMap bg1="lt1" tx1="dk1" bg2="lt2" tx2="dk2" accent1="accent1" accent2="accent2" accent3="accent3" accent4="accent4" accent5="accent5" accent6="accent6" hlink="hlink" folHlink="folHlink"/>
  <p:sldLayoutIdLst>
    <p:sldLayoutId id="2147495196" r:id="rId1"/>
    <p:sldLayoutId id="2147495197" r:id="rId2"/>
    <p:sldLayoutId id="2147495198" r:id="rId3"/>
    <p:sldLayoutId id="2147495199" r:id="rId4"/>
    <p:sldLayoutId id="2147495200" r:id="rId5"/>
    <p:sldLayoutId id="2147495201" r:id="rId6"/>
    <p:sldLayoutId id="2147495202" r:id="rId7"/>
    <p:sldLayoutId id="2147495203" r:id="rId8"/>
    <p:sldLayoutId id="2147495204" r:id="rId9"/>
    <p:sldLayoutId id="2147495205" r:id="rId10"/>
    <p:sldLayoutId id="2147495206" r:id="rId11"/>
    <p:sldLayoutId id="21474952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288"/>
            <a:ext cx="7886700" cy="77311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0" y="871538"/>
            <a:ext cx="7886700" cy="530542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6457950" y="6356350"/>
            <a:ext cx="10795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AFD9A7C-2457-4727-B7B9-C58292A53405}" type="slidenum">
              <a:rPr lang="ru-RU" altLang="hu-HU"/>
              <a:pPr/>
              <a:t>‹#›</a:t>
            </a:fld>
            <a:endParaRPr lang="ru-RU" altLang="hu-HU"/>
          </a:p>
        </p:txBody>
      </p:sp>
      <p:pic>
        <p:nvPicPr>
          <p:cNvPr id="2055"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 y="406400"/>
            <a:ext cx="592138"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Рисунок 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3206750"/>
            <a:ext cx="62865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084" r:id="rId1"/>
    <p:sldLayoutId id="2147495085" r:id="rId2"/>
    <p:sldLayoutId id="2147495086" r:id="rId3"/>
    <p:sldLayoutId id="2147495087" r:id="rId4"/>
    <p:sldLayoutId id="2147495088" r:id="rId5"/>
    <p:sldLayoutId id="2147495089" r:id="rId6"/>
    <p:sldLayoutId id="2147495090" r:id="rId7"/>
    <p:sldLayoutId id="2147495091" r:id="rId8"/>
    <p:sldLayoutId id="2147495092" r:id="rId9"/>
    <p:sldLayoutId id="2147495093" r:id="rId10"/>
    <p:sldLayoutId id="2147495094"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288"/>
            <a:ext cx="7886700" cy="77311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0" y="871538"/>
            <a:ext cx="7886700" cy="530542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6457950" y="6356350"/>
            <a:ext cx="10795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DD1EA87-538B-407A-8EB0-9CD592B471AB}" type="slidenum">
              <a:rPr lang="ru-RU" altLang="hu-HU"/>
              <a:pPr/>
              <a:t>‹#›</a:t>
            </a:fld>
            <a:endParaRPr lang="ru-RU" altLang="hu-HU"/>
          </a:p>
        </p:txBody>
      </p:sp>
      <p:pic>
        <p:nvPicPr>
          <p:cNvPr id="3079"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 y="406400"/>
            <a:ext cx="592138"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Рисунок 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3206750"/>
            <a:ext cx="62865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095" r:id="rId1"/>
    <p:sldLayoutId id="2147495096" r:id="rId2"/>
    <p:sldLayoutId id="2147495097" r:id="rId3"/>
    <p:sldLayoutId id="2147495098" r:id="rId4"/>
    <p:sldLayoutId id="2147495099" r:id="rId5"/>
    <p:sldLayoutId id="2147495100" r:id="rId6"/>
    <p:sldLayoutId id="2147495101" r:id="rId7"/>
    <p:sldLayoutId id="2147495102" r:id="rId8"/>
    <p:sldLayoutId id="2147495103" r:id="rId9"/>
    <p:sldLayoutId id="2147495104" r:id="rId10"/>
    <p:sldLayoutId id="2147495105"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288"/>
            <a:ext cx="7886700" cy="77311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0" y="871538"/>
            <a:ext cx="7886700" cy="530542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6457950" y="6356350"/>
            <a:ext cx="10795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9204161-784A-4E46-80F0-E362732D2A5A}" type="slidenum">
              <a:rPr lang="ru-RU" altLang="hu-HU"/>
              <a:pPr/>
              <a:t>‹#›</a:t>
            </a:fld>
            <a:endParaRPr lang="ru-RU" altLang="hu-HU"/>
          </a:p>
        </p:txBody>
      </p:sp>
      <p:pic>
        <p:nvPicPr>
          <p:cNvPr id="4103"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 y="406400"/>
            <a:ext cx="592138"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Рисунок 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3206750"/>
            <a:ext cx="62865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106" r:id="rId1"/>
    <p:sldLayoutId id="2147495107" r:id="rId2"/>
    <p:sldLayoutId id="2147495108" r:id="rId3"/>
    <p:sldLayoutId id="2147495109" r:id="rId4"/>
    <p:sldLayoutId id="2147495110" r:id="rId5"/>
    <p:sldLayoutId id="2147495111" r:id="rId6"/>
    <p:sldLayoutId id="2147495112" r:id="rId7"/>
    <p:sldLayoutId id="2147495113" r:id="rId8"/>
    <p:sldLayoutId id="2147495114" r:id="rId9"/>
    <p:sldLayoutId id="2147495115" r:id="rId10"/>
    <p:sldLayoutId id="2147495116"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288"/>
            <a:ext cx="7886700" cy="77311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0" y="871538"/>
            <a:ext cx="7886700" cy="530542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6457950" y="6356350"/>
            <a:ext cx="10795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F5F85BD-CE2A-4A32-A0FF-E1E14769F815}" type="slidenum">
              <a:rPr lang="ru-RU" altLang="hu-HU"/>
              <a:pPr/>
              <a:t>‹#›</a:t>
            </a:fld>
            <a:endParaRPr lang="ru-RU" altLang="hu-HU"/>
          </a:p>
        </p:txBody>
      </p:sp>
      <p:pic>
        <p:nvPicPr>
          <p:cNvPr id="5127"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 y="406400"/>
            <a:ext cx="592138"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Рисунок 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3206750"/>
            <a:ext cx="62865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117" r:id="rId1"/>
    <p:sldLayoutId id="2147495118" r:id="rId2"/>
    <p:sldLayoutId id="2147495119" r:id="rId3"/>
    <p:sldLayoutId id="2147495120" r:id="rId4"/>
    <p:sldLayoutId id="2147495121" r:id="rId5"/>
    <p:sldLayoutId id="2147495122" r:id="rId6"/>
    <p:sldLayoutId id="2147495123" r:id="rId7"/>
    <p:sldLayoutId id="2147495124" r:id="rId8"/>
    <p:sldLayoutId id="2147495125" r:id="rId9"/>
    <p:sldLayoutId id="2147495126" r:id="rId10"/>
    <p:sldLayoutId id="2147495127"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288"/>
            <a:ext cx="7886700" cy="77311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0" y="871538"/>
            <a:ext cx="7886700" cy="530542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6457950" y="6356350"/>
            <a:ext cx="10795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5029733-04EE-4877-B35D-E6C16548F165}" type="slidenum">
              <a:rPr lang="ru-RU" altLang="hu-HU"/>
              <a:pPr/>
              <a:t>‹#›</a:t>
            </a:fld>
            <a:endParaRPr lang="ru-RU" altLang="hu-HU"/>
          </a:p>
        </p:txBody>
      </p:sp>
      <p:pic>
        <p:nvPicPr>
          <p:cNvPr id="6151" name="Рисунок 7"/>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 y="406400"/>
            <a:ext cx="592138"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Рисунок 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3206750"/>
            <a:ext cx="62865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5128" r:id="rId1"/>
    <p:sldLayoutId id="2147495129" r:id="rId2"/>
    <p:sldLayoutId id="2147495130" r:id="rId3"/>
    <p:sldLayoutId id="2147495131" r:id="rId4"/>
    <p:sldLayoutId id="2147495132" r:id="rId5"/>
    <p:sldLayoutId id="2147495133" r:id="rId6"/>
    <p:sldLayoutId id="2147495134" r:id="rId7"/>
    <p:sldLayoutId id="2147495135" r:id="rId8"/>
    <p:sldLayoutId id="2147495136" r:id="rId9"/>
    <p:sldLayoutId id="2147495137" r:id="rId10"/>
    <p:sldLayoutId id="2147495138"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2155825" y="273050"/>
            <a:ext cx="48323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ru-RU" smtClean="0"/>
              <a:t>Click to edit the title text format</a:t>
            </a:r>
          </a:p>
        </p:txBody>
      </p:sp>
      <p:sp>
        <p:nvSpPr>
          <p:cNvPr id="7172" name="Rectangle 3"/>
          <p:cNvSpPr>
            <a:spLocks noGrp="1" noChangeArrowheads="1"/>
          </p:cNvSpPr>
          <p:nvPr>
            <p:ph type="body" idx="1"/>
          </p:nvPr>
        </p:nvSpPr>
        <p:spPr bwMode="auto">
          <a:xfrm>
            <a:off x="457200" y="1604963"/>
            <a:ext cx="8045450"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78" rIns="0" bIns="0" numCol="1" anchor="t" anchorCtr="0" compatLnSpc="1">
            <a:prstTxWarp prst="textNoShape">
              <a:avLst/>
            </a:prstTxWarp>
          </a:bodyPr>
          <a:lstStyle/>
          <a:p>
            <a:pPr lvl="0"/>
            <a:r>
              <a:rPr lang="en-GB" altLang="ru-RU" smtClean="0"/>
              <a:t>Click to edit the outline text format</a:t>
            </a:r>
          </a:p>
          <a:p>
            <a:pPr lvl="1"/>
            <a:r>
              <a:rPr lang="en-GB" altLang="ru-RU" smtClean="0"/>
              <a:t>Second Outline Level</a:t>
            </a:r>
          </a:p>
          <a:p>
            <a:pPr lvl="2"/>
            <a:r>
              <a:rPr lang="en-GB" altLang="ru-RU" smtClean="0"/>
              <a:t>Third Outline Level</a:t>
            </a:r>
          </a:p>
          <a:p>
            <a:pPr lvl="3"/>
            <a:r>
              <a:rPr lang="en-GB" altLang="ru-RU" smtClean="0"/>
              <a:t>Fourth Outline Level</a:t>
            </a:r>
          </a:p>
          <a:p>
            <a:pPr lvl="4"/>
            <a:r>
              <a:rPr lang="en-GB" altLang="ru-RU" smtClean="0"/>
              <a:t>Fifth Outline Level</a:t>
            </a:r>
          </a:p>
          <a:p>
            <a:pPr lvl="4"/>
            <a:r>
              <a:rPr lang="en-GB" altLang="ru-RU" smtClean="0"/>
              <a:t>Sixth Outline Level</a:t>
            </a:r>
          </a:p>
          <a:p>
            <a:pPr lvl="4"/>
            <a:r>
              <a:rPr lang="en-GB" altLang="ru-RU" smtClean="0"/>
              <a:t>Seventh Outline Level</a:t>
            </a:r>
          </a:p>
        </p:txBody>
      </p:sp>
      <p:sp>
        <p:nvSpPr>
          <p:cNvPr id="2" name="Rectangle 4"/>
          <p:cNvSpPr>
            <a:spLocks noGrp="1" noChangeArrowheads="1"/>
          </p:cNvSpPr>
          <p:nvPr>
            <p:ph type="dt"/>
          </p:nvPr>
        </p:nvSpPr>
        <p:spPr bwMode="auto">
          <a:xfrm>
            <a:off x="457200" y="6246813"/>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hangingPunct="1">
              <a:buFont typeface="Times New Roman" pitchFamily="16" charset="0"/>
              <a:buNone/>
              <a:tabLst>
                <a:tab pos="449263" algn="l"/>
                <a:tab pos="898525" algn="l"/>
                <a:tab pos="1347788" algn="l"/>
                <a:tab pos="1797050" algn="l"/>
              </a:tabLst>
              <a:defRPr sz="1400">
                <a:solidFill>
                  <a:srgbClr val="FFFFFF"/>
                </a:solidFill>
                <a:latin typeface="Times New Roman" pitchFamily="16" charset="0"/>
                <a:ea typeface="SimSun" charset="-122"/>
                <a:cs typeface="+mn-cs"/>
              </a:defRPr>
            </a:lvl1pPr>
          </a:lstStyle>
          <a:p>
            <a:pPr>
              <a:defRPr/>
            </a:pPr>
            <a:endParaRPr lang="en-US"/>
          </a:p>
        </p:txBody>
      </p:sp>
      <p:sp>
        <p:nvSpPr>
          <p:cNvPr id="3077" name="Rectangle 5"/>
          <p:cNvSpPr>
            <a:spLocks noGrp="1" noChangeArrowheads="1"/>
          </p:cNvSpPr>
          <p:nvPr>
            <p:ph type="ftr"/>
          </p:nvPr>
        </p:nvSpPr>
        <p:spPr bwMode="auto">
          <a:xfrm>
            <a:off x="3127375" y="6246813"/>
            <a:ext cx="289718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hangingPunct="1">
              <a:buFont typeface="Times New Roman" pitchFamily="16" charset="0"/>
              <a:buNone/>
              <a:tabLst>
                <a:tab pos="449263" algn="l"/>
                <a:tab pos="898525" algn="l"/>
                <a:tab pos="1347788" algn="l"/>
                <a:tab pos="1797050" algn="l"/>
                <a:tab pos="2246313" algn="l"/>
                <a:tab pos="2695575" algn="l"/>
              </a:tabLst>
              <a:defRPr sz="1400">
                <a:solidFill>
                  <a:srgbClr val="FFFFFF"/>
                </a:solidFill>
                <a:latin typeface="Times New Roman" pitchFamily="16" charset="0"/>
                <a:ea typeface="SimSun" charset="-122"/>
                <a:cs typeface="+mn-cs"/>
              </a:defRPr>
            </a:lvl1pPr>
          </a:lstStyle>
          <a:p>
            <a:pPr>
              <a:defRPr/>
            </a:pPr>
            <a:endParaRPr lang="en-US"/>
          </a:p>
        </p:txBody>
      </p:sp>
      <p:sp>
        <p:nvSpPr>
          <p:cNvPr id="3078" name="Rectangle 6"/>
          <p:cNvSpPr>
            <a:spLocks noGrp="1" noChangeArrowheads="1"/>
          </p:cNvSpPr>
          <p:nvPr>
            <p:ph type="sldNum"/>
          </p:nvPr>
        </p:nvSpPr>
        <p:spPr bwMode="auto">
          <a:xfrm>
            <a:off x="6556375" y="6246813"/>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Font typeface="Times New Roman" panose="02020603050405020304" pitchFamily="18" charset="0"/>
              <a:buNone/>
              <a:defRPr sz="1400">
                <a:solidFill>
                  <a:srgbClr val="FFFFFF"/>
                </a:solidFill>
                <a:latin typeface="Times New Roman" panose="02020603050405020304" pitchFamily="18" charset="0"/>
                <a:cs typeface="Droid Sans Fallback"/>
              </a:defRPr>
            </a:lvl1pPr>
          </a:lstStyle>
          <a:p>
            <a:fld id="{818F3881-8502-4181-91F3-4563BC4405D1}"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95050" r:id="rId1"/>
    <p:sldLayoutId id="2147495051" r:id="rId2"/>
    <p:sldLayoutId id="2147495052" r:id="rId3"/>
    <p:sldLayoutId id="2147495053" r:id="rId4"/>
    <p:sldLayoutId id="2147495054" r:id="rId5"/>
    <p:sldLayoutId id="2147495055" r:id="rId6"/>
    <p:sldLayoutId id="2147495056" r:id="rId7"/>
    <p:sldLayoutId id="2147495057" r:id="rId8"/>
    <p:sldLayoutId id="2147495058" r:id="rId9"/>
    <p:sldLayoutId id="2147495059" r:id="rId10"/>
    <p:sldLayoutId id="2147495060" r:id="rId11"/>
    <p:sldLayoutId id="2147495061" r:id="rId12"/>
    <p:sldLayoutId id="2147495062" r:id="rId13"/>
  </p:sldLayoutIdLst>
  <p:timing>
    <p:tnLst>
      <p:par>
        <p:cTn id="1" dur="indefinite" restart="never" nodeType="tmRoot"/>
      </p:par>
    </p:tnLst>
  </p:timing>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288"/>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49263" rtl="0" eaLnBrk="0" fontAlgn="base" hangingPunct="0">
        <a:lnSpc>
          <a:spcPct val="93000"/>
        </a:lnSpc>
        <a:spcBef>
          <a:spcPct val="0"/>
        </a:spcBef>
        <a:spcAft>
          <a:spcPts val="1025"/>
        </a:spcAft>
        <a:buClr>
          <a:srgbClr val="000000"/>
        </a:buClr>
        <a:buSzPct val="100000"/>
        <a:buFont typeface="Times New Roman" pitchFamily="18" charset="0"/>
        <a:buChar char="–"/>
        <a:defRPr sz="2500">
          <a:solidFill>
            <a:srgbClr val="FFFFFF"/>
          </a:solidFill>
          <a:latin typeface="+mn-lt"/>
          <a:ea typeface="+mn-ea"/>
          <a:cs typeface="+mn-cs"/>
        </a:defRPr>
      </a:lvl2pPr>
      <a:lvl3pPr marL="1143000" indent="-228600" algn="l" defTabSz="449263" rtl="0" eaLnBrk="0" fontAlgn="base" hangingPunct="0">
        <a:lnSpc>
          <a:spcPct val="93000"/>
        </a:lnSpc>
        <a:spcBef>
          <a:spcPct val="0"/>
        </a:spcBef>
        <a:spcAft>
          <a:spcPts val="775"/>
        </a:spcAft>
        <a:buClr>
          <a:srgbClr val="000000"/>
        </a:buClr>
        <a:buSzPct val="100000"/>
        <a:buFont typeface="Times New Roman" pitchFamily="18" charset="0"/>
        <a:buChar char="•"/>
        <a:defRPr sz="2200">
          <a:solidFill>
            <a:srgbClr val="FFFFFF"/>
          </a:solidFill>
          <a:latin typeface="+mn-lt"/>
          <a:ea typeface="+mn-ea"/>
          <a:cs typeface="+mn-cs"/>
        </a:defRPr>
      </a:lvl3pPr>
      <a:lvl4pPr marL="1600200" indent="-228600" algn="l" defTabSz="449263" rtl="0" eaLnBrk="0" fontAlgn="base" hangingPunct="0">
        <a:lnSpc>
          <a:spcPct val="93000"/>
        </a:lnSpc>
        <a:spcBef>
          <a:spcPct val="0"/>
        </a:spcBef>
        <a:spcAft>
          <a:spcPts val="513"/>
        </a:spcAft>
        <a:buClr>
          <a:srgbClr val="000000"/>
        </a:buClr>
        <a:buSzPct val="100000"/>
        <a:buFont typeface="Times New Roman" pitchFamily="18" charset="0"/>
        <a:buChar char="–"/>
        <a:defRPr sz="2000">
          <a:solidFill>
            <a:srgbClr val="FFFFFF"/>
          </a:solidFill>
          <a:latin typeface="+mn-lt"/>
          <a:ea typeface="+mn-ea"/>
          <a:cs typeface="+mn-cs"/>
        </a:defRPr>
      </a:lvl4pPr>
      <a:lvl5pPr marL="2057400" indent="-228600" algn="l" defTabSz="449263" rtl="0" eaLnBrk="0" fontAlgn="base" hangingPunct="0">
        <a:lnSpc>
          <a:spcPct val="93000"/>
        </a:lnSpc>
        <a:spcBef>
          <a:spcPct val="0"/>
        </a:spcBef>
        <a:spcAft>
          <a:spcPts val="250"/>
        </a:spcAft>
        <a:buClr>
          <a:srgbClr val="000000"/>
        </a:buClr>
        <a:buSzPct val="100000"/>
        <a:buFont typeface="Times New Roman" pitchFamily="18" charset="0"/>
        <a:buChar char="»"/>
        <a:defRPr sz="2000">
          <a:solidFill>
            <a:srgbClr val="FFFFFF"/>
          </a:solidFill>
          <a:latin typeface="+mn-lt"/>
          <a:ea typeface="+mn-ea"/>
          <a:cs typeface="+mn-cs"/>
        </a:defRPr>
      </a:lvl5pPr>
      <a:lvl6pPr marL="25146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6pPr>
      <a:lvl7pPr marL="29718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7pPr>
      <a:lvl8pPr marL="34290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8pPr>
      <a:lvl9pPr marL="38862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hu-HU" smtClean="0"/>
              <a:t>Haga clic para cambiar el estilo de título	</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hu-HU" smtClean="0"/>
              <a:t>Haga clic para modificar el estilo de texto del patrón</a:t>
            </a:r>
          </a:p>
          <a:p>
            <a:pPr lvl="1"/>
            <a:r>
              <a:rPr lang="es-ES" altLang="hu-HU" smtClean="0"/>
              <a:t>Segundo nivel</a:t>
            </a:r>
          </a:p>
          <a:p>
            <a:pPr lvl="2"/>
            <a:r>
              <a:rPr lang="es-ES" altLang="hu-HU" smtClean="0"/>
              <a:t>Tercer nivel</a:t>
            </a:r>
          </a:p>
          <a:p>
            <a:pPr lvl="3"/>
            <a:r>
              <a:rPr lang="es-ES" altLang="hu-HU" smtClean="0"/>
              <a:t>Cuarto nivel</a:t>
            </a:r>
          </a:p>
          <a:p>
            <a:pPr lvl="4"/>
            <a:r>
              <a:rPr lang="es-ES" altLang="hu-HU"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BB5E1440-B4EF-436A-9666-F049B838B885}" type="slidenum">
              <a:rPr lang="es-ES" altLang="hu-HU"/>
              <a:pPr/>
              <a:t>‹#›</a:t>
            </a:fld>
            <a:endParaRPr lang="es-ES" altLang="hu-HU"/>
          </a:p>
        </p:txBody>
      </p:sp>
    </p:spTree>
  </p:cSld>
  <p:clrMap bg1="lt1" tx1="dk1" bg2="lt2" tx2="dk2" accent1="accent1" accent2="accent2" accent3="accent3" accent4="accent4" accent5="accent5" accent6="accent6" hlink="hlink" folHlink="folHlink"/>
  <p:sldLayoutIdLst>
    <p:sldLayoutId id="2147495063" r:id="rId1"/>
    <p:sldLayoutId id="2147495064" r:id="rId2"/>
    <p:sldLayoutId id="2147495065" r:id="rId3"/>
    <p:sldLayoutId id="2147495066" r:id="rId4"/>
    <p:sldLayoutId id="2147495067" r:id="rId5"/>
    <p:sldLayoutId id="2147495068" r:id="rId6"/>
    <p:sldLayoutId id="2147495139" r:id="rId7"/>
    <p:sldLayoutId id="2147495069" r:id="rId8"/>
    <p:sldLayoutId id="2147495070" r:id="rId9"/>
    <p:sldLayoutId id="2147495071" r:id="rId10"/>
    <p:sldLayoutId id="214749507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userDrawn="1"/>
        </p:nvSpPr>
        <p:spPr bwMode="auto">
          <a:xfrm>
            <a:off x="0" y="6597650"/>
            <a:ext cx="9144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600">
              <a:solidFill>
                <a:srgbClr val="000000"/>
              </a:solidFill>
            </a:endParaRPr>
          </a:p>
        </p:txBody>
      </p:sp>
      <p:sp>
        <p:nvSpPr>
          <p:cNvPr id="9219" name="Rectangle 3"/>
          <p:cNvSpPr>
            <a:spLocks noChangeArrowheads="1"/>
          </p:cNvSpPr>
          <p:nvPr userDrawn="1"/>
        </p:nvSpPr>
        <p:spPr bwMode="black">
          <a:xfrm>
            <a:off x="0" y="6589713"/>
            <a:ext cx="687705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b="1">
              <a:solidFill>
                <a:srgbClr val="FF0000"/>
              </a:solidFill>
            </a:endParaRPr>
          </a:p>
        </p:txBody>
      </p:sp>
      <p:sp>
        <p:nvSpPr>
          <p:cNvPr id="9220" name="Rectangle 4"/>
          <p:cNvSpPr>
            <a:spLocks noChangeArrowheads="1"/>
          </p:cNvSpPr>
          <p:nvPr userDrawn="1"/>
        </p:nvSpPr>
        <p:spPr bwMode="auto">
          <a:xfrm>
            <a:off x="0" y="0"/>
            <a:ext cx="9144000" cy="765175"/>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600">
              <a:solidFill>
                <a:srgbClr val="000000"/>
              </a:solidFill>
            </a:endParaRPr>
          </a:p>
        </p:txBody>
      </p:sp>
      <p:sp>
        <p:nvSpPr>
          <p:cNvPr id="9221" name="Rectangle 4"/>
          <p:cNvSpPr>
            <a:spLocks noChangeArrowheads="1"/>
          </p:cNvSpPr>
          <p:nvPr userDrawn="1"/>
        </p:nvSpPr>
        <p:spPr bwMode="black">
          <a:xfrm>
            <a:off x="0" y="6589713"/>
            <a:ext cx="644366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sz="1400" b="1">
              <a:solidFill>
                <a:srgbClr val="FF0000"/>
              </a:solidFill>
            </a:endParaRPr>
          </a:p>
        </p:txBody>
      </p:sp>
      <p:sp>
        <p:nvSpPr>
          <p:cNvPr id="6" name="Rectangle 6"/>
          <p:cNvSpPr>
            <a:spLocks noGrp="1" noChangeArrowheads="1"/>
          </p:cNvSpPr>
          <p:nvPr>
            <p:ph type="sldNum" sz="quarter" idx="4"/>
          </p:nvPr>
        </p:nvSpPr>
        <p:spPr>
          <a:xfrm>
            <a:off x="8229600" y="6553200"/>
            <a:ext cx="914400" cy="304800"/>
          </a:xfrm>
          <a:prstGeom prst="rect">
            <a:avLst/>
          </a:prstGeom>
          <a:ln/>
        </p:spPr>
        <p:txBody>
          <a:bodyPr vert="horz" wrap="square" lIns="91440" tIns="45720" rIns="91440" bIns="45720" numCol="1" anchor="t" anchorCtr="0" compatLnSpc="1">
            <a:prstTxWarp prst="textNoShape">
              <a:avLst/>
            </a:prstTxWarp>
          </a:bodyPr>
          <a:lstStyle>
            <a:lvl1pPr algn="ctr">
              <a:defRPr sz="1500" b="1">
                <a:solidFill>
                  <a:srgbClr val="FF0000"/>
                </a:solidFill>
              </a:defRPr>
            </a:lvl1pPr>
          </a:lstStyle>
          <a:p>
            <a:fld id="{02257C04-AE68-48D2-BF8A-823F9286CEFA}" type="slidenum">
              <a:rPr lang="en-GB" altLang="fr-FR"/>
              <a:pPr/>
              <a:t>‹#›</a:t>
            </a:fld>
            <a:endParaRPr lang="en-GB" altLang="fr-FR"/>
          </a:p>
        </p:txBody>
      </p:sp>
    </p:spTree>
  </p:cSld>
  <p:clrMap bg1="lt1" tx1="dk1" bg2="lt2" tx2="dk2" accent1="accent1" accent2="accent2" accent3="accent3" accent4="accent4" accent5="accent5" accent6="accent6" hlink="hlink" folHlink="folHlink"/>
  <p:sldLayoutIdLst>
    <p:sldLayoutId id="2147495140" r:id="rId1"/>
    <p:sldLayoutId id="2147495141" r:id="rId2"/>
    <p:sldLayoutId id="2147495142" r:id="rId3"/>
    <p:sldLayoutId id="2147495143" r:id="rId4"/>
    <p:sldLayoutId id="2147495144" r:id="rId5"/>
    <p:sldLayoutId id="2147495145" r:id="rId6"/>
    <p:sldLayoutId id="2147495146" r:id="rId7"/>
    <p:sldLayoutId id="2147495147" r:id="rId8"/>
    <p:sldLayoutId id="2147495148" r:id="rId9"/>
    <p:sldLayoutId id="2147495149" r:id="rId10"/>
    <p:sldLayoutId id="2147495150" r:id="rId11"/>
    <p:sldLayoutId id="2147495151" r:id="rId12"/>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0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1.xml"/><Relationship Id="rId5" Type="http://schemas.openxmlformats.org/officeDocument/2006/relationships/image" Target="../media/image20.jpeg"/><Relationship Id="rId4" Type="http://schemas.openxmlformats.org/officeDocument/2006/relationships/hyperlink" Target="http://www.google.ru/url?sa=i&amp;rct=j&amp;q=&amp;esrc=s&amp;source=images&amp;cd=&amp;cad=rja&amp;uact=8&amp;ved=0ahUKEwjGy7eSkqfKAhWrn3IKHYP8BzcQjRwIBw&amp;url=http://www.ekspla.com/product/cars-microspectrometer&amp;psig=AFQjCNHYRVm-IUtZ4km3qji-O3D02W4RYA&amp;ust=1452786576397099"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Прямоугольник 5"/>
          <p:cNvSpPr>
            <a:spLocks noChangeArrowheads="1"/>
          </p:cNvSpPr>
          <p:nvPr/>
        </p:nvSpPr>
        <p:spPr bwMode="auto">
          <a:xfrm>
            <a:off x="-12700" y="4570991"/>
            <a:ext cx="91440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hu-HU" sz="2500" b="1" dirty="0" smtClean="0">
                <a:solidFill>
                  <a:srgbClr val="024674"/>
                </a:solidFill>
              </a:rPr>
              <a:t>Dénes Lajos Nagy </a:t>
            </a:r>
            <a:endParaRPr lang="en-GB" altLang="hu-HU" sz="2500" b="1" dirty="0">
              <a:solidFill>
                <a:srgbClr val="024674"/>
              </a:solidFill>
            </a:endParaRPr>
          </a:p>
        </p:txBody>
      </p:sp>
      <p:sp>
        <p:nvSpPr>
          <p:cNvPr id="234500" name="Скругленный прямоугольник 6"/>
          <p:cNvSpPr>
            <a:spLocks noChangeArrowheads="1"/>
          </p:cNvSpPr>
          <p:nvPr/>
        </p:nvSpPr>
        <p:spPr bwMode="auto">
          <a:xfrm>
            <a:off x="571500" y="1210827"/>
            <a:ext cx="8039100" cy="2778633"/>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en-GB" altLang="hu-HU" sz="3500" b="1" dirty="0" smtClean="0">
                <a:solidFill>
                  <a:srgbClr val="FFFF00"/>
                </a:solidFill>
              </a:rPr>
              <a:t>Programme Advisory Committee</a:t>
            </a:r>
          </a:p>
          <a:p>
            <a:pPr algn="ctr" eaLnBrk="1" hangingPunct="1">
              <a:lnSpc>
                <a:spcPct val="120000"/>
              </a:lnSpc>
            </a:pPr>
            <a:r>
              <a:rPr lang="en-GB" altLang="hu-HU" sz="3500" b="1" dirty="0" smtClean="0">
                <a:solidFill>
                  <a:srgbClr val="FFFF00"/>
                </a:solidFill>
              </a:rPr>
              <a:t>for Condensed Matter Physics</a:t>
            </a:r>
          </a:p>
          <a:p>
            <a:pPr algn="ctr" eaLnBrk="1" hangingPunct="1">
              <a:lnSpc>
                <a:spcPct val="120000"/>
              </a:lnSpc>
            </a:pPr>
            <a:endParaRPr lang="en-GB" altLang="hu-HU" sz="500" b="1" dirty="0" smtClean="0">
              <a:solidFill>
                <a:srgbClr val="FFFF00"/>
              </a:solidFill>
            </a:endParaRPr>
          </a:p>
          <a:p>
            <a:pPr algn="ctr" eaLnBrk="1" hangingPunct="1">
              <a:lnSpc>
                <a:spcPct val="120000"/>
              </a:lnSpc>
            </a:pPr>
            <a:r>
              <a:rPr lang="en-GB" altLang="hu-HU" sz="2800" b="1" dirty="0" smtClean="0">
                <a:solidFill>
                  <a:srgbClr val="FFFF00"/>
                </a:solidFill>
              </a:rPr>
              <a:t>46</a:t>
            </a:r>
            <a:r>
              <a:rPr lang="en-GB" altLang="hu-HU" sz="2800" b="1" baseline="30000" dirty="0" smtClean="0">
                <a:solidFill>
                  <a:srgbClr val="FFFF00"/>
                </a:solidFill>
              </a:rPr>
              <a:t>th</a:t>
            </a:r>
            <a:r>
              <a:rPr lang="en-GB" altLang="hu-HU" sz="2800" b="1" dirty="0" smtClean="0">
                <a:solidFill>
                  <a:srgbClr val="FFFF00"/>
                </a:solidFill>
              </a:rPr>
              <a:t> meeting</a:t>
            </a:r>
          </a:p>
          <a:p>
            <a:pPr algn="ctr" eaLnBrk="1" hangingPunct="1">
              <a:lnSpc>
                <a:spcPct val="120000"/>
              </a:lnSpc>
            </a:pPr>
            <a:endParaRPr lang="en-GB" altLang="hu-HU" sz="2800" b="1" dirty="0">
              <a:solidFill>
                <a:srgbClr val="FFFF00"/>
              </a:solidFill>
            </a:endParaRPr>
          </a:p>
        </p:txBody>
      </p:sp>
      <p:sp>
        <p:nvSpPr>
          <p:cNvPr id="5" name="Rectangle 4"/>
          <p:cNvSpPr>
            <a:spLocks noChangeArrowheads="1"/>
          </p:cNvSpPr>
          <p:nvPr/>
        </p:nvSpPr>
        <p:spPr bwMode="auto">
          <a:xfrm>
            <a:off x="3430682" y="3323422"/>
            <a:ext cx="230383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sz="3500" b="1" dirty="0" smtClean="0">
                <a:solidFill>
                  <a:srgbClr val="FFFF00"/>
                </a:solidFill>
              </a:rPr>
              <a:t>Follow-up</a:t>
            </a:r>
            <a:endParaRPr lang="en-GB" altLang="hu-HU" sz="35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Прямоугольник 1"/>
          <p:cNvSpPr>
            <a:spLocks noChangeArrowheads="1"/>
          </p:cNvSpPr>
          <p:nvPr/>
        </p:nvSpPr>
        <p:spPr bwMode="auto">
          <a:xfrm>
            <a:off x="392113" y="355600"/>
            <a:ext cx="8383587" cy="769938"/>
          </a:xfrm>
          <a:prstGeom prst="rect">
            <a:avLst/>
          </a:prstGeom>
          <a:solidFill>
            <a:srgbClr val="FFFF00"/>
          </a:solidFill>
          <a:ln w="9525">
            <a:solidFill>
              <a:srgbClr val="C00000"/>
            </a:solidFill>
            <a:miter lim="800000"/>
            <a:headEnd/>
            <a:tailEnd/>
          </a:ln>
        </p:spPr>
        <p:txBody>
          <a:bodyPr>
            <a:spAutoFit/>
          </a:bodyPr>
          <a:lstStyle>
            <a:lvl1pPr defTabSz="812800" eaLnBrk="0" hangingPunct="0">
              <a:defRPr>
                <a:solidFill>
                  <a:schemeClr val="tx1"/>
                </a:solidFill>
                <a:latin typeface="Arial" panose="020B0604020202020204" pitchFamily="34" charset="0"/>
                <a:cs typeface="Arial" panose="020B0604020202020204" pitchFamily="34" charset="0"/>
              </a:defRPr>
            </a:lvl1pPr>
            <a:lvl2pPr marL="742950" indent="-285750" defTabSz="812800" eaLnBrk="0" hangingPunct="0">
              <a:defRPr>
                <a:solidFill>
                  <a:schemeClr val="tx1"/>
                </a:solidFill>
                <a:latin typeface="Arial" panose="020B0604020202020204" pitchFamily="34" charset="0"/>
                <a:cs typeface="Arial" panose="020B0604020202020204" pitchFamily="34" charset="0"/>
              </a:defRPr>
            </a:lvl2pPr>
            <a:lvl3pPr marL="1143000" indent="-228600" defTabSz="812800" eaLnBrk="0" hangingPunct="0">
              <a:defRPr>
                <a:solidFill>
                  <a:schemeClr val="tx1"/>
                </a:solidFill>
                <a:latin typeface="Arial" panose="020B0604020202020204" pitchFamily="34" charset="0"/>
                <a:cs typeface="Arial" panose="020B0604020202020204" pitchFamily="34" charset="0"/>
              </a:defRPr>
            </a:lvl3pPr>
            <a:lvl4pPr marL="1600200" indent="-228600" defTabSz="812800" eaLnBrk="0" hangingPunct="0">
              <a:defRPr>
                <a:solidFill>
                  <a:schemeClr val="tx1"/>
                </a:solidFill>
                <a:latin typeface="Arial" panose="020B0604020202020204" pitchFamily="34" charset="0"/>
                <a:cs typeface="Arial" panose="020B0604020202020204" pitchFamily="34" charset="0"/>
              </a:defRPr>
            </a:lvl4pPr>
            <a:lvl5pPr marL="2057400" indent="-228600" defTabSz="812800" eaLnBrk="0" hangingPunct="0">
              <a:defRPr>
                <a:solidFill>
                  <a:schemeClr val="tx1"/>
                </a:solidFill>
                <a:latin typeface="Arial" panose="020B0604020202020204" pitchFamily="34" charset="0"/>
                <a:cs typeface="Arial" panose="020B0604020202020204" pitchFamily="34" charset="0"/>
              </a:defRPr>
            </a:lvl5pPr>
            <a:lvl6pPr marL="2514600" indent="-228600" defTabSz="812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2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2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2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hu-HU" sz="2200" b="1" dirty="0" smtClean="0">
                <a:solidFill>
                  <a:srgbClr val="0000FF"/>
                </a:solidFill>
              </a:rPr>
              <a:t>Investigations of Condensed Matter by Modern Neutron Scattering Methods</a:t>
            </a:r>
            <a:endParaRPr lang="en-GB" altLang="hu-HU" sz="2200" b="1" dirty="0">
              <a:solidFill>
                <a:srgbClr val="0000FF"/>
              </a:solidFill>
            </a:endParaRPr>
          </a:p>
        </p:txBody>
      </p:sp>
      <p:sp>
        <p:nvSpPr>
          <p:cNvPr id="246788" name="Прямоугольник 2"/>
          <p:cNvSpPr>
            <a:spLocks noChangeArrowheads="1"/>
          </p:cNvSpPr>
          <p:nvPr/>
        </p:nvSpPr>
        <p:spPr bwMode="auto">
          <a:xfrm>
            <a:off x="7205663" y="744538"/>
            <a:ext cx="1444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sz="1600" i="1" dirty="0" smtClean="0">
                <a:solidFill>
                  <a:srgbClr val="000000"/>
                </a:solidFill>
              </a:rPr>
              <a:t>D. Kozlenko</a:t>
            </a:r>
            <a:endParaRPr lang="en-GB" altLang="hu-HU" sz="1600" i="1" dirty="0">
              <a:solidFill>
                <a:srgbClr val="000000"/>
              </a:solidFill>
            </a:endParaRPr>
          </a:p>
        </p:txBody>
      </p:sp>
      <p:grpSp>
        <p:nvGrpSpPr>
          <p:cNvPr id="246791" name="Группа 30"/>
          <p:cNvGrpSpPr>
            <a:grpSpLocks/>
          </p:cNvGrpSpPr>
          <p:nvPr/>
        </p:nvGrpSpPr>
        <p:grpSpPr bwMode="auto">
          <a:xfrm>
            <a:off x="8126413" y="2813050"/>
            <a:ext cx="871537" cy="1301750"/>
            <a:chOff x="4139952" y="3308224"/>
            <a:chExt cx="2016224" cy="2012416"/>
          </a:xfrm>
        </p:grpSpPr>
        <p:pic>
          <p:nvPicPr>
            <p:cNvPr id="246800" name="Picture 5" descr="fig29_sm"/>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9952" y="3428317"/>
              <a:ext cx="2016224" cy="1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4" name="Прямоугольник 13"/>
            <p:cNvSpPr/>
            <p:nvPr/>
          </p:nvSpPr>
          <p:spPr>
            <a:xfrm>
              <a:off x="5271095" y="3308224"/>
              <a:ext cx="642694" cy="360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useBgFill="1">
          <p:nvSpPr>
            <p:cNvPr id="15" name="Прямоугольник 14"/>
            <p:cNvSpPr/>
            <p:nvPr/>
          </p:nvSpPr>
          <p:spPr>
            <a:xfrm>
              <a:off x="4173004" y="3467746"/>
              <a:ext cx="642696" cy="358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useBgFill="1">
          <p:nvSpPr>
            <p:cNvPr id="16" name="Прямоугольник 15"/>
            <p:cNvSpPr/>
            <p:nvPr/>
          </p:nvSpPr>
          <p:spPr>
            <a:xfrm>
              <a:off x="4654108" y="4959878"/>
              <a:ext cx="708799" cy="360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useBgFill="1">
          <p:nvSpPr>
            <p:cNvPr id="17" name="Прямоугольник 16"/>
            <p:cNvSpPr/>
            <p:nvPr/>
          </p:nvSpPr>
          <p:spPr>
            <a:xfrm>
              <a:off x="4914857" y="4815082"/>
              <a:ext cx="213007" cy="360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grpSp>
        <p:nvGrpSpPr>
          <p:cNvPr id="246792" name="Группа 17"/>
          <p:cNvGrpSpPr>
            <a:grpSpLocks/>
          </p:cNvGrpSpPr>
          <p:nvPr/>
        </p:nvGrpSpPr>
        <p:grpSpPr bwMode="auto">
          <a:xfrm>
            <a:off x="8239125" y="1951038"/>
            <a:ext cx="1516063" cy="1196975"/>
            <a:chOff x="7380312" y="1412776"/>
            <a:chExt cx="3405188" cy="1872208"/>
          </a:xfrm>
        </p:grpSpPr>
        <p:pic>
          <p:nvPicPr>
            <p:cNvPr id="24679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1536812"/>
              <a:ext cx="3405188" cy="139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Прямоугольник 19"/>
            <p:cNvSpPr/>
            <p:nvPr/>
          </p:nvSpPr>
          <p:spPr>
            <a:xfrm>
              <a:off x="8981286" y="1412776"/>
              <a:ext cx="1800647" cy="1656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1" name="Прямоугольник 20"/>
            <p:cNvSpPr/>
            <p:nvPr/>
          </p:nvSpPr>
          <p:spPr>
            <a:xfrm>
              <a:off x="8749518" y="2636911"/>
              <a:ext cx="645382" cy="64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pic>
        <p:nvPicPr>
          <p:cNvPr id="246793" name="Содержимое 10" descr="5975661077129824-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3763" y="3632200"/>
            <a:ext cx="12287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6" cstate="print"/>
          <a:srcRect l="1676" t="25887" r="18437"/>
          <a:stretch>
            <a:fillRect/>
          </a:stretch>
        </p:blipFill>
        <p:spPr bwMode="auto">
          <a:xfrm>
            <a:off x="7529513" y="4025900"/>
            <a:ext cx="1308100" cy="7842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4679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3106" y="5352256"/>
            <a:ext cx="140493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6"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1888" y="1357313"/>
            <a:ext cx="57785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Прямоугольник 2"/>
          <p:cNvSpPr>
            <a:spLocks noChangeArrowheads="1"/>
          </p:cNvSpPr>
          <p:nvPr/>
        </p:nvSpPr>
        <p:spPr bwMode="auto">
          <a:xfrm>
            <a:off x="444500" y="1604963"/>
            <a:ext cx="7285037"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sz="2100" dirty="0" smtClean="0">
                <a:solidFill>
                  <a:srgbClr val="014975"/>
                </a:solidFill>
              </a:rPr>
              <a:t>The PAC appreciated the high quality of the obtained scientific results, the significant progress achieved in the development of the IBR-2 spectrometer complex, and the broad cooperation with Member States in the realization of the theme. Implementation of the User Programme was also a very important activity of the theme.</a:t>
            </a:r>
          </a:p>
          <a:p>
            <a:pPr eaLnBrk="1" hangingPunct="1"/>
            <a:endParaRPr lang="en-GB" altLang="hu-HU" sz="2100" dirty="0" smtClean="0">
              <a:solidFill>
                <a:srgbClr val="014975"/>
              </a:solidFill>
            </a:endParaRPr>
          </a:p>
          <a:p>
            <a:pPr eaLnBrk="1" hangingPunct="1"/>
            <a:r>
              <a:rPr lang="en-GB" altLang="hu-HU" sz="2100" u="sng" dirty="0" smtClean="0">
                <a:solidFill>
                  <a:srgbClr val="C00000"/>
                </a:solidFill>
              </a:rPr>
              <a:t>Recommendation.</a:t>
            </a:r>
            <a:r>
              <a:rPr lang="en-GB" altLang="hu-HU" sz="2100" dirty="0" smtClean="0">
                <a:solidFill>
                  <a:srgbClr val="014975"/>
                </a:solidFill>
              </a:rPr>
              <a:t> The PAC recommended</a:t>
            </a:r>
            <a:br>
              <a:rPr lang="en-GB" altLang="hu-HU" sz="2100" dirty="0" smtClean="0">
                <a:solidFill>
                  <a:srgbClr val="014975"/>
                </a:solidFill>
              </a:rPr>
            </a:br>
            <a:r>
              <a:rPr lang="en-GB" altLang="hu-HU" sz="2100" dirty="0" smtClean="0">
                <a:solidFill>
                  <a:srgbClr val="014975"/>
                </a:solidFill>
              </a:rPr>
              <a:t>extension of the theme “Investigations of</a:t>
            </a:r>
            <a:br>
              <a:rPr lang="en-GB" altLang="hu-HU" sz="2100" dirty="0" smtClean="0">
                <a:solidFill>
                  <a:srgbClr val="014975"/>
                </a:solidFill>
              </a:rPr>
            </a:br>
            <a:r>
              <a:rPr lang="en-GB" altLang="hu-HU" sz="2100" dirty="0" smtClean="0">
                <a:solidFill>
                  <a:srgbClr val="014975"/>
                </a:solidFill>
              </a:rPr>
              <a:t>Condensed Matter by Modern Neutron</a:t>
            </a:r>
            <a:br>
              <a:rPr lang="en-GB" altLang="hu-HU" sz="2100" dirty="0" smtClean="0">
                <a:solidFill>
                  <a:srgbClr val="014975"/>
                </a:solidFill>
              </a:rPr>
            </a:br>
            <a:r>
              <a:rPr lang="en-GB" altLang="hu-HU" sz="2100" dirty="0" smtClean="0">
                <a:solidFill>
                  <a:srgbClr val="014975"/>
                </a:solidFill>
              </a:rPr>
              <a:t>Scattering Methods” until the end of 2020. The PAC reiterated the importance of the continuous upgrade</a:t>
            </a:r>
            <a:br>
              <a:rPr lang="en-GB" altLang="hu-HU" sz="2100" dirty="0" smtClean="0">
                <a:solidFill>
                  <a:srgbClr val="014975"/>
                </a:solidFill>
              </a:rPr>
            </a:br>
            <a:r>
              <a:rPr lang="en-GB" altLang="hu-HU" sz="2100" dirty="0" smtClean="0">
                <a:solidFill>
                  <a:srgbClr val="014975"/>
                </a:solidFill>
              </a:rPr>
              <a:t>of the IBR-2 spectrometers and their experimental</a:t>
            </a:r>
            <a:br>
              <a:rPr lang="en-GB" altLang="hu-HU" sz="2100" dirty="0" smtClean="0">
                <a:solidFill>
                  <a:srgbClr val="014975"/>
                </a:solidFill>
              </a:rPr>
            </a:br>
            <a:r>
              <a:rPr lang="en-GB" altLang="hu-HU" sz="2100" dirty="0" smtClean="0">
                <a:solidFill>
                  <a:srgbClr val="014975"/>
                </a:solidFill>
              </a:rPr>
              <a:t> environment that will lead to considerably increasing</a:t>
            </a:r>
            <a:br>
              <a:rPr lang="en-GB" altLang="hu-HU" sz="2100" dirty="0" smtClean="0">
                <a:solidFill>
                  <a:srgbClr val="014975"/>
                </a:solidFill>
              </a:rPr>
            </a:br>
            <a:r>
              <a:rPr lang="en-GB" altLang="hu-HU" sz="2100" dirty="0" smtClean="0">
                <a:solidFill>
                  <a:srgbClr val="014975"/>
                </a:solidFill>
              </a:rPr>
              <a:t>their performance.</a:t>
            </a:r>
            <a:endParaRPr lang="en-GB" altLang="hu-HU" sz="2100" dirty="0">
              <a:solidFill>
                <a:srgbClr val="014975"/>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33363" y="152400"/>
            <a:ext cx="8721725" cy="1169988"/>
          </a:xfrm>
          <a:prstGeom prst="rect">
            <a:avLst/>
          </a:prstGeom>
          <a:solidFill>
            <a:srgbClr val="578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50883" name="Прямоугольник 7"/>
          <p:cNvSpPr>
            <a:spLocks noChangeArrowheads="1"/>
          </p:cNvSpPr>
          <p:nvPr/>
        </p:nvSpPr>
        <p:spPr bwMode="auto">
          <a:xfrm>
            <a:off x="155575" y="201613"/>
            <a:ext cx="89741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hu-HU" sz="2200" b="1" dirty="0" smtClean="0">
                <a:solidFill>
                  <a:schemeClr val="bg1"/>
                </a:solidFill>
                <a:cs typeface="DejaVu Sans" panose="020B0603030804020204" pitchFamily="34" charset="0"/>
              </a:rPr>
              <a:t>New project “A system for neutron operando monitoring and diagnostics of materials and interfaces for electrochemical energy storage devices at the IBR-2 reactor”</a:t>
            </a:r>
            <a:endParaRPr lang="en-GB" altLang="hu-HU" sz="2200" b="1" dirty="0">
              <a:solidFill>
                <a:schemeClr val="bg1"/>
              </a:solidFill>
              <a:cs typeface="DejaVu Sans" panose="020B0603030804020204" pitchFamily="34" charset="0"/>
            </a:endParaRPr>
          </a:p>
        </p:txBody>
      </p:sp>
      <p:sp>
        <p:nvSpPr>
          <p:cNvPr id="250884" name="Прямоугольник 3"/>
          <p:cNvSpPr>
            <a:spLocks noChangeArrowheads="1"/>
          </p:cNvSpPr>
          <p:nvPr/>
        </p:nvSpPr>
        <p:spPr bwMode="auto">
          <a:xfrm>
            <a:off x="7813675" y="996950"/>
            <a:ext cx="1446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sz="1600" i="1" dirty="0" smtClean="0">
                <a:solidFill>
                  <a:schemeClr val="bg1"/>
                </a:solidFill>
                <a:cs typeface="DejaVu Sans" panose="020B0603030804020204" pitchFamily="34" charset="0"/>
              </a:rPr>
              <a:t>M. Avdeev </a:t>
            </a:r>
            <a:endParaRPr lang="en-GB" altLang="hu-HU" sz="1600" i="1" dirty="0">
              <a:solidFill>
                <a:schemeClr val="bg1"/>
              </a:solidFill>
              <a:cs typeface="DejaVu Sans" panose="020B0603030804020204" pitchFamily="34" charset="0"/>
            </a:endParaRPr>
          </a:p>
        </p:txBody>
      </p:sp>
      <p:sp>
        <p:nvSpPr>
          <p:cNvPr id="250885" name="TextBox 23"/>
          <p:cNvSpPr txBox="1">
            <a:spLocks noChangeArrowheads="1"/>
          </p:cNvSpPr>
          <p:nvPr/>
        </p:nvSpPr>
        <p:spPr bwMode="auto">
          <a:xfrm>
            <a:off x="1401763" y="4222778"/>
            <a:ext cx="8983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dirty="0" smtClean="0"/>
              <a:t>Electrochemical energy storage devices: current challenge</a:t>
            </a:r>
            <a:endParaRPr lang="en-GB" altLang="hu-HU" dirty="0"/>
          </a:p>
        </p:txBody>
      </p:sp>
      <p:pic>
        <p:nvPicPr>
          <p:cNvPr id="250886" name="Picture 6" descr="http://i1-news.softpedia-static.com/images/news2/samsung-galaxy-s7-catches-fire-in-a-busy-coffee-shop-50825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464" y="4642731"/>
            <a:ext cx="2139308" cy="214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7" name="TextBox 25"/>
          <p:cNvSpPr txBox="1">
            <a:spLocks noChangeArrowheads="1"/>
          </p:cNvSpPr>
          <p:nvPr/>
        </p:nvSpPr>
        <p:spPr bwMode="auto">
          <a:xfrm rot="877264">
            <a:off x="139044" y="5572816"/>
            <a:ext cx="2641946" cy="830997"/>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hu-HU" sz="1600" b="1" dirty="0" smtClean="0"/>
              <a:t>Samsung Galaxy Note 7 banned on all U.S. flights due to fire hazard</a:t>
            </a:r>
            <a:r>
              <a:rPr lang="en-GB" altLang="hu-HU" sz="1600" dirty="0" smtClean="0"/>
              <a:t>!</a:t>
            </a:r>
            <a:endParaRPr lang="en-GB" altLang="hu-HU" sz="1600" b="1" dirty="0"/>
          </a:p>
        </p:txBody>
      </p:sp>
      <p:sp>
        <p:nvSpPr>
          <p:cNvPr id="27" name="Прямоугольник 26"/>
          <p:cNvSpPr/>
          <p:nvPr/>
        </p:nvSpPr>
        <p:spPr>
          <a:xfrm>
            <a:off x="428625" y="4786313"/>
            <a:ext cx="782638" cy="400050"/>
          </a:xfrm>
          <a:prstGeom prst="rect">
            <a:avLst/>
          </a:prstGeom>
          <a:solidFill>
            <a:schemeClr val="bg1">
              <a:lumMod val="85000"/>
            </a:schemeClr>
          </a:solidFill>
        </p:spPr>
        <p:txBody>
          <a:bodyPr>
            <a:spAutoFit/>
          </a:bodyPr>
          <a:lstStyle/>
          <a:p>
            <a:pPr>
              <a:defRPr/>
            </a:pPr>
            <a:r>
              <a:rPr lang="en-GB" sz="1000" dirty="0" smtClean="0">
                <a:solidFill>
                  <a:srgbClr val="999999"/>
                </a:solidFill>
              </a:rPr>
              <a:t> </a:t>
            </a:r>
            <a:r>
              <a:rPr lang="en-GB" sz="1000" dirty="0" smtClean="0"/>
              <a:t>Oct. 14, 2016</a:t>
            </a:r>
            <a:endParaRPr lang="en-GB" sz="1000" dirty="0"/>
          </a:p>
        </p:txBody>
      </p:sp>
      <p:pic>
        <p:nvPicPr>
          <p:cNvPr id="250890" name="Picture 2" descr="https://trashbox.ru/files/220896_8cb753/pile_de_vol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416" y="5133922"/>
            <a:ext cx="1508378" cy="150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91" name="TextBox 30"/>
          <p:cNvSpPr txBox="1">
            <a:spLocks noChangeArrowheads="1"/>
          </p:cNvSpPr>
          <p:nvPr/>
        </p:nvSpPr>
        <p:spPr bwMode="auto">
          <a:xfrm>
            <a:off x="3173942" y="4642731"/>
            <a:ext cx="172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sz="1600" dirty="0" smtClean="0"/>
              <a:t>Volta’s pile, 1800</a:t>
            </a:r>
            <a:endParaRPr lang="en-GB" altLang="hu-HU" sz="1600" dirty="0"/>
          </a:p>
        </p:txBody>
      </p:sp>
      <p:pic>
        <p:nvPicPr>
          <p:cNvPr id="2" name="Рисунок 1"/>
          <p:cNvPicPr>
            <a:picLocks noChangeAspect="1"/>
          </p:cNvPicPr>
          <p:nvPr/>
        </p:nvPicPr>
        <p:blipFill>
          <a:blip r:embed="rId4"/>
          <a:stretch>
            <a:fillRect/>
          </a:stretch>
        </p:blipFill>
        <p:spPr>
          <a:xfrm>
            <a:off x="5559016" y="4642730"/>
            <a:ext cx="3937260" cy="2215269"/>
          </a:xfrm>
          <a:prstGeom prst="rect">
            <a:avLst/>
          </a:prstGeom>
        </p:spPr>
      </p:pic>
      <p:sp>
        <p:nvSpPr>
          <p:cNvPr id="22" name="Прямоугольник 1"/>
          <p:cNvSpPr>
            <a:spLocks noChangeArrowheads="1"/>
          </p:cNvSpPr>
          <p:nvPr/>
        </p:nvSpPr>
        <p:spPr bwMode="auto">
          <a:xfrm>
            <a:off x="95989" y="1603417"/>
            <a:ext cx="887814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hu-HU" sz="2000" dirty="0" smtClean="0">
                <a:solidFill>
                  <a:srgbClr val="014975"/>
                </a:solidFill>
              </a:rPr>
              <a:t>The PAC supported the opening of the project “A system for neutron </a:t>
            </a:r>
            <a:r>
              <a:rPr lang="en-GB" altLang="hu-HU" sz="2000" i="1" dirty="0" smtClean="0">
                <a:solidFill>
                  <a:srgbClr val="014975"/>
                </a:solidFill>
              </a:rPr>
              <a:t>operando</a:t>
            </a:r>
            <a:r>
              <a:rPr lang="en-GB" altLang="hu-HU" sz="2000" dirty="0" smtClean="0">
                <a:solidFill>
                  <a:srgbClr val="014975"/>
                </a:solidFill>
              </a:rPr>
              <a:t> monitoring and diagnostics of materials and interfaces for electrochemical energy storage devices at the IBR-2 reactor” for the period 2018–2020 and encourages cooperation with manufacturers. </a:t>
            </a:r>
          </a:p>
          <a:p>
            <a:pPr algn="just" eaLnBrk="1" hangingPunct="1"/>
            <a:endParaRPr lang="en-GB" altLang="hu-HU" sz="2000" dirty="0" smtClean="0">
              <a:solidFill>
                <a:srgbClr val="014975"/>
              </a:solidFill>
            </a:endParaRPr>
          </a:p>
          <a:p>
            <a:pPr algn="just" eaLnBrk="1" hangingPunct="1"/>
            <a:r>
              <a:rPr lang="en-GB" altLang="hu-HU" sz="2000" dirty="0" smtClean="0">
                <a:solidFill>
                  <a:srgbClr val="014975"/>
                </a:solidFill>
              </a:rPr>
              <a:t>Furthermore, the PAC endorsed the implementation of additional sample environment facilities at the IBR-2 reactor.</a:t>
            </a:r>
            <a:endParaRPr lang="en-GB" altLang="hu-HU" sz="2000" dirty="0">
              <a:solidFill>
                <a:srgbClr val="014975"/>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3838" y="158750"/>
            <a:ext cx="8702675" cy="1985963"/>
          </a:xfrm>
          <a:prstGeom prst="rect">
            <a:avLst/>
          </a:prstGeom>
          <a:solidFill>
            <a:srgbClr val="0149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53955" name="Прямоугольник 1"/>
          <p:cNvSpPr>
            <a:spLocks noChangeArrowheads="1"/>
          </p:cNvSpPr>
          <p:nvPr/>
        </p:nvSpPr>
        <p:spPr bwMode="auto">
          <a:xfrm>
            <a:off x="376238" y="228600"/>
            <a:ext cx="856773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sz="2200" b="1" dirty="0" smtClean="0">
                <a:solidFill>
                  <a:srgbClr val="FFFF00"/>
                </a:solidFill>
              </a:rPr>
              <a:t>Concluding theme “Development of Experimental Facilities for Condensed Matter Investigations with Beams of the IBR-2 Facility” and project “Development of PTH sample environment system for the DN-12 diffractometer at the IBR-2 facility”</a:t>
            </a:r>
            <a:endParaRPr lang="en-GB" altLang="hu-HU" sz="2200" b="1" dirty="0">
              <a:solidFill>
                <a:srgbClr val="FFFF00"/>
              </a:solidFill>
            </a:endParaRPr>
          </a:p>
        </p:txBody>
      </p:sp>
      <p:sp>
        <p:nvSpPr>
          <p:cNvPr id="253956" name="Прямоугольник 4"/>
          <p:cNvSpPr>
            <a:spLocks noChangeArrowheads="1"/>
          </p:cNvSpPr>
          <p:nvPr/>
        </p:nvSpPr>
        <p:spPr bwMode="auto">
          <a:xfrm>
            <a:off x="7791450" y="1752600"/>
            <a:ext cx="1152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sz="1600" i="1" dirty="0" smtClean="0">
                <a:solidFill>
                  <a:srgbClr val="FFFF00"/>
                </a:solidFill>
              </a:rPr>
              <a:t>S. Kulikov </a:t>
            </a:r>
            <a:endParaRPr lang="en-GB" altLang="hu-HU" sz="1600" i="1" dirty="0">
              <a:solidFill>
                <a:srgbClr val="FFFF00"/>
              </a:solidFill>
            </a:endParaRPr>
          </a:p>
        </p:txBody>
      </p:sp>
      <p:sp>
        <p:nvSpPr>
          <p:cNvPr id="33" name="Прямоугольник 1"/>
          <p:cNvSpPr>
            <a:spLocks noChangeArrowheads="1"/>
          </p:cNvSpPr>
          <p:nvPr/>
        </p:nvSpPr>
        <p:spPr bwMode="auto">
          <a:xfrm>
            <a:off x="376238" y="2417762"/>
            <a:ext cx="7989888"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n-GB" altLang="hu-HU" sz="2000" dirty="0" smtClean="0">
                <a:solidFill>
                  <a:srgbClr val="014975"/>
                </a:solidFill>
              </a:rPr>
              <a:t>The PAC noted that all the work planned within the framework of the theme has been performed and highly appreciates the results obtained.</a:t>
            </a:r>
          </a:p>
          <a:p>
            <a:pPr algn="just" eaLnBrk="1" hangingPunct="1">
              <a:buFont typeface="Arial" panose="020B0604020202020204" pitchFamily="34" charset="0"/>
              <a:buChar char="•"/>
            </a:pPr>
            <a:endParaRPr lang="en-GB" altLang="hu-HU" sz="2000" dirty="0" smtClean="0">
              <a:solidFill>
                <a:srgbClr val="014975"/>
              </a:solidFill>
            </a:endParaRPr>
          </a:p>
          <a:p>
            <a:pPr algn="just" eaLnBrk="1" hangingPunct="1">
              <a:buFont typeface="Arial" panose="020B0604020202020204" pitchFamily="34" charset="0"/>
              <a:buChar char="•"/>
            </a:pPr>
            <a:r>
              <a:rPr lang="en-GB" altLang="hu-HU" sz="2000" dirty="0" smtClean="0">
                <a:solidFill>
                  <a:srgbClr val="014975"/>
                </a:solidFill>
              </a:rPr>
              <a:t>At the same time, the report points out that during the pre-commissioning period and tests of the magnet developed under the PTH project, a discrepancy between the technical characteristics of the high-temperature superconducting tape and the characteristics specified in the Manufacturer's Certificate has been revealed, which has not made it possible to achieve the design parameters of the magnet.</a:t>
            </a:r>
          </a:p>
          <a:p>
            <a:pPr algn="just" eaLnBrk="1" hangingPunct="1">
              <a:buFont typeface="Arial" panose="020B0604020202020204" pitchFamily="34" charset="0"/>
              <a:buChar char="•"/>
            </a:pPr>
            <a:endParaRPr lang="en-GB" altLang="hu-HU" sz="1000" dirty="0" smtClean="0">
              <a:solidFill>
                <a:srgbClr val="014975"/>
              </a:solidFill>
            </a:endParaRPr>
          </a:p>
          <a:p>
            <a:pPr algn="just" eaLnBrk="1" hangingPunct="1">
              <a:buFont typeface="Arial" panose="020B0604020202020204" pitchFamily="34" charset="0"/>
              <a:buChar char="•"/>
            </a:pPr>
            <a:endParaRPr lang="en-GB" altLang="hu-HU" sz="2000" dirty="0">
              <a:solidFill>
                <a:srgbClr val="014975"/>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3838" y="158750"/>
            <a:ext cx="8702675" cy="1985963"/>
          </a:xfrm>
          <a:prstGeom prst="rect">
            <a:avLst/>
          </a:prstGeom>
          <a:solidFill>
            <a:srgbClr val="0149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 name="Прямоугольник 1"/>
          <p:cNvSpPr>
            <a:spLocks noChangeArrowheads="1"/>
          </p:cNvSpPr>
          <p:nvPr/>
        </p:nvSpPr>
        <p:spPr bwMode="auto">
          <a:xfrm>
            <a:off x="376238" y="228600"/>
            <a:ext cx="856773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sz="2200" b="1" dirty="0" smtClean="0">
                <a:solidFill>
                  <a:srgbClr val="FFFF00"/>
                </a:solidFill>
              </a:rPr>
              <a:t>Concluding theme “Development of Experimental Facilities for Condensed Matter Investigations with Beams of the IBR-2 Facility” and project “Development of PTH sample environment system for the DN-12 diffractometer at the IBR-2 facility”</a:t>
            </a:r>
            <a:endParaRPr lang="en-GB" altLang="hu-HU" sz="2200" b="1" dirty="0">
              <a:solidFill>
                <a:srgbClr val="FFFF00"/>
              </a:solidFill>
            </a:endParaRPr>
          </a:p>
        </p:txBody>
      </p:sp>
      <p:sp>
        <p:nvSpPr>
          <p:cNvPr id="4" name="Прямоугольник 4"/>
          <p:cNvSpPr>
            <a:spLocks noChangeArrowheads="1"/>
          </p:cNvSpPr>
          <p:nvPr/>
        </p:nvSpPr>
        <p:spPr bwMode="auto">
          <a:xfrm>
            <a:off x="7791450" y="1752600"/>
            <a:ext cx="1152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sz="1600" i="1" dirty="0" smtClean="0">
                <a:solidFill>
                  <a:srgbClr val="FFFF00"/>
                </a:solidFill>
              </a:rPr>
              <a:t>S. Kulikov </a:t>
            </a:r>
            <a:endParaRPr lang="en-GB" altLang="hu-HU" sz="1600" i="1" dirty="0">
              <a:solidFill>
                <a:srgbClr val="FFFF00"/>
              </a:solidFill>
            </a:endParaRPr>
          </a:p>
        </p:txBody>
      </p:sp>
      <p:sp>
        <p:nvSpPr>
          <p:cNvPr id="7" name="Прямоугольник 2"/>
          <p:cNvSpPr>
            <a:spLocks noChangeArrowheads="1"/>
          </p:cNvSpPr>
          <p:nvPr/>
        </p:nvSpPr>
        <p:spPr bwMode="auto">
          <a:xfrm>
            <a:off x="314325" y="4932363"/>
            <a:ext cx="8691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u="sng" dirty="0" smtClean="0">
                <a:solidFill>
                  <a:srgbClr val="C00000"/>
                </a:solidFill>
              </a:rPr>
              <a:t>Recommendation.</a:t>
            </a:r>
            <a:r>
              <a:rPr lang="en-GB" altLang="hu-HU" dirty="0" smtClean="0">
                <a:solidFill>
                  <a:srgbClr val="C00000"/>
                </a:solidFill>
              </a:rPr>
              <a:t> The PAC recommended extension of the theme and project until the end of 2020.</a:t>
            </a:r>
            <a:endParaRPr lang="en-GB" altLang="hu-HU" dirty="0">
              <a:solidFill>
                <a:srgbClr val="C00000"/>
              </a:solidFill>
            </a:endParaRPr>
          </a:p>
        </p:txBody>
      </p:sp>
      <p:sp>
        <p:nvSpPr>
          <p:cNvPr id="8" name="Прямоугольник 7"/>
          <p:cNvSpPr/>
          <p:nvPr/>
        </p:nvSpPr>
        <p:spPr>
          <a:xfrm>
            <a:off x="631824" y="2569042"/>
            <a:ext cx="7845426" cy="1938992"/>
          </a:xfrm>
          <a:prstGeom prst="rect">
            <a:avLst/>
          </a:prstGeom>
        </p:spPr>
        <p:txBody>
          <a:bodyPr wrap="square">
            <a:spAutoFit/>
          </a:bodyPr>
          <a:lstStyle/>
          <a:p>
            <a:pPr marL="457200" indent="-361950" algn="just" eaLnBrk="1" hangingPunct="1">
              <a:buFont typeface="Arial" panose="020B0604020202020204" pitchFamily="34" charset="0"/>
              <a:buChar char="•"/>
            </a:pPr>
            <a:r>
              <a:rPr lang="en-GB" altLang="hu-HU" sz="2000" dirty="0" smtClean="0">
                <a:solidFill>
                  <a:srgbClr val="014975"/>
                </a:solidFill>
              </a:rPr>
              <a:t>At present, negotiations are being held with the supplier to replace the tape.</a:t>
            </a:r>
          </a:p>
          <a:p>
            <a:pPr marL="457200" indent="-361950" algn="just" eaLnBrk="1" hangingPunct="1">
              <a:buFont typeface="Arial" panose="020B0604020202020204" pitchFamily="34" charset="0"/>
              <a:buChar char="•"/>
            </a:pPr>
            <a:endParaRPr lang="en-GB" altLang="hu-HU" sz="2000" dirty="0" smtClean="0">
              <a:solidFill>
                <a:srgbClr val="014975"/>
              </a:solidFill>
            </a:endParaRPr>
          </a:p>
          <a:p>
            <a:pPr marL="457200" indent="-361950" algn="just" eaLnBrk="1" hangingPunct="1">
              <a:buFont typeface="Arial" panose="020B0604020202020204" pitchFamily="34" charset="0"/>
              <a:buChar char="•"/>
            </a:pPr>
            <a:r>
              <a:rPr lang="en-GB" altLang="hu-HU" sz="2000" dirty="0" smtClean="0">
                <a:solidFill>
                  <a:srgbClr val="014975"/>
                </a:solidFill>
              </a:rPr>
              <a:t>In this regard, it seems reasonable to extend this project together with the theme in order to resolve the situation with the supplier and to complete the project. </a:t>
            </a:r>
            <a:endParaRPr lang="en-GB" sz="2000" dirty="0"/>
          </a:p>
        </p:txBody>
      </p:sp>
    </p:spTree>
    <p:extLst>
      <p:ext uri="{BB962C8B-B14F-4D97-AF65-F5344CB8AC3E}">
        <p14:creationId xmlns:p14="http://schemas.microsoft.com/office/powerpoint/2010/main" val="309621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93" t="6131" r="22213" b="12068"/>
          <a:stretch/>
        </p:blipFill>
        <p:spPr bwMode="auto">
          <a:xfrm>
            <a:off x="4960940" y="1628319"/>
            <a:ext cx="4095976" cy="233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27" name="Прямоугольник 1"/>
          <p:cNvSpPr>
            <a:spLocks noChangeArrowheads="1"/>
          </p:cNvSpPr>
          <p:nvPr/>
        </p:nvSpPr>
        <p:spPr bwMode="auto">
          <a:xfrm>
            <a:off x="392113" y="114527"/>
            <a:ext cx="8383587" cy="1076325"/>
          </a:xfrm>
          <a:prstGeom prst="rect">
            <a:avLst/>
          </a:prstGeom>
          <a:solidFill>
            <a:srgbClr val="FFFF00"/>
          </a:solidFill>
          <a:ln w="9525">
            <a:solidFill>
              <a:srgbClr val="C00000"/>
            </a:solidFill>
            <a:miter lim="800000"/>
            <a:headEnd/>
            <a:tailEnd/>
          </a:ln>
        </p:spPr>
        <p:txBody>
          <a:bodyPr>
            <a:spAutoFit/>
          </a:bodyPr>
          <a:lstStyle>
            <a:lvl1pPr marL="3175" defTabSz="812800" eaLnBrk="0" hangingPunct="0">
              <a:defRPr>
                <a:solidFill>
                  <a:schemeClr val="tx1"/>
                </a:solidFill>
                <a:latin typeface="Arial" panose="020B0604020202020204" pitchFamily="34" charset="0"/>
                <a:cs typeface="Arial" panose="020B0604020202020204" pitchFamily="34" charset="0"/>
              </a:defRPr>
            </a:lvl1pPr>
            <a:lvl2pPr marL="742950" indent="-285750" defTabSz="812800" eaLnBrk="0" hangingPunct="0">
              <a:defRPr>
                <a:solidFill>
                  <a:schemeClr val="tx1"/>
                </a:solidFill>
                <a:latin typeface="Arial" panose="020B0604020202020204" pitchFamily="34" charset="0"/>
                <a:cs typeface="Arial" panose="020B0604020202020204" pitchFamily="34" charset="0"/>
              </a:defRPr>
            </a:lvl2pPr>
            <a:lvl3pPr marL="1143000" indent="-228600" defTabSz="812800" eaLnBrk="0" hangingPunct="0">
              <a:defRPr>
                <a:solidFill>
                  <a:schemeClr val="tx1"/>
                </a:solidFill>
                <a:latin typeface="Arial" panose="020B0604020202020204" pitchFamily="34" charset="0"/>
                <a:cs typeface="Arial" panose="020B0604020202020204" pitchFamily="34" charset="0"/>
              </a:defRPr>
            </a:lvl3pPr>
            <a:lvl4pPr marL="1600200" indent="-228600" defTabSz="812800" eaLnBrk="0" hangingPunct="0">
              <a:defRPr>
                <a:solidFill>
                  <a:schemeClr val="tx1"/>
                </a:solidFill>
                <a:latin typeface="Arial" panose="020B0604020202020204" pitchFamily="34" charset="0"/>
                <a:cs typeface="Arial" panose="020B0604020202020204" pitchFamily="34" charset="0"/>
              </a:defRPr>
            </a:lvl4pPr>
            <a:lvl5pPr marL="2057400" indent="-228600" defTabSz="812800" eaLnBrk="0" hangingPunct="0">
              <a:defRPr>
                <a:solidFill>
                  <a:schemeClr val="tx1"/>
                </a:solidFill>
                <a:latin typeface="Arial" panose="020B0604020202020204" pitchFamily="34" charset="0"/>
                <a:cs typeface="Arial" panose="020B0604020202020204" pitchFamily="34" charset="0"/>
              </a:defRPr>
            </a:lvl5pPr>
            <a:lvl6pPr marL="2514600" indent="-228600" defTabSz="812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2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2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2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hu-HU" sz="1000" b="1" dirty="0" smtClean="0">
              <a:solidFill>
                <a:srgbClr val="0000FF"/>
              </a:solidFill>
            </a:endParaRPr>
          </a:p>
          <a:p>
            <a:pPr algn="ctr" eaLnBrk="1" hangingPunct="1"/>
            <a:r>
              <a:rPr lang="en-GB" altLang="hu-HU" sz="2200" b="1" dirty="0" smtClean="0">
                <a:solidFill>
                  <a:srgbClr val="0000FF"/>
                </a:solidFill>
              </a:rPr>
              <a:t>New project “Development of a wide-aperture backscattering detector (BSD) for the HRFD diffractometer”</a:t>
            </a:r>
          </a:p>
          <a:p>
            <a:pPr algn="ctr" eaLnBrk="1" hangingPunct="1"/>
            <a:endParaRPr lang="en-GB" altLang="hu-HU" sz="1000" b="1" dirty="0">
              <a:solidFill>
                <a:srgbClr val="0000FF"/>
              </a:solidFill>
            </a:endParaRPr>
          </a:p>
        </p:txBody>
      </p:sp>
      <p:sp>
        <p:nvSpPr>
          <p:cNvPr id="257028" name="Прямоугольник 3"/>
          <p:cNvSpPr>
            <a:spLocks noChangeArrowheads="1"/>
          </p:cNvSpPr>
          <p:nvPr/>
        </p:nvSpPr>
        <p:spPr bwMode="auto">
          <a:xfrm>
            <a:off x="7597096" y="817789"/>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i="1" dirty="0" smtClean="0">
                <a:solidFill>
                  <a:srgbClr val="0000FF"/>
                </a:solidFill>
              </a:rPr>
              <a:t>S. Kulikov </a:t>
            </a:r>
            <a:endParaRPr lang="en-GB" altLang="hu-HU" i="1" dirty="0">
              <a:solidFill>
                <a:srgbClr val="0000FF"/>
              </a:solidFill>
            </a:endParaRPr>
          </a:p>
        </p:txBody>
      </p:sp>
      <p:sp>
        <p:nvSpPr>
          <p:cNvPr id="9" name="TextBox 3"/>
          <p:cNvSpPr txBox="1">
            <a:spLocks noChangeArrowheads="1"/>
          </p:cNvSpPr>
          <p:nvPr/>
        </p:nvSpPr>
        <p:spPr bwMode="auto">
          <a:xfrm>
            <a:off x="5592295" y="1289277"/>
            <a:ext cx="3493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hu-HU" sz="1400" b="1" dirty="0" smtClean="0">
                <a:solidFill>
                  <a:srgbClr val="003399"/>
                </a:solidFill>
              </a:rPr>
              <a:t>Wide-aperture backscattering detector (BSD) for Diffractometer </a:t>
            </a:r>
            <a:r>
              <a:rPr lang="en-GB" altLang="hu-HU" sz="1400" b="1" dirty="0" smtClean="0">
                <a:solidFill>
                  <a:srgbClr val="003399"/>
                </a:solidFill>
                <a:cs typeface="Times New Roman" panose="02020603050405020304" pitchFamily="18" charset="0"/>
              </a:rPr>
              <a:t>HRFD</a:t>
            </a:r>
            <a:endParaRPr lang="en-GB" altLang="hu-HU" sz="1400" b="1" dirty="0">
              <a:solidFill>
                <a:srgbClr val="003399"/>
              </a:solidFill>
            </a:endParaRPr>
          </a:p>
        </p:txBody>
      </p:sp>
      <p:sp>
        <p:nvSpPr>
          <p:cNvPr id="10" name="Прямоугольник 1"/>
          <p:cNvSpPr>
            <a:spLocks noChangeArrowheads="1"/>
          </p:cNvSpPr>
          <p:nvPr/>
        </p:nvSpPr>
        <p:spPr bwMode="auto">
          <a:xfrm>
            <a:off x="392113" y="1413558"/>
            <a:ext cx="863577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hu-HU" sz="2000" dirty="0" smtClean="0">
                <a:solidFill>
                  <a:srgbClr val="014975"/>
                </a:solidFill>
              </a:rPr>
              <a:t>This project increases the HFRD</a:t>
            </a:r>
            <a:br>
              <a:rPr lang="en-GB" altLang="hu-HU" sz="2000" dirty="0" smtClean="0">
                <a:solidFill>
                  <a:srgbClr val="014975"/>
                </a:solidFill>
              </a:rPr>
            </a:br>
            <a:r>
              <a:rPr lang="en-GB" altLang="hu-HU" sz="2000" dirty="0" smtClean="0">
                <a:solidFill>
                  <a:srgbClr val="014975"/>
                </a:solidFill>
              </a:rPr>
              <a:t>detector solid angle coverage by</a:t>
            </a:r>
            <a:br>
              <a:rPr lang="en-GB" altLang="hu-HU" sz="2000" dirty="0" smtClean="0">
                <a:solidFill>
                  <a:srgbClr val="014975"/>
                </a:solidFill>
              </a:rPr>
            </a:br>
            <a:r>
              <a:rPr lang="en-GB" altLang="hu-HU" sz="2000" dirty="0" smtClean="0">
                <a:solidFill>
                  <a:srgbClr val="014975"/>
                </a:solidFill>
              </a:rPr>
              <a:t>more than an order of magnitude,</a:t>
            </a:r>
            <a:br>
              <a:rPr lang="en-GB" altLang="hu-HU" sz="2000" dirty="0" smtClean="0">
                <a:solidFill>
                  <a:srgbClr val="014975"/>
                </a:solidFill>
              </a:rPr>
            </a:br>
            <a:r>
              <a:rPr lang="en-GB" altLang="hu-HU" sz="2000" dirty="0" smtClean="0">
                <a:solidFill>
                  <a:srgbClr val="014975"/>
                </a:solidFill>
              </a:rPr>
              <a:t>as well as enhancing its capabilities</a:t>
            </a:r>
            <a:br>
              <a:rPr lang="en-GB" altLang="hu-HU" sz="2000" dirty="0" smtClean="0">
                <a:solidFill>
                  <a:srgbClr val="014975"/>
                </a:solidFill>
              </a:rPr>
            </a:br>
            <a:r>
              <a:rPr lang="en-GB" altLang="hu-HU" sz="2000" dirty="0" smtClean="0">
                <a:solidFill>
                  <a:srgbClr val="014975"/>
                </a:solidFill>
              </a:rPr>
              <a:t>and improves gamma/neutron</a:t>
            </a:r>
            <a:br>
              <a:rPr lang="en-GB" altLang="hu-HU" sz="2000" dirty="0" smtClean="0">
                <a:solidFill>
                  <a:srgbClr val="014975"/>
                </a:solidFill>
              </a:rPr>
            </a:br>
            <a:r>
              <a:rPr lang="en-GB" altLang="hu-HU" sz="2000" dirty="0" smtClean="0">
                <a:solidFill>
                  <a:srgbClr val="014975"/>
                </a:solidFill>
              </a:rPr>
              <a:t>discrimination.</a:t>
            </a:r>
          </a:p>
          <a:p>
            <a:pPr eaLnBrk="1" hangingPunct="1">
              <a:buFont typeface="Arial" panose="020B0604020202020204" pitchFamily="34" charset="0"/>
              <a:buChar char="•"/>
            </a:pPr>
            <a:endParaRPr lang="en-GB" altLang="hu-HU" sz="2000" dirty="0" smtClean="0">
              <a:solidFill>
                <a:srgbClr val="014975"/>
              </a:solidFill>
            </a:endParaRPr>
          </a:p>
          <a:p>
            <a:pPr eaLnBrk="1" hangingPunct="1">
              <a:buFont typeface="Arial" panose="020B0604020202020204" pitchFamily="34" charset="0"/>
              <a:buChar char="•"/>
            </a:pPr>
            <a:r>
              <a:rPr lang="en-GB" altLang="hu-HU" sz="2000" dirty="0" smtClean="0">
                <a:solidFill>
                  <a:srgbClr val="014975"/>
                </a:solidFill>
              </a:rPr>
              <a:t>The detector upgrade additionally has</a:t>
            </a:r>
            <a:br>
              <a:rPr lang="en-GB" altLang="hu-HU" sz="2000" dirty="0" smtClean="0">
                <a:solidFill>
                  <a:srgbClr val="014975"/>
                </a:solidFill>
              </a:rPr>
            </a:br>
            <a:r>
              <a:rPr lang="en-GB" altLang="hu-HU" sz="2000" dirty="0" smtClean="0">
                <a:solidFill>
                  <a:srgbClr val="014975"/>
                </a:solidFill>
              </a:rPr>
              <a:t>the potential to enhance in-house capacity in detector construction, and involve students in the process.</a:t>
            </a:r>
          </a:p>
          <a:p>
            <a:pPr eaLnBrk="1" hangingPunct="1">
              <a:buFont typeface="Arial" panose="020B0604020202020204" pitchFamily="34" charset="0"/>
              <a:buChar char="•"/>
            </a:pPr>
            <a:endParaRPr lang="en-GB" altLang="hu-HU" sz="2000" dirty="0" smtClean="0">
              <a:solidFill>
                <a:srgbClr val="014975"/>
              </a:solidFill>
            </a:endParaRPr>
          </a:p>
          <a:p>
            <a:pPr eaLnBrk="1" hangingPunct="1">
              <a:buFont typeface="Arial" panose="020B0604020202020204" pitchFamily="34" charset="0"/>
              <a:buChar char="•"/>
            </a:pPr>
            <a:r>
              <a:rPr lang="en-GB" altLang="hu-HU" sz="2000" dirty="0" smtClean="0">
                <a:solidFill>
                  <a:srgbClr val="014975"/>
                </a:solidFill>
              </a:rPr>
              <a:t>The PAC noted that this is a well-targeted and effective investment in improving the performance of instrumentation at IBR-2.</a:t>
            </a:r>
            <a:endParaRPr lang="en-GB" altLang="hu-HU" sz="2000" dirty="0">
              <a:solidFill>
                <a:srgbClr val="014975"/>
              </a:solidFill>
            </a:endParaRPr>
          </a:p>
        </p:txBody>
      </p:sp>
      <p:sp>
        <p:nvSpPr>
          <p:cNvPr id="11" name="Прямоугольник 3"/>
          <p:cNvSpPr>
            <a:spLocks noChangeArrowheads="1"/>
          </p:cNvSpPr>
          <p:nvPr/>
        </p:nvSpPr>
        <p:spPr bwMode="auto">
          <a:xfrm>
            <a:off x="494279" y="5612721"/>
            <a:ext cx="81502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hu-HU" u="sng" dirty="0" smtClean="0">
                <a:solidFill>
                  <a:srgbClr val="C00000"/>
                </a:solidFill>
              </a:rPr>
              <a:t>Recommendation.</a:t>
            </a:r>
            <a:r>
              <a:rPr lang="en-GB" altLang="hu-HU" dirty="0" smtClean="0">
                <a:solidFill>
                  <a:srgbClr val="C00000"/>
                </a:solidFill>
              </a:rPr>
              <a:t> The PAC recommended opening this new project for 2018–2020 within the framework of the theme “Development of Experimental Facilities for Condensed Matter Investigations with Beams of the IBR-2 Facility”.</a:t>
            </a:r>
            <a:endParaRPr lang="en-GB" altLang="hu-HU"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8913" y="148317"/>
            <a:ext cx="8780462" cy="614363"/>
          </a:xfrm>
          <a:prstGeom prst="rect">
            <a:avLst/>
          </a:prstGeom>
          <a:solidFill>
            <a:srgbClr val="578200"/>
          </a:solidFill>
        </p:spPr>
        <p:txBody>
          <a:bodyPr>
            <a:spAutoFit/>
          </a:bodyPr>
          <a:lstStyle/>
          <a:p>
            <a:pPr algn="ctr">
              <a:defRPr/>
            </a:pPr>
            <a:endParaRPr lang="en-GB" sz="500" dirty="0" smtClean="0">
              <a:solidFill>
                <a:schemeClr val="bg1"/>
              </a:solidFill>
              <a:effectLst>
                <a:outerShdw blurRad="38100" dist="38100" dir="2700000" algn="tl">
                  <a:srgbClr val="000000">
                    <a:alpha val="43137"/>
                  </a:srgbClr>
                </a:outerShdw>
              </a:effectLst>
            </a:endParaRPr>
          </a:p>
          <a:p>
            <a:pPr algn="ctr">
              <a:defRPr/>
            </a:pPr>
            <a:r>
              <a:rPr lang="en-GB" sz="2400" dirty="0" smtClean="0">
                <a:solidFill>
                  <a:schemeClr val="bg1"/>
                </a:solidFill>
                <a:effectLst>
                  <a:outerShdw blurRad="38100" dist="38100" dir="2700000" algn="tl">
                    <a:srgbClr val="000000">
                      <a:alpha val="43137"/>
                    </a:srgbClr>
                  </a:outerShdw>
                </a:effectLst>
              </a:rPr>
              <a:t>Concluding theme and new project in Raman Spectroscopy</a:t>
            </a:r>
          </a:p>
          <a:p>
            <a:pPr algn="ctr">
              <a:defRPr/>
            </a:pPr>
            <a:endParaRPr lang="en-GB" sz="500" dirty="0">
              <a:solidFill>
                <a:schemeClr val="bg1"/>
              </a:solidFill>
              <a:effectLst>
                <a:outerShdw blurRad="38100" dist="38100" dir="2700000" algn="tl">
                  <a:srgbClr val="000000">
                    <a:alpha val="43137"/>
                  </a:srgbClr>
                </a:outerShdw>
              </a:effectLst>
            </a:endParaRPr>
          </a:p>
        </p:txBody>
      </p:sp>
      <p:sp>
        <p:nvSpPr>
          <p:cNvPr id="263171" name="Прямоугольник 2"/>
          <p:cNvSpPr>
            <a:spLocks noChangeArrowheads="1"/>
          </p:cNvSpPr>
          <p:nvPr/>
        </p:nvSpPr>
        <p:spPr bwMode="auto">
          <a:xfrm>
            <a:off x="188913" y="979486"/>
            <a:ext cx="862125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hu-HU" dirty="0" smtClean="0">
                <a:solidFill>
                  <a:srgbClr val="014975"/>
                </a:solidFill>
              </a:rPr>
              <a:t>The PAC noted the significant progress in the development of this theme both in the field of scientific research with a number of publications in high-impact journals and in the upgrade of trends in Raman spectroscopy, concretely of the SECARS microspectrometer modality based on four-waves mixing at plasmonic materials, currently operating at a world-class competitive level with respect to similar spectral analytical devices. </a:t>
            </a:r>
          </a:p>
          <a:p>
            <a:pPr algn="just" eaLnBrk="1" hangingPunct="1"/>
            <a:endParaRPr lang="en-GB" altLang="hu-HU" dirty="0" smtClean="0">
              <a:solidFill>
                <a:srgbClr val="014975"/>
              </a:solidFill>
            </a:endParaRPr>
          </a:p>
          <a:p>
            <a:pPr algn="just" eaLnBrk="1" hangingPunct="1"/>
            <a:r>
              <a:rPr lang="en-GB" altLang="hu-HU" dirty="0" smtClean="0">
                <a:solidFill>
                  <a:srgbClr val="014975"/>
                </a:solidFill>
              </a:rPr>
              <a:t>The PAC welcomed the proposal of theme leaders aimed at realization of Raman microscopy of single molecules as well as at studies of rare-earth element luminescence on the basis of promising core-shell nanostructures.</a:t>
            </a:r>
            <a:endParaRPr lang="en-GB" altLang="hu-HU" dirty="0">
              <a:solidFill>
                <a:srgbClr val="014975"/>
              </a:solidFill>
            </a:endParaRPr>
          </a:p>
        </p:txBody>
      </p:sp>
      <p:sp>
        <p:nvSpPr>
          <p:cNvPr id="263172" name="Прямоугольник 3"/>
          <p:cNvSpPr>
            <a:spLocks noChangeArrowheads="1"/>
          </p:cNvSpPr>
          <p:nvPr/>
        </p:nvSpPr>
        <p:spPr bwMode="auto">
          <a:xfrm>
            <a:off x="188913" y="3998609"/>
            <a:ext cx="396217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hu-HU" sz="1700" u="sng" dirty="0" smtClean="0">
                <a:solidFill>
                  <a:srgbClr val="C00000"/>
                </a:solidFill>
              </a:rPr>
              <a:t>Recommendation.</a:t>
            </a:r>
            <a:r>
              <a:rPr lang="en-GB" altLang="hu-HU" sz="1700" dirty="0" smtClean="0">
                <a:solidFill>
                  <a:srgbClr val="C00000"/>
                </a:solidFill>
              </a:rPr>
              <a:t> The PAC recommended opening the new theme “Modern Trends and Developments in Raman Microspectroscopy and Photoluminescence for Condensed Matter Studies” and the project “Ultrasensitive SECARS microspectroscopy and luminescent core-shell nanostuctures” for 2018–2020.</a:t>
            </a:r>
            <a:endParaRPr lang="en-GB" altLang="hu-HU" sz="1700" dirty="0">
              <a:solidFill>
                <a:srgbClr val="C00000"/>
              </a:solidFill>
            </a:endParaRPr>
          </a:p>
        </p:txBody>
      </p:sp>
      <p:pic>
        <p:nvPicPr>
          <p:cNvPr id="5" name="Picture 4" descr="D:\_MG_8197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02" r="7056"/>
          <a:stretch/>
        </p:blipFill>
        <p:spPr bwMode="auto">
          <a:xfrm>
            <a:off x="4270691" y="4463597"/>
            <a:ext cx="2700472" cy="215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1832" y="4431847"/>
            <a:ext cx="1625600" cy="10493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descr="http://www.ekspla.com/wp-content/uploads/2011/05/cars_principl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4121" y="5610905"/>
            <a:ext cx="1625600" cy="1157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9"/>
          <p:cNvSpPr txBox="1">
            <a:spLocks noChangeArrowheads="1"/>
          </p:cNvSpPr>
          <p:nvPr/>
        </p:nvSpPr>
        <p:spPr bwMode="auto">
          <a:xfrm rot="-5400000">
            <a:off x="6661601" y="4744584"/>
            <a:ext cx="1023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sz="2400" b="1" dirty="0" smtClean="0">
                <a:solidFill>
                  <a:srgbClr val="000000"/>
                </a:solidFill>
              </a:rPr>
              <a:t>SERS</a:t>
            </a:r>
            <a:endParaRPr lang="en-GB" altLang="hu-HU" sz="2400" b="1" dirty="0">
              <a:solidFill>
                <a:srgbClr val="000000"/>
              </a:solidFill>
            </a:endParaRPr>
          </a:p>
        </p:txBody>
      </p:sp>
      <p:sp>
        <p:nvSpPr>
          <p:cNvPr id="9" name="TextBox 10"/>
          <p:cNvSpPr txBox="1">
            <a:spLocks noChangeArrowheads="1"/>
          </p:cNvSpPr>
          <p:nvPr/>
        </p:nvSpPr>
        <p:spPr bwMode="auto">
          <a:xfrm rot="-5400000">
            <a:off x="6687227" y="5963330"/>
            <a:ext cx="1058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sz="2400" b="1" dirty="0" smtClean="0">
                <a:solidFill>
                  <a:srgbClr val="000000"/>
                </a:solidFill>
              </a:rPr>
              <a:t>CARS</a:t>
            </a:r>
            <a:endParaRPr lang="en-GB" altLang="hu-HU" sz="2400" b="1" dirty="0">
              <a:solidFill>
                <a:srgbClr val="000000"/>
              </a:solidFill>
            </a:endParaRPr>
          </a:p>
        </p:txBody>
      </p:sp>
      <p:sp>
        <p:nvSpPr>
          <p:cNvPr id="11" name="Скругленный прямоугольник 10"/>
          <p:cNvSpPr/>
          <p:nvPr/>
        </p:nvSpPr>
        <p:spPr>
          <a:xfrm>
            <a:off x="4270691" y="4165997"/>
            <a:ext cx="4749030" cy="136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Прямоугольник 1"/>
          <p:cNvSpPr>
            <a:spLocks noChangeArrowheads="1"/>
          </p:cNvSpPr>
          <p:nvPr/>
        </p:nvSpPr>
        <p:spPr bwMode="auto">
          <a:xfrm>
            <a:off x="323397" y="128588"/>
            <a:ext cx="8457745" cy="1292662"/>
          </a:xfrm>
          <a:prstGeom prst="rect">
            <a:avLst/>
          </a:prstGeom>
          <a:solidFill>
            <a:srgbClr val="01497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hu-HU" sz="1500" b="1" dirty="0" smtClean="0">
              <a:solidFill>
                <a:srgbClr val="FFFF00"/>
              </a:solidFill>
            </a:endParaRPr>
          </a:p>
          <a:p>
            <a:pPr eaLnBrk="1" hangingPunct="1"/>
            <a:r>
              <a:rPr lang="en-GB" altLang="hu-HU" sz="2400" b="1" dirty="0" smtClean="0">
                <a:solidFill>
                  <a:srgbClr val="FFFF00"/>
                </a:solidFill>
              </a:rPr>
              <a:t>Concluding theme and project “Novel semiconductor detectors for fundamental and applied research”</a:t>
            </a:r>
          </a:p>
          <a:p>
            <a:pPr eaLnBrk="1" hangingPunct="1"/>
            <a:endParaRPr lang="en-GB" altLang="hu-HU" sz="1500" b="1" dirty="0">
              <a:solidFill>
                <a:srgbClr val="FFFF00"/>
              </a:solidFill>
            </a:endParaRPr>
          </a:p>
        </p:txBody>
      </p:sp>
      <p:sp>
        <p:nvSpPr>
          <p:cNvPr id="264195" name="Прямоугольник 2"/>
          <p:cNvSpPr>
            <a:spLocks noChangeArrowheads="1"/>
          </p:cNvSpPr>
          <p:nvPr/>
        </p:nvSpPr>
        <p:spPr bwMode="auto">
          <a:xfrm>
            <a:off x="7408863" y="1030288"/>
            <a:ext cx="1057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i="1" dirty="0" smtClean="0">
                <a:solidFill>
                  <a:srgbClr val="FFFF00"/>
                </a:solidFill>
              </a:rPr>
              <a:t>S. Kotov</a:t>
            </a:r>
            <a:endParaRPr lang="en-GB" altLang="hu-HU" i="1" dirty="0">
              <a:solidFill>
                <a:srgbClr val="FFFF00"/>
              </a:solidFill>
            </a:endParaRPr>
          </a:p>
        </p:txBody>
      </p:sp>
      <p:pic>
        <p:nvPicPr>
          <p:cNvPr id="26419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0034"/>
          <a:stretch/>
        </p:blipFill>
        <p:spPr bwMode="auto">
          <a:xfrm>
            <a:off x="506413" y="4862286"/>
            <a:ext cx="7875587" cy="197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1"/>
          <p:cNvSpPr>
            <a:spLocks noChangeArrowheads="1"/>
          </p:cNvSpPr>
          <p:nvPr/>
        </p:nvSpPr>
        <p:spPr bwMode="auto">
          <a:xfrm>
            <a:off x="259669" y="1630513"/>
            <a:ext cx="855617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dirty="0" smtClean="0">
                <a:solidFill>
                  <a:srgbClr val="014975"/>
                </a:solidFill>
              </a:rPr>
              <a:t>The PAC highly appreciated the successful implementation of the project and, in particular, welcomes JINR’s membership in the Medipix collaboration.</a:t>
            </a:r>
          </a:p>
          <a:p>
            <a:pPr eaLnBrk="1" hangingPunct="1"/>
            <a:endParaRPr lang="en-GB" altLang="hu-HU" dirty="0" smtClean="0">
              <a:solidFill>
                <a:srgbClr val="014975"/>
              </a:solidFill>
            </a:endParaRPr>
          </a:p>
          <a:p>
            <a:pPr eaLnBrk="1" hangingPunct="1"/>
            <a:r>
              <a:rPr lang="en-GB" altLang="hu-HU" dirty="0" smtClean="0">
                <a:solidFill>
                  <a:srgbClr val="014975"/>
                </a:solidFill>
              </a:rPr>
              <a:t>The PAC considered the proposal for extending the theme and project for the next three years to be well motivated, based on previous achievements and aimed at the applied use of products of fundamental research. The funding request is reasonable.</a:t>
            </a:r>
            <a:endParaRPr lang="en-GB" altLang="hu-HU" dirty="0">
              <a:solidFill>
                <a:srgbClr val="014975"/>
              </a:solidFill>
            </a:endParaRPr>
          </a:p>
        </p:txBody>
      </p:sp>
      <p:sp>
        <p:nvSpPr>
          <p:cNvPr id="7" name="Прямоугольник 2"/>
          <p:cNvSpPr>
            <a:spLocks noChangeArrowheads="1"/>
          </p:cNvSpPr>
          <p:nvPr/>
        </p:nvSpPr>
        <p:spPr bwMode="auto">
          <a:xfrm>
            <a:off x="259669" y="3800397"/>
            <a:ext cx="85214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hu-HU" u="sng" dirty="0" smtClean="0">
                <a:solidFill>
                  <a:srgbClr val="C00000"/>
                </a:solidFill>
              </a:rPr>
              <a:t>Recommendation.</a:t>
            </a:r>
            <a:r>
              <a:rPr lang="en-GB" altLang="hu-HU" dirty="0" smtClean="0">
                <a:solidFill>
                  <a:srgbClr val="C00000"/>
                </a:solidFill>
              </a:rPr>
              <a:t> The PAC recommended extension of the theme and project “Novel semiconductor detectors for fundamental and applied research” until the end of 2020.</a:t>
            </a:r>
            <a:endParaRPr lang="en-GB" altLang="hu-HU"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Прямоугольник 1"/>
          <p:cNvSpPr>
            <a:spLocks noChangeArrowheads="1"/>
          </p:cNvSpPr>
          <p:nvPr/>
        </p:nvSpPr>
        <p:spPr bwMode="auto">
          <a:xfrm>
            <a:off x="266700" y="1080546"/>
            <a:ext cx="5132615"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hu-HU" sz="1700" dirty="0" smtClean="0">
                <a:solidFill>
                  <a:srgbClr val="004176"/>
                </a:solidFill>
              </a:rPr>
              <a:t>The PAC notes with satisfaction the progress in the development of the PAS method at the LEPTA facility at DLNP including construction of a specialized channel of slow monochromatic positrons (SCSMP) and the elaboration of a proposal for the formation of the ordering flux of positrons based on SCSMP which allows one to implement in the near future the positron annihilation lifetime spectroscopy.</a:t>
            </a:r>
          </a:p>
          <a:p>
            <a:pPr algn="just" eaLnBrk="1" hangingPunct="1"/>
            <a:endParaRPr lang="en-GB" altLang="hu-HU" sz="1700" dirty="0" smtClean="0">
              <a:solidFill>
                <a:srgbClr val="004176"/>
              </a:solidFill>
            </a:endParaRPr>
          </a:p>
          <a:p>
            <a:pPr algn="just" eaLnBrk="1" hangingPunct="1"/>
            <a:r>
              <a:rPr lang="en-GB" altLang="hu-HU" sz="1700" dirty="0" smtClean="0">
                <a:solidFill>
                  <a:srgbClr val="004176"/>
                </a:solidFill>
              </a:rPr>
              <a:t>The implementation of the programme presented in this project will bring the facility to a qualitatively new level opening new opportunities for experimental research in condensed matter physics and materials science.</a:t>
            </a:r>
            <a:endParaRPr lang="en-GB" altLang="hu-HU" sz="1700" dirty="0">
              <a:solidFill>
                <a:srgbClr val="004176"/>
              </a:solidFill>
            </a:endParaRPr>
          </a:p>
        </p:txBody>
      </p:sp>
      <p:sp>
        <p:nvSpPr>
          <p:cNvPr id="267267" name="Прямоугольник 2"/>
          <p:cNvSpPr>
            <a:spLocks noChangeArrowheads="1"/>
          </p:cNvSpPr>
          <p:nvPr/>
        </p:nvSpPr>
        <p:spPr bwMode="auto">
          <a:xfrm>
            <a:off x="23813" y="42863"/>
            <a:ext cx="9085262" cy="922337"/>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hu-HU" sz="1200" b="1" dirty="0" smtClean="0">
              <a:solidFill>
                <a:schemeClr val="bg1"/>
              </a:solidFill>
            </a:endParaRPr>
          </a:p>
          <a:p>
            <a:pPr algn="ctr" eaLnBrk="1" hangingPunct="1"/>
            <a:r>
              <a:rPr lang="en-GB" altLang="hu-HU" sz="2700" b="1" dirty="0" smtClean="0">
                <a:solidFill>
                  <a:schemeClr val="bg1"/>
                </a:solidFill>
              </a:rPr>
              <a:t>Project PAS</a:t>
            </a:r>
          </a:p>
          <a:p>
            <a:pPr algn="ctr" eaLnBrk="1" hangingPunct="1"/>
            <a:endParaRPr lang="en-GB" altLang="hu-HU" sz="1500" b="1" dirty="0">
              <a:solidFill>
                <a:schemeClr val="bg1"/>
              </a:solidFill>
            </a:endParaRPr>
          </a:p>
        </p:txBody>
      </p:sp>
      <p:sp>
        <p:nvSpPr>
          <p:cNvPr id="267268" name="Прямоугольник 3"/>
          <p:cNvSpPr>
            <a:spLocks noChangeArrowheads="1"/>
          </p:cNvSpPr>
          <p:nvPr/>
        </p:nvSpPr>
        <p:spPr bwMode="auto">
          <a:xfrm>
            <a:off x="7610475" y="595313"/>
            <a:ext cx="1309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i="1" dirty="0" smtClean="0">
                <a:solidFill>
                  <a:schemeClr val="bg1"/>
                </a:solidFill>
              </a:rPr>
              <a:t>P. Horodek</a:t>
            </a:r>
            <a:endParaRPr lang="en-GB" altLang="hu-HU" i="1" dirty="0">
              <a:solidFill>
                <a:schemeClr val="bg1"/>
              </a:solidFill>
            </a:endParaRPr>
          </a:p>
        </p:txBody>
      </p:sp>
      <p:sp>
        <p:nvSpPr>
          <p:cNvPr id="267269" name="Прямоугольник 4"/>
          <p:cNvSpPr>
            <a:spLocks noChangeArrowheads="1"/>
          </p:cNvSpPr>
          <p:nvPr/>
        </p:nvSpPr>
        <p:spPr bwMode="auto">
          <a:xfrm>
            <a:off x="234951" y="5341961"/>
            <a:ext cx="5164364"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hu-HU" sz="1700" u="sng" dirty="0" smtClean="0">
                <a:solidFill>
                  <a:srgbClr val="C00000"/>
                </a:solidFill>
              </a:rPr>
              <a:t>Recommendation.</a:t>
            </a:r>
            <a:r>
              <a:rPr lang="en-GB" altLang="hu-HU" sz="1700" dirty="0" smtClean="0">
                <a:solidFill>
                  <a:srgbClr val="C00000"/>
                </a:solidFill>
              </a:rPr>
              <a:t> The PAC recommends extension of the PAS project until the end of 2020 for its implementation under the theme “Novel Semiconductor Detectors for Fundamental and Applied Research”.</a:t>
            </a:r>
            <a:endParaRPr lang="en-GB" altLang="hu-HU" sz="1700" dirty="0">
              <a:solidFill>
                <a:srgbClr val="C00000"/>
              </a:solidFill>
            </a:endParaRPr>
          </a:p>
        </p:txBody>
      </p:sp>
      <p:pic>
        <p:nvPicPr>
          <p:cNvPr id="6" name="Рисунок 9"/>
          <p:cNvPicPr>
            <a:picLocks noChangeAspect="1"/>
          </p:cNvPicPr>
          <p:nvPr/>
        </p:nvPicPr>
        <p:blipFill>
          <a:blip r:embed="rId2" cstate="print">
            <a:extLst>
              <a:ext uri="{28A0092B-C50C-407E-A947-70E740481C1C}">
                <a14:useLocalDpi xmlns:a14="http://schemas.microsoft.com/office/drawing/2010/main" val="0"/>
              </a:ext>
            </a:extLst>
          </a:blip>
          <a:srcRect l="2751" t="-378" r="25587" b="-2"/>
          <a:stretch>
            <a:fillRect/>
          </a:stretch>
        </p:blipFill>
        <p:spPr bwMode="auto">
          <a:xfrm>
            <a:off x="5872163" y="4281488"/>
            <a:ext cx="326866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7"/>
          <p:cNvSpPr>
            <a:spLocks noChangeArrowheads="1"/>
          </p:cNvSpPr>
          <p:nvPr/>
        </p:nvSpPr>
        <p:spPr bwMode="auto">
          <a:xfrm>
            <a:off x="5813425" y="4578350"/>
            <a:ext cx="17875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r>
              <a:rPr lang="en-GB" altLang="hu-HU" b="1" dirty="0" smtClean="0">
                <a:solidFill>
                  <a:srgbClr val="FFFF00"/>
                </a:solidFill>
              </a:rPr>
              <a:t>Positron beam</a:t>
            </a:r>
            <a:endParaRPr lang="en-GB" altLang="hu-HU" b="1" dirty="0">
              <a:solidFill>
                <a:srgbClr val="FFFF00"/>
              </a:solidFill>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13" y="1116013"/>
            <a:ext cx="32131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e tekstowe 2"/>
          <p:cNvSpPr txBox="1">
            <a:spLocks noChangeArrowheads="1"/>
          </p:cNvSpPr>
          <p:nvPr/>
        </p:nvSpPr>
        <p:spPr bwMode="auto">
          <a:xfrm>
            <a:off x="5815013" y="3943350"/>
            <a:ext cx="3482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sz="1000" b="1" dirty="0" smtClean="0">
                <a:solidFill>
                  <a:srgbClr val="004176"/>
                </a:solidFill>
              </a:rPr>
              <a:t>Positron lifetimes in different defects of Ni structure</a:t>
            </a:r>
            <a:endParaRPr lang="en-GB" altLang="hu-HU" sz="1000" b="1" dirty="0">
              <a:solidFill>
                <a:srgbClr val="00417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Прямоугольник 1"/>
          <p:cNvSpPr>
            <a:spLocks noChangeArrowheads="1"/>
          </p:cNvSpPr>
          <p:nvPr/>
        </p:nvSpPr>
        <p:spPr bwMode="auto">
          <a:xfrm>
            <a:off x="304800" y="149225"/>
            <a:ext cx="8586788" cy="1154162"/>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hu-HU" sz="2300" dirty="0" smtClean="0">
                <a:solidFill>
                  <a:schemeClr val="bg1"/>
                </a:solidFill>
              </a:rPr>
              <a:t>Concluding the theme and project “Research on the Biological Effect of Heavy Charged Particles with Different Energies”</a:t>
            </a:r>
            <a:br>
              <a:rPr lang="en-GB" altLang="hu-HU" sz="2300" dirty="0" smtClean="0">
                <a:solidFill>
                  <a:schemeClr val="bg1"/>
                </a:solidFill>
              </a:rPr>
            </a:br>
            <a:r>
              <a:rPr lang="en-GB" altLang="hu-HU" sz="2300" dirty="0" smtClean="0">
                <a:solidFill>
                  <a:schemeClr val="bg1"/>
                </a:solidFill>
              </a:rPr>
              <a:t>and of the proposal for its extension</a:t>
            </a:r>
            <a:endParaRPr lang="en-GB" altLang="hu-HU" sz="2300" dirty="0">
              <a:solidFill>
                <a:schemeClr val="bg1"/>
              </a:solidFill>
            </a:endParaRPr>
          </a:p>
        </p:txBody>
      </p:sp>
      <p:sp>
        <p:nvSpPr>
          <p:cNvPr id="269315" name="Прямоугольник 3"/>
          <p:cNvSpPr>
            <a:spLocks noChangeArrowheads="1"/>
          </p:cNvSpPr>
          <p:nvPr/>
        </p:nvSpPr>
        <p:spPr bwMode="auto">
          <a:xfrm>
            <a:off x="428625" y="1591223"/>
            <a:ext cx="8345488"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hu-HU" sz="1700" dirty="0" smtClean="0">
                <a:solidFill>
                  <a:srgbClr val="003399"/>
                </a:solidFill>
              </a:rPr>
              <a:t>The PAC notes that addressing the fundamental and practical problems urgently requires that the regularities and mechanisms of the heavy charged particle effects be studied in detail at the molecular, cellular, tissue and organismal levels of biological models.</a:t>
            </a:r>
          </a:p>
          <a:p>
            <a:pPr algn="just" eaLnBrk="1" hangingPunct="1"/>
            <a:endParaRPr lang="en-GB" altLang="hu-HU" sz="1700" dirty="0" smtClean="0">
              <a:solidFill>
                <a:srgbClr val="003399"/>
              </a:solidFill>
            </a:endParaRPr>
          </a:p>
          <a:p>
            <a:pPr algn="just" eaLnBrk="1" hangingPunct="1"/>
            <a:r>
              <a:rPr lang="en-GB" altLang="hu-HU" sz="1700" dirty="0" smtClean="0">
                <a:solidFill>
                  <a:srgbClr val="003399"/>
                </a:solidFill>
              </a:rPr>
              <a:t>The approaches developed at LRB to the problem and studies of chromosomal instability in mammalian and human cell during their responses to exposure of different types of ionizing radiation at low doses will allow clearing up the mechanisms behind these reactions and evaluating the contribution of physicochemical processes and inducible repair mechanisms to their realization.</a:t>
            </a:r>
          </a:p>
          <a:p>
            <a:pPr algn="just" eaLnBrk="1" hangingPunct="1"/>
            <a:endParaRPr lang="en-GB" altLang="hu-HU" sz="1700" dirty="0" smtClean="0">
              <a:solidFill>
                <a:srgbClr val="003399"/>
              </a:solidFill>
            </a:endParaRPr>
          </a:p>
          <a:p>
            <a:pPr algn="just" eaLnBrk="1" hangingPunct="1"/>
            <a:r>
              <a:rPr lang="en-GB" altLang="hu-HU" sz="1700" dirty="0" smtClean="0">
                <a:solidFill>
                  <a:srgbClr val="003399"/>
                </a:solidFill>
              </a:rPr>
              <a:t>In turn, these studies will allow the assessment of the system’s integrity violation manifesting as cognitive and behavioural disorders.</a:t>
            </a:r>
            <a:endParaRPr lang="en-GB" altLang="hu-HU" sz="1700" dirty="0">
              <a:solidFill>
                <a:srgbClr val="003399"/>
              </a:solidFill>
            </a:endParaRPr>
          </a:p>
        </p:txBody>
      </p:sp>
      <p:sp>
        <p:nvSpPr>
          <p:cNvPr id="269316" name="Прямоугольник 4"/>
          <p:cNvSpPr>
            <a:spLocks noChangeArrowheads="1"/>
          </p:cNvSpPr>
          <p:nvPr/>
        </p:nvSpPr>
        <p:spPr bwMode="auto">
          <a:xfrm>
            <a:off x="327025" y="5556250"/>
            <a:ext cx="8447088"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sz="1700" u="sng" dirty="0" smtClean="0">
                <a:solidFill>
                  <a:srgbClr val="C00000"/>
                </a:solidFill>
              </a:rPr>
              <a:t>Recommendation.</a:t>
            </a:r>
            <a:r>
              <a:rPr lang="en-GB" altLang="hu-HU" sz="1700" dirty="0" smtClean="0">
                <a:solidFill>
                  <a:srgbClr val="C00000"/>
                </a:solidFill>
              </a:rPr>
              <a:t> The PAC finds the presented proposal well-formulated and recommends extension of the theme and project “Research on the Biological Effect of Heavy Charged Particles with Different Energies” until the end of 2020.</a:t>
            </a:r>
            <a:endParaRPr lang="en-GB" altLang="hu-HU" sz="1700" dirty="0">
              <a:solidFill>
                <a:srgbClr val="C00000"/>
              </a:solidFill>
            </a:endParaRPr>
          </a:p>
        </p:txBody>
      </p:sp>
      <p:sp>
        <p:nvSpPr>
          <p:cNvPr id="5" name="Прямоугольник 2"/>
          <p:cNvSpPr>
            <a:spLocks noChangeArrowheads="1"/>
          </p:cNvSpPr>
          <p:nvPr/>
        </p:nvSpPr>
        <p:spPr bwMode="auto">
          <a:xfrm>
            <a:off x="7409637" y="949389"/>
            <a:ext cx="1364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hu-HU" i="1" dirty="0" smtClean="0">
                <a:solidFill>
                  <a:schemeClr val="bg1"/>
                </a:solidFill>
              </a:rPr>
              <a:t>E. Krasavin</a:t>
            </a:r>
            <a:endParaRPr lang="en-GB" altLang="hu-HU" i="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Скругленный прямоугольник 3"/>
          <p:cNvSpPr>
            <a:spLocks noChangeArrowheads="1"/>
          </p:cNvSpPr>
          <p:nvPr/>
        </p:nvSpPr>
        <p:spPr bwMode="auto">
          <a:xfrm>
            <a:off x="170997" y="212272"/>
            <a:ext cx="8914947" cy="578882"/>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hu-HU" sz="2800" b="1" dirty="0" smtClean="0">
                <a:solidFill>
                  <a:srgbClr val="FFFF00"/>
                </a:solidFill>
              </a:rPr>
              <a:t>Agenda suggested last June for today meeting</a:t>
            </a:r>
            <a:endParaRPr lang="en-GB" altLang="hu-HU" sz="2800" b="1" dirty="0">
              <a:solidFill>
                <a:srgbClr val="FFFF00"/>
              </a:solidFill>
            </a:endParaRPr>
          </a:p>
        </p:txBody>
      </p:sp>
      <p:sp>
        <p:nvSpPr>
          <p:cNvPr id="3" name="Прямоугольник 2"/>
          <p:cNvSpPr/>
          <p:nvPr/>
        </p:nvSpPr>
        <p:spPr>
          <a:xfrm>
            <a:off x="273277" y="1070790"/>
            <a:ext cx="8405812" cy="5678478"/>
          </a:xfrm>
          <a:prstGeom prst="rect">
            <a:avLst/>
          </a:prstGeom>
        </p:spPr>
        <p:txBody>
          <a:bodyPr>
            <a:spAutoFit/>
          </a:bodyPr>
          <a:lstStyle/>
          <a:p>
            <a:pPr marL="531813" indent="-285750">
              <a:spcAft>
                <a:spcPts val="1000"/>
              </a:spcAft>
              <a:buFont typeface="Arial" pitchFamily="34" charset="0"/>
              <a:buChar char="•"/>
              <a:defRPr/>
            </a:pPr>
            <a:r>
              <a:rPr lang="en-GB" sz="1600" dirty="0" smtClean="0"/>
              <a:t>Information by the PAC Chairman on the report at the next session of the Scientific Council, and the implementation of the recommendations of the current PAC meeting;</a:t>
            </a:r>
          </a:p>
          <a:p>
            <a:pPr marL="531813" indent="-285750">
              <a:spcAft>
                <a:spcPts val="1000"/>
              </a:spcAft>
              <a:buFont typeface="Arial" pitchFamily="34" charset="0"/>
              <a:buChar char="•"/>
              <a:defRPr/>
            </a:pPr>
            <a:r>
              <a:rPr lang="en-GB" sz="1600" dirty="0" smtClean="0"/>
              <a:t>Information by the JINR Directorate on the sessions of the Scientific Council (September 2017) and of the Committee of Plenipotentiaries (November 2017);</a:t>
            </a:r>
          </a:p>
          <a:p>
            <a:pPr marL="531813" indent="-285750">
              <a:spcAft>
                <a:spcPts val="1000"/>
              </a:spcAft>
              <a:buFont typeface="Arial" pitchFamily="34" charset="0"/>
              <a:buChar char="•"/>
              <a:defRPr/>
            </a:pPr>
            <a:r>
              <a:rPr lang="en-GB" sz="1600" dirty="0" smtClean="0"/>
              <a:t>Reports and recommendations on themes and projects to be completed in 2018 and status reports about ongoing themes;</a:t>
            </a:r>
          </a:p>
          <a:p>
            <a:pPr marL="531813" indent="-285750">
              <a:spcAft>
                <a:spcPts val="1000"/>
              </a:spcAft>
              <a:buFont typeface="Arial" pitchFamily="34" charset="0"/>
              <a:buChar char="•"/>
              <a:defRPr/>
            </a:pPr>
            <a:r>
              <a:rPr lang="en-GB" sz="1600" dirty="0" smtClean="0"/>
              <a:t>Discussion of the progress of the scientific case for JINR’s new neutron source including the landscape of relevant scientific facilities;</a:t>
            </a:r>
          </a:p>
          <a:p>
            <a:pPr marL="531813" indent="-285750">
              <a:spcAft>
                <a:spcPts val="1000"/>
              </a:spcAft>
              <a:buFont typeface="Arial" pitchFamily="34" charset="0"/>
              <a:buChar char="•"/>
              <a:defRPr/>
            </a:pPr>
            <a:r>
              <a:rPr lang="en-GB" sz="1600" dirty="0" smtClean="0"/>
              <a:t>Information on the new cooperation between JINR and the SOLARIS synchrotron source in Kraków (Poland);</a:t>
            </a:r>
          </a:p>
          <a:p>
            <a:pPr marL="531813" indent="-285750">
              <a:spcAft>
                <a:spcPts val="1000"/>
              </a:spcAft>
              <a:buFont typeface="Arial" pitchFamily="34" charset="0"/>
              <a:buChar char="•"/>
              <a:defRPr/>
            </a:pPr>
            <a:r>
              <a:rPr lang="en-GB" sz="1600" dirty="0" smtClean="0"/>
              <a:t>IBR-2 scientific and technical report including the progress in the FLNP User Programme;</a:t>
            </a:r>
          </a:p>
          <a:p>
            <a:pPr marL="531813" indent="-285750">
              <a:spcAft>
                <a:spcPts val="1000"/>
              </a:spcAft>
              <a:buFont typeface="Arial" pitchFamily="34" charset="0"/>
              <a:buChar char="•"/>
              <a:defRPr/>
            </a:pPr>
            <a:r>
              <a:rPr lang="en-GB" sz="1600" dirty="0" smtClean="0"/>
              <a:t>Status reports on the upgrades of FLNP instruments and in the context of the JINR Seven-year plan;</a:t>
            </a:r>
          </a:p>
          <a:p>
            <a:pPr marL="531813" indent="-285750">
              <a:spcAft>
                <a:spcPts val="1000"/>
              </a:spcAft>
              <a:buFont typeface="Arial" pitchFamily="34" charset="0"/>
              <a:buChar char="•"/>
              <a:defRPr/>
            </a:pPr>
            <a:r>
              <a:rPr lang="en-GB" sz="1600" dirty="0" smtClean="0"/>
              <a:t>Information about scientific meetings;</a:t>
            </a:r>
          </a:p>
          <a:p>
            <a:pPr marL="531813" indent="-285750">
              <a:spcAft>
                <a:spcPts val="1000"/>
              </a:spcAft>
              <a:buFont typeface="Arial" pitchFamily="34" charset="0"/>
              <a:buChar char="•"/>
              <a:defRPr/>
            </a:pPr>
            <a:r>
              <a:rPr lang="en-GB" sz="1600" dirty="0" smtClean="0"/>
              <a:t>Scientific reports;</a:t>
            </a:r>
          </a:p>
          <a:p>
            <a:pPr marL="531813" indent="-285750">
              <a:spcAft>
                <a:spcPts val="1000"/>
              </a:spcAft>
              <a:buFont typeface="Arial" pitchFamily="34" charset="0"/>
              <a:buChar char="•"/>
              <a:defRPr/>
            </a:pPr>
            <a:r>
              <a:rPr lang="en-GB" sz="1600" dirty="0" smtClean="0"/>
              <a:t>Poster session.</a:t>
            </a:r>
            <a:endParaRPr lang="en-GB" sz="1600"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2844800"/>
            <a:ext cx="9144000" cy="401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23552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21" y="1016355"/>
            <a:ext cx="3728005" cy="573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2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168" y="1027112"/>
            <a:ext cx="3699629" cy="571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a:xfrm>
            <a:off x="92075" y="61913"/>
            <a:ext cx="8950325" cy="86995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GB" sz="3200" dirty="0" smtClean="0">
                <a:solidFill>
                  <a:srgbClr val="FFFF00"/>
                </a:solidFill>
                <a:effectLst>
                  <a:outerShdw blurRad="38100" dist="38100" dir="2700000" algn="tl">
                    <a:srgbClr val="C0C0C0"/>
                  </a:outerShdw>
                </a:effectLst>
              </a:rPr>
              <a:t>Recalling the agenda of the 46</a:t>
            </a:r>
            <a:r>
              <a:rPr lang="en-GB" sz="3200" baseline="30000" dirty="0" smtClean="0">
                <a:solidFill>
                  <a:srgbClr val="FFFF00"/>
                </a:solidFill>
                <a:effectLst>
                  <a:outerShdw blurRad="38100" dist="38100" dir="2700000" algn="tl">
                    <a:srgbClr val="C0C0C0"/>
                  </a:outerShdw>
                </a:effectLst>
              </a:rPr>
              <a:t>th</a:t>
            </a:r>
            <a:r>
              <a:rPr lang="en-GB" sz="3200" dirty="0" smtClean="0">
                <a:solidFill>
                  <a:srgbClr val="FFFF00"/>
                </a:solidFill>
                <a:effectLst>
                  <a:outerShdw blurRad="38100" dist="38100" dir="2700000" algn="tl">
                    <a:srgbClr val="C0C0C0"/>
                  </a:outerShdw>
                </a:effectLst>
              </a:rPr>
              <a:t> PAC meeting</a:t>
            </a:r>
            <a:endParaRPr lang="en-GB" sz="3200" dirty="0">
              <a:solidFill>
                <a:srgbClr val="FFFF00"/>
              </a:solidFill>
              <a:effectLst>
                <a:outerShdw blurRad="38100" dist="38100" dir="2700000" algn="tl">
                  <a:srgbClr val="C0C0C0"/>
                </a:outerShdw>
              </a:effectLst>
            </a:endParaRPr>
          </a:p>
        </p:txBody>
      </p:sp>
      <p:sp>
        <p:nvSpPr>
          <p:cNvPr id="2" name="Прямоугольник 1"/>
          <p:cNvSpPr/>
          <p:nvPr/>
        </p:nvSpPr>
        <p:spPr>
          <a:xfrm>
            <a:off x="92075" y="931862"/>
            <a:ext cx="8950325" cy="583469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4" name="Прямая соединительная линия 3"/>
          <p:cNvCxnSpPr>
            <a:stCxn id="2" idx="0"/>
            <a:endCxn id="2" idx="2"/>
          </p:cNvCxnSpPr>
          <p:nvPr/>
        </p:nvCxnSpPr>
        <p:spPr>
          <a:xfrm>
            <a:off x="4567238" y="931862"/>
            <a:ext cx="0" cy="5834697"/>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9" name="Прямоугольник 8"/>
          <p:cNvSpPr/>
          <p:nvPr/>
        </p:nvSpPr>
        <p:spPr>
          <a:xfrm>
            <a:off x="266132" y="2079262"/>
            <a:ext cx="8631237" cy="3194050"/>
          </a:xfrm>
          <a:prstGeom prst="rect">
            <a:avLst/>
          </a:prstGeom>
          <a:solidFill>
            <a:srgbClr val="FFFF00"/>
          </a:solidFill>
          <a:ln w="47625">
            <a:solidFill>
              <a:srgbClr val="FF9900"/>
            </a:solidFill>
          </a:ln>
        </p:spPr>
        <p:txBody>
          <a:bodyPr>
            <a:spAutoFit/>
          </a:bodyPr>
          <a:lstStyle/>
          <a:p>
            <a:pPr algn="ctr">
              <a:lnSpc>
                <a:spcPct val="130000"/>
              </a:lnSpc>
              <a:spcAft>
                <a:spcPts val="1200"/>
              </a:spcAft>
              <a:defRPr/>
            </a:pPr>
            <a:r>
              <a:rPr lang="en-GB" sz="2200" b="1" dirty="0" smtClean="0">
                <a:solidFill>
                  <a:srgbClr val="0000FF"/>
                </a:solidFill>
              </a:rPr>
              <a:t>Highlights of the previous PAC-CMP meeting: </a:t>
            </a:r>
          </a:p>
          <a:p>
            <a:pPr marL="342900" indent="-342900">
              <a:lnSpc>
                <a:spcPct val="130000"/>
              </a:lnSpc>
              <a:spcAft>
                <a:spcPts val="1200"/>
              </a:spcAft>
              <a:buFont typeface="Wingdings" pitchFamily="2" charset="2"/>
              <a:buChar char="ü"/>
              <a:defRPr/>
            </a:pPr>
            <a:r>
              <a:rPr lang="en-GB" sz="2200" b="1" dirty="0" smtClean="0">
                <a:solidFill>
                  <a:srgbClr val="0000FF"/>
                </a:solidFill>
              </a:rPr>
              <a:t>Plans for the preparation of a concept for JINR’s new neutron source</a:t>
            </a:r>
          </a:p>
          <a:p>
            <a:pPr marL="342900" indent="-342900">
              <a:lnSpc>
                <a:spcPct val="130000"/>
              </a:lnSpc>
              <a:spcAft>
                <a:spcPts val="1200"/>
              </a:spcAft>
              <a:buFont typeface="Wingdings" pitchFamily="2" charset="2"/>
              <a:buChar char="ü"/>
              <a:defRPr/>
            </a:pPr>
            <a:r>
              <a:rPr lang="en-GB" sz="2200" b="1" dirty="0" smtClean="0">
                <a:solidFill>
                  <a:srgbClr val="0000FF"/>
                </a:solidFill>
              </a:rPr>
              <a:t>Reports and proposals on themes and projects</a:t>
            </a:r>
          </a:p>
          <a:p>
            <a:pPr marL="342900" indent="-342900">
              <a:lnSpc>
                <a:spcPct val="130000"/>
              </a:lnSpc>
              <a:spcAft>
                <a:spcPts val="1200"/>
              </a:spcAft>
              <a:buFont typeface="Wingdings" pitchFamily="2" charset="2"/>
              <a:buChar char="ü"/>
              <a:defRPr/>
            </a:pPr>
            <a:r>
              <a:rPr lang="en-GB" sz="2200" b="1" dirty="0" smtClean="0">
                <a:solidFill>
                  <a:srgbClr val="0000FF"/>
                </a:solidFill>
              </a:rPr>
              <a:t>Scientific and technical achievements within concluding themes and projects</a:t>
            </a:r>
            <a:endParaRPr lang="en-GB" sz="2200" b="1"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3"/>
          <p:cNvSpPr>
            <a:spLocks noChangeArrowheads="1"/>
          </p:cNvSpPr>
          <p:nvPr/>
        </p:nvSpPr>
        <p:spPr bwMode="auto">
          <a:xfrm>
            <a:off x="1447801" y="2815772"/>
            <a:ext cx="6235700" cy="578882"/>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hu-HU" sz="2800" b="1" dirty="0" smtClean="0">
                <a:solidFill>
                  <a:srgbClr val="FFFF00"/>
                </a:solidFill>
              </a:rPr>
              <a:t>Thank you for your attention</a:t>
            </a:r>
            <a:endParaRPr lang="en-GB" altLang="hu-HU" sz="2800" b="1"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2" name="Прямоугольник 1"/>
          <p:cNvSpPr/>
          <p:nvPr/>
        </p:nvSpPr>
        <p:spPr>
          <a:xfrm>
            <a:off x="270575" y="1350854"/>
            <a:ext cx="8530526" cy="5355312"/>
          </a:xfrm>
          <a:prstGeom prst="rect">
            <a:avLst/>
          </a:prstGeom>
        </p:spPr>
        <p:txBody>
          <a:bodyPr wrap="square">
            <a:spAutoFit/>
          </a:bodyPr>
          <a:lstStyle/>
          <a:p>
            <a:r>
              <a:rPr lang="en-GB" dirty="0" smtClean="0">
                <a:solidFill>
                  <a:srgbClr val="003399"/>
                </a:solidFill>
                <a:ea typeface="Times New Roman" panose="02020603050405020304" pitchFamily="18" charset="0"/>
              </a:rPr>
              <a:t>The PAC heard with interest two reports on plans for the preparation of a concept for JINR’s new neutron source and user demands to its parameters presented by </a:t>
            </a:r>
            <a:r>
              <a:rPr lang="en-GB" dirty="0" smtClean="0">
                <a:solidFill>
                  <a:srgbClr val="0000FF"/>
                </a:solidFill>
                <a:ea typeface="Times New Roman" panose="02020603050405020304" pitchFamily="18" charset="0"/>
              </a:rPr>
              <a:t>A. Vinogradov </a:t>
            </a:r>
            <a:r>
              <a:rPr lang="en-GB" dirty="0" smtClean="0">
                <a:solidFill>
                  <a:srgbClr val="003399"/>
                </a:solidFill>
                <a:ea typeface="Times New Roman" panose="02020603050405020304" pitchFamily="18" charset="0"/>
              </a:rPr>
              <a:t>and</a:t>
            </a:r>
            <a:r>
              <a:rPr lang="en-GB" dirty="0" smtClean="0">
                <a:ea typeface="Times New Roman" panose="02020603050405020304" pitchFamily="18" charset="0"/>
              </a:rPr>
              <a:t> </a:t>
            </a:r>
            <a:r>
              <a:rPr lang="en-GB" dirty="0" smtClean="0">
                <a:solidFill>
                  <a:srgbClr val="0000FF"/>
                </a:solidFill>
                <a:ea typeface="Times New Roman" panose="02020603050405020304" pitchFamily="18" charset="0"/>
              </a:rPr>
              <a:t>N. Kučerka.</a:t>
            </a:r>
          </a:p>
          <a:p>
            <a:endParaRPr lang="en-GB" dirty="0" smtClean="0"/>
          </a:p>
          <a:p>
            <a:pPr marL="536575" indent="-285750">
              <a:buFont typeface="Arial" panose="020B0604020202020204" pitchFamily="34" charset="0"/>
              <a:buChar char="•"/>
            </a:pPr>
            <a:r>
              <a:rPr lang="en-GB" dirty="0" smtClean="0">
                <a:solidFill>
                  <a:srgbClr val="003399"/>
                </a:solidFill>
              </a:rPr>
              <a:t>The PAC noted the growing need for neutrons in modern sciences due to the unique properties of a neutron in its interaction with matter.</a:t>
            </a:r>
          </a:p>
          <a:p>
            <a:pPr marL="536575" indent="-285750">
              <a:buFont typeface="Arial" panose="020B0604020202020204" pitchFamily="34" charset="0"/>
              <a:buChar char="•"/>
            </a:pPr>
            <a:endParaRPr lang="en-GB" dirty="0" smtClean="0">
              <a:solidFill>
                <a:srgbClr val="003399"/>
              </a:solidFill>
            </a:endParaRPr>
          </a:p>
          <a:p>
            <a:pPr marL="536575" indent="-285750">
              <a:buFont typeface="Arial" panose="020B0604020202020204" pitchFamily="34" charset="0"/>
              <a:buChar char="•"/>
            </a:pPr>
            <a:r>
              <a:rPr lang="en-GB" dirty="0" smtClean="0">
                <a:solidFill>
                  <a:srgbClr val="003399"/>
                </a:solidFill>
              </a:rPr>
              <a:t>At the same time, the number of neutron sources constantly decreases worldwide since obsolete reactors are</a:t>
            </a:r>
            <a:br>
              <a:rPr lang="en-GB" dirty="0" smtClean="0">
                <a:solidFill>
                  <a:srgbClr val="003399"/>
                </a:solidFill>
              </a:rPr>
            </a:br>
            <a:r>
              <a:rPr lang="en-GB" dirty="0" smtClean="0">
                <a:solidFill>
                  <a:srgbClr val="003399"/>
                </a:solidFill>
              </a:rPr>
              <a:t>being shut down.</a:t>
            </a:r>
          </a:p>
          <a:p>
            <a:pPr marL="536575" indent="-285750" algn="just">
              <a:buFont typeface="Arial" panose="020B0604020202020204" pitchFamily="34" charset="0"/>
              <a:buChar char="•"/>
            </a:pPr>
            <a:endParaRPr lang="en-GB" dirty="0" smtClean="0">
              <a:solidFill>
                <a:srgbClr val="003399"/>
              </a:solidFill>
            </a:endParaRPr>
          </a:p>
          <a:p>
            <a:pPr marL="536575" indent="-285750">
              <a:buFont typeface="Arial" panose="020B0604020202020204" pitchFamily="34" charset="0"/>
              <a:buChar char="•"/>
            </a:pPr>
            <a:r>
              <a:rPr lang="en-GB" dirty="0" smtClean="0">
                <a:solidFill>
                  <a:srgbClr val="003399"/>
                </a:solidFill>
              </a:rPr>
              <a:t>In this regard, the PAC considered</a:t>
            </a:r>
            <a:br>
              <a:rPr lang="en-GB" dirty="0" smtClean="0">
                <a:solidFill>
                  <a:srgbClr val="003399"/>
                </a:solidFill>
              </a:rPr>
            </a:br>
            <a:r>
              <a:rPr lang="en-GB" dirty="0" smtClean="0">
                <a:solidFill>
                  <a:srgbClr val="003399"/>
                </a:solidFill>
              </a:rPr>
              <a:t>starting the strategic planning of</a:t>
            </a:r>
            <a:br>
              <a:rPr lang="en-GB" dirty="0" smtClean="0">
                <a:solidFill>
                  <a:srgbClr val="003399"/>
                </a:solidFill>
              </a:rPr>
            </a:br>
            <a:r>
              <a:rPr lang="en-GB" dirty="0" smtClean="0">
                <a:solidFill>
                  <a:srgbClr val="003399"/>
                </a:solidFill>
              </a:rPr>
              <a:t>a possible project for JINR’s new</a:t>
            </a:r>
            <a:br>
              <a:rPr lang="en-GB" dirty="0" smtClean="0">
                <a:solidFill>
                  <a:srgbClr val="003399"/>
                </a:solidFill>
              </a:rPr>
            </a:br>
            <a:r>
              <a:rPr lang="en-GB" dirty="0" smtClean="0">
                <a:solidFill>
                  <a:srgbClr val="003399"/>
                </a:solidFill>
              </a:rPr>
              <a:t>neutron source replacing IBR-2 after</a:t>
            </a:r>
            <a:br>
              <a:rPr lang="en-GB" dirty="0" smtClean="0">
                <a:solidFill>
                  <a:srgbClr val="003399"/>
                </a:solidFill>
              </a:rPr>
            </a:br>
            <a:r>
              <a:rPr lang="en-GB" dirty="0" smtClean="0">
                <a:solidFill>
                  <a:srgbClr val="003399"/>
                </a:solidFill>
              </a:rPr>
              <a:t>reactor shut-down to be an important</a:t>
            </a:r>
            <a:br>
              <a:rPr lang="en-GB" dirty="0" smtClean="0">
                <a:solidFill>
                  <a:srgbClr val="003399"/>
                </a:solidFill>
              </a:rPr>
            </a:br>
            <a:r>
              <a:rPr lang="en-GB" dirty="0" smtClean="0">
                <a:solidFill>
                  <a:srgbClr val="003399"/>
                </a:solidFill>
              </a:rPr>
              <a:t>task and takes note of the presented</a:t>
            </a:r>
            <a:br>
              <a:rPr lang="en-GB" dirty="0" smtClean="0">
                <a:solidFill>
                  <a:srgbClr val="003399"/>
                </a:solidFill>
              </a:rPr>
            </a:br>
            <a:r>
              <a:rPr lang="en-GB" dirty="0" smtClean="0">
                <a:solidFill>
                  <a:srgbClr val="003399"/>
                </a:solidFill>
              </a:rPr>
              <a:t>plan for its implementation.</a:t>
            </a:r>
          </a:p>
          <a:p>
            <a:endParaRPr lang="en-GB" dirty="0"/>
          </a:p>
        </p:txBody>
      </p:sp>
      <p:sp>
        <p:nvSpPr>
          <p:cNvPr id="4" name="Прямоугольник 3"/>
          <p:cNvSpPr/>
          <p:nvPr/>
        </p:nvSpPr>
        <p:spPr>
          <a:xfrm>
            <a:off x="41975" y="225078"/>
            <a:ext cx="9102025" cy="954107"/>
          </a:xfrm>
          <a:prstGeom prst="rect">
            <a:avLst/>
          </a:prstGeom>
        </p:spPr>
        <p:txBody>
          <a:bodyPr wrap="square">
            <a:spAutoFit/>
          </a:bodyPr>
          <a:lstStyle/>
          <a:p>
            <a:pPr algn="ctr" eaLnBrk="1" hangingPunct="1"/>
            <a:r>
              <a:rPr lang="en-GB" altLang="hu-HU" sz="2800" dirty="0" smtClean="0">
                <a:solidFill>
                  <a:srgbClr val="C00000"/>
                </a:solidFill>
              </a:rPr>
              <a:t>PAC recommendation about the development</a:t>
            </a:r>
            <a:br>
              <a:rPr lang="en-GB" altLang="hu-HU" sz="2800" dirty="0" smtClean="0">
                <a:solidFill>
                  <a:srgbClr val="C00000"/>
                </a:solidFill>
              </a:rPr>
            </a:br>
            <a:r>
              <a:rPr lang="en-GB" altLang="hu-HU" sz="2800" dirty="0" smtClean="0">
                <a:solidFill>
                  <a:srgbClr val="C00000"/>
                </a:solidFill>
              </a:rPr>
              <a:t>of a concept for a new neutron source at JINR </a:t>
            </a:r>
            <a:endParaRPr lang="en-GB" altLang="hu-HU" sz="2800" dirty="0">
              <a:solidFill>
                <a:srgbClr val="C00000"/>
              </a:solidFill>
            </a:endParaRPr>
          </a:p>
        </p:txBody>
      </p:sp>
      <p:pic>
        <p:nvPicPr>
          <p:cNvPr id="29" name="Рисунок 28"/>
          <p:cNvPicPr>
            <a:picLocks noChangeAspect="1"/>
          </p:cNvPicPr>
          <p:nvPr/>
        </p:nvPicPr>
        <p:blipFill rotWithShape="1">
          <a:blip r:embed="rId3"/>
          <a:srcRect r="1402"/>
          <a:stretch/>
        </p:blipFill>
        <p:spPr>
          <a:xfrm>
            <a:off x="4909712" y="3683000"/>
            <a:ext cx="4112729" cy="3107869"/>
          </a:xfrm>
          <a:prstGeom prst="rect">
            <a:avLst/>
          </a:prstGeom>
          <a:ln>
            <a:solidFill>
              <a:schemeClr val="tx2"/>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5" name="Прямоугольник 4"/>
          <p:cNvSpPr/>
          <p:nvPr/>
        </p:nvSpPr>
        <p:spPr>
          <a:xfrm>
            <a:off x="392008" y="1851253"/>
            <a:ext cx="8191500" cy="3785652"/>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2000" dirty="0">
                <a:solidFill>
                  <a:srgbClr val="003399"/>
                </a:solidFill>
              </a:rPr>
              <a:t>The Scientific Council </a:t>
            </a:r>
            <a:r>
              <a:rPr lang="en-GB" sz="2000" dirty="0" smtClean="0">
                <a:solidFill>
                  <a:srgbClr val="003399"/>
                </a:solidFill>
              </a:rPr>
              <a:t>took </a:t>
            </a:r>
            <a:r>
              <a:rPr lang="en-GB" sz="2000" dirty="0">
                <a:solidFill>
                  <a:srgbClr val="003399"/>
                </a:solidFill>
              </a:rPr>
              <a:t>note of the results of the discussion, held at the meeting of the PAC for Condensed Matter Physics, of plans for the preparation of a concept for JINR’s new neutron source replacing IBR-2 after the decommissioning of the reactor.</a:t>
            </a:r>
          </a:p>
          <a:p>
            <a:pPr marL="285750" indent="-285750">
              <a:lnSpc>
                <a:spcPct val="150000"/>
              </a:lnSpc>
              <a:spcAft>
                <a:spcPts val="0"/>
              </a:spcAft>
              <a:buFont typeface="Arial" panose="020B0604020202020204" pitchFamily="34" charset="0"/>
              <a:buChar char="•"/>
            </a:pPr>
            <a:endParaRPr lang="en-GB" sz="2000" dirty="0">
              <a:solidFill>
                <a:srgbClr val="003399"/>
              </a:solidFill>
            </a:endParaRPr>
          </a:p>
          <a:p>
            <a:pPr marL="285750" indent="-285750">
              <a:lnSpc>
                <a:spcPct val="150000"/>
              </a:lnSpc>
              <a:spcAft>
                <a:spcPts val="0"/>
              </a:spcAft>
              <a:buFont typeface="Arial" panose="020B0604020202020204" pitchFamily="34" charset="0"/>
              <a:buChar char="•"/>
            </a:pPr>
            <a:r>
              <a:rPr lang="en-GB" sz="2000" dirty="0">
                <a:solidFill>
                  <a:srgbClr val="003399"/>
                </a:solidFill>
              </a:rPr>
              <a:t>The Scientific Council </a:t>
            </a:r>
            <a:r>
              <a:rPr lang="en-GB" sz="2000" dirty="0" smtClean="0">
                <a:solidFill>
                  <a:srgbClr val="003399"/>
                </a:solidFill>
              </a:rPr>
              <a:t>agreed </a:t>
            </a:r>
            <a:r>
              <a:rPr lang="en-GB" sz="2000" dirty="0">
                <a:solidFill>
                  <a:srgbClr val="003399"/>
                </a:solidFill>
              </a:rPr>
              <a:t>that starting the strategic planning of a possible project for a new source is an important task and welcomes further follow-up of this activity by the PAC.</a:t>
            </a:r>
          </a:p>
        </p:txBody>
      </p:sp>
      <p:sp>
        <p:nvSpPr>
          <p:cNvPr id="6" name="Прямоугольник 5"/>
          <p:cNvSpPr/>
          <p:nvPr/>
        </p:nvSpPr>
        <p:spPr>
          <a:xfrm>
            <a:off x="16575" y="415578"/>
            <a:ext cx="9102025" cy="954107"/>
          </a:xfrm>
          <a:prstGeom prst="rect">
            <a:avLst/>
          </a:prstGeom>
        </p:spPr>
        <p:txBody>
          <a:bodyPr wrap="square">
            <a:spAutoFit/>
          </a:bodyPr>
          <a:lstStyle/>
          <a:p>
            <a:pPr algn="ctr" eaLnBrk="1" hangingPunct="1"/>
            <a:r>
              <a:rPr lang="en-GB" altLang="hu-HU" sz="2800" dirty="0" smtClean="0">
                <a:solidFill>
                  <a:srgbClr val="C00000"/>
                </a:solidFill>
              </a:rPr>
              <a:t>Scientific Council resolution about the development</a:t>
            </a:r>
            <a:br>
              <a:rPr lang="en-GB" altLang="hu-HU" sz="2800" dirty="0" smtClean="0">
                <a:solidFill>
                  <a:srgbClr val="C00000"/>
                </a:solidFill>
              </a:rPr>
            </a:br>
            <a:r>
              <a:rPr lang="en-GB" altLang="hu-HU" sz="2800" dirty="0" smtClean="0">
                <a:solidFill>
                  <a:srgbClr val="C00000"/>
                </a:solidFill>
              </a:rPr>
              <a:t>of a concept for a new neutron source at JINR </a:t>
            </a:r>
            <a:endParaRPr lang="en-GB" altLang="hu-HU" sz="2800" dirty="0">
              <a:solidFill>
                <a:srgbClr val="C00000"/>
              </a:solidFill>
            </a:endParaRPr>
          </a:p>
        </p:txBody>
      </p:sp>
    </p:spTree>
    <p:extLst>
      <p:ext uri="{BB962C8B-B14F-4D97-AF65-F5344CB8AC3E}">
        <p14:creationId xmlns:p14="http://schemas.microsoft.com/office/powerpoint/2010/main" val="2217983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2" name="Прямоугольник 1"/>
          <p:cNvSpPr/>
          <p:nvPr/>
        </p:nvSpPr>
        <p:spPr>
          <a:xfrm>
            <a:off x="410212" y="1557447"/>
            <a:ext cx="8231292" cy="4939814"/>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2000" dirty="0" smtClean="0">
                <a:solidFill>
                  <a:srgbClr val="003399"/>
                </a:solidFill>
                <a:ea typeface="Times New Roman" panose="02020603050405020304" pitchFamily="18" charset="0"/>
                <a:cs typeface="Times New Roman" panose="02020603050405020304" pitchFamily="18" charset="0"/>
              </a:rPr>
              <a:t>The first step in the planning process should be a comprehensive paper containing a clear science case and identifying the specific added value of the future JINR neutron source within the global and the European neutron source landscapes as well as the realistic user needs.</a:t>
            </a:r>
          </a:p>
          <a:p>
            <a:pPr marL="285750" indent="-285750">
              <a:lnSpc>
                <a:spcPct val="150000"/>
              </a:lnSpc>
              <a:spcAft>
                <a:spcPts val="0"/>
              </a:spcAft>
              <a:buFont typeface="Arial" panose="020B0604020202020204" pitchFamily="34" charset="0"/>
              <a:buChar char="•"/>
            </a:pPr>
            <a:endParaRPr lang="en-GB" sz="1000" dirty="0" smtClean="0">
              <a:solidFill>
                <a:srgbClr val="003399"/>
              </a:solidFill>
              <a:ea typeface="Times New Roman" panose="02020603050405020304" pitchFamily="18" charset="0"/>
              <a:cs typeface="Times New Roman" panose="02020603050405020304" pitchFamily="18" charset="0"/>
            </a:endParaRPr>
          </a:p>
          <a:p>
            <a:pPr marL="285750" indent="-285750">
              <a:lnSpc>
                <a:spcPct val="150000"/>
              </a:lnSpc>
              <a:spcAft>
                <a:spcPts val="0"/>
              </a:spcAft>
              <a:buFont typeface="Arial" panose="020B0604020202020204" pitchFamily="34" charset="0"/>
              <a:buChar char="•"/>
            </a:pPr>
            <a:r>
              <a:rPr lang="en-GB" sz="2000" dirty="0" smtClean="0">
                <a:solidFill>
                  <a:srgbClr val="003399"/>
                </a:solidFill>
                <a:ea typeface="Times New Roman" panose="02020603050405020304" pitchFamily="18" charset="0"/>
                <a:cs typeface="Times New Roman" panose="02020603050405020304" pitchFamily="18" charset="0"/>
              </a:rPr>
              <a:t>The Scientific Council appreciated the intention of the PAC to be involved in preparing this document, noting that, regarding the principal parameters of the new facility, already in the preliminary design phase attention should be paid to the needs of the scientific community.</a:t>
            </a:r>
            <a:endParaRPr lang="en-GB" sz="2000" dirty="0">
              <a:solidFill>
                <a:srgbClr val="003399"/>
              </a:solidFill>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6575" y="415578"/>
            <a:ext cx="9102025" cy="954107"/>
          </a:xfrm>
          <a:prstGeom prst="rect">
            <a:avLst/>
          </a:prstGeom>
        </p:spPr>
        <p:txBody>
          <a:bodyPr wrap="square">
            <a:spAutoFit/>
          </a:bodyPr>
          <a:lstStyle/>
          <a:p>
            <a:pPr algn="ctr" eaLnBrk="1" hangingPunct="1"/>
            <a:r>
              <a:rPr lang="en-GB" altLang="hu-HU" sz="2800" dirty="0" smtClean="0">
                <a:solidFill>
                  <a:srgbClr val="C00000"/>
                </a:solidFill>
              </a:rPr>
              <a:t>Scientific Council resolution about the development</a:t>
            </a:r>
            <a:br>
              <a:rPr lang="en-GB" altLang="hu-HU" sz="2800" dirty="0" smtClean="0">
                <a:solidFill>
                  <a:srgbClr val="C00000"/>
                </a:solidFill>
              </a:rPr>
            </a:br>
            <a:r>
              <a:rPr lang="en-GB" altLang="hu-HU" sz="2800" dirty="0" smtClean="0">
                <a:solidFill>
                  <a:srgbClr val="C00000"/>
                </a:solidFill>
              </a:rPr>
              <a:t>of a concept for a new neutron source at JINR </a:t>
            </a:r>
            <a:endParaRPr lang="en-GB" altLang="hu-HU" sz="2800" dirty="0">
              <a:solidFill>
                <a:srgbClr val="C00000"/>
              </a:solidFill>
            </a:endParaRPr>
          </a:p>
        </p:txBody>
      </p:sp>
    </p:spTree>
    <p:extLst>
      <p:ext uri="{BB962C8B-B14F-4D97-AF65-F5344CB8AC3E}">
        <p14:creationId xmlns:p14="http://schemas.microsoft.com/office/powerpoint/2010/main" val="2214935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2" name="Прямоугольник 1"/>
          <p:cNvSpPr/>
          <p:nvPr/>
        </p:nvSpPr>
        <p:spPr>
          <a:xfrm>
            <a:off x="703158" y="1611898"/>
            <a:ext cx="7907442" cy="3477875"/>
          </a:xfrm>
          <a:prstGeom prst="rect">
            <a:avLst/>
          </a:prstGeom>
        </p:spPr>
        <p:txBody>
          <a:bodyPr wrap="square">
            <a:spAutoFit/>
          </a:bodyPr>
          <a:lstStyle/>
          <a:p>
            <a:pPr algn="just">
              <a:spcAft>
                <a:spcPts val="0"/>
              </a:spcAft>
            </a:pPr>
            <a:r>
              <a:rPr lang="en-GB" sz="2200" dirty="0" smtClean="0">
                <a:solidFill>
                  <a:srgbClr val="0000FF"/>
                </a:solidFill>
                <a:ea typeface="Calibri" panose="020F0502020204030204" pitchFamily="34" charset="0"/>
              </a:rPr>
              <a:t>The preparation of science case paper for the new source of neutrons at JINR has been started.</a:t>
            </a:r>
          </a:p>
          <a:p>
            <a:pPr algn="just">
              <a:spcAft>
                <a:spcPts val="0"/>
              </a:spcAft>
            </a:pPr>
            <a:endParaRPr lang="en-GB" sz="2200" dirty="0" smtClean="0">
              <a:solidFill>
                <a:srgbClr val="0000FF"/>
              </a:solidFill>
              <a:ea typeface="Calibri" panose="020F0502020204030204" pitchFamily="34" charset="0"/>
            </a:endParaRPr>
          </a:p>
          <a:p>
            <a:pPr algn="just">
              <a:spcAft>
                <a:spcPts val="0"/>
              </a:spcAft>
            </a:pPr>
            <a:r>
              <a:rPr lang="en-GB" sz="2200" dirty="0" smtClean="0">
                <a:solidFill>
                  <a:srgbClr val="0000FF"/>
                </a:solidFill>
                <a:ea typeface="Calibri" panose="020F0502020204030204" pitchFamily="34" charset="0"/>
              </a:rPr>
              <a:t>It will identify the future opportunities in various directions of condensed matter research and nuclear sciences, while taking advantage of specifics not available to other neutron sources.</a:t>
            </a:r>
          </a:p>
          <a:p>
            <a:pPr algn="just">
              <a:spcAft>
                <a:spcPts val="0"/>
              </a:spcAft>
            </a:pPr>
            <a:endParaRPr lang="en-GB" sz="2200" dirty="0" smtClean="0">
              <a:solidFill>
                <a:srgbClr val="0000FF"/>
              </a:solidFill>
              <a:ea typeface="Calibri" panose="020F0502020204030204" pitchFamily="34" charset="0"/>
            </a:endParaRPr>
          </a:p>
          <a:p>
            <a:pPr algn="just">
              <a:spcAft>
                <a:spcPts val="0"/>
              </a:spcAft>
            </a:pPr>
            <a:r>
              <a:rPr lang="en-GB" sz="2200" dirty="0" smtClean="0">
                <a:solidFill>
                  <a:srgbClr val="0000FF"/>
                </a:solidFill>
                <a:ea typeface="Calibri" panose="020F0502020204030204" pitchFamily="34" charset="0"/>
              </a:rPr>
              <a:t>A group of experts experienced in long-term strategic planning has been established to guide the work.</a:t>
            </a:r>
            <a:endParaRPr lang="en-GB" sz="2200" dirty="0">
              <a:solidFill>
                <a:srgbClr val="0000FF"/>
              </a:solidFill>
              <a:effectLst/>
              <a:ea typeface="Calibri" panose="020F0502020204030204" pitchFamily="34" charset="0"/>
            </a:endParaRPr>
          </a:p>
        </p:txBody>
      </p:sp>
      <p:sp>
        <p:nvSpPr>
          <p:cNvPr id="3" name="Прямоугольник 2"/>
          <p:cNvSpPr/>
          <p:nvPr/>
        </p:nvSpPr>
        <p:spPr>
          <a:xfrm>
            <a:off x="0" y="730558"/>
            <a:ext cx="8891567" cy="523220"/>
          </a:xfrm>
          <a:prstGeom prst="rect">
            <a:avLst/>
          </a:prstGeom>
        </p:spPr>
        <p:txBody>
          <a:bodyPr wrap="square">
            <a:spAutoFit/>
          </a:bodyPr>
          <a:lstStyle/>
          <a:p>
            <a:pPr algn="ctr" eaLnBrk="1" hangingPunct="1"/>
            <a:r>
              <a:rPr lang="en-GB" altLang="hu-HU" sz="2800" dirty="0" smtClean="0">
                <a:solidFill>
                  <a:srgbClr val="C00000"/>
                </a:solidFill>
              </a:rPr>
              <a:t>Implementation of recommendations by FLNP</a:t>
            </a:r>
            <a:endParaRPr lang="en-GB" altLang="hu-HU" sz="2800" dirty="0">
              <a:solidFill>
                <a:srgbClr val="C00000"/>
              </a:solidFill>
            </a:endParaRPr>
          </a:p>
        </p:txBody>
      </p:sp>
    </p:spTree>
    <p:extLst>
      <p:ext uri="{BB962C8B-B14F-4D97-AF65-F5344CB8AC3E}">
        <p14:creationId xmlns:p14="http://schemas.microsoft.com/office/powerpoint/2010/main" val="2776203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2" name="Прямоугольник 1"/>
          <p:cNvSpPr/>
          <p:nvPr/>
        </p:nvSpPr>
        <p:spPr>
          <a:xfrm>
            <a:off x="447591" y="2545209"/>
            <a:ext cx="8137609" cy="3949864"/>
          </a:xfrm>
          <a:prstGeom prst="rect">
            <a:avLst/>
          </a:prstGeom>
        </p:spPr>
        <p:txBody>
          <a:bodyPr wrap="square">
            <a:spAutoFit/>
          </a:bodyPr>
          <a:lstStyle/>
          <a:p>
            <a:pPr>
              <a:lnSpc>
                <a:spcPts val="2700"/>
              </a:lnSpc>
              <a:spcAft>
                <a:spcPts val="600"/>
              </a:spcAft>
            </a:pPr>
            <a:r>
              <a:rPr lang="en-GB" sz="2000" dirty="0" smtClean="0">
                <a:solidFill>
                  <a:srgbClr val="003399"/>
                </a:solidFill>
              </a:rPr>
              <a:t>In particular, we shall certainly need to discuss in details the timeline of ex-ante evaluation process, the milestones of which will be</a:t>
            </a:r>
          </a:p>
          <a:p>
            <a:pPr marL="444500" indent="368300">
              <a:lnSpc>
                <a:spcPts val="2700"/>
              </a:lnSpc>
              <a:buFont typeface="Wingdings" panose="05000000000000000000" pitchFamily="2" charset="2"/>
              <a:buChar char="Ø"/>
            </a:pPr>
            <a:r>
              <a:rPr lang="en-GB" sz="2000" dirty="0" smtClean="0">
                <a:solidFill>
                  <a:srgbClr val="003399"/>
                </a:solidFill>
              </a:rPr>
              <a:t>establishing an international expert group;</a:t>
            </a:r>
          </a:p>
          <a:p>
            <a:pPr marL="444500" indent="368300">
              <a:lnSpc>
                <a:spcPts val="2700"/>
              </a:lnSpc>
              <a:buFont typeface="Wingdings" panose="05000000000000000000" pitchFamily="2" charset="2"/>
              <a:buChar char="Ø"/>
            </a:pPr>
            <a:r>
              <a:rPr lang="en-GB" sz="2000" dirty="0" smtClean="0">
                <a:solidFill>
                  <a:srgbClr val="003399"/>
                </a:solidFill>
              </a:rPr>
              <a:t>publishing a short paper on the idea of the new</a:t>
            </a:r>
            <a:br>
              <a:rPr lang="en-GB" sz="2000" dirty="0" smtClean="0">
                <a:solidFill>
                  <a:srgbClr val="003399"/>
                </a:solidFill>
              </a:rPr>
            </a:br>
            <a:r>
              <a:rPr lang="en-GB" sz="2000" dirty="0" smtClean="0">
                <a:solidFill>
                  <a:srgbClr val="003399"/>
                </a:solidFill>
              </a:rPr>
              <a:t>      facility;</a:t>
            </a:r>
          </a:p>
          <a:p>
            <a:pPr marL="444500" indent="368300">
              <a:lnSpc>
                <a:spcPts val="2700"/>
              </a:lnSpc>
              <a:buFont typeface="Wingdings" panose="05000000000000000000" pitchFamily="2" charset="2"/>
              <a:buChar char="Ø"/>
            </a:pPr>
            <a:r>
              <a:rPr lang="en-GB" sz="2000" dirty="0" smtClean="0">
                <a:solidFill>
                  <a:srgbClr val="003399"/>
                </a:solidFill>
              </a:rPr>
              <a:t>elaborating and publishing a detailed scientific case;</a:t>
            </a:r>
          </a:p>
          <a:p>
            <a:pPr marL="444500" indent="368300">
              <a:lnSpc>
                <a:spcPts val="2700"/>
              </a:lnSpc>
              <a:buFont typeface="Wingdings" panose="05000000000000000000" pitchFamily="2" charset="2"/>
              <a:buChar char="Ø"/>
            </a:pPr>
            <a:r>
              <a:rPr lang="en-GB" sz="2000" dirty="0" smtClean="0">
                <a:solidFill>
                  <a:srgbClr val="003399"/>
                </a:solidFill>
              </a:rPr>
              <a:t>elaborating a detailed technical design report;</a:t>
            </a:r>
          </a:p>
          <a:p>
            <a:pPr marL="444500" indent="368300">
              <a:lnSpc>
                <a:spcPts val="2700"/>
              </a:lnSpc>
              <a:buFont typeface="Wingdings" panose="05000000000000000000" pitchFamily="2" charset="2"/>
              <a:buChar char="Ø"/>
            </a:pPr>
            <a:r>
              <a:rPr lang="en-GB" sz="2000" dirty="0" smtClean="0">
                <a:solidFill>
                  <a:srgbClr val="003399"/>
                </a:solidFill>
              </a:rPr>
              <a:t>elaborating the administrative and financial model for the</a:t>
            </a:r>
            <a:br>
              <a:rPr lang="en-GB" sz="2000" dirty="0" smtClean="0">
                <a:solidFill>
                  <a:srgbClr val="003399"/>
                </a:solidFill>
              </a:rPr>
            </a:br>
            <a:r>
              <a:rPr lang="en-GB" sz="2000" dirty="0" smtClean="0">
                <a:solidFill>
                  <a:srgbClr val="003399"/>
                </a:solidFill>
              </a:rPr>
              <a:t>     construction, commissioning, operation and decommissioning</a:t>
            </a:r>
            <a:br>
              <a:rPr lang="en-GB" sz="2000" dirty="0" smtClean="0">
                <a:solidFill>
                  <a:srgbClr val="003399"/>
                </a:solidFill>
              </a:rPr>
            </a:br>
            <a:r>
              <a:rPr lang="en-GB" sz="2000" dirty="0" smtClean="0">
                <a:solidFill>
                  <a:srgbClr val="003399"/>
                </a:solidFill>
              </a:rPr>
              <a:t>     phases;</a:t>
            </a:r>
          </a:p>
          <a:p>
            <a:pPr marL="444500" indent="368300">
              <a:lnSpc>
                <a:spcPts val="2700"/>
              </a:lnSpc>
              <a:buFont typeface="Wingdings" panose="05000000000000000000" pitchFamily="2" charset="2"/>
              <a:buChar char="Ø"/>
            </a:pPr>
            <a:r>
              <a:rPr lang="en-GB" sz="2000" dirty="0" smtClean="0">
                <a:solidFill>
                  <a:srgbClr val="003399"/>
                </a:solidFill>
              </a:rPr>
              <a:t>decision on the construction of the new facility.</a:t>
            </a:r>
            <a:endParaRPr lang="en-GB" sz="2000" dirty="0">
              <a:solidFill>
                <a:srgbClr val="003399"/>
              </a:solidFill>
            </a:endParaRPr>
          </a:p>
        </p:txBody>
      </p:sp>
      <p:sp>
        <p:nvSpPr>
          <p:cNvPr id="3" name="Прямоугольник 2"/>
          <p:cNvSpPr/>
          <p:nvPr/>
        </p:nvSpPr>
        <p:spPr>
          <a:xfrm>
            <a:off x="447591" y="370870"/>
            <a:ext cx="8137609" cy="1836400"/>
          </a:xfrm>
          <a:prstGeom prst="rect">
            <a:avLst/>
          </a:prstGeom>
        </p:spPr>
        <p:txBody>
          <a:bodyPr wrap="square">
            <a:spAutoFit/>
          </a:bodyPr>
          <a:lstStyle/>
          <a:p>
            <a:pPr eaLnBrk="1" hangingPunct="1">
              <a:lnSpc>
                <a:spcPts val="2800"/>
              </a:lnSpc>
              <a:spcAft>
                <a:spcPts val="1200"/>
              </a:spcAft>
            </a:pPr>
            <a:r>
              <a:rPr lang="en-GB" altLang="hu-HU" sz="2000" b="1" dirty="0" smtClean="0">
                <a:solidFill>
                  <a:srgbClr val="C00000"/>
                </a:solidFill>
              </a:rPr>
              <a:t>At this meeting:</a:t>
            </a:r>
          </a:p>
          <a:p>
            <a:pPr marL="533400" indent="-342900" eaLnBrk="1" hangingPunct="1">
              <a:lnSpc>
                <a:spcPts val="2800"/>
              </a:lnSpc>
              <a:spcAft>
                <a:spcPts val="1200"/>
              </a:spcAft>
              <a:buFont typeface="Arial" panose="020B0604020202020204" pitchFamily="34" charset="0"/>
              <a:buChar char="•"/>
            </a:pPr>
            <a:r>
              <a:rPr lang="en-GB" altLang="hu-HU" sz="2000" b="1" dirty="0" smtClean="0">
                <a:solidFill>
                  <a:srgbClr val="C00000"/>
                </a:solidFill>
              </a:rPr>
              <a:t>we will hear two reports on further progress in development of a concept of a new neutron source;</a:t>
            </a:r>
          </a:p>
          <a:p>
            <a:pPr marL="533400" indent="-342900" eaLnBrk="1" hangingPunct="1">
              <a:lnSpc>
                <a:spcPts val="2800"/>
              </a:lnSpc>
              <a:buFont typeface="Arial" panose="020B0604020202020204" pitchFamily="34" charset="0"/>
              <a:buChar char="•"/>
            </a:pPr>
            <a:r>
              <a:rPr lang="en-GB" altLang="hu-HU" sz="2000" b="1" dirty="0" smtClean="0">
                <a:solidFill>
                  <a:srgbClr val="C00000"/>
                </a:solidFill>
              </a:rPr>
              <a:t>we will have a series of discussions.</a:t>
            </a:r>
            <a:endParaRPr lang="en-GB" altLang="hu-HU" sz="2000" b="1" dirty="0">
              <a:solidFill>
                <a:srgbClr val="C00000"/>
              </a:solidFill>
            </a:endParaRPr>
          </a:p>
        </p:txBody>
      </p:sp>
    </p:spTree>
    <p:extLst>
      <p:ext uri="{BB962C8B-B14F-4D97-AF65-F5344CB8AC3E}">
        <p14:creationId xmlns:p14="http://schemas.microsoft.com/office/powerpoint/2010/main" val="4007742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429862" y="5530850"/>
            <a:ext cx="8358187" cy="1107996"/>
          </a:xfrm>
          <a:prstGeom prst="rect">
            <a:avLst/>
          </a:prstGeom>
          <a:solidFill>
            <a:srgbClr val="FFFF00"/>
          </a:solidFill>
          <a:ln w="9525">
            <a:solidFill>
              <a:srgbClr val="C00000"/>
            </a:solidFill>
            <a:miter lim="800000"/>
            <a:headEnd/>
            <a:tailEnd/>
          </a:ln>
        </p:spPr>
        <p:txBody>
          <a:bodyPr wrap="square">
            <a:spAutoFit/>
          </a:bodyPr>
          <a:lstStyle>
            <a:lvl1pPr defTabSz="812800" eaLnBrk="0" hangingPunct="0">
              <a:defRPr>
                <a:solidFill>
                  <a:schemeClr val="tx1"/>
                </a:solidFill>
                <a:latin typeface="Arial" panose="020B0604020202020204" pitchFamily="34" charset="0"/>
                <a:cs typeface="Arial" panose="020B0604020202020204" pitchFamily="34" charset="0"/>
              </a:defRPr>
            </a:lvl1pPr>
            <a:lvl2pPr marL="742950" indent="-285750" defTabSz="812800" eaLnBrk="0" hangingPunct="0">
              <a:defRPr>
                <a:solidFill>
                  <a:schemeClr val="tx1"/>
                </a:solidFill>
                <a:latin typeface="Arial" panose="020B0604020202020204" pitchFamily="34" charset="0"/>
                <a:cs typeface="Arial" panose="020B0604020202020204" pitchFamily="34" charset="0"/>
              </a:defRPr>
            </a:lvl2pPr>
            <a:lvl3pPr marL="1143000" indent="-228600" defTabSz="812800" eaLnBrk="0" hangingPunct="0">
              <a:defRPr>
                <a:solidFill>
                  <a:schemeClr val="tx1"/>
                </a:solidFill>
                <a:latin typeface="Arial" panose="020B0604020202020204" pitchFamily="34" charset="0"/>
                <a:cs typeface="Arial" panose="020B0604020202020204" pitchFamily="34" charset="0"/>
              </a:defRPr>
            </a:lvl3pPr>
            <a:lvl4pPr marL="1600200" indent="-228600" defTabSz="812800" eaLnBrk="0" hangingPunct="0">
              <a:defRPr>
                <a:solidFill>
                  <a:schemeClr val="tx1"/>
                </a:solidFill>
                <a:latin typeface="Arial" panose="020B0604020202020204" pitchFamily="34" charset="0"/>
                <a:cs typeface="Arial" panose="020B0604020202020204" pitchFamily="34" charset="0"/>
              </a:defRPr>
            </a:lvl4pPr>
            <a:lvl5pPr marL="2057400" indent="-228600" defTabSz="812800" eaLnBrk="0" hangingPunct="0">
              <a:defRPr>
                <a:solidFill>
                  <a:schemeClr val="tx1"/>
                </a:solidFill>
                <a:latin typeface="Arial" panose="020B0604020202020204" pitchFamily="34" charset="0"/>
                <a:cs typeface="Arial" panose="020B0604020202020204" pitchFamily="34" charset="0"/>
              </a:defRPr>
            </a:lvl5pPr>
            <a:lvl6pPr marL="2514600" indent="-228600" defTabSz="812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2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2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2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hu-HU" sz="2200" b="1" dirty="0" smtClean="0">
                <a:solidFill>
                  <a:srgbClr val="0000FF"/>
                </a:solidFill>
              </a:rPr>
              <a:t>Today we will have a report and discussion about statistics of User Programme implementation and organization of the proposal assessment </a:t>
            </a:r>
            <a:endParaRPr lang="en-GB" altLang="hu-HU" sz="2200" b="1" dirty="0">
              <a:solidFill>
                <a:srgbClr val="0000FF"/>
              </a:solidFill>
            </a:endParaRPr>
          </a:p>
        </p:txBody>
      </p:sp>
      <p:sp>
        <p:nvSpPr>
          <p:cNvPr id="4" name="Прямоугольник 3"/>
          <p:cNvSpPr/>
          <p:nvPr/>
        </p:nvSpPr>
        <p:spPr>
          <a:xfrm>
            <a:off x="415348" y="1866979"/>
            <a:ext cx="8549038" cy="3046988"/>
          </a:xfrm>
          <a:prstGeom prst="rect">
            <a:avLst/>
          </a:prstGeom>
        </p:spPr>
        <p:txBody>
          <a:bodyPr wrap="square">
            <a:spAutoFit/>
          </a:bodyPr>
          <a:lstStyle/>
          <a:p>
            <a:pPr eaLnBrk="1" hangingPunct="1"/>
            <a:r>
              <a:rPr lang="en-GB" altLang="hu-HU" sz="2400" dirty="0" smtClean="0">
                <a:solidFill>
                  <a:srgbClr val="003399"/>
                </a:solidFill>
              </a:rPr>
              <a:t>The Scientific Council acknowledged the high quality of the implementation of the IBR-2 User Programme that made this basic JINR facility one of the world's leading open-access neutron sources.</a:t>
            </a:r>
          </a:p>
          <a:p>
            <a:pPr eaLnBrk="1" hangingPunct="1"/>
            <a:endParaRPr lang="en-GB" altLang="hu-HU" sz="2400" dirty="0" smtClean="0">
              <a:solidFill>
                <a:srgbClr val="003399"/>
              </a:solidFill>
            </a:endParaRPr>
          </a:p>
          <a:p>
            <a:pPr eaLnBrk="1" hangingPunct="1"/>
            <a:r>
              <a:rPr lang="en-GB" altLang="hu-HU" sz="2400" dirty="0" smtClean="0">
                <a:solidFill>
                  <a:srgbClr val="003399"/>
                </a:solidFill>
              </a:rPr>
              <a:t>The successful operation of the IBR-2 User Programme and the enhancement of its performance through instrumentation upgrades is a prerequisite to a new JINR neutron source.</a:t>
            </a:r>
            <a:endParaRPr lang="en-GB" altLang="hu-HU" sz="2400" dirty="0">
              <a:solidFill>
                <a:srgbClr val="003399"/>
              </a:solidFill>
            </a:endParaRPr>
          </a:p>
        </p:txBody>
      </p:sp>
      <p:sp>
        <p:nvSpPr>
          <p:cNvPr id="5" name="Прямоугольник 4"/>
          <p:cNvSpPr/>
          <p:nvPr/>
        </p:nvSpPr>
        <p:spPr>
          <a:xfrm>
            <a:off x="95250" y="530032"/>
            <a:ext cx="9010650" cy="954107"/>
          </a:xfrm>
          <a:prstGeom prst="rect">
            <a:avLst/>
          </a:prstGeom>
        </p:spPr>
        <p:txBody>
          <a:bodyPr wrap="square">
            <a:spAutoFit/>
          </a:bodyPr>
          <a:lstStyle/>
          <a:p>
            <a:pPr algn="ctr" eaLnBrk="1" hangingPunct="1"/>
            <a:r>
              <a:rPr lang="en-GB" altLang="hu-HU" sz="2800" dirty="0" smtClean="0">
                <a:solidFill>
                  <a:srgbClr val="C00000"/>
                </a:solidFill>
              </a:rPr>
              <a:t>Scientific Council resolution on the PAC recommendations concerning FLNP User Programme</a:t>
            </a:r>
            <a:endParaRPr lang="en-GB" altLang="hu-HU" sz="2800" dirty="0">
              <a:solidFill>
                <a:srgbClr val="C00000"/>
              </a:solidFill>
            </a:endParaRPr>
          </a:p>
        </p:txBody>
      </p:sp>
    </p:spTree>
    <p:extLst>
      <p:ext uri="{BB962C8B-B14F-4D97-AF65-F5344CB8AC3E}">
        <p14:creationId xmlns:p14="http://schemas.microsoft.com/office/powerpoint/2010/main" val="1486830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322601" y="2012287"/>
            <a:ext cx="8358187" cy="3539430"/>
          </a:xfrm>
          <a:prstGeom prst="rect">
            <a:avLst/>
          </a:prstGeom>
          <a:solidFill>
            <a:srgbClr val="FFFFCC"/>
          </a:solidFill>
          <a:ln w="9525">
            <a:solidFill>
              <a:srgbClr val="0000FF"/>
            </a:solidFill>
            <a:miter lim="800000"/>
            <a:headEnd/>
            <a:tailEnd/>
          </a:ln>
        </p:spPr>
        <p:txBody>
          <a:bodyPr wrap="square">
            <a:spAutoFit/>
          </a:bodyPr>
          <a:lstStyle>
            <a:lvl1pPr defTabSz="812800" eaLnBrk="0" hangingPunct="0">
              <a:defRPr>
                <a:solidFill>
                  <a:schemeClr val="tx1"/>
                </a:solidFill>
                <a:latin typeface="Arial" panose="020B0604020202020204" pitchFamily="34" charset="0"/>
                <a:cs typeface="Arial" panose="020B0604020202020204" pitchFamily="34" charset="0"/>
              </a:defRPr>
            </a:lvl1pPr>
            <a:lvl2pPr marL="742950" indent="-285750" defTabSz="812800" eaLnBrk="0" hangingPunct="0">
              <a:defRPr>
                <a:solidFill>
                  <a:schemeClr val="tx1"/>
                </a:solidFill>
                <a:latin typeface="Arial" panose="020B0604020202020204" pitchFamily="34" charset="0"/>
                <a:cs typeface="Arial" panose="020B0604020202020204" pitchFamily="34" charset="0"/>
              </a:defRPr>
            </a:lvl2pPr>
            <a:lvl3pPr marL="1143000" indent="-228600" defTabSz="812800" eaLnBrk="0" hangingPunct="0">
              <a:defRPr>
                <a:solidFill>
                  <a:schemeClr val="tx1"/>
                </a:solidFill>
                <a:latin typeface="Arial" panose="020B0604020202020204" pitchFamily="34" charset="0"/>
                <a:cs typeface="Arial" panose="020B0604020202020204" pitchFamily="34" charset="0"/>
              </a:defRPr>
            </a:lvl3pPr>
            <a:lvl4pPr marL="1600200" indent="-228600" defTabSz="812800" eaLnBrk="0" hangingPunct="0">
              <a:defRPr>
                <a:solidFill>
                  <a:schemeClr val="tx1"/>
                </a:solidFill>
                <a:latin typeface="Arial" panose="020B0604020202020204" pitchFamily="34" charset="0"/>
                <a:cs typeface="Arial" panose="020B0604020202020204" pitchFamily="34" charset="0"/>
              </a:defRPr>
            </a:lvl4pPr>
            <a:lvl5pPr marL="2057400" indent="-228600" defTabSz="812800" eaLnBrk="0" hangingPunct="0">
              <a:defRPr>
                <a:solidFill>
                  <a:schemeClr val="tx1"/>
                </a:solidFill>
                <a:latin typeface="Arial" panose="020B0604020202020204" pitchFamily="34" charset="0"/>
                <a:cs typeface="Arial" panose="020B0604020202020204" pitchFamily="34" charset="0"/>
              </a:defRPr>
            </a:lvl5pPr>
            <a:lvl6pPr marL="2514600" indent="-228600" defTabSz="812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2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2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2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71450" algn="just" eaLnBrk="1" hangingPunct="1">
              <a:tabLst>
                <a:tab pos="7886700" algn="l"/>
                <a:tab pos="7981950" algn="l"/>
              </a:tabLst>
            </a:pPr>
            <a:endParaRPr lang="en-GB" altLang="hu-HU" sz="2800" dirty="0" smtClean="0">
              <a:solidFill>
                <a:srgbClr val="0000FF"/>
              </a:solidFill>
            </a:endParaRPr>
          </a:p>
          <a:p>
            <a:pPr marL="171450" algn="just" eaLnBrk="1" hangingPunct="1">
              <a:tabLst>
                <a:tab pos="7886700" algn="l"/>
                <a:tab pos="7981950" algn="l"/>
              </a:tabLst>
            </a:pPr>
            <a:r>
              <a:rPr lang="en-GB" altLang="hu-HU" sz="2800" dirty="0" smtClean="0">
                <a:solidFill>
                  <a:srgbClr val="0000FF"/>
                </a:solidFill>
              </a:rPr>
              <a:t>The Scientific Council supported the PAC’s recommendations on the continuation of ongoing activities and the opening of new themes and projects in condensed matter physics and related fields, appreciating the scientific and technical results obtained.</a:t>
            </a:r>
          </a:p>
          <a:p>
            <a:pPr marL="171450" algn="just" eaLnBrk="1" hangingPunct="1">
              <a:tabLst>
                <a:tab pos="7886700" algn="l"/>
                <a:tab pos="7981950" algn="l"/>
              </a:tabLst>
            </a:pPr>
            <a:endParaRPr lang="en-GB" altLang="hu-HU" sz="2800" dirty="0" smtClean="0">
              <a:solidFill>
                <a:srgbClr val="0000FF"/>
              </a:solidFill>
            </a:endParaRPr>
          </a:p>
        </p:txBody>
      </p:sp>
      <p:sp>
        <p:nvSpPr>
          <p:cNvPr id="5" name="Прямоугольник 4"/>
          <p:cNvSpPr/>
          <p:nvPr/>
        </p:nvSpPr>
        <p:spPr>
          <a:xfrm>
            <a:off x="95250" y="530032"/>
            <a:ext cx="9010650" cy="954107"/>
          </a:xfrm>
          <a:prstGeom prst="rect">
            <a:avLst/>
          </a:prstGeom>
        </p:spPr>
        <p:txBody>
          <a:bodyPr wrap="square">
            <a:spAutoFit/>
          </a:bodyPr>
          <a:lstStyle/>
          <a:p>
            <a:pPr algn="ctr" eaLnBrk="1" hangingPunct="1"/>
            <a:r>
              <a:rPr lang="en-GB" altLang="hu-HU" sz="2800" dirty="0" smtClean="0">
                <a:solidFill>
                  <a:srgbClr val="C00000"/>
                </a:solidFill>
              </a:rPr>
              <a:t>Scientific Council resolution on evaluated</a:t>
            </a:r>
            <a:br>
              <a:rPr lang="en-GB" altLang="hu-HU" sz="2800" dirty="0" smtClean="0">
                <a:solidFill>
                  <a:srgbClr val="C00000"/>
                </a:solidFill>
              </a:rPr>
            </a:br>
            <a:r>
              <a:rPr lang="en-GB" altLang="hu-HU" sz="2800" dirty="0" smtClean="0">
                <a:solidFill>
                  <a:srgbClr val="C00000"/>
                </a:solidFill>
              </a:rPr>
              <a:t>themes and projects</a:t>
            </a:r>
            <a:endParaRPr lang="en-GB" altLang="hu-HU" sz="2800" dirty="0">
              <a:solidFill>
                <a:srgbClr val="C00000"/>
              </a:solidFill>
            </a:endParaRPr>
          </a:p>
        </p:txBody>
      </p:sp>
      <p:sp>
        <p:nvSpPr>
          <p:cNvPr id="6" name="Прямоугольник 5"/>
          <p:cNvSpPr/>
          <p:nvPr/>
        </p:nvSpPr>
        <p:spPr>
          <a:xfrm>
            <a:off x="322601" y="6044680"/>
            <a:ext cx="2472152" cy="553998"/>
          </a:xfrm>
          <a:prstGeom prst="rect">
            <a:avLst/>
          </a:prstGeom>
        </p:spPr>
        <p:txBody>
          <a:bodyPr wrap="none">
            <a:spAutoFit/>
          </a:bodyPr>
          <a:lstStyle/>
          <a:p>
            <a:pPr marL="171450" algn="just" eaLnBrk="1" hangingPunct="1">
              <a:tabLst>
                <a:tab pos="7886700" algn="l"/>
                <a:tab pos="7981950" algn="l"/>
              </a:tabLst>
            </a:pPr>
            <a:r>
              <a:rPr lang="en-GB" altLang="hu-HU" sz="3000" dirty="0" smtClean="0">
                <a:solidFill>
                  <a:srgbClr val="0000FF"/>
                </a:solidFill>
              </a:rPr>
              <a:t>In particular:</a:t>
            </a:r>
            <a:endParaRPr lang="en-GB" altLang="hu-HU" sz="3000" dirty="0">
              <a:solidFill>
                <a:srgbClr val="0000FF"/>
              </a:solidFill>
            </a:endParaRPr>
          </a:p>
        </p:txBody>
      </p:sp>
    </p:spTree>
    <p:extLst>
      <p:ext uri="{BB962C8B-B14F-4D97-AF65-F5344CB8AC3E}">
        <p14:creationId xmlns:p14="http://schemas.microsoft.com/office/powerpoint/2010/main" val="1286983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iseño predeterminado">
  <a:themeElements>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Оформление по умолчанию">
  <a:themeElements>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27921</TotalTime>
  <Words>1600</Words>
  <Application>Microsoft Office PowerPoint</Application>
  <PresentationFormat>On-screen Show (4:3)</PresentationFormat>
  <Paragraphs>135</Paragraphs>
  <Slides>20</Slides>
  <Notes>3</Notes>
  <HiddenSlides>0</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20</vt:i4>
      </vt:variant>
    </vt:vector>
  </HeadingPairs>
  <TitlesOfParts>
    <vt:vector size="42" baseType="lpstr">
      <vt:lpstr>SimSun</vt:lpstr>
      <vt:lpstr>Arial</vt:lpstr>
      <vt:lpstr>Calibri</vt:lpstr>
      <vt:lpstr>Comic Sans MS</vt:lpstr>
      <vt:lpstr>DejaVu Sans</vt:lpstr>
      <vt:lpstr>Droid Sans Fallback</vt:lpstr>
      <vt:lpstr>Times New Roman</vt:lpstr>
      <vt:lpstr>Wingdings</vt:lpstr>
      <vt:lpstr>ucansV_shvetsov</vt:lpstr>
      <vt:lpstr>1_ucansV_shvetsov</vt:lpstr>
      <vt:lpstr>2_ucansV_shvetsov</vt:lpstr>
      <vt:lpstr>3_ucansV_shvetsov</vt:lpstr>
      <vt:lpstr>4_ucansV_shvetsov</vt:lpstr>
      <vt:lpstr>5_ucansV_shvetsov</vt:lpstr>
      <vt:lpstr>10_Тема Office</vt:lpstr>
      <vt:lpstr>Diseño predeterminado</vt:lpstr>
      <vt:lpstr>6_Оформление по умолчанию</vt:lpstr>
      <vt:lpstr>Тема Office</vt:lpstr>
      <vt:lpstr>1_Тема Office</vt:lpstr>
      <vt:lpstr>2_Тема Office</vt:lpstr>
      <vt:lpstr>5_Тема Office</vt:lpstr>
      <vt:lpstr>6_Тема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PAA</dc:creator>
  <cp:lastModifiedBy>nagy</cp:lastModifiedBy>
  <cp:revision>1140</cp:revision>
  <dcterms:created xsi:type="dcterms:W3CDTF">2006-12-22T14:39:55Z</dcterms:created>
  <dcterms:modified xsi:type="dcterms:W3CDTF">2018-01-21T13:38:23Z</dcterms:modified>
</cp:coreProperties>
</file>