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7611" r:id="rId1"/>
    <p:sldMasterId id="2147487623" r:id="rId2"/>
    <p:sldMasterId id="2147487635" r:id="rId3"/>
    <p:sldMasterId id="2147487647" r:id="rId4"/>
    <p:sldMasterId id="2147487659" r:id="rId5"/>
    <p:sldMasterId id="2147487671" r:id="rId6"/>
    <p:sldMasterId id="2147488067" r:id="rId7"/>
    <p:sldMasterId id="2147488081" r:id="rId8"/>
    <p:sldMasterId id="2147488407" r:id="rId9"/>
  </p:sldMasterIdLst>
  <p:notesMasterIdLst>
    <p:notesMasterId r:id="rId14"/>
  </p:notesMasterIdLst>
  <p:handoutMasterIdLst>
    <p:handoutMasterId r:id="rId15"/>
  </p:handoutMasterIdLst>
  <p:sldIdLst>
    <p:sldId id="787" r:id="rId10"/>
    <p:sldId id="873" r:id="rId11"/>
    <p:sldId id="872" r:id="rId12"/>
    <p:sldId id="844"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014975"/>
    <a:srgbClr val="578200"/>
    <a:srgbClr val="699E00"/>
    <a:srgbClr val="004176"/>
    <a:srgbClr val="FF99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01" autoAdjust="0"/>
    <p:restoredTop sz="86667" autoAdjust="0"/>
  </p:normalViewPr>
  <p:slideViewPr>
    <p:cSldViewPr snapToGrid="0">
      <p:cViewPr varScale="1">
        <p:scale>
          <a:sx n="78" d="100"/>
          <a:sy n="78" d="100"/>
        </p:scale>
        <p:origin x="1862" y="67"/>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81" d="100"/>
          <a:sy n="81" d="100"/>
        </p:scale>
        <p:origin x="-248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1.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A95E6A4-4EEC-46EE-9156-C773F7097D4D}" type="datetimeFigureOut">
              <a:rPr lang="ru-RU"/>
              <a:pPr>
                <a:defRPr/>
              </a:pPr>
              <a:t>15.01.2018</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97CC87D-1A21-4E4A-B411-86CE47D19CAE}" type="slidenum">
              <a:rPr lang="ru-RU"/>
              <a:pPr>
                <a:defRPr/>
              </a:pPr>
              <a:t>‹#›</a:t>
            </a:fld>
            <a:endParaRPr lang="ru-RU"/>
          </a:p>
        </p:txBody>
      </p:sp>
    </p:spTree>
    <p:extLst>
      <p:ext uri="{BB962C8B-B14F-4D97-AF65-F5344CB8AC3E}">
        <p14:creationId xmlns:p14="http://schemas.microsoft.com/office/powerpoint/2010/main" val="1506758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ru-RU"/>
          </a:p>
        </p:txBody>
      </p:sp>
      <p:sp>
        <p:nvSpPr>
          <p:cNvPr id="1269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ru-RU"/>
          </a:p>
        </p:txBody>
      </p:sp>
      <p:sp>
        <p:nvSpPr>
          <p:cNvPr id="2488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1269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ru-RU"/>
          </a:p>
        </p:txBody>
      </p:sp>
      <p:sp>
        <p:nvSpPr>
          <p:cNvPr id="1269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2228B42D-54ED-4FFE-83F9-41D5345C43BC}" type="slidenum">
              <a:rPr lang="ru-RU"/>
              <a:pPr>
                <a:defRPr/>
              </a:pPr>
              <a:t>‹#›</a:t>
            </a:fld>
            <a:endParaRPr lang="ru-RU"/>
          </a:p>
        </p:txBody>
      </p:sp>
    </p:spTree>
    <p:extLst>
      <p:ext uri="{BB962C8B-B14F-4D97-AF65-F5344CB8AC3E}">
        <p14:creationId xmlns:p14="http://schemas.microsoft.com/office/powerpoint/2010/main" val="12100555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624746A-2B33-4E96-9592-C0D118A304B6}" type="slidenum">
              <a:rPr lang="ru-RU"/>
              <a:pPr>
                <a:defRPr/>
              </a:pPr>
              <a:t>‹#›</a:t>
            </a:fld>
            <a:endParaRPr lang="ru-RU"/>
          </a:p>
        </p:txBody>
      </p:sp>
    </p:spTree>
    <p:extLst>
      <p:ext uri="{BB962C8B-B14F-4D97-AF65-F5344CB8AC3E}">
        <p14:creationId xmlns:p14="http://schemas.microsoft.com/office/powerpoint/2010/main" val="261210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A63D90BE-1F1E-4C1F-8791-76E45C7F279A}" type="slidenum">
              <a:rPr lang="ru-RU"/>
              <a:pPr>
                <a:defRPr/>
              </a:pPr>
              <a:t>‹#›</a:t>
            </a:fld>
            <a:endParaRPr lang="ru-RU"/>
          </a:p>
        </p:txBody>
      </p:sp>
    </p:spTree>
    <p:extLst>
      <p:ext uri="{BB962C8B-B14F-4D97-AF65-F5344CB8AC3E}">
        <p14:creationId xmlns:p14="http://schemas.microsoft.com/office/powerpoint/2010/main" val="2476350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AEADA60C-2297-469E-B4A4-35D2D5709E99}" type="slidenum">
              <a:rPr lang="en-GB" altLang="fr-FR"/>
              <a:pPr>
                <a:defRPr/>
              </a:pPr>
              <a:t>‹#›</a:t>
            </a:fld>
            <a:endParaRPr lang="en-GB" altLang="fr-FR"/>
          </a:p>
        </p:txBody>
      </p:sp>
    </p:spTree>
    <p:extLst>
      <p:ext uri="{BB962C8B-B14F-4D97-AF65-F5344CB8AC3E}">
        <p14:creationId xmlns:p14="http://schemas.microsoft.com/office/powerpoint/2010/main" val="3098831560"/>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E4FCD2AB-41A2-4D9D-AD40-8F7772D1EEEF}" type="slidenum">
              <a:rPr lang="en-GB" altLang="fr-FR"/>
              <a:pPr>
                <a:defRPr/>
              </a:pPr>
              <a:t>‹#›</a:t>
            </a:fld>
            <a:endParaRPr lang="en-GB" altLang="fr-FR"/>
          </a:p>
        </p:txBody>
      </p:sp>
    </p:spTree>
    <p:extLst>
      <p:ext uri="{BB962C8B-B14F-4D97-AF65-F5344CB8AC3E}">
        <p14:creationId xmlns:p14="http://schemas.microsoft.com/office/powerpoint/2010/main" val="1788632609"/>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4638"/>
            <a:ext cx="8229600" cy="5851525"/>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23855E5F-9605-4DA0-B15E-497928DE0568}" type="slidenum">
              <a:rPr lang="en-GB" altLang="fr-FR"/>
              <a:pPr>
                <a:defRPr/>
              </a:pPr>
              <a:t>‹#›</a:t>
            </a:fld>
            <a:endParaRPr lang="en-GB" altLang="fr-FR"/>
          </a:p>
        </p:txBody>
      </p:sp>
    </p:spTree>
    <p:extLst>
      <p:ext uri="{BB962C8B-B14F-4D97-AF65-F5344CB8AC3E}">
        <p14:creationId xmlns:p14="http://schemas.microsoft.com/office/powerpoint/2010/main" val="316432705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6"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2"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3F8AA16-CF3F-4A63-BFB0-66F13F550E88}" type="slidenum">
              <a:rPr lang="ru-RU"/>
              <a:pPr>
                <a:defRPr/>
              </a:pPr>
              <a:t>‹#›</a:t>
            </a:fld>
            <a:endParaRPr lang="ru-RU"/>
          </a:p>
        </p:txBody>
      </p:sp>
    </p:spTree>
    <p:extLst>
      <p:ext uri="{BB962C8B-B14F-4D97-AF65-F5344CB8AC3E}">
        <p14:creationId xmlns:p14="http://schemas.microsoft.com/office/powerpoint/2010/main" val="4248235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4DFE0C6-B5FF-4C0F-B8E4-25A45D784AAD}" type="slidenum">
              <a:rPr lang="ru-RU"/>
              <a:pPr>
                <a:defRPr/>
              </a:pPr>
              <a:t>‹#›</a:t>
            </a:fld>
            <a:endParaRPr lang="ru-RU"/>
          </a:p>
        </p:txBody>
      </p:sp>
    </p:spTree>
    <p:extLst>
      <p:ext uri="{BB962C8B-B14F-4D97-AF65-F5344CB8AC3E}">
        <p14:creationId xmlns:p14="http://schemas.microsoft.com/office/powerpoint/2010/main" val="195484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9EBD9320-441F-476B-A5CB-E537DD9F811B}" type="slidenum">
              <a:rPr lang="ru-RU"/>
              <a:pPr>
                <a:defRPr/>
              </a:pPr>
              <a:t>‹#›</a:t>
            </a:fld>
            <a:endParaRPr lang="ru-RU"/>
          </a:p>
        </p:txBody>
      </p:sp>
    </p:spTree>
    <p:extLst>
      <p:ext uri="{BB962C8B-B14F-4D97-AF65-F5344CB8AC3E}">
        <p14:creationId xmlns:p14="http://schemas.microsoft.com/office/powerpoint/2010/main" val="334263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7"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7" y="458950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EBB036F-3375-42C3-9E94-21802B4CD1E7}" type="slidenum">
              <a:rPr lang="ru-RU"/>
              <a:pPr>
                <a:defRPr/>
              </a:pPr>
              <a:t>‹#›</a:t>
            </a:fld>
            <a:endParaRPr lang="ru-RU"/>
          </a:p>
        </p:txBody>
      </p:sp>
    </p:spTree>
    <p:extLst>
      <p:ext uri="{BB962C8B-B14F-4D97-AF65-F5344CB8AC3E}">
        <p14:creationId xmlns:p14="http://schemas.microsoft.com/office/powerpoint/2010/main" val="3231083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71D582E-0CEB-4A3F-A138-E59860FFAF1D}" type="slidenum">
              <a:rPr lang="ru-RU"/>
              <a:pPr>
                <a:defRPr/>
              </a:pPr>
              <a:t>‹#›</a:t>
            </a:fld>
            <a:endParaRPr lang="ru-RU"/>
          </a:p>
        </p:txBody>
      </p:sp>
    </p:spTree>
    <p:extLst>
      <p:ext uri="{BB962C8B-B14F-4D97-AF65-F5344CB8AC3E}">
        <p14:creationId xmlns:p14="http://schemas.microsoft.com/office/powerpoint/2010/main" val="4107509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2"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9" name="Номер слайда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80C4C54-BAA2-4390-9194-C7485FFEA740}" type="slidenum">
              <a:rPr lang="ru-RU"/>
              <a:pPr>
                <a:defRPr/>
              </a:pPr>
              <a:t>‹#›</a:t>
            </a:fld>
            <a:endParaRPr lang="ru-RU"/>
          </a:p>
        </p:txBody>
      </p:sp>
    </p:spTree>
    <p:extLst>
      <p:ext uri="{BB962C8B-B14F-4D97-AF65-F5344CB8AC3E}">
        <p14:creationId xmlns:p14="http://schemas.microsoft.com/office/powerpoint/2010/main" val="2442002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5" name="Номер слайда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B16CC2C0-73F8-49DA-BB3C-D86DF4B3C070}" type="slidenum">
              <a:rPr lang="ru-RU"/>
              <a:pPr>
                <a:defRPr/>
              </a:pPr>
              <a:t>‹#›</a:t>
            </a:fld>
            <a:endParaRPr lang="ru-RU"/>
          </a:p>
        </p:txBody>
      </p:sp>
    </p:spTree>
    <p:extLst>
      <p:ext uri="{BB962C8B-B14F-4D97-AF65-F5344CB8AC3E}">
        <p14:creationId xmlns:p14="http://schemas.microsoft.com/office/powerpoint/2010/main" val="1168540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4" name="Номер слайда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053C345-F256-4D35-8264-C93694071CCF}" type="slidenum">
              <a:rPr lang="ru-RU"/>
              <a:pPr>
                <a:defRPr/>
              </a:pPr>
              <a:t>‹#›</a:t>
            </a:fld>
            <a:endParaRPr lang="ru-RU"/>
          </a:p>
        </p:txBody>
      </p:sp>
    </p:spTree>
    <p:extLst>
      <p:ext uri="{BB962C8B-B14F-4D97-AF65-F5344CB8AC3E}">
        <p14:creationId xmlns:p14="http://schemas.microsoft.com/office/powerpoint/2010/main" val="33770625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DD5A913-3056-4818-91E3-60FDCF366E76}" type="slidenum">
              <a:rPr lang="ru-RU"/>
              <a:pPr>
                <a:defRPr/>
              </a:pPr>
              <a:t>‹#›</a:t>
            </a:fld>
            <a:endParaRPr lang="ru-RU"/>
          </a:p>
        </p:txBody>
      </p:sp>
    </p:spTree>
    <p:extLst>
      <p:ext uri="{BB962C8B-B14F-4D97-AF65-F5344CB8AC3E}">
        <p14:creationId xmlns:p14="http://schemas.microsoft.com/office/powerpoint/2010/main" val="132659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78C4A53-667F-4C39-A539-2FA6D5913AFC}" type="slidenum">
              <a:rPr lang="ru-RU"/>
              <a:pPr>
                <a:defRPr/>
              </a:pPr>
              <a:t>‹#›</a:t>
            </a:fld>
            <a:endParaRPr lang="ru-RU"/>
          </a:p>
        </p:txBody>
      </p:sp>
    </p:spTree>
    <p:extLst>
      <p:ext uri="{BB962C8B-B14F-4D97-AF65-F5344CB8AC3E}">
        <p14:creationId xmlns:p14="http://schemas.microsoft.com/office/powerpoint/2010/main" val="12390658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15B4F4E-EF15-42F8-8D5E-77DB8C001F4F}" type="slidenum">
              <a:rPr lang="ru-RU"/>
              <a:pPr>
                <a:defRPr/>
              </a:pPr>
              <a:t>‹#›</a:t>
            </a:fld>
            <a:endParaRPr lang="ru-RU"/>
          </a:p>
        </p:txBody>
      </p:sp>
    </p:spTree>
    <p:extLst>
      <p:ext uri="{BB962C8B-B14F-4D97-AF65-F5344CB8AC3E}">
        <p14:creationId xmlns:p14="http://schemas.microsoft.com/office/powerpoint/2010/main" val="38672119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E9D03194-A416-44DB-A427-28F0BEE1275E}" type="slidenum">
              <a:rPr lang="ru-RU"/>
              <a:pPr>
                <a:defRPr/>
              </a:pPr>
              <a:t>‹#›</a:t>
            </a:fld>
            <a:endParaRPr lang="ru-RU"/>
          </a:p>
        </p:txBody>
      </p:sp>
    </p:spTree>
    <p:extLst>
      <p:ext uri="{BB962C8B-B14F-4D97-AF65-F5344CB8AC3E}">
        <p14:creationId xmlns:p14="http://schemas.microsoft.com/office/powerpoint/2010/main" val="629071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6"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2"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6459C16-C2B6-486C-B579-D0FBE25A78FD}" type="slidenum">
              <a:rPr lang="ru-RU"/>
              <a:pPr>
                <a:defRPr/>
              </a:pPr>
              <a:t>‹#›</a:t>
            </a:fld>
            <a:endParaRPr lang="ru-RU"/>
          </a:p>
        </p:txBody>
      </p:sp>
    </p:spTree>
    <p:extLst>
      <p:ext uri="{BB962C8B-B14F-4D97-AF65-F5344CB8AC3E}">
        <p14:creationId xmlns:p14="http://schemas.microsoft.com/office/powerpoint/2010/main" val="37195614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38721832-4C0F-464F-8C08-4A00EC127C67}" type="slidenum">
              <a:rPr lang="ru-RU"/>
              <a:pPr>
                <a:defRPr/>
              </a:pPr>
              <a:t>‹#›</a:t>
            </a:fld>
            <a:endParaRPr lang="ru-RU"/>
          </a:p>
        </p:txBody>
      </p:sp>
    </p:spTree>
    <p:extLst>
      <p:ext uri="{BB962C8B-B14F-4D97-AF65-F5344CB8AC3E}">
        <p14:creationId xmlns:p14="http://schemas.microsoft.com/office/powerpoint/2010/main" val="20835445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98D5CBA-5D04-4D38-AFD7-AFDE56490D95}" type="slidenum">
              <a:rPr lang="ru-RU"/>
              <a:pPr>
                <a:defRPr/>
              </a:pPr>
              <a:t>‹#›</a:t>
            </a:fld>
            <a:endParaRPr lang="ru-RU"/>
          </a:p>
        </p:txBody>
      </p:sp>
    </p:spTree>
    <p:extLst>
      <p:ext uri="{BB962C8B-B14F-4D97-AF65-F5344CB8AC3E}">
        <p14:creationId xmlns:p14="http://schemas.microsoft.com/office/powerpoint/2010/main" val="6959300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7"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7" y="458949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4106F0B8-4DDE-4971-A7FE-ABD82300ED9C}" type="slidenum">
              <a:rPr lang="ru-RU"/>
              <a:pPr>
                <a:defRPr/>
              </a:pPr>
              <a:t>‹#›</a:t>
            </a:fld>
            <a:endParaRPr lang="ru-RU"/>
          </a:p>
        </p:txBody>
      </p:sp>
    </p:spTree>
    <p:extLst>
      <p:ext uri="{BB962C8B-B14F-4D97-AF65-F5344CB8AC3E}">
        <p14:creationId xmlns:p14="http://schemas.microsoft.com/office/powerpoint/2010/main" val="2909564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5731A51-4C71-4A7D-B2D3-2B2F4732DAB0}" type="slidenum">
              <a:rPr lang="ru-RU"/>
              <a:pPr>
                <a:defRPr/>
              </a:pPr>
              <a:t>‹#›</a:t>
            </a:fld>
            <a:endParaRPr lang="ru-RU"/>
          </a:p>
        </p:txBody>
      </p:sp>
    </p:spTree>
    <p:extLst>
      <p:ext uri="{BB962C8B-B14F-4D97-AF65-F5344CB8AC3E}">
        <p14:creationId xmlns:p14="http://schemas.microsoft.com/office/powerpoint/2010/main" val="40658048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2"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9" name="Номер слайда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36F6B88-D834-432A-A7EF-189387047FDD}" type="slidenum">
              <a:rPr lang="ru-RU"/>
              <a:pPr>
                <a:defRPr/>
              </a:pPr>
              <a:t>‹#›</a:t>
            </a:fld>
            <a:endParaRPr lang="ru-RU"/>
          </a:p>
        </p:txBody>
      </p:sp>
    </p:spTree>
    <p:extLst>
      <p:ext uri="{BB962C8B-B14F-4D97-AF65-F5344CB8AC3E}">
        <p14:creationId xmlns:p14="http://schemas.microsoft.com/office/powerpoint/2010/main" val="6080215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5" name="Номер слайда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CAA0D04-C339-4C22-A951-71D8E37D57AF}" type="slidenum">
              <a:rPr lang="ru-RU"/>
              <a:pPr>
                <a:defRPr/>
              </a:pPr>
              <a:t>‹#›</a:t>
            </a:fld>
            <a:endParaRPr lang="ru-RU"/>
          </a:p>
        </p:txBody>
      </p:sp>
    </p:spTree>
    <p:extLst>
      <p:ext uri="{BB962C8B-B14F-4D97-AF65-F5344CB8AC3E}">
        <p14:creationId xmlns:p14="http://schemas.microsoft.com/office/powerpoint/2010/main" val="11648222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4" name="Номер слайда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3F6C0E7-4A2A-47CD-857F-7082A85A9D78}" type="slidenum">
              <a:rPr lang="ru-RU"/>
              <a:pPr>
                <a:defRPr/>
              </a:pPr>
              <a:t>‹#›</a:t>
            </a:fld>
            <a:endParaRPr lang="ru-RU"/>
          </a:p>
        </p:txBody>
      </p:sp>
    </p:spTree>
    <p:extLst>
      <p:ext uri="{BB962C8B-B14F-4D97-AF65-F5344CB8AC3E}">
        <p14:creationId xmlns:p14="http://schemas.microsoft.com/office/powerpoint/2010/main" val="83345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7"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7" y="458950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CC5DF7B-7E5E-42A9-A300-E9A34B2CBB7B}" type="slidenum">
              <a:rPr lang="ru-RU"/>
              <a:pPr>
                <a:defRPr/>
              </a:pPr>
              <a:t>‹#›</a:t>
            </a:fld>
            <a:endParaRPr lang="ru-RU"/>
          </a:p>
        </p:txBody>
      </p:sp>
    </p:spTree>
    <p:extLst>
      <p:ext uri="{BB962C8B-B14F-4D97-AF65-F5344CB8AC3E}">
        <p14:creationId xmlns:p14="http://schemas.microsoft.com/office/powerpoint/2010/main" val="26154724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437BFF3-E8DB-477F-9D43-4387F2B8F3B0}" type="slidenum">
              <a:rPr lang="ru-RU"/>
              <a:pPr>
                <a:defRPr/>
              </a:pPr>
              <a:t>‹#›</a:t>
            </a:fld>
            <a:endParaRPr lang="ru-RU"/>
          </a:p>
        </p:txBody>
      </p:sp>
    </p:spTree>
    <p:extLst>
      <p:ext uri="{BB962C8B-B14F-4D97-AF65-F5344CB8AC3E}">
        <p14:creationId xmlns:p14="http://schemas.microsoft.com/office/powerpoint/2010/main" val="41346208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3188AFEE-FCC7-4614-8F8C-6F779CC17074}" type="slidenum">
              <a:rPr lang="ru-RU"/>
              <a:pPr>
                <a:defRPr/>
              </a:pPr>
              <a:t>‹#›</a:t>
            </a:fld>
            <a:endParaRPr lang="ru-RU"/>
          </a:p>
        </p:txBody>
      </p:sp>
    </p:spTree>
    <p:extLst>
      <p:ext uri="{BB962C8B-B14F-4D97-AF65-F5344CB8AC3E}">
        <p14:creationId xmlns:p14="http://schemas.microsoft.com/office/powerpoint/2010/main" val="34710070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E5D796B-EA8C-478B-9F21-B5A52BFA9E15}" type="slidenum">
              <a:rPr lang="ru-RU"/>
              <a:pPr>
                <a:defRPr/>
              </a:pPr>
              <a:t>‹#›</a:t>
            </a:fld>
            <a:endParaRPr lang="ru-RU"/>
          </a:p>
        </p:txBody>
      </p:sp>
    </p:spTree>
    <p:extLst>
      <p:ext uri="{BB962C8B-B14F-4D97-AF65-F5344CB8AC3E}">
        <p14:creationId xmlns:p14="http://schemas.microsoft.com/office/powerpoint/2010/main" val="9142189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6"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2"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B63AF28-C62A-408A-925D-ABDEA1EA7DD4}" type="slidenum">
              <a:rPr lang="ru-RU"/>
              <a:pPr>
                <a:defRPr/>
              </a:pPr>
              <a:t>‹#›</a:t>
            </a:fld>
            <a:endParaRPr lang="ru-RU"/>
          </a:p>
        </p:txBody>
      </p:sp>
    </p:spTree>
    <p:extLst>
      <p:ext uri="{BB962C8B-B14F-4D97-AF65-F5344CB8AC3E}">
        <p14:creationId xmlns:p14="http://schemas.microsoft.com/office/powerpoint/2010/main" val="2051329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A743ADB-3813-4FA2-AF72-8C24FFE15688}" type="slidenum">
              <a:rPr lang="ru-RU"/>
              <a:pPr>
                <a:defRPr/>
              </a:pPr>
              <a:t>‹#›</a:t>
            </a:fld>
            <a:endParaRPr lang="ru-RU"/>
          </a:p>
        </p:txBody>
      </p:sp>
    </p:spTree>
    <p:extLst>
      <p:ext uri="{BB962C8B-B14F-4D97-AF65-F5344CB8AC3E}">
        <p14:creationId xmlns:p14="http://schemas.microsoft.com/office/powerpoint/2010/main" val="28128481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B26A9B28-61E2-4367-A3D9-8BCA84F1DCF6}" type="slidenum">
              <a:rPr lang="ru-RU"/>
              <a:pPr>
                <a:defRPr/>
              </a:pPr>
              <a:t>‹#›</a:t>
            </a:fld>
            <a:endParaRPr lang="ru-RU"/>
          </a:p>
        </p:txBody>
      </p:sp>
    </p:spTree>
    <p:extLst>
      <p:ext uri="{BB962C8B-B14F-4D97-AF65-F5344CB8AC3E}">
        <p14:creationId xmlns:p14="http://schemas.microsoft.com/office/powerpoint/2010/main" val="21287818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7"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7" y="458948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BDD0FF17-B5EF-4675-B267-7EDE7D74F2FE}" type="slidenum">
              <a:rPr lang="ru-RU"/>
              <a:pPr>
                <a:defRPr/>
              </a:pPr>
              <a:t>‹#›</a:t>
            </a:fld>
            <a:endParaRPr lang="ru-RU"/>
          </a:p>
        </p:txBody>
      </p:sp>
    </p:spTree>
    <p:extLst>
      <p:ext uri="{BB962C8B-B14F-4D97-AF65-F5344CB8AC3E}">
        <p14:creationId xmlns:p14="http://schemas.microsoft.com/office/powerpoint/2010/main" val="37166404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E5DB4E0D-A063-412E-9833-6E33AEE1484B}" type="slidenum">
              <a:rPr lang="ru-RU"/>
              <a:pPr>
                <a:defRPr/>
              </a:pPr>
              <a:t>‹#›</a:t>
            </a:fld>
            <a:endParaRPr lang="ru-RU"/>
          </a:p>
        </p:txBody>
      </p:sp>
    </p:spTree>
    <p:extLst>
      <p:ext uri="{BB962C8B-B14F-4D97-AF65-F5344CB8AC3E}">
        <p14:creationId xmlns:p14="http://schemas.microsoft.com/office/powerpoint/2010/main" val="36785100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2"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9" name="Номер слайда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1D0BC2D6-0C57-47DA-AAD6-EA03B4E8DED4}" type="slidenum">
              <a:rPr lang="ru-RU"/>
              <a:pPr>
                <a:defRPr/>
              </a:pPr>
              <a:t>‹#›</a:t>
            </a:fld>
            <a:endParaRPr lang="ru-RU"/>
          </a:p>
        </p:txBody>
      </p:sp>
    </p:spTree>
    <p:extLst>
      <p:ext uri="{BB962C8B-B14F-4D97-AF65-F5344CB8AC3E}">
        <p14:creationId xmlns:p14="http://schemas.microsoft.com/office/powerpoint/2010/main" val="17720877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5" name="Номер слайда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B66FB87-548B-4947-8603-7608634C3704}" type="slidenum">
              <a:rPr lang="ru-RU"/>
              <a:pPr>
                <a:defRPr/>
              </a:pPr>
              <a:t>‹#›</a:t>
            </a:fld>
            <a:endParaRPr lang="ru-RU"/>
          </a:p>
        </p:txBody>
      </p:sp>
    </p:spTree>
    <p:extLst>
      <p:ext uri="{BB962C8B-B14F-4D97-AF65-F5344CB8AC3E}">
        <p14:creationId xmlns:p14="http://schemas.microsoft.com/office/powerpoint/2010/main" val="129743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86A72FD-73AA-49BB-AABD-9DD41CDDE71E}" type="slidenum">
              <a:rPr lang="ru-RU"/>
              <a:pPr>
                <a:defRPr/>
              </a:pPr>
              <a:t>‹#›</a:t>
            </a:fld>
            <a:endParaRPr lang="ru-RU"/>
          </a:p>
        </p:txBody>
      </p:sp>
    </p:spTree>
    <p:extLst>
      <p:ext uri="{BB962C8B-B14F-4D97-AF65-F5344CB8AC3E}">
        <p14:creationId xmlns:p14="http://schemas.microsoft.com/office/powerpoint/2010/main" val="35642619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4" name="Номер слайда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D60B8EC-3D55-4672-903D-F7AB5B89634B}" type="slidenum">
              <a:rPr lang="ru-RU"/>
              <a:pPr>
                <a:defRPr/>
              </a:pPr>
              <a:t>‹#›</a:t>
            </a:fld>
            <a:endParaRPr lang="ru-RU"/>
          </a:p>
        </p:txBody>
      </p:sp>
    </p:spTree>
    <p:extLst>
      <p:ext uri="{BB962C8B-B14F-4D97-AF65-F5344CB8AC3E}">
        <p14:creationId xmlns:p14="http://schemas.microsoft.com/office/powerpoint/2010/main" val="40791249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1AEF9E98-05D1-4200-A9B5-A345896E7D06}" type="slidenum">
              <a:rPr lang="ru-RU"/>
              <a:pPr>
                <a:defRPr/>
              </a:pPr>
              <a:t>‹#›</a:t>
            </a:fld>
            <a:endParaRPr lang="ru-RU"/>
          </a:p>
        </p:txBody>
      </p:sp>
    </p:spTree>
    <p:extLst>
      <p:ext uri="{BB962C8B-B14F-4D97-AF65-F5344CB8AC3E}">
        <p14:creationId xmlns:p14="http://schemas.microsoft.com/office/powerpoint/2010/main" val="23563082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CCFA08D-FFCD-4DF8-8D1C-644363C1CA26}" type="slidenum">
              <a:rPr lang="ru-RU"/>
              <a:pPr>
                <a:defRPr/>
              </a:pPr>
              <a:t>‹#›</a:t>
            </a:fld>
            <a:endParaRPr lang="ru-RU"/>
          </a:p>
        </p:txBody>
      </p:sp>
    </p:spTree>
    <p:extLst>
      <p:ext uri="{BB962C8B-B14F-4D97-AF65-F5344CB8AC3E}">
        <p14:creationId xmlns:p14="http://schemas.microsoft.com/office/powerpoint/2010/main" val="8645662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0BA7277-9CB7-4BE5-9802-AF57626E9AB8}" type="slidenum">
              <a:rPr lang="ru-RU"/>
              <a:pPr>
                <a:defRPr/>
              </a:pPr>
              <a:t>‹#›</a:t>
            </a:fld>
            <a:endParaRPr lang="ru-RU"/>
          </a:p>
        </p:txBody>
      </p:sp>
    </p:spTree>
    <p:extLst>
      <p:ext uri="{BB962C8B-B14F-4D97-AF65-F5344CB8AC3E}">
        <p14:creationId xmlns:p14="http://schemas.microsoft.com/office/powerpoint/2010/main" val="302190384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6"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2"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9560D4F-1CEF-4419-BCD3-35756B345BFD}" type="slidenum">
              <a:rPr lang="ru-RU"/>
              <a:pPr>
                <a:defRPr/>
              </a:pPr>
              <a:t>‹#›</a:t>
            </a:fld>
            <a:endParaRPr lang="ru-RU"/>
          </a:p>
        </p:txBody>
      </p:sp>
    </p:spTree>
    <p:extLst>
      <p:ext uri="{BB962C8B-B14F-4D97-AF65-F5344CB8AC3E}">
        <p14:creationId xmlns:p14="http://schemas.microsoft.com/office/powerpoint/2010/main" val="6179918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CE3438D-36E8-4A88-B4EB-AD4851C8C564}" type="slidenum">
              <a:rPr lang="ru-RU"/>
              <a:pPr>
                <a:defRPr/>
              </a:pPr>
              <a:t>‹#›</a:t>
            </a:fld>
            <a:endParaRPr lang="ru-RU"/>
          </a:p>
        </p:txBody>
      </p:sp>
    </p:spTree>
    <p:extLst>
      <p:ext uri="{BB962C8B-B14F-4D97-AF65-F5344CB8AC3E}">
        <p14:creationId xmlns:p14="http://schemas.microsoft.com/office/powerpoint/2010/main" val="34781552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A43BF8B4-72D0-4DA9-AD0C-2BD6FDA18F03}" type="slidenum">
              <a:rPr lang="ru-RU"/>
              <a:pPr>
                <a:defRPr/>
              </a:pPr>
              <a:t>‹#›</a:t>
            </a:fld>
            <a:endParaRPr lang="ru-RU"/>
          </a:p>
        </p:txBody>
      </p:sp>
    </p:spTree>
    <p:extLst>
      <p:ext uri="{BB962C8B-B14F-4D97-AF65-F5344CB8AC3E}">
        <p14:creationId xmlns:p14="http://schemas.microsoft.com/office/powerpoint/2010/main" val="25692533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7"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7" y="458947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90DC989A-8057-405E-A6C0-0DF1B7F650AA}" type="slidenum">
              <a:rPr lang="ru-RU"/>
              <a:pPr>
                <a:defRPr/>
              </a:pPr>
              <a:t>‹#›</a:t>
            </a:fld>
            <a:endParaRPr lang="ru-RU"/>
          </a:p>
        </p:txBody>
      </p:sp>
    </p:spTree>
    <p:extLst>
      <p:ext uri="{BB962C8B-B14F-4D97-AF65-F5344CB8AC3E}">
        <p14:creationId xmlns:p14="http://schemas.microsoft.com/office/powerpoint/2010/main" val="18175274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A57BC5D-7BE6-43DB-B2E8-BF6914A83339}" type="slidenum">
              <a:rPr lang="ru-RU"/>
              <a:pPr>
                <a:defRPr/>
              </a:pPr>
              <a:t>‹#›</a:t>
            </a:fld>
            <a:endParaRPr lang="ru-RU"/>
          </a:p>
        </p:txBody>
      </p:sp>
    </p:spTree>
    <p:extLst>
      <p:ext uri="{BB962C8B-B14F-4D97-AF65-F5344CB8AC3E}">
        <p14:creationId xmlns:p14="http://schemas.microsoft.com/office/powerpoint/2010/main" val="27788725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2"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9" name="Номер слайда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5B89948-A51D-4807-8FC1-CAA9C2B6E068}" type="slidenum">
              <a:rPr lang="ru-RU"/>
              <a:pPr>
                <a:defRPr/>
              </a:pPr>
              <a:t>‹#›</a:t>
            </a:fld>
            <a:endParaRPr lang="ru-RU"/>
          </a:p>
        </p:txBody>
      </p:sp>
    </p:spTree>
    <p:extLst>
      <p:ext uri="{BB962C8B-B14F-4D97-AF65-F5344CB8AC3E}">
        <p14:creationId xmlns:p14="http://schemas.microsoft.com/office/powerpoint/2010/main" val="1244348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2"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9" name="Номер слайда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E9531C0B-49EE-4ED1-98AE-4EDE0B01A500}" type="slidenum">
              <a:rPr lang="ru-RU"/>
              <a:pPr>
                <a:defRPr/>
              </a:pPr>
              <a:t>‹#›</a:t>
            </a:fld>
            <a:endParaRPr lang="ru-RU"/>
          </a:p>
        </p:txBody>
      </p:sp>
    </p:spTree>
    <p:extLst>
      <p:ext uri="{BB962C8B-B14F-4D97-AF65-F5344CB8AC3E}">
        <p14:creationId xmlns:p14="http://schemas.microsoft.com/office/powerpoint/2010/main" val="37135568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5" name="Номер слайда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1FBA9E7-ECE4-4173-BE5F-E1594F204DE6}" type="slidenum">
              <a:rPr lang="ru-RU"/>
              <a:pPr>
                <a:defRPr/>
              </a:pPr>
              <a:t>‹#›</a:t>
            </a:fld>
            <a:endParaRPr lang="ru-RU"/>
          </a:p>
        </p:txBody>
      </p:sp>
    </p:spTree>
    <p:extLst>
      <p:ext uri="{BB962C8B-B14F-4D97-AF65-F5344CB8AC3E}">
        <p14:creationId xmlns:p14="http://schemas.microsoft.com/office/powerpoint/2010/main" val="124095172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4" name="Номер слайда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A87ECDF-34DE-4473-BA36-2E50977652EA}" type="slidenum">
              <a:rPr lang="ru-RU"/>
              <a:pPr>
                <a:defRPr/>
              </a:pPr>
              <a:t>‹#›</a:t>
            </a:fld>
            <a:endParaRPr lang="ru-RU"/>
          </a:p>
        </p:txBody>
      </p:sp>
    </p:spTree>
    <p:extLst>
      <p:ext uri="{BB962C8B-B14F-4D97-AF65-F5344CB8AC3E}">
        <p14:creationId xmlns:p14="http://schemas.microsoft.com/office/powerpoint/2010/main" val="30692756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71187D3D-8ED8-4F01-BABC-B61B576B9C55}" type="slidenum">
              <a:rPr lang="ru-RU"/>
              <a:pPr>
                <a:defRPr/>
              </a:pPr>
              <a:t>‹#›</a:t>
            </a:fld>
            <a:endParaRPr lang="ru-RU"/>
          </a:p>
        </p:txBody>
      </p:sp>
    </p:spTree>
    <p:extLst>
      <p:ext uri="{BB962C8B-B14F-4D97-AF65-F5344CB8AC3E}">
        <p14:creationId xmlns:p14="http://schemas.microsoft.com/office/powerpoint/2010/main" val="27424333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F1AA611-BDE7-4518-BAB9-7C1C4E81A626}" type="slidenum">
              <a:rPr lang="ru-RU"/>
              <a:pPr>
                <a:defRPr/>
              </a:pPr>
              <a:t>‹#›</a:t>
            </a:fld>
            <a:endParaRPr lang="ru-RU"/>
          </a:p>
        </p:txBody>
      </p:sp>
    </p:spTree>
    <p:extLst>
      <p:ext uri="{BB962C8B-B14F-4D97-AF65-F5344CB8AC3E}">
        <p14:creationId xmlns:p14="http://schemas.microsoft.com/office/powerpoint/2010/main" val="13688174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E4884DD-3173-48BF-A050-41A490E1AC7A}" type="slidenum">
              <a:rPr lang="ru-RU"/>
              <a:pPr>
                <a:defRPr/>
              </a:pPr>
              <a:t>‹#›</a:t>
            </a:fld>
            <a:endParaRPr lang="ru-RU"/>
          </a:p>
        </p:txBody>
      </p:sp>
    </p:spTree>
    <p:extLst>
      <p:ext uri="{BB962C8B-B14F-4D97-AF65-F5344CB8AC3E}">
        <p14:creationId xmlns:p14="http://schemas.microsoft.com/office/powerpoint/2010/main" val="6208118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6"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2"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1944FD2-DC5D-47EC-8314-3B077F232BE0}" type="slidenum">
              <a:rPr lang="ru-RU"/>
              <a:pPr>
                <a:defRPr/>
              </a:pPr>
              <a:t>‹#›</a:t>
            </a:fld>
            <a:endParaRPr lang="ru-RU"/>
          </a:p>
        </p:txBody>
      </p:sp>
    </p:spTree>
    <p:extLst>
      <p:ext uri="{BB962C8B-B14F-4D97-AF65-F5344CB8AC3E}">
        <p14:creationId xmlns:p14="http://schemas.microsoft.com/office/powerpoint/2010/main" val="10101498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EC165728-5448-443B-8D77-E3C0543AA2E9}" type="slidenum">
              <a:rPr lang="ru-RU"/>
              <a:pPr>
                <a:defRPr/>
              </a:pPr>
              <a:t>‹#›</a:t>
            </a:fld>
            <a:endParaRPr lang="ru-RU"/>
          </a:p>
        </p:txBody>
      </p:sp>
    </p:spTree>
    <p:extLst>
      <p:ext uri="{BB962C8B-B14F-4D97-AF65-F5344CB8AC3E}">
        <p14:creationId xmlns:p14="http://schemas.microsoft.com/office/powerpoint/2010/main" val="6931825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A804A1E-31D6-4BD9-AF6C-BEE00B1E20BC}" type="slidenum">
              <a:rPr lang="ru-RU"/>
              <a:pPr>
                <a:defRPr/>
              </a:pPr>
              <a:t>‹#›</a:t>
            </a:fld>
            <a:endParaRPr lang="ru-RU"/>
          </a:p>
        </p:txBody>
      </p:sp>
    </p:spTree>
    <p:extLst>
      <p:ext uri="{BB962C8B-B14F-4D97-AF65-F5344CB8AC3E}">
        <p14:creationId xmlns:p14="http://schemas.microsoft.com/office/powerpoint/2010/main" val="354989436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7"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7"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296049A-F5BF-4A2A-B5F4-62781FFE301B}" type="slidenum">
              <a:rPr lang="ru-RU"/>
              <a:pPr>
                <a:defRPr/>
              </a:pPr>
              <a:t>‹#›</a:t>
            </a:fld>
            <a:endParaRPr lang="ru-RU"/>
          </a:p>
        </p:txBody>
      </p:sp>
    </p:spTree>
    <p:extLst>
      <p:ext uri="{BB962C8B-B14F-4D97-AF65-F5344CB8AC3E}">
        <p14:creationId xmlns:p14="http://schemas.microsoft.com/office/powerpoint/2010/main" val="33024678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AF410A2F-1C15-428D-99C6-E6E6EC6435AE}" type="slidenum">
              <a:rPr lang="ru-RU"/>
              <a:pPr>
                <a:defRPr/>
              </a:pPr>
              <a:t>‹#›</a:t>
            </a:fld>
            <a:endParaRPr lang="ru-RU"/>
          </a:p>
        </p:txBody>
      </p:sp>
    </p:spTree>
    <p:extLst>
      <p:ext uri="{BB962C8B-B14F-4D97-AF65-F5344CB8AC3E}">
        <p14:creationId xmlns:p14="http://schemas.microsoft.com/office/powerpoint/2010/main" val="135137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5" name="Номер слайда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AA7BCA91-002E-46EB-9470-433EFD215FE6}" type="slidenum">
              <a:rPr lang="ru-RU"/>
              <a:pPr>
                <a:defRPr/>
              </a:pPr>
              <a:t>‹#›</a:t>
            </a:fld>
            <a:endParaRPr lang="ru-RU"/>
          </a:p>
        </p:txBody>
      </p:sp>
    </p:spTree>
    <p:extLst>
      <p:ext uri="{BB962C8B-B14F-4D97-AF65-F5344CB8AC3E}">
        <p14:creationId xmlns:p14="http://schemas.microsoft.com/office/powerpoint/2010/main" val="38270567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9" name="Номер слайда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A68EEC28-7883-47DE-BE8D-077856CE0A94}" type="slidenum">
              <a:rPr lang="ru-RU"/>
              <a:pPr>
                <a:defRPr/>
              </a:pPr>
              <a:t>‹#›</a:t>
            </a:fld>
            <a:endParaRPr lang="ru-RU"/>
          </a:p>
        </p:txBody>
      </p:sp>
    </p:spTree>
    <p:extLst>
      <p:ext uri="{BB962C8B-B14F-4D97-AF65-F5344CB8AC3E}">
        <p14:creationId xmlns:p14="http://schemas.microsoft.com/office/powerpoint/2010/main" val="172709319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5" name="Номер слайда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8DB89A0-5310-4944-AFCD-59C0D3CC0B37}" type="slidenum">
              <a:rPr lang="ru-RU"/>
              <a:pPr>
                <a:defRPr/>
              </a:pPr>
              <a:t>‹#›</a:t>
            </a:fld>
            <a:endParaRPr lang="ru-RU"/>
          </a:p>
        </p:txBody>
      </p:sp>
    </p:spTree>
    <p:extLst>
      <p:ext uri="{BB962C8B-B14F-4D97-AF65-F5344CB8AC3E}">
        <p14:creationId xmlns:p14="http://schemas.microsoft.com/office/powerpoint/2010/main" val="281819725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4" name="Номер слайда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4E203BF-ADF3-4B80-8B72-1D057B2A70CB}" type="slidenum">
              <a:rPr lang="ru-RU"/>
              <a:pPr>
                <a:defRPr/>
              </a:pPr>
              <a:t>‹#›</a:t>
            </a:fld>
            <a:endParaRPr lang="ru-RU"/>
          </a:p>
        </p:txBody>
      </p:sp>
    </p:spTree>
    <p:extLst>
      <p:ext uri="{BB962C8B-B14F-4D97-AF65-F5344CB8AC3E}">
        <p14:creationId xmlns:p14="http://schemas.microsoft.com/office/powerpoint/2010/main" val="143958881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3777DD4-8081-4D5A-8736-92CA763A5501}" type="slidenum">
              <a:rPr lang="ru-RU"/>
              <a:pPr>
                <a:defRPr/>
              </a:pPr>
              <a:t>‹#›</a:t>
            </a:fld>
            <a:endParaRPr lang="ru-RU"/>
          </a:p>
        </p:txBody>
      </p:sp>
    </p:spTree>
    <p:extLst>
      <p:ext uri="{BB962C8B-B14F-4D97-AF65-F5344CB8AC3E}">
        <p14:creationId xmlns:p14="http://schemas.microsoft.com/office/powerpoint/2010/main" val="12275726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AAC412A5-B5AA-4C39-956C-2FB9C530AA9E}" type="slidenum">
              <a:rPr lang="ru-RU"/>
              <a:pPr>
                <a:defRPr/>
              </a:pPr>
              <a:t>‹#›</a:t>
            </a:fld>
            <a:endParaRPr lang="ru-RU"/>
          </a:p>
        </p:txBody>
      </p:sp>
    </p:spTree>
    <p:extLst>
      <p:ext uri="{BB962C8B-B14F-4D97-AF65-F5344CB8AC3E}">
        <p14:creationId xmlns:p14="http://schemas.microsoft.com/office/powerpoint/2010/main" val="1586217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A1645FC-CEF7-4B51-B10A-A9F452FE653F}" type="slidenum">
              <a:rPr lang="ru-RU"/>
              <a:pPr>
                <a:defRPr/>
              </a:pPr>
              <a:t>‹#›</a:t>
            </a:fld>
            <a:endParaRPr lang="ru-RU"/>
          </a:p>
        </p:txBody>
      </p:sp>
    </p:spTree>
    <p:extLst>
      <p:ext uri="{BB962C8B-B14F-4D97-AF65-F5344CB8AC3E}">
        <p14:creationId xmlns:p14="http://schemas.microsoft.com/office/powerpoint/2010/main" val="160756546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F9AF158-AE32-40F9-A069-50CEC7F72C3E}" type="slidenum">
              <a:rPr lang="ru-RU"/>
              <a:pPr>
                <a:defRPr/>
              </a:pPr>
              <a:t>‹#›</a:t>
            </a:fld>
            <a:endParaRPr lang="ru-RU"/>
          </a:p>
        </p:txBody>
      </p:sp>
    </p:spTree>
    <p:extLst>
      <p:ext uri="{BB962C8B-B14F-4D97-AF65-F5344CB8AC3E}">
        <p14:creationId xmlns:p14="http://schemas.microsoft.com/office/powerpoint/2010/main" val="367707517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1FDED140-9CA0-4F54-9C93-B6ED0CBB7535}" type="slidenum">
              <a:rPr lang="en-US" altLang="ru-RU"/>
              <a:pPr>
                <a:defRPr/>
              </a:pPr>
              <a:t>‹#›</a:t>
            </a:fld>
            <a:endParaRPr lang="en-US" altLang="ru-RU"/>
          </a:p>
        </p:txBody>
      </p:sp>
    </p:spTree>
    <p:extLst>
      <p:ext uri="{BB962C8B-B14F-4D97-AF65-F5344CB8AC3E}">
        <p14:creationId xmlns:p14="http://schemas.microsoft.com/office/powerpoint/2010/main" val="341981313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3050"/>
            <a:ext cx="8643998" cy="857250"/>
          </a:xfr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457200" y="1604963"/>
            <a:ext cx="8186766" cy="4383087"/>
          </a:xfrm>
        </p:spPr>
        <p:txBody>
          <a:bodyPr/>
          <a:lstStyle>
            <a:lvl1pPr>
              <a:defRPr>
                <a:solidFill>
                  <a:srgbClr val="FFFF00"/>
                </a:solidFill>
              </a:defRPr>
            </a:lvl1pPr>
            <a:lvl2pPr>
              <a:defRPr>
                <a:solidFill>
                  <a:srgbClr val="FFFF00"/>
                </a:solidFill>
              </a:defRPr>
            </a:lvl2pPr>
            <a:lvl3pPr>
              <a:defRPr>
                <a:solidFill>
                  <a:srgbClr val="FFFF00"/>
                </a:solidFill>
              </a:defRPr>
            </a:lvl3pPr>
            <a:lvl4pPr>
              <a:defRPr>
                <a:solidFill>
                  <a:srgbClr val="FFFF00"/>
                </a:solidFill>
              </a:defRPr>
            </a:lvl4pPr>
            <a:lvl5pPr>
              <a:defRPr>
                <a:solidFill>
                  <a:srgbClr val="FFFF00"/>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6B09CB2F-F684-495C-8102-67A5E226C2B0}" type="slidenum">
              <a:rPr lang="en-US" altLang="ru-RU"/>
              <a:pPr>
                <a:defRPr/>
              </a:pPr>
              <a:t>‹#›</a:t>
            </a:fld>
            <a:endParaRPr lang="en-US" altLang="ru-RU"/>
          </a:p>
        </p:txBody>
      </p:sp>
    </p:spTree>
    <p:extLst>
      <p:ext uri="{BB962C8B-B14F-4D97-AF65-F5344CB8AC3E}">
        <p14:creationId xmlns:p14="http://schemas.microsoft.com/office/powerpoint/2010/main" val="293105233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EEAD11E6-0959-4399-88AB-600591450C1A}" type="slidenum">
              <a:rPr lang="en-US" altLang="ru-RU"/>
              <a:pPr>
                <a:defRPr/>
              </a:pPr>
              <a:t>‹#›</a:t>
            </a:fld>
            <a:endParaRPr lang="en-US" altLang="ru-RU"/>
          </a:p>
        </p:txBody>
      </p:sp>
    </p:spTree>
    <p:extLst>
      <p:ext uri="{BB962C8B-B14F-4D97-AF65-F5344CB8AC3E}">
        <p14:creationId xmlns:p14="http://schemas.microsoft.com/office/powerpoint/2010/main" val="2916659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4" name="Номер слайда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90EE9904-4B4B-40C0-84D7-7428900A7881}" type="slidenum">
              <a:rPr lang="ru-RU"/>
              <a:pPr>
                <a:defRPr/>
              </a:pPr>
              <a:t>‹#›</a:t>
            </a:fld>
            <a:endParaRPr lang="ru-RU"/>
          </a:p>
        </p:txBody>
      </p:sp>
    </p:spTree>
    <p:extLst>
      <p:ext uri="{BB962C8B-B14F-4D97-AF65-F5344CB8AC3E}">
        <p14:creationId xmlns:p14="http://schemas.microsoft.com/office/powerpoint/2010/main" val="219469293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4963"/>
            <a:ext cx="3946525" cy="4383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556125" y="1604963"/>
            <a:ext cx="3946525" cy="4383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F32F5888-2FF6-43D5-B391-AA16E9EED6BF}" type="slidenum">
              <a:rPr lang="en-US" altLang="ru-RU"/>
              <a:pPr>
                <a:defRPr/>
              </a:pPr>
              <a:t>‹#›</a:t>
            </a:fld>
            <a:endParaRPr lang="en-US" altLang="ru-RU"/>
          </a:p>
        </p:txBody>
      </p:sp>
    </p:spTree>
    <p:extLst>
      <p:ext uri="{BB962C8B-B14F-4D97-AF65-F5344CB8AC3E}">
        <p14:creationId xmlns:p14="http://schemas.microsoft.com/office/powerpoint/2010/main" val="227762106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idx="10"/>
          </p:nvPr>
        </p:nvSpPr>
        <p:spPr>
          <a:ln/>
        </p:spPr>
        <p:txBody>
          <a:bodyPr/>
          <a:lstStyle>
            <a:lvl1pPr>
              <a:defRPr/>
            </a:lvl1pPr>
          </a:lstStyle>
          <a:p>
            <a:pPr>
              <a:defRPr/>
            </a:pPr>
            <a:endParaRPr lang="en-US"/>
          </a:p>
        </p:txBody>
      </p:sp>
      <p:sp>
        <p:nvSpPr>
          <p:cNvPr id="8" name="Rectangle 5"/>
          <p:cNvSpPr>
            <a:spLocks noGrp="1" noChangeArrowheads="1"/>
          </p:cNvSpPr>
          <p:nvPr>
            <p:ph type="ftr" idx="11"/>
          </p:nvPr>
        </p:nvSpPr>
        <p:spPr>
          <a:ln/>
        </p:spPr>
        <p:txBody>
          <a:bodyPr/>
          <a:lstStyle>
            <a:lvl1pPr>
              <a:defRPr/>
            </a:lvl1pPr>
          </a:lstStyle>
          <a:p>
            <a:pPr>
              <a:defRPr/>
            </a:pPr>
            <a:endParaRPr lang="en-US"/>
          </a:p>
        </p:txBody>
      </p:sp>
      <p:sp>
        <p:nvSpPr>
          <p:cNvPr id="9" name="Rectangle 6"/>
          <p:cNvSpPr>
            <a:spLocks noGrp="1" noChangeArrowheads="1"/>
          </p:cNvSpPr>
          <p:nvPr>
            <p:ph type="sldNum" idx="12"/>
          </p:nvPr>
        </p:nvSpPr>
        <p:spPr>
          <a:ln/>
        </p:spPr>
        <p:txBody>
          <a:bodyPr/>
          <a:lstStyle>
            <a:lvl1pPr>
              <a:defRPr/>
            </a:lvl1pPr>
          </a:lstStyle>
          <a:p>
            <a:pPr>
              <a:defRPr/>
            </a:pPr>
            <a:fld id="{1D3772C4-AAB6-42A5-8A65-F117C2D9166B}" type="slidenum">
              <a:rPr lang="en-US" altLang="ru-RU"/>
              <a:pPr>
                <a:defRPr/>
              </a:pPr>
              <a:t>‹#›</a:t>
            </a:fld>
            <a:endParaRPr lang="en-US" altLang="ru-RU"/>
          </a:p>
        </p:txBody>
      </p:sp>
    </p:spTree>
    <p:extLst>
      <p:ext uri="{BB962C8B-B14F-4D97-AF65-F5344CB8AC3E}">
        <p14:creationId xmlns:p14="http://schemas.microsoft.com/office/powerpoint/2010/main" val="419846070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idx="10"/>
          </p:nvPr>
        </p:nvSpPr>
        <p:spPr>
          <a:ln/>
        </p:spPr>
        <p:txBody>
          <a:bodyPr/>
          <a:lstStyle>
            <a:lvl1pPr>
              <a:defRPr/>
            </a:lvl1pPr>
          </a:lstStyle>
          <a:p>
            <a:pPr>
              <a:defRPr/>
            </a:pPr>
            <a:endParaRPr lang="en-US"/>
          </a:p>
        </p:txBody>
      </p:sp>
      <p:sp>
        <p:nvSpPr>
          <p:cNvPr id="4" name="Rectangle 5"/>
          <p:cNvSpPr>
            <a:spLocks noGrp="1" noChangeArrowheads="1"/>
          </p:cNvSpPr>
          <p:nvPr>
            <p:ph type="ftr" idx="11"/>
          </p:nvPr>
        </p:nvSpPr>
        <p:spPr>
          <a:ln/>
        </p:spPr>
        <p:txBody>
          <a:bodyPr/>
          <a:lstStyle>
            <a:lvl1pPr>
              <a:defRPr/>
            </a:lvl1pPr>
          </a:lstStyle>
          <a:p>
            <a:pPr>
              <a:defRPr/>
            </a:pPr>
            <a:endParaRPr lang="en-US"/>
          </a:p>
        </p:txBody>
      </p:sp>
      <p:sp>
        <p:nvSpPr>
          <p:cNvPr id="5" name="Rectangle 6"/>
          <p:cNvSpPr>
            <a:spLocks noGrp="1" noChangeArrowheads="1"/>
          </p:cNvSpPr>
          <p:nvPr>
            <p:ph type="sldNum" idx="12"/>
          </p:nvPr>
        </p:nvSpPr>
        <p:spPr>
          <a:ln/>
        </p:spPr>
        <p:txBody>
          <a:bodyPr/>
          <a:lstStyle>
            <a:lvl1pPr>
              <a:defRPr/>
            </a:lvl1pPr>
          </a:lstStyle>
          <a:p>
            <a:pPr>
              <a:defRPr/>
            </a:pPr>
            <a:fld id="{B3F69C77-1031-457F-8A71-76F6D00E6D1C}" type="slidenum">
              <a:rPr lang="en-US" altLang="ru-RU"/>
              <a:pPr>
                <a:defRPr/>
              </a:pPr>
              <a:t>‹#›</a:t>
            </a:fld>
            <a:endParaRPr lang="en-US" altLang="ru-RU"/>
          </a:p>
        </p:txBody>
      </p:sp>
    </p:spTree>
    <p:extLst>
      <p:ext uri="{BB962C8B-B14F-4D97-AF65-F5344CB8AC3E}">
        <p14:creationId xmlns:p14="http://schemas.microsoft.com/office/powerpoint/2010/main" val="99946955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endParaRPr lang="en-US"/>
          </a:p>
        </p:txBody>
      </p:sp>
      <p:sp>
        <p:nvSpPr>
          <p:cNvPr id="3" name="Rectangle 5"/>
          <p:cNvSpPr>
            <a:spLocks noGrp="1" noChangeArrowheads="1"/>
          </p:cNvSpPr>
          <p:nvPr>
            <p:ph type="ftr" idx="11"/>
          </p:nvPr>
        </p:nvSpPr>
        <p:spPr>
          <a:ln/>
        </p:spPr>
        <p:txBody>
          <a:bodyPr/>
          <a:lstStyle>
            <a:lvl1pPr>
              <a:defRPr/>
            </a:lvl1pPr>
          </a:lstStyle>
          <a:p>
            <a:pPr>
              <a:defRPr/>
            </a:pPr>
            <a:endParaRPr lang="en-US"/>
          </a:p>
        </p:txBody>
      </p:sp>
      <p:sp>
        <p:nvSpPr>
          <p:cNvPr id="4" name="Rectangle 6"/>
          <p:cNvSpPr>
            <a:spLocks noGrp="1" noChangeArrowheads="1"/>
          </p:cNvSpPr>
          <p:nvPr>
            <p:ph type="sldNum" idx="12"/>
          </p:nvPr>
        </p:nvSpPr>
        <p:spPr>
          <a:ln/>
        </p:spPr>
        <p:txBody>
          <a:bodyPr/>
          <a:lstStyle>
            <a:lvl1pPr>
              <a:defRPr/>
            </a:lvl1pPr>
          </a:lstStyle>
          <a:p>
            <a:pPr>
              <a:defRPr/>
            </a:pPr>
            <a:fld id="{F97EB07C-6B32-434A-AA85-08BD2703DC72}" type="slidenum">
              <a:rPr lang="en-US" altLang="ru-RU"/>
              <a:pPr>
                <a:defRPr/>
              </a:pPr>
              <a:t>‹#›</a:t>
            </a:fld>
            <a:endParaRPr lang="en-US" altLang="ru-RU"/>
          </a:p>
        </p:txBody>
      </p:sp>
    </p:spTree>
    <p:extLst>
      <p:ext uri="{BB962C8B-B14F-4D97-AF65-F5344CB8AC3E}">
        <p14:creationId xmlns:p14="http://schemas.microsoft.com/office/powerpoint/2010/main" val="410730313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E265685F-8C58-49E1-9A2D-8036A3E12048}" type="slidenum">
              <a:rPr lang="en-US" altLang="ru-RU"/>
              <a:pPr>
                <a:defRPr/>
              </a:pPr>
              <a:t>‹#›</a:t>
            </a:fld>
            <a:endParaRPr lang="en-US" altLang="ru-RU"/>
          </a:p>
        </p:txBody>
      </p:sp>
    </p:spTree>
    <p:extLst>
      <p:ext uri="{BB962C8B-B14F-4D97-AF65-F5344CB8AC3E}">
        <p14:creationId xmlns:p14="http://schemas.microsoft.com/office/powerpoint/2010/main" val="158329809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F271649F-3D35-482A-A56E-ACD623D1CC47}" type="slidenum">
              <a:rPr lang="en-US" altLang="ru-RU"/>
              <a:pPr>
                <a:defRPr/>
              </a:pPr>
              <a:t>‹#›</a:t>
            </a:fld>
            <a:endParaRPr lang="en-US" altLang="ru-RU"/>
          </a:p>
        </p:txBody>
      </p:sp>
    </p:spTree>
    <p:extLst>
      <p:ext uri="{BB962C8B-B14F-4D97-AF65-F5344CB8AC3E}">
        <p14:creationId xmlns:p14="http://schemas.microsoft.com/office/powerpoint/2010/main" val="314684103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6ED63EAC-FF00-46C8-9B5A-1A6C0ABDC7E4}" type="slidenum">
              <a:rPr lang="en-US" altLang="ru-RU"/>
              <a:pPr>
                <a:defRPr/>
              </a:pPr>
              <a:t>‹#›</a:t>
            </a:fld>
            <a:endParaRPr lang="en-US" altLang="ru-RU"/>
          </a:p>
        </p:txBody>
      </p:sp>
    </p:spTree>
    <p:extLst>
      <p:ext uri="{BB962C8B-B14F-4D97-AF65-F5344CB8AC3E}">
        <p14:creationId xmlns:p14="http://schemas.microsoft.com/office/powerpoint/2010/main" val="309429662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91288" y="273050"/>
            <a:ext cx="2011362"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3050"/>
            <a:ext cx="5881688"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AB72E629-F253-48CF-8633-B2BAB672FB1F}" type="slidenum">
              <a:rPr lang="en-US" altLang="ru-RU"/>
              <a:pPr>
                <a:defRPr/>
              </a:pPr>
              <a:t>‹#›</a:t>
            </a:fld>
            <a:endParaRPr lang="en-US" altLang="ru-RU"/>
          </a:p>
        </p:txBody>
      </p:sp>
    </p:spTree>
    <p:extLst>
      <p:ext uri="{BB962C8B-B14F-4D97-AF65-F5344CB8AC3E}">
        <p14:creationId xmlns:p14="http://schemas.microsoft.com/office/powerpoint/2010/main" val="243895821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5825" y="273050"/>
            <a:ext cx="4832350" cy="857250"/>
          </a:xfrm>
        </p:spPr>
        <p:txBody>
          <a:bodyPr/>
          <a:lstStyle/>
          <a:p>
            <a:r>
              <a:rPr lang="ru-RU" smtClean="0"/>
              <a:t>Образец заголовка</a:t>
            </a:r>
            <a:endParaRPr lang="ru-RU"/>
          </a:p>
        </p:txBody>
      </p:sp>
      <p:sp>
        <p:nvSpPr>
          <p:cNvPr id="3" name="Rectangle 4"/>
          <p:cNvSpPr>
            <a:spLocks noGrp="1" noChangeArrowheads="1"/>
          </p:cNvSpPr>
          <p:nvPr>
            <p:ph type="dt" idx="10"/>
          </p:nvPr>
        </p:nvSpPr>
        <p:spPr>
          <a:ln/>
        </p:spPr>
        <p:txBody>
          <a:bodyPr/>
          <a:lstStyle>
            <a:lvl1pPr>
              <a:defRPr/>
            </a:lvl1pPr>
          </a:lstStyle>
          <a:p>
            <a:pPr>
              <a:defRPr/>
            </a:pPr>
            <a:endParaRPr lang="en-US"/>
          </a:p>
        </p:txBody>
      </p:sp>
      <p:sp>
        <p:nvSpPr>
          <p:cNvPr id="4" name="Rectangle 5"/>
          <p:cNvSpPr>
            <a:spLocks noGrp="1" noChangeArrowheads="1"/>
          </p:cNvSpPr>
          <p:nvPr>
            <p:ph type="ftr" idx="11"/>
          </p:nvPr>
        </p:nvSpPr>
        <p:spPr>
          <a:ln/>
        </p:spPr>
        <p:txBody>
          <a:bodyPr/>
          <a:lstStyle>
            <a:lvl1pPr>
              <a:defRPr/>
            </a:lvl1pPr>
          </a:lstStyle>
          <a:p>
            <a:pPr>
              <a:defRPr/>
            </a:pPr>
            <a:endParaRPr lang="en-US"/>
          </a:p>
        </p:txBody>
      </p:sp>
      <p:sp>
        <p:nvSpPr>
          <p:cNvPr id="5" name="Rectangle 6"/>
          <p:cNvSpPr>
            <a:spLocks noGrp="1" noChangeArrowheads="1"/>
          </p:cNvSpPr>
          <p:nvPr>
            <p:ph type="sldNum" idx="12"/>
          </p:nvPr>
        </p:nvSpPr>
        <p:spPr>
          <a:ln/>
        </p:spPr>
        <p:txBody>
          <a:bodyPr/>
          <a:lstStyle>
            <a:lvl1pPr>
              <a:defRPr/>
            </a:lvl1pPr>
          </a:lstStyle>
          <a:p>
            <a:pPr>
              <a:defRPr/>
            </a:pPr>
            <a:fld id="{843DBD9C-E130-4974-8C64-B05A41155333}" type="slidenum">
              <a:rPr lang="en-US" altLang="ru-RU"/>
              <a:pPr>
                <a:defRPr/>
              </a:pPr>
              <a:t>‹#›</a:t>
            </a:fld>
            <a:endParaRPr lang="en-US" altLang="ru-RU"/>
          </a:p>
        </p:txBody>
      </p:sp>
    </p:spTree>
    <p:extLst>
      <p:ext uri="{BB962C8B-B14F-4D97-AF65-F5344CB8AC3E}">
        <p14:creationId xmlns:p14="http://schemas.microsoft.com/office/powerpoint/2010/main" val="3348132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Tx" preserve="1">
  <p:cSld name="Заголовок, два объект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5825" y="273050"/>
            <a:ext cx="4832350" cy="85725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4963"/>
            <a:ext cx="3946525" cy="21145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57200" y="3871913"/>
            <a:ext cx="3946525" cy="21161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556125" y="1604963"/>
            <a:ext cx="3946525" cy="43830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idx="10"/>
          </p:nvPr>
        </p:nvSpPr>
        <p:spPr>
          <a:ln/>
        </p:spPr>
        <p:txBody>
          <a:bodyPr/>
          <a:lstStyle>
            <a:lvl1pPr>
              <a:defRPr/>
            </a:lvl1pPr>
          </a:lstStyle>
          <a:p>
            <a:pPr>
              <a:defRPr/>
            </a:pPr>
            <a:endParaRPr lang="en-US"/>
          </a:p>
        </p:txBody>
      </p:sp>
      <p:sp>
        <p:nvSpPr>
          <p:cNvPr id="7" name="Rectangle 5"/>
          <p:cNvSpPr>
            <a:spLocks noGrp="1" noChangeArrowheads="1"/>
          </p:cNvSpPr>
          <p:nvPr>
            <p:ph type="ftr" idx="11"/>
          </p:nvPr>
        </p:nvSpPr>
        <p:spPr>
          <a:ln/>
        </p:spPr>
        <p:txBody>
          <a:bodyPr/>
          <a:lstStyle>
            <a:lvl1pPr>
              <a:defRPr/>
            </a:lvl1pPr>
          </a:lstStyle>
          <a:p>
            <a:pPr>
              <a:defRPr/>
            </a:pPr>
            <a:endParaRPr lang="en-US"/>
          </a:p>
        </p:txBody>
      </p:sp>
      <p:sp>
        <p:nvSpPr>
          <p:cNvPr id="8" name="Rectangle 6"/>
          <p:cNvSpPr>
            <a:spLocks noGrp="1" noChangeArrowheads="1"/>
          </p:cNvSpPr>
          <p:nvPr>
            <p:ph type="sldNum" idx="12"/>
          </p:nvPr>
        </p:nvSpPr>
        <p:spPr>
          <a:ln/>
        </p:spPr>
        <p:txBody>
          <a:bodyPr/>
          <a:lstStyle>
            <a:lvl1pPr>
              <a:defRPr/>
            </a:lvl1pPr>
          </a:lstStyle>
          <a:p>
            <a:pPr>
              <a:defRPr/>
            </a:pPr>
            <a:fld id="{671447AE-A946-4DC2-908F-BC3F52E113AB}" type="slidenum">
              <a:rPr lang="en-US" altLang="ru-RU"/>
              <a:pPr>
                <a:defRPr/>
              </a:pPr>
              <a:t>‹#›</a:t>
            </a:fld>
            <a:endParaRPr lang="en-US" altLang="ru-RU"/>
          </a:p>
        </p:txBody>
      </p:sp>
    </p:spTree>
    <p:extLst>
      <p:ext uri="{BB962C8B-B14F-4D97-AF65-F5344CB8AC3E}">
        <p14:creationId xmlns:p14="http://schemas.microsoft.com/office/powerpoint/2010/main" val="745369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DA87BAEF-8145-498A-A512-285632C9F8F4}" type="slidenum">
              <a:rPr lang="ru-RU"/>
              <a:pPr>
                <a:defRPr/>
              </a:pPr>
              <a:t>‹#›</a:t>
            </a:fld>
            <a:endParaRPr lang="ru-RU"/>
          </a:p>
        </p:txBody>
      </p:sp>
    </p:spTree>
    <p:extLst>
      <p:ext uri="{BB962C8B-B14F-4D97-AF65-F5344CB8AC3E}">
        <p14:creationId xmlns:p14="http://schemas.microsoft.com/office/powerpoint/2010/main" val="270957647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01BF5A1-7952-4E61-AF0D-493462CC2D33}" type="slidenum">
              <a:rPr lang="es-ES"/>
              <a:pPr>
                <a:defRPr/>
              </a:pPr>
              <a:t>‹#›</a:t>
            </a:fld>
            <a:endParaRPr lang="es-ES"/>
          </a:p>
        </p:txBody>
      </p:sp>
    </p:spTree>
    <p:extLst>
      <p:ext uri="{BB962C8B-B14F-4D97-AF65-F5344CB8AC3E}">
        <p14:creationId xmlns:p14="http://schemas.microsoft.com/office/powerpoint/2010/main" val="299345363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3B630DF-D2CC-4A2C-830B-B6457CC0E1AC}" type="slidenum">
              <a:rPr lang="es-ES"/>
              <a:pPr>
                <a:defRPr/>
              </a:pPr>
              <a:t>‹#›</a:t>
            </a:fld>
            <a:endParaRPr lang="es-ES"/>
          </a:p>
        </p:txBody>
      </p:sp>
    </p:spTree>
    <p:extLst>
      <p:ext uri="{BB962C8B-B14F-4D97-AF65-F5344CB8AC3E}">
        <p14:creationId xmlns:p14="http://schemas.microsoft.com/office/powerpoint/2010/main" val="74088925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DD6F71E-6B27-4593-8A6E-6A22B4CFB38E}" type="slidenum">
              <a:rPr lang="es-ES"/>
              <a:pPr>
                <a:defRPr/>
              </a:pPr>
              <a:t>‹#›</a:t>
            </a:fld>
            <a:endParaRPr lang="es-ES"/>
          </a:p>
        </p:txBody>
      </p:sp>
    </p:spTree>
    <p:extLst>
      <p:ext uri="{BB962C8B-B14F-4D97-AF65-F5344CB8AC3E}">
        <p14:creationId xmlns:p14="http://schemas.microsoft.com/office/powerpoint/2010/main" val="45130706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3BA8980-E7DC-4A99-8209-F1D28E02DA4A}" type="slidenum">
              <a:rPr lang="es-ES"/>
              <a:pPr>
                <a:defRPr/>
              </a:pPr>
              <a:t>‹#›</a:t>
            </a:fld>
            <a:endParaRPr lang="es-ES"/>
          </a:p>
        </p:txBody>
      </p:sp>
    </p:spTree>
    <p:extLst>
      <p:ext uri="{BB962C8B-B14F-4D97-AF65-F5344CB8AC3E}">
        <p14:creationId xmlns:p14="http://schemas.microsoft.com/office/powerpoint/2010/main" val="69086293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23D24A1E-9BBA-40C5-AD98-F82EB9D3E1FB}" type="slidenum">
              <a:rPr lang="es-ES"/>
              <a:pPr>
                <a:defRPr/>
              </a:pPr>
              <a:t>‹#›</a:t>
            </a:fld>
            <a:endParaRPr lang="es-ES"/>
          </a:p>
        </p:txBody>
      </p:sp>
    </p:spTree>
    <p:extLst>
      <p:ext uri="{BB962C8B-B14F-4D97-AF65-F5344CB8AC3E}">
        <p14:creationId xmlns:p14="http://schemas.microsoft.com/office/powerpoint/2010/main" val="419556962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E2ED2667-AADD-4A2F-819D-E95454327DE0}" type="slidenum">
              <a:rPr lang="es-ES"/>
              <a:pPr>
                <a:defRPr/>
              </a:pPr>
              <a:t>‹#›</a:t>
            </a:fld>
            <a:endParaRPr lang="es-ES"/>
          </a:p>
        </p:txBody>
      </p:sp>
    </p:spTree>
    <p:extLst>
      <p:ext uri="{BB962C8B-B14F-4D97-AF65-F5344CB8AC3E}">
        <p14:creationId xmlns:p14="http://schemas.microsoft.com/office/powerpoint/2010/main" val="16652765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Прямоугольник 1"/>
          <p:cNvSpPr/>
          <p:nvPr userDrawn="1"/>
        </p:nvSpPr>
        <p:spPr>
          <a:xfrm>
            <a:off x="0" y="6648450"/>
            <a:ext cx="711200" cy="209550"/>
          </a:xfrm>
          <a:prstGeom prst="rect">
            <a:avLst/>
          </a:prstGeom>
          <a:solidFill>
            <a:srgbClr val="0041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 name="Дата 1"/>
          <p:cNvSpPr>
            <a:spLocks noGrp="1"/>
          </p:cNvSpPr>
          <p:nvPr>
            <p:ph type="dt" sz="half" idx="10"/>
          </p:nvPr>
        </p:nvSpPr>
        <p:spPr/>
        <p:txBody>
          <a:bodyPr/>
          <a:lstStyle>
            <a:lvl1pPr>
              <a:defRPr/>
            </a:lvl1pPr>
          </a:lstStyle>
          <a:p>
            <a:pPr>
              <a:defRPr/>
            </a:pPr>
            <a:endParaRPr lang="es-ES"/>
          </a:p>
        </p:txBody>
      </p:sp>
      <p:sp>
        <p:nvSpPr>
          <p:cNvPr id="4" name="Нижний колонтитул 2"/>
          <p:cNvSpPr>
            <a:spLocks noGrp="1"/>
          </p:cNvSpPr>
          <p:nvPr>
            <p:ph type="ftr" sz="quarter" idx="11"/>
          </p:nvPr>
        </p:nvSpPr>
        <p:spPr/>
        <p:txBody>
          <a:bodyPr/>
          <a:lstStyle>
            <a:lvl1pPr>
              <a:defRPr/>
            </a:lvl1pPr>
          </a:lstStyle>
          <a:p>
            <a:pPr>
              <a:defRPr/>
            </a:pPr>
            <a:endParaRPr lang="es-ES"/>
          </a:p>
        </p:txBody>
      </p:sp>
      <p:sp>
        <p:nvSpPr>
          <p:cNvPr id="5" name="Номер слайда 3"/>
          <p:cNvSpPr>
            <a:spLocks noGrp="1"/>
          </p:cNvSpPr>
          <p:nvPr>
            <p:ph type="sldNum" sz="quarter" idx="12"/>
          </p:nvPr>
        </p:nvSpPr>
        <p:spPr/>
        <p:txBody>
          <a:bodyPr/>
          <a:lstStyle>
            <a:lvl1pPr>
              <a:defRPr/>
            </a:lvl1pPr>
          </a:lstStyle>
          <a:p>
            <a:pPr>
              <a:defRPr/>
            </a:pPr>
            <a:fld id="{430B1271-BE19-4ADF-9FA1-D6918E1A636E}" type="slidenum">
              <a:rPr lang="es-ES"/>
              <a:pPr>
                <a:defRPr/>
              </a:pPr>
              <a:t>‹#›</a:t>
            </a:fld>
            <a:endParaRPr lang="es-ES"/>
          </a:p>
        </p:txBody>
      </p:sp>
    </p:spTree>
    <p:extLst>
      <p:ext uri="{BB962C8B-B14F-4D97-AF65-F5344CB8AC3E}">
        <p14:creationId xmlns:p14="http://schemas.microsoft.com/office/powerpoint/2010/main" val="57051708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39903931-72D3-4FDD-8E68-26D879ACE03B}" type="slidenum">
              <a:rPr lang="es-ES"/>
              <a:pPr>
                <a:defRPr/>
              </a:pPr>
              <a:t>‹#›</a:t>
            </a:fld>
            <a:endParaRPr lang="es-ES"/>
          </a:p>
        </p:txBody>
      </p:sp>
    </p:spTree>
    <p:extLst>
      <p:ext uri="{BB962C8B-B14F-4D97-AF65-F5344CB8AC3E}">
        <p14:creationId xmlns:p14="http://schemas.microsoft.com/office/powerpoint/2010/main" val="249199578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3827E7B6-16A8-4C43-AA5E-8518ABBEE6C4}" type="slidenum">
              <a:rPr lang="es-ES"/>
              <a:pPr>
                <a:defRPr/>
              </a:pPr>
              <a:t>‹#›</a:t>
            </a:fld>
            <a:endParaRPr lang="es-ES"/>
          </a:p>
        </p:txBody>
      </p:sp>
    </p:spTree>
    <p:extLst>
      <p:ext uri="{BB962C8B-B14F-4D97-AF65-F5344CB8AC3E}">
        <p14:creationId xmlns:p14="http://schemas.microsoft.com/office/powerpoint/2010/main" val="19175011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4373167-06BF-4B3A-AF14-43F738D0FA8F}" type="slidenum">
              <a:rPr lang="es-ES"/>
              <a:pPr>
                <a:defRPr/>
              </a:pPr>
              <a:t>‹#›</a:t>
            </a:fld>
            <a:endParaRPr lang="es-ES"/>
          </a:p>
        </p:txBody>
      </p:sp>
    </p:spTree>
    <p:extLst>
      <p:ext uri="{BB962C8B-B14F-4D97-AF65-F5344CB8AC3E}">
        <p14:creationId xmlns:p14="http://schemas.microsoft.com/office/powerpoint/2010/main" val="3804236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D78E4797-DA38-4C33-B5F6-9948A74E9EC8}" type="slidenum">
              <a:rPr lang="ru-RU"/>
              <a:pPr>
                <a:defRPr/>
              </a:pPr>
              <a:t>‹#›</a:t>
            </a:fld>
            <a:endParaRPr lang="ru-RU"/>
          </a:p>
        </p:txBody>
      </p:sp>
    </p:spTree>
    <p:extLst>
      <p:ext uri="{BB962C8B-B14F-4D97-AF65-F5344CB8AC3E}">
        <p14:creationId xmlns:p14="http://schemas.microsoft.com/office/powerpoint/2010/main" val="125560704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5AF94BA-C421-4917-B40D-AFC105EA4D83}" type="slidenum">
              <a:rPr lang="es-ES"/>
              <a:pPr>
                <a:defRPr/>
              </a:pPr>
              <a:t>‹#›</a:t>
            </a:fld>
            <a:endParaRPr lang="es-ES"/>
          </a:p>
        </p:txBody>
      </p:sp>
    </p:spTree>
    <p:extLst>
      <p:ext uri="{BB962C8B-B14F-4D97-AF65-F5344CB8AC3E}">
        <p14:creationId xmlns:p14="http://schemas.microsoft.com/office/powerpoint/2010/main" val="347179317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5" name="Объект 4"/>
          <p:cNvSpPr>
            <a:spLocks noGrp="1"/>
          </p:cNvSpPr>
          <p:nvPr>
            <p:ph sz="quarter" idx="10"/>
          </p:nvPr>
        </p:nvSpPr>
        <p:spPr>
          <a:xfrm>
            <a:off x="8128000" y="5935889"/>
            <a:ext cx="1016000" cy="595313"/>
          </a:xfrm>
          <a:prstGeom prst="rect">
            <a:avLst/>
          </a:prstGeom>
        </p:spPr>
        <p:txBody>
          <a:bodyPr/>
          <a:lstStyle>
            <a:lvl1pPr marL="0" indent="0">
              <a:buNone/>
              <a:defRPr sz="2500" b="0"/>
            </a:lvl1pPr>
          </a:lstStyle>
          <a:p>
            <a:pPr lvl="0"/>
            <a:r>
              <a:rPr lang="ru-RU" smtClean="0"/>
              <a:t>Образец текста</a:t>
            </a:r>
          </a:p>
        </p:txBody>
      </p:sp>
      <p:sp>
        <p:nvSpPr>
          <p:cNvPr id="6" name="Rectangle 6"/>
          <p:cNvSpPr>
            <a:spLocks noGrp="1" noChangeArrowheads="1"/>
          </p:cNvSpPr>
          <p:nvPr>
            <p:ph type="sldNum" sz="quarter" idx="11"/>
          </p:nvPr>
        </p:nvSpPr>
        <p:spPr/>
        <p:txBody>
          <a:bodyPr/>
          <a:lstStyle>
            <a:lvl1pPr algn="l">
              <a:defRPr sz="1500" b="0">
                <a:solidFill>
                  <a:srgbClr val="FF0000"/>
                </a:solidFill>
              </a:defRPr>
            </a:lvl1pPr>
          </a:lstStyle>
          <a:p>
            <a:pPr>
              <a:defRPr/>
            </a:pPr>
            <a:fld id="{CACC7D99-9EEB-450F-A361-9B133ABF88E4}" type="slidenum">
              <a:rPr lang="en-GB" altLang="fr-FR"/>
              <a:pPr>
                <a:defRPr/>
              </a:pPr>
              <a:t>‹#›</a:t>
            </a:fld>
            <a:endParaRPr lang="en-GB" altLang="fr-FR"/>
          </a:p>
        </p:txBody>
      </p:sp>
    </p:spTree>
    <p:extLst>
      <p:ext uri="{BB962C8B-B14F-4D97-AF65-F5344CB8AC3E}">
        <p14:creationId xmlns:p14="http://schemas.microsoft.com/office/powerpoint/2010/main" val="1031298977"/>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B6B33DC1-6D7F-4362-B9A2-01CDB711F8A0}" type="slidenum">
              <a:rPr lang="en-GB" altLang="fr-FR"/>
              <a:pPr>
                <a:defRPr/>
              </a:pPr>
              <a:t>‹#›</a:t>
            </a:fld>
            <a:endParaRPr lang="en-GB" altLang="fr-FR"/>
          </a:p>
        </p:txBody>
      </p:sp>
    </p:spTree>
    <p:extLst>
      <p:ext uri="{BB962C8B-B14F-4D97-AF65-F5344CB8AC3E}">
        <p14:creationId xmlns:p14="http://schemas.microsoft.com/office/powerpoint/2010/main" val="2671756195"/>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E3049D55-343E-44F0-AC67-047F9E9E2122}" type="slidenum">
              <a:rPr lang="en-GB" altLang="fr-FR"/>
              <a:pPr>
                <a:defRPr/>
              </a:pPr>
              <a:t>‹#›</a:t>
            </a:fld>
            <a:endParaRPr lang="en-GB" altLang="fr-FR"/>
          </a:p>
        </p:txBody>
      </p:sp>
    </p:spTree>
    <p:extLst>
      <p:ext uri="{BB962C8B-B14F-4D97-AF65-F5344CB8AC3E}">
        <p14:creationId xmlns:p14="http://schemas.microsoft.com/office/powerpoint/2010/main" val="1772670606"/>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712A76C4-B7A1-41E0-A675-44C00CB9B9D8}" type="slidenum">
              <a:rPr lang="en-GB" altLang="fr-FR"/>
              <a:pPr>
                <a:defRPr/>
              </a:pPr>
              <a:t>‹#›</a:t>
            </a:fld>
            <a:endParaRPr lang="en-GB" altLang="fr-FR"/>
          </a:p>
        </p:txBody>
      </p:sp>
    </p:spTree>
    <p:extLst>
      <p:ext uri="{BB962C8B-B14F-4D97-AF65-F5344CB8AC3E}">
        <p14:creationId xmlns:p14="http://schemas.microsoft.com/office/powerpoint/2010/main" val="1847336303"/>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4DB0340A-F24D-45DC-93A9-719FC1F0D80E}" type="slidenum">
              <a:rPr lang="en-GB" altLang="fr-FR"/>
              <a:pPr>
                <a:defRPr/>
              </a:pPr>
              <a:t>‹#›</a:t>
            </a:fld>
            <a:endParaRPr lang="en-GB" altLang="fr-FR"/>
          </a:p>
        </p:txBody>
      </p:sp>
    </p:spTree>
    <p:extLst>
      <p:ext uri="{BB962C8B-B14F-4D97-AF65-F5344CB8AC3E}">
        <p14:creationId xmlns:p14="http://schemas.microsoft.com/office/powerpoint/2010/main" val="1718655322"/>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3C4EDC37-96D5-4C03-95F1-B58E62ED3451}" type="slidenum">
              <a:rPr lang="en-GB" altLang="fr-FR"/>
              <a:pPr>
                <a:defRPr/>
              </a:pPr>
              <a:t>‹#›</a:t>
            </a:fld>
            <a:endParaRPr lang="en-GB" altLang="fr-FR"/>
          </a:p>
        </p:txBody>
      </p:sp>
    </p:spTree>
    <p:extLst>
      <p:ext uri="{BB962C8B-B14F-4D97-AF65-F5344CB8AC3E}">
        <p14:creationId xmlns:p14="http://schemas.microsoft.com/office/powerpoint/2010/main" val="3419359098"/>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107B50EA-B74F-420A-B60D-20B1CE33FFE7}" type="slidenum">
              <a:rPr lang="en-GB" altLang="fr-FR"/>
              <a:pPr>
                <a:defRPr/>
              </a:pPr>
              <a:t>‹#›</a:t>
            </a:fld>
            <a:endParaRPr lang="en-GB" altLang="fr-FR"/>
          </a:p>
        </p:txBody>
      </p:sp>
    </p:spTree>
    <p:extLst>
      <p:ext uri="{BB962C8B-B14F-4D97-AF65-F5344CB8AC3E}">
        <p14:creationId xmlns:p14="http://schemas.microsoft.com/office/powerpoint/2010/main" val="3472882462"/>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CF44744E-7D38-4DCA-BED4-6E1213ABA82C}" type="slidenum">
              <a:rPr lang="en-GB" altLang="fr-FR"/>
              <a:pPr>
                <a:defRPr/>
              </a:pPr>
              <a:t>‹#›</a:t>
            </a:fld>
            <a:endParaRPr lang="en-GB" altLang="fr-FR"/>
          </a:p>
        </p:txBody>
      </p:sp>
    </p:spTree>
    <p:extLst>
      <p:ext uri="{BB962C8B-B14F-4D97-AF65-F5344CB8AC3E}">
        <p14:creationId xmlns:p14="http://schemas.microsoft.com/office/powerpoint/2010/main" val="287305410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D67FD8C5-D68E-49F9-A6C0-62779D4F6AFE}" type="slidenum">
              <a:rPr lang="en-GB" altLang="fr-FR"/>
              <a:pPr>
                <a:defRPr/>
              </a:pPr>
              <a:t>‹#›</a:t>
            </a:fld>
            <a:endParaRPr lang="en-GB" altLang="fr-FR"/>
          </a:p>
        </p:txBody>
      </p:sp>
    </p:spTree>
    <p:extLst>
      <p:ext uri="{BB962C8B-B14F-4D97-AF65-F5344CB8AC3E}">
        <p14:creationId xmlns:p14="http://schemas.microsoft.com/office/powerpoint/2010/main" val="363059710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slideLayout" Target="../slideLayouts/slideLayout79.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3.emf"/><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image" Target="../media/image4.jpeg"/><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theme" Target="../theme/theme9.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slideLayout" Target="../slideLayouts/slideLayout102.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4288"/>
            <a:ext cx="7886700" cy="773112"/>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0" y="871538"/>
            <a:ext cx="7886700" cy="5305425"/>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r>
              <a:rPr lang="ru-RU"/>
              <a:t>22.06.2015</a:t>
            </a:r>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4"/>
          </p:nvPr>
        </p:nvSpPr>
        <p:spPr>
          <a:xfrm>
            <a:off x="6457950" y="6356350"/>
            <a:ext cx="10795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BC613174-80CD-400A-848E-C6C106D67AEA}" type="slidenum">
              <a:rPr lang="ru-RU"/>
              <a:pPr>
                <a:defRPr/>
              </a:pPr>
              <a:t>‹#›</a:t>
            </a:fld>
            <a:endParaRPr lang="ru-RU"/>
          </a:p>
        </p:txBody>
      </p:sp>
      <p:pic>
        <p:nvPicPr>
          <p:cNvPr id="1031" name="Рисунок 7"/>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700" y="406400"/>
            <a:ext cx="592138"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Рисунок 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3206750"/>
            <a:ext cx="628650"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644" r:id="rId1"/>
    <p:sldLayoutId id="2147493645" r:id="rId2"/>
    <p:sldLayoutId id="2147493646" r:id="rId3"/>
    <p:sldLayoutId id="2147493647" r:id="rId4"/>
    <p:sldLayoutId id="2147493648" r:id="rId5"/>
    <p:sldLayoutId id="2147493649" r:id="rId6"/>
    <p:sldLayoutId id="2147493650" r:id="rId7"/>
    <p:sldLayoutId id="2147493651" r:id="rId8"/>
    <p:sldLayoutId id="2147493652" r:id="rId9"/>
    <p:sldLayoutId id="2147493653" r:id="rId10"/>
    <p:sldLayoutId id="2147493654" r:id="rId11"/>
  </p:sldLayoutIdLst>
  <p:hf sldNum="0" hdr="0" dt="0"/>
  <p:txStyles>
    <p:titleStyle>
      <a:lvl1pPr algn="l" rtl="0" eaLnBrk="0" fontAlgn="base" hangingPunct="0">
        <a:lnSpc>
          <a:spcPct val="90000"/>
        </a:lnSpc>
        <a:spcBef>
          <a:spcPct val="0"/>
        </a:spcBef>
        <a:spcAft>
          <a:spcPct val="0"/>
        </a:spcAft>
        <a:defRPr sz="4400" b="1" kern="1200">
          <a:solidFill>
            <a:srgbClr val="002060"/>
          </a:solidFill>
          <a:effectLst>
            <a:outerShdw blurRad="38100" dist="38100" dir="2700000" algn="tl">
              <a:srgbClr val="000000">
                <a:alpha val="43137"/>
              </a:srgbClr>
            </a:outerShdw>
          </a:effectLst>
          <a:latin typeface="Comic Sans MS" panose="030F0702030302020204" pitchFamily="66" charset="0"/>
          <a:ea typeface="+mj-ea"/>
          <a:cs typeface="+mj-cs"/>
        </a:defRPr>
      </a:lvl1pPr>
      <a:lvl2pPr algn="l" rtl="0" eaLnBrk="0" fontAlgn="base" hangingPunct="0">
        <a:lnSpc>
          <a:spcPct val="90000"/>
        </a:lnSpc>
        <a:spcBef>
          <a:spcPct val="0"/>
        </a:spcBef>
        <a:spcAft>
          <a:spcPct val="0"/>
        </a:spcAft>
        <a:defRPr sz="4400" b="1">
          <a:solidFill>
            <a:srgbClr val="002060"/>
          </a:solidFill>
          <a:latin typeface="Comic Sans MS" pitchFamily="66" charset="0"/>
        </a:defRPr>
      </a:lvl2pPr>
      <a:lvl3pPr algn="l" rtl="0" eaLnBrk="0" fontAlgn="base" hangingPunct="0">
        <a:lnSpc>
          <a:spcPct val="90000"/>
        </a:lnSpc>
        <a:spcBef>
          <a:spcPct val="0"/>
        </a:spcBef>
        <a:spcAft>
          <a:spcPct val="0"/>
        </a:spcAft>
        <a:defRPr sz="4400" b="1">
          <a:solidFill>
            <a:srgbClr val="002060"/>
          </a:solidFill>
          <a:latin typeface="Comic Sans MS" pitchFamily="66" charset="0"/>
        </a:defRPr>
      </a:lvl3pPr>
      <a:lvl4pPr algn="l" rtl="0" eaLnBrk="0" fontAlgn="base" hangingPunct="0">
        <a:lnSpc>
          <a:spcPct val="90000"/>
        </a:lnSpc>
        <a:spcBef>
          <a:spcPct val="0"/>
        </a:spcBef>
        <a:spcAft>
          <a:spcPct val="0"/>
        </a:spcAft>
        <a:defRPr sz="4400" b="1">
          <a:solidFill>
            <a:srgbClr val="002060"/>
          </a:solidFill>
          <a:latin typeface="Comic Sans MS" pitchFamily="66" charset="0"/>
        </a:defRPr>
      </a:lvl4pPr>
      <a:lvl5pPr algn="l" rtl="0" eaLnBrk="0" fontAlgn="base" hangingPunct="0">
        <a:lnSpc>
          <a:spcPct val="90000"/>
        </a:lnSpc>
        <a:spcBef>
          <a:spcPct val="0"/>
        </a:spcBef>
        <a:spcAft>
          <a:spcPct val="0"/>
        </a:spcAft>
        <a:defRPr sz="4400" b="1">
          <a:solidFill>
            <a:srgbClr val="002060"/>
          </a:solidFill>
          <a:latin typeface="Comic Sans MS" pitchFamily="66" charset="0"/>
        </a:defRPr>
      </a:lvl5pPr>
      <a:lvl6pPr marL="457200" algn="l" rtl="0" fontAlgn="base">
        <a:lnSpc>
          <a:spcPct val="90000"/>
        </a:lnSpc>
        <a:spcBef>
          <a:spcPct val="0"/>
        </a:spcBef>
        <a:spcAft>
          <a:spcPct val="0"/>
        </a:spcAft>
        <a:defRPr sz="4400" b="1">
          <a:solidFill>
            <a:srgbClr val="002060"/>
          </a:solidFill>
          <a:latin typeface="Comic Sans MS" pitchFamily="66" charset="0"/>
        </a:defRPr>
      </a:lvl6pPr>
      <a:lvl7pPr marL="914400" algn="l" rtl="0" fontAlgn="base">
        <a:lnSpc>
          <a:spcPct val="90000"/>
        </a:lnSpc>
        <a:spcBef>
          <a:spcPct val="0"/>
        </a:spcBef>
        <a:spcAft>
          <a:spcPct val="0"/>
        </a:spcAft>
        <a:defRPr sz="4400" b="1">
          <a:solidFill>
            <a:srgbClr val="002060"/>
          </a:solidFill>
          <a:latin typeface="Comic Sans MS" pitchFamily="66" charset="0"/>
        </a:defRPr>
      </a:lvl7pPr>
      <a:lvl8pPr marL="1371600" algn="l" rtl="0" fontAlgn="base">
        <a:lnSpc>
          <a:spcPct val="90000"/>
        </a:lnSpc>
        <a:spcBef>
          <a:spcPct val="0"/>
        </a:spcBef>
        <a:spcAft>
          <a:spcPct val="0"/>
        </a:spcAft>
        <a:defRPr sz="4400" b="1">
          <a:solidFill>
            <a:srgbClr val="002060"/>
          </a:solidFill>
          <a:latin typeface="Comic Sans MS" pitchFamily="66" charset="0"/>
        </a:defRPr>
      </a:lvl8pPr>
      <a:lvl9pPr marL="1828800" algn="l" rtl="0" fontAlgn="base">
        <a:lnSpc>
          <a:spcPct val="90000"/>
        </a:lnSpc>
        <a:spcBef>
          <a:spcPct val="0"/>
        </a:spcBef>
        <a:spcAft>
          <a:spcPct val="0"/>
        </a:spcAft>
        <a:defRPr sz="4400" b="1">
          <a:solidFill>
            <a:srgbClr val="002060"/>
          </a:solidFill>
          <a:latin typeface="Comic Sans MS" pitchFamily="66"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4288"/>
            <a:ext cx="7886700" cy="773112"/>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0" y="871538"/>
            <a:ext cx="7886700" cy="5305425"/>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r>
              <a:rPr lang="ru-RU"/>
              <a:t>22.06.2015</a:t>
            </a:r>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4"/>
          </p:nvPr>
        </p:nvSpPr>
        <p:spPr>
          <a:xfrm>
            <a:off x="6457950" y="6356350"/>
            <a:ext cx="10795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62CEA1CE-EB38-4085-8DAB-BB74588AFEC6}" type="slidenum">
              <a:rPr lang="ru-RU"/>
              <a:pPr>
                <a:defRPr/>
              </a:pPr>
              <a:t>‹#›</a:t>
            </a:fld>
            <a:endParaRPr lang="ru-RU"/>
          </a:p>
        </p:txBody>
      </p:sp>
      <p:pic>
        <p:nvPicPr>
          <p:cNvPr id="2055" name="Рисунок 7"/>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700" y="406400"/>
            <a:ext cx="592138"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Рисунок 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3206750"/>
            <a:ext cx="628650"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655" r:id="rId1"/>
    <p:sldLayoutId id="2147493656" r:id="rId2"/>
    <p:sldLayoutId id="2147493657" r:id="rId3"/>
    <p:sldLayoutId id="2147493658" r:id="rId4"/>
    <p:sldLayoutId id="2147493659" r:id="rId5"/>
    <p:sldLayoutId id="2147493660" r:id="rId6"/>
    <p:sldLayoutId id="2147493661" r:id="rId7"/>
    <p:sldLayoutId id="2147493662" r:id="rId8"/>
    <p:sldLayoutId id="2147493663" r:id="rId9"/>
    <p:sldLayoutId id="2147493664" r:id="rId10"/>
    <p:sldLayoutId id="2147493665" r:id="rId11"/>
  </p:sldLayoutIdLst>
  <p:hf sldNum="0" hdr="0" dt="0"/>
  <p:txStyles>
    <p:titleStyle>
      <a:lvl1pPr algn="l" rtl="0" eaLnBrk="0" fontAlgn="base" hangingPunct="0">
        <a:lnSpc>
          <a:spcPct val="90000"/>
        </a:lnSpc>
        <a:spcBef>
          <a:spcPct val="0"/>
        </a:spcBef>
        <a:spcAft>
          <a:spcPct val="0"/>
        </a:spcAft>
        <a:defRPr sz="4400" b="1" kern="1200">
          <a:solidFill>
            <a:srgbClr val="002060"/>
          </a:solidFill>
          <a:effectLst>
            <a:outerShdw blurRad="38100" dist="38100" dir="2700000" algn="tl">
              <a:srgbClr val="000000">
                <a:alpha val="43137"/>
              </a:srgbClr>
            </a:outerShdw>
          </a:effectLst>
          <a:latin typeface="Comic Sans MS" panose="030F0702030302020204" pitchFamily="66" charset="0"/>
          <a:ea typeface="+mj-ea"/>
          <a:cs typeface="+mj-cs"/>
        </a:defRPr>
      </a:lvl1pPr>
      <a:lvl2pPr algn="l" rtl="0" eaLnBrk="0" fontAlgn="base" hangingPunct="0">
        <a:lnSpc>
          <a:spcPct val="90000"/>
        </a:lnSpc>
        <a:spcBef>
          <a:spcPct val="0"/>
        </a:spcBef>
        <a:spcAft>
          <a:spcPct val="0"/>
        </a:spcAft>
        <a:defRPr sz="4400" b="1">
          <a:solidFill>
            <a:srgbClr val="002060"/>
          </a:solidFill>
          <a:latin typeface="Comic Sans MS" pitchFamily="66" charset="0"/>
        </a:defRPr>
      </a:lvl2pPr>
      <a:lvl3pPr algn="l" rtl="0" eaLnBrk="0" fontAlgn="base" hangingPunct="0">
        <a:lnSpc>
          <a:spcPct val="90000"/>
        </a:lnSpc>
        <a:spcBef>
          <a:spcPct val="0"/>
        </a:spcBef>
        <a:spcAft>
          <a:spcPct val="0"/>
        </a:spcAft>
        <a:defRPr sz="4400" b="1">
          <a:solidFill>
            <a:srgbClr val="002060"/>
          </a:solidFill>
          <a:latin typeface="Comic Sans MS" pitchFamily="66" charset="0"/>
        </a:defRPr>
      </a:lvl3pPr>
      <a:lvl4pPr algn="l" rtl="0" eaLnBrk="0" fontAlgn="base" hangingPunct="0">
        <a:lnSpc>
          <a:spcPct val="90000"/>
        </a:lnSpc>
        <a:spcBef>
          <a:spcPct val="0"/>
        </a:spcBef>
        <a:spcAft>
          <a:spcPct val="0"/>
        </a:spcAft>
        <a:defRPr sz="4400" b="1">
          <a:solidFill>
            <a:srgbClr val="002060"/>
          </a:solidFill>
          <a:latin typeface="Comic Sans MS" pitchFamily="66" charset="0"/>
        </a:defRPr>
      </a:lvl4pPr>
      <a:lvl5pPr algn="l" rtl="0" eaLnBrk="0" fontAlgn="base" hangingPunct="0">
        <a:lnSpc>
          <a:spcPct val="90000"/>
        </a:lnSpc>
        <a:spcBef>
          <a:spcPct val="0"/>
        </a:spcBef>
        <a:spcAft>
          <a:spcPct val="0"/>
        </a:spcAft>
        <a:defRPr sz="4400" b="1">
          <a:solidFill>
            <a:srgbClr val="002060"/>
          </a:solidFill>
          <a:latin typeface="Comic Sans MS" pitchFamily="66" charset="0"/>
        </a:defRPr>
      </a:lvl5pPr>
      <a:lvl6pPr marL="457200" algn="l" rtl="0" fontAlgn="base">
        <a:lnSpc>
          <a:spcPct val="90000"/>
        </a:lnSpc>
        <a:spcBef>
          <a:spcPct val="0"/>
        </a:spcBef>
        <a:spcAft>
          <a:spcPct val="0"/>
        </a:spcAft>
        <a:defRPr sz="4400" b="1">
          <a:solidFill>
            <a:srgbClr val="002060"/>
          </a:solidFill>
          <a:latin typeface="Comic Sans MS" pitchFamily="66" charset="0"/>
        </a:defRPr>
      </a:lvl6pPr>
      <a:lvl7pPr marL="914400" algn="l" rtl="0" fontAlgn="base">
        <a:lnSpc>
          <a:spcPct val="90000"/>
        </a:lnSpc>
        <a:spcBef>
          <a:spcPct val="0"/>
        </a:spcBef>
        <a:spcAft>
          <a:spcPct val="0"/>
        </a:spcAft>
        <a:defRPr sz="4400" b="1">
          <a:solidFill>
            <a:srgbClr val="002060"/>
          </a:solidFill>
          <a:latin typeface="Comic Sans MS" pitchFamily="66" charset="0"/>
        </a:defRPr>
      </a:lvl7pPr>
      <a:lvl8pPr marL="1371600" algn="l" rtl="0" fontAlgn="base">
        <a:lnSpc>
          <a:spcPct val="90000"/>
        </a:lnSpc>
        <a:spcBef>
          <a:spcPct val="0"/>
        </a:spcBef>
        <a:spcAft>
          <a:spcPct val="0"/>
        </a:spcAft>
        <a:defRPr sz="4400" b="1">
          <a:solidFill>
            <a:srgbClr val="002060"/>
          </a:solidFill>
          <a:latin typeface="Comic Sans MS" pitchFamily="66" charset="0"/>
        </a:defRPr>
      </a:lvl8pPr>
      <a:lvl9pPr marL="1828800" algn="l" rtl="0" fontAlgn="base">
        <a:lnSpc>
          <a:spcPct val="90000"/>
        </a:lnSpc>
        <a:spcBef>
          <a:spcPct val="0"/>
        </a:spcBef>
        <a:spcAft>
          <a:spcPct val="0"/>
        </a:spcAft>
        <a:defRPr sz="4400" b="1">
          <a:solidFill>
            <a:srgbClr val="002060"/>
          </a:solidFill>
          <a:latin typeface="Comic Sans MS" pitchFamily="66"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4288"/>
            <a:ext cx="7886700" cy="773112"/>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0" y="871538"/>
            <a:ext cx="7886700" cy="5305425"/>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r>
              <a:rPr lang="ru-RU"/>
              <a:t>22.06.2015</a:t>
            </a:r>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4"/>
          </p:nvPr>
        </p:nvSpPr>
        <p:spPr>
          <a:xfrm>
            <a:off x="6457950" y="6356350"/>
            <a:ext cx="10795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20F29BE2-7247-48A7-8754-3F26E2F05887}" type="slidenum">
              <a:rPr lang="ru-RU"/>
              <a:pPr>
                <a:defRPr/>
              </a:pPr>
              <a:t>‹#›</a:t>
            </a:fld>
            <a:endParaRPr lang="ru-RU"/>
          </a:p>
        </p:txBody>
      </p:sp>
      <p:pic>
        <p:nvPicPr>
          <p:cNvPr id="3079" name="Рисунок 7"/>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700" y="406400"/>
            <a:ext cx="592138"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Рисунок 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3206750"/>
            <a:ext cx="628650"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666" r:id="rId1"/>
    <p:sldLayoutId id="2147493667" r:id="rId2"/>
    <p:sldLayoutId id="2147493668" r:id="rId3"/>
    <p:sldLayoutId id="2147493669" r:id="rId4"/>
    <p:sldLayoutId id="2147493670" r:id="rId5"/>
    <p:sldLayoutId id="2147493671" r:id="rId6"/>
    <p:sldLayoutId id="2147493672" r:id="rId7"/>
    <p:sldLayoutId id="2147493673" r:id="rId8"/>
    <p:sldLayoutId id="2147493674" r:id="rId9"/>
    <p:sldLayoutId id="2147493675" r:id="rId10"/>
    <p:sldLayoutId id="2147493676" r:id="rId11"/>
  </p:sldLayoutIdLst>
  <p:hf sldNum="0" hdr="0" dt="0"/>
  <p:txStyles>
    <p:titleStyle>
      <a:lvl1pPr algn="l" rtl="0" eaLnBrk="0" fontAlgn="base" hangingPunct="0">
        <a:lnSpc>
          <a:spcPct val="90000"/>
        </a:lnSpc>
        <a:spcBef>
          <a:spcPct val="0"/>
        </a:spcBef>
        <a:spcAft>
          <a:spcPct val="0"/>
        </a:spcAft>
        <a:defRPr sz="4400" b="1" kern="1200">
          <a:solidFill>
            <a:srgbClr val="002060"/>
          </a:solidFill>
          <a:effectLst>
            <a:outerShdw blurRad="38100" dist="38100" dir="2700000" algn="tl">
              <a:srgbClr val="000000">
                <a:alpha val="43137"/>
              </a:srgbClr>
            </a:outerShdw>
          </a:effectLst>
          <a:latin typeface="Comic Sans MS" panose="030F0702030302020204" pitchFamily="66" charset="0"/>
          <a:ea typeface="+mj-ea"/>
          <a:cs typeface="+mj-cs"/>
        </a:defRPr>
      </a:lvl1pPr>
      <a:lvl2pPr algn="l" rtl="0" eaLnBrk="0" fontAlgn="base" hangingPunct="0">
        <a:lnSpc>
          <a:spcPct val="90000"/>
        </a:lnSpc>
        <a:spcBef>
          <a:spcPct val="0"/>
        </a:spcBef>
        <a:spcAft>
          <a:spcPct val="0"/>
        </a:spcAft>
        <a:defRPr sz="4400" b="1">
          <a:solidFill>
            <a:srgbClr val="002060"/>
          </a:solidFill>
          <a:latin typeface="Comic Sans MS" pitchFamily="66" charset="0"/>
        </a:defRPr>
      </a:lvl2pPr>
      <a:lvl3pPr algn="l" rtl="0" eaLnBrk="0" fontAlgn="base" hangingPunct="0">
        <a:lnSpc>
          <a:spcPct val="90000"/>
        </a:lnSpc>
        <a:spcBef>
          <a:spcPct val="0"/>
        </a:spcBef>
        <a:spcAft>
          <a:spcPct val="0"/>
        </a:spcAft>
        <a:defRPr sz="4400" b="1">
          <a:solidFill>
            <a:srgbClr val="002060"/>
          </a:solidFill>
          <a:latin typeface="Comic Sans MS" pitchFamily="66" charset="0"/>
        </a:defRPr>
      </a:lvl3pPr>
      <a:lvl4pPr algn="l" rtl="0" eaLnBrk="0" fontAlgn="base" hangingPunct="0">
        <a:lnSpc>
          <a:spcPct val="90000"/>
        </a:lnSpc>
        <a:spcBef>
          <a:spcPct val="0"/>
        </a:spcBef>
        <a:spcAft>
          <a:spcPct val="0"/>
        </a:spcAft>
        <a:defRPr sz="4400" b="1">
          <a:solidFill>
            <a:srgbClr val="002060"/>
          </a:solidFill>
          <a:latin typeface="Comic Sans MS" pitchFamily="66" charset="0"/>
        </a:defRPr>
      </a:lvl4pPr>
      <a:lvl5pPr algn="l" rtl="0" eaLnBrk="0" fontAlgn="base" hangingPunct="0">
        <a:lnSpc>
          <a:spcPct val="90000"/>
        </a:lnSpc>
        <a:spcBef>
          <a:spcPct val="0"/>
        </a:spcBef>
        <a:spcAft>
          <a:spcPct val="0"/>
        </a:spcAft>
        <a:defRPr sz="4400" b="1">
          <a:solidFill>
            <a:srgbClr val="002060"/>
          </a:solidFill>
          <a:latin typeface="Comic Sans MS" pitchFamily="66" charset="0"/>
        </a:defRPr>
      </a:lvl5pPr>
      <a:lvl6pPr marL="457200" algn="l" rtl="0" fontAlgn="base">
        <a:lnSpc>
          <a:spcPct val="90000"/>
        </a:lnSpc>
        <a:spcBef>
          <a:spcPct val="0"/>
        </a:spcBef>
        <a:spcAft>
          <a:spcPct val="0"/>
        </a:spcAft>
        <a:defRPr sz="4400" b="1">
          <a:solidFill>
            <a:srgbClr val="002060"/>
          </a:solidFill>
          <a:latin typeface="Comic Sans MS" pitchFamily="66" charset="0"/>
        </a:defRPr>
      </a:lvl6pPr>
      <a:lvl7pPr marL="914400" algn="l" rtl="0" fontAlgn="base">
        <a:lnSpc>
          <a:spcPct val="90000"/>
        </a:lnSpc>
        <a:spcBef>
          <a:spcPct val="0"/>
        </a:spcBef>
        <a:spcAft>
          <a:spcPct val="0"/>
        </a:spcAft>
        <a:defRPr sz="4400" b="1">
          <a:solidFill>
            <a:srgbClr val="002060"/>
          </a:solidFill>
          <a:latin typeface="Comic Sans MS" pitchFamily="66" charset="0"/>
        </a:defRPr>
      </a:lvl7pPr>
      <a:lvl8pPr marL="1371600" algn="l" rtl="0" fontAlgn="base">
        <a:lnSpc>
          <a:spcPct val="90000"/>
        </a:lnSpc>
        <a:spcBef>
          <a:spcPct val="0"/>
        </a:spcBef>
        <a:spcAft>
          <a:spcPct val="0"/>
        </a:spcAft>
        <a:defRPr sz="4400" b="1">
          <a:solidFill>
            <a:srgbClr val="002060"/>
          </a:solidFill>
          <a:latin typeface="Comic Sans MS" pitchFamily="66" charset="0"/>
        </a:defRPr>
      </a:lvl8pPr>
      <a:lvl9pPr marL="1828800" algn="l" rtl="0" fontAlgn="base">
        <a:lnSpc>
          <a:spcPct val="90000"/>
        </a:lnSpc>
        <a:spcBef>
          <a:spcPct val="0"/>
        </a:spcBef>
        <a:spcAft>
          <a:spcPct val="0"/>
        </a:spcAft>
        <a:defRPr sz="4400" b="1">
          <a:solidFill>
            <a:srgbClr val="002060"/>
          </a:solidFill>
          <a:latin typeface="Comic Sans MS" pitchFamily="66"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4288"/>
            <a:ext cx="7886700" cy="773112"/>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0" y="871538"/>
            <a:ext cx="7886700" cy="5305425"/>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r>
              <a:rPr lang="ru-RU"/>
              <a:t>22.06.2015</a:t>
            </a:r>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4"/>
          </p:nvPr>
        </p:nvSpPr>
        <p:spPr>
          <a:xfrm>
            <a:off x="6457950" y="6356350"/>
            <a:ext cx="10795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44730087-89C0-4318-9E2D-364CCEB2E6E8}" type="slidenum">
              <a:rPr lang="ru-RU"/>
              <a:pPr>
                <a:defRPr/>
              </a:pPr>
              <a:t>‹#›</a:t>
            </a:fld>
            <a:endParaRPr lang="ru-RU"/>
          </a:p>
        </p:txBody>
      </p:sp>
      <p:pic>
        <p:nvPicPr>
          <p:cNvPr id="4103" name="Рисунок 7"/>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700" y="406400"/>
            <a:ext cx="592138"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Рисунок 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3206750"/>
            <a:ext cx="628650"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677" r:id="rId1"/>
    <p:sldLayoutId id="2147493678" r:id="rId2"/>
    <p:sldLayoutId id="2147493679" r:id="rId3"/>
    <p:sldLayoutId id="2147493680" r:id="rId4"/>
    <p:sldLayoutId id="2147493681" r:id="rId5"/>
    <p:sldLayoutId id="2147493682" r:id="rId6"/>
    <p:sldLayoutId id="2147493683" r:id="rId7"/>
    <p:sldLayoutId id="2147493684" r:id="rId8"/>
    <p:sldLayoutId id="2147493685" r:id="rId9"/>
    <p:sldLayoutId id="2147493686" r:id="rId10"/>
    <p:sldLayoutId id="2147493687" r:id="rId11"/>
  </p:sldLayoutIdLst>
  <p:hf sldNum="0" hdr="0" dt="0"/>
  <p:txStyles>
    <p:titleStyle>
      <a:lvl1pPr algn="l" rtl="0" eaLnBrk="0" fontAlgn="base" hangingPunct="0">
        <a:lnSpc>
          <a:spcPct val="90000"/>
        </a:lnSpc>
        <a:spcBef>
          <a:spcPct val="0"/>
        </a:spcBef>
        <a:spcAft>
          <a:spcPct val="0"/>
        </a:spcAft>
        <a:defRPr sz="4400" b="1" kern="1200">
          <a:solidFill>
            <a:srgbClr val="002060"/>
          </a:solidFill>
          <a:effectLst>
            <a:outerShdw blurRad="38100" dist="38100" dir="2700000" algn="tl">
              <a:srgbClr val="000000">
                <a:alpha val="43137"/>
              </a:srgbClr>
            </a:outerShdw>
          </a:effectLst>
          <a:latin typeface="Comic Sans MS" panose="030F0702030302020204" pitchFamily="66" charset="0"/>
          <a:ea typeface="+mj-ea"/>
          <a:cs typeface="+mj-cs"/>
        </a:defRPr>
      </a:lvl1pPr>
      <a:lvl2pPr algn="l" rtl="0" eaLnBrk="0" fontAlgn="base" hangingPunct="0">
        <a:lnSpc>
          <a:spcPct val="90000"/>
        </a:lnSpc>
        <a:spcBef>
          <a:spcPct val="0"/>
        </a:spcBef>
        <a:spcAft>
          <a:spcPct val="0"/>
        </a:spcAft>
        <a:defRPr sz="4400" b="1">
          <a:solidFill>
            <a:srgbClr val="002060"/>
          </a:solidFill>
          <a:latin typeface="Comic Sans MS" pitchFamily="66" charset="0"/>
        </a:defRPr>
      </a:lvl2pPr>
      <a:lvl3pPr algn="l" rtl="0" eaLnBrk="0" fontAlgn="base" hangingPunct="0">
        <a:lnSpc>
          <a:spcPct val="90000"/>
        </a:lnSpc>
        <a:spcBef>
          <a:spcPct val="0"/>
        </a:spcBef>
        <a:spcAft>
          <a:spcPct val="0"/>
        </a:spcAft>
        <a:defRPr sz="4400" b="1">
          <a:solidFill>
            <a:srgbClr val="002060"/>
          </a:solidFill>
          <a:latin typeface="Comic Sans MS" pitchFamily="66" charset="0"/>
        </a:defRPr>
      </a:lvl3pPr>
      <a:lvl4pPr algn="l" rtl="0" eaLnBrk="0" fontAlgn="base" hangingPunct="0">
        <a:lnSpc>
          <a:spcPct val="90000"/>
        </a:lnSpc>
        <a:spcBef>
          <a:spcPct val="0"/>
        </a:spcBef>
        <a:spcAft>
          <a:spcPct val="0"/>
        </a:spcAft>
        <a:defRPr sz="4400" b="1">
          <a:solidFill>
            <a:srgbClr val="002060"/>
          </a:solidFill>
          <a:latin typeface="Comic Sans MS" pitchFamily="66" charset="0"/>
        </a:defRPr>
      </a:lvl4pPr>
      <a:lvl5pPr algn="l" rtl="0" eaLnBrk="0" fontAlgn="base" hangingPunct="0">
        <a:lnSpc>
          <a:spcPct val="90000"/>
        </a:lnSpc>
        <a:spcBef>
          <a:spcPct val="0"/>
        </a:spcBef>
        <a:spcAft>
          <a:spcPct val="0"/>
        </a:spcAft>
        <a:defRPr sz="4400" b="1">
          <a:solidFill>
            <a:srgbClr val="002060"/>
          </a:solidFill>
          <a:latin typeface="Comic Sans MS" pitchFamily="66" charset="0"/>
        </a:defRPr>
      </a:lvl5pPr>
      <a:lvl6pPr marL="457200" algn="l" rtl="0" fontAlgn="base">
        <a:lnSpc>
          <a:spcPct val="90000"/>
        </a:lnSpc>
        <a:spcBef>
          <a:spcPct val="0"/>
        </a:spcBef>
        <a:spcAft>
          <a:spcPct val="0"/>
        </a:spcAft>
        <a:defRPr sz="4400" b="1">
          <a:solidFill>
            <a:srgbClr val="002060"/>
          </a:solidFill>
          <a:latin typeface="Comic Sans MS" pitchFamily="66" charset="0"/>
        </a:defRPr>
      </a:lvl6pPr>
      <a:lvl7pPr marL="914400" algn="l" rtl="0" fontAlgn="base">
        <a:lnSpc>
          <a:spcPct val="90000"/>
        </a:lnSpc>
        <a:spcBef>
          <a:spcPct val="0"/>
        </a:spcBef>
        <a:spcAft>
          <a:spcPct val="0"/>
        </a:spcAft>
        <a:defRPr sz="4400" b="1">
          <a:solidFill>
            <a:srgbClr val="002060"/>
          </a:solidFill>
          <a:latin typeface="Comic Sans MS" pitchFamily="66" charset="0"/>
        </a:defRPr>
      </a:lvl7pPr>
      <a:lvl8pPr marL="1371600" algn="l" rtl="0" fontAlgn="base">
        <a:lnSpc>
          <a:spcPct val="90000"/>
        </a:lnSpc>
        <a:spcBef>
          <a:spcPct val="0"/>
        </a:spcBef>
        <a:spcAft>
          <a:spcPct val="0"/>
        </a:spcAft>
        <a:defRPr sz="4400" b="1">
          <a:solidFill>
            <a:srgbClr val="002060"/>
          </a:solidFill>
          <a:latin typeface="Comic Sans MS" pitchFamily="66" charset="0"/>
        </a:defRPr>
      </a:lvl8pPr>
      <a:lvl9pPr marL="1828800" algn="l" rtl="0" fontAlgn="base">
        <a:lnSpc>
          <a:spcPct val="90000"/>
        </a:lnSpc>
        <a:spcBef>
          <a:spcPct val="0"/>
        </a:spcBef>
        <a:spcAft>
          <a:spcPct val="0"/>
        </a:spcAft>
        <a:defRPr sz="4400" b="1">
          <a:solidFill>
            <a:srgbClr val="002060"/>
          </a:solidFill>
          <a:latin typeface="Comic Sans MS" pitchFamily="66"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4288"/>
            <a:ext cx="7886700" cy="773112"/>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0" y="871538"/>
            <a:ext cx="7886700" cy="5305425"/>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r>
              <a:rPr lang="ru-RU"/>
              <a:t>22.06.2015</a:t>
            </a:r>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4"/>
          </p:nvPr>
        </p:nvSpPr>
        <p:spPr>
          <a:xfrm>
            <a:off x="6457950" y="6356350"/>
            <a:ext cx="10795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AE890FE0-F08A-4E4B-AB69-C1BFA4F1E361}" type="slidenum">
              <a:rPr lang="ru-RU"/>
              <a:pPr>
                <a:defRPr/>
              </a:pPr>
              <a:t>‹#›</a:t>
            </a:fld>
            <a:endParaRPr lang="ru-RU"/>
          </a:p>
        </p:txBody>
      </p:sp>
      <p:pic>
        <p:nvPicPr>
          <p:cNvPr id="5127" name="Рисунок 7"/>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700" y="406400"/>
            <a:ext cx="592138"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Рисунок 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3206750"/>
            <a:ext cx="628650"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688" r:id="rId1"/>
    <p:sldLayoutId id="2147493689" r:id="rId2"/>
    <p:sldLayoutId id="2147493690" r:id="rId3"/>
    <p:sldLayoutId id="2147493691" r:id="rId4"/>
    <p:sldLayoutId id="2147493692" r:id="rId5"/>
    <p:sldLayoutId id="2147493693" r:id="rId6"/>
    <p:sldLayoutId id="2147493694" r:id="rId7"/>
    <p:sldLayoutId id="2147493695" r:id="rId8"/>
    <p:sldLayoutId id="2147493696" r:id="rId9"/>
    <p:sldLayoutId id="2147493697" r:id="rId10"/>
    <p:sldLayoutId id="2147493698" r:id="rId11"/>
  </p:sldLayoutIdLst>
  <p:hf sldNum="0" hdr="0" dt="0"/>
  <p:txStyles>
    <p:titleStyle>
      <a:lvl1pPr algn="l" rtl="0" eaLnBrk="0" fontAlgn="base" hangingPunct="0">
        <a:lnSpc>
          <a:spcPct val="90000"/>
        </a:lnSpc>
        <a:spcBef>
          <a:spcPct val="0"/>
        </a:spcBef>
        <a:spcAft>
          <a:spcPct val="0"/>
        </a:spcAft>
        <a:defRPr sz="4400" b="1" kern="1200">
          <a:solidFill>
            <a:srgbClr val="002060"/>
          </a:solidFill>
          <a:effectLst>
            <a:outerShdw blurRad="38100" dist="38100" dir="2700000" algn="tl">
              <a:srgbClr val="000000">
                <a:alpha val="43137"/>
              </a:srgbClr>
            </a:outerShdw>
          </a:effectLst>
          <a:latin typeface="Comic Sans MS" panose="030F0702030302020204" pitchFamily="66" charset="0"/>
          <a:ea typeface="+mj-ea"/>
          <a:cs typeface="+mj-cs"/>
        </a:defRPr>
      </a:lvl1pPr>
      <a:lvl2pPr algn="l" rtl="0" eaLnBrk="0" fontAlgn="base" hangingPunct="0">
        <a:lnSpc>
          <a:spcPct val="90000"/>
        </a:lnSpc>
        <a:spcBef>
          <a:spcPct val="0"/>
        </a:spcBef>
        <a:spcAft>
          <a:spcPct val="0"/>
        </a:spcAft>
        <a:defRPr sz="4400" b="1">
          <a:solidFill>
            <a:srgbClr val="002060"/>
          </a:solidFill>
          <a:latin typeface="Comic Sans MS" pitchFamily="66" charset="0"/>
        </a:defRPr>
      </a:lvl2pPr>
      <a:lvl3pPr algn="l" rtl="0" eaLnBrk="0" fontAlgn="base" hangingPunct="0">
        <a:lnSpc>
          <a:spcPct val="90000"/>
        </a:lnSpc>
        <a:spcBef>
          <a:spcPct val="0"/>
        </a:spcBef>
        <a:spcAft>
          <a:spcPct val="0"/>
        </a:spcAft>
        <a:defRPr sz="4400" b="1">
          <a:solidFill>
            <a:srgbClr val="002060"/>
          </a:solidFill>
          <a:latin typeface="Comic Sans MS" pitchFamily="66" charset="0"/>
        </a:defRPr>
      </a:lvl3pPr>
      <a:lvl4pPr algn="l" rtl="0" eaLnBrk="0" fontAlgn="base" hangingPunct="0">
        <a:lnSpc>
          <a:spcPct val="90000"/>
        </a:lnSpc>
        <a:spcBef>
          <a:spcPct val="0"/>
        </a:spcBef>
        <a:spcAft>
          <a:spcPct val="0"/>
        </a:spcAft>
        <a:defRPr sz="4400" b="1">
          <a:solidFill>
            <a:srgbClr val="002060"/>
          </a:solidFill>
          <a:latin typeface="Comic Sans MS" pitchFamily="66" charset="0"/>
        </a:defRPr>
      </a:lvl4pPr>
      <a:lvl5pPr algn="l" rtl="0" eaLnBrk="0" fontAlgn="base" hangingPunct="0">
        <a:lnSpc>
          <a:spcPct val="90000"/>
        </a:lnSpc>
        <a:spcBef>
          <a:spcPct val="0"/>
        </a:spcBef>
        <a:spcAft>
          <a:spcPct val="0"/>
        </a:spcAft>
        <a:defRPr sz="4400" b="1">
          <a:solidFill>
            <a:srgbClr val="002060"/>
          </a:solidFill>
          <a:latin typeface="Comic Sans MS" pitchFamily="66" charset="0"/>
        </a:defRPr>
      </a:lvl5pPr>
      <a:lvl6pPr marL="457200" algn="l" rtl="0" fontAlgn="base">
        <a:lnSpc>
          <a:spcPct val="90000"/>
        </a:lnSpc>
        <a:spcBef>
          <a:spcPct val="0"/>
        </a:spcBef>
        <a:spcAft>
          <a:spcPct val="0"/>
        </a:spcAft>
        <a:defRPr sz="4400" b="1">
          <a:solidFill>
            <a:srgbClr val="002060"/>
          </a:solidFill>
          <a:latin typeface="Comic Sans MS" pitchFamily="66" charset="0"/>
        </a:defRPr>
      </a:lvl6pPr>
      <a:lvl7pPr marL="914400" algn="l" rtl="0" fontAlgn="base">
        <a:lnSpc>
          <a:spcPct val="90000"/>
        </a:lnSpc>
        <a:spcBef>
          <a:spcPct val="0"/>
        </a:spcBef>
        <a:spcAft>
          <a:spcPct val="0"/>
        </a:spcAft>
        <a:defRPr sz="4400" b="1">
          <a:solidFill>
            <a:srgbClr val="002060"/>
          </a:solidFill>
          <a:latin typeface="Comic Sans MS" pitchFamily="66" charset="0"/>
        </a:defRPr>
      </a:lvl7pPr>
      <a:lvl8pPr marL="1371600" algn="l" rtl="0" fontAlgn="base">
        <a:lnSpc>
          <a:spcPct val="90000"/>
        </a:lnSpc>
        <a:spcBef>
          <a:spcPct val="0"/>
        </a:spcBef>
        <a:spcAft>
          <a:spcPct val="0"/>
        </a:spcAft>
        <a:defRPr sz="4400" b="1">
          <a:solidFill>
            <a:srgbClr val="002060"/>
          </a:solidFill>
          <a:latin typeface="Comic Sans MS" pitchFamily="66" charset="0"/>
        </a:defRPr>
      </a:lvl8pPr>
      <a:lvl9pPr marL="1828800" algn="l" rtl="0" fontAlgn="base">
        <a:lnSpc>
          <a:spcPct val="90000"/>
        </a:lnSpc>
        <a:spcBef>
          <a:spcPct val="0"/>
        </a:spcBef>
        <a:spcAft>
          <a:spcPct val="0"/>
        </a:spcAft>
        <a:defRPr sz="4400" b="1">
          <a:solidFill>
            <a:srgbClr val="002060"/>
          </a:solidFill>
          <a:latin typeface="Comic Sans MS" pitchFamily="66"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4288"/>
            <a:ext cx="7886700" cy="773112"/>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0" y="871538"/>
            <a:ext cx="7886700" cy="5305425"/>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r>
              <a:rPr lang="ru-RU"/>
              <a:t>22.06.2015</a:t>
            </a:r>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4"/>
          </p:nvPr>
        </p:nvSpPr>
        <p:spPr>
          <a:xfrm>
            <a:off x="6457950" y="6356350"/>
            <a:ext cx="10795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863C5AC2-DAD5-4029-ABFB-0CDA0213AFF0}" type="slidenum">
              <a:rPr lang="ru-RU"/>
              <a:pPr>
                <a:defRPr/>
              </a:pPr>
              <a:t>‹#›</a:t>
            </a:fld>
            <a:endParaRPr lang="ru-RU"/>
          </a:p>
        </p:txBody>
      </p:sp>
      <p:pic>
        <p:nvPicPr>
          <p:cNvPr id="6151" name="Рисунок 7"/>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700" y="406400"/>
            <a:ext cx="592138"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Рисунок 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3206750"/>
            <a:ext cx="628650"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699" r:id="rId1"/>
    <p:sldLayoutId id="2147493700" r:id="rId2"/>
    <p:sldLayoutId id="2147493701" r:id="rId3"/>
    <p:sldLayoutId id="2147493702" r:id="rId4"/>
    <p:sldLayoutId id="2147493703" r:id="rId5"/>
    <p:sldLayoutId id="2147493704" r:id="rId6"/>
    <p:sldLayoutId id="2147493705" r:id="rId7"/>
    <p:sldLayoutId id="2147493706" r:id="rId8"/>
    <p:sldLayoutId id="2147493707" r:id="rId9"/>
    <p:sldLayoutId id="2147493708" r:id="rId10"/>
    <p:sldLayoutId id="2147493709" r:id="rId11"/>
  </p:sldLayoutIdLst>
  <p:hf sldNum="0" hdr="0" dt="0"/>
  <p:txStyles>
    <p:titleStyle>
      <a:lvl1pPr algn="l" rtl="0" eaLnBrk="0" fontAlgn="base" hangingPunct="0">
        <a:lnSpc>
          <a:spcPct val="90000"/>
        </a:lnSpc>
        <a:spcBef>
          <a:spcPct val="0"/>
        </a:spcBef>
        <a:spcAft>
          <a:spcPct val="0"/>
        </a:spcAft>
        <a:defRPr sz="4400" b="1" kern="1200">
          <a:solidFill>
            <a:srgbClr val="002060"/>
          </a:solidFill>
          <a:effectLst>
            <a:outerShdw blurRad="38100" dist="38100" dir="2700000" algn="tl">
              <a:srgbClr val="000000">
                <a:alpha val="43137"/>
              </a:srgbClr>
            </a:outerShdw>
          </a:effectLst>
          <a:latin typeface="Comic Sans MS" panose="030F0702030302020204" pitchFamily="66" charset="0"/>
          <a:ea typeface="+mj-ea"/>
          <a:cs typeface="+mj-cs"/>
        </a:defRPr>
      </a:lvl1pPr>
      <a:lvl2pPr algn="l" rtl="0" eaLnBrk="0" fontAlgn="base" hangingPunct="0">
        <a:lnSpc>
          <a:spcPct val="90000"/>
        </a:lnSpc>
        <a:spcBef>
          <a:spcPct val="0"/>
        </a:spcBef>
        <a:spcAft>
          <a:spcPct val="0"/>
        </a:spcAft>
        <a:defRPr sz="4400" b="1">
          <a:solidFill>
            <a:srgbClr val="002060"/>
          </a:solidFill>
          <a:latin typeface="Comic Sans MS" pitchFamily="66" charset="0"/>
        </a:defRPr>
      </a:lvl2pPr>
      <a:lvl3pPr algn="l" rtl="0" eaLnBrk="0" fontAlgn="base" hangingPunct="0">
        <a:lnSpc>
          <a:spcPct val="90000"/>
        </a:lnSpc>
        <a:spcBef>
          <a:spcPct val="0"/>
        </a:spcBef>
        <a:spcAft>
          <a:spcPct val="0"/>
        </a:spcAft>
        <a:defRPr sz="4400" b="1">
          <a:solidFill>
            <a:srgbClr val="002060"/>
          </a:solidFill>
          <a:latin typeface="Comic Sans MS" pitchFamily="66" charset="0"/>
        </a:defRPr>
      </a:lvl3pPr>
      <a:lvl4pPr algn="l" rtl="0" eaLnBrk="0" fontAlgn="base" hangingPunct="0">
        <a:lnSpc>
          <a:spcPct val="90000"/>
        </a:lnSpc>
        <a:spcBef>
          <a:spcPct val="0"/>
        </a:spcBef>
        <a:spcAft>
          <a:spcPct val="0"/>
        </a:spcAft>
        <a:defRPr sz="4400" b="1">
          <a:solidFill>
            <a:srgbClr val="002060"/>
          </a:solidFill>
          <a:latin typeface="Comic Sans MS" pitchFamily="66" charset="0"/>
        </a:defRPr>
      </a:lvl4pPr>
      <a:lvl5pPr algn="l" rtl="0" eaLnBrk="0" fontAlgn="base" hangingPunct="0">
        <a:lnSpc>
          <a:spcPct val="90000"/>
        </a:lnSpc>
        <a:spcBef>
          <a:spcPct val="0"/>
        </a:spcBef>
        <a:spcAft>
          <a:spcPct val="0"/>
        </a:spcAft>
        <a:defRPr sz="4400" b="1">
          <a:solidFill>
            <a:srgbClr val="002060"/>
          </a:solidFill>
          <a:latin typeface="Comic Sans MS" pitchFamily="66" charset="0"/>
        </a:defRPr>
      </a:lvl5pPr>
      <a:lvl6pPr marL="457200" algn="l" rtl="0" fontAlgn="base">
        <a:lnSpc>
          <a:spcPct val="90000"/>
        </a:lnSpc>
        <a:spcBef>
          <a:spcPct val="0"/>
        </a:spcBef>
        <a:spcAft>
          <a:spcPct val="0"/>
        </a:spcAft>
        <a:defRPr sz="4400" b="1">
          <a:solidFill>
            <a:srgbClr val="002060"/>
          </a:solidFill>
          <a:latin typeface="Comic Sans MS" pitchFamily="66" charset="0"/>
        </a:defRPr>
      </a:lvl6pPr>
      <a:lvl7pPr marL="914400" algn="l" rtl="0" fontAlgn="base">
        <a:lnSpc>
          <a:spcPct val="90000"/>
        </a:lnSpc>
        <a:spcBef>
          <a:spcPct val="0"/>
        </a:spcBef>
        <a:spcAft>
          <a:spcPct val="0"/>
        </a:spcAft>
        <a:defRPr sz="4400" b="1">
          <a:solidFill>
            <a:srgbClr val="002060"/>
          </a:solidFill>
          <a:latin typeface="Comic Sans MS" pitchFamily="66" charset="0"/>
        </a:defRPr>
      </a:lvl7pPr>
      <a:lvl8pPr marL="1371600" algn="l" rtl="0" fontAlgn="base">
        <a:lnSpc>
          <a:spcPct val="90000"/>
        </a:lnSpc>
        <a:spcBef>
          <a:spcPct val="0"/>
        </a:spcBef>
        <a:spcAft>
          <a:spcPct val="0"/>
        </a:spcAft>
        <a:defRPr sz="4400" b="1">
          <a:solidFill>
            <a:srgbClr val="002060"/>
          </a:solidFill>
          <a:latin typeface="Comic Sans MS" pitchFamily="66" charset="0"/>
        </a:defRPr>
      </a:lvl8pPr>
      <a:lvl9pPr marL="1828800" algn="l" rtl="0" fontAlgn="base">
        <a:lnSpc>
          <a:spcPct val="90000"/>
        </a:lnSpc>
        <a:spcBef>
          <a:spcPct val="0"/>
        </a:spcBef>
        <a:spcAft>
          <a:spcPct val="0"/>
        </a:spcAft>
        <a:defRPr sz="4400" b="1">
          <a:solidFill>
            <a:srgbClr val="002060"/>
          </a:solidFill>
          <a:latin typeface="Comic Sans MS" pitchFamily="66"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7170" name="Picture 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171" name="Rectangle 2"/>
          <p:cNvSpPr>
            <a:spLocks noGrp="1" noChangeArrowheads="1"/>
          </p:cNvSpPr>
          <p:nvPr>
            <p:ph type="title"/>
          </p:nvPr>
        </p:nvSpPr>
        <p:spPr bwMode="auto">
          <a:xfrm>
            <a:off x="2155825" y="273050"/>
            <a:ext cx="48323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ru-RU" smtClean="0"/>
              <a:t>Click to edit the title text format</a:t>
            </a:r>
          </a:p>
        </p:txBody>
      </p:sp>
      <p:sp>
        <p:nvSpPr>
          <p:cNvPr id="7172" name="Rectangle 3"/>
          <p:cNvSpPr>
            <a:spLocks noGrp="1" noChangeArrowheads="1"/>
          </p:cNvSpPr>
          <p:nvPr>
            <p:ph type="body" idx="1"/>
          </p:nvPr>
        </p:nvSpPr>
        <p:spPr bwMode="auto">
          <a:xfrm>
            <a:off x="457200" y="1604963"/>
            <a:ext cx="8045450" cy="438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5578" rIns="0" bIns="0" numCol="1" anchor="t" anchorCtr="0" compatLnSpc="1">
            <a:prstTxWarp prst="textNoShape">
              <a:avLst/>
            </a:prstTxWarp>
          </a:bodyPr>
          <a:lstStyle/>
          <a:p>
            <a:pPr lvl="0"/>
            <a:r>
              <a:rPr lang="en-GB" altLang="ru-RU" smtClean="0"/>
              <a:t>Click to edit the outline text format</a:t>
            </a:r>
          </a:p>
          <a:p>
            <a:pPr lvl="1"/>
            <a:r>
              <a:rPr lang="en-GB" altLang="ru-RU" smtClean="0"/>
              <a:t>Second Outline Level</a:t>
            </a:r>
          </a:p>
          <a:p>
            <a:pPr lvl="2"/>
            <a:r>
              <a:rPr lang="en-GB" altLang="ru-RU" smtClean="0"/>
              <a:t>Third Outline Level</a:t>
            </a:r>
          </a:p>
          <a:p>
            <a:pPr lvl="3"/>
            <a:r>
              <a:rPr lang="en-GB" altLang="ru-RU" smtClean="0"/>
              <a:t>Fourth Outline Level</a:t>
            </a:r>
          </a:p>
          <a:p>
            <a:pPr lvl="4"/>
            <a:r>
              <a:rPr lang="en-GB" altLang="ru-RU" smtClean="0"/>
              <a:t>Fifth Outline Level</a:t>
            </a:r>
          </a:p>
          <a:p>
            <a:pPr lvl="4"/>
            <a:r>
              <a:rPr lang="en-GB" altLang="ru-RU" smtClean="0"/>
              <a:t>Sixth Outline Level</a:t>
            </a:r>
          </a:p>
          <a:p>
            <a:pPr lvl="4"/>
            <a:r>
              <a:rPr lang="en-GB" altLang="ru-RU" smtClean="0"/>
              <a:t>Seventh Outline Level</a:t>
            </a:r>
          </a:p>
        </p:txBody>
      </p:sp>
      <p:sp>
        <p:nvSpPr>
          <p:cNvPr id="2" name="Rectangle 4"/>
          <p:cNvSpPr>
            <a:spLocks noGrp="1" noChangeArrowheads="1"/>
          </p:cNvSpPr>
          <p:nvPr>
            <p:ph type="dt"/>
          </p:nvPr>
        </p:nvSpPr>
        <p:spPr bwMode="auto">
          <a:xfrm>
            <a:off x="457200" y="6246813"/>
            <a:ext cx="2128838" cy="4714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eaLnBrk="1" hangingPunct="1">
              <a:buFont typeface="Times New Roman" pitchFamily="16" charset="0"/>
              <a:buNone/>
              <a:tabLst>
                <a:tab pos="449263" algn="l"/>
                <a:tab pos="898525" algn="l"/>
                <a:tab pos="1347788" algn="l"/>
                <a:tab pos="1797050" algn="l"/>
              </a:tabLst>
              <a:defRPr sz="1400">
                <a:solidFill>
                  <a:srgbClr val="FFFFFF"/>
                </a:solidFill>
                <a:latin typeface="Times New Roman" pitchFamily="16" charset="0"/>
                <a:ea typeface="SimSun" charset="-122"/>
                <a:cs typeface="+mn-cs"/>
              </a:defRPr>
            </a:lvl1pPr>
          </a:lstStyle>
          <a:p>
            <a:pPr>
              <a:defRPr/>
            </a:pPr>
            <a:endParaRPr lang="en-US"/>
          </a:p>
        </p:txBody>
      </p:sp>
      <p:sp>
        <p:nvSpPr>
          <p:cNvPr id="3077" name="Rectangle 5"/>
          <p:cNvSpPr>
            <a:spLocks noGrp="1" noChangeArrowheads="1"/>
          </p:cNvSpPr>
          <p:nvPr>
            <p:ph type="ftr"/>
          </p:nvPr>
        </p:nvSpPr>
        <p:spPr bwMode="auto">
          <a:xfrm>
            <a:off x="3127375" y="6246813"/>
            <a:ext cx="2897188" cy="4714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1" hangingPunct="1">
              <a:buFont typeface="Times New Roman" pitchFamily="16" charset="0"/>
              <a:buNone/>
              <a:tabLst>
                <a:tab pos="449263" algn="l"/>
                <a:tab pos="898525" algn="l"/>
                <a:tab pos="1347788" algn="l"/>
                <a:tab pos="1797050" algn="l"/>
                <a:tab pos="2246313" algn="l"/>
                <a:tab pos="2695575" algn="l"/>
              </a:tabLst>
              <a:defRPr sz="1400">
                <a:solidFill>
                  <a:srgbClr val="FFFFFF"/>
                </a:solidFill>
                <a:latin typeface="Times New Roman" pitchFamily="16" charset="0"/>
                <a:ea typeface="SimSun" charset="-122"/>
                <a:cs typeface="+mn-cs"/>
              </a:defRPr>
            </a:lvl1pPr>
          </a:lstStyle>
          <a:p>
            <a:pPr>
              <a:defRPr/>
            </a:pPr>
            <a:endParaRPr lang="en-US"/>
          </a:p>
        </p:txBody>
      </p:sp>
      <p:sp>
        <p:nvSpPr>
          <p:cNvPr id="3078" name="Rectangle 6"/>
          <p:cNvSpPr>
            <a:spLocks noGrp="1" noChangeArrowheads="1"/>
          </p:cNvSpPr>
          <p:nvPr>
            <p:ph type="sldNum"/>
          </p:nvPr>
        </p:nvSpPr>
        <p:spPr bwMode="auto">
          <a:xfrm>
            <a:off x="6556375" y="6246813"/>
            <a:ext cx="2128838" cy="4714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anose="02020603050405020304" pitchFamily="18" charset="0"/>
              <a:buNone/>
              <a:defRPr sz="1400">
                <a:solidFill>
                  <a:srgbClr val="FFFFFF"/>
                </a:solidFill>
                <a:latin typeface="Times New Roman" panose="02020603050405020304" pitchFamily="18" charset="0"/>
                <a:ea typeface="Droid Sans Fallback" charset="0"/>
                <a:cs typeface="Arial" pitchFamily="34" charset="0"/>
              </a:defRPr>
            </a:lvl1pPr>
          </a:lstStyle>
          <a:p>
            <a:pPr>
              <a:defRPr/>
            </a:pPr>
            <a:fld id="{FC528E44-83F9-42B9-AC3D-3AB097317309}" type="slidenum">
              <a:rPr lang="en-US" altLang="ru-RU"/>
              <a:pPr>
                <a:defRPr/>
              </a:pPr>
              <a:t>‹#›</a:t>
            </a:fld>
            <a:endParaRPr lang="en-US" altLang="ru-RU"/>
          </a:p>
        </p:txBody>
      </p:sp>
    </p:spTree>
  </p:cSld>
  <p:clrMap bg1="lt1" tx1="dk1" bg2="lt2" tx2="dk2" accent1="accent1" accent2="accent2" accent3="accent3" accent4="accent4" accent5="accent5" accent6="accent6" hlink="hlink" folHlink="folHlink"/>
  <p:sldLayoutIdLst>
    <p:sldLayoutId id="2147493621" r:id="rId1"/>
    <p:sldLayoutId id="2147493622" r:id="rId2"/>
    <p:sldLayoutId id="2147493623" r:id="rId3"/>
    <p:sldLayoutId id="2147493624" r:id="rId4"/>
    <p:sldLayoutId id="2147493625" r:id="rId5"/>
    <p:sldLayoutId id="2147493626" r:id="rId6"/>
    <p:sldLayoutId id="2147493627" r:id="rId7"/>
    <p:sldLayoutId id="2147493628" r:id="rId8"/>
    <p:sldLayoutId id="2147493629" r:id="rId9"/>
    <p:sldLayoutId id="2147493630" r:id="rId10"/>
    <p:sldLayoutId id="2147493631" r:id="rId11"/>
    <p:sldLayoutId id="2147493632" r:id="rId12"/>
    <p:sldLayoutId id="2147493633" r:id="rId13"/>
  </p:sldLayoutIdLst>
  <p:timing>
    <p:tnLst>
      <p:par>
        <p:cTn id="1" dur="indefinite" restart="never" nodeType="tmRoot"/>
      </p:par>
    </p:tnLst>
  </p:timing>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8" charset="0"/>
        <a:defRPr sz="4000">
          <a:solidFill>
            <a:srgbClr val="FFFFFF"/>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8" charset="0"/>
        <a:defRPr sz="4000">
          <a:solidFill>
            <a:srgbClr val="FFFFFF"/>
          </a:solidFill>
          <a:latin typeface="Arial" charset="0"/>
          <a:ea typeface="Droid Sans Fallback" charset="0"/>
          <a:cs typeface="Droid Sans Fallback" charset="0"/>
        </a:defRPr>
      </a:lvl2pPr>
      <a:lvl3pPr algn="ctr" defTabSz="449263" rtl="0" eaLnBrk="0" fontAlgn="base" hangingPunct="0">
        <a:lnSpc>
          <a:spcPct val="93000"/>
        </a:lnSpc>
        <a:spcBef>
          <a:spcPct val="0"/>
        </a:spcBef>
        <a:spcAft>
          <a:spcPct val="0"/>
        </a:spcAft>
        <a:buClr>
          <a:srgbClr val="000000"/>
        </a:buClr>
        <a:buSzPct val="100000"/>
        <a:buFont typeface="Times New Roman" pitchFamily="18" charset="0"/>
        <a:defRPr sz="4000">
          <a:solidFill>
            <a:srgbClr val="FFFFFF"/>
          </a:solidFill>
          <a:latin typeface="Arial" charset="0"/>
          <a:ea typeface="Droid Sans Fallback" charset="0"/>
          <a:cs typeface="Droid Sans Fallback" charset="0"/>
        </a:defRPr>
      </a:lvl3pPr>
      <a:lvl4pPr algn="ctr" defTabSz="449263" rtl="0" eaLnBrk="0" fontAlgn="base" hangingPunct="0">
        <a:lnSpc>
          <a:spcPct val="93000"/>
        </a:lnSpc>
        <a:spcBef>
          <a:spcPct val="0"/>
        </a:spcBef>
        <a:spcAft>
          <a:spcPct val="0"/>
        </a:spcAft>
        <a:buClr>
          <a:srgbClr val="000000"/>
        </a:buClr>
        <a:buSzPct val="100000"/>
        <a:buFont typeface="Times New Roman" pitchFamily="18" charset="0"/>
        <a:defRPr sz="4000">
          <a:solidFill>
            <a:srgbClr val="FFFFFF"/>
          </a:solidFill>
          <a:latin typeface="Arial" charset="0"/>
          <a:ea typeface="Droid Sans Fallback" charset="0"/>
          <a:cs typeface="Droid Sans Fallback" charset="0"/>
        </a:defRPr>
      </a:lvl4pPr>
      <a:lvl5pPr algn="ctr" defTabSz="449263" rtl="0" eaLnBrk="0" fontAlgn="base" hangingPunct="0">
        <a:lnSpc>
          <a:spcPct val="93000"/>
        </a:lnSpc>
        <a:spcBef>
          <a:spcPct val="0"/>
        </a:spcBef>
        <a:spcAft>
          <a:spcPct val="0"/>
        </a:spcAft>
        <a:buClr>
          <a:srgbClr val="000000"/>
        </a:buClr>
        <a:buSzPct val="100000"/>
        <a:buFont typeface="Times New Roman" pitchFamily="18" charset="0"/>
        <a:defRPr sz="4000">
          <a:solidFill>
            <a:srgbClr val="FFFFFF"/>
          </a:solidFill>
          <a:latin typeface="Arial" charset="0"/>
          <a:ea typeface="Droid Sans Fallback" charset="0"/>
          <a:cs typeface="Droid Sans Fallback" charset="0"/>
        </a:defRPr>
      </a:lvl5pPr>
      <a:lvl6pPr marL="25146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000">
          <a:solidFill>
            <a:srgbClr val="FFFFFF"/>
          </a:solidFill>
          <a:latin typeface="Arial" charset="0"/>
          <a:ea typeface="Droid Sans Fallback" charset="0"/>
          <a:cs typeface="Droid Sans Fallback" charset="0"/>
        </a:defRPr>
      </a:lvl6pPr>
      <a:lvl7pPr marL="29718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000">
          <a:solidFill>
            <a:srgbClr val="FFFFFF"/>
          </a:solidFill>
          <a:latin typeface="Arial" charset="0"/>
          <a:ea typeface="Droid Sans Fallback" charset="0"/>
          <a:cs typeface="Droid Sans Fallback" charset="0"/>
        </a:defRPr>
      </a:lvl7pPr>
      <a:lvl8pPr marL="34290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000">
          <a:solidFill>
            <a:srgbClr val="FFFFFF"/>
          </a:solidFill>
          <a:latin typeface="Arial" charset="0"/>
          <a:ea typeface="Droid Sans Fallback" charset="0"/>
          <a:cs typeface="Droid Sans Fallback" charset="0"/>
        </a:defRPr>
      </a:lvl8pPr>
      <a:lvl9pPr marL="38862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000">
          <a:solidFill>
            <a:srgbClr val="FFFFFF"/>
          </a:solidFill>
          <a:latin typeface="Arial" charset="0"/>
          <a:ea typeface="Droid Sans Fallback" charset="0"/>
          <a:cs typeface="Droid Sans Fallback" charset="0"/>
        </a:defRPr>
      </a:lvl9pPr>
    </p:titleStyle>
    <p:bodyStyle>
      <a:lvl1pPr marL="342900" indent="-342900" algn="l" defTabSz="449263" rtl="0" eaLnBrk="0" fontAlgn="base" hangingPunct="0">
        <a:lnSpc>
          <a:spcPct val="93000"/>
        </a:lnSpc>
        <a:spcBef>
          <a:spcPct val="0"/>
        </a:spcBef>
        <a:spcAft>
          <a:spcPts val="1288"/>
        </a:spcAft>
        <a:buClr>
          <a:srgbClr val="000000"/>
        </a:buClr>
        <a:buSzPct val="100000"/>
        <a:buFont typeface="Times New Roman" pitchFamily="18" charset="0"/>
        <a:buChar char="•"/>
        <a:defRPr sz="2900">
          <a:solidFill>
            <a:srgbClr val="FFFFFF"/>
          </a:solidFill>
          <a:latin typeface="+mn-lt"/>
          <a:ea typeface="+mn-ea"/>
          <a:cs typeface="+mn-cs"/>
        </a:defRPr>
      </a:lvl1pPr>
      <a:lvl2pPr marL="742950" indent="-285750" algn="l" defTabSz="449263" rtl="0" eaLnBrk="0" fontAlgn="base" hangingPunct="0">
        <a:lnSpc>
          <a:spcPct val="93000"/>
        </a:lnSpc>
        <a:spcBef>
          <a:spcPct val="0"/>
        </a:spcBef>
        <a:spcAft>
          <a:spcPts val="1025"/>
        </a:spcAft>
        <a:buClr>
          <a:srgbClr val="000000"/>
        </a:buClr>
        <a:buSzPct val="100000"/>
        <a:buFont typeface="Times New Roman" pitchFamily="18" charset="0"/>
        <a:buChar char="–"/>
        <a:defRPr sz="2500">
          <a:solidFill>
            <a:srgbClr val="FFFFFF"/>
          </a:solidFill>
          <a:latin typeface="+mn-lt"/>
          <a:ea typeface="+mn-ea"/>
          <a:cs typeface="+mn-cs"/>
        </a:defRPr>
      </a:lvl2pPr>
      <a:lvl3pPr marL="1143000" indent="-228600" algn="l" defTabSz="449263" rtl="0" eaLnBrk="0" fontAlgn="base" hangingPunct="0">
        <a:lnSpc>
          <a:spcPct val="93000"/>
        </a:lnSpc>
        <a:spcBef>
          <a:spcPct val="0"/>
        </a:spcBef>
        <a:spcAft>
          <a:spcPts val="775"/>
        </a:spcAft>
        <a:buClr>
          <a:srgbClr val="000000"/>
        </a:buClr>
        <a:buSzPct val="100000"/>
        <a:buFont typeface="Times New Roman" pitchFamily="18" charset="0"/>
        <a:buChar char="•"/>
        <a:defRPr sz="2200">
          <a:solidFill>
            <a:srgbClr val="FFFFFF"/>
          </a:solidFill>
          <a:latin typeface="+mn-lt"/>
          <a:ea typeface="+mn-ea"/>
          <a:cs typeface="+mn-cs"/>
        </a:defRPr>
      </a:lvl3pPr>
      <a:lvl4pPr marL="1600200" indent="-228600" algn="l" defTabSz="449263" rtl="0" eaLnBrk="0" fontAlgn="base" hangingPunct="0">
        <a:lnSpc>
          <a:spcPct val="93000"/>
        </a:lnSpc>
        <a:spcBef>
          <a:spcPct val="0"/>
        </a:spcBef>
        <a:spcAft>
          <a:spcPts val="513"/>
        </a:spcAft>
        <a:buClr>
          <a:srgbClr val="000000"/>
        </a:buClr>
        <a:buSzPct val="100000"/>
        <a:buFont typeface="Times New Roman" pitchFamily="18" charset="0"/>
        <a:buChar char="–"/>
        <a:defRPr sz="2000">
          <a:solidFill>
            <a:srgbClr val="FFFFFF"/>
          </a:solidFill>
          <a:latin typeface="+mn-lt"/>
          <a:ea typeface="+mn-ea"/>
          <a:cs typeface="+mn-cs"/>
        </a:defRPr>
      </a:lvl4pPr>
      <a:lvl5pPr marL="2057400" indent="-228600" algn="l" defTabSz="449263" rtl="0" eaLnBrk="0" fontAlgn="base" hangingPunct="0">
        <a:lnSpc>
          <a:spcPct val="93000"/>
        </a:lnSpc>
        <a:spcBef>
          <a:spcPct val="0"/>
        </a:spcBef>
        <a:spcAft>
          <a:spcPts val="250"/>
        </a:spcAft>
        <a:buClr>
          <a:srgbClr val="000000"/>
        </a:buClr>
        <a:buSzPct val="100000"/>
        <a:buFont typeface="Times New Roman" pitchFamily="18" charset="0"/>
        <a:buChar char="»"/>
        <a:defRPr sz="2000">
          <a:solidFill>
            <a:srgbClr val="FFFFFF"/>
          </a:solidFill>
          <a:latin typeface="+mn-lt"/>
          <a:ea typeface="+mn-ea"/>
          <a:cs typeface="+mn-cs"/>
        </a:defRPr>
      </a:lvl5pPr>
      <a:lvl6pPr marL="2514600" indent="-228600" algn="l" defTabSz="449263" rtl="0" eaLnBrk="1" fontAlgn="base" hangingPunct="1">
        <a:lnSpc>
          <a:spcPct val="93000"/>
        </a:lnSpc>
        <a:spcBef>
          <a:spcPct val="0"/>
        </a:spcBef>
        <a:spcAft>
          <a:spcPts val="250"/>
        </a:spcAft>
        <a:buClr>
          <a:srgbClr val="000000"/>
        </a:buClr>
        <a:buSzPct val="100000"/>
        <a:buFont typeface="Times New Roman" pitchFamily="16" charset="0"/>
        <a:defRPr>
          <a:solidFill>
            <a:srgbClr val="FFFFFF"/>
          </a:solidFill>
          <a:latin typeface="+mn-lt"/>
          <a:ea typeface="+mn-ea"/>
          <a:cs typeface="+mn-cs"/>
        </a:defRPr>
      </a:lvl6pPr>
      <a:lvl7pPr marL="2971800" indent="-228600" algn="l" defTabSz="449263" rtl="0" eaLnBrk="1" fontAlgn="base" hangingPunct="1">
        <a:lnSpc>
          <a:spcPct val="93000"/>
        </a:lnSpc>
        <a:spcBef>
          <a:spcPct val="0"/>
        </a:spcBef>
        <a:spcAft>
          <a:spcPts val="250"/>
        </a:spcAft>
        <a:buClr>
          <a:srgbClr val="000000"/>
        </a:buClr>
        <a:buSzPct val="100000"/>
        <a:buFont typeface="Times New Roman" pitchFamily="16" charset="0"/>
        <a:defRPr>
          <a:solidFill>
            <a:srgbClr val="FFFFFF"/>
          </a:solidFill>
          <a:latin typeface="+mn-lt"/>
          <a:ea typeface="+mn-ea"/>
          <a:cs typeface="+mn-cs"/>
        </a:defRPr>
      </a:lvl7pPr>
      <a:lvl8pPr marL="3429000" indent="-228600" algn="l" defTabSz="449263" rtl="0" eaLnBrk="1" fontAlgn="base" hangingPunct="1">
        <a:lnSpc>
          <a:spcPct val="93000"/>
        </a:lnSpc>
        <a:spcBef>
          <a:spcPct val="0"/>
        </a:spcBef>
        <a:spcAft>
          <a:spcPts val="250"/>
        </a:spcAft>
        <a:buClr>
          <a:srgbClr val="000000"/>
        </a:buClr>
        <a:buSzPct val="100000"/>
        <a:buFont typeface="Times New Roman" pitchFamily="16" charset="0"/>
        <a:defRPr>
          <a:solidFill>
            <a:srgbClr val="FFFFFF"/>
          </a:solidFill>
          <a:latin typeface="+mn-lt"/>
          <a:ea typeface="+mn-ea"/>
          <a:cs typeface="+mn-cs"/>
        </a:defRPr>
      </a:lvl8pPr>
      <a:lvl9pPr marL="3886200" indent="-228600" algn="l" defTabSz="449263" rtl="0" eaLnBrk="1" fontAlgn="base" hangingPunct="1">
        <a:lnSpc>
          <a:spcPct val="93000"/>
        </a:lnSpc>
        <a:spcBef>
          <a:spcPct val="0"/>
        </a:spcBef>
        <a:spcAft>
          <a:spcPts val="250"/>
        </a:spcAft>
        <a:buClr>
          <a:srgbClr val="000000"/>
        </a:buClr>
        <a:buSzPct val="100000"/>
        <a:buFont typeface="Times New Roman" pitchFamily="16" charset="0"/>
        <a:defRPr>
          <a:solidFill>
            <a:srgbClr val="FFFFFF"/>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8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C707A1AB-61D9-4FF9-B93E-675D4CA82428}"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93634" r:id="rId1"/>
    <p:sldLayoutId id="2147493635" r:id="rId2"/>
    <p:sldLayoutId id="2147493636" r:id="rId3"/>
    <p:sldLayoutId id="2147493637" r:id="rId4"/>
    <p:sldLayoutId id="2147493638" r:id="rId5"/>
    <p:sldLayoutId id="2147493639" r:id="rId6"/>
    <p:sldLayoutId id="2147493710" r:id="rId7"/>
    <p:sldLayoutId id="2147493640" r:id="rId8"/>
    <p:sldLayoutId id="2147493641" r:id="rId9"/>
    <p:sldLayoutId id="2147493642" r:id="rId10"/>
    <p:sldLayoutId id="214749364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userDrawn="1"/>
        </p:nvSpPr>
        <p:spPr bwMode="auto">
          <a:xfrm>
            <a:off x="0" y="6597650"/>
            <a:ext cx="9144000" cy="260350"/>
          </a:xfrm>
          <a:prstGeom prst="rect">
            <a:avLst/>
          </a:prstGeom>
          <a:solidFill>
            <a:srgbClr val="22456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sz="1600">
              <a:solidFill>
                <a:srgbClr val="000000"/>
              </a:solidFill>
            </a:endParaRPr>
          </a:p>
        </p:txBody>
      </p:sp>
      <p:sp>
        <p:nvSpPr>
          <p:cNvPr id="9219" name="Rectangle 3"/>
          <p:cNvSpPr>
            <a:spLocks noChangeArrowheads="1"/>
          </p:cNvSpPr>
          <p:nvPr userDrawn="1"/>
        </p:nvSpPr>
        <p:spPr bwMode="black">
          <a:xfrm>
            <a:off x="0" y="6589713"/>
            <a:ext cx="6877050"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b="1">
              <a:solidFill>
                <a:srgbClr val="FF0000"/>
              </a:solidFill>
            </a:endParaRPr>
          </a:p>
        </p:txBody>
      </p:sp>
      <p:sp>
        <p:nvSpPr>
          <p:cNvPr id="9220" name="Rectangle 4"/>
          <p:cNvSpPr>
            <a:spLocks noChangeArrowheads="1"/>
          </p:cNvSpPr>
          <p:nvPr userDrawn="1"/>
        </p:nvSpPr>
        <p:spPr bwMode="auto">
          <a:xfrm>
            <a:off x="0" y="0"/>
            <a:ext cx="9144000" cy="765175"/>
          </a:xfrm>
          <a:prstGeom prst="rect">
            <a:avLst/>
          </a:prstGeom>
          <a:solidFill>
            <a:srgbClr val="224568"/>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sz="1600">
              <a:solidFill>
                <a:srgbClr val="000000"/>
              </a:solidFill>
            </a:endParaRPr>
          </a:p>
        </p:txBody>
      </p:sp>
      <p:sp>
        <p:nvSpPr>
          <p:cNvPr id="9221" name="Rectangle 4"/>
          <p:cNvSpPr>
            <a:spLocks noChangeArrowheads="1"/>
          </p:cNvSpPr>
          <p:nvPr userDrawn="1"/>
        </p:nvSpPr>
        <p:spPr bwMode="black">
          <a:xfrm>
            <a:off x="0" y="6589713"/>
            <a:ext cx="6443663"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z="1400" b="1">
              <a:solidFill>
                <a:srgbClr val="FF0000"/>
              </a:solidFill>
            </a:endParaRPr>
          </a:p>
        </p:txBody>
      </p:sp>
      <p:sp>
        <p:nvSpPr>
          <p:cNvPr id="6" name="Rectangle 6"/>
          <p:cNvSpPr>
            <a:spLocks noGrp="1" noChangeArrowheads="1"/>
          </p:cNvSpPr>
          <p:nvPr>
            <p:ph type="sldNum" sz="quarter" idx="4"/>
          </p:nvPr>
        </p:nvSpPr>
        <p:spPr>
          <a:xfrm>
            <a:off x="8229600" y="6553200"/>
            <a:ext cx="914400" cy="304800"/>
          </a:xfrm>
          <a:prstGeom prst="rect">
            <a:avLst/>
          </a:prstGeom>
          <a:ln/>
        </p:spPr>
        <p:txBody>
          <a:bodyPr/>
          <a:lstStyle>
            <a:lvl1pPr algn="ctr">
              <a:defRPr sz="1500" b="1">
                <a:solidFill>
                  <a:srgbClr val="FF0000"/>
                </a:solidFill>
              </a:defRPr>
            </a:lvl1pPr>
          </a:lstStyle>
          <a:p>
            <a:pPr>
              <a:defRPr/>
            </a:pPr>
            <a:fld id="{656E9910-36C9-4857-8CE0-A91A61E3E50A}" type="slidenum">
              <a:rPr lang="en-GB" altLang="fr-FR"/>
              <a:pPr>
                <a:defRPr/>
              </a:pPr>
              <a:t>‹#›</a:t>
            </a:fld>
            <a:endParaRPr lang="en-GB" altLang="fr-FR"/>
          </a:p>
        </p:txBody>
      </p:sp>
    </p:spTree>
  </p:cSld>
  <p:clrMap bg1="lt1" tx1="dk1" bg2="lt2" tx2="dk2" accent1="accent1" accent2="accent2" accent3="accent3" accent4="accent4" accent5="accent5" accent6="accent6" hlink="hlink" folHlink="folHlink"/>
  <p:sldLayoutIdLst>
    <p:sldLayoutId id="2147493711" r:id="rId1"/>
    <p:sldLayoutId id="2147493712" r:id="rId2"/>
    <p:sldLayoutId id="2147493713" r:id="rId3"/>
    <p:sldLayoutId id="2147493714" r:id="rId4"/>
    <p:sldLayoutId id="2147493715" r:id="rId5"/>
    <p:sldLayoutId id="2147493716" r:id="rId6"/>
    <p:sldLayoutId id="2147493717" r:id="rId7"/>
    <p:sldLayoutId id="2147493718" r:id="rId8"/>
    <p:sldLayoutId id="2147493719" r:id="rId9"/>
    <p:sldLayoutId id="2147493720" r:id="rId10"/>
    <p:sldLayoutId id="2147493721" r:id="rId11"/>
    <p:sldLayoutId id="2147493722" r:id="rId1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Прямоугольник 5"/>
          <p:cNvSpPr>
            <a:spLocks noChangeArrowheads="1"/>
          </p:cNvSpPr>
          <p:nvPr/>
        </p:nvSpPr>
        <p:spPr bwMode="auto">
          <a:xfrm>
            <a:off x="-12700" y="4487863"/>
            <a:ext cx="91440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500" b="1" dirty="0" smtClean="0">
                <a:solidFill>
                  <a:srgbClr val="024674"/>
                </a:solidFill>
              </a:rPr>
              <a:t> D.L. Nagy</a:t>
            </a:r>
            <a:endParaRPr lang="en-GB" sz="2500" b="1" dirty="0">
              <a:solidFill>
                <a:srgbClr val="024674"/>
              </a:solidFill>
            </a:endParaRPr>
          </a:p>
        </p:txBody>
      </p:sp>
      <p:sp>
        <p:nvSpPr>
          <p:cNvPr id="218115" name="Скругленный прямоугольник 6"/>
          <p:cNvSpPr>
            <a:spLocks noChangeArrowheads="1"/>
          </p:cNvSpPr>
          <p:nvPr/>
        </p:nvSpPr>
        <p:spPr bwMode="auto">
          <a:xfrm>
            <a:off x="571500" y="1501775"/>
            <a:ext cx="8039100" cy="2043113"/>
          </a:xfrm>
          <a:prstGeom prst="roundRect">
            <a:avLst>
              <a:gd name="adj" fmla="val 16667"/>
            </a:avLst>
          </a:pr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p>
            <a:pPr algn="ctr">
              <a:lnSpc>
                <a:spcPct val="120000"/>
              </a:lnSpc>
            </a:pPr>
            <a:r>
              <a:rPr lang="en-GB" sz="3500" b="1" dirty="0" smtClean="0">
                <a:solidFill>
                  <a:srgbClr val="FFFF00"/>
                </a:solidFill>
              </a:rPr>
              <a:t>Timeline of the preparatory phase</a:t>
            </a:r>
          </a:p>
          <a:p>
            <a:pPr algn="ctr">
              <a:lnSpc>
                <a:spcPct val="120000"/>
              </a:lnSpc>
            </a:pPr>
            <a:r>
              <a:rPr lang="en-GB" sz="3500" b="1" dirty="0" smtClean="0">
                <a:solidFill>
                  <a:srgbClr val="FFFF00"/>
                </a:solidFill>
              </a:rPr>
              <a:t>of the new JINR neutron source</a:t>
            </a:r>
          </a:p>
          <a:p>
            <a:pPr algn="ctr">
              <a:lnSpc>
                <a:spcPct val="120000"/>
              </a:lnSpc>
            </a:pPr>
            <a:endParaRPr lang="en-GB" sz="500" b="1" dirty="0" smtClean="0">
              <a:solidFill>
                <a:srgbClr val="FFFF00"/>
              </a:solidFill>
            </a:endParaRPr>
          </a:p>
          <a:p>
            <a:pPr algn="ctr">
              <a:lnSpc>
                <a:spcPct val="120000"/>
              </a:lnSpc>
            </a:pPr>
            <a:r>
              <a:rPr lang="en-GB" sz="2000" b="1" dirty="0" smtClean="0">
                <a:solidFill>
                  <a:srgbClr val="FFFF00"/>
                </a:solidFill>
              </a:rPr>
              <a:t>January 2018</a:t>
            </a:r>
            <a:endParaRPr lang="en-GB" sz="2000" b="1"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113" y="1240372"/>
            <a:ext cx="8359775" cy="4770537"/>
          </a:xfrm>
          <a:prstGeom prst="rect">
            <a:avLst/>
          </a:prstGeom>
        </p:spPr>
        <p:txBody>
          <a:bodyPr>
            <a:spAutoFit/>
          </a:bodyPr>
          <a:lstStyle/>
          <a:p>
            <a:pPr>
              <a:defRPr/>
            </a:pPr>
            <a:r>
              <a:rPr lang="en-GB" sz="1900" dirty="0" smtClean="0">
                <a:solidFill>
                  <a:srgbClr val="004176"/>
                </a:solidFill>
              </a:rPr>
              <a:t>The preparatory phase of a research infrastructure starts with adopting the idea of constructing the facility by an established organization and ends with the decision on the construction of the installation. Milestones of the preparatory phase of the new JINR neutron</a:t>
            </a:r>
            <a:r>
              <a:rPr lang="hu-HU" sz="1900" dirty="0" smtClean="0">
                <a:solidFill>
                  <a:srgbClr val="004176"/>
                </a:solidFill>
              </a:rPr>
              <a:t> </a:t>
            </a:r>
            <a:r>
              <a:rPr lang="en-GB" sz="1900" dirty="0" smtClean="0">
                <a:solidFill>
                  <a:srgbClr val="004176"/>
                </a:solidFill>
              </a:rPr>
              <a:t>source</a:t>
            </a:r>
            <a:r>
              <a:rPr lang="en-GB" sz="1900" dirty="0">
                <a:solidFill>
                  <a:srgbClr val="004176"/>
                </a:solidFill>
              </a:rPr>
              <a:t> </a:t>
            </a:r>
            <a:r>
              <a:rPr lang="hu-HU" sz="1900" dirty="0">
                <a:solidFill>
                  <a:srgbClr val="004176"/>
                </a:solidFill>
              </a:rPr>
              <a:t>(NJNS)</a:t>
            </a:r>
            <a:r>
              <a:rPr lang="en-GB" sz="1900" dirty="0" smtClean="0">
                <a:solidFill>
                  <a:srgbClr val="004176"/>
                </a:solidFill>
              </a:rPr>
              <a:t> shall include:</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establishing an </a:t>
            </a:r>
            <a:r>
              <a:rPr lang="en-GB" sz="1900" dirty="0" smtClean="0">
                <a:solidFill>
                  <a:srgbClr val="FF0000"/>
                </a:solidFill>
              </a:rPr>
              <a:t>international </a:t>
            </a:r>
            <a:r>
              <a:rPr lang="hu-HU" sz="1900" dirty="0" err="1" smtClean="0">
                <a:solidFill>
                  <a:srgbClr val="FF0000"/>
                </a:solidFill>
              </a:rPr>
              <a:t>working</a:t>
            </a:r>
            <a:r>
              <a:rPr lang="hu-HU" sz="1900" dirty="0" smtClean="0">
                <a:solidFill>
                  <a:srgbClr val="FF0000"/>
                </a:solidFill>
              </a:rPr>
              <a:t> </a:t>
            </a:r>
            <a:r>
              <a:rPr lang="en-GB" sz="1900" dirty="0" smtClean="0">
                <a:solidFill>
                  <a:srgbClr val="FF0000"/>
                </a:solidFill>
              </a:rPr>
              <a:t>group</a:t>
            </a:r>
            <a:r>
              <a:rPr lang="en-GB" sz="1900" dirty="0" smtClean="0">
                <a:solidFill>
                  <a:srgbClr val="004176"/>
                </a:solidFill>
              </a:rPr>
              <a:t> </a:t>
            </a:r>
            <a:r>
              <a:rPr lang="hu-HU" sz="1900" dirty="0" smtClean="0">
                <a:solidFill>
                  <a:srgbClr val="004176"/>
                </a:solidFill>
              </a:rPr>
              <a:t>(IWG) </a:t>
            </a:r>
            <a:r>
              <a:rPr lang="en-GB" sz="1900" dirty="0" smtClean="0">
                <a:solidFill>
                  <a:srgbClr val="004176"/>
                </a:solidFill>
              </a:rPr>
              <a:t>in </a:t>
            </a:r>
            <a:r>
              <a:rPr lang="en-GB" sz="1900" dirty="0" smtClean="0">
                <a:solidFill>
                  <a:srgbClr val="FF0000"/>
                </a:solidFill>
              </a:rPr>
              <a:t>2018</a:t>
            </a:r>
            <a:r>
              <a:rPr lang="en-GB" sz="1900" dirty="0" smtClean="0">
                <a:solidFill>
                  <a:srgbClr val="004176"/>
                </a:solidFill>
              </a:rPr>
              <a:t>;</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publishing a short (up to 50 pages) </a:t>
            </a:r>
            <a:r>
              <a:rPr lang="hu-HU" sz="1900" dirty="0" err="1">
                <a:solidFill>
                  <a:srgbClr val="FF0000"/>
                </a:solidFill>
              </a:rPr>
              <a:t>kick-off</a:t>
            </a:r>
            <a:r>
              <a:rPr lang="hu-HU" sz="1900" dirty="0">
                <a:solidFill>
                  <a:srgbClr val="FF0000"/>
                </a:solidFill>
              </a:rPr>
              <a:t> </a:t>
            </a:r>
            <a:r>
              <a:rPr lang="hu-HU" sz="1900" dirty="0" err="1">
                <a:solidFill>
                  <a:srgbClr val="FF0000"/>
                </a:solidFill>
              </a:rPr>
              <a:t>document</a:t>
            </a:r>
            <a:r>
              <a:rPr lang="en-GB" sz="1900" dirty="0">
                <a:solidFill>
                  <a:srgbClr val="004176"/>
                </a:solidFill>
              </a:rPr>
              <a:t> </a:t>
            </a:r>
            <a:r>
              <a:rPr lang="hu-HU" sz="1900" dirty="0">
                <a:solidFill>
                  <a:srgbClr val="004176"/>
                </a:solidFill>
              </a:rPr>
              <a:t>(</a:t>
            </a:r>
            <a:r>
              <a:rPr lang="hu-HU" sz="1900" dirty="0" err="1">
                <a:solidFill>
                  <a:srgbClr val="004176"/>
                </a:solidFill>
              </a:rPr>
              <a:t>KoD</a:t>
            </a:r>
            <a:r>
              <a:rPr lang="hu-HU" sz="1900" dirty="0">
                <a:solidFill>
                  <a:srgbClr val="004176"/>
                </a:solidFill>
              </a:rPr>
              <a:t>) </a:t>
            </a:r>
            <a:r>
              <a:rPr lang="hu-HU" sz="1900" dirty="0" err="1" smtClean="0">
                <a:solidFill>
                  <a:srgbClr val="004176"/>
                </a:solidFill>
              </a:rPr>
              <a:t>elaborated</a:t>
            </a:r>
            <a:r>
              <a:rPr lang="hu-HU" sz="1900" dirty="0" smtClean="0">
                <a:solidFill>
                  <a:srgbClr val="004176"/>
                </a:solidFill>
              </a:rPr>
              <a:t> </a:t>
            </a:r>
            <a:r>
              <a:rPr lang="hu-HU" sz="1900" dirty="0" err="1" smtClean="0">
                <a:solidFill>
                  <a:srgbClr val="004176"/>
                </a:solidFill>
              </a:rPr>
              <a:t>by</a:t>
            </a:r>
            <a:r>
              <a:rPr lang="hu-HU" sz="1900" dirty="0" smtClean="0">
                <a:solidFill>
                  <a:srgbClr val="004176"/>
                </a:solidFill>
              </a:rPr>
              <a:t> </a:t>
            </a:r>
            <a:r>
              <a:rPr lang="hu-HU" sz="1900" dirty="0" err="1" smtClean="0">
                <a:solidFill>
                  <a:srgbClr val="004176"/>
                </a:solidFill>
              </a:rPr>
              <a:t>the</a:t>
            </a:r>
            <a:r>
              <a:rPr lang="hu-HU" sz="1900" dirty="0" smtClean="0">
                <a:solidFill>
                  <a:srgbClr val="004176"/>
                </a:solidFill>
              </a:rPr>
              <a:t> IWG </a:t>
            </a:r>
            <a:r>
              <a:rPr lang="en-GB" sz="1900" dirty="0" smtClean="0">
                <a:solidFill>
                  <a:srgbClr val="004176"/>
                </a:solidFill>
              </a:rPr>
              <a:t>on the idea of the new facility until </a:t>
            </a:r>
            <a:r>
              <a:rPr lang="en-GB" sz="1900" dirty="0" smtClean="0">
                <a:solidFill>
                  <a:srgbClr val="FF0000"/>
                </a:solidFill>
              </a:rPr>
              <a:t>mid-2019</a:t>
            </a:r>
            <a:r>
              <a:rPr lang="en-GB" sz="1900" dirty="0" smtClean="0">
                <a:solidFill>
                  <a:srgbClr val="004176"/>
                </a:solidFill>
              </a:rPr>
              <a:t>;</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elaborating and publishing a detailed </a:t>
            </a:r>
            <a:r>
              <a:rPr lang="en-GB" sz="1900" dirty="0" smtClean="0">
                <a:solidFill>
                  <a:srgbClr val="FF0000"/>
                </a:solidFill>
              </a:rPr>
              <a:t>scientific case</a:t>
            </a:r>
            <a:r>
              <a:rPr lang="en-GB" sz="1900" dirty="0" smtClean="0">
                <a:solidFill>
                  <a:srgbClr val="004176"/>
                </a:solidFill>
              </a:rPr>
              <a:t> until </a:t>
            </a:r>
            <a:r>
              <a:rPr lang="en-GB" sz="1900" dirty="0" smtClean="0">
                <a:solidFill>
                  <a:srgbClr val="FF0000"/>
                </a:solidFill>
              </a:rPr>
              <a:t>early 2020</a:t>
            </a:r>
            <a:r>
              <a:rPr lang="en-GB" sz="1900" dirty="0" smtClean="0">
                <a:solidFill>
                  <a:srgbClr val="004176"/>
                </a:solidFill>
              </a:rPr>
              <a:t>;</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elaborating a detailed </a:t>
            </a:r>
            <a:r>
              <a:rPr lang="en-GB" sz="1900" dirty="0" smtClean="0">
                <a:solidFill>
                  <a:srgbClr val="FF0000"/>
                </a:solidFill>
              </a:rPr>
              <a:t>technical design report</a:t>
            </a:r>
            <a:r>
              <a:rPr lang="en-GB" sz="1900" dirty="0" smtClean="0">
                <a:solidFill>
                  <a:srgbClr val="004176"/>
                </a:solidFill>
              </a:rPr>
              <a:t> until </a:t>
            </a:r>
            <a:r>
              <a:rPr lang="en-GB" sz="1900" dirty="0" smtClean="0">
                <a:solidFill>
                  <a:srgbClr val="FF0000"/>
                </a:solidFill>
              </a:rPr>
              <a:t>end of 2020</a:t>
            </a:r>
            <a:r>
              <a:rPr lang="en-GB" sz="1900" dirty="0" smtClean="0">
                <a:solidFill>
                  <a:srgbClr val="004176"/>
                </a:solidFill>
              </a:rPr>
              <a:t>;</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elaborating the </a:t>
            </a:r>
            <a:r>
              <a:rPr lang="en-GB" sz="1900" dirty="0" smtClean="0">
                <a:solidFill>
                  <a:srgbClr val="FF0000"/>
                </a:solidFill>
              </a:rPr>
              <a:t>administrative and financial model</a:t>
            </a:r>
            <a:r>
              <a:rPr lang="en-GB" sz="1900" dirty="0" smtClean="0">
                <a:solidFill>
                  <a:srgbClr val="004176"/>
                </a:solidFill>
              </a:rPr>
              <a:t> for the construction, commissioning, operation and decommissioning phases until </a:t>
            </a:r>
            <a:r>
              <a:rPr lang="en-GB" sz="1900" dirty="0" smtClean="0">
                <a:solidFill>
                  <a:srgbClr val="FF0000"/>
                </a:solidFill>
              </a:rPr>
              <a:t>2021</a:t>
            </a:r>
            <a:r>
              <a:rPr lang="en-GB" sz="1900" dirty="0" smtClean="0">
                <a:solidFill>
                  <a:srgbClr val="004176"/>
                </a:solidFill>
              </a:rPr>
              <a:t>;</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FF0000"/>
                </a:solidFill>
              </a:rPr>
              <a:t>decision</a:t>
            </a:r>
            <a:r>
              <a:rPr lang="en-GB" sz="1900" dirty="0" smtClean="0">
                <a:solidFill>
                  <a:srgbClr val="004176"/>
                </a:solidFill>
              </a:rPr>
              <a:t> on the construction of the new facility until </a:t>
            </a:r>
            <a:r>
              <a:rPr lang="en-GB" sz="1900" dirty="0" smtClean="0">
                <a:solidFill>
                  <a:srgbClr val="FF0000"/>
                </a:solidFill>
              </a:rPr>
              <a:t>2023</a:t>
            </a:r>
            <a:r>
              <a:rPr lang="en-GB" sz="1900" dirty="0" smtClean="0">
                <a:solidFill>
                  <a:srgbClr val="004176"/>
                </a:solidFill>
              </a:rPr>
              <a:t>.</a:t>
            </a:r>
            <a:endParaRPr lang="en-GB" sz="1900" dirty="0">
              <a:solidFill>
                <a:srgbClr val="004176"/>
              </a:solidFill>
            </a:endParaRPr>
          </a:p>
        </p:txBody>
      </p:sp>
      <p:sp>
        <p:nvSpPr>
          <p:cNvPr id="5" name="Прямоугольник 1"/>
          <p:cNvSpPr>
            <a:spLocks noChangeArrowheads="1"/>
          </p:cNvSpPr>
          <p:nvPr/>
        </p:nvSpPr>
        <p:spPr bwMode="auto">
          <a:xfrm>
            <a:off x="3561948" y="552450"/>
            <a:ext cx="202010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3000" dirty="0" smtClean="0">
                <a:solidFill>
                  <a:srgbClr val="C00000"/>
                </a:solidFill>
              </a:rPr>
              <a:t>Milestones</a:t>
            </a:r>
            <a:endParaRPr lang="en-GB" sz="3000" dirty="0">
              <a:solidFill>
                <a:srgbClr val="C00000"/>
              </a:solidFill>
            </a:endParaRPr>
          </a:p>
        </p:txBody>
      </p:sp>
    </p:spTree>
    <p:extLst>
      <p:ext uri="{BB962C8B-B14F-4D97-AF65-F5344CB8AC3E}">
        <p14:creationId xmlns:p14="http://schemas.microsoft.com/office/powerpoint/2010/main" val="1601759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113" y="1240372"/>
            <a:ext cx="8359775" cy="4478149"/>
          </a:xfrm>
          <a:prstGeom prst="rect">
            <a:avLst/>
          </a:prstGeom>
        </p:spPr>
        <p:txBody>
          <a:bodyPr>
            <a:spAutoFit/>
          </a:bodyPr>
          <a:lstStyle/>
          <a:p>
            <a:pPr>
              <a:defRPr/>
            </a:pPr>
            <a:r>
              <a:rPr lang="en-GB" sz="1900" dirty="0" smtClean="0">
                <a:solidFill>
                  <a:srgbClr val="004176"/>
                </a:solidFill>
              </a:rPr>
              <a:t>The mandate of the IWG shall come from the JINR Directorate and will be valid for elaborating the </a:t>
            </a:r>
            <a:r>
              <a:rPr lang="en-GB" sz="1900" dirty="0" err="1" smtClean="0">
                <a:solidFill>
                  <a:srgbClr val="004176"/>
                </a:solidFill>
              </a:rPr>
              <a:t>KoD</a:t>
            </a:r>
            <a:r>
              <a:rPr lang="en-GB" sz="1900" dirty="0" smtClean="0">
                <a:solidFill>
                  <a:srgbClr val="004176"/>
                </a:solidFill>
              </a:rPr>
              <a:t>. After successful publication of the </a:t>
            </a:r>
            <a:r>
              <a:rPr lang="en-GB" sz="1900" dirty="0" err="1" smtClean="0">
                <a:solidFill>
                  <a:srgbClr val="004176"/>
                </a:solidFill>
              </a:rPr>
              <a:t>KoD</a:t>
            </a:r>
            <a:r>
              <a:rPr lang="en-GB" sz="1900" dirty="0" smtClean="0">
                <a:solidFill>
                  <a:srgbClr val="004176"/>
                </a:solidFill>
              </a:rPr>
              <a:t>, the IWG may act as an advisory committee of the JINR Directorate in NJNS matters. The IWG may be the precursor of the NJNS SAC (scientific advisory committee) in the operation phase.</a:t>
            </a:r>
          </a:p>
          <a:p>
            <a:pPr>
              <a:defRPr/>
            </a:pPr>
            <a:endParaRPr lang="en-GB" sz="1900" dirty="0" smtClean="0">
              <a:solidFill>
                <a:srgbClr val="004176"/>
              </a:solidFill>
            </a:endParaRPr>
          </a:p>
          <a:p>
            <a:pPr>
              <a:defRPr/>
            </a:pPr>
            <a:r>
              <a:rPr lang="en-GB" sz="1900" dirty="0" smtClean="0">
                <a:solidFill>
                  <a:srgbClr val="004176"/>
                </a:solidFill>
              </a:rPr>
              <a:t>The IWG shall consist of about ten experts in neutron sources and neutron instrumentation. The IWG members should have a high-calibre overview of the landscape of neutron scattering facilities. It is important that all major neutron sources especially those expectedly operational after 2032 (ESS, PIK, MLZ, ISIS, SINQ) shall be represented in the IWG at a high level. Further members may be invited from ILL, LLB, HZB, FZ-</a:t>
            </a:r>
            <a:r>
              <a:rPr lang="en-GB" sz="1900" dirty="0" err="1" smtClean="0">
                <a:solidFill>
                  <a:srgbClr val="004176"/>
                </a:solidFill>
              </a:rPr>
              <a:t>Jülich</a:t>
            </a:r>
            <a:r>
              <a:rPr lang="en-GB" sz="1900" dirty="0" smtClean="0">
                <a:solidFill>
                  <a:srgbClr val="004176"/>
                </a:solidFill>
              </a:rPr>
              <a:t>, BNC, NPI-</a:t>
            </a:r>
            <a:r>
              <a:rPr lang="en-GB" sz="1900" dirty="0" err="1" smtClean="0">
                <a:solidFill>
                  <a:srgbClr val="004176"/>
                </a:solidFill>
              </a:rPr>
              <a:t>Řež</a:t>
            </a:r>
            <a:r>
              <a:rPr lang="en-GB" sz="1900" dirty="0" smtClean="0">
                <a:solidFill>
                  <a:srgbClr val="004176"/>
                </a:solidFill>
              </a:rPr>
              <a:t>, etc. as well as from the ESFRI Neutron Landscape Working Group. Representation from major neutron scattering facilities from the USA, Japan and Australia may be also considered.</a:t>
            </a:r>
          </a:p>
        </p:txBody>
      </p:sp>
      <p:sp>
        <p:nvSpPr>
          <p:cNvPr id="5" name="Прямоугольник 1"/>
          <p:cNvSpPr>
            <a:spLocks noChangeArrowheads="1"/>
          </p:cNvSpPr>
          <p:nvPr/>
        </p:nvSpPr>
        <p:spPr bwMode="auto">
          <a:xfrm>
            <a:off x="487388" y="552450"/>
            <a:ext cx="816922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3000" dirty="0" smtClean="0">
                <a:solidFill>
                  <a:srgbClr val="C00000"/>
                </a:solidFill>
              </a:rPr>
              <a:t>Mandate and composition of the working group</a:t>
            </a:r>
            <a:endParaRPr lang="en-GB" sz="3000"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38175" y="2813050"/>
            <a:ext cx="7867650" cy="627063"/>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defRPr/>
            </a:pPr>
            <a:r>
              <a:rPr lang="en-GB" sz="3500" dirty="0" smtClean="0">
                <a:solidFill>
                  <a:schemeClr val="tx1"/>
                </a:solidFill>
                <a:effectLst>
                  <a:outerShdw blurRad="38100" dist="38100" dir="2700000" algn="tl">
                    <a:srgbClr val="C0C0C0"/>
                  </a:outerShdw>
                </a:effectLst>
              </a:rPr>
              <a:t>Thank you for your attention</a:t>
            </a:r>
            <a:endParaRPr lang="en-GB" sz="3500" dirty="0">
              <a:solidFill>
                <a:schemeClr val="tx1"/>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cansV_shvetsov">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ucansV_shvetsov">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ucansV_shvetsov">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ucansV_shvetsov">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ucansV_shvetsov">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ucansV_shvetsov">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0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Arial"/>
        <a:ea typeface="Droid Sans Fallback"/>
        <a:cs typeface="Droid Sans Fallback"/>
      </a:majorFont>
      <a:minorFont>
        <a:latin typeface="Arial"/>
        <a:ea typeface="Droid Sans Fallback"/>
        <a:cs typeface="Droid Sans Fallback"/>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Diseño predeterminado">
  <a:themeElements>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6_Оформление по умолчанию">
  <a:themeElements>
    <a:clrScheme name="6_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27627</TotalTime>
  <Words>349</Words>
  <Application>Microsoft Office PowerPoint</Application>
  <PresentationFormat>On-screen Show (4:3)</PresentationFormat>
  <Paragraphs>18</Paragraphs>
  <Slides>4</Slides>
  <Notes>0</Notes>
  <HiddenSlides>0</HiddenSlides>
  <MMClips>0</MMClips>
  <ScaleCrop>false</ScaleCrop>
  <HeadingPairs>
    <vt:vector size="6" baseType="variant">
      <vt:variant>
        <vt:lpstr>Fonts Used</vt:lpstr>
      </vt:variant>
      <vt:variant>
        <vt:i4>6</vt:i4>
      </vt:variant>
      <vt:variant>
        <vt:lpstr>Theme</vt:lpstr>
      </vt:variant>
      <vt:variant>
        <vt:i4>9</vt:i4>
      </vt:variant>
      <vt:variant>
        <vt:lpstr>Slide Titles</vt:lpstr>
      </vt:variant>
      <vt:variant>
        <vt:i4>4</vt:i4>
      </vt:variant>
    </vt:vector>
  </HeadingPairs>
  <TitlesOfParts>
    <vt:vector size="19" baseType="lpstr">
      <vt:lpstr>SimSun</vt:lpstr>
      <vt:lpstr>Arial</vt:lpstr>
      <vt:lpstr>Calibri</vt:lpstr>
      <vt:lpstr>Comic Sans MS</vt:lpstr>
      <vt:lpstr>Droid Sans Fallback</vt:lpstr>
      <vt:lpstr>Times New Roman</vt:lpstr>
      <vt:lpstr>ucansV_shvetsov</vt:lpstr>
      <vt:lpstr>1_ucansV_shvetsov</vt:lpstr>
      <vt:lpstr>2_ucansV_shvetsov</vt:lpstr>
      <vt:lpstr>3_ucansV_shvetsov</vt:lpstr>
      <vt:lpstr>4_ucansV_shvetsov</vt:lpstr>
      <vt:lpstr>5_ucansV_shvetsov</vt:lpstr>
      <vt:lpstr>10_Тема Office</vt:lpstr>
      <vt:lpstr>Diseño predeterminado</vt:lpstr>
      <vt:lpstr>6_Оформление по умолчанию</vt:lpstr>
      <vt:lpstr>PowerPoint Presentation</vt:lpstr>
      <vt:lpstr>PowerPoint Presentation</vt:lpstr>
      <vt:lpstr>PowerPoint Presentation</vt:lpstr>
      <vt:lpstr>PowerPoint Presentation</vt:lpstr>
    </vt:vector>
  </TitlesOfParts>
  <Company>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PAA</dc:creator>
  <cp:lastModifiedBy>nagy</cp:lastModifiedBy>
  <cp:revision>1068</cp:revision>
  <dcterms:created xsi:type="dcterms:W3CDTF">2006-12-22T14:39:55Z</dcterms:created>
  <dcterms:modified xsi:type="dcterms:W3CDTF">2018-01-15T22:51:45Z</dcterms:modified>
</cp:coreProperties>
</file>