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611" r:id="rId1"/>
    <p:sldMasterId id="2147487623" r:id="rId2"/>
    <p:sldMasterId id="2147487635" r:id="rId3"/>
    <p:sldMasterId id="2147487647" r:id="rId4"/>
    <p:sldMasterId id="2147487659" r:id="rId5"/>
    <p:sldMasterId id="2147487671" r:id="rId6"/>
    <p:sldMasterId id="2147488067" r:id="rId7"/>
    <p:sldMasterId id="2147488081" r:id="rId8"/>
    <p:sldMasterId id="2147488407" r:id="rId9"/>
  </p:sldMasterIdLst>
  <p:notesMasterIdLst>
    <p:notesMasterId r:id="rId18"/>
  </p:notesMasterIdLst>
  <p:handoutMasterIdLst>
    <p:handoutMasterId r:id="rId19"/>
  </p:handoutMasterIdLst>
  <p:sldIdLst>
    <p:sldId id="787" r:id="rId10"/>
    <p:sldId id="873" r:id="rId11"/>
    <p:sldId id="874" r:id="rId12"/>
    <p:sldId id="875" r:id="rId13"/>
    <p:sldId id="876" r:id="rId14"/>
    <p:sldId id="877" r:id="rId15"/>
    <p:sldId id="878" r:id="rId16"/>
    <p:sldId id="844"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014975"/>
    <a:srgbClr val="578200"/>
    <a:srgbClr val="699E00"/>
    <a:srgbClr val="004176"/>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01" autoAdjust="0"/>
    <p:restoredTop sz="86667" autoAdjust="0"/>
  </p:normalViewPr>
  <p:slideViewPr>
    <p:cSldViewPr snapToGrid="0">
      <p:cViewPr>
        <p:scale>
          <a:sx n="67" d="100"/>
          <a:sy n="67" d="100"/>
        </p:scale>
        <p:origin x="-774" y="-66"/>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81" d="100"/>
          <a:sy n="81" d="100"/>
        </p:scale>
        <p:origin x="-248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A95E6A4-4EEC-46EE-9156-C773F7097D4D}" type="datetimeFigureOut">
              <a:rPr lang="ru-RU"/>
              <a:pPr>
                <a:defRPr/>
              </a:pPr>
              <a:t>23.01.2018</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97CC87D-1A21-4E4A-B411-86CE47D19CAE}" type="slidenum">
              <a:rPr lang="ru-RU"/>
              <a:pPr>
                <a:defRPr/>
              </a:pPr>
              <a:t>‹#›</a:t>
            </a:fld>
            <a:endParaRPr lang="ru-RU"/>
          </a:p>
        </p:txBody>
      </p:sp>
    </p:spTree>
    <p:extLst>
      <p:ext uri="{BB962C8B-B14F-4D97-AF65-F5344CB8AC3E}">
        <p14:creationId xmlns:p14="http://schemas.microsoft.com/office/powerpoint/2010/main" val="150675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1269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2488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1269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1269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2228B42D-54ED-4FFE-83F9-41D5345C43BC}" type="slidenum">
              <a:rPr lang="ru-RU"/>
              <a:pPr>
                <a:defRPr/>
              </a:pPr>
              <a:t>‹#›</a:t>
            </a:fld>
            <a:endParaRPr lang="ru-RU"/>
          </a:p>
        </p:txBody>
      </p:sp>
    </p:spTree>
    <p:extLst>
      <p:ext uri="{BB962C8B-B14F-4D97-AF65-F5344CB8AC3E}">
        <p14:creationId xmlns:p14="http://schemas.microsoft.com/office/powerpoint/2010/main" val="1210055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pPr>
              <a:defRPr/>
            </a:pPr>
            <a:fld id="{2228B42D-54ED-4FFE-83F9-41D5345C43BC}" type="slidenum">
              <a:rPr lang="ru-RU" smtClean="0"/>
              <a:pPr>
                <a:defRPr/>
              </a:pPr>
              <a:t>3</a:t>
            </a:fld>
            <a:endParaRPr lang="ru-RU"/>
          </a:p>
        </p:txBody>
      </p:sp>
    </p:spTree>
    <p:extLst>
      <p:ext uri="{BB962C8B-B14F-4D97-AF65-F5344CB8AC3E}">
        <p14:creationId xmlns:p14="http://schemas.microsoft.com/office/powerpoint/2010/main" val="387825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624746A-2B33-4E96-9592-C0D118A304B6}" type="slidenum">
              <a:rPr lang="ru-RU"/>
              <a:pPr>
                <a:defRPr/>
              </a:pPr>
              <a:t>‹#›</a:t>
            </a:fld>
            <a:endParaRPr lang="ru-RU"/>
          </a:p>
        </p:txBody>
      </p:sp>
    </p:spTree>
    <p:extLst>
      <p:ext uri="{BB962C8B-B14F-4D97-AF65-F5344CB8AC3E}">
        <p14:creationId xmlns:p14="http://schemas.microsoft.com/office/powerpoint/2010/main" val="261210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63D90BE-1F1E-4C1F-8791-76E45C7F279A}" type="slidenum">
              <a:rPr lang="ru-RU"/>
              <a:pPr>
                <a:defRPr/>
              </a:pPr>
              <a:t>‹#›</a:t>
            </a:fld>
            <a:endParaRPr lang="ru-RU"/>
          </a:p>
        </p:txBody>
      </p:sp>
    </p:spTree>
    <p:extLst>
      <p:ext uri="{BB962C8B-B14F-4D97-AF65-F5344CB8AC3E}">
        <p14:creationId xmlns:p14="http://schemas.microsoft.com/office/powerpoint/2010/main" val="2476350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AEADA60C-2297-469E-B4A4-35D2D5709E99}" type="slidenum">
              <a:rPr lang="en-GB" altLang="fr-FR"/>
              <a:pPr>
                <a:defRPr/>
              </a:pPr>
              <a:t>‹#›</a:t>
            </a:fld>
            <a:endParaRPr lang="en-GB" altLang="fr-FR"/>
          </a:p>
        </p:txBody>
      </p:sp>
    </p:spTree>
    <p:extLst>
      <p:ext uri="{BB962C8B-B14F-4D97-AF65-F5344CB8AC3E}">
        <p14:creationId xmlns:p14="http://schemas.microsoft.com/office/powerpoint/2010/main" val="3098831560"/>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E4FCD2AB-41A2-4D9D-AD40-8F7772D1EEEF}" type="slidenum">
              <a:rPr lang="en-GB" altLang="fr-FR"/>
              <a:pPr>
                <a:defRPr/>
              </a:pPr>
              <a:t>‹#›</a:t>
            </a:fld>
            <a:endParaRPr lang="en-GB" altLang="fr-FR"/>
          </a:p>
        </p:txBody>
      </p:sp>
    </p:spTree>
    <p:extLst>
      <p:ext uri="{BB962C8B-B14F-4D97-AF65-F5344CB8AC3E}">
        <p14:creationId xmlns:p14="http://schemas.microsoft.com/office/powerpoint/2010/main" val="1788632609"/>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23855E5F-9605-4DA0-B15E-497928DE0568}" type="slidenum">
              <a:rPr lang="en-GB" altLang="fr-FR"/>
              <a:pPr>
                <a:defRPr/>
              </a:pPr>
              <a:t>‹#›</a:t>
            </a:fld>
            <a:endParaRPr lang="en-GB" altLang="fr-FR"/>
          </a:p>
        </p:txBody>
      </p:sp>
    </p:spTree>
    <p:extLst>
      <p:ext uri="{BB962C8B-B14F-4D97-AF65-F5344CB8AC3E}">
        <p14:creationId xmlns:p14="http://schemas.microsoft.com/office/powerpoint/2010/main" val="316432705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3F8AA16-CF3F-4A63-BFB0-66F13F550E88}" type="slidenum">
              <a:rPr lang="ru-RU"/>
              <a:pPr>
                <a:defRPr/>
              </a:pPr>
              <a:t>‹#›</a:t>
            </a:fld>
            <a:endParaRPr lang="ru-RU"/>
          </a:p>
        </p:txBody>
      </p:sp>
    </p:spTree>
    <p:extLst>
      <p:ext uri="{BB962C8B-B14F-4D97-AF65-F5344CB8AC3E}">
        <p14:creationId xmlns:p14="http://schemas.microsoft.com/office/powerpoint/2010/main" val="4248235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4DFE0C6-B5FF-4C0F-B8E4-25A45D784AAD}" type="slidenum">
              <a:rPr lang="ru-RU"/>
              <a:pPr>
                <a:defRPr/>
              </a:pPr>
              <a:t>‹#›</a:t>
            </a:fld>
            <a:endParaRPr lang="ru-RU"/>
          </a:p>
        </p:txBody>
      </p:sp>
    </p:spTree>
    <p:extLst>
      <p:ext uri="{BB962C8B-B14F-4D97-AF65-F5344CB8AC3E}">
        <p14:creationId xmlns:p14="http://schemas.microsoft.com/office/powerpoint/2010/main" val="195484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EBD9320-441F-476B-A5CB-E537DD9F811B}" type="slidenum">
              <a:rPr lang="ru-RU"/>
              <a:pPr>
                <a:defRPr/>
              </a:pPr>
              <a:t>‹#›</a:t>
            </a:fld>
            <a:endParaRPr lang="ru-RU"/>
          </a:p>
        </p:txBody>
      </p:sp>
    </p:spTree>
    <p:extLst>
      <p:ext uri="{BB962C8B-B14F-4D97-AF65-F5344CB8AC3E}">
        <p14:creationId xmlns:p14="http://schemas.microsoft.com/office/powerpoint/2010/main" val="334263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50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EBB036F-3375-42C3-9E94-21802B4CD1E7}" type="slidenum">
              <a:rPr lang="ru-RU"/>
              <a:pPr>
                <a:defRPr/>
              </a:pPr>
              <a:t>‹#›</a:t>
            </a:fld>
            <a:endParaRPr lang="ru-RU"/>
          </a:p>
        </p:txBody>
      </p:sp>
    </p:spTree>
    <p:extLst>
      <p:ext uri="{BB962C8B-B14F-4D97-AF65-F5344CB8AC3E}">
        <p14:creationId xmlns:p14="http://schemas.microsoft.com/office/powerpoint/2010/main" val="3231083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71D582E-0CEB-4A3F-A138-E59860FFAF1D}" type="slidenum">
              <a:rPr lang="ru-RU"/>
              <a:pPr>
                <a:defRPr/>
              </a:pPr>
              <a:t>‹#›</a:t>
            </a:fld>
            <a:endParaRPr lang="ru-RU"/>
          </a:p>
        </p:txBody>
      </p:sp>
    </p:spTree>
    <p:extLst>
      <p:ext uri="{BB962C8B-B14F-4D97-AF65-F5344CB8AC3E}">
        <p14:creationId xmlns:p14="http://schemas.microsoft.com/office/powerpoint/2010/main" val="4107509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80C4C54-BAA2-4390-9194-C7485FFEA740}" type="slidenum">
              <a:rPr lang="ru-RU"/>
              <a:pPr>
                <a:defRPr/>
              </a:pPr>
              <a:t>‹#›</a:t>
            </a:fld>
            <a:endParaRPr lang="ru-RU"/>
          </a:p>
        </p:txBody>
      </p:sp>
    </p:spTree>
    <p:extLst>
      <p:ext uri="{BB962C8B-B14F-4D97-AF65-F5344CB8AC3E}">
        <p14:creationId xmlns:p14="http://schemas.microsoft.com/office/powerpoint/2010/main" val="2442002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16CC2C0-73F8-49DA-BB3C-D86DF4B3C070}" type="slidenum">
              <a:rPr lang="ru-RU"/>
              <a:pPr>
                <a:defRPr/>
              </a:pPr>
              <a:t>‹#›</a:t>
            </a:fld>
            <a:endParaRPr lang="ru-RU"/>
          </a:p>
        </p:txBody>
      </p:sp>
    </p:spTree>
    <p:extLst>
      <p:ext uri="{BB962C8B-B14F-4D97-AF65-F5344CB8AC3E}">
        <p14:creationId xmlns:p14="http://schemas.microsoft.com/office/powerpoint/2010/main" val="1168540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053C345-F256-4D35-8264-C93694071CCF}" type="slidenum">
              <a:rPr lang="ru-RU"/>
              <a:pPr>
                <a:defRPr/>
              </a:pPr>
              <a:t>‹#›</a:t>
            </a:fld>
            <a:endParaRPr lang="ru-RU"/>
          </a:p>
        </p:txBody>
      </p:sp>
    </p:spTree>
    <p:extLst>
      <p:ext uri="{BB962C8B-B14F-4D97-AF65-F5344CB8AC3E}">
        <p14:creationId xmlns:p14="http://schemas.microsoft.com/office/powerpoint/2010/main" val="3377062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DD5A913-3056-4818-91E3-60FDCF366E76}" type="slidenum">
              <a:rPr lang="ru-RU"/>
              <a:pPr>
                <a:defRPr/>
              </a:pPr>
              <a:t>‹#›</a:t>
            </a:fld>
            <a:endParaRPr lang="ru-RU"/>
          </a:p>
        </p:txBody>
      </p:sp>
    </p:spTree>
    <p:extLst>
      <p:ext uri="{BB962C8B-B14F-4D97-AF65-F5344CB8AC3E}">
        <p14:creationId xmlns:p14="http://schemas.microsoft.com/office/powerpoint/2010/main" val="132659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78C4A53-667F-4C39-A539-2FA6D5913AFC}" type="slidenum">
              <a:rPr lang="ru-RU"/>
              <a:pPr>
                <a:defRPr/>
              </a:pPr>
              <a:t>‹#›</a:t>
            </a:fld>
            <a:endParaRPr lang="ru-RU"/>
          </a:p>
        </p:txBody>
      </p:sp>
    </p:spTree>
    <p:extLst>
      <p:ext uri="{BB962C8B-B14F-4D97-AF65-F5344CB8AC3E}">
        <p14:creationId xmlns:p14="http://schemas.microsoft.com/office/powerpoint/2010/main" val="12390658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15B4F4E-EF15-42F8-8D5E-77DB8C001F4F}" type="slidenum">
              <a:rPr lang="ru-RU"/>
              <a:pPr>
                <a:defRPr/>
              </a:pPr>
              <a:t>‹#›</a:t>
            </a:fld>
            <a:endParaRPr lang="ru-RU"/>
          </a:p>
        </p:txBody>
      </p:sp>
    </p:spTree>
    <p:extLst>
      <p:ext uri="{BB962C8B-B14F-4D97-AF65-F5344CB8AC3E}">
        <p14:creationId xmlns:p14="http://schemas.microsoft.com/office/powerpoint/2010/main" val="38672119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9D03194-A416-44DB-A427-28F0BEE1275E}" type="slidenum">
              <a:rPr lang="ru-RU"/>
              <a:pPr>
                <a:defRPr/>
              </a:pPr>
              <a:t>‹#›</a:t>
            </a:fld>
            <a:endParaRPr lang="ru-RU"/>
          </a:p>
        </p:txBody>
      </p:sp>
    </p:spTree>
    <p:extLst>
      <p:ext uri="{BB962C8B-B14F-4D97-AF65-F5344CB8AC3E}">
        <p14:creationId xmlns:p14="http://schemas.microsoft.com/office/powerpoint/2010/main" val="629071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6459C16-C2B6-486C-B579-D0FBE25A78FD}" type="slidenum">
              <a:rPr lang="ru-RU"/>
              <a:pPr>
                <a:defRPr/>
              </a:pPr>
              <a:t>‹#›</a:t>
            </a:fld>
            <a:endParaRPr lang="ru-RU"/>
          </a:p>
        </p:txBody>
      </p:sp>
    </p:spTree>
    <p:extLst>
      <p:ext uri="{BB962C8B-B14F-4D97-AF65-F5344CB8AC3E}">
        <p14:creationId xmlns:p14="http://schemas.microsoft.com/office/powerpoint/2010/main" val="3719561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8721832-4C0F-464F-8C08-4A00EC127C67}" type="slidenum">
              <a:rPr lang="ru-RU"/>
              <a:pPr>
                <a:defRPr/>
              </a:pPr>
              <a:t>‹#›</a:t>
            </a:fld>
            <a:endParaRPr lang="ru-RU"/>
          </a:p>
        </p:txBody>
      </p:sp>
    </p:spTree>
    <p:extLst>
      <p:ext uri="{BB962C8B-B14F-4D97-AF65-F5344CB8AC3E}">
        <p14:creationId xmlns:p14="http://schemas.microsoft.com/office/powerpoint/2010/main" val="2083544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98D5CBA-5D04-4D38-AFD7-AFDE56490D95}" type="slidenum">
              <a:rPr lang="ru-RU"/>
              <a:pPr>
                <a:defRPr/>
              </a:pPr>
              <a:t>‹#›</a:t>
            </a:fld>
            <a:endParaRPr lang="ru-RU"/>
          </a:p>
        </p:txBody>
      </p:sp>
    </p:spTree>
    <p:extLst>
      <p:ext uri="{BB962C8B-B14F-4D97-AF65-F5344CB8AC3E}">
        <p14:creationId xmlns:p14="http://schemas.microsoft.com/office/powerpoint/2010/main" val="6959300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9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106F0B8-4DDE-4971-A7FE-ABD82300ED9C}" type="slidenum">
              <a:rPr lang="ru-RU"/>
              <a:pPr>
                <a:defRPr/>
              </a:pPr>
              <a:t>‹#›</a:t>
            </a:fld>
            <a:endParaRPr lang="ru-RU"/>
          </a:p>
        </p:txBody>
      </p:sp>
    </p:spTree>
    <p:extLst>
      <p:ext uri="{BB962C8B-B14F-4D97-AF65-F5344CB8AC3E}">
        <p14:creationId xmlns:p14="http://schemas.microsoft.com/office/powerpoint/2010/main" val="2909564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5731A51-4C71-4A7D-B2D3-2B2F4732DAB0}" type="slidenum">
              <a:rPr lang="ru-RU"/>
              <a:pPr>
                <a:defRPr/>
              </a:pPr>
              <a:t>‹#›</a:t>
            </a:fld>
            <a:endParaRPr lang="ru-RU"/>
          </a:p>
        </p:txBody>
      </p:sp>
    </p:spTree>
    <p:extLst>
      <p:ext uri="{BB962C8B-B14F-4D97-AF65-F5344CB8AC3E}">
        <p14:creationId xmlns:p14="http://schemas.microsoft.com/office/powerpoint/2010/main" val="4065804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36F6B88-D834-432A-A7EF-189387047FDD}" type="slidenum">
              <a:rPr lang="ru-RU"/>
              <a:pPr>
                <a:defRPr/>
              </a:pPr>
              <a:t>‹#›</a:t>
            </a:fld>
            <a:endParaRPr lang="ru-RU"/>
          </a:p>
        </p:txBody>
      </p:sp>
    </p:spTree>
    <p:extLst>
      <p:ext uri="{BB962C8B-B14F-4D97-AF65-F5344CB8AC3E}">
        <p14:creationId xmlns:p14="http://schemas.microsoft.com/office/powerpoint/2010/main" val="608021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CAA0D04-C339-4C22-A951-71D8E37D57AF}" type="slidenum">
              <a:rPr lang="ru-RU"/>
              <a:pPr>
                <a:defRPr/>
              </a:pPr>
              <a:t>‹#›</a:t>
            </a:fld>
            <a:endParaRPr lang="ru-RU"/>
          </a:p>
        </p:txBody>
      </p:sp>
    </p:spTree>
    <p:extLst>
      <p:ext uri="{BB962C8B-B14F-4D97-AF65-F5344CB8AC3E}">
        <p14:creationId xmlns:p14="http://schemas.microsoft.com/office/powerpoint/2010/main" val="11648222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3F6C0E7-4A2A-47CD-857F-7082A85A9D78}" type="slidenum">
              <a:rPr lang="ru-RU"/>
              <a:pPr>
                <a:defRPr/>
              </a:pPr>
              <a:t>‹#›</a:t>
            </a:fld>
            <a:endParaRPr lang="ru-RU"/>
          </a:p>
        </p:txBody>
      </p:sp>
    </p:spTree>
    <p:extLst>
      <p:ext uri="{BB962C8B-B14F-4D97-AF65-F5344CB8AC3E}">
        <p14:creationId xmlns:p14="http://schemas.microsoft.com/office/powerpoint/2010/main" val="83345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5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CC5DF7B-7E5E-42A9-A300-E9A34B2CBB7B}" type="slidenum">
              <a:rPr lang="ru-RU"/>
              <a:pPr>
                <a:defRPr/>
              </a:pPr>
              <a:t>‹#›</a:t>
            </a:fld>
            <a:endParaRPr lang="ru-RU"/>
          </a:p>
        </p:txBody>
      </p:sp>
    </p:spTree>
    <p:extLst>
      <p:ext uri="{BB962C8B-B14F-4D97-AF65-F5344CB8AC3E}">
        <p14:creationId xmlns:p14="http://schemas.microsoft.com/office/powerpoint/2010/main" val="26154724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437BFF3-E8DB-477F-9D43-4387F2B8F3B0}" type="slidenum">
              <a:rPr lang="ru-RU"/>
              <a:pPr>
                <a:defRPr/>
              </a:pPr>
              <a:t>‹#›</a:t>
            </a:fld>
            <a:endParaRPr lang="ru-RU"/>
          </a:p>
        </p:txBody>
      </p:sp>
    </p:spTree>
    <p:extLst>
      <p:ext uri="{BB962C8B-B14F-4D97-AF65-F5344CB8AC3E}">
        <p14:creationId xmlns:p14="http://schemas.microsoft.com/office/powerpoint/2010/main" val="4134620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188AFEE-FCC7-4614-8F8C-6F779CC17074}" type="slidenum">
              <a:rPr lang="ru-RU"/>
              <a:pPr>
                <a:defRPr/>
              </a:pPr>
              <a:t>‹#›</a:t>
            </a:fld>
            <a:endParaRPr lang="ru-RU"/>
          </a:p>
        </p:txBody>
      </p:sp>
    </p:spTree>
    <p:extLst>
      <p:ext uri="{BB962C8B-B14F-4D97-AF65-F5344CB8AC3E}">
        <p14:creationId xmlns:p14="http://schemas.microsoft.com/office/powerpoint/2010/main" val="34710070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E5D796B-EA8C-478B-9F21-B5A52BFA9E15}" type="slidenum">
              <a:rPr lang="ru-RU"/>
              <a:pPr>
                <a:defRPr/>
              </a:pPr>
              <a:t>‹#›</a:t>
            </a:fld>
            <a:endParaRPr lang="ru-RU"/>
          </a:p>
        </p:txBody>
      </p:sp>
    </p:spTree>
    <p:extLst>
      <p:ext uri="{BB962C8B-B14F-4D97-AF65-F5344CB8AC3E}">
        <p14:creationId xmlns:p14="http://schemas.microsoft.com/office/powerpoint/2010/main" val="9142189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B63AF28-C62A-408A-925D-ABDEA1EA7DD4}" type="slidenum">
              <a:rPr lang="ru-RU"/>
              <a:pPr>
                <a:defRPr/>
              </a:pPr>
              <a:t>‹#›</a:t>
            </a:fld>
            <a:endParaRPr lang="ru-RU"/>
          </a:p>
        </p:txBody>
      </p:sp>
    </p:spTree>
    <p:extLst>
      <p:ext uri="{BB962C8B-B14F-4D97-AF65-F5344CB8AC3E}">
        <p14:creationId xmlns:p14="http://schemas.microsoft.com/office/powerpoint/2010/main" val="2051329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A743ADB-3813-4FA2-AF72-8C24FFE15688}" type="slidenum">
              <a:rPr lang="ru-RU"/>
              <a:pPr>
                <a:defRPr/>
              </a:pPr>
              <a:t>‹#›</a:t>
            </a:fld>
            <a:endParaRPr lang="ru-RU"/>
          </a:p>
        </p:txBody>
      </p:sp>
    </p:spTree>
    <p:extLst>
      <p:ext uri="{BB962C8B-B14F-4D97-AF65-F5344CB8AC3E}">
        <p14:creationId xmlns:p14="http://schemas.microsoft.com/office/powerpoint/2010/main" val="28128481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26A9B28-61E2-4367-A3D9-8BCA84F1DCF6}" type="slidenum">
              <a:rPr lang="ru-RU"/>
              <a:pPr>
                <a:defRPr/>
              </a:pPr>
              <a:t>‹#›</a:t>
            </a:fld>
            <a:endParaRPr lang="ru-RU"/>
          </a:p>
        </p:txBody>
      </p:sp>
    </p:spTree>
    <p:extLst>
      <p:ext uri="{BB962C8B-B14F-4D97-AF65-F5344CB8AC3E}">
        <p14:creationId xmlns:p14="http://schemas.microsoft.com/office/powerpoint/2010/main" val="21287818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8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DD0FF17-B5EF-4675-B267-7EDE7D74F2FE}" type="slidenum">
              <a:rPr lang="ru-RU"/>
              <a:pPr>
                <a:defRPr/>
              </a:pPr>
              <a:t>‹#›</a:t>
            </a:fld>
            <a:endParaRPr lang="ru-RU"/>
          </a:p>
        </p:txBody>
      </p:sp>
    </p:spTree>
    <p:extLst>
      <p:ext uri="{BB962C8B-B14F-4D97-AF65-F5344CB8AC3E}">
        <p14:creationId xmlns:p14="http://schemas.microsoft.com/office/powerpoint/2010/main" val="3716640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5DB4E0D-A063-412E-9833-6E33AEE1484B}" type="slidenum">
              <a:rPr lang="ru-RU"/>
              <a:pPr>
                <a:defRPr/>
              </a:pPr>
              <a:t>‹#›</a:t>
            </a:fld>
            <a:endParaRPr lang="ru-RU"/>
          </a:p>
        </p:txBody>
      </p:sp>
    </p:spTree>
    <p:extLst>
      <p:ext uri="{BB962C8B-B14F-4D97-AF65-F5344CB8AC3E}">
        <p14:creationId xmlns:p14="http://schemas.microsoft.com/office/powerpoint/2010/main" val="36785100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1D0BC2D6-0C57-47DA-AAD6-EA03B4E8DED4}" type="slidenum">
              <a:rPr lang="ru-RU"/>
              <a:pPr>
                <a:defRPr/>
              </a:pPr>
              <a:t>‹#›</a:t>
            </a:fld>
            <a:endParaRPr lang="ru-RU"/>
          </a:p>
        </p:txBody>
      </p:sp>
    </p:spTree>
    <p:extLst>
      <p:ext uri="{BB962C8B-B14F-4D97-AF65-F5344CB8AC3E}">
        <p14:creationId xmlns:p14="http://schemas.microsoft.com/office/powerpoint/2010/main" val="17720877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B66FB87-548B-4947-8603-7608634C3704}" type="slidenum">
              <a:rPr lang="ru-RU"/>
              <a:pPr>
                <a:defRPr/>
              </a:pPr>
              <a:t>‹#›</a:t>
            </a:fld>
            <a:endParaRPr lang="ru-RU"/>
          </a:p>
        </p:txBody>
      </p:sp>
    </p:spTree>
    <p:extLst>
      <p:ext uri="{BB962C8B-B14F-4D97-AF65-F5344CB8AC3E}">
        <p14:creationId xmlns:p14="http://schemas.microsoft.com/office/powerpoint/2010/main" val="129743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86A72FD-73AA-49BB-AABD-9DD41CDDE71E}" type="slidenum">
              <a:rPr lang="ru-RU"/>
              <a:pPr>
                <a:defRPr/>
              </a:pPr>
              <a:t>‹#›</a:t>
            </a:fld>
            <a:endParaRPr lang="ru-RU"/>
          </a:p>
        </p:txBody>
      </p:sp>
    </p:spTree>
    <p:extLst>
      <p:ext uri="{BB962C8B-B14F-4D97-AF65-F5344CB8AC3E}">
        <p14:creationId xmlns:p14="http://schemas.microsoft.com/office/powerpoint/2010/main" val="35642619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D60B8EC-3D55-4672-903D-F7AB5B89634B}" type="slidenum">
              <a:rPr lang="ru-RU"/>
              <a:pPr>
                <a:defRPr/>
              </a:pPr>
              <a:t>‹#›</a:t>
            </a:fld>
            <a:endParaRPr lang="ru-RU"/>
          </a:p>
        </p:txBody>
      </p:sp>
    </p:spTree>
    <p:extLst>
      <p:ext uri="{BB962C8B-B14F-4D97-AF65-F5344CB8AC3E}">
        <p14:creationId xmlns:p14="http://schemas.microsoft.com/office/powerpoint/2010/main" val="40791249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1AEF9E98-05D1-4200-A9B5-A345896E7D06}" type="slidenum">
              <a:rPr lang="ru-RU"/>
              <a:pPr>
                <a:defRPr/>
              </a:pPr>
              <a:t>‹#›</a:t>
            </a:fld>
            <a:endParaRPr lang="ru-RU"/>
          </a:p>
        </p:txBody>
      </p:sp>
    </p:spTree>
    <p:extLst>
      <p:ext uri="{BB962C8B-B14F-4D97-AF65-F5344CB8AC3E}">
        <p14:creationId xmlns:p14="http://schemas.microsoft.com/office/powerpoint/2010/main" val="23563082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CCFA08D-FFCD-4DF8-8D1C-644363C1CA26}" type="slidenum">
              <a:rPr lang="ru-RU"/>
              <a:pPr>
                <a:defRPr/>
              </a:pPr>
              <a:t>‹#›</a:t>
            </a:fld>
            <a:endParaRPr lang="ru-RU"/>
          </a:p>
        </p:txBody>
      </p:sp>
    </p:spTree>
    <p:extLst>
      <p:ext uri="{BB962C8B-B14F-4D97-AF65-F5344CB8AC3E}">
        <p14:creationId xmlns:p14="http://schemas.microsoft.com/office/powerpoint/2010/main" val="8645662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0BA7277-9CB7-4BE5-9802-AF57626E9AB8}" type="slidenum">
              <a:rPr lang="ru-RU"/>
              <a:pPr>
                <a:defRPr/>
              </a:pPr>
              <a:t>‹#›</a:t>
            </a:fld>
            <a:endParaRPr lang="ru-RU"/>
          </a:p>
        </p:txBody>
      </p:sp>
    </p:spTree>
    <p:extLst>
      <p:ext uri="{BB962C8B-B14F-4D97-AF65-F5344CB8AC3E}">
        <p14:creationId xmlns:p14="http://schemas.microsoft.com/office/powerpoint/2010/main" val="30219038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9560D4F-1CEF-4419-BCD3-35756B345BFD}" type="slidenum">
              <a:rPr lang="ru-RU"/>
              <a:pPr>
                <a:defRPr/>
              </a:pPr>
              <a:t>‹#›</a:t>
            </a:fld>
            <a:endParaRPr lang="ru-RU"/>
          </a:p>
        </p:txBody>
      </p:sp>
    </p:spTree>
    <p:extLst>
      <p:ext uri="{BB962C8B-B14F-4D97-AF65-F5344CB8AC3E}">
        <p14:creationId xmlns:p14="http://schemas.microsoft.com/office/powerpoint/2010/main" val="6179918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CE3438D-36E8-4A88-B4EB-AD4851C8C564}" type="slidenum">
              <a:rPr lang="ru-RU"/>
              <a:pPr>
                <a:defRPr/>
              </a:pPr>
              <a:t>‹#›</a:t>
            </a:fld>
            <a:endParaRPr lang="ru-RU"/>
          </a:p>
        </p:txBody>
      </p:sp>
    </p:spTree>
    <p:extLst>
      <p:ext uri="{BB962C8B-B14F-4D97-AF65-F5344CB8AC3E}">
        <p14:creationId xmlns:p14="http://schemas.microsoft.com/office/powerpoint/2010/main" val="34781552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43BF8B4-72D0-4DA9-AD0C-2BD6FDA18F03}" type="slidenum">
              <a:rPr lang="ru-RU"/>
              <a:pPr>
                <a:defRPr/>
              </a:pPr>
              <a:t>‹#›</a:t>
            </a:fld>
            <a:endParaRPr lang="ru-RU"/>
          </a:p>
        </p:txBody>
      </p:sp>
    </p:spTree>
    <p:extLst>
      <p:ext uri="{BB962C8B-B14F-4D97-AF65-F5344CB8AC3E}">
        <p14:creationId xmlns:p14="http://schemas.microsoft.com/office/powerpoint/2010/main" val="25692533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0DC989A-8057-405E-A6C0-0DF1B7F650AA}" type="slidenum">
              <a:rPr lang="ru-RU"/>
              <a:pPr>
                <a:defRPr/>
              </a:pPr>
              <a:t>‹#›</a:t>
            </a:fld>
            <a:endParaRPr lang="ru-RU"/>
          </a:p>
        </p:txBody>
      </p:sp>
    </p:spTree>
    <p:extLst>
      <p:ext uri="{BB962C8B-B14F-4D97-AF65-F5344CB8AC3E}">
        <p14:creationId xmlns:p14="http://schemas.microsoft.com/office/powerpoint/2010/main" val="18175274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A57BC5D-7BE6-43DB-B2E8-BF6914A83339}" type="slidenum">
              <a:rPr lang="ru-RU"/>
              <a:pPr>
                <a:defRPr/>
              </a:pPr>
              <a:t>‹#›</a:t>
            </a:fld>
            <a:endParaRPr lang="ru-RU"/>
          </a:p>
        </p:txBody>
      </p:sp>
    </p:spTree>
    <p:extLst>
      <p:ext uri="{BB962C8B-B14F-4D97-AF65-F5344CB8AC3E}">
        <p14:creationId xmlns:p14="http://schemas.microsoft.com/office/powerpoint/2010/main" val="27788725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5B89948-A51D-4807-8FC1-CAA9C2B6E068}" type="slidenum">
              <a:rPr lang="ru-RU"/>
              <a:pPr>
                <a:defRPr/>
              </a:pPr>
              <a:t>‹#›</a:t>
            </a:fld>
            <a:endParaRPr lang="ru-RU"/>
          </a:p>
        </p:txBody>
      </p:sp>
    </p:spTree>
    <p:extLst>
      <p:ext uri="{BB962C8B-B14F-4D97-AF65-F5344CB8AC3E}">
        <p14:creationId xmlns:p14="http://schemas.microsoft.com/office/powerpoint/2010/main" val="1244348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2"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9531C0B-49EE-4ED1-98AE-4EDE0B01A500}" type="slidenum">
              <a:rPr lang="ru-RU"/>
              <a:pPr>
                <a:defRPr/>
              </a:pPr>
              <a:t>‹#›</a:t>
            </a:fld>
            <a:endParaRPr lang="ru-RU"/>
          </a:p>
        </p:txBody>
      </p:sp>
    </p:spTree>
    <p:extLst>
      <p:ext uri="{BB962C8B-B14F-4D97-AF65-F5344CB8AC3E}">
        <p14:creationId xmlns:p14="http://schemas.microsoft.com/office/powerpoint/2010/main" val="37135568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1FBA9E7-ECE4-4173-BE5F-E1594F204DE6}" type="slidenum">
              <a:rPr lang="ru-RU"/>
              <a:pPr>
                <a:defRPr/>
              </a:pPr>
              <a:t>‹#›</a:t>
            </a:fld>
            <a:endParaRPr lang="ru-RU"/>
          </a:p>
        </p:txBody>
      </p:sp>
    </p:spTree>
    <p:extLst>
      <p:ext uri="{BB962C8B-B14F-4D97-AF65-F5344CB8AC3E}">
        <p14:creationId xmlns:p14="http://schemas.microsoft.com/office/powerpoint/2010/main" val="12409517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A87ECDF-34DE-4473-BA36-2E50977652EA}" type="slidenum">
              <a:rPr lang="ru-RU"/>
              <a:pPr>
                <a:defRPr/>
              </a:pPr>
              <a:t>‹#›</a:t>
            </a:fld>
            <a:endParaRPr lang="ru-RU"/>
          </a:p>
        </p:txBody>
      </p:sp>
    </p:spTree>
    <p:extLst>
      <p:ext uri="{BB962C8B-B14F-4D97-AF65-F5344CB8AC3E}">
        <p14:creationId xmlns:p14="http://schemas.microsoft.com/office/powerpoint/2010/main" val="30692756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71187D3D-8ED8-4F01-BABC-B61B576B9C55}" type="slidenum">
              <a:rPr lang="ru-RU"/>
              <a:pPr>
                <a:defRPr/>
              </a:pPr>
              <a:t>‹#›</a:t>
            </a:fld>
            <a:endParaRPr lang="ru-RU"/>
          </a:p>
        </p:txBody>
      </p:sp>
    </p:spTree>
    <p:extLst>
      <p:ext uri="{BB962C8B-B14F-4D97-AF65-F5344CB8AC3E}">
        <p14:creationId xmlns:p14="http://schemas.microsoft.com/office/powerpoint/2010/main" val="27424333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F1AA611-BDE7-4518-BAB9-7C1C4E81A626}" type="slidenum">
              <a:rPr lang="ru-RU"/>
              <a:pPr>
                <a:defRPr/>
              </a:pPr>
              <a:t>‹#›</a:t>
            </a:fld>
            <a:endParaRPr lang="ru-RU"/>
          </a:p>
        </p:txBody>
      </p:sp>
    </p:spTree>
    <p:extLst>
      <p:ext uri="{BB962C8B-B14F-4D97-AF65-F5344CB8AC3E}">
        <p14:creationId xmlns:p14="http://schemas.microsoft.com/office/powerpoint/2010/main" val="1368817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E4884DD-3173-48BF-A050-41A490E1AC7A}" type="slidenum">
              <a:rPr lang="ru-RU"/>
              <a:pPr>
                <a:defRPr/>
              </a:pPr>
              <a:t>‹#›</a:t>
            </a:fld>
            <a:endParaRPr lang="ru-RU"/>
          </a:p>
        </p:txBody>
      </p:sp>
    </p:spTree>
    <p:extLst>
      <p:ext uri="{BB962C8B-B14F-4D97-AF65-F5344CB8AC3E}">
        <p14:creationId xmlns:p14="http://schemas.microsoft.com/office/powerpoint/2010/main" val="6208118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2"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1944FD2-DC5D-47EC-8314-3B077F232BE0}" type="slidenum">
              <a:rPr lang="ru-RU"/>
              <a:pPr>
                <a:defRPr/>
              </a:pPr>
              <a:t>‹#›</a:t>
            </a:fld>
            <a:endParaRPr lang="ru-RU"/>
          </a:p>
        </p:txBody>
      </p:sp>
    </p:spTree>
    <p:extLst>
      <p:ext uri="{BB962C8B-B14F-4D97-AF65-F5344CB8AC3E}">
        <p14:creationId xmlns:p14="http://schemas.microsoft.com/office/powerpoint/2010/main" val="10101498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EC165728-5448-443B-8D77-E3C0543AA2E9}" type="slidenum">
              <a:rPr lang="ru-RU"/>
              <a:pPr>
                <a:defRPr/>
              </a:pPr>
              <a:t>‹#›</a:t>
            </a:fld>
            <a:endParaRPr lang="ru-RU"/>
          </a:p>
        </p:txBody>
      </p:sp>
    </p:spTree>
    <p:extLst>
      <p:ext uri="{BB962C8B-B14F-4D97-AF65-F5344CB8AC3E}">
        <p14:creationId xmlns:p14="http://schemas.microsoft.com/office/powerpoint/2010/main" val="6931825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A804A1E-31D6-4BD9-AF6C-BEE00B1E20BC}" type="slidenum">
              <a:rPr lang="ru-RU"/>
              <a:pPr>
                <a:defRPr/>
              </a:pPr>
              <a:t>‹#›</a:t>
            </a:fld>
            <a:endParaRPr lang="ru-RU"/>
          </a:p>
        </p:txBody>
      </p:sp>
    </p:spTree>
    <p:extLst>
      <p:ext uri="{BB962C8B-B14F-4D97-AF65-F5344CB8AC3E}">
        <p14:creationId xmlns:p14="http://schemas.microsoft.com/office/powerpoint/2010/main" val="35498943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7"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296049A-F5BF-4A2A-B5F4-62781FFE301B}" type="slidenum">
              <a:rPr lang="ru-RU"/>
              <a:pPr>
                <a:defRPr/>
              </a:pPr>
              <a:t>‹#›</a:t>
            </a:fld>
            <a:endParaRPr lang="ru-RU"/>
          </a:p>
        </p:txBody>
      </p:sp>
    </p:spTree>
    <p:extLst>
      <p:ext uri="{BB962C8B-B14F-4D97-AF65-F5344CB8AC3E}">
        <p14:creationId xmlns:p14="http://schemas.microsoft.com/office/powerpoint/2010/main" val="33024678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F410A2F-1C15-428D-99C6-E6E6EC6435AE}" type="slidenum">
              <a:rPr lang="ru-RU"/>
              <a:pPr>
                <a:defRPr/>
              </a:pPr>
              <a:t>‹#›</a:t>
            </a:fld>
            <a:endParaRPr lang="ru-RU"/>
          </a:p>
        </p:txBody>
      </p:sp>
    </p:spTree>
    <p:extLst>
      <p:ext uri="{BB962C8B-B14F-4D97-AF65-F5344CB8AC3E}">
        <p14:creationId xmlns:p14="http://schemas.microsoft.com/office/powerpoint/2010/main" val="135137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A7BCA91-002E-46EB-9470-433EFD215FE6}" type="slidenum">
              <a:rPr lang="ru-RU"/>
              <a:pPr>
                <a:defRPr/>
              </a:pPr>
              <a:t>‹#›</a:t>
            </a:fld>
            <a:endParaRPr lang="ru-RU"/>
          </a:p>
        </p:txBody>
      </p:sp>
    </p:spTree>
    <p:extLst>
      <p:ext uri="{BB962C8B-B14F-4D97-AF65-F5344CB8AC3E}">
        <p14:creationId xmlns:p14="http://schemas.microsoft.com/office/powerpoint/2010/main" val="38270567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68EEC28-7883-47DE-BE8D-077856CE0A94}" type="slidenum">
              <a:rPr lang="ru-RU"/>
              <a:pPr>
                <a:defRPr/>
              </a:pPr>
              <a:t>‹#›</a:t>
            </a:fld>
            <a:endParaRPr lang="ru-RU"/>
          </a:p>
        </p:txBody>
      </p:sp>
    </p:spTree>
    <p:extLst>
      <p:ext uri="{BB962C8B-B14F-4D97-AF65-F5344CB8AC3E}">
        <p14:creationId xmlns:p14="http://schemas.microsoft.com/office/powerpoint/2010/main" val="17270931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8DB89A0-5310-4944-AFCD-59C0D3CC0B37}" type="slidenum">
              <a:rPr lang="ru-RU"/>
              <a:pPr>
                <a:defRPr/>
              </a:pPr>
              <a:t>‹#›</a:t>
            </a:fld>
            <a:endParaRPr lang="ru-RU"/>
          </a:p>
        </p:txBody>
      </p:sp>
    </p:spTree>
    <p:extLst>
      <p:ext uri="{BB962C8B-B14F-4D97-AF65-F5344CB8AC3E}">
        <p14:creationId xmlns:p14="http://schemas.microsoft.com/office/powerpoint/2010/main" val="28181972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4E203BF-ADF3-4B80-8B72-1D057B2A70CB}" type="slidenum">
              <a:rPr lang="ru-RU"/>
              <a:pPr>
                <a:defRPr/>
              </a:pPr>
              <a:t>‹#›</a:t>
            </a:fld>
            <a:endParaRPr lang="ru-RU"/>
          </a:p>
        </p:txBody>
      </p:sp>
    </p:spTree>
    <p:extLst>
      <p:ext uri="{BB962C8B-B14F-4D97-AF65-F5344CB8AC3E}">
        <p14:creationId xmlns:p14="http://schemas.microsoft.com/office/powerpoint/2010/main" val="14395888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3777DD4-8081-4D5A-8736-92CA763A5501}" type="slidenum">
              <a:rPr lang="ru-RU"/>
              <a:pPr>
                <a:defRPr/>
              </a:pPr>
              <a:t>‹#›</a:t>
            </a:fld>
            <a:endParaRPr lang="ru-RU"/>
          </a:p>
        </p:txBody>
      </p:sp>
    </p:spTree>
    <p:extLst>
      <p:ext uri="{BB962C8B-B14F-4D97-AF65-F5344CB8AC3E}">
        <p14:creationId xmlns:p14="http://schemas.microsoft.com/office/powerpoint/2010/main" val="12275726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AC412A5-B5AA-4C39-956C-2FB9C530AA9E}" type="slidenum">
              <a:rPr lang="ru-RU"/>
              <a:pPr>
                <a:defRPr/>
              </a:pPr>
              <a:t>‹#›</a:t>
            </a:fld>
            <a:endParaRPr lang="ru-RU"/>
          </a:p>
        </p:txBody>
      </p:sp>
    </p:spTree>
    <p:extLst>
      <p:ext uri="{BB962C8B-B14F-4D97-AF65-F5344CB8AC3E}">
        <p14:creationId xmlns:p14="http://schemas.microsoft.com/office/powerpoint/2010/main" val="1586217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A1645FC-CEF7-4B51-B10A-A9F452FE653F}" type="slidenum">
              <a:rPr lang="ru-RU"/>
              <a:pPr>
                <a:defRPr/>
              </a:pPr>
              <a:t>‹#›</a:t>
            </a:fld>
            <a:endParaRPr lang="ru-RU"/>
          </a:p>
        </p:txBody>
      </p:sp>
    </p:spTree>
    <p:extLst>
      <p:ext uri="{BB962C8B-B14F-4D97-AF65-F5344CB8AC3E}">
        <p14:creationId xmlns:p14="http://schemas.microsoft.com/office/powerpoint/2010/main" val="16075654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F9AF158-AE32-40F9-A069-50CEC7F72C3E}" type="slidenum">
              <a:rPr lang="ru-RU"/>
              <a:pPr>
                <a:defRPr/>
              </a:pPr>
              <a:t>‹#›</a:t>
            </a:fld>
            <a:endParaRPr lang="ru-RU"/>
          </a:p>
        </p:txBody>
      </p:sp>
    </p:spTree>
    <p:extLst>
      <p:ext uri="{BB962C8B-B14F-4D97-AF65-F5344CB8AC3E}">
        <p14:creationId xmlns:p14="http://schemas.microsoft.com/office/powerpoint/2010/main" val="367707517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1FDED140-9CA0-4F54-9C93-B6ED0CBB7535}" type="slidenum">
              <a:rPr lang="en-US" altLang="ru-RU"/>
              <a:pPr>
                <a:defRPr/>
              </a:pPr>
              <a:t>‹#›</a:t>
            </a:fld>
            <a:endParaRPr lang="en-US" altLang="ru-RU"/>
          </a:p>
        </p:txBody>
      </p:sp>
    </p:spTree>
    <p:extLst>
      <p:ext uri="{BB962C8B-B14F-4D97-AF65-F5344CB8AC3E}">
        <p14:creationId xmlns:p14="http://schemas.microsoft.com/office/powerpoint/2010/main" val="341981313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3050"/>
            <a:ext cx="8643998" cy="857250"/>
          </a:xfr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457200" y="1604963"/>
            <a:ext cx="8186766" cy="4383087"/>
          </a:xfrm>
        </p:spPr>
        <p:txBody>
          <a:bodyPr/>
          <a:lstStyle>
            <a:lvl1pPr>
              <a:defRPr>
                <a:solidFill>
                  <a:srgbClr val="FFFF00"/>
                </a:solidFill>
              </a:defRPr>
            </a:lvl1pPr>
            <a:lvl2pPr>
              <a:defRPr>
                <a:solidFill>
                  <a:srgbClr val="FFFF00"/>
                </a:solidFill>
              </a:defRPr>
            </a:lvl2pPr>
            <a:lvl3pPr>
              <a:defRPr>
                <a:solidFill>
                  <a:srgbClr val="FFFF00"/>
                </a:solidFill>
              </a:defRPr>
            </a:lvl3pPr>
            <a:lvl4pPr>
              <a:defRPr>
                <a:solidFill>
                  <a:srgbClr val="FFFF00"/>
                </a:solidFill>
              </a:defRPr>
            </a:lvl4pPr>
            <a:lvl5pPr>
              <a:defRPr>
                <a:solidFill>
                  <a:srgbClr val="FFFF00"/>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6B09CB2F-F684-495C-8102-67A5E226C2B0}" type="slidenum">
              <a:rPr lang="en-US" altLang="ru-RU"/>
              <a:pPr>
                <a:defRPr/>
              </a:pPr>
              <a:t>‹#›</a:t>
            </a:fld>
            <a:endParaRPr lang="en-US" altLang="ru-RU"/>
          </a:p>
        </p:txBody>
      </p:sp>
    </p:spTree>
    <p:extLst>
      <p:ext uri="{BB962C8B-B14F-4D97-AF65-F5344CB8AC3E}">
        <p14:creationId xmlns:p14="http://schemas.microsoft.com/office/powerpoint/2010/main" val="29310523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EEAD11E6-0959-4399-88AB-600591450C1A}" type="slidenum">
              <a:rPr lang="en-US" altLang="ru-RU"/>
              <a:pPr>
                <a:defRPr/>
              </a:pPr>
              <a:t>‹#›</a:t>
            </a:fld>
            <a:endParaRPr lang="en-US" altLang="ru-RU"/>
          </a:p>
        </p:txBody>
      </p:sp>
    </p:spTree>
    <p:extLst>
      <p:ext uri="{BB962C8B-B14F-4D97-AF65-F5344CB8AC3E}">
        <p14:creationId xmlns:p14="http://schemas.microsoft.com/office/powerpoint/2010/main" val="291665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0EE9904-4B4B-40C0-84D7-7428900A7881}" type="slidenum">
              <a:rPr lang="ru-RU"/>
              <a:pPr>
                <a:defRPr/>
              </a:pPr>
              <a:t>‹#›</a:t>
            </a:fld>
            <a:endParaRPr lang="ru-RU"/>
          </a:p>
        </p:txBody>
      </p:sp>
    </p:spTree>
    <p:extLst>
      <p:ext uri="{BB962C8B-B14F-4D97-AF65-F5344CB8AC3E}">
        <p14:creationId xmlns:p14="http://schemas.microsoft.com/office/powerpoint/2010/main" val="21946929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4963"/>
            <a:ext cx="39465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56125" y="1604963"/>
            <a:ext cx="39465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F32F5888-2FF6-43D5-B391-AA16E9EED6BF}" type="slidenum">
              <a:rPr lang="en-US" altLang="ru-RU"/>
              <a:pPr>
                <a:defRPr/>
              </a:pPr>
              <a:t>‹#›</a:t>
            </a:fld>
            <a:endParaRPr lang="en-US" altLang="ru-RU"/>
          </a:p>
        </p:txBody>
      </p:sp>
    </p:spTree>
    <p:extLst>
      <p:ext uri="{BB962C8B-B14F-4D97-AF65-F5344CB8AC3E}">
        <p14:creationId xmlns:p14="http://schemas.microsoft.com/office/powerpoint/2010/main" val="22776210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idx="10"/>
          </p:nvPr>
        </p:nvSpPr>
        <p:spPr>
          <a:ln/>
        </p:spPr>
        <p:txBody>
          <a:bodyPr/>
          <a:lstStyle>
            <a:lvl1pPr>
              <a:defRPr/>
            </a:lvl1pPr>
          </a:lstStyle>
          <a:p>
            <a:pPr>
              <a:defRPr/>
            </a:pPr>
            <a:endParaRPr lang="en-US"/>
          </a:p>
        </p:txBody>
      </p:sp>
      <p:sp>
        <p:nvSpPr>
          <p:cNvPr id="8" name="Rectangle 5"/>
          <p:cNvSpPr>
            <a:spLocks noGrp="1" noChangeArrowheads="1"/>
          </p:cNvSpPr>
          <p:nvPr>
            <p:ph type="ftr" idx="11"/>
          </p:nvPr>
        </p:nvSpPr>
        <p:spPr>
          <a:ln/>
        </p:spPr>
        <p:txBody>
          <a:bodyPr/>
          <a:lstStyle>
            <a:lvl1pPr>
              <a:defRPr/>
            </a:lvl1pPr>
          </a:lstStyle>
          <a:p>
            <a:pPr>
              <a:defRPr/>
            </a:pPr>
            <a:endParaRPr lang="en-US"/>
          </a:p>
        </p:txBody>
      </p:sp>
      <p:sp>
        <p:nvSpPr>
          <p:cNvPr id="9" name="Rectangle 6"/>
          <p:cNvSpPr>
            <a:spLocks noGrp="1" noChangeArrowheads="1"/>
          </p:cNvSpPr>
          <p:nvPr>
            <p:ph type="sldNum" idx="12"/>
          </p:nvPr>
        </p:nvSpPr>
        <p:spPr>
          <a:ln/>
        </p:spPr>
        <p:txBody>
          <a:bodyPr/>
          <a:lstStyle>
            <a:lvl1pPr>
              <a:defRPr/>
            </a:lvl1pPr>
          </a:lstStyle>
          <a:p>
            <a:pPr>
              <a:defRPr/>
            </a:pPr>
            <a:fld id="{1D3772C4-AAB6-42A5-8A65-F117C2D9166B}" type="slidenum">
              <a:rPr lang="en-US" altLang="ru-RU"/>
              <a:pPr>
                <a:defRPr/>
              </a:pPr>
              <a:t>‹#›</a:t>
            </a:fld>
            <a:endParaRPr lang="en-US" altLang="ru-RU"/>
          </a:p>
        </p:txBody>
      </p:sp>
    </p:spTree>
    <p:extLst>
      <p:ext uri="{BB962C8B-B14F-4D97-AF65-F5344CB8AC3E}">
        <p14:creationId xmlns:p14="http://schemas.microsoft.com/office/powerpoint/2010/main" val="41984607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idx="10"/>
          </p:nvPr>
        </p:nvSpPr>
        <p:spPr>
          <a:ln/>
        </p:spPr>
        <p:txBody>
          <a:bodyPr/>
          <a:lstStyle>
            <a:lvl1pPr>
              <a:defRPr/>
            </a:lvl1pPr>
          </a:lstStyle>
          <a:p>
            <a:pPr>
              <a:defRPr/>
            </a:pPr>
            <a:endParaRPr lang="en-US"/>
          </a:p>
        </p:txBody>
      </p:sp>
      <p:sp>
        <p:nvSpPr>
          <p:cNvPr id="4" name="Rectangle 5"/>
          <p:cNvSpPr>
            <a:spLocks noGrp="1" noChangeArrowheads="1"/>
          </p:cNvSpPr>
          <p:nvPr>
            <p:ph type="ftr" idx="11"/>
          </p:nvPr>
        </p:nvSpPr>
        <p:spPr>
          <a:ln/>
        </p:spPr>
        <p:txBody>
          <a:bodyPr/>
          <a:lstStyle>
            <a:lvl1pPr>
              <a:defRPr/>
            </a:lvl1pPr>
          </a:lstStyle>
          <a:p>
            <a:pPr>
              <a:defRPr/>
            </a:pPr>
            <a:endParaRPr lang="en-US"/>
          </a:p>
        </p:txBody>
      </p:sp>
      <p:sp>
        <p:nvSpPr>
          <p:cNvPr id="5" name="Rectangle 6"/>
          <p:cNvSpPr>
            <a:spLocks noGrp="1" noChangeArrowheads="1"/>
          </p:cNvSpPr>
          <p:nvPr>
            <p:ph type="sldNum" idx="12"/>
          </p:nvPr>
        </p:nvSpPr>
        <p:spPr>
          <a:ln/>
        </p:spPr>
        <p:txBody>
          <a:bodyPr/>
          <a:lstStyle>
            <a:lvl1pPr>
              <a:defRPr/>
            </a:lvl1pPr>
          </a:lstStyle>
          <a:p>
            <a:pPr>
              <a:defRPr/>
            </a:pPr>
            <a:fld id="{B3F69C77-1031-457F-8A71-76F6D00E6D1C}" type="slidenum">
              <a:rPr lang="en-US" altLang="ru-RU"/>
              <a:pPr>
                <a:defRPr/>
              </a:pPr>
              <a:t>‹#›</a:t>
            </a:fld>
            <a:endParaRPr lang="en-US" altLang="ru-RU"/>
          </a:p>
        </p:txBody>
      </p:sp>
    </p:spTree>
    <p:extLst>
      <p:ext uri="{BB962C8B-B14F-4D97-AF65-F5344CB8AC3E}">
        <p14:creationId xmlns:p14="http://schemas.microsoft.com/office/powerpoint/2010/main" val="9994695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p>
        </p:txBody>
      </p:sp>
      <p:sp>
        <p:nvSpPr>
          <p:cNvPr id="3" name="Rectangle 5"/>
          <p:cNvSpPr>
            <a:spLocks noGrp="1" noChangeArrowheads="1"/>
          </p:cNvSpPr>
          <p:nvPr>
            <p:ph type="ftr" idx="11"/>
          </p:nvPr>
        </p:nvSpPr>
        <p:spPr>
          <a:ln/>
        </p:spPr>
        <p:txBody>
          <a:bodyPr/>
          <a:lstStyle>
            <a:lvl1pPr>
              <a:defRPr/>
            </a:lvl1pPr>
          </a:lstStyle>
          <a:p>
            <a:pPr>
              <a:defRPr/>
            </a:pPr>
            <a:endParaRPr lang="en-US"/>
          </a:p>
        </p:txBody>
      </p:sp>
      <p:sp>
        <p:nvSpPr>
          <p:cNvPr id="4" name="Rectangle 6"/>
          <p:cNvSpPr>
            <a:spLocks noGrp="1" noChangeArrowheads="1"/>
          </p:cNvSpPr>
          <p:nvPr>
            <p:ph type="sldNum" idx="12"/>
          </p:nvPr>
        </p:nvSpPr>
        <p:spPr>
          <a:ln/>
        </p:spPr>
        <p:txBody>
          <a:bodyPr/>
          <a:lstStyle>
            <a:lvl1pPr>
              <a:defRPr/>
            </a:lvl1pPr>
          </a:lstStyle>
          <a:p>
            <a:pPr>
              <a:defRPr/>
            </a:pPr>
            <a:fld id="{F97EB07C-6B32-434A-AA85-08BD2703DC72}" type="slidenum">
              <a:rPr lang="en-US" altLang="ru-RU"/>
              <a:pPr>
                <a:defRPr/>
              </a:pPr>
              <a:t>‹#›</a:t>
            </a:fld>
            <a:endParaRPr lang="en-US" altLang="ru-RU"/>
          </a:p>
        </p:txBody>
      </p:sp>
    </p:spTree>
    <p:extLst>
      <p:ext uri="{BB962C8B-B14F-4D97-AF65-F5344CB8AC3E}">
        <p14:creationId xmlns:p14="http://schemas.microsoft.com/office/powerpoint/2010/main" val="41073031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E265685F-8C58-49E1-9A2D-8036A3E12048}" type="slidenum">
              <a:rPr lang="en-US" altLang="ru-RU"/>
              <a:pPr>
                <a:defRPr/>
              </a:pPr>
              <a:t>‹#›</a:t>
            </a:fld>
            <a:endParaRPr lang="en-US" altLang="ru-RU"/>
          </a:p>
        </p:txBody>
      </p:sp>
    </p:spTree>
    <p:extLst>
      <p:ext uri="{BB962C8B-B14F-4D97-AF65-F5344CB8AC3E}">
        <p14:creationId xmlns:p14="http://schemas.microsoft.com/office/powerpoint/2010/main" val="15832980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F271649F-3D35-482A-A56E-ACD623D1CC47}" type="slidenum">
              <a:rPr lang="en-US" altLang="ru-RU"/>
              <a:pPr>
                <a:defRPr/>
              </a:pPr>
              <a:t>‹#›</a:t>
            </a:fld>
            <a:endParaRPr lang="en-US" altLang="ru-RU"/>
          </a:p>
        </p:txBody>
      </p:sp>
    </p:spTree>
    <p:extLst>
      <p:ext uri="{BB962C8B-B14F-4D97-AF65-F5344CB8AC3E}">
        <p14:creationId xmlns:p14="http://schemas.microsoft.com/office/powerpoint/2010/main" val="31468410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6ED63EAC-FF00-46C8-9B5A-1A6C0ABDC7E4}" type="slidenum">
              <a:rPr lang="en-US" altLang="ru-RU"/>
              <a:pPr>
                <a:defRPr/>
              </a:pPr>
              <a:t>‹#›</a:t>
            </a:fld>
            <a:endParaRPr lang="en-US" altLang="ru-RU"/>
          </a:p>
        </p:txBody>
      </p:sp>
    </p:spTree>
    <p:extLst>
      <p:ext uri="{BB962C8B-B14F-4D97-AF65-F5344CB8AC3E}">
        <p14:creationId xmlns:p14="http://schemas.microsoft.com/office/powerpoint/2010/main" val="309429662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91288" y="273050"/>
            <a:ext cx="2011362"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3050"/>
            <a:ext cx="5881688"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AB72E629-F253-48CF-8633-B2BAB672FB1F}" type="slidenum">
              <a:rPr lang="en-US" altLang="ru-RU"/>
              <a:pPr>
                <a:defRPr/>
              </a:pPr>
              <a:t>‹#›</a:t>
            </a:fld>
            <a:endParaRPr lang="en-US" altLang="ru-RU"/>
          </a:p>
        </p:txBody>
      </p:sp>
    </p:spTree>
    <p:extLst>
      <p:ext uri="{BB962C8B-B14F-4D97-AF65-F5344CB8AC3E}">
        <p14:creationId xmlns:p14="http://schemas.microsoft.com/office/powerpoint/2010/main" val="243895821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5825" y="273050"/>
            <a:ext cx="4832350" cy="857250"/>
          </a:xfrm>
        </p:spPr>
        <p:txBody>
          <a:bodyPr/>
          <a:lstStyle/>
          <a:p>
            <a:r>
              <a:rPr lang="ru-RU" smtClean="0"/>
              <a:t>Образец заголовка</a:t>
            </a:r>
            <a:endParaRPr lang="ru-RU"/>
          </a:p>
        </p:txBody>
      </p:sp>
      <p:sp>
        <p:nvSpPr>
          <p:cNvPr id="3" name="Rectangle 4"/>
          <p:cNvSpPr>
            <a:spLocks noGrp="1" noChangeArrowheads="1"/>
          </p:cNvSpPr>
          <p:nvPr>
            <p:ph type="dt" idx="10"/>
          </p:nvPr>
        </p:nvSpPr>
        <p:spPr>
          <a:ln/>
        </p:spPr>
        <p:txBody>
          <a:bodyPr/>
          <a:lstStyle>
            <a:lvl1pPr>
              <a:defRPr/>
            </a:lvl1pPr>
          </a:lstStyle>
          <a:p>
            <a:pPr>
              <a:defRPr/>
            </a:pPr>
            <a:endParaRPr lang="en-US"/>
          </a:p>
        </p:txBody>
      </p:sp>
      <p:sp>
        <p:nvSpPr>
          <p:cNvPr id="4" name="Rectangle 5"/>
          <p:cNvSpPr>
            <a:spLocks noGrp="1" noChangeArrowheads="1"/>
          </p:cNvSpPr>
          <p:nvPr>
            <p:ph type="ftr" idx="11"/>
          </p:nvPr>
        </p:nvSpPr>
        <p:spPr>
          <a:ln/>
        </p:spPr>
        <p:txBody>
          <a:bodyPr/>
          <a:lstStyle>
            <a:lvl1pPr>
              <a:defRPr/>
            </a:lvl1pPr>
          </a:lstStyle>
          <a:p>
            <a:pPr>
              <a:defRPr/>
            </a:pPr>
            <a:endParaRPr lang="en-US"/>
          </a:p>
        </p:txBody>
      </p:sp>
      <p:sp>
        <p:nvSpPr>
          <p:cNvPr id="5" name="Rectangle 6"/>
          <p:cNvSpPr>
            <a:spLocks noGrp="1" noChangeArrowheads="1"/>
          </p:cNvSpPr>
          <p:nvPr>
            <p:ph type="sldNum" idx="12"/>
          </p:nvPr>
        </p:nvSpPr>
        <p:spPr>
          <a:ln/>
        </p:spPr>
        <p:txBody>
          <a:bodyPr/>
          <a:lstStyle>
            <a:lvl1pPr>
              <a:defRPr/>
            </a:lvl1pPr>
          </a:lstStyle>
          <a:p>
            <a:pPr>
              <a:defRPr/>
            </a:pPr>
            <a:fld id="{843DBD9C-E130-4974-8C64-B05A41155333}" type="slidenum">
              <a:rPr lang="en-US" altLang="ru-RU"/>
              <a:pPr>
                <a:defRPr/>
              </a:pPr>
              <a:t>‹#›</a:t>
            </a:fld>
            <a:endParaRPr lang="en-US" altLang="ru-RU"/>
          </a:p>
        </p:txBody>
      </p:sp>
    </p:spTree>
    <p:extLst>
      <p:ext uri="{BB962C8B-B14F-4D97-AF65-F5344CB8AC3E}">
        <p14:creationId xmlns:p14="http://schemas.microsoft.com/office/powerpoint/2010/main" val="3348132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5825" y="273050"/>
            <a:ext cx="4832350" cy="85725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4963"/>
            <a:ext cx="3946525" cy="21145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871913"/>
            <a:ext cx="3946525" cy="21161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556125" y="1604963"/>
            <a:ext cx="3946525" cy="43830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idx="10"/>
          </p:nvPr>
        </p:nvSpPr>
        <p:spPr>
          <a:ln/>
        </p:spPr>
        <p:txBody>
          <a:bodyPr/>
          <a:lstStyle>
            <a:lvl1pPr>
              <a:defRPr/>
            </a:lvl1pPr>
          </a:lstStyle>
          <a:p>
            <a:pPr>
              <a:defRPr/>
            </a:pPr>
            <a:endParaRPr lang="en-US"/>
          </a:p>
        </p:txBody>
      </p:sp>
      <p:sp>
        <p:nvSpPr>
          <p:cNvPr id="7" name="Rectangle 5"/>
          <p:cNvSpPr>
            <a:spLocks noGrp="1" noChangeArrowheads="1"/>
          </p:cNvSpPr>
          <p:nvPr>
            <p:ph type="ftr" idx="11"/>
          </p:nvPr>
        </p:nvSpPr>
        <p:spPr>
          <a:ln/>
        </p:spPr>
        <p:txBody>
          <a:bodyPr/>
          <a:lstStyle>
            <a:lvl1pPr>
              <a:defRPr/>
            </a:lvl1pPr>
          </a:lstStyle>
          <a:p>
            <a:pPr>
              <a:defRPr/>
            </a:pPr>
            <a:endParaRPr lang="en-US"/>
          </a:p>
        </p:txBody>
      </p:sp>
      <p:sp>
        <p:nvSpPr>
          <p:cNvPr id="8" name="Rectangle 6"/>
          <p:cNvSpPr>
            <a:spLocks noGrp="1" noChangeArrowheads="1"/>
          </p:cNvSpPr>
          <p:nvPr>
            <p:ph type="sldNum" idx="12"/>
          </p:nvPr>
        </p:nvSpPr>
        <p:spPr>
          <a:ln/>
        </p:spPr>
        <p:txBody>
          <a:bodyPr/>
          <a:lstStyle>
            <a:lvl1pPr>
              <a:defRPr/>
            </a:lvl1pPr>
          </a:lstStyle>
          <a:p>
            <a:pPr>
              <a:defRPr/>
            </a:pPr>
            <a:fld id="{671447AE-A946-4DC2-908F-BC3F52E113AB}" type="slidenum">
              <a:rPr lang="en-US" altLang="ru-RU"/>
              <a:pPr>
                <a:defRPr/>
              </a:pPr>
              <a:t>‹#›</a:t>
            </a:fld>
            <a:endParaRPr lang="en-US" altLang="ru-RU"/>
          </a:p>
        </p:txBody>
      </p:sp>
    </p:spTree>
    <p:extLst>
      <p:ext uri="{BB962C8B-B14F-4D97-AF65-F5344CB8AC3E}">
        <p14:creationId xmlns:p14="http://schemas.microsoft.com/office/powerpoint/2010/main" val="74536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A87BAEF-8145-498A-A512-285632C9F8F4}" type="slidenum">
              <a:rPr lang="ru-RU"/>
              <a:pPr>
                <a:defRPr/>
              </a:pPr>
              <a:t>‹#›</a:t>
            </a:fld>
            <a:endParaRPr lang="ru-RU"/>
          </a:p>
        </p:txBody>
      </p:sp>
    </p:spTree>
    <p:extLst>
      <p:ext uri="{BB962C8B-B14F-4D97-AF65-F5344CB8AC3E}">
        <p14:creationId xmlns:p14="http://schemas.microsoft.com/office/powerpoint/2010/main" val="270957647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01BF5A1-7952-4E61-AF0D-493462CC2D33}" type="slidenum">
              <a:rPr lang="es-ES"/>
              <a:pPr>
                <a:defRPr/>
              </a:pPr>
              <a:t>‹#›</a:t>
            </a:fld>
            <a:endParaRPr lang="es-ES"/>
          </a:p>
        </p:txBody>
      </p:sp>
    </p:spTree>
    <p:extLst>
      <p:ext uri="{BB962C8B-B14F-4D97-AF65-F5344CB8AC3E}">
        <p14:creationId xmlns:p14="http://schemas.microsoft.com/office/powerpoint/2010/main" val="299345363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3B630DF-D2CC-4A2C-830B-B6457CC0E1AC}" type="slidenum">
              <a:rPr lang="es-ES"/>
              <a:pPr>
                <a:defRPr/>
              </a:pPr>
              <a:t>‹#›</a:t>
            </a:fld>
            <a:endParaRPr lang="es-ES"/>
          </a:p>
        </p:txBody>
      </p:sp>
    </p:spTree>
    <p:extLst>
      <p:ext uri="{BB962C8B-B14F-4D97-AF65-F5344CB8AC3E}">
        <p14:creationId xmlns:p14="http://schemas.microsoft.com/office/powerpoint/2010/main" val="74088925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DD6F71E-6B27-4593-8A6E-6A22B4CFB38E}" type="slidenum">
              <a:rPr lang="es-ES"/>
              <a:pPr>
                <a:defRPr/>
              </a:pPr>
              <a:t>‹#›</a:t>
            </a:fld>
            <a:endParaRPr lang="es-ES"/>
          </a:p>
        </p:txBody>
      </p:sp>
    </p:spTree>
    <p:extLst>
      <p:ext uri="{BB962C8B-B14F-4D97-AF65-F5344CB8AC3E}">
        <p14:creationId xmlns:p14="http://schemas.microsoft.com/office/powerpoint/2010/main" val="4513070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3BA8980-E7DC-4A99-8209-F1D28E02DA4A}" type="slidenum">
              <a:rPr lang="es-ES"/>
              <a:pPr>
                <a:defRPr/>
              </a:pPr>
              <a:t>‹#›</a:t>
            </a:fld>
            <a:endParaRPr lang="es-ES"/>
          </a:p>
        </p:txBody>
      </p:sp>
    </p:spTree>
    <p:extLst>
      <p:ext uri="{BB962C8B-B14F-4D97-AF65-F5344CB8AC3E}">
        <p14:creationId xmlns:p14="http://schemas.microsoft.com/office/powerpoint/2010/main" val="69086293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3D24A1E-9BBA-40C5-AD98-F82EB9D3E1FB}" type="slidenum">
              <a:rPr lang="es-ES"/>
              <a:pPr>
                <a:defRPr/>
              </a:pPr>
              <a:t>‹#›</a:t>
            </a:fld>
            <a:endParaRPr lang="es-ES"/>
          </a:p>
        </p:txBody>
      </p:sp>
    </p:spTree>
    <p:extLst>
      <p:ext uri="{BB962C8B-B14F-4D97-AF65-F5344CB8AC3E}">
        <p14:creationId xmlns:p14="http://schemas.microsoft.com/office/powerpoint/2010/main" val="419556962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E2ED2667-AADD-4A2F-819D-E95454327DE0}" type="slidenum">
              <a:rPr lang="es-ES"/>
              <a:pPr>
                <a:defRPr/>
              </a:pPr>
              <a:t>‹#›</a:t>
            </a:fld>
            <a:endParaRPr lang="es-ES"/>
          </a:p>
        </p:txBody>
      </p:sp>
    </p:spTree>
    <p:extLst>
      <p:ext uri="{BB962C8B-B14F-4D97-AF65-F5344CB8AC3E}">
        <p14:creationId xmlns:p14="http://schemas.microsoft.com/office/powerpoint/2010/main" val="16652765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оугольник 1"/>
          <p:cNvSpPr/>
          <p:nvPr userDrawn="1"/>
        </p:nvSpPr>
        <p:spPr>
          <a:xfrm>
            <a:off x="0" y="6648450"/>
            <a:ext cx="711200" cy="209550"/>
          </a:xfrm>
          <a:prstGeom prst="rect">
            <a:avLst/>
          </a:prstGeom>
          <a:solidFill>
            <a:srgbClr val="0041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 name="Дата 1"/>
          <p:cNvSpPr>
            <a:spLocks noGrp="1"/>
          </p:cNvSpPr>
          <p:nvPr>
            <p:ph type="dt" sz="half" idx="10"/>
          </p:nvPr>
        </p:nvSpPr>
        <p:spPr/>
        <p:txBody>
          <a:bodyPr/>
          <a:lstStyle>
            <a:lvl1pPr>
              <a:defRPr/>
            </a:lvl1pPr>
          </a:lstStyle>
          <a:p>
            <a:pPr>
              <a:defRPr/>
            </a:pPr>
            <a:endParaRPr lang="es-ES"/>
          </a:p>
        </p:txBody>
      </p:sp>
      <p:sp>
        <p:nvSpPr>
          <p:cNvPr id="4" name="Нижний колонтитул 2"/>
          <p:cNvSpPr>
            <a:spLocks noGrp="1"/>
          </p:cNvSpPr>
          <p:nvPr>
            <p:ph type="ftr" sz="quarter" idx="11"/>
          </p:nvPr>
        </p:nvSpPr>
        <p:spPr/>
        <p:txBody>
          <a:bodyPr/>
          <a:lstStyle>
            <a:lvl1pPr>
              <a:defRPr/>
            </a:lvl1pPr>
          </a:lstStyle>
          <a:p>
            <a:pPr>
              <a:defRPr/>
            </a:pPr>
            <a:endParaRPr lang="es-ES"/>
          </a:p>
        </p:txBody>
      </p:sp>
      <p:sp>
        <p:nvSpPr>
          <p:cNvPr id="5" name="Номер слайда 3"/>
          <p:cNvSpPr>
            <a:spLocks noGrp="1"/>
          </p:cNvSpPr>
          <p:nvPr>
            <p:ph type="sldNum" sz="quarter" idx="12"/>
          </p:nvPr>
        </p:nvSpPr>
        <p:spPr/>
        <p:txBody>
          <a:bodyPr/>
          <a:lstStyle>
            <a:lvl1pPr>
              <a:defRPr/>
            </a:lvl1pPr>
          </a:lstStyle>
          <a:p>
            <a:pPr>
              <a:defRPr/>
            </a:pPr>
            <a:fld id="{430B1271-BE19-4ADF-9FA1-D6918E1A636E}" type="slidenum">
              <a:rPr lang="es-ES"/>
              <a:pPr>
                <a:defRPr/>
              </a:pPr>
              <a:t>‹#›</a:t>
            </a:fld>
            <a:endParaRPr lang="es-ES"/>
          </a:p>
        </p:txBody>
      </p:sp>
    </p:spTree>
    <p:extLst>
      <p:ext uri="{BB962C8B-B14F-4D97-AF65-F5344CB8AC3E}">
        <p14:creationId xmlns:p14="http://schemas.microsoft.com/office/powerpoint/2010/main" val="5705170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9903931-72D3-4FDD-8E68-26D879ACE03B}" type="slidenum">
              <a:rPr lang="es-ES"/>
              <a:pPr>
                <a:defRPr/>
              </a:pPr>
              <a:t>‹#›</a:t>
            </a:fld>
            <a:endParaRPr lang="es-ES"/>
          </a:p>
        </p:txBody>
      </p:sp>
    </p:spTree>
    <p:extLst>
      <p:ext uri="{BB962C8B-B14F-4D97-AF65-F5344CB8AC3E}">
        <p14:creationId xmlns:p14="http://schemas.microsoft.com/office/powerpoint/2010/main" val="249199578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827E7B6-16A8-4C43-AA5E-8518ABBEE6C4}" type="slidenum">
              <a:rPr lang="es-ES"/>
              <a:pPr>
                <a:defRPr/>
              </a:pPr>
              <a:t>‹#›</a:t>
            </a:fld>
            <a:endParaRPr lang="es-ES"/>
          </a:p>
        </p:txBody>
      </p:sp>
    </p:spTree>
    <p:extLst>
      <p:ext uri="{BB962C8B-B14F-4D97-AF65-F5344CB8AC3E}">
        <p14:creationId xmlns:p14="http://schemas.microsoft.com/office/powerpoint/2010/main" val="19175011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4373167-06BF-4B3A-AF14-43F738D0FA8F}" type="slidenum">
              <a:rPr lang="es-ES"/>
              <a:pPr>
                <a:defRPr/>
              </a:pPr>
              <a:t>‹#›</a:t>
            </a:fld>
            <a:endParaRPr lang="es-ES"/>
          </a:p>
        </p:txBody>
      </p:sp>
    </p:spTree>
    <p:extLst>
      <p:ext uri="{BB962C8B-B14F-4D97-AF65-F5344CB8AC3E}">
        <p14:creationId xmlns:p14="http://schemas.microsoft.com/office/powerpoint/2010/main" val="380423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r>
              <a:rPr lang="ru-RU"/>
              <a:t>22.06.2015</a:t>
            </a:r>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r>
              <a:rPr lang="en-US"/>
              <a:t>42nd meeting of the PAC for for Condensed Matter Physics, June 22-23 2015, Dubna</a:t>
            </a: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78E4797-DA38-4C33-B5F6-9948A74E9EC8}" type="slidenum">
              <a:rPr lang="ru-RU"/>
              <a:pPr>
                <a:defRPr/>
              </a:pPr>
              <a:t>‹#›</a:t>
            </a:fld>
            <a:endParaRPr lang="ru-RU"/>
          </a:p>
        </p:txBody>
      </p:sp>
    </p:spTree>
    <p:extLst>
      <p:ext uri="{BB962C8B-B14F-4D97-AF65-F5344CB8AC3E}">
        <p14:creationId xmlns:p14="http://schemas.microsoft.com/office/powerpoint/2010/main" val="12556070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5AF94BA-C421-4917-B40D-AFC105EA4D83}" type="slidenum">
              <a:rPr lang="es-ES"/>
              <a:pPr>
                <a:defRPr/>
              </a:pPr>
              <a:t>‹#›</a:t>
            </a:fld>
            <a:endParaRPr lang="es-ES"/>
          </a:p>
        </p:txBody>
      </p:sp>
    </p:spTree>
    <p:extLst>
      <p:ext uri="{BB962C8B-B14F-4D97-AF65-F5344CB8AC3E}">
        <p14:creationId xmlns:p14="http://schemas.microsoft.com/office/powerpoint/2010/main" val="347179317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5" name="Объект 4"/>
          <p:cNvSpPr>
            <a:spLocks noGrp="1"/>
          </p:cNvSpPr>
          <p:nvPr>
            <p:ph sz="quarter" idx="10"/>
          </p:nvPr>
        </p:nvSpPr>
        <p:spPr>
          <a:xfrm>
            <a:off x="8128000" y="5935889"/>
            <a:ext cx="1016000" cy="595313"/>
          </a:xfrm>
          <a:prstGeom prst="rect">
            <a:avLst/>
          </a:prstGeom>
        </p:spPr>
        <p:txBody>
          <a:bodyPr/>
          <a:lstStyle>
            <a:lvl1pPr marL="0" indent="0">
              <a:buNone/>
              <a:defRPr sz="2500" b="0"/>
            </a:lvl1pPr>
          </a:lstStyle>
          <a:p>
            <a:pPr lvl="0"/>
            <a:r>
              <a:rPr lang="ru-RU" smtClean="0"/>
              <a:t>Образец текста</a:t>
            </a:r>
          </a:p>
        </p:txBody>
      </p:sp>
      <p:sp>
        <p:nvSpPr>
          <p:cNvPr id="6" name="Rectangle 6"/>
          <p:cNvSpPr>
            <a:spLocks noGrp="1" noChangeArrowheads="1"/>
          </p:cNvSpPr>
          <p:nvPr>
            <p:ph type="sldNum" sz="quarter" idx="11"/>
          </p:nvPr>
        </p:nvSpPr>
        <p:spPr/>
        <p:txBody>
          <a:bodyPr/>
          <a:lstStyle>
            <a:lvl1pPr algn="l">
              <a:defRPr sz="1500" b="0">
                <a:solidFill>
                  <a:srgbClr val="FF0000"/>
                </a:solidFill>
              </a:defRPr>
            </a:lvl1pPr>
          </a:lstStyle>
          <a:p>
            <a:pPr>
              <a:defRPr/>
            </a:pPr>
            <a:fld id="{CACC7D99-9EEB-450F-A361-9B133ABF88E4}" type="slidenum">
              <a:rPr lang="en-GB" altLang="fr-FR"/>
              <a:pPr>
                <a:defRPr/>
              </a:pPr>
              <a:t>‹#›</a:t>
            </a:fld>
            <a:endParaRPr lang="en-GB" altLang="fr-FR"/>
          </a:p>
        </p:txBody>
      </p:sp>
    </p:spTree>
    <p:extLst>
      <p:ext uri="{BB962C8B-B14F-4D97-AF65-F5344CB8AC3E}">
        <p14:creationId xmlns:p14="http://schemas.microsoft.com/office/powerpoint/2010/main" val="1031298977"/>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B6B33DC1-6D7F-4362-B9A2-01CDB711F8A0}" type="slidenum">
              <a:rPr lang="en-GB" altLang="fr-FR"/>
              <a:pPr>
                <a:defRPr/>
              </a:pPr>
              <a:t>‹#›</a:t>
            </a:fld>
            <a:endParaRPr lang="en-GB" altLang="fr-FR"/>
          </a:p>
        </p:txBody>
      </p:sp>
    </p:spTree>
    <p:extLst>
      <p:ext uri="{BB962C8B-B14F-4D97-AF65-F5344CB8AC3E}">
        <p14:creationId xmlns:p14="http://schemas.microsoft.com/office/powerpoint/2010/main" val="2671756195"/>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E3049D55-343E-44F0-AC67-047F9E9E2122}" type="slidenum">
              <a:rPr lang="en-GB" altLang="fr-FR"/>
              <a:pPr>
                <a:defRPr/>
              </a:pPr>
              <a:t>‹#›</a:t>
            </a:fld>
            <a:endParaRPr lang="en-GB" altLang="fr-FR"/>
          </a:p>
        </p:txBody>
      </p:sp>
    </p:spTree>
    <p:extLst>
      <p:ext uri="{BB962C8B-B14F-4D97-AF65-F5344CB8AC3E}">
        <p14:creationId xmlns:p14="http://schemas.microsoft.com/office/powerpoint/2010/main" val="1772670606"/>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712A76C4-B7A1-41E0-A675-44C00CB9B9D8}" type="slidenum">
              <a:rPr lang="en-GB" altLang="fr-FR"/>
              <a:pPr>
                <a:defRPr/>
              </a:pPr>
              <a:t>‹#›</a:t>
            </a:fld>
            <a:endParaRPr lang="en-GB" altLang="fr-FR"/>
          </a:p>
        </p:txBody>
      </p:sp>
    </p:spTree>
    <p:extLst>
      <p:ext uri="{BB962C8B-B14F-4D97-AF65-F5344CB8AC3E}">
        <p14:creationId xmlns:p14="http://schemas.microsoft.com/office/powerpoint/2010/main" val="1847336303"/>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4DB0340A-F24D-45DC-93A9-719FC1F0D80E}" type="slidenum">
              <a:rPr lang="en-GB" altLang="fr-FR"/>
              <a:pPr>
                <a:defRPr/>
              </a:pPr>
              <a:t>‹#›</a:t>
            </a:fld>
            <a:endParaRPr lang="en-GB" altLang="fr-FR"/>
          </a:p>
        </p:txBody>
      </p:sp>
    </p:spTree>
    <p:extLst>
      <p:ext uri="{BB962C8B-B14F-4D97-AF65-F5344CB8AC3E}">
        <p14:creationId xmlns:p14="http://schemas.microsoft.com/office/powerpoint/2010/main" val="1718655322"/>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3C4EDC37-96D5-4C03-95F1-B58E62ED3451}" type="slidenum">
              <a:rPr lang="en-GB" altLang="fr-FR"/>
              <a:pPr>
                <a:defRPr/>
              </a:pPr>
              <a:t>‹#›</a:t>
            </a:fld>
            <a:endParaRPr lang="en-GB" altLang="fr-FR"/>
          </a:p>
        </p:txBody>
      </p:sp>
    </p:spTree>
    <p:extLst>
      <p:ext uri="{BB962C8B-B14F-4D97-AF65-F5344CB8AC3E}">
        <p14:creationId xmlns:p14="http://schemas.microsoft.com/office/powerpoint/2010/main" val="3419359098"/>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107B50EA-B74F-420A-B60D-20B1CE33FFE7}" type="slidenum">
              <a:rPr lang="en-GB" altLang="fr-FR"/>
              <a:pPr>
                <a:defRPr/>
              </a:pPr>
              <a:t>‹#›</a:t>
            </a:fld>
            <a:endParaRPr lang="en-GB" altLang="fr-FR"/>
          </a:p>
        </p:txBody>
      </p:sp>
    </p:spTree>
    <p:extLst>
      <p:ext uri="{BB962C8B-B14F-4D97-AF65-F5344CB8AC3E}">
        <p14:creationId xmlns:p14="http://schemas.microsoft.com/office/powerpoint/2010/main" val="3472882462"/>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CF44744E-7D38-4DCA-BED4-6E1213ABA82C}" type="slidenum">
              <a:rPr lang="en-GB" altLang="fr-FR"/>
              <a:pPr>
                <a:defRPr/>
              </a:pPr>
              <a:t>‹#›</a:t>
            </a:fld>
            <a:endParaRPr lang="en-GB" altLang="fr-FR"/>
          </a:p>
        </p:txBody>
      </p:sp>
    </p:spTree>
    <p:extLst>
      <p:ext uri="{BB962C8B-B14F-4D97-AF65-F5344CB8AC3E}">
        <p14:creationId xmlns:p14="http://schemas.microsoft.com/office/powerpoint/2010/main" val="287305410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p:txBody>
          <a:bodyPr/>
          <a:lstStyle>
            <a:lvl1pPr algn="l">
              <a:defRPr sz="1500" b="0">
                <a:solidFill>
                  <a:srgbClr val="FF0000"/>
                </a:solidFill>
              </a:defRPr>
            </a:lvl1pPr>
          </a:lstStyle>
          <a:p>
            <a:pPr>
              <a:defRPr/>
            </a:pPr>
            <a:fld id="{D67FD8C5-D68E-49F9-A6C0-62779D4F6AFE}" type="slidenum">
              <a:rPr lang="en-GB" altLang="fr-FR"/>
              <a:pPr>
                <a:defRPr/>
              </a:pPr>
              <a:t>‹#›</a:t>
            </a:fld>
            <a:endParaRPr lang="en-GB" altLang="fr-FR"/>
          </a:p>
        </p:txBody>
      </p:sp>
    </p:spTree>
    <p:extLst>
      <p:ext uri="{BB962C8B-B14F-4D97-AF65-F5344CB8AC3E}">
        <p14:creationId xmlns:p14="http://schemas.microsoft.com/office/powerpoint/2010/main" val="36305971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Layout" Target="../slideLayouts/slideLayout79.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3.emf"/><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4.jpe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9.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dirty="0"/>
              <a:t>42nd meeting of the PAC for </a:t>
            </a:r>
            <a:r>
              <a:rPr lang="en-US" dirty="0" err="1"/>
              <a:t>for</a:t>
            </a:r>
            <a:r>
              <a:rPr lang="en-US" dirty="0"/>
              <a:t> Condensed Matter Physics, June 22-23 2015, Dubna</a:t>
            </a:r>
            <a:endParaRPr lang="ru-RU" dirty="0"/>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BC613174-80CD-400A-848E-C6C106D67AEA}" type="slidenum">
              <a:rPr lang="ru-RU"/>
              <a:pPr>
                <a:defRPr/>
              </a:pPr>
              <a:t>‹#›</a:t>
            </a:fld>
            <a:endParaRPr lang="ru-RU"/>
          </a:p>
        </p:txBody>
      </p:sp>
      <p:pic>
        <p:nvPicPr>
          <p:cNvPr id="1031"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44" r:id="rId1"/>
    <p:sldLayoutId id="2147493645" r:id="rId2"/>
    <p:sldLayoutId id="2147493646" r:id="rId3"/>
    <p:sldLayoutId id="2147493647" r:id="rId4"/>
    <p:sldLayoutId id="2147493648" r:id="rId5"/>
    <p:sldLayoutId id="2147493649" r:id="rId6"/>
    <p:sldLayoutId id="2147493650" r:id="rId7"/>
    <p:sldLayoutId id="2147493651" r:id="rId8"/>
    <p:sldLayoutId id="2147493652" r:id="rId9"/>
    <p:sldLayoutId id="2147493653" r:id="rId10"/>
    <p:sldLayoutId id="2147493654"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2CEA1CE-EB38-4085-8DAB-BB74588AFEC6}" type="slidenum">
              <a:rPr lang="ru-RU"/>
              <a:pPr>
                <a:defRPr/>
              </a:pPr>
              <a:t>‹#›</a:t>
            </a:fld>
            <a:endParaRPr lang="ru-RU"/>
          </a:p>
        </p:txBody>
      </p:sp>
      <p:pic>
        <p:nvPicPr>
          <p:cNvPr id="2055"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55" r:id="rId1"/>
    <p:sldLayoutId id="2147493656" r:id="rId2"/>
    <p:sldLayoutId id="2147493657" r:id="rId3"/>
    <p:sldLayoutId id="2147493658" r:id="rId4"/>
    <p:sldLayoutId id="2147493659" r:id="rId5"/>
    <p:sldLayoutId id="2147493660" r:id="rId6"/>
    <p:sldLayoutId id="2147493661" r:id="rId7"/>
    <p:sldLayoutId id="2147493662" r:id="rId8"/>
    <p:sldLayoutId id="2147493663" r:id="rId9"/>
    <p:sldLayoutId id="2147493664" r:id="rId10"/>
    <p:sldLayoutId id="2147493665"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20F29BE2-7247-48A7-8754-3F26E2F05887}" type="slidenum">
              <a:rPr lang="ru-RU"/>
              <a:pPr>
                <a:defRPr/>
              </a:pPr>
              <a:t>‹#›</a:t>
            </a:fld>
            <a:endParaRPr lang="ru-RU"/>
          </a:p>
        </p:txBody>
      </p:sp>
      <p:pic>
        <p:nvPicPr>
          <p:cNvPr id="3079"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66" r:id="rId1"/>
    <p:sldLayoutId id="2147493667" r:id="rId2"/>
    <p:sldLayoutId id="2147493668" r:id="rId3"/>
    <p:sldLayoutId id="2147493669" r:id="rId4"/>
    <p:sldLayoutId id="2147493670" r:id="rId5"/>
    <p:sldLayoutId id="2147493671" r:id="rId6"/>
    <p:sldLayoutId id="2147493672" r:id="rId7"/>
    <p:sldLayoutId id="2147493673" r:id="rId8"/>
    <p:sldLayoutId id="2147493674" r:id="rId9"/>
    <p:sldLayoutId id="2147493675" r:id="rId10"/>
    <p:sldLayoutId id="2147493676"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44730087-89C0-4318-9E2D-364CCEB2E6E8}" type="slidenum">
              <a:rPr lang="ru-RU"/>
              <a:pPr>
                <a:defRPr/>
              </a:pPr>
              <a:t>‹#›</a:t>
            </a:fld>
            <a:endParaRPr lang="ru-RU"/>
          </a:p>
        </p:txBody>
      </p:sp>
      <p:pic>
        <p:nvPicPr>
          <p:cNvPr id="4103"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77" r:id="rId1"/>
    <p:sldLayoutId id="2147493678" r:id="rId2"/>
    <p:sldLayoutId id="2147493679" r:id="rId3"/>
    <p:sldLayoutId id="2147493680" r:id="rId4"/>
    <p:sldLayoutId id="2147493681" r:id="rId5"/>
    <p:sldLayoutId id="2147493682" r:id="rId6"/>
    <p:sldLayoutId id="2147493683" r:id="rId7"/>
    <p:sldLayoutId id="2147493684" r:id="rId8"/>
    <p:sldLayoutId id="2147493685" r:id="rId9"/>
    <p:sldLayoutId id="2147493686" r:id="rId10"/>
    <p:sldLayoutId id="2147493687"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AE890FE0-F08A-4E4B-AB69-C1BFA4F1E361}" type="slidenum">
              <a:rPr lang="ru-RU"/>
              <a:pPr>
                <a:defRPr/>
              </a:pPr>
              <a:t>‹#›</a:t>
            </a:fld>
            <a:endParaRPr lang="ru-RU"/>
          </a:p>
        </p:txBody>
      </p:sp>
      <p:pic>
        <p:nvPicPr>
          <p:cNvPr id="5127"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88" r:id="rId1"/>
    <p:sldLayoutId id="2147493689" r:id="rId2"/>
    <p:sldLayoutId id="2147493690" r:id="rId3"/>
    <p:sldLayoutId id="2147493691" r:id="rId4"/>
    <p:sldLayoutId id="2147493692" r:id="rId5"/>
    <p:sldLayoutId id="2147493693" r:id="rId6"/>
    <p:sldLayoutId id="2147493694" r:id="rId7"/>
    <p:sldLayoutId id="2147493695" r:id="rId8"/>
    <p:sldLayoutId id="2147493696" r:id="rId9"/>
    <p:sldLayoutId id="2147493697" r:id="rId10"/>
    <p:sldLayoutId id="2147493698"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288"/>
            <a:ext cx="7886700" cy="773112"/>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0" y="871538"/>
            <a:ext cx="7886700" cy="5305425"/>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r>
              <a:rPr lang="ru-RU"/>
              <a:t>22.06.2015</a:t>
            </a:r>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a:t>42nd meeting of the PAC for for Condensed Matter Physics, June 22-23 2015, Dubna</a:t>
            </a:r>
            <a:endParaRPr lang="ru-RU"/>
          </a:p>
        </p:txBody>
      </p:sp>
      <p:sp>
        <p:nvSpPr>
          <p:cNvPr id="6" name="Номер слайда 5"/>
          <p:cNvSpPr>
            <a:spLocks noGrp="1"/>
          </p:cNvSpPr>
          <p:nvPr>
            <p:ph type="sldNum" sz="quarter" idx="4"/>
          </p:nvPr>
        </p:nvSpPr>
        <p:spPr>
          <a:xfrm>
            <a:off x="6457950" y="6356350"/>
            <a:ext cx="10795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863C5AC2-DAD5-4029-ABFB-0CDA0213AFF0}" type="slidenum">
              <a:rPr lang="ru-RU"/>
              <a:pPr>
                <a:defRPr/>
              </a:pPr>
              <a:t>‹#›</a:t>
            </a:fld>
            <a:endParaRPr lang="ru-RU"/>
          </a:p>
        </p:txBody>
      </p:sp>
      <p:pic>
        <p:nvPicPr>
          <p:cNvPr id="6151" name="Рисунок 7"/>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700" y="406400"/>
            <a:ext cx="592138"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Рисунок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3206750"/>
            <a:ext cx="62865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699" r:id="rId1"/>
    <p:sldLayoutId id="2147493700" r:id="rId2"/>
    <p:sldLayoutId id="2147493701" r:id="rId3"/>
    <p:sldLayoutId id="2147493702" r:id="rId4"/>
    <p:sldLayoutId id="2147493703" r:id="rId5"/>
    <p:sldLayoutId id="2147493704" r:id="rId6"/>
    <p:sldLayoutId id="2147493705" r:id="rId7"/>
    <p:sldLayoutId id="2147493706" r:id="rId8"/>
    <p:sldLayoutId id="2147493707" r:id="rId9"/>
    <p:sldLayoutId id="2147493708" r:id="rId10"/>
    <p:sldLayoutId id="2147493709" r:id="rId11"/>
  </p:sldLayoutIdLst>
  <p:hf sldNum="0" hdr="0" dt="0"/>
  <p:txStyles>
    <p:titleStyle>
      <a:lvl1pPr algn="l" rtl="0" eaLnBrk="0" fontAlgn="base" hangingPunct="0">
        <a:lnSpc>
          <a:spcPct val="90000"/>
        </a:lnSpc>
        <a:spcBef>
          <a:spcPct val="0"/>
        </a:spcBef>
        <a:spcAft>
          <a:spcPct val="0"/>
        </a:spcAft>
        <a:defRPr sz="4400" b="1" kern="1200">
          <a:solidFill>
            <a:srgbClr val="002060"/>
          </a:solidFill>
          <a:effectLst>
            <a:outerShdw blurRad="38100" dist="38100" dir="2700000" algn="tl">
              <a:srgbClr val="000000">
                <a:alpha val="43137"/>
              </a:srgbClr>
            </a:outerShdw>
          </a:effectLst>
          <a:latin typeface="Comic Sans MS" panose="030F0702030302020204" pitchFamily="66" charset="0"/>
          <a:ea typeface="+mj-ea"/>
          <a:cs typeface="+mj-cs"/>
        </a:defRPr>
      </a:lvl1pPr>
      <a:lvl2pPr algn="l" rtl="0" eaLnBrk="0" fontAlgn="base" hangingPunct="0">
        <a:lnSpc>
          <a:spcPct val="90000"/>
        </a:lnSpc>
        <a:spcBef>
          <a:spcPct val="0"/>
        </a:spcBef>
        <a:spcAft>
          <a:spcPct val="0"/>
        </a:spcAft>
        <a:defRPr sz="4400" b="1">
          <a:solidFill>
            <a:srgbClr val="002060"/>
          </a:solidFill>
          <a:latin typeface="Comic Sans MS" pitchFamily="66" charset="0"/>
        </a:defRPr>
      </a:lvl2pPr>
      <a:lvl3pPr algn="l" rtl="0" eaLnBrk="0" fontAlgn="base" hangingPunct="0">
        <a:lnSpc>
          <a:spcPct val="90000"/>
        </a:lnSpc>
        <a:spcBef>
          <a:spcPct val="0"/>
        </a:spcBef>
        <a:spcAft>
          <a:spcPct val="0"/>
        </a:spcAft>
        <a:defRPr sz="4400" b="1">
          <a:solidFill>
            <a:srgbClr val="002060"/>
          </a:solidFill>
          <a:latin typeface="Comic Sans MS" pitchFamily="66" charset="0"/>
        </a:defRPr>
      </a:lvl3pPr>
      <a:lvl4pPr algn="l" rtl="0" eaLnBrk="0" fontAlgn="base" hangingPunct="0">
        <a:lnSpc>
          <a:spcPct val="90000"/>
        </a:lnSpc>
        <a:spcBef>
          <a:spcPct val="0"/>
        </a:spcBef>
        <a:spcAft>
          <a:spcPct val="0"/>
        </a:spcAft>
        <a:defRPr sz="4400" b="1">
          <a:solidFill>
            <a:srgbClr val="002060"/>
          </a:solidFill>
          <a:latin typeface="Comic Sans MS" pitchFamily="66" charset="0"/>
        </a:defRPr>
      </a:lvl4pPr>
      <a:lvl5pPr algn="l" rtl="0" eaLnBrk="0" fontAlgn="base" hangingPunct="0">
        <a:lnSpc>
          <a:spcPct val="90000"/>
        </a:lnSpc>
        <a:spcBef>
          <a:spcPct val="0"/>
        </a:spcBef>
        <a:spcAft>
          <a:spcPct val="0"/>
        </a:spcAft>
        <a:defRPr sz="4400" b="1">
          <a:solidFill>
            <a:srgbClr val="002060"/>
          </a:solidFill>
          <a:latin typeface="Comic Sans MS" pitchFamily="66" charset="0"/>
        </a:defRPr>
      </a:lvl5pPr>
      <a:lvl6pPr marL="457200" algn="l" rtl="0" fontAlgn="base">
        <a:lnSpc>
          <a:spcPct val="90000"/>
        </a:lnSpc>
        <a:spcBef>
          <a:spcPct val="0"/>
        </a:spcBef>
        <a:spcAft>
          <a:spcPct val="0"/>
        </a:spcAft>
        <a:defRPr sz="4400" b="1">
          <a:solidFill>
            <a:srgbClr val="002060"/>
          </a:solidFill>
          <a:latin typeface="Comic Sans MS" pitchFamily="66" charset="0"/>
        </a:defRPr>
      </a:lvl6pPr>
      <a:lvl7pPr marL="914400" algn="l" rtl="0" fontAlgn="base">
        <a:lnSpc>
          <a:spcPct val="90000"/>
        </a:lnSpc>
        <a:spcBef>
          <a:spcPct val="0"/>
        </a:spcBef>
        <a:spcAft>
          <a:spcPct val="0"/>
        </a:spcAft>
        <a:defRPr sz="4400" b="1">
          <a:solidFill>
            <a:srgbClr val="002060"/>
          </a:solidFill>
          <a:latin typeface="Comic Sans MS" pitchFamily="66" charset="0"/>
        </a:defRPr>
      </a:lvl7pPr>
      <a:lvl8pPr marL="1371600" algn="l" rtl="0" fontAlgn="base">
        <a:lnSpc>
          <a:spcPct val="90000"/>
        </a:lnSpc>
        <a:spcBef>
          <a:spcPct val="0"/>
        </a:spcBef>
        <a:spcAft>
          <a:spcPct val="0"/>
        </a:spcAft>
        <a:defRPr sz="4400" b="1">
          <a:solidFill>
            <a:srgbClr val="002060"/>
          </a:solidFill>
          <a:latin typeface="Comic Sans MS" pitchFamily="66" charset="0"/>
        </a:defRPr>
      </a:lvl8pPr>
      <a:lvl9pPr marL="1828800" algn="l" rtl="0" fontAlgn="base">
        <a:lnSpc>
          <a:spcPct val="90000"/>
        </a:lnSpc>
        <a:spcBef>
          <a:spcPct val="0"/>
        </a:spcBef>
        <a:spcAft>
          <a:spcPct val="0"/>
        </a:spcAft>
        <a:defRPr sz="4400" b="1">
          <a:solidFill>
            <a:srgbClr val="002060"/>
          </a:solidFill>
          <a:latin typeface="Comic Sans MS" pitchFamily="66"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b="1" kern="120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title"/>
          </p:nvPr>
        </p:nvSpPr>
        <p:spPr bwMode="auto">
          <a:xfrm>
            <a:off x="2155825" y="273050"/>
            <a:ext cx="48323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ru-RU" smtClean="0"/>
              <a:t>Click to edit the title text format</a:t>
            </a:r>
          </a:p>
        </p:txBody>
      </p:sp>
      <p:sp>
        <p:nvSpPr>
          <p:cNvPr id="7172" name="Rectangle 3"/>
          <p:cNvSpPr>
            <a:spLocks noGrp="1" noChangeArrowheads="1"/>
          </p:cNvSpPr>
          <p:nvPr>
            <p:ph type="body" idx="1"/>
          </p:nvPr>
        </p:nvSpPr>
        <p:spPr bwMode="auto">
          <a:xfrm>
            <a:off x="457200" y="1604963"/>
            <a:ext cx="8045450"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5578" rIns="0" bIns="0" numCol="1" anchor="t" anchorCtr="0" compatLnSpc="1">
            <a:prstTxWarp prst="textNoShape">
              <a:avLst/>
            </a:prstTxWarp>
          </a:bodyPr>
          <a:lstStyle/>
          <a:p>
            <a:pPr lvl="0"/>
            <a:r>
              <a:rPr lang="en-GB" altLang="ru-RU" smtClean="0"/>
              <a:t>Click to edit the outline text format</a:t>
            </a:r>
          </a:p>
          <a:p>
            <a:pPr lvl="1"/>
            <a:r>
              <a:rPr lang="en-GB" altLang="ru-RU" smtClean="0"/>
              <a:t>Second Outline Level</a:t>
            </a:r>
          </a:p>
          <a:p>
            <a:pPr lvl="2"/>
            <a:r>
              <a:rPr lang="en-GB" altLang="ru-RU" smtClean="0"/>
              <a:t>Third Outline Level</a:t>
            </a:r>
          </a:p>
          <a:p>
            <a:pPr lvl="3"/>
            <a:r>
              <a:rPr lang="en-GB" altLang="ru-RU" smtClean="0"/>
              <a:t>Fourth Outline Level</a:t>
            </a:r>
          </a:p>
          <a:p>
            <a:pPr lvl="4"/>
            <a:r>
              <a:rPr lang="en-GB" altLang="ru-RU" smtClean="0"/>
              <a:t>Fifth Outline Level</a:t>
            </a:r>
          </a:p>
          <a:p>
            <a:pPr lvl="4"/>
            <a:r>
              <a:rPr lang="en-GB" altLang="ru-RU" smtClean="0"/>
              <a:t>Sixth Outline Level</a:t>
            </a:r>
          </a:p>
          <a:p>
            <a:pPr lvl="4"/>
            <a:r>
              <a:rPr lang="en-GB" altLang="ru-RU" smtClean="0"/>
              <a:t>Seventh Outline Level</a:t>
            </a:r>
          </a:p>
        </p:txBody>
      </p:sp>
      <p:sp>
        <p:nvSpPr>
          <p:cNvPr id="2" name="Rectangle 4"/>
          <p:cNvSpPr>
            <a:spLocks noGrp="1" noChangeArrowheads="1"/>
          </p:cNvSpPr>
          <p:nvPr>
            <p:ph type="dt"/>
          </p:nvPr>
        </p:nvSpPr>
        <p:spPr bwMode="auto">
          <a:xfrm>
            <a:off x="457200" y="6246813"/>
            <a:ext cx="212883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hangingPunct="1">
              <a:buFont typeface="Times New Roman" pitchFamily="16" charset="0"/>
              <a:buNone/>
              <a:tabLst>
                <a:tab pos="449263" algn="l"/>
                <a:tab pos="898525" algn="l"/>
                <a:tab pos="1347788" algn="l"/>
                <a:tab pos="1797050" algn="l"/>
              </a:tabLst>
              <a:defRPr sz="1400">
                <a:solidFill>
                  <a:srgbClr val="FFFFFF"/>
                </a:solidFill>
                <a:latin typeface="Times New Roman" pitchFamily="16" charset="0"/>
                <a:ea typeface="SimSun" charset="-122"/>
                <a:cs typeface="+mn-cs"/>
              </a:defRPr>
            </a:lvl1pPr>
          </a:lstStyle>
          <a:p>
            <a:pPr>
              <a:defRPr/>
            </a:pPr>
            <a:endParaRPr lang="en-US"/>
          </a:p>
        </p:txBody>
      </p:sp>
      <p:sp>
        <p:nvSpPr>
          <p:cNvPr id="3077" name="Rectangle 5"/>
          <p:cNvSpPr>
            <a:spLocks noGrp="1" noChangeArrowheads="1"/>
          </p:cNvSpPr>
          <p:nvPr>
            <p:ph type="ftr"/>
          </p:nvPr>
        </p:nvSpPr>
        <p:spPr bwMode="auto">
          <a:xfrm>
            <a:off x="3127375" y="6246813"/>
            <a:ext cx="289718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1" hangingPunct="1">
              <a:buFont typeface="Times New Roman" pitchFamily="16" charset="0"/>
              <a:buNone/>
              <a:tabLst>
                <a:tab pos="449263" algn="l"/>
                <a:tab pos="898525" algn="l"/>
                <a:tab pos="1347788" algn="l"/>
                <a:tab pos="1797050" algn="l"/>
                <a:tab pos="2246313" algn="l"/>
                <a:tab pos="2695575" algn="l"/>
              </a:tabLst>
              <a:defRPr sz="1400">
                <a:solidFill>
                  <a:srgbClr val="FFFFFF"/>
                </a:solidFill>
                <a:latin typeface="Times New Roman" pitchFamily="16" charset="0"/>
                <a:ea typeface="SimSun" charset="-122"/>
                <a:cs typeface="+mn-cs"/>
              </a:defRPr>
            </a:lvl1pPr>
          </a:lstStyle>
          <a:p>
            <a:pPr>
              <a:defRPr/>
            </a:pPr>
            <a:endParaRPr lang="en-US"/>
          </a:p>
        </p:txBody>
      </p:sp>
      <p:sp>
        <p:nvSpPr>
          <p:cNvPr id="3078" name="Rectangle 6"/>
          <p:cNvSpPr>
            <a:spLocks noGrp="1" noChangeArrowheads="1"/>
          </p:cNvSpPr>
          <p:nvPr>
            <p:ph type="sldNum"/>
          </p:nvPr>
        </p:nvSpPr>
        <p:spPr bwMode="auto">
          <a:xfrm>
            <a:off x="6556375" y="6246813"/>
            <a:ext cx="212883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anose="02020603050405020304" pitchFamily="18" charset="0"/>
              <a:buNone/>
              <a:defRPr sz="1400">
                <a:solidFill>
                  <a:srgbClr val="FFFFFF"/>
                </a:solidFill>
                <a:latin typeface="Times New Roman" panose="02020603050405020304" pitchFamily="18" charset="0"/>
                <a:ea typeface="Droid Sans Fallback" charset="0"/>
                <a:cs typeface="Arial" pitchFamily="34" charset="0"/>
              </a:defRPr>
            </a:lvl1pPr>
          </a:lstStyle>
          <a:p>
            <a:pPr>
              <a:defRPr/>
            </a:pPr>
            <a:fld id="{FC528E44-83F9-42B9-AC3D-3AB097317309}"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493621" r:id="rId1"/>
    <p:sldLayoutId id="2147493622" r:id="rId2"/>
    <p:sldLayoutId id="2147493623" r:id="rId3"/>
    <p:sldLayoutId id="2147493624" r:id="rId4"/>
    <p:sldLayoutId id="2147493625" r:id="rId5"/>
    <p:sldLayoutId id="2147493626" r:id="rId6"/>
    <p:sldLayoutId id="2147493627" r:id="rId7"/>
    <p:sldLayoutId id="2147493628" r:id="rId8"/>
    <p:sldLayoutId id="2147493629" r:id="rId9"/>
    <p:sldLayoutId id="2147493630" r:id="rId10"/>
    <p:sldLayoutId id="2147493631" r:id="rId11"/>
    <p:sldLayoutId id="2147493632" r:id="rId12"/>
    <p:sldLayoutId id="2147493633" r:id="rId13"/>
  </p:sldLayoutIdLst>
  <p:timing>
    <p:tnLst>
      <p:par>
        <p:cTn id="1" dur="indefinite" restart="never" nodeType="tmRoot"/>
      </p:par>
    </p:tnLst>
  </p:timing>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4000">
          <a:solidFill>
            <a:srgbClr val="FFFFFF"/>
          </a:solidFill>
          <a:latin typeface="Arial" charset="0"/>
          <a:ea typeface="Droid Sans Fallback" charset="0"/>
          <a:cs typeface="Droid Sans Fallback" charset="0"/>
        </a:defRPr>
      </a:lvl5pPr>
      <a:lvl6pPr marL="25146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6pPr>
      <a:lvl7pPr marL="29718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7pPr>
      <a:lvl8pPr marL="3429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8pPr>
      <a:lvl9pPr marL="3886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000">
          <a:solidFill>
            <a:srgbClr val="FFFFFF"/>
          </a:solidFill>
          <a:latin typeface="Arial" charset="0"/>
          <a:ea typeface="Droid Sans Fallback" charset="0"/>
          <a:cs typeface="Droid Sans Fallback" charset="0"/>
        </a:defRPr>
      </a:lvl9pPr>
    </p:titleStyle>
    <p:bodyStyle>
      <a:lvl1pPr marL="342900" indent="-342900" algn="l" defTabSz="449263" rtl="0" eaLnBrk="0" fontAlgn="base" hangingPunct="0">
        <a:lnSpc>
          <a:spcPct val="93000"/>
        </a:lnSpc>
        <a:spcBef>
          <a:spcPct val="0"/>
        </a:spcBef>
        <a:spcAft>
          <a:spcPts val="1288"/>
        </a:spcAft>
        <a:buClr>
          <a:srgbClr val="000000"/>
        </a:buClr>
        <a:buSzPct val="100000"/>
        <a:buFont typeface="Times New Roman" pitchFamily="18" charset="0"/>
        <a:buChar char="•"/>
        <a:defRPr sz="2900">
          <a:solidFill>
            <a:srgbClr val="FFFFFF"/>
          </a:solidFill>
          <a:latin typeface="+mn-lt"/>
          <a:ea typeface="+mn-ea"/>
          <a:cs typeface="+mn-cs"/>
        </a:defRPr>
      </a:lvl1pPr>
      <a:lvl2pPr marL="742950" indent="-285750" algn="l" defTabSz="449263" rtl="0" eaLnBrk="0" fontAlgn="base" hangingPunct="0">
        <a:lnSpc>
          <a:spcPct val="93000"/>
        </a:lnSpc>
        <a:spcBef>
          <a:spcPct val="0"/>
        </a:spcBef>
        <a:spcAft>
          <a:spcPts val="1025"/>
        </a:spcAft>
        <a:buClr>
          <a:srgbClr val="000000"/>
        </a:buClr>
        <a:buSzPct val="100000"/>
        <a:buFont typeface="Times New Roman" pitchFamily="18" charset="0"/>
        <a:buChar char="–"/>
        <a:defRPr sz="2500">
          <a:solidFill>
            <a:srgbClr val="FFFFFF"/>
          </a:solidFill>
          <a:latin typeface="+mn-lt"/>
          <a:ea typeface="+mn-ea"/>
          <a:cs typeface="+mn-cs"/>
        </a:defRPr>
      </a:lvl2pPr>
      <a:lvl3pPr marL="1143000" indent="-228600" algn="l" defTabSz="449263" rtl="0" eaLnBrk="0" fontAlgn="base" hangingPunct="0">
        <a:lnSpc>
          <a:spcPct val="93000"/>
        </a:lnSpc>
        <a:spcBef>
          <a:spcPct val="0"/>
        </a:spcBef>
        <a:spcAft>
          <a:spcPts val="775"/>
        </a:spcAft>
        <a:buClr>
          <a:srgbClr val="000000"/>
        </a:buClr>
        <a:buSzPct val="100000"/>
        <a:buFont typeface="Times New Roman" pitchFamily="18" charset="0"/>
        <a:buChar char="•"/>
        <a:defRPr sz="2200">
          <a:solidFill>
            <a:srgbClr val="FFFFFF"/>
          </a:solidFill>
          <a:latin typeface="+mn-lt"/>
          <a:ea typeface="+mn-ea"/>
          <a:cs typeface="+mn-cs"/>
        </a:defRPr>
      </a:lvl3pPr>
      <a:lvl4pPr marL="1600200" indent="-228600" algn="l" defTabSz="449263" rtl="0" eaLnBrk="0" fontAlgn="base" hangingPunct="0">
        <a:lnSpc>
          <a:spcPct val="93000"/>
        </a:lnSpc>
        <a:spcBef>
          <a:spcPct val="0"/>
        </a:spcBef>
        <a:spcAft>
          <a:spcPts val="513"/>
        </a:spcAft>
        <a:buClr>
          <a:srgbClr val="000000"/>
        </a:buClr>
        <a:buSzPct val="100000"/>
        <a:buFont typeface="Times New Roman" pitchFamily="18" charset="0"/>
        <a:buChar char="–"/>
        <a:defRPr sz="2000">
          <a:solidFill>
            <a:srgbClr val="FFFFFF"/>
          </a:solidFill>
          <a:latin typeface="+mn-lt"/>
          <a:ea typeface="+mn-ea"/>
          <a:cs typeface="+mn-cs"/>
        </a:defRPr>
      </a:lvl4pPr>
      <a:lvl5pPr marL="2057400" indent="-228600" algn="l" defTabSz="449263" rtl="0" eaLnBrk="0" fontAlgn="base" hangingPunct="0">
        <a:lnSpc>
          <a:spcPct val="93000"/>
        </a:lnSpc>
        <a:spcBef>
          <a:spcPct val="0"/>
        </a:spcBef>
        <a:spcAft>
          <a:spcPts val="250"/>
        </a:spcAft>
        <a:buClr>
          <a:srgbClr val="000000"/>
        </a:buClr>
        <a:buSzPct val="100000"/>
        <a:buFont typeface="Times New Roman" pitchFamily="18" charset="0"/>
        <a:buChar char="»"/>
        <a:defRPr sz="2000">
          <a:solidFill>
            <a:srgbClr val="FFFFFF"/>
          </a:solidFill>
          <a:latin typeface="+mn-lt"/>
          <a:ea typeface="+mn-ea"/>
          <a:cs typeface="+mn-cs"/>
        </a:defRPr>
      </a:lvl5pPr>
      <a:lvl6pPr marL="25146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6pPr>
      <a:lvl7pPr marL="29718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7pPr>
      <a:lvl8pPr marL="34290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8pPr>
      <a:lvl9pPr marL="3886200" indent="-228600" algn="l" defTabSz="449263" rtl="0" eaLnBrk="1" fontAlgn="base" hangingPunct="1">
        <a:lnSpc>
          <a:spcPct val="93000"/>
        </a:lnSpc>
        <a:spcBef>
          <a:spcPct val="0"/>
        </a:spcBef>
        <a:spcAft>
          <a:spcPts val="250"/>
        </a:spcAft>
        <a:buClr>
          <a:srgbClr val="000000"/>
        </a:buClr>
        <a:buSzPct val="100000"/>
        <a:buFont typeface="Times New Roman" pitchFamily="16" charset="0"/>
        <a:defRPr>
          <a:solidFill>
            <a:srgbClr val="FFFFFF"/>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C707A1AB-61D9-4FF9-B93E-675D4CA82428}"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93634" r:id="rId1"/>
    <p:sldLayoutId id="2147493635" r:id="rId2"/>
    <p:sldLayoutId id="2147493636" r:id="rId3"/>
    <p:sldLayoutId id="2147493637" r:id="rId4"/>
    <p:sldLayoutId id="2147493638" r:id="rId5"/>
    <p:sldLayoutId id="2147493639" r:id="rId6"/>
    <p:sldLayoutId id="2147493710" r:id="rId7"/>
    <p:sldLayoutId id="2147493640" r:id="rId8"/>
    <p:sldLayoutId id="2147493641" r:id="rId9"/>
    <p:sldLayoutId id="2147493642" r:id="rId10"/>
    <p:sldLayoutId id="214749364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userDrawn="1"/>
        </p:nvSpPr>
        <p:spPr bwMode="auto">
          <a:xfrm>
            <a:off x="0" y="6597650"/>
            <a:ext cx="9144000" cy="260350"/>
          </a:xfrm>
          <a:prstGeom prst="rect">
            <a:avLst/>
          </a:prstGeom>
          <a:solidFill>
            <a:srgbClr val="22456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sz="1600">
              <a:solidFill>
                <a:srgbClr val="000000"/>
              </a:solidFill>
            </a:endParaRPr>
          </a:p>
        </p:txBody>
      </p:sp>
      <p:sp>
        <p:nvSpPr>
          <p:cNvPr id="9219" name="Rectangle 3"/>
          <p:cNvSpPr>
            <a:spLocks noChangeArrowheads="1"/>
          </p:cNvSpPr>
          <p:nvPr userDrawn="1"/>
        </p:nvSpPr>
        <p:spPr bwMode="black">
          <a:xfrm>
            <a:off x="0" y="6589713"/>
            <a:ext cx="6877050"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b="1">
              <a:solidFill>
                <a:srgbClr val="FF0000"/>
              </a:solidFill>
            </a:endParaRPr>
          </a:p>
        </p:txBody>
      </p:sp>
      <p:sp>
        <p:nvSpPr>
          <p:cNvPr id="9220" name="Rectangle 4"/>
          <p:cNvSpPr>
            <a:spLocks noChangeArrowheads="1"/>
          </p:cNvSpPr>
          <p:nvPr userDrawn="1"/>
        </p:nvSpPr>
        <p:spPr bwMode="auto">
          <a:xfrm>
            <a:off x="0" y="0"/>
            <a:ext cx="9144000" cy="765175"/>
          </a:xfrm>
          <a:prstGeom prst="rect">
            <a:avLst/>
          </a:prstGeom>
          <a:solidFill>
            <a:srgbClr val="224568"/>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sz="1600">
              <a:solidFill>
                <a:srgbClr val="000000"/>
              </a:solidFill>
            </a:endParaRPr>
          </a:p>
        </p:txBody>
      </p:sp>
      <p:sp>
        <p:nvSpPr>
          <p:cNvPr id="9221" name="Rectangle 4"/>
          <p:cNvSpPr>
            <a:spLocks noChangeArrowheads="1"/>
          </p:cNvSpPr>
          <p:nvPr userDrawn="1"/>
        </p:nvSpPr>
        <p:spPr bwMode="black">
          <a:xfrm>
            <a:off x="0" y="6589713"/>
            <a:ext cx="6443663"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z="1400" b="1">
              <a:solidFill>
                <a:srgbClr val="FF0000"/>
              </a:solidFill>
            </a:endParaRPr>
          </a:p>
        </p:txBody>
      </p:sp>
      <p:sp>
        <p:nvSpPr>
          <p:cNvPr id="6" name="Rectangle 6"/>
          <p:cNvSpPr>
            <a:spLocks noGrp="1" noChangeArrowheads="1"/>
          </p:cNvSpPr>
          <p:nvPr>
            <p:ph type="sldNum" sz="quarter" idx="4"/>
          </p:nvPr>
        </p:nvSpPr>
        <p:spPr>
          <a:xfrm>
            <a:off x="8229600" y="6553200"/>
            <a:ext cx="914400" cy="304800"/>
          </a:xfrm>
          <a:prstGeom prst="rect">
            <a:avLst/>
          </a:prstGeom>
          <a:ln/>
        </p:spPr>
        <p:txBody>
          <a:bodyPr/>
          <a:lstStyle>
            <a:lvl1pPr algn="ctr">
              <a:defRPr sz="1500" b="1">
                <a:solidFill>
                  <a:srgbClr val="FF0000"/>
                </a:solidFill>
              </a:defRPr>
            </a:lvl1pPr>
          </a:lstStyle>
          <a:p>
            <a:pPr>
              <a:defRPr/>
            </a:pPr>
            <a:fld id="{656E9910-36C9-4857-8CE0-A91A61E3E50A}"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sldLayoutIdLst>
    <p:sldLayoutId id="2147493711" r:id="rId1"/>
    <p:sldLayoutId id="2147493712" r:id="rId2"/>
    <p:sldLayoutId id="2147493713" r:id="rId3"/>
    <p:sldLayoutId id="2147493714" r:id="rId4"/>
    <p:sldLayoutId id="2147493715" r:id="rId5"/>
    <p:sldLayoutId id="2147493716" r:id="rId6"/>
    <p:sldLayoutId id="2147493717" r:id="rId7"/>
    <p:sldLayoutId id="2147493718" r:id="rId8"/>
    <p:sldLayoutId id="2147493719" r:id="rId9"/>
    <p:sldLayoutId id="2147493720" r:id="rId10"/>
    <p:sldLayoutId id="2147493721" r:id="rId11"/>
    <p:sldLayoutId id="2147493722" r:id="rId1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Прямоугольник 5"/>
          <p:cNvSpPr>
            <a:spLocks noChangeArrowheads="1"/>
          </p:cNvSpPr>
          <p:nvPr/>
        </p:nvSpPr>
        <p:spPr bwMode="auto">
          <a:xfrm>
            <a:off x="-12700" y="4487863"/>
            <a:ext cx="91440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500" b="1" dirty="0" smtClean="0">
                <a:solidFill>
                  <a:srgbClr val="024674"/>
                </a:solidFill>
              </a:rPr>
              <a:t> Dénes Lajos Nagy</a:t>
            </a:r>
            <a:endParaRPr lang="en-GB" sz="2500" b="1" dirty="0">
              <a:solidFill>
                <a:srgbClr val="024674"/>
              </a:solidFill>
            </a:endParaRPr>
          </a:p>
        </p:txBody>
      </p:sp>
      <p:sp>
        <p:nvSpPr>
          <p:cNvPr id="218115" name="Скругленный прямоугольник 6"/>
          <p:cNvSpPr>
            <a:spLocks noChangeArrowheads="1"/>
          </p:cNvSpPr>
          <p:nvPr/>
        </p:nvSpPr>
        <p:spPr bwMode="auto">
          <a:xfrm>
            <a:off x="571500" y="1501775"/>
            <a:ext cx="8039100" cy="2758202"/>
          </a:xfrm>
          <a:prstGeom prst="roundRect">
            <a:avLst>
              <a:gd name="adj" fmla="val 16667"/>
            </a:avLst>
          </a:pr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p>
            <a:pPr algn="ctr">
              <a:lnSpc>
                <a:spcPct val="120000"/>
              </a:lnSpc>
            </a:pPr>
            <a:r>
              <a:rPr lang="en-GB" sz="3500" b="1" dirty="0" smtClean="0">
                <a:solidFill>
                  <a:srgbClr val="FFFF00"/>
                </a:solidFill>
              </a:rPr>
              <a:t>Some ideas for upgrading the IBR-2 proposal evaluation</a:t>
            </a:r>
            <a:br>
              <a:rPr lang="en-GB" sz="3500" b="1" dirty="0" smtClean="0">
                <a:solidFill>
                  <a:srgbClr val="FFFF00"/>
                </a:solidFill>
              </a:rPr>
            </a:br>
            <a:r>
              <a:rPr lang="en-GB" sz="3500" b="1" dirty="0" smtClean="0">
                <a:solidFill>
                  <a:srgbClr val="FFFF00"/>
                </a:solidFill>
              </a:rPr>
              <a:t>web application</a:t>
            </a:r>
          </a:p>
          <a:p>
            <a:pPr algn="ctr">
              <a:lnSpc>
                <a:spcPct val="120000"/>
              </a:lnSpc>
            </a:pPr>
            <a:endParaRPr lang="en-GB" sz="500" b="1" dirty="0" smtClean="0">
              <a:solidFill>
                <a:srgbClr val="FFFF00"/>
              </a:solidFill>
            </a:endParaRPr>
          </a:p>
          <a:p>
            <a:pPr algn="ctr">
              <a:lnSpc>
                <a:spcPct val="120000"/>
              </a:lnSpc>
            </a:pPr>
            <a:r>
              <a:rPr lang="en-GB" sz="2000" b="1" dirty="0" smtClean="0">
                <a:solidFill>
                  <a:srgbClr val="FFFF00"/>
                </a:solidFill>
              </a:rPr>
              <a:t>January 2018</a:t>
            </a:r>
            <a:endParaRPr lang="en-GB" sz="2000" b="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2184276"/>
            <a:ext cx="8359775" cy="3454792"/>
          </a:xfrm>
          <a:prstGeom prst="rect">
            <a:avLst/>
          </a:prstGeom>
        </p:spPr>
        <p:txBody>
          <a:bodyPr>
            <a:spAutoFit/>
          </a:bodyPr>
          <a:lstStyle/>
          <a:p>
            <a:pPr>
              <a:defRPr/>
            </a:pPr>
            <a:r>
              <a:rPr lang="en-GB" sz="1900" dirty="0" smtClean="0">
                <a:solidFill>
                  <a:srgbClr val="FF0000"/>
                </a:solidFill>
              </a:rPr>
              <a:t>Actors</a:t>
            </a:r>
            <a:r>
              <a:rPr lang="en-GB" sz="1900" dirty="0" smtClean="0">
                <a:solidFill>
                  <a:srgbClr val="004176"/>
                </a:solidFill>
              </a:rPr>
              <a:t> of the IBR-2 proposal process include:</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FF0000"/>
                </a:solidFill>
              </a:rPr>
              <a:t>Proposers</a:t>
            </a:r>
            <a:r>
              <a:rPr lang="en-GB" sz="1900" dirty="0" smtClean="0">
                <a:solidFill>
                  <a:srgbClr val="004176"/>
                </a:solidFill>
              </a:rPr>
              <a:t> and their </a:t>
            </a:r>
            <a:r>
              <a:rPr lang="en-GB" sz="1900" dirty="0">
                <a:solidFill>
                  <a:srgbClr val="FF0000"/>
                </a:solidFill>
              </a:rPr>
              <a:t>C</a:t>
            </a:r>
            <a:r>
              <a:rPr lang="en-GB" sz="1900" dirty="0" smtClean="0">
                <a:solidFill>
                  <a:srgbClr val="FF0000"/>
                </a:solidFill>
              </a:rPr>
              <a:t>o-proposers</a:t>
            </a:r>
            <a:r>
              <a:rPr lang="en-GB" sz="1900" dirty="0" smtClean="0">
                <a:solidFill>
                  <a:srgbClr val="004176"/>
                </a:solidFill>
              </a:rPr>
              <a:t> submitting the proposal</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FF0000"/>
                </a:solidFill>
              </a:rPr>
              <a:t>Local Contacts</a:t>
            </a:r>
            <a:r>
              <a:rPr lang="en-GB" sz="1900" dirty="0" smtClean="0">
                <a:solidFill>
                  <a:srgbClr val="004176"/>
                </a:solidFill>
              </a:rPr>
              <a:t> (beamline scientists) at the IBR-2 spectrometers</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FLNP Scientific Secretary</a:t>
            </a:r>
            <a:endParaRPr lang="en-GB" sz="1900" dirty="0" smtClean="0">
              <a:solidFill>
                <a:srgbClr val="004176"/>
              </a:solidFill>
            </a:endParaRP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FF0000"/>
                </a:solidFill>
              </a:rPr>
              <a:t>Charis</a:t>
            </a:r>
            <a:r>
              <a:rPr lang="en-GB" sz="1900" dirty="0" smtClean="0">
                <a:solidFill>
                  <a:srgbClr val="004176"/>
                </a:solidFill>
              </a:rPr>
              <a:t> of the Expert Groups (EG)</a:t>
            </a:r>
          </a:p>
          <a:p>
            <a:pPr marL="342900" indent="-342900">
              <a:lnSpc>
                <a:spcPct val="150000"/>
              </a:lnSpc>
              <a:buClr>
                <a:srgbClr val="FF0000"/>
              </a:buClr>
              <a:buSzPct val="140000"/>
              <a:buFont typeface="Arial" panose="020B0604020202020204" pitchFamily="34" charset="0"/>
              <a:buChar char="•"/>
              <a:defRPr/>
            </a:pPr>
            <a:r>
              <a:rPr lang="en-GB" sz="1900" dirty="0">
                <a:solidFill>
                  <a:srgbClr val="004176"/>
                </a:solidFill>
              </a:rPr>
              <a:t>EG </a:t>
            </a:r>
            <a:r>
              <a:rPr lang="en-GB" sz="1900" dirty="0" smtClean="0">
                <a:solidFill>
                  <a:srgbClr val="FF0000"/>
                </a:solidFill>
              </a:rPr>
              <a:t>Members</a:t>
            </a:r>
            <a:r>
              <a:rPr lang="en-GB" sz="1900" dirty="0" smtClean="0">
                <a:solidFill>
                  <a:srgbClr val="004176"/>
                </a:solidFill>
              </a:rPr>
              <a:t> (reviewers)</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FLNP </a:t>
            </a:r>
            <a:r>
              <a:rPr lang="en-GB" sz="1900" dirty="0" smtClean="0">
                <a:solidFill>
                  <a:srgbClr val="FF0000"/>
                </a:solidFill>
              </a:rPr>
              <a:t>Directorate</a:t>
            </a:r>
            <a:endParaRPr lang="en-GB" sz="1900" dirty="0" smtClean="0">
              <a:solidFill>
                <a:srgbClr val="004176"/>
              </a:solidFill>
            </a:endParaRPr>
          </a:p>
          <a:p>
            <a:pPr marL="342900" indent="-342900">
              <a:lnSpc>
                <a:spcPct val="150000"/>
              </a:lnSpc>
              <a:buClr>
                <a:srgbClr val="FF0000"/>
              </a:buClr>
              <a:buSzPct val="140000"/>
              <a:buFont typeface="Arial" panose="020B0604020202020204" pitchFamily="34" charset="0"/>
              <a:buChar char="•"/>
              <a:defRPr/>
            </a:pPr>
            <a:endParaRPr lang="en-GB" sz="1900" dirty="0" smtClean="0">
              <a:solidFill>
                <a:srgbClr val="004176"/>
              </a:solidFill>
            </a:endParaRPr>
          </a:p>
        </p:txBody>
      </p:sp>
      <p:sp>
        <p:nvSpPr>
          <p:cNvPr id="5" name="Прямоугольник 1"/>
          <p:cNvSpPr>
            <a:spLocks noChangeArrowheads="1"/>
          </p:cNvSpPr>
          <p:nvPr/>
        </p:nvSpPr>
        <p:spPr bwMode="auto">
          <a:xfrm>
            <a:off x="1894987" y="552450"/>
            <a:ext cx="535402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000" dirty="0" smtClean="0">
                <a:solidFill>
                  <a:srgbClr val="C00000"/>
                </a:solidFill>
              </a:rPr>
              <a:t>The IBR-2 proposal process and its IT background </a:t>
            </a:r>
            <a:endParaRPr lang="en-GB" sz="3000" dirty="0">
              <a:solidFill>
                <a:srgbClr val="C00000"/>
              </a:solidFill>
            </a:endParaRPr>
          </a:p>
        </p:txBody>
      </p:sp>
    </p:spTree>
    <p:extLst>
      <p:ext uri="{BB962C8B-B14F-4D97-AF65-F5344CB8AC3E}">
        <p14:creationId xmlns:p14="http://schemas.microsoft.com/office/powerpoint/2010/main" val="1601759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1761489"/>
            <a:ext cx="8359775" cy="4331955"/>
          </a:xfrm>
          <a:prstGeom prst="rect">
            <a:avLst/>
          </a:prstGeom>
        </p:spPr>
        <p:txBody>
          <a:bodyPr>
            <a:spAutoFit/>
          </a:bodyPr>
          <a:lstStyle/>
          <a:p>
            <a:pPr>
              <a:defRPr/>
            </a:pPr>
            <a:r>
              <a:rPr lang="en-GB" sz="1900" dirty="0" smtClean="0">
                <a:solidFill>
                  <a:srgbClr val="FF0000"/>
                </a:solidFill>
              </a:rPr>
              <a:t>Steps</a:t>
            </a:r>
            <a:r>
              <a:rPr lang="en-GB" sz="1900" dirty="0" smtClean="0">
                <a:solidFill>
                  <a:srgbClr val="004176"/>
                </a:solidFill>
              </a:rPr>
              <a:t> of the IBR-2 proposal process:</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Main Proposer uploads</a:t>
            </a:r>
            <a:r>
              <a:rPr lang="en-GB" sz="1900" dirty="0" smtClean="0">
                <a:solidFill>
                  <a:srgbClr val="004176"/>
                </a:solidFill>
              </a:rPr>
              <a:t> the proposal to the web application.</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Scientific Secretary assigns</a:t>
            </a:r>
            <a:r>
              <a:rPr lang="en-GB" sz="1900" dirty="0" smtClean="0">
                <a:solidFill>
                  <a:srgbClr val="004176"/>
                </a:solidFill>
              </a:rPr>
              <a:t> the proposals </a:t>
            </a:r>
            <a:r>
              <a:rPr lang="en-GB" sz="1900" dirty="0">
                <a:solidFill>
                  <a:srgbClr val="004176"/>
                </a:solidFill>
              </a:rPr>
              <a:t>in the web application </a:t>
            </a:r>
            <a:r>
              <a:rPr lang="en-GB" sz="1900" dirty="0" smtClean="0">
                <a:solidFill>
                  <a:srgbClr val="004176"/>
                </a:solidFill>
              </a:rPr>
              <a:t>to EGs and notifies the EG Chairs. Reports on precursor experiments, if available, are sent in e-mail separately.</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EG Chairs</a:t>
            </a:r>
            <a:r>
              <a:rPr lang="en-US" sz="1900" dirty="0" smtClean="0">
                <a:solidFill>
                  <a:srgbClr val="FF0000"/>
                </a:solidFill>
              </a:rPr>
              <a:t> assign</a:t>
            </a:r>
            <a:r>
              <a:rPr lang="en-US" sz="1900" dirty="0" smtClean="0">
                <a:solidFill>
                  <a:srgbClr val="004176"/>
                </a:solidFill>
              </a:rPr>
              <a:t> the proposals </a:t>
            </a:r>
            <a:r>
              <a:rPr lang="en-GB" sz="1900" dirty="0">
                <a:solidFill>
                  <a:srgbClr val="004176"/>
                </a:solidFill>
              </a:rPr>
              <a:t>in the web application </a:t>
            </a:r>
            <a:r>
              <a:rPr lang="en-US" sz="1900" dirty="0" smtClean="0">
                <a:solidFill>
                  <a:srgbClr val="004176"/>
                </a:solidFill>
              </a:rPr>
              <a:t>to reviewers (EG members). Each proposal should be assigned to two reviewers, taking into account their expertize, conflict of interest, proportional load and, in case of continuation proposal, the person of the reviewers of the previous proposals, an off-line task of the EG Chairs.</a:t>
            </a:r>
          </a:p>
        </p:txBody>
      </p:sp>
      <p:sp>
        <p:nvSpPr>
          <p:cNvPr id="5" name="Прямоугольник 1"/>
          <p:cNvSpPr>
            <a:spLocks noChangeArrowheads="1"/>
          </p:cNvSpPr>
          <p:nvPr/>
        </p:nvSpPr>
        <p:spPr bwMode="auto">
          <a:xfrm>
            <a:off x="1894987" y="552450"/>
            <a:ext cx="535402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000" dirty="0" smtClean="0">
                <a:solidFill>
                  <a:srgbClr val="C00000"/>
                </a:solidFill>
              </a:rPr>
              <a:t>The IBR-2 proposal process and its IT background </a:t>
            </a:r>
            <a:endParaRPr lang="en-GB" sz="3000" dirty="0">
              <a:solidFill>
                <a:srgbClr val="C00000"/>
              </a:solidFill>
            </a:endParaRPr>
          </a:p>
        </p:txBody>
      </p:sp>
    </p:spTree>
    <p:extLst>
      <p:ext uri="{BB962C8B-B14F-4D97-AF65-F5344CB8AC3E}">
        <p14:creationId xmlns:p14="http://schemas.microsoft.com/office/powerpoint/2010/main" val="978217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1967970"/>
            <a:ext cx="8359775" cy="3600986"/>
          </a:xfrm>
          <a:prstGeom prst="rect">
            <a:avLst/>
          </a:prstGeom>
        </p:spPr>
        <p:txBody>
          <a:bodyPr>
            <a:spAutoFit/>
          </a:bodyPr>
          <a:lstStyle/>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Scientific Secretary</a:t>
            </a:r>
            <a:r>
              <a:rPr lang="en-GB" sz="1900" dirty="0" smtClean="0">
                <a:solidFill>
                  <a:srgbClr val="004176"/>
                </a:solidFill>
              </a:rPr>
              <a:t> notifies the Reviewers and sends them the available reports on precursor experiments in separate e-mails.</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Reviewers</a:t>
            </a:r>
            <a:r>
              <a:rPr lang="en-GB" sz="1900" dirty="0" smtClean="0">
                <a:solidFill>
                  <a:srgbClr val="004176"/>
                </a:solidFill>
              </a:rPr>
              <a:t> assess the proposals off-line, also taking into account reports on precursor experiments. They upload their </a:t>
            </a:r>
            <a:r>
              <a:rPr lang="en-US" sz="1900" dirty="0" smtClean="0">
                <a:solidFill>
                  <a:srgbClr val="004176"/>
                </a:solidFill>
              </a:rPr>
              <a:t>scores and reports </a:t>
            </a:r>
            <a:r>
              <a:rPr lang="en-GB" sz="1900" dirty="0" smtClean="0">
                <a:solidFill>
                  <a:srgbClr val="004176"/>
                </a:solidFill>
              </a:rPr>
              <a:t>to the web application.</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Scientific Secretary</a:t>
            </a:r>
            <a:r>
              <a:rPr lang="en-GB" sz="1900" dirty="0" smtClean="0">
                <a:solidFill>
                  <a:srgbClr val="004176"/>
                </a:solidFill>
              </a:rPr>
              <a:t> may discuss the reviews with </a:t>
            </a:r>
            <a:r>
              <a:rPr lang="en-GB" sz="1900" dirty="0" smtClean="0">
                <a:solidFill>
                  <a:srgbClr val="FF0000"/>
                </a:solidFill>
              </a:rPr>
              <a:t>Local Contacts</a:t>
            </a:r>
            <a:r>
              <a:rPr lang="en-GB" sz="1900" dirty="0" smtClean="0">
                <a:solidFill>
                  <a:srgbClr val="004176"/>
                </a:solidFill>
              </a:rPr>
              <a:t> and drafts the decision.</a:t>
            </a:r>
          </a:p>
          <a:p>
            <a:pPr marL="342900" indent="-342900">
              <a:lnSpc>
                <a:spcPct val="150000"/>
              </a:lnSpc>
              <a:buClr>
                <a:srgbClr val="FF0000"/>
              </a:buClr>
              <a:buSzPct val="140000"/>
              <a:buFont typeface="Arial" panose="020B0604020202020204" pitchFamily="34" charset="0"/>
              <a:buChar char="•"/>
              <a:defRPr/>
            </a:pPr>
            <a:r>
              <a:rPr lang="en-GB" sz="1900" dirty="0" smtClean="0">
                <a:solidFill>
                  <a:srgbClr val="004176"/>
                </a:solidFill>
              </a:rPr>
              <a:t>The </a:t>
            </a:r>
            <a:r>
              <a:rPr lang="en-GB" sz="1900" dirty="0" smtClean="0">
                <a:solidFill>
                  <a:srgbClr val="FF0000"/>
                </a:solidFill>
              </a:rPr>
              <a:t>FLNP Directorate</a:t>
            </a:r>
            <a:r>
              <a:rPr lang="en-GB" sz="1900" dirty="0" smtClean="0">
                <a:solidFill>
                  <a:srgbClr val="004176"/>
                </a:solidFill>
              </a:rPr>
              <a:t> meets the final decision on the proposals.</a:t>
            </a:r>
          </a:p>
        </p:txBody>
      </p:sp>
      <p:sp>
        <p:nvSpPr>
          <p:cNvPr id="4" name="Прямоугольник 1"/>
          <p:cNvSpPr>
            <a:spLocks noChangeArrowheads="1"/>
          </p:cNvSpPr>
          <p:nvPr/>
        </p:nvSpPr>
        <p:spPr bwMode="auto">
          <a:xfrm>
            <a:off x="1894987" y="552450"/>
            <a:ext cx="535402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000" dirty="0" smtClean="0">
                <a:solidFill>
                  <a:srgbClr val="C00000"/>
                </a:solidFill>
              </a:rPr>
              <a:t>The IBR-2 proposal process and its IT background </a:t>
            </a:r>
            <a:endParaRPr lang="en-GB" sz="3000" dirty="0">
              <a:solidFill>
                <a:srgbClr val="C00000"/>
              </a:solidFill>
            </a:endParaRPr>
          </a:p>
        </p:txBody>
      </p:sp>
    </p:spTree>
    <p:extLst>
      <p:ext uri="{BB962C8B-B14F-4D97-AF65-F5344CB8AC3E}">
        <p14:creationId xmlns:p14="http://schemas.microsoft.com/office/powerpoint/2010/main" val="3958731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1486190"/>
            <a:ext cx="8359775" cy="4916731"/>
          </a:xfrm>
          <a:prstGeom prst="rect">
            <a:avLst/>
          </a:prstGeom>
        </p:spPr>
        <p:txBody>
          <a:bodyPr>
            <a:spAutoFit/>
          </a:bodyPr>
          <a:lstStyle/>
          <a:p>
            <a:pPr>
              <a:lnSpc>
                <a:spcPct val="150000"/>
              </a:lnSpc>
              <a:buClr>
                <a:srgbClr val="FF0000"/>
              </a:buClr>
              <a:buSzPct val="140000"/>
              <a:defRPr/>
            </a:pPr>
            <a:r>
              <a:rPr lang="en-GB" sz="1900" dirty="0" smtClean="0">
                <a:solidFill>
                  <a:srgbClr val="004176"/>
                </a:solidFill>
              </a:rPr>
              <a:t>The present web application</a:t>
            </a:r>
            <a:r>
              <a:rPr lang="en-US" sz="1900" dirty="0" smtClean="0">
                <a:solidFill>
                  <a:srgbClr val="004176"/>
                </a:solidFill>
              </a:rPr>
              <a:t> demands a lot of unnecessary manual work from the Scientific Secretary, the EG Chairs and the Reviewers that, with the increasing number of proposals, results in delays of the process up to three weeks. The shortcomings of the web application include:</a:t>
            </a:r>
            <a:endParaRPr lang="en-GB" sz="1900" dirty="0" smtClean="0">
              <a:solidFill>
                <a:srgbClr val="004176"/>
              </a:solidFill>
            </a:endParaRPr>
          </a:p>
          <a:p>
            <a:pPr marL="342900" indent="-342900">
              <a:lnSpc>
                <a:spcPct val="150000"/>
              </a:lnSpc>
              <a:buClr>
                <a:srgbClr val="FF0000"/>
              </a:buClr>
              <a:buSzPct val="140000"/>
              <a:buFont typeface="Arial" panose="020B0604020202020204" pitchFamily="34" charset="0"/>
              <a:buChar char="•"/>
              <a:defRPr/>
            </a:pPr>
            <a:r>
              <a:rPr lang="en-US" sz="1900" dirty="0">
                <a:solidFill>
                  <a:srgbClr val="004176"/>
                </a:solidFill>
              </a:rPr>
              <a:t>It</a:t>
            </a:r>
            <a:r>
              <a:rPr lang="en-US" sz="1900" dirty="0" smtClean="0">
                <a:solidFill>
                  <a:srgbClr val="FF0000"/>
                </a:solidFill>
              </a:rPr>
              <a:t> doesn’t support an on-line work</a:t>
            </a:r>
            <a:r>
              <a:rPr lang="en-US" sz="1900" dirty="0" smtClean="0">
                <a:solidFill>
                  <a:srgbClr val="004176"/>
                </a:solidFill>
              </a:rPr>
              <a:t> of the</a:t>
            </a:r>
            <a:r>
              <a:rPr lang="en-US" sz="1900" dirty="0">
                <a:solidFill>
                  <a:srgbClr val="004176"/>
                </a:solidFill>
              </a:rPr>
              <a:t> Scientific Secretary, the EG Chairs and the </a:t>
            </a:r>
            <a:r>
              <a:rPr lang="en-US" sz="1900" dirty="0" smtClean="0">
                <a:solidFill>
                  <a:srgbClr val="004176"/>
                </a:solidFill>
              </a:rPr>
              <a:t>Reviewers; the manual copy-past work is very time-consuming and it is the source of possible errors.</a:t>
            </a:r>
          </a:p>
          <a:p>
            <a:pPr marL="342900" indent="-342900">
              <a:lnSpc>
                <a:spcPct val="150000"/>
              </a:lnSpc>
              <a:buClr>
                <a:srgbClr val="FF0000"/>
              </a:buClr>
              <a:buSzPct val="140000"/>
              <a:buFont typeface="Arial" panose="020B0604020202020204" pitchFamily="34" charset="0"/>
              <a:buChar char="•"/>
              <a:defRPr/>
            </a:pPr>
            <a:r>
              <a:rPr lang="en-US" sz="1900" dirty="0" smtClean="0">
                <a:solidFill>
                  <a:srgbClr val="004176"/>
                </a:solidFill>
              </a:rPr>
              <a:t>It supports </a:t>
            </a:r>
            <a:r>
              <a:rPr lang="en-US" sz="1900" dirty="0" smtClean="0">
                <a:solidFill>
                  <a:srgbClr val="FF0000"/>
                </a:solidFill>
              </a:rPr>
              <a:t>no direct access</a:t>
            </a:r>
            <a:r>
              <a:rPr lang="en-US" sz="1900" dirty="0" smtClean="0">
                <a:solidFill>
                  <a:srgbClr val="004176"/>
                </a:solidFill>
              </a:rPr>
              <a:t> either to </a:t>
            </a:r>
            <a:r>
              <a:rPr lang="en-US" sz="1900" dirty="0" smtClean="0">
                <a:solidFill>
                  <a:srgbClr val="FF0000"/>
                </a:solidFill>
              </a:rPr>
              <a:t>experimental reports</a:t>
            </a:r>
            <a:r>
              <a:rPr lang="en-US" sz="1900" dirty="0" smtClean="0">
                <a:solidFill>
                  <a:srgbClr val="004176"/>
                </a:solidFill>
              </a:rPr>
              <a:t> of precursor experiments or to </a:t>
            </a:r>
            <a:r>
              <a:rPr lang="en-US" sz="1900" dirty="0" smtClean="0">
                <a:solidFill>
                  <a:srgbClr val="FF0000"/>
                </a:solidFill>
              </a:rPr>
              <a:t>previous proposals</a:t>
            </a:r>
            <a:r>
              <a:rPr lang="en-US" sz="1900" dirty="0" smtClean="0">
                <a:solidFill>
                  <a:srgbClr val="004176"/>
                </a:solidFill>
              </a:rPr>
              <a:t> of the Proposers and Co-proposers.</a:t>
            </a:r>
          </a:p>
          <a:p>
            <a:pPr marL="342900" indent="-342900">
              <a:lnSpc>
                <a:spcPct val="150000"/>
              </a:lnSpc>
              <a:buClr>
                <a:srgbClr val="FF0000"/>
              </a:buClr>
              <a:buSzPct val="140000"/>
              <a:buFont typeface="Arial" panose="020B0604020202020204" pitchFamily="34" charset="0"/>
              <a:buChar char="•"/>
              <a:defRPr/>
            </a:pPr>
            <a:endParaRPr lang="en-GB" sz="1900" dirty="0" smtClean="0">
              <a:solidFill>
                <a:srgbClr val="004176"/>
              </a:solidFill>
            </a:endParaRPr>
          </a:p>
        </p:txBody>
      </p:sp>
      <p:sp>
        <p:nvSpPr>
          <p:cNvPr id="4" name="Прямоугольник 1"/>
          <p:cNvSpPr>
            <a:spLocks noChangeArrowheads="1"/>
          </p:cNvSpPr>
          <p:nvPr/>
        </p:nvSpPr>
        <p:spPr bwMode="auto">
          <a:xfrm>
            <a:off x="226142" y="660602"/>
            <a:ext cx="86917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3000" dirty="0" smtClean="0">
                <a:solidFill>
                  <a:srgbClr val="C00000"/>
                </a:solidFill>
              </a:rPr>
              <a:t>Shortcomings of the present web application</a:t>
            </a:r>
            <a:endParaRPr lang="en-GB" sz="3000" dirty="0">
              <a:solidFill>
                <a:srgbClr val="C00000"/>
              </a:solidFill>
            </a:endParaRPr>
          </a:p>
        </p:txBody>
      </p:sp>
    </p:spTree>
    <p:extLst>
      <p:ext uri="{BB962C8B-B14F-4D97-AF65-F5344CB8AC3E}">
        <p14:creationId xmlns:p14="http://schemas.microsoft.com/office/powerpoint/2010/main" val="2471869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1378038"/>
            <a:ext cx="8359775" cy="4916731"/>
          </a:xfrm>
          <a:prstGeom prst="rect">
            <a:avLst/>
          </a:prstGeom>
        </p:spPr>
        <p:txBody>
          <a:bodyPr>
            <a:spAutoFit/>
          </a:bodyPr>
          <a:lstStyle/>
          <a:p>
            <a:pPr marL="342900" indent="-342900">
              <a:lnSpc>
                <a:spcPct val="150000"/>
              </a:lnSpc>
              <a:buClr>
                <a:srgbClr val="FF0000"/>
              </a:buClr>
              <a:buSzPct val="140000"/>
              <a:buFont typeface="Arial" panose="020B0604020202020204" pitchFamily="34" charset="0"/>
              <a:buChar char="•"/>
              <a:defRPr/>
            </a:pPr>
            <a:r>
              <a:rPr lang="en-US" sz="1900" dirty="0" smtClean="0">
                <a:solidFill>
                  <a:srgbClr val="004176"/>
                </a:solidFill>
              </a:rPr>
              <a:t>It </a:t>
            </a:r>
            <a:r>
              <a:rPr lang="en-US" sz="1900" dirty="0" smtClean="0">
                <a:solidFill>
                  <a:srgbClr val="FF0000"/>
                </a:solidFill>
              </a:rPr>
              <a:t>doesn’t support</a:t>
            </a:r>
            <a:r>
              <a:rPr lang="en-US" sz="1900" dirty="0" smtClean="0">
                <a:solidFill>
                  <a:srgbClr val="004176"/>
                </a:solidFill>
              </a:rPr>
              <a:t> selecting the Reviewers by the EG Chairs with respect to </a:t>
            </a:r>
            <a:r>
              <a:rPr lang="en-US" sz="1900" dirty="0">
                <a:solidFill>
                  <a:srgbClr val="FF0000"/>
                </a:solidFill>
              </a:rPr>
              <a:t>expertize, conflict of interest, proportional load</a:t>
            </a:r>
            <a:r>
              <a:rPr lang="en-US" sz="1900" dirty="0">
                <a:solidFill>
                  <a:srgbClr val="004176"/>
                </a:solidFill>
              </a:rPr>
              <a:t> and, in case of continuation proposal, the </a:t>
            </a:r>
            <a:r>
              <a:rPr lang="en-US" sz="1900" dirty="0">
                <a:solidFill>
                  <a:srgbClr val="FF0000"/>
                </a:solidFill>
              </a:rPr>
              <a:t>person of the reviewers of the previous </a:t>
            </a:r>
            <a:r>
              <a:rPr lang="en-US" sz="1900" dirty="0" smtClean="0">
                <a:solidFill>
                  <a:srgbClr val="FF0000"/>
                </a:solidFill>
              </a:rPr>
              <a:t>proposals</a:t>
            </a:r>
            <a:r>
              <a:rPr lang="en-US" sz="1900" dirty="0" smtClean="0">
                <a:solidFill>
                  <a:srgbClr val="004176"/>
                </a:solidFill>
              </a:rPr>
              <a:t>.</a:t>
            </a:r>
          </a:p>
          <a:p>
            <a:pPr>
              <a:lnSpc>
                <a:spcPct val="150000"/>
              </a:lnSpc>
              <a:buClr>
                <a:srgbClr val="FF0000"/>
              </a:buClr>
              <a:buSzPct val="140000"/>
              <a:defRPr/>
            </a:pPr>
            <a:r>
              <a:rPr lang="en-US" sz="1900" dirty="0" smtClean="0">
                <a:solidFill>
                  <a:srgbClr val="004176"/>
                </a:solidFill>
              </a:rPr>
              <a:t>As a makeshift, the missing functions of the web application have been provisionally and partially supported by off-line </a:t>
            </a:r>
            <a:r>
              <a:rPr lang="en-US" sz="1900" dirty="0" smtClean="0">
                <a:solidFill>
                  <a:srgbClr val="FF0000"/>
                </a:solidFill>
              </a:rPr>
              <a:t>spreadsheets</a:t>
            </a:r>
            <a:r>
              <a:rPr lang="en-US" sz="1900" dirty="0" smtClean="0">
                <a:solidFill>
                  <a:srgbClr val="004176"/>
                </a:solidFill>
              </a:rPr>
              <a:t> which will be shown separately. However, these functions </a:t>
            </a:r>
            <a:r>
              <a:rPr lang="en-US" sz="1900" dirty="0" smtClean="0">
                <a:solidFill>
                  <a:srgbClr val="FF0000"/>
                </a:solidFill>
              </a:rPr>
              <a:t>should be integrated in the web application</a:t>
            </a:r>
            <a:r>
              <a:rPr lang="en-US" sz="1900" dirty="0" smtClean="0">
                <a:solidFill>
                  <a:srgbClr val="004176"/>
                </a:solidFill>
              </a:rPr>
              <a:t> resulting in an up-to-date system similar to those used by authors, editors and referees of scientific journals. This requires an estimated </a:t>
            </a:r>
            <a:r>
              <a:rPr lang="en-US" sz="1900" dirty="0" smtClean="0">
                <a:solidFill>
                  <a:srgbClr val="FF0000"/>
                </a:solidFill>
              </a:rPr>
              <a:t>effort of about 6 months</a:t>
            </a:r>
            <a:r>
              <a:rPr lang="en-US" sz="1900" dirty="0" smtClean="0">
                <a:solidFill>
                  <a:srgbClr val="004176"/>
                </a:solidFill>
              </a:rPr>
              <a:t> of  a professional web programmer in close interaction with the FLNP Directorate and the Scientific Secretary.</a:t>
            </a:r>
          </a:p>
        </p:txBody>
      </p:sp>
      <p:sp>
        <p:nvSpPr>
          <p:cNvPr id="4" name="Прямоугольник 1"/>
          <p:cNvSpPr>
            <a:spLocks noChangeArrowheads="1"/>
          </p:cNvSpPr>
          <p:nvPr/>
        </p:nvSpPr>
        <p:spPr bwMode="auto">
          <a:xfrm>
            <a:off x="226142" y="660602"/>
            <a:ext cx="86917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3000" dirty="0" smtClean="0">
                <a:solidFill>
                  <a:srgbClr val="C00000"/>
                </a:solidFill>
              </a:rPr>
              <a:t>Shortcomings of the present web application</a:t>
            </a:r>
            <a:endParaRPr lang="en-GB" sz="3000" dirty="0">
              <a:solidFill>
                <a:srgbClr val="C00000"/>
              </a:solidFill>
            </a:endParaRPr>
          </a:p>
        </p:txBody>
      </p:sp>
    </p:spTree>
    <p:extLst>
      <p:ext uri="{BB962C8B-B14F-4D97-AF65-F5344CB8AC3E}">
        <p14:creationId xmlns:p14="http://schemas.microsoft.com/office/powerpoint/2010/main" val="1492730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113" y="2505671"/>
            <a:ext cx="8359775" cy="1846659"/>
          </a:xfrm>
          <a:prstGeom prst="rect">
            <a:avLst/>
          </a:prstGeom>
        </p:spPr>
        <p:txBody>
          <a:bodyPr>
            <a:spAutoFit/>
          </a:bodyPr>
          <a:lstStyle/>
          <a:p>
            <a:pPr>
              <a:lnSpc>
                <a:spcPct val="150000"/>
              </a:lnSpc>
              <a:buClr>
                <a:srgbClr val="FF0000"/>
              </a:buClr>
              <a:buSzPct val="140000"/>
              <a:defRPr/>
            </a:pPr>
            <a:r>
              <a:rPr lang="en-US" sz="1900" dirty="0" smtClean="0">
                <a:solidFill>
                  <a:srgbClr val="FF0000"/>
                </a:solidFill>
              </a:rPr>
              <a:t>The PAC recommends the FLNP Directorate to upgrade the IBR-2 proposal evaluation web application to a professional system supporting the work of proposers, reviewers and the </a:t>
            </a:r>
            <a:r>
              <a:rPr lang="hu-HU" sz="1900" dirty="0" smtClean="0">
                <a:solidFill>
                  <a:srgbClr val="FF0000"/>
                </a:solidFill>
              </a:rPr>
              <a:t>FLNP management </a:t>
            </a:r>
            <a:r>
              <a:rPr lang="en-US" sz="1900" smtClean="0">
                <a:solidFill>
                  <a:srgbClr val="FF0000"/>
                </a:solidFill>
              </a:rPr>
              <a:t>and </a:t>
            </a:r>
            <a:r>
              <a:rPr lang="en-US" sz="1900" dirty="0" smtClean="0">
                <a:solidFill>
                  <a:srgbClr val="FF0000"/>
                </a:solidFill>
              </a:rPr>
              <a:t>to consider entrusting with this task the Laboratory of Information Technology</a:t>
            </a:r>
            <a:r>
              <a:rPr lang="en-US" sz="1900" dirty="0" smtClean="0">
                <a:solidFill>
                  <a:srgbClr val="004176"/>
                </a:solidFill>
              </a:rPr>
              <a:t>.</a:t>
            </a:r>
          </a:p>
        </p:txBody>
      </p:sp>
      <p:sp>
        <p:nvSpPr>
          <p:cNvPr id="4" name="Прямоугольник 1"/>
          <p:cNvSpPr>
            <a:spLocks noChangeArrowheads="1"/>
          </p:cNvSpPr>
          <p:nvPr/>
        </p:nvSpPr>
        <p:spPr bwMode="auto">
          <a:xfrm>
            <a:off x="226142" y="660602"/>
            <a:ext cx="86917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3000" dirty="0" smtClean="0">
                <a:solidFill>
                  <a:srgbClr val="C00000"/>
                </a:solidFill>
              </a:rPr>
              <a:t>Proposed recommendation by the PAC</a:t>
            </a:r>
            <a:endParaRPr lang="en-GB" sz="3000" dirty="0">
              <a:solidFill>
                <a:srgbClr val="C00000"/>
              </a:solidFill>
            </a:endParaRPr>
          </a:p>
        </p:txBody>
      </p:sp>
    </p:spTree>
    <p:extLst>
      <p:ext uri="{BB962C8B-B14F-4D97-AF65-F5344CB8AC3E}">
        <p14:creationId xmlns:p14="http://schemas.microsoft.com/office/powerpoint/2010/main" val="4096090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38175" y="2813050"/>
            <a:ext cx="7867650" cy="627063"/>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defRPr/>
            </a:pPr>
            <a:r>
              <a:rPr lang="en-GB" sz="3500" dirty="0" smtClean="0">
                <a:solidFill>
                  <a:schemeClr val="tx1"/>
                </a:solidFill>
                <a:effectLst>
                  <a:outerShdw blurRad="38100" dist="38100" dir="2700000" algn="tl">
                    <a:srgbClr val="C0C0C0"/>
                  </a:outerShdw>
                </a:effectLst>
              </a:rPr>
              <a:t>Thank you for your attention</a:t>
            </a:r>
            <a:endParaRPr lang="en-GB" sz="3500" dirty="0">
              <a:solidFill>
                <a:schemeClr val="tx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5_ucansV_shvetsov">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10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Droid Sans Fallback"/>
        <a:cs typeface="Droid Sans Fallback"/>
      </a:majorFont>
      <a:minorFont>
        <a:latin typeface="Arial"/>
        <a:ea typeface="Droid Sans Fallback"/>
        <a:cs typeface="Droid Sans Fallback"/>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Diseño predeterminado">
  <a:themeElements>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Оформление по умолчанию">
  <a:themeElements>
    <a:clrScheme name="6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30393</TotalTime>
  <Words>558</Words>
  <Application>Microsoft Office PowerPoint</Application>
  <PresentationFormat>Экран (4:3)</PresentationFormat>
  <Paragraphs>33</Paragraphs>
  <Slides>8</Slides>
  <Notes>1</Notes>
  <HiddenSlides>0</HiddenSlides>
  <MMClips>0</MMClips>
  <ScaleCrop>false</ScaleCrop>
  <HeadingPairs>
    <vt:vector size="4" baseType="variant">
      <vt:variant>
        <vt:lpstr>Тема</vt:lpstr>
      </vt:variant>
      <vt:variant>
        <vt:i4>9</vt:i4>
      </vt:variant>
      <vt:variant>
        <vt:lpstr>Заголовки слайдов</vt:lpstr>
      </vt:variant>
      <vt:variant>
        <vt:i4>8</vt:i4>
      </vt:variant>
    </vt:vector>
  </HeadingPairs>
  <TitlesOfParts>
    <vt:vector size="17" baseType="lpstr">
      <vt:lpstr>ucansV_shvetsov</vt:lpstr>
      <vt:lpstr>1_ucansV_shvetsov</vt:lpstr>
      <vt:lpstr>2_ucansV_shvetsov</vt:lpstr>
      <vt:lpstr>3_ucansV_shvetsov</vt:lpstr>
      <vt:lpstr>4_ucansV_shvetsov</vt:lpstr>
      <vt:lpstr>5_ucansV_shvetsov</vt:lpstr>
      <vt:lpstr>10_Тема Office</vt:lpstr>
      <vt:lpstr>Diseño predeterminado</vt:lpstr>
      <vt:lpstr>6_Оформление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PAA</dc:creator>
  <cp:lastModifiedBy>DMS</cp:lastModifiedBy>
  <cp:revision>1112</cp:revision>
  <dcterms:created xsi:type="dcterms:W3CDTF">2006-12-22T14:39:55Z</dcterms:created>
  <dcterms:modified xsi:type="dcterms:W3CDTF">2018-01-23T06:01:12Z</dcterms:modified>
</cp:coreProperties>
</file>