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65" r:id="rId4"/>
    <p:sldId id="319" r:id="rId5"/>
    <p:sldId id="320" r:id="rId6"/>
    <p:sldId id="347" r:id="rId7"/>
    <p:sldId id="348" r:id="rId8"/>
    <p:sldId id="351" r:id="rId9"/>
    <p:sldId id="350" r:id="rId10"/>
    <p:sldId id="332" r:id="rId11"/>
    <p:sldId id="353" r:id="rId12"/>
    <p:sldId id="324" r:id="rId13"/>
    <p:sldId id="277" r:id="rId14"/>
    <p:sldId id="278" r:id="rId15"/>
    <p:sldId id="346" r:id="rId16"/>
    <p:sldId id="352" r:id="rId17"/>
  </p:sldIdLst>
  <p:sldSz cx="12192000" cy="6858000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khuu Davaasuren" initials="SD" lastIdx="1" clrIdx="0">
    <p:extLst>
      <p:ext uri="{19B8F6BF-5375-455C-9EA6-DF929625EA0E}">
        <p15:presenceInfo xmlns="" xmlns:p15="http://schemas.microsoft.com/office/powerpoint/2012/main" userId="65a83a73f1ec8b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F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78539-DAE1-4CDC-941D-D9C9D2304691}" v="87" dt="2018-06-04T08:14:13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51916" autoAdjust="0"/>
  </p:normalViewPr>
  <p:slideViewPr>
    <p:cSldViewPr snapToGrid="0">
      <p:cViewPr>
        <p:scale>
          <a:sx n="38" d="100"/>
          <a:sy n="38" d="100"/>
        </p:scale>
        <p:origin x="-3318" y="-17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22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khuu Davaasuren" userId="65a83a73f1ec8bb0" providerId="LiveId" clId="{B539BA16-A3FA-AA4E-87C1-65CBA499BE68}"/>
  </pc:docChgLst>
  <pc:docChgLst>
    <pc:chgData name="Sumkhuu Davaasuren" userId="65a83a73f1ec8bb0" providerId="LiveId" clId="{BA578539-DAE1-4CDC-941D-D9C9D2304691}"/>
    <pc:docChg chg="undo custSel addSld delSld modSld modMainMaster">
      <pc:chgData name="Sumkhuu Davaasuren" userId="65a83a73f1ec8bb0" providerId="LiveId" clId="{BA578539-DAE1-4CDC-941D-D9C9D2304691}" dt="2018-06-10T18:08:08.607" v="2118" actId="1036"/>
      <pc:docMkLst>
        <pc:docMk/>
      </pc:docMkLst>
      <pc:sldChg chg="addSp delSp modSp modNotesTx">
        <pc:chgData name="Sumkhuu Davaasuren" userId="65a83a73f1ec8bb0" providerId="LiveId" clId="{BA578539-DAE1-4CDC-941D-D9C9D2304691}" dt="2018-06-04T08:14:13.310" v="1562" actId="20577"/>
        <pc:sldMkLst>
          <pc:docMk/>
          <pc:sldMk cId="220900703" sldId="256"/>
        </pc:sldMkLst>
        <pc:spChg chg="mod">
          <ac:chgData name="Sumkhuu Davaasuren" userId="65a83a73f1ec8bb0" providerId="LiveId" clId="{BA578539-DAE1-4CDC-941D-D9C9D2304691}" dt="2018-06-04T08:14:13.310" v="1562" actId="20577"/>
          <ac:spMkLst>
            <pc:docMk/>
            <pc:sldMk cId="220900703" sldId="256"/>
            <ac:spMk id="2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40:39.995" v="1051" actId="27636"/>
          <ac:spMkLst>
            <pc:docMk/>
            <pc:sldMk cId="220900703" sldId="256"/>
            <ac:spMk id="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55.588" v="1037" actId="14100"/>
          <ac:spMkLst>
            <pc:docMk/>
            <pc:sldMk cId="220900703" sldId="256"/>
            <ac:spMk id="6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220900703" sldId="256"/>
            <ac:spMk id="7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220900703" sldId="256"/>
            <ac:spMk id="11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40:45.289" v="1053" actId="14100"/>
          <ac:spMkLst>
            <pc:docMk/>
            <pc:sldMk cId="220900703" sldId="256"/>
            <ac:spMk id="15" creationId="{00000000-0000-0000-0000-000000000000}"/>
          </ac:spMkLst>
        </pc:spChg>
        <pc:picChg chg="del">
          <ac:chgData name="Sumkhuu Davaasuren" userId="65a83a73f1ec8bb0" providerId="LiveId" clId="{BA578539-DAE1-4CDC-941D-D9C9D2304691}" dt="2018-06-03T15:31:55.165" v="2" actId="478"/>
          <ac:picMkLst>
            <pc:docMk/>
            <pc:sldMk cId="220900703" sldId="256"/>
            <ac:picMk id="4" creationId="{00000000-0000-0000-0000-000000000000}"/>
          </ac:picMkLst>
        </pc:picChg>
        <pc:picChg chg="mod">
          <ac:chgData name="Sumkhuu Davaasuren" userId="65a83a73f1ec8bb0" providerId="LiveId" clId="{BA578539-DAE1-4CDC-941D-D9C9D2304691}" dt="2018-06-03T18:39:48.651" v="1035" actId="1076"/>
          <ac:picMkLst>
            <pc:docMk/>
            <pc:sldMk cId="220900703" sldId="256"/>
            <ac:picMk id="8" creationId="{00000000-0000-0000-0000-000000000000}"/>
          </ac:picMkLst>
        </pc:picChg>
        <pc:picChg chg="mod">
          <ac:chgData name="Sumkhuu Davaasuren" userId="65a83a73f1ec8bb0" providerId="LiveId" clId="{BA578539-DAE1-4CDC-941D-D9C9D2304691}" dt="2018-06-03T18:39:46.630" v="1034" actId="1076"/>
          <ac:picMkLst>
            <pc:docMk/>
            <pc:sldMk cId="220900703" sldId="256"/>
            <ac:picMk id="9" creationId="{00000000-0000-0000-0000-000000000000}"/>
          </ac:picMkLst>
        </pc:picChg>
        <pc:picChg chg="add mod">
          <ac:chgData name="Sumkhuu Davaasuren" userId="65a83a73f1ec8bb0" providerId="LiveId" clId="{BA578539-DAE1-4CDC-941D-D9C9D2304691}" dt="2018-06-03T18:39:16.285" v="1030" actId="14100"/>
          <ac:picMkLst>
            <pc:docMk/>
            <pc:sldMk cId="220900703" sldId="256"/>
            <ac:picMk id="13314" creationId="{95D81B93-1899-4692-BA50-53377A08F440}"/>
          </ac:picMkLst>
        </pc:picChg>
        <pc:cxnChg chg="mod">
          <ac:chgData name="Sumkhuu Davaasuren" userId="65a83a73f1ec8bb0" providerId="LiveId" clId="{BA578539-DAE1-4CDC-941D-D9C9D2304691}" dt="2018-06-03T18:39:43.036" v="1033" actId="14100"/>
          <ac:cxnSpMkLst>
            <pc:docMk/>
            <pc:sldMk cId="220900703" sldId="256"/>
            <ac:cxnSpMk id="10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40:04.315" v="1039" actId="14100"/>
          <ac:cxnSpMkLst>
            <pc:docMk/>
            <pc:sldMk cId="220900703" sldId="256"/>
            <ac:cxnSpMk id="13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40:09.828" v="1041" actId="14100"/>
          <ac:cxnSpMkLst>
            <pc:docMk/>
            <pc:sldMk cId="220900703" sldId="256"/>
            <ac:cxnSpMk id="14" creationId="{00000000-0000-0000-0000-000000000000}"/>
          </ac:cxnSpMkLst>
        </pc:cxnChg>
      </pc:sldChg>
      <pc:sldChg chg="addSp delSp modSp modNotesTx">
        <pc:chgData name="Sumkhuu Davaasuren" userId="65a83a73f1ec8bb0" providerId="LiveId" clId="{BA578539-DAE1-4CDC-941D-D9C9D2304691}" dt="2018-06-03T18:46:08.568" v="1149" actId="14100"/>
        <pc:sldMkLst>
          <pc:docMk/>
          <pc:sldMk cId="2563662177" sldId="265"/>
        </pc:sldMkLst>
        <pc:spChg chg="add mod">
          <ac:chgData name="Sumkhuu Davaasuren" userId="65a83a73f1ec8bb0" providerId="LiveId" clId="{BA578539-DAE1-4CDC-941D-D9C9D2304691}" dt="2018-06-03T18:46:08.568" v="1149" actId="14100"/>
          <ac:spMkLst>
            <pc:docMk/>
            <pc:sldMk cId="2563662177" sldId="265"/>
            <ac:spMk id="4" creationId="{599891D9-3D14-4663-9614-C1A7C92046FA}"/>
          </ac:spMkLst>
        </pc:spChg>
        <pc:spChg chg="mod">
          <ac:chgData name="Sumkhuu Davaasuren" userId="65a83a73f1ec8bb0" providerId="LiveId" clId="{BA578539-DAE1-4CDC-941D-D9C9D2304691}" dt="2018-06-03T18:33:01.972" v="997" actId="14100"/>
          <ac:spMkLst>
            <pc:docMk/>
            <pc:sldMk cId="2563662177" sldId="265"/>
            <ac:spMk id="64" creationId="{00000000-0000-0000-0000-000000000000}"/>
          </ac:spMkLst>
        </pc:spChg>
        <pc:spChg chg="add del mod">
          <ac:chgData name="Sumkhuu Davaasuren" userId="65a83a73f1ec8bb0" providerId="LiveId" clId="{BA578539-DAE1-4CDC-941D-D9C9D2304691}" dt="2018-06-03T18:45:49.138" v="1143" actId="207"/>
          <ac:spMkLst>
            <pc:docMk/>
            <pc:sldMk cId="2563662177" sldId="265"/>
            <ac:spMk id="131" creationId="{00000000-0000-0000-0000-000000000000}"/>
          </ac:spMkLst>
        </pc:spChg>
        <pc:grpChg chg="mod">
          <ac:chgData name="Sumkhuu Davaasuren" userId="65a83a73f1ec8bb0" providerId="LiveId" clId="{BA578539-DAE1-4CDC-941D-D9C9D2304691}" dt="2018-06-03T18:46:00.269" v="1147" actId="1076"/>
          <ac:grpSpMkLst>
            <pc:docMk/>
            <pc:sldMk cId="2563662177" sldId="265"/>
            <ac:grpSpMk id="2" creationId="{00000000-0000-0000-0000-000000000000}"/>
          </ac:grpSpMkLst>
        </pc:grpChg>
        <pc:grpChg chg="del mod">
          <ac:chgData name="Sumkhuu Davaasuren" userId="65a83a73f1ec8bb0" providerId="LiveId" clId="{BA578539-DAE1-4CDC-941D-D9C9D2304691}" dt="2018-06-03T18:42:13.043" v="1073" actId="478"/>
          <ac:grpSpMkLst>
            <pc:docMk/>
            <pc:sldMk cId="2563662177" sldId="265"/>
            <ac:grpSpMk id="3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81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1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2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3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4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5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6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7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8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9" creationId="{00000000-0000-0000-0000-000000000000}"/>
          </ac:grpSpMkLst>
        </pc:grpChg>
      </pc:sldChg>
      <pc:sldChg chg="addSp delSp modSp modNotesTx">
        <pc:chgData name="Sumkhuu Davaasuren" userId="65a83a73f1ec8bb0" providerId="LiveId" clId="{BA578539-DAE1-4CDC-941D-D9C9D2304691}" dt="2018-06-06T19:26:33.097" v="1642" actId="20577"/>
        <pc:sldMkLst>
          <pc:docMk/>
          <pc:sldMk cId="195517225" sldId="272"/>
        </pc:sldMkLst>
        <pc:spChg chg="add del mod">
          <ac:chgData name="Sumkhuu Davaasuren" userId="65a83a73f1ec8bb0" providerId="LiveId" clId="{BA578539-DAE1-4CDC-941D-D9C9D2304691}" dt="2018-06-03T18:44:56.030" v="1124" actId="207"/>
          <ac:spMkLst>
            <pc:docMk/>
            <pc:sldMk cId="195517225" sldId="272"/>
            <ac:spMk id="3" creationId="{D6AF429D-2017-4764-9778-157E91B2203A}"/>
          </ac:spMkLst>
        </pc:spChg>
        <pc:spChg chg="mod">
          <ac:chgData name="Sumkhuu Davaasuren" userId="65a83a73f1ec8bb0" providerId="LiveId" clId="{BA578539-DAE1-4CDC-941D-D9C9D2304691}" dt="2018-06-03T18:39:16.285" v="1030" actId="207"/>
          <ac:spMkLst>
            <pc:docMk/>
            <pc:sldMk cId="195517225" sldId="272"/>
            <ac:spMk id="4" creationId="{00000000-0000-0000-0000-000000000000}"/>
          </ac:spMkLst>
        </pc:spChg>
        <pc:spChg chg="add del mod">
          <ac:chgData name="Sumkhuu Davaasuren" userId="65a83a73f1ec8bb0" providerId="LiveId" clId="{BA578539-DAE1-4CDC-941D-D9C9D2304691}" dt="2018-06-03T18:45:29.822" v="1141" actId="207"/>
          <ac:spMkLst>
            <pc:docMk/>
            <pc:sldMk cId="195517225" sldId="272"/>
            <ac:spMk id="5" creationId="{00000000-0000-0000-0000-000000000000}"/>
          </ac:spMkLst>
        </pc:spChg>
        <pc:grpChg chg="mod">
          <ac:chgData name="Sumkhuu Davaasuren" userId="65a83a73f1ec8bb0" providerId="LiveId" clId="{BA578539-DAE1-4CDC-941D-D9C9D2304691}" dt="2018-06-03T18:42:37.962" v="1095" actId="1036"/>
          <ac:grpSpMkLst>
            <pc:docMk/>
            <pc:sldMk cId="195517225" sldId="272"/>
            <ac:grpSpMk id="6" creationId="{00000000-0000-0000-0000-000000000000}"/>
          </ac:grpSpMkLst>
        </pc:grpChg>
        <pc:picChg chg="mod">
          <ac:chgData name="Sumkhuu Davaasuren" userId="65a83a73f1ec8bb0" providerId="LiveId" clId="{BA578539-DAE1-4CDC-941D-D9C9D2304691}" dt="2018-06-03T18:41:02.289" v="1057" actId="1076"/>
          <ac:picMkLst>
            <pc:docMk/>
            <pc:sldMk cId="195517225" sldId="272"/>
            <ac:picMk id="7" creationId="{00000000-0000-0000-0000-000000000000}"/>
          </ac:picMkLst>
        </pc:picChg>
        <pc:picChg chg="mod">
          <ac:chgData name="Sumkhuu Davaasuren" userId="65a83a73f1ec8bb0" providerId="LiveId" clId="{BA578539-DAE1-4CDC-941D-D9C9D2304691}" dt="2018-06-03T18:41:06.357" v="1058" actId="1076"/>
          <ac:picMkLst>
            <pc:docMk/>
            <pc:sldMk cId="195517225" sldId="272"/>
            <ac:picMk id="8" creationId="{00000000-0000-0000-0000-000000000000}"/>
          </ac:picMkLst>
        </pc:picChg>
      </pc:sldChg>
      <pc:sldChg chg="addSp delSp modSp modNotesTx">
        <pc:chgData name="Sumkhuu Davaasuren" userId="65a83a73f1ec8bb0" providerId="LiveId" clId="{BA578539-DAE1-4CDC-941D-D9C9D2304691}" dt="2018-06-06T19:37:50.079" v="1674" actId="6549"/>
        <pc:sldMkLst>
          <pc:docMk/>
          <pc:sldMk cId="1069543772" sldId="277"/>
        </pc:sldMkLst>
        <pc:spChg chg="add del mod">
          <ac:chgData name="Sumkhuu Davaasuren" userId="65a83a73f1ec8bb0" providerId="LiveId" clId="{BA578539-DAE1-4CDC-941D-D9C9D2304691}" dt="2018-06-03T18:13:19.244" v="766" actId="478"/>
          <ac:spMkLst>
            <pc:docMk/>
            <pc:sldMk cId="1069543772" sldId="277"/>
            <ac:spMk id="3" creationId="{FA61A9F6-E522-453B-BEE4-194881858C28}"/>
          </ac:spMkLst>
        </pc:spChg>
        <pc:spChg chg="add del mod">
          <ac:chgData name="Sumkhuu Davaasuren" userId="65a83a73f1ec8bb0" providerId="LiveId" clId="{BA578539-DAE1-4CDC-941D-D9C9D2304691}" dt="2018-06-03T18:13:39.717" v="769" actId="478"/>
          <ac:spMkLst>
            <pc:docMk/>
            <pc:sldMk cId="1069543772" sldId="277"/>
            <ac:spMk id="5" creationId="{1C3FD548-5104-4A39-92BF-2285295B8DC0}"/>
          </ac:spMkLst>
        </pc:spChg>
        <pc:spChg chg="mod">
          <ac:chgData name="Sumkhuu Davaasuren" userId="65a83a73f1ec8bb0" providerId="LiveId" clId="{BA578539-DAE1-4CDC-941D-D9C9D2304691}" dt="2018-06-03T18:54:51.709" v="1261" actId="1076"/>
          <ac:spMkLst>
            <pc:docMk/>
            <pc:sldMk cId="1069543772" sldId="277"/>
            <ac:spMk id="9" creationId="{00000000-0000-0000-0000-000000000000}"/>
          </ac:spMkLst>
        </pc:spChg>
        <pc:spChg chg="del mod">
          <ac:chgData name="Sumkhuu Davaasuren" userId="65a83a73f1ec8bb0" providerId="LiveId" clId="{BA578539-DAE1-4CDC-941D-D9C9D2304691}" dt="2018-06-03T18:53:08.192" v="1227" actId="478"/>
          <ac:spMkLst>
            <pc:docMk/>
            <pc:sldMk cId="1069543772" sldId="277"/>
            <ac:spMk id="12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03T18:54:15.154" v="1248" actId="20577"/>
          <ac:spMkLst>
            <pc:docMk/>
            <pc:sldMk cId="1069543772" sldId="277"/>
            <ac:spMk id="14" creationId="{26733B26-5B90-44C6-AFED-E1B8860E5F87}"/>
          </ac:spMkLst>
        </pc:spChg>
        <pc:grpChg chg="del mod">
          <ac:chgData name="Sumkhuu Davaasuren" userId="65a83a73f1ec8bb0" providerId="LiveId" clId="{BA578539-DAE1-4CDC-941D-D9C9D2304691}" dt="2018-06-03T18:53:10.104" v="1228" actId="478"/>
          <ac:grpSpMkLst>
            <pc:docMk/>
            <pc:sldMk cId="1069543772" sldId="277"/>
            <ac:grpSpMk id="10" creationId="{00000000-0000-0000-0000-000000000000}"/>
          </ac:grpSpMkLst>
        </pc:grpChg>
        <pc:graphicFrameChg chg="add mod">
          <ac:chgData name="Sumkhuu Davaasuren" userId="65a83a73f1ec8bb0" providerId="LiveId" clId="{BA578539-DAE1-4CDC-941D-D9C9D2304691}" dt="2018-06-03T18:54:49.859" v="1260" actId="1076"/>
          <ac:graphicFrameMkLst>
            <pc:docMk/>
            <pc:sldMk cId="1069543772" sldId="277"/>
            <ac:graphicFrameMk id="4" creationId="{A31ED8C6-727F-4F5E-9194-9BBDBF351EA0}"/>
          </ac:graphicFrameMkLst>
        </pc:graphicFrameChg>
        <pc:graphicFrameChg chg="add mod">
          <ac:chgData name="Sumkhuu Davaasuren" userId="65a83a73f1ec8bb0" providerId="LiveId" clId="{BA578539-DAE1-4CDC-941D-D9C9D2304691}" dt="2018-06-03T18:54:39.746" v="1254" actId="1076"/>
          <ac:graphicFrameMkLst>
            <pc:docMk/>
            <pc:sldMk cId="1069543772" sldId="277"/>
            <ac:graphicFrameMk id="6" creationId="{F1F62EFE-DE3B-482C-86B7-C7CD971C2012}"/>
          </ac:graphicFrameMkLst>
        </pc:graphicFrameChg>
        <pc:graphicFrameChg chg="del">
          <ac:chgData name="Sumkhuu Davaasuren" userId="65a83a73f1ec8bb0" providerId="LiveId" clId="{BA578539-DAE1-4CDC-941D-D9C9D2304691}" dt="2018-06-03T18:12:59.613" v="763" actId="478"/>
          <ac:graphicFrameMkLst>
            <pc:docMk/>
            <pc:sldMk cId="1069543772" sldId="277"/>
            <ac:graphicFrameMk id="7" creationId="{00000000-0000-0000-0000-000000000000}"/>
          </ac:graphicFrameMkLst>
        </pc:graphicFrameChg>
        <pc:graphicFrameChg chg="del">
          <ac:chgData name="Sumkhuu Davaasuren" userId="65a83a73f1ec8bb0" providerId="LiveId" clId="{BA578539-DAE1-4CDC-941D-D9C9D2304691}" dt="2018-06-03T18:12:58.806" v="762" actId="478"/>
          <ac:graphicFrameMkLst>
            <pc:docMk/>
            <pc:sldMk cId="1069543772" sldId="277"/>
            <ac:graphicFrameMk id="8" creationId="{00000000-0000-0000-0000-000000000000}"/>
          </ac:graphicFrameMkLst>
        </pc:graphicFrameChg>
      </pc:sldChg>
      <pc:sldChg chg="addSp delSp modSp add del modNotesTx">
        <pc:chgData name="Sumkhuu Davaasuren" userId="65a83a73f1ec8bb0" providerId="LiveId" clId="{BA578539-DAE1-4CDC-941D-D9C9D2304691}" dt="2018-06-03T18:56:10.448" v="1291" actId="14100"/>
        <pc:sldMkLst>
          <pc:docMk/>
          <pc:sldMk cId="4198607225" sldId="278"/>
        </pc:sldMkLst>
        <pc:spChg chg="del">
          <ac:chgData name="Sumkhuu Davaasuren" userId="65a83a73f1ec8bb0" providerId="LiveId" clId="{BA578539-DAE1-4CDC-941D-D9C9D2304691}" dt="2018-06-03T18:14:03.697" v="771" actId="478"/>
          <ac:spMkLst>
            <pc:docMk/>
            <pc:sldMk cId="4198607225" sldId="278"/>
            <ac:spMk id="2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03T18:55:46.069" v="1282" actId="14100"/>
          <ac:spMkLst>
            <pc:docMk/>
            <pc:sldMk cId="4198607225" sldId="278"/>
            <ac:spMk id="4" creationId="{4AADFFBA-8F45-45E3-AEEA-5F540352D26D}"/>
          </ac:spMkLst>
        </pc:spChg>
        <pc:spChg chg="del">
          <ac:chgData name="Sumkhuu Davaasuren" userId="65a83a73f1ec8bb0" providerId="LiveId" clId="{BA578539-DAE1-4CDC-941D-D9C9D2304691}" dt="2018-06-03T18:14:07.319" v="774" actId="478"/>
          <ac:spMkLst>
            <pc:docMk/>
            <pc:sldMk cId="4198607225" sldId="278"/>
            <ac:spMk id="7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03T18:56:10.448" v="1291" actId="14100"/>
          <ac:spMkLst>
            <pc:docMk/>
            <pc:sldMk cId="4198607225" sldId="278"/>
            <ac:spMk id="12" creationId="{39C7D527-10F4-4E1F-A21D-259251542A6A}"/>
          </ac:spMkLst>
        </pc:spChg>
        <pc:spChg chg="del mod">
          <ac:chgData name="Sumkhuu Davaasuren" userId="65a83a73f1ec8bb0" providerId="LiveId" clId="{BA578539-DAE1-4CDC-941D-D9C9D2304691}" dt="2018-06-03T18:55:02.924" v="1263" actId="478"/>
          <ac:spMkLst>
            <pc:docMk/>
            <pc:sldMk cId="4198607225" sldId="278"/>
            <ac:spMk id="13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03T18:55:35.324" v="1280" actId="14100"/>
          <ac:spMkLst>
            <pc:docMk/>
            <pc:sldMk cId="4198607225" sldId="278"/>
            <ac:spMk id="14" creationId="{6820F64D-AFE3-423A-AF12-0213F530429B}"/>
          </ac:spMkLst>
        </pc:spChg>
        <pc:grpChg chg="del mod">
          <ac:chgData name="Sumkhuu Davaasuren" userId="65a83a73f1ec8bb0" providerId="LiveId" clId="{BA578539-DAE1-4CDC-941D-D9C9D2304691}" dt="2018-06-03T18:55:05.489" v="1264" actId="478"/>
          <ac:grpSpMkLst>
            <pc:docMk/>
            <pc:sldMk cId="4198607225" sldId="278"/>
            <ac:grpSpMk id="9" creationId="{00000000-0000-0000-0000-000000000000}"/>
          </ac:grpSpMkLst>
        </pc:grpChg>
        <pc:graphicFrameChg chg="add mod modGraphic">
          <ac:chgData name="Sumkhuu Davaasuren" userId="65a83a73f1ec8bb0" providerId="LiveId" clId="{BA578539-DAE1-4CDC-941D-D9C9D2304691}" dt="2018-06-03T18:56:02.289" v="1286" actId="1076"/>
          <ac:graphicFrameMkLst>
            <pc:docMk/>
            <pc:sldMk cId="4198607225" sldId="278"/>
            <ac:graphicFrameMk id="5" creationId="{46476365-6FC6-456F-B968-4394227522E4}"/>
          </ac:graphicFrameMkLst>
        </pc:graphicFrameChg>
        <pc:graphicFrameChg chg="del">
          <ac:chgData name="Sumkhuu Davaasuren" userId="65a83a73f1ec8bb0" providerId="LiveId" clId="{BA578539-DAE1-4CDC-941D-D9C9D2304691}" dt="2018-06-03T18:14:04.847" v="772" actId="478"/>
          <ac:graphicFrameMkLst>
            <pc:docMk/>
            <pc:sldMk cId="4198607225" sldId="278"/>
            <ac:graphicFrameMk id="6" creationId="{00000000-0000-0000-0000-000000000000}"/>
          </ac:graphicFrameMkLst>
        </pc:graphicFrameChg>
        <pc:graphicFrameChg chg="del">
          <ac:chgData name="Sumkhuu Davaasuren" userId="65a83a73f1ec8bb0" providerId="LiveId" clId="{BA578539-DAE1-4CDC-941D-D9C9D2304691}" dt="2018-06-03T18:14:05.511" v="773" actId="478"/>
          <ac:graphicFrameMkLst>
            <pc:docMk/>
            <pc:sldMk cId="4198607225" sldId="278"/>
            <ac:graphicFrameMk id="8" creationId="{00000000-0000-0000-0000-000000000000}"/>
          </ac:graphicFrameMkLst>
        </pc:graphicFrameChg>
      </pc:sldChg>
      <pc:sldChg chg="addSp delSp modSp modNotesTx">
        <pc:chgData name="Sumkhuu Davaasuren" userId="65a83a73f1ec8bb0" providerId="LiveId" clId="{BA578539-DAE1-4CDC-941D-D9C9D2304691}" dt="2018-06-08T19:32:12.111" v="1920" actId="1035"/>
        <pc:sldMkLst>
          <pc:docMk/>
          <pc:sldMk cId="1452656262" sldId="319"/>
        </pc:sldMkLst>
        <pc:spChg chg="add mod">
          <ac:chgData name="Sumkhuu Davaasuren" userId="65a83a73f1ec8bb0" providerId="LiveId" clId="{BA578539-DAE1-4CDC-941D-D9C9D2304691}" dt="2018-06-03T18:50:04.636" v="1201" actId="255"/>
          <ac:spMkLst>
            <pc:docMk/>
            <pc:sldMk cId="1452656262" sldId="319"/>
            <ac:spMk id="3" creationId="{28011520-6E3F-4CF5-9FA1-EDF63E917DE7}"/>
          </ac:spMkLst>
        </pc:spChg>
        <pc:spChg chg="del mod">
          <ac:chgData name="Sumkhuu Davaasuren" userId="65a83a73f1ec8bb0" providerId="LiveId" clId="{BA578539-DAE1-4CDC-941D-D9C9D2304691}" dt="2018-06-03T18:49:52.123" v="1195" actId="478"/>
          <ac:spMkLst>
            <pc:docMk/>
            <pc:sldMk cId="1452656262" sldId="319"/>
            <ac:spMk id="7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8T19:29:26.878" v="1901" actId="1076"/>
          <ac:spMkLst>
            <pc:docMk/>
            <pc:sldMk cId="1452656262" sldId="319"/>
            <ac:spMk id="24" creationId="{00000000-0000-0000-0000-000000000000}"/>
          </ac:spMkLst>
        </pc:spChg>
        <pc:grpChg chg="del mod">
          <ac:chgData name="Sumkhuu Davaasuren" userId="65a83a73f1ec8bb0" providerId="LiveId" clId="{BA578539-DAE1-4CDC-941D-D9C9D2304691}" dt="2018-06-03T18:49:54.073" v="1196" actId="478"/>
          <ac:grpSpMkLst>
            <pc:docMk/>
            <pc:sldMk cId="1452656262" sldId="319"/>
            <ac:grpSpMk id="6" creationId="{00000000-0000-0000-0000-000000000000}"/>
          </ac:grpSpMkLst>
        </pc:grpChg>
        <pc:graphicFrameChg chg="add del mod">
          <ac:chgData name="Sumkhuu Davaasuren" userId="65a83a73f1ec8bb0" providerId="LiveId" clId="{BA578539-DAE1-4CDC-941D-D9C9D2304691}" dt="2018-06-08T19:28:59.102" v="1894" actId="478"/>
          <ac:graphicFrameMkLst>
            <pc:docMk/>
            <pc:sldMk cId="1452656262" sldId="319"/>
            <ac:graphicFrameMk id="4" creationId="{CF6C1AD1-16E5-4E7C-9EDA-11B43CBB319A}"/>
          </ac:graphicFrameMkLst>
        </pc:graphicFrameChg>
        <pc:graphicFrameChg chg="add del mod">
          <ac:chgData name="Sumkhuu Davaasuren" userId="65a83a73f1ec8bb0" providerId="LiveId" clId="{BA578539-DAE1-4CDC-941D-D9C9D2304691}" dt="2018-06-08T19:31:33.233" v="1902" actId="478"/>
          <ac:graphicFrameMkLst>
            <pc:docMk/>
            <pc:sldMk cId="1452656262" sldId="319"/>
            <ac:graphicFrameMk id="5" creationId="{C3CA2B98-25E2-444C-BE71-0723EE5867F7}"/>
          </ac:graphicFrameMkLst>
        </pc:graphicFrameChg>
        <pc:graphicFrameChg chg="add mod">
          <ac:chgData name="Sumkhuu Davaasuren" userId="65a83a73f1ec8bb0" providerId="LiveId" clId="{BA578539-DAE1-4CDC-941D-D9C9D2304691}" dt="2018-06-08T19:32:12.111" v="1920" actId="1035"/>
          <ac:graphicFrameMkLst>
            <pc:docMk/>
            <pc:sldMk cId="1452656262" sldId="319"/>
            <ac:graphicFrameMk id="6" creationId="{5E4324EB-48F5-4C0C-BBC0-71E2485D250C}"/>
          </ac:graphicFrameMkLst>
        </pc:graphicFrameChg>
        <pc:graphicFrameChg chg="del mod">
          <ac:chgData name="Sumkhuu Davaasuren" userId="65a83a73f1ec8bb0" providerId="LiveId" clId="{BA578539-DAE1-4CDC-941D-D9C9D2304691}" dt="2018-06-08T19:26:07.923" v="1889" actId="478"/>
          <ac:graphicFrameMkLst>
            <pc:docMk/>
            <pc:sldMk cId="1452656262" sldId="319"/>
            <ac:graphicFrameMk id="11" creationId="{00000000-0000-0000-0000-000000000000}"/>
          </ac:graphicFrameMkLst>
        </pc:graphicFrameChg>
      </pc:sldChg>
      <pc:sldChg chg="addSp delSp modSp modTransition">
        <pc:chgData name="Sumkhuu Davaasuren" userId="65a83a73f1ec8bb0" providerId="LiveId" clId="{BA578539-DAE1-4CDC-941D-D9C9D2304691}" dt="2018-06-10T17:59:35.935" v="1965" actId="1076"/>
        <pc:sldMkLst>
          <pc:docMk/>
          <pc:sldMk cId="62016565" sldId="320"/>
        </pc:sldMkLst>
        <pc:spChg chg="add mod">
          <ac:chgData name="Sumkhuu Davaasuren" userId="65a83a73f1ec8bb0" providerId="LiveId" clId="{BA578539-DAE1-4CDC-941D-D9C9D2304691}" dt="2018-06-03T18:47:49.933" v="1160" actId="1076"/>
          <ac:spMkLst>
            <pc:docMk/>
            <pc:sldMk cId="62016565" sldId="320"/>
            <ac:spMk id="3" creationId="{F1C143F9-E7E3-4686-8735-B75E99150144}"/>
          </ac:spMkLst>
        </pc:spChg>
        <pc:spChg chg="del mod">
          <ac:chgData name="Sumkhuu Davaasuren" userId="65a83a73f1ec8bb0" providerId="LiveId" clId="{BA578539-DAE1-4CDC-941D-D9C9D2304691}" dt="2018-06-03T18:47:23.399" v="1153" actId="478"/>
          <ac:spMkLst>
            <pc:docMk/>
            <pc:sldMk cId="62016565" sldId="320"/>
            <ac:spMk id="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48:09.181" v="1166" actId="1076"/>
          <ac:spMkLst>
            <pc:docMk/>
            <pc:sldMk cId="62016565" sldId="320"/>
            <ac:spMk id="12" creationId="{00000000-0000-0000-0000-000000000000}"/>
          </ac:spMkLst>
        </pc:spChg>
        <pc:grpChg chg="del mod">
          <ac:chgData name="Sumkhuu Davaasuren" userId="65a83a73f1ec8bb0" providerId="LiveId" clId="{BA578539-DAE1-4CDC-941D-D9C9D2304691}" dt="2018-06-03T18:47:21.268" v="1152" actId="478"/>
          <ac:grpSpMkLst>
            <pc:docMk/>
            <pc:sldMk cId="62016565" sldId="320"/>
            <ac:grpSpMk id="7" creationId="{00000000-0000-0000-0000-000000000000}"/>
          </ac:grpSpMkLst>
        </pc:grpChg>
        <pc:graphicFrameChg chg="mod">
          <ac:chgData name="Sumkhuu Davaasuren" userId="65a83a73f1ec8bb0" providerId="LiveId" clId="{BA578539-DAE1-4CDC-941D-D9C9D2304691}" dt="2018-06-10T17:59:35.935" v="1965" actId="1076"/>
          <ac:graphicFrameMkLst>
            <pc:docMk/>
            <pc:sldMk cId="62016565" sldId="320"/>
            <ac:graphicFrameMk id="9" creationId="{00000000-0000-0000-0000-000000000000}"/>
          </ac:graphicFrameMkLst>
        </pc:graphicFrameChg>
        <pc:graphicFrameChg chg="mod">
          <ac:chgData name="Sumkhuu Davaasuren" userId="65a83a73f1ec8bb0" providerId="LiveId" clId="{BA578539-DAE1-4CDC-941D-D9C9D2304691}" dt="2018-06-10T17:59:35.935" v="1965" actId="1076"/>
          <ac:graphicFrameMkLst>
            <pc:docMk/>
            <pc:sldMk cId="62016565" sldId="320"/>
            <ac:graphicFrameMk id="11" creationId="{00000000-0000-0000-0000-000000000000}"/>
          </ac:graphicFrameMkLst>
        </pc:graphicFrameChg>
      </pc:sldChg>
      <pc:sldChg chg="addSp delSp modSp">
        <pc:chgData name="Sumkhuu Davaasuren" userId="65a83a73f1ec8bb0" providerId="LiveId" clId="{BA578539-DAE1-4CDC-941D-D9C9D2304691}" dt="2018-06-03T18:52:38.740" v="1225" actId="14100"/>
        <pc:sldMkLst>
          <pc:docMk/>
          <pc:sldMk cId="4086477757" sldId="324"/>
        </pc:sldMkLst>
        <pc:spChg chg="add mod">
          <ac:chgData name="Sumkhuu Davaasuren" userId="65a83a73f1ec8bb0" providerId="LiveId" clId="{BA578539-DAE1-4CDC-941D-D9C9D2304691}" dt="2018-06-03T18:52:38.740" v="1225" actId="14100"/>
          <ac:spMkLst>
            <pc:docMk/>
            <pc:sldMk cId="4086477757" sldId="324"/>
            <ac:spMk id="3" creationId="{76DFA792-1B85-4640-8B24-29230EAF6989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6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21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22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27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2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0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6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9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2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6" creationId="{00000000-0000-0000-0000-000000000000}"/>
          </ac:spMkLst>
        </pc:spChg>
        <pc:spChg chg="del mod">
          <ac:chgData name="Sumkhuu Davaasuren" userId="65a83a73f1ec8bb0" providerId="LiveId" clId="{BA578539-DAE1-4CDC-941D-D9C9D2304691}" dt="2018-06-03T18:52:24.693" v="1219" actId="478"/>
          <ac:spMkLst>
            <pc:docMk/>
            <pc:sldMk cId="4086477757" sldId="324"/>
            <ac:spMk id="47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9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50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5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61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69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0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1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2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3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5" creationId="{00000000-0000-0000-0000-000000000000}"/>
          </ac:spMkLst>
        </pc:s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4086477757" sldId="324"/>
            <ac:grpSpMk id="17" creationId="{00000000-0000-0000-0000-000000000000}"/>
          </ac:grpSpMkLst>
        </pc:grpChg>
        <pc:grpChg chg="del mod">
          <ac:chgData name="Sumkhuu Davaasuren" userId="65a83a73f1ec8bb0" providerId="LiveId" clId="{BA578539-DAE1-4CDC-941D-D9C9D2304691}" dt="2018-06-03T18:52:25.350" v="1220" actId="478"/>
          <ac:grpSpMkLst>
            <pc:docMk/>
            <pc:sldMk cId="4086477757" sldId="324"/>
            <ac:grpSpMk id="51" creationId="{00000000-0000-0000-0000-000000000000}"/>
          </ac:grpSpMkLst>
        </pc:grp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4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5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19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25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32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37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62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64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76" creationId="{00000000-0000-0000-0000-000000000000}"/>
          </ac:cxnSpMkLst>
        </pc:cxnChg>
      </pc:sldChg>
      <pc:sldChg chg="addSp modSp">
        <pc:chgData name="Sumkhuu Davaasuren" userId="65a83a73f1ec8bb0" providerId="LiveId" clId="{BA578539-DAE1-4CDC-941D-D9C9D2304691}" dt="2018-06-08T19:34:18.799" v="1933" actId="14100"/>
        <pc:sldMkLst>
          <pc:docMk/>
          <pc:sldMk cId="2399705878" sldId="332"/>
        </pc:sldMkLst>
        <pc:spChg chg="add mod">
          <ac:chgData name="Sumkhuu Davaasuren" userId="65a83a73f1ec8bb0" providerId="LiveId" clId="{BA578539-DAE1-4CDC-941D-D9C9D2304691}" dt="2018-06-08T19:34:18.799" v="1933" actId="14100"/>
          <ac:spMkLst>
            <pc:docMk/>
            <pc:sldMk cId="2399705878" sldId="332"/>
            <ac:spMk id="3" creationId="{F9DACA2C-D39E-4E91-90CE-F67DDCBF5661}"/>
          </ac:spMkLst>
        </pc:spChg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2399705878" sldId="332"/>
            <ac:spMk id="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2399705878" sldId="332"/>
            <ac:spMk id="6" creationId="{00000000-0000-0000-0000-000000000000}"/>
          </ac:spMkLst>
        </pc:spChg>
      </pc:sldChg>
      <pc:sldChg chg="addSp delSp modSp modNotesTx">
        <pc:chgData name="Sumkhuu Davaasuren" userId="65a83a73f1ec8bb0" providerId="LiveId" clId="{BA578539-DAE1-4CDC-941D-D9C9D2304691}" dt="2018-06-09T17:10:52.740" v="1946" actId="20577"/>
        <pc:sldMkLst>
          <pc:docMk/>
          <pc:sldMk cId="2404280159" sldId="346"/>
        </pc:sldMkLst>
        <pc:spChg chg="add mod">
          <ac:chgData name="Sumkhuu Davaasuren" userId="65a83a73f1ec8bb0" providerId="LiveId" clId="{BA578539-DAE1-4CDC-941D-D9C9D2304691}" dt="2018-06-06T19:55:11.521" v="1811" actId="403"/>
          <ac:spMkLst>
            <pc:docMk/>
            <pc:sldMk cId="2404280159" sldId="346"/>
            <ac:spMk id="2" creationId="{E4D85FE5-69B0-4525-841D-B17D57D3809E}"/>
          </ac:spMkLst>
        </pc:spChg>
        <pc:spChg chg="mod">
          <ac:chgData name="Sumkhuu Davaasuren" userId="65a83a73f1ec8bb0" providerId="LiveId" clId="{BA578539-DAE1-4CDC-941D-D9C9D2304691}" dt="2018-06-09T17:10:52.740" v="1946" actId="20577"/>
          <ac:spMkLst>
            <pc:docMk/>
            <pc:sldMk cId="2404280159" sldId="346"/>
            <ac:spMk id="5" creationId="{00000000-0000-0000-0000-000000000000}"/>
          </ac:spMkLst>
        </pc:spChg>
        <pc:spChg chg="del mod">
          <ac:chgData name="Sumkhuu Davaasuren" userId="65a83a73f1ec8bb0" providerId="LiveId" clId="{BA578539-DAE1-4CDC-941D-D9C9D2304691}" dt="2018-06-03T18:56:19.774" v="1293" actId="478"/>
          <ac:spMkLst>
            <pc:docMk/>
            <pc:sldMk cId="2404280159" sldId="346"/>
            <ac:spMk id="6" creationId="{00000000-0000-0000-0000-000000000000}"/>
          </ac:spMkLst>
        </pc:spChg>
        <pc:grpChg chg="del mod">
          <ac:chgData name="Sumkhuu Davaasuren" userId="65a83a73f1ec8bb0" providerId="LiveId" clId="{BA578539-DAE1-4CDC-941D-D9C9D2304691}" dt="2018-06-03T18:56:20.452" v="1294" actId="478"/>
          <ac:grpSpMkLst>
            <pc:docMk/>
            <pc:sldMk cId="2404280159" sldId="346"/>
            <ac:grpSpMk id="8" creationId="{00000000-0000-0000-0000-000000000000}"/>
          </ac:grpSpMkLst>
        </pc:grpChg>
      </pc:sldChg>
      <pc:sldChg chg="addSp delSp modSp add">
        <pc:chgData name="Sumkhuu Davaasuren" userId="65a83a73f1ec8bb0" providerId="LiveId" clId="{BA578539-DAE1-4CDC-941D-D9C9D2304691}" dt="2018-06-08T19:08:29.593" v="1881" actId="20577"/>
        <pc:sldMkLst>
          <pc:docMk/>
          <pc:sldMk cId="1872073034" sldId="347"/>
        </pc:sldMkLst>
        <pc:spChg chg="add mod">
          <ac:chgData name="Sumkhuu Davaasuren" userId="65a83a73f1ec8bb0" providerId="LiveId" clId="{BA578539-DAE1-4CDC-941D-D9C9D2304691}" dt="2018-06-03T18:39:16.285" v="1030" actId="20577"/>
          <ac:spMkLst>
            <pc:docMk/>
            <pc:sldMk cId="1872073034" sldId="347"/>
            <ac:spMk id="2" creationId="{FE5305AC-C14C-4B2A-A314-5895D96A3E7E}"/>
          </ac:spMkLst>
        </pc:spChg>
        <pc:spChg chg="add del mod">
          <ac:chgData name="Sumkhuu Davaasuren" userId="65a83a73f1ec8bb0" providerId="LiveId" clId="{BA578539-DAE1-4CDC-941D-D9C9D2304691}" dt="2018-06-03T17:42:52.755" v="586" actId="478"/>
          <ac:spMkLst>
            <pc:docMk/>
            <pc:sldMk cId="1872073034" sldId="347"/>
            <ac:spMk id="6" creationId="{6D423C82-FB63-4853-9B2C-CA8ECEFCD3EA}"/>
          </ac:spMkLst>
        </pc:spChg>
        <pc:spChg chg="del mod">
          <ac:chgData name="Sumkhuu Davaasuren" userId="65a83a73f1ec8bb0" providerId="LiveId" clId="{BA578539-DAE1-4CDC-941D-D9C9D2304691}" dt="2018-06-03T18:51:31.755" v="1207" actId="478"/>
          <ac:spMkLst>
            <pc:docMk/>
            <pc:sldMk cId="1872073034" sldId="347"/>
            <ac:spMk id="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8T19:08:29.593" v="1881" actId="20577"/>
          <ac:spMkLst>
            <pc:docMk/>
            <pc:sldMk cId="1872073034" sldId="347"/>
            <ac:spMk id="11" creationId="{00000000-0000-0000-0000-000000000000}"/>
          </ac:spMkLst>
        </pc:spChg>
        <pc:spChg chg="add">
          <ac:chgData name="Sumkhuu Davaasuren" userId="65a83a73f1ec8bb0" providerId="LiveId" clId="{BA578539-DAE1-4CDC-941D-D9C9D2304691}" dt="2018-06-03T18:51:32.951" v="1208" actId="20577"/>
          <ac:spMkLst>
            <pc:docMk/>
            <pc:sldMk cId="1872073034" sldId="347"/>
            <ac:spMk id="14" creationId="{08CCCF3D-CEB6-468A-983F-B7937305526E}"/>
          </ac:spMkLst>
        </pc:spChg>
        <pc:grpChg chg="del mod">
          <ac:chgData name="Sumkhuu Davaasuren" userId="65a83a73f1ec8bb0" providerId="LiveId" clId="{BA578539-DAE1-4CDC-941D-D9C9D2304691}" dt="2018-06-03T18:51:29.091" v="1206" actId="478"/>
          <ac:grpSpMkLst>
            <pc:docMk/>
            <pc:sldMk cId="1872073034" sldId="347"/>
            <ac:grpSpMk id="7" creationId="{00000000-0000-0000-0000-000000000000}"/>
          </ac:grpSpMkLst>
        </pc:grpChg>
        <pc:graphicFrameChg chg="del">
          <ac:chgData name="Sumkhuu Davaasuren" userId="65a83a73f1ec8bb0" providerId="LiveId" clId="{BA578539-DAE1-4CDC-941D-D9C9D2304691}" dt="2018-06-03T17:42:23.717" v="581" actId="478"/>
          <ac:graphicFrameMkLst>
            <pc:docMk/>
            <pc:sldMk cId="1872073034" sldId="347"/>
            <ac:graphicFrameMk id="4" creationId="{5C77BFCD-31D5-43A7-A6CE-687B1C909BC8}"/>
          </ac:graphicFrameMkLst>
        </pc:graphicFrameChg>
        <pc:graphicFrameChg chg="add del mod">
          <ac:chgData name="Sumkhuu Davaasuren" userId="65a83a73f1ec8bb0" providerId="LiveId" clId="{BA578539-DAE1-4CDC-941D-D9C9D2304691}" dt="2018-06-08T19:07:48.573" v="1861" actId="478"/>
          <ac:graphicFrameMkLst>
            <pc:docMk/>
            <pc:sldMk cId="1872073034" sldId="347"/>
            <ac:graphicFrameMk id="4" creationId="{2ED64E21-13A9-4F2D-BD85-BEE5C40DA533}"/>
          </ac:graphicFrameMkLst>
        </pc:graphicFrameChg>
        <pc:graphicFrameChg chg="add del mod">
          <ac:chgData name="Sumkhuu Davaasuren" userId="65a83a73f1ec8bb0" providerId="LiveId" clId="{BA578539-DAE1-4CDC-941D-D9C9D2304691}" dt="2018-06-08T19:03:28.754" v="1838" actId="478"/>
          <ac:graphicFrameMkLst>
            <pc:docMk/>
            <pc:sldMk cId="1872073034" sldId="347"/>
            <ac:graphicFrameMk id="5" creationId="{CF383F69-B692-4C02-90E2-25A95666EFBB}"/>
          </ac:graphicFrameMkLst>
        </pc:graphicFrameChg>
        <pc:graphicFrameChg chg="add mod">
          <ac:chgData name="Sumkhuu Davaasuren" userId="65a83a73f1ec8bb0" providerId="LiveId" clId="{BA578539-DAE1-4CDC-941D-D9C9D2304691}" dt="2018-06-08T19:08:14.954" v="1874" actId="1076"/>
          <ac:graphicFrameMkLst>
            <pc:docMk/>
            <pc:sldMk cId="1872073034" sldId="347"/>
            <ac:graphicFrameMk id="6" creationId="{22DB028F-560E-4D26-9A48-C577786C2235}"/>
          </ac:graphicFrameMkLst>
        </pc:graphicFrameChg>
        <pc:graphicFrameChg chg="add del mod">
          <ac:chgData name="Sumkhuu Davaasuren" userId="65a83a73f1ec8bb0" providerId="LiveId" clId="{BA578539-DAE1-4CDC-941D-D9C9D2304691}" dt="2018-06-08T19:03:26.942" v="1837" actId="478"/>
          <ac:graphicFrameMkLst>
            <pc:docMk/>
            <pc:sldMk cId="1872073034" sldId="347"/>
            <ac:graphicFrameMk id="8" creationId="{FE442D4C-8E98-4131-95F0-773E71FCDDB2}"/>
          </ac:graphicFrameMkLst>
        </pc:graphicFrameChg>
        <pc:graphicFrameChg chg="add del mod">
          <ac:chgData name="Sumkhuu Davaasuren" userId="65a83a73f1ec8bb0" providerId="LiveId" clId="{BA578539-DAE1-4CDC-941D-D9C9D2304691}" dt="2018-06-08T19:03:30.300" v="1839" actId="478"/>
          <ac:graphicFrameMkLst>
            <pc:docMk/>
            <pc:sldMk cId="1872073034" sldId="347"/>
            <ac:graphicFrameMk id="12" creationId="{D957DBEF-753C-4D55-AA69-9B96756A1185}"/>
          </ac:graphicFrameMkLst>
        </pc:graphicFrameChg>
        <pc:graphicFrameChg chg="del">
          <ac:chgData name="Sumkhuu Davaasuren" userId="65a83a73f1ec8bb0" providerId="LiveId" clId="{BA578539-DAE1-4CDC-941D-D9C9D2304691}" dt="2018-06-03T17:42:30.647" v="583" actId="478"/>
          <ac:graphicFrameMkLst>
            <pc:docMk/>
            <pc:sldMk cId="1872073034" sldId="347"/>
            <ac:graphicFrameMk id="13" creationId="{A68A3BD1-22D9-4253-BFC7-ABCAF715C0FB}"/>
          </ac:graphicFrameMkLst>
        </pc:graphicFrameChg>
      </pc:sldChg>
      <pc:sldChg chg="addSp delSp modSp add modNotesTx">
        <pc:chgData name="Sumkhuu Davaasuren" userId="65a83a73f1ec8bb0" providerId="LiveId" clId="{BA578539-DAE1-4CDC-941D-D9C9D2304691}" dt="2018-06-06T15:36:26.738" v="1622" actId="122"/>
        <pc:sldMkLst>
          <pc:docMk/>
          <pc:sldMk cId="1329827819" sldId="348"/>
        </pc:sldMkLst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1329827819" sldId="348"/>
            <ac:spMk id="2" creationId="{FE5305AC-C14C-4B2A-A314-5895D96A3E7E}"/>
          </ac:spMkLst>
        </pc:spChg>
        <pc:spChg chg="add mod">
          <ac:chgData name="Sumkhuu Davaasuren" userId="65a83a73f1ec8bb0" providerId="LiveId" clId="{BA578539-DAE1-4CDC-941D-D9C9D2304691}" dt="2018-06-06T15:35:10.144" v="1584" actId="14100"/>
          <ac:spMkLst>
            <pc:docMk/>
            <pc:sldMk cId="1329827819" sldId="348"/>
            <ac:spMk id="6" creationId="{00A9629D-6F8C-4FE2-88A2-5825931B7485}"/>
          </ac:spMkLst>
        </pc:spChg>
        <pc:spChg chg="add mod">
          <ac:chgData name="Sumkhuu Davaasuren" userId="65a83a73f1ec8bb0" providerId="LiveId" clId="{BA578539-DAE1-4CDC-941D-D9C9D2304691}" dt="2018-06-06T15:35:16.428" v="1585" actId="1076"/>
          <ac:spMkLst>
            <pc:docMk/>
            <pc:sldMk cId="1329827819" sldId="348"/>
            <ac:spMk id="7" creationId="{BC2C55A7-6265-4B2A-AB15-80CBB5AE2A2F}"/>
          </ac:spMkLst>
        </pc:spChg>
        <pc:spChg chg="add mod">
          <ac:chgData name="Sumkhuu Davaasuren" userId="65a83a73f1ec8bb0" providerId="LiveId" clId="{BA578539-DAE1-4CDC-941D-D9C9D2304691}" dt="2018-06-06T15:36:26.738" v="1622" actId="122"/>
          <ac:spMkLst>
            <pc:docMk/>
            <pc:sldMk cId="1329827819" sldId="348"/>
            <ac:spMk id="8" creationId="{24C06E62-DED6-4A2B-8F10-26CE96C41F46}"/>
          </ac:spMkLst>
        </pc:spChg>
        <pc:spChg chg="del mod">
          <ac:chgData name="Sumkhuu Davaasuren" userId="65a83a73f1ec8bb0" providerId="LiveId" clId="{BA578539-DAE1-4CDC-941D-D9C9D2304691}" dt="2018-06-03T18:51:40.724" v="1209" actId="478"/>
          <ac:spMkLst>
            <pc:docMk/>
            <pc:sldMk cId="1329827819" sldId="348"/>
            <ac:spMk id="8" creationId="{00000000-0000-0000-0000-000000000000}"/>
          </ac:spMkLst>
        </pc:spChg>
        <pc:spChg chg="del">
          <ac:chgData name="Sumkhuu Davaasuren" userId="65a83a73f1ec8bb0" providerId="LiveId" clId="{BA578539-DAE1-4CDC-941D-D9C9D2304691}" dt="2018-06-03T17:44:14.046" v="596" actId="478"/>
          <ac:spMkLst>
            <pc:docMk/>
            <pc:sldMk cId="1329827819" sldId="348"/>
            <ac:spMk id="11" creationId="{00000000-0000-0000-0000-000000000000}"/>
          </ac:spMkLst>
        </pc:spChg>
        <pc:spChg chg="add">
          <ac:chgData name="Sumkhuu Davaasuren" userId="65a83a73f1ec8bb0" providerId="LiveId" clId="{BA578539-DAE1-4CDC-941D-D9C9D2304691}" dt="2018-06-03T18:51:44.218" v="1211" actId="20577"/>
          <ac:spMkLst>
            <pc:docMk/>
            <pc:sldMk cId="1329827819" sldId="348"/>
            <ac:spMk id="13" creationId="{2B32963E-9F41-4418-8428-EE5D33E72178}"/>
          </ac:spMkLst>
        </pc:spChg>
        <pc:grpChg chg="del mod">
          <ac:chgData name="Sumkhuu Davaasuren" userId="65a83a73f1ec8bb0" providerId="LiveId" clId="{BA578539-DAE1-4CDC-941D-D9C9D2304691}" dt="2018-06-03T18:51:42.709" v="1210" actId="478"/>
          <ac:grpSpMkLst>
            <pc:docMk/>
            <pc:sldMk cId="1329827819" sldId="348"/>
            <ac:grpSpMk id="7" creationId="{00000000-0000-0000-0000-000000000000}"/>
          </ac:grpSpMkLst>
        </pc:grpChg>
        <pc:graphicFrameChg chg="add mod modGraphic">
          <ac:chgData name="Sumkhuu Davaasuren" userId="65a83a73f1ec8bb0" providerId="LiveId" clId="{BA578539-DAE1-4CDC-941D-D9C9D2304691}" dt="2018-06-06T15:35:02.687" v="1581" actId="1076"/>
          <ac:graphicFrameMkLst>
            <pc:docMk/>
            <pc:sldMk cId="1329827819" sldId="348"/>
            <ac:graphicFrameMk id="4" creationId="{D9E55FE3-AB21-4D9E-9D67-EA1A0DEFB588}"/>
          </ac:graphicFrameMkLst>
        </pc:graphicFrameChg>
        <pc:graphicFrameChg chg="del">
          <ac:chgData name="Sumkhuu Davaasuren" userId="65a83a73f1ec8bb0" providerId="LiveId" clId="{BA578539-DAE1-4CDC-941D-D9C9D2304691}" dt="2018-06-03T17:44:11.711" v="594" actId="478"/>
          <ac:graphicFrameMkLst>
            <pc:docMk/>
            <pc:sldMk cId="1329827819" sldId="348"/>
            <ac:graphicFrameMk id="5" creationId="{CF383F69-B692-4C02-90E2-25A95666EFBB}"/>
          </ac:graphicFrameMkLst>
        </pc:graphicFrameChg>
        <pc:graphicFrameChg chg="del">
          <ac:chgData name="Sumkhuu Davaasuren" userId="65a83a73f1ec8bb0" providerId="LiveId" clId="{BA578539-DAE1-4CDC-941D-D9C9D2304691}" dt="2018-06-03T17:44:12.583" v="595" actId="478"/>
          <ac:graphicFrameMkLst>
            <pc:docMk/>
            <pc:sldMk cId="1329827819" sldId="348"/>
            <ac:graphicFrameMk id="12" creationId="{D957DBEF-753C-4D55-AA69-9B96756A1185}"/>
          </ac:graphicFrameMkLst>
        </pc:graphicFrameChg>
      </pc:sldChg>
      <pc:sldChg chg="addSp delSp modSp add modNotesTx">
        <pc:chgData name="Sumkhuu Davaasuren" userId="65a83a73f1ec8bb0" providerId="LiveId" clId="{BA578539-DAE1-4CDC-941D-D9C9D2304691}" dt="2018-06-03T18:52:01.187" v="1217" actId="20577"/>
        <pc:sldMkLst>
          <pc:docMk/>
          <pc:sldMk cId="2115389903" sldId="350"/>
        </pc:sldMkLst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2115389903" sldId="350"/>
            <ac:spMk id="2" creationId="{FE5305AC-C14C-4B2A-A314-5895D96A3E7E}"/>
          </ac:spMkLst>
        </pc:spChg>
        <pc:spChg chg="del mod">
          <ac:chgData name="Sumkhuu Davaasuren" userId="65a83a73f1ec8bb0" providerId="LiveId" clId="{BA578539-DAE1-4CDC-941D-D9C9D2304691}" dt="2018-06-03T18:17:02.538" v="802" actId="20577"/>
          <ac:spMkLst>
            <pc:docMk/>
            <pc:sldMk cId="2115389903" sldId="350"/>
            <ac:spMk id="6" creationId="{00A9629D-6F8C-4FE2-88A2-5825931B7485}"/>
          </ac:spMkLst>
        </pc:spChg>
        <pc:spChg chg="del mod">
          <ac:chgData name="Sumkhuu Davaasuren" userId="65a83a73f1ec8bb0" providerId="LiveId" clId="{BA578539-DAE1-4CDC-941D-D9C9D2304691}" dt="2018-06-03T18:51:58.252" v="1215" actId="478"/>
          <ac:spMkLst>
            <pc:docMk/>
            <pc:sldMk cId="2115389903" sldId="350"/>
            <ac:spMk id="8" creationId="{00000000-0000-0000-0000-000000000000}"/>
          </ac:spMkLst>
        </pc:spChg>
        <pc:spChg chg="add del mod">
          <ac:chgData name="Sumkhuu Davaasuren" userId="65a83a73f1ec8bb0" providerId="LiveId" clId="{BA578539-DAE1-4CDC-941D-D9C9D2304691}" dt="2018-06-03T18:11:04.671" v="750" actId="478"/>
          <ac:spMkLst>
            <pc:docMk/>
            <pc:sldMk cId="2115389903" sldId="350"/>
            <ac:spMk id="12" creationId="{B3FE604D-FC69-4BDF-B671-23DD20DD1372}"/>
          </ac:spMkLst>
        </pc:spChg>
        <pc:spChg chg="add mod">
          <ac:chgData name="Sumkhuu Davaasuren" userId="65a83a73f1ec8bb0" providerId="LiveId" clId="{BA578539-DAE1-4CDC-941D-D9C9D2304691}" dt="2018-06-03T18:39:16.285" v="1030" actId="20577"/>
          <ac:spMkLst>
            <pc:docMk/>
            <pc:sldMk cId="2115389903" sldId="350"/>
            <ac:spMk id="14" creationId="{C4961E9B-EA7A-472F-8F95-E8AB87AF06CF}"/>
          </ac:spMkLst>
        </pc:spChg>
        <pc:spChg chg="add">
          <ac:chgData name="Sumkhuu Davaasuren" userId="65a83a73f1ec8bb0" providerId="LiveId" clId="{BA578539-DAE1-4CDC-941D-D9C9D2304691}" dt="2018-06-03T18:52:01.187" v="1217" actId="20577"/>
          <ac:spMkLst>
            <pc:docMk/>
            <pc:sldMk cId="2115389903" sldId="350"/>
            <ac:spMk id="15" creationId="{887896DA-B75C-4FF7-9B6C-5D5E56A3CCE4}"/>
          </ac:spMkLst>
        </pc:spChg>
        <pc:grpChg chg="del mod">
          <ac:chgData name="Sumkhuu Davaasuren" userId="65a83a73f1ec8bb0" providerId="LiveId" clId="{BA578539-DAE1-4CDC-941D-D9C9D2304691}" dt="2018-06-03T18:51:59.506" v="1216" actId="478"/>
          <ac:grpSpMkLst>
            <pc:docMk/>
            <pc:sldMk cId="2115389903" sldId="350"/>
            <ac:grpSpMk id="7" creationId="{00000000-0000-0000-0000-000000000000}"/>
          </ac:grpSpMkLst>
        </pc:grpChg>
        <pc:graphicFrameChg chg="del">
          <ac:chgData name="Sumkhuu Davaasuren" userId="65a83a73f1ec8bb0" providerId="LiveId" clId="{BA578539-DAE1-4CDC-941D-D9C9D2304691}" dt="2018-06-03T18:03:03.195" v="698" actId="478"/>
          <ac:graphicFrameMkLst>
            <pc:docMk/>
            <pc:sldMk cId="2115389903" sldId="350"/>
            <ac:graphicFrameMk id="4" creationId="{D9E55FE3-AB21-4D9E-9D67-EA1A0DEFB588}"/>
          </ac:graphicFrameMkLst>
        </pc:graphicFrameChg>
        <pc:graphicFrameChg chg="add del">
          <ac:chgData name="Sumkhuu Davaasuren" userId="65a83a73f1ec8bb0" providerId="LiveId" clId="{BA578539-DAE1-4CDC-941D-D9C9D2304691}" dt="2018-06-03T18:03:09.411" v="700" actId="478"/>
          <ac:graphicFrameMkLst>
            <pc:docMk/>
            <pc:sldMk cId="2115389903" sldId="350"/>
            <ac:graphicFrameMk id="5" creationId="{A981B925-EF97-48CD-B984-5891045750E1}"/>
          </ac:graphicFrameMkLst>
        </pc:graphicFrameChg>
        <pc:graphicFrameChg chg="add del mod modGraphic">
          <ac:chgData name="Sumkhuu Davaasuren" userId="65a83a73f1ec8bb0" providerId="LiveId" clId="{BA578539-DAE1-4CDC-941D-D9C9D2304691}" dt="2018-06-03T18:17:02.538" v="802" actId="20577"/>
          <ac:graphicFrameMkLst>
            <pc:docMk/>
            <pc:sldMk cId="2115389903" sldId="350"/>
            <ac:graphicFrameMk id="11" creationId="{0ADF99BE-099A-4935-A797-313B90C86C91}"/>
          </ac:graphicFrameMkLst>
        </pc:graphicFrameChg>
        <pc:graphicFrameChg chg="add mod">
          <ac:chgData name="Sumkhuu Davaasuren" userId="65a83a73f1ec8bb0" providerId="LiveId" clId="{BA578539-DAE1-4CDC-941D-D9C9D2304691}" dt="2018-06-03T18:39:16.285" v="1030" actId="20577"/>
          <ac:graphicFrameMkLst>
            <pc:docMk/>
            <pc:sldMk cId="2115389903" sldId="350"/>
            <ac:graphicFrameMk id="13" creationId="{DA1CE99E-2AF9-4258-A3CC-B0A6F3BB24A0}"/>
          </ac:graphicFrameMkLst>
        </pc:graphicFrameChg>
      </pc:sldChg>
      <pc:sldChg chg="addSp delSp modSp add modNotesTx">
        <pc:chgData name="Sumkhuu Davaasuren" userId="65a83a73f1ec8bb0" providerId="LiveId" clId="{BA578539-DAE1-4CDC-941D-D9C9D2304691}" dt="2018-06-10T18:08:08.607" v="2118" actId="1036"/>
        <pc:sldMkLst>
          <pc:docMk/>
          <pc:sldMk cId="3252388022" sldId="351"/>
        </pc:sldMkLst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3252388022" sldId="351"/>
            <ac:spMk id="2" creationId="{FE5305AC-C14C-4B2A-A314-5895D96A3E7E}"/>
          </ac:spMkLst>
        </pc:spChg>
        <pc:spChg chg="add del">
          <ac:chgData name="Sumkhuu Davaasuren" userId="65a83a73f1ec8bb0" providerId="LiveId" clId="{BA578539-DAE1-4CDC-941D-D9C9D2304691}" dt="2018-06-03T18:06:50.343" v="726" actId="20577"/>
          <ac:spMkLst>
            <pc:docMk/>
            <pc:sldMk cId="3252388022" sldId="351"/>
            <ac:spMk id="5" creationId="{CBCCEEA8-3FAF-4CA0-BE02-984F55794FE3}"/>
          </ac:spMkLst>
        </pc:spChg>
        <pc:spChg chg="del">
          <ac:chgData name="Sumkhuu Davaasuren" userId="65a83a73f1ec8bb0" providerId="LiveId" clId="{BA578539-DAE1-4CDC-941D-D9C9D2304691}" dt="2018-06-03T18:06:45.506" v="724" actId="478"/>
          <ac:spMkLst>
            <pc:docMk/>
            <pc:sldMk cId="3252388022" sldId="351"/>
            <ac:spMk id="6" creationId="{00A9629D-6F8C-4FE2-88A2-5825931B7485}"/>
          </ac:spMkLst>
        </pc:spChg>
        <pc:spChg chg="add mod">
          <ac:chgData name="Sumkhuu Davaasuren" userId="65a83a73f1ec8bb0" providerId="LiveId" clId="{BA578539-DAE1-4CDC-941D-D9C9D2304691}" dt="2018-06-10T18:08:01.543" v="2106" actId="20577"/>
          <ac:spMkLst>
            <pc:docMk/>
            <pc:sldMk cId="3252388022" sldId="351"/>
            <ac:spMk id="7" creationId="{28788A61-551B-49E4-B879-D6B0AAE5DA53}"/>
          </ac:spMkLst>
        </pc:spChg>
        <pc:spChg chg="del mod">
          <ac:chgData name="Sumkhuu Davaasuren" userId="65a83a73f1ec8bb0" providerId="LiveId" clId="{BA578539-DAE1-4CDC-941D-D9C9D2304691}" dt="2018-06-03T18:51:49.393" v="1212" actId="478"/>
          <ac:spMkLst>
            <pc:docMk/>
            <pc:sldMk cId="3252388022" sldId="351"/>
            <ac:spMk id="8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10T18:08:08.607" v="2118" actId="1036"/>
          <ac:spMkLst>
            <pc:docMk/>
            <pc:sldMk cId="3252388022" sldId="351"/>
            <ac:spMk id="11" creationId="{02EA3AC7-0EBD-4349-9DF7-24E96020520F}"/>
          </ac:spMkLst>
        </pc:spChg>
        <pc:spChg chg="add">
          <ac:chgData name="Sumkhuu Davaasuren" userId="65a83a73f1ec8bb0" providerId="LiveId" clId="{BA578539-DAE1-4CDC-941D-D9C9D2304691}" dt="2018-06-03T18:51:53.229" v="1214" actId="20577"/>
          <ac:spMkLst>
            <pc:docMk/>
            <pc:sldMk cId="3252388022" sldId="351"/>
            <ac:spMk id="13" creationId="{7B049E4E-C967-42A4-AF7C-A135941E1813}"/>
          </ac:spMkLst>
        </pc:spChg>
        <pc:spChg chg="mod">
          <ac:chgData name="Sumkhuu Davaasuren" userId="65a83a73f1ec8bb0" providerId="LiveId" clId="{BA578539-DAE1-4CDC-941D-D9C9D2304691}" dt="2018-06-10T18:08:08.607" v="2118" actId="1036"/>
          <ac:spMkLst>
            <pc:docMk/>
            <pc:sldMk cId="3252388022" sldId="351"/>
            <ac:spMk id="21" creationId="{02EA3AC7-0EBD-4349-9DF7-24E96020520F}"/>
          </ac:spMkLst>
        </pc:spChg>
        <pc:spChg chg="mod">
          <ac:chgData name="Sumkhuu Davaasuren" userId="65a83a73f1ec8bb0" providerId="LiveId" clId="{BA578539-DAE1-4CDC-941D-D9C9D2304691}" dt="2018-06-10T18:08:08.607" v="2118" actId="1036"/>
          <ac:spMkLst>
            <pc:docMk/>
            <pc:sldMk cId="3252388022" sldId="351"/>
            <ac:spMk id="23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10T18:08:08.607" v="2118" actId="1036"/>
          <ac:spMkLst>
            <pc:docMk/>
            <pc:sldMk cId="3252388022" sldId="351"/>
            <ac:spMk id="24" creationId="{00000000-0000-0000-0000-000000000000}"/>
          </ac:spMkLst>
        </pc:spChg>
        <pc:grpChg chg="del mod">
          <ac:chgData name="Sumkhuu Davaasuren" userId="65a83a73f1ec8bb0" providerId="LiveId" clId="{BA578539-DAE1-4CDC-941D-D9C9D2304691}" dt="2018-06-03T18:51:50.665" v="1213" actId="478"/>
          <ac:grpSpMkLst>
            <pc:docMk/>
            <pc:sldMk cId="3252388022" sldId="351"/>
            <ac:grpSpMk id="7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10T18:08:08.607" v="2118" actId="1036"/>
          <ac:grpSpMkLst>
            <pc:docMk/>
            <pc:sldMk cId="3252388022" sldId="351"/>
            <ac:grpSpMk id="20" creationId="{00000000-0000-0000-0000-000000000000}"/>
          </ac:grpSpMkLst>
        </pc:grpChg>
        <pc:graphicFrameChg chg="del">
          <ac:chgData name="Sumkhuu Davaasuren" userId="65a83a73f1ec8bb0" providerId="LiveId" clId="{BA578539-DAE1-4CDC-941D-D9C9D2304691}" dt="2018-06-03T18:06:44.047" v="723" actId="478"/>
          <ac:graphicFrameMkLst>
            <pc:docMk/>
            <pc:sldMk cId="3252388022" sldId="351"/>
            <ac:graphicFrameMk id="4" creationId="{D9E55FE3-AB21-4D9E-9D67-EA1A0DEFB588}"/>
          </ac:graphicFrameMkLst>
        </pc:graphicFrameChg>
        <pc:graphicFrameChg chg="add mod">
          <ac:chgData name="Sumkhuu Davaasuren" userId="65a83a73f1ec8bb0" providerId="LiveId" clId="{BA578539-DAE1-4CDC-941D-D9C9D2304691}" dt="2018-06-10T18:08:08.607" v="2118" actId="1036"/>
          <ac:graphicFrameMkLst>
            <pc:docMk/>
            <pc:sldMk cId="3252388022" sldId="351"/>
            <ac:graphicFrameMk id="12" creationId="{8F64FA4A-39D2-4499-8D38-AF7D57506EF8}"/>
          </ac:graphicFrameMkLst>
        </pc:graphicFrameChg>
      </pc:sldChg>
      <pc:sldChg chg="addSp delSp modSp add setBg">
        <pc:chgData name="Sumkhuu Davaasuren" userId="65a83a73f1ec8bb0" providerId="LiveId" clId="{BA578539-DAE1-4CDC-941D-D9C9D2304691}" dt="2018-06-09T17:14:04.276" v="1963" actId="207"/>
        <pc:sldMkLst>
          <pc:docMk/>
          <pc:sldMk cId="316867695" sldId="352"/>
        </pc:sldMkLst>
        <pc:spChg chg="del">
          <ac:chgData name="Sumkhuu Davaasuren" userId="65a83a73f1ec8bb0" providerId="LiveId" clId="{BA578539-DAE1-4CDC-941D-D9C9D2304691}" dt="2018-06-06T15:43:07.661" v="1630" actId="478"/>
          <ac:spMkLst>
            <pc:docMk/>
            <pc:sldMk cId="316867695" sldId="352"/>
            <ac:spMk id="2" creationId="{84A4DB35-30EA-4BB0-B06B-F9547E1634F9}"/>
          </ac:spMkLst>
        </pc:spChg>
        <pc:spChg chg="del">
          <ac:chgData name="Sumkhuu Davaasuren" userId="65a83a73f1ec8bb0" providerId="LiveId" clId="{BA578539-DAE1-4CDC-941D-D9C9D2304691}" dt="2018-06-06T15:43:06.111" v="1629" actId="478"/>
          <ac:spMkLst>
            <pc:docMk/>
            <pc:sldMk cId="316867695" sldId="352"/>
            <ac:spMk id="3" creationId="{26CCD60E-090F-40F7-9EA4-EB22541F9BCA}"/>
          </ac:spMkLst>
        </pc:spChg>
        <pc:spChg chg="add mod">
          <ac:chgData name="Sumkhuu Davaasuren" userId="65a83a73f1ec8bb0" providerId="LiveId" clId="{BA578539-DAE1-4CDC-941D-D9C9D2304691}" dt="2018-06-09T17:14:04.276" v="1963" actId="207"/>
          <ac:spMkLst>
            <pc:docMk/>
            <pc:sldMk cId="316867695" sldId="352"/>
            <ac:spMk id="5" creationId="{DD28E2A8-B424-430B-8782-A3F638201A9F}"/>
          </ac:spMkLst>
        </pc:spChg>
      </pc:sldChg>
      <pc:sldMasterChg chg="modSldLayout">
        <pc:chgData name="Sumkhuu Davaasuren" userId="65a83a73f1ec8bb0" providerId="LiveId" clId="{BA578539-DAE1-4CDC-941D-D9C9D2304691}" dt="2018-06-03T18:45:12.279" v="1140" actId="6549"/>
        <pc:sldMasterMkLst>
          <pc:docMk/>
          <pc:sldMasterMk cId="1417147840" sldId="2147483943"/>
        </pc:sldMasterMkLst>
        <pc:sldLayoutChg chg="addSp delSp modSp">
          <pc:chgData name="Sumkhuu Davaasuren" userId="65a83a73f1ec8bb0" providerId="LiveId" clId="{BA578539-DAE1-4CDC-941D-D9C9D2304691}" dt="2018-06-03T18:45:12.279" v="1140" actId="6549"/>
          <pc:sldLayoutMkLst>
            <pc:docMk/>
            <pc:sldMasterMk cId="1417147840" sldId="2147483943"/>
            <pc:sldLayoutMk cId="2434601676" sldId="2147483945"/>
          </pc:sldLayoutMkLst>
          <pc:spChg chg="del">
            <ac:chgData name="Sumkhuu Davaasuren" userId="65a83a73f1ec8bb0" providerId="LiveId" clId="{BA578539-DAE1-4CDC-941D-D9C9D2304691}" dt="2018-06-03T18:43:25.240" v="1096" actId="478"/>
            <ac:spMkLst>
              <pc:docMk/>
              <pc:sldMasterMk cId="1417147840" sldId="2147483943"/>
              <pc:sldLayoutMk cId="2434601676" sldId="2147483945"/>
              <ac:spMk id="2" creationId="{00000000-0000-0000-0000-000000000000}"/>
            </ac:spMkLst>
          </pc:spChg>
          <pc:spChg chg="del">
            <ac:chgData name="Sumkhuu Davaasuren" userId="65a83a73f1ec8bb0" providerId="LiveId" clId="{BA578539-DAE1-4CDC-941D-D9C9D2304691}" dt="2018-06-03T18:43:26.850" v="1097" actId="478"/>
            <ac:spMkLst>
              <pc:docMk/>
              <pc:sldMasterMk cId="1417147840" sldId="2147483943"/>
              <pc:sldLayoutMk cId="2434601676" sldId="2147483945"/>
              <ac:spMk id="3" creationId="{00000000-0000-0000-0000-000000000000}"/>
            </ac:spMkLst>
          </pc:spChg>
          <pc:spChg chg="mod">
            <ac:chgData name="Sumkhuu Davaasuren" userId="65a83a73f1ec8bb0" providerId="LiveId" clId="{BA578539-DAE1-4CDC-941D-D9C9D2304691}" dt="2018-06-03T18:45:12.279" v="1140" actId="6549"/>
            <ac:spMkLst>
              <pc:docMk/>
              <pc:sldMasterMk cId="1417147840" sldId="2147483943"/>
              <pc:sldLayoutMk cId="2434601676" sldId="2147483945"/>
              <ac:spMk id="5" creationId="{00000000-0000-0000-0000-000000000000}"/>
            </ac:spMkLst>
          </pc:spChg>
          <pc:spChg chg="add del mod">
            <ac:chgData name="Sumkhuu Davaasuren" userId="65a83a73f1ec8bb0" providerId="LiveId" clId="{BA578539-DAE1-4CDC-941D-D9C9D2304691}" dt="2018-06-03T18:45:09.402" v="1139" actId="20577"/>
            <ac:spMkLst>
              <pc:docMk/>
              <pc:sldMasterMk cId="1417147840" sldId="2147483943"/>
              <pc:sldLayoutMk cId="2434601676" sldId="2147483945"/>
              <ac:spMk id="7" creationId="{56486602-3782-4BDF-9A12-9DD221EC974D}"/>
            </ac:spMkLst>
          </pc:spChg>
          <pc:grpChg chg="add">
            <ac:chgData name="Sumkhuu Davaasuren" userId="65a83a73f1ec8bb0" providerId="LiveId" clId="{BA578539-DAE1-4CDC-941D-D9C9D2304691}" dt="2018-06-03T18:43:30.320" v="1098" actId="6549"/>
            <ac:grpSpMkLst>
              <pc:docMk/>
              <pc:sldMasterMk cId="1417147840" sldId="2147483943"/>
              <pc:sldLayoutMk cId="2434601676" sldId="2147483945"/>
              <ac:grpSpMk id="8" creationId="{813BCAB6-B138-4064-8EAF-4CFD96DBD139}"/>
            </ac:grpSpMkLst>
          </pc:gr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6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D468D-8F7B-44EC-8CC4-C2E795875C3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4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6" y="6456614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3643B-4B83-44CB-9A68-15BA0CAED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4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6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97C7-08BA-41E1-8EA9-CBE56100CBB5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3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4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6" y="6456614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DC15-5F8E-46DA-A359-8BDE493CC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9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коллеги, позвольте представить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доклад на тему 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устойчивости реактора ИБР-2М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2015 –ого по 2017 -ый год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мощности 0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МВт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выполнено под</a:t>
            </a:r>
            <a:r>
              <a:rPr lang="en-US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руководством</a:t>
            </a:r>
            <a:r>
              <a:rPr lang="en-US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Юрия Николаевича и Александра</a:t>
            </a:r>
            <a:r>
              <a:rPr lang="en-US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Ксенофонтовича</a:t>
            </a:r>
            <a:r>
              <a:rPr lang="en-US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работе приведены результаты экспериментальных и расчетных 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исследований 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динамики ИБР-2М, полученные для обоснования его надежной и безопасной работы.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2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устойчивой системе переходные процессы, вызванные любым возмущением, затухают.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реактора устойчивость исключительно важный показатель.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оценки устойчивости используется частотный критерий Найквиста.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реактор представляется в виде одноконтурный замкнутой системы, как показано на рисунке.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 устойчивости судят по частотным характеристикам разомкнутой части системы.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Частотная характеристика, который есть график частотной передаточной функции на комплексной плоскости, называется амплитудно-фазовой частотной характеристикой.           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dirty="0"/>
              <a:t>                           </a:t>
            </a:r>
            <a:endParaRPr lang="en-US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Устойчивость характеризуют запасом по амплитуде и по фазе.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запасы показаны на рисунке (</a:t>
            </a:r>
            <a:r>
              <a:rPr lang="ru-RU" sz="2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– </a:t>
            </a:r>
            <a:r>
              <a:rPr lang="ru-RU" sz="20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запас</a:t>
            </a:r>
            <a:r>
              <a:rPr lang="ru-RU" sz="2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амплитуде, </a:t>
            </a:r>
            <a:r>
              <a:rPr lang="en-US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 phi – 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запас по фазе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Запас по амплитуде показывает, в сколько раз надо увеличить коэффициент передачи разомкнутой части системы, чтобы вывести замкнутой систему на границу устойчивости.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 чтобы в замкнутой системе возникли незатухающие колебания.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 меньше запас по амплитуде, тем хуже.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Запас по фазе характеризуют допустимое увеличение задержки сигнала по времени. Чем меньше запас по фазе, тем хуже.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9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критерии Найквиста проведен анализ устойчивости реактора ИБР-2М при средней мощности 0,5 МВт и номинальном расходе теплоносителя 100 м</a:t>
            </a:r>
            <a:r>
              <a:rPr lang="ru-RU" sz="20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/ч, для режима саморегулирования и режима с автоматическим регулятором.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этим характеристикам оценены запас устойчивости реактора по амплитуде и по фазе. Они показаны на этом слайде.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2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устойчивости показал следующее. В режиме автоматического регулирования при одних и тех же значениях параметров АР запасы по амплитуде и по фазе практический не изменились. В режиме саморегулирования запас по амплитуде с течением временя увеличился, а по фазе незначительном уменьшился. Во всех рассмотренных режимах вычисленные значения запасов соответствуют очень хорошей степени устойчивости.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динамики импульсного реактора ИБР-2М при средней мощности 0,5 МВт и номинальном расходе теплоносителя 100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 показал, что в процессе работы ИБР-2М за период с 2015 –ого по 2017 -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существенных изменений в динамике реактора и в запасе устойчивости не произошло. </a:t>
            </a:r>
          </a:p>
          <a:p>
            <a:pPr algn="just" hangingPunct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сравнения работы реактора в режимах саморегулирования и автоматического регулирования видно, что автоматический регулятор положительно виляет на устойчивости (запас по амплитуды существенно увеличивается).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анализ планируется провести при номинальной мощности 2 МВт.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состояла в исследовании виляния мощностной обратной связи (МОС) обусловленной разогревом реактора ИБР-2М на его динамику.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провидено на экспериментальных данных, полученных в разные годы (2015-2017) при одних и тех же условиях.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проведено</a:t>
            </a:r>
            <a:r>
              <a:rPr lang="ru-RU" sz="20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специально созданной модели динамики, представленной на этом слайде.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построена на основе модульной структуры с использованием дискретных передаточных функций блока кинетики, блока обратной связи, обусловленной разогревом реактора, и блока автоматического регулятора с учетом нелинейных зависимостей.</a:t>
            </a:r>
          </a:p>
          <a:p>
            <a:pPr hangingPunct="0"/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0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мощностной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обратной связи, оказывающей существенное виляние на динамику в процессе эксплуатации изменяются. Поэтому важно регулярно оценивать значения параметров МОС.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7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Структура и параметры мощностной обратной связи (МОС) оценены путём математической обработки зарегистрированных переходных процессов энергии импульсов мощности (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sSub>
                      <m:sSubPr>
                        <m:ctrlPr>
                          <a:rPr lang="en-US" sz="20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20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lang="ru-RU" sz="20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вызванных прямоугольными колебаниями реактивности (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  <a:endParaRPr lang="en-US" dirty="0"/>
              </a:p>
              <a:p>
                <a:endParaRPr lang="ru-RU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Реактивность изменялась автоматическим регулятором (рис.А). </a:t>
                </a:r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АР был выведен из систем управления.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Таким образом, реактор работал в режиме саморегулирования.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реактивность АР накладывался шум реактивности (рисунок б).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Вызванная эта реактивностью отличалась существенным шумом (рисунок в).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Оценка параметров проведена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путем обработки зарегистрированных переходных процессов мощности вызванных преднамеренными прямоугольными колебаниями реактивности.</a:t>
                </a:r>
                <a:endParaRPr lang="ru-RU" sz="20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Такие резкие изменения реактивности можно получить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лишь с помощью быстродействующего</a:t>
                </a: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автоматического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регулятора. Поэтому для этого случая АР выведен из контура регулирования (рис.А).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Таким 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образом, реактор работал в режиме саморегулирования.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реактивность АР накладывался шум реактивности (рисунок б).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связи с этим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мощность реактора регистрировалась существенными шумами </a:t>
                </a: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рисунок в).</a:t>
                </a:r>
                <a:endParaRPr lang="en-US" sz="2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6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период мощности с шумом показан на первом рисунке.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втором рисунке показан усредненный период с меньшим шумом.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получен путем наложения периодов друг на друга.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разных значений параметров МОС вычислялись переходные процессы мощности при прямоугольных колебаниях реактивности.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Выбрались те значения параметров МОС, при которых вычисленный переходный процесс был ближе к усредненному периоду.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показаны переходные процессы мощности ИБР-2М,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соответствующие 2015-ому, 2016-ому и 2017-ому годам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средней мощности 0,5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МВт 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МОС представлена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одним апериодического звеном, то есть реактивности МОС, обусловленная одним импульсе мощности, изменяется по экспоненте. Таким образом МОС характеризуются коэффициентом передачи и постоянной времени.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таблице указаны их значения, соответствующие 2015-ому, 2016-ому и 2017-ому годам.</a:t>
            </a:r>
            <a:r>
              <a:rPr lang="ru-RU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штатном режиме реактор работает с автоматическим регулятором (АР), который соответствует критерию статистической оптимальности [9] и характеризуются двумя параметрами (</a:t>
                </a:r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∆).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Параметр </a:t>
                </a:r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отражает степень сглаживания сигнал с шумами, поступающего на вход АР. Чем больше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тем сильнее сглаживание этого сигнала. Скорость АР характеризуются параметром 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∆.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Чем большее 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∆,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тем меньшее скорость АР при одном и том же сигнале на его входе.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sz="2000" dirty="0"/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Штатным режимам работы ректора в 2015-2017 гг. соответствовали значения параметров АР, указанные в таб. 2.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штатном режиме реактор работает с автоматическим регулятором (АР), который соответствует критерию статистической оптимальности [9] и характеризуются двумя параметрами (</a:t>
                </a:r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:r>
                  <a:rPr lang="ru-RU" sz="200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∆).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Параметр </a:t>
                </a:r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отражает степень сглаживания сигнал с шумами, поступающего на вход АР. Чем больше </a:t>
                </a:r>
                <a:r>
                  <a:rPr lang="en-US" sz="200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𝑞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тем сильнее сглаживание этого сигнала. Скорость АР характеризуются параметром </a:t>
                </a:r>
                <a:r>
                  <a:rPr lang="ru-RU" sz="200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∆.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Чем большее </a:t>
                </a:r>
                <a:r>
                  <a:rPr lang="ru-RU" sz="200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∆,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тем меньшее скорость АР при одном и том же сигнале на его входе.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sz="2000" dirty="0"/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Штатным режимам работы ректора в </a:t>
                </a: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2015-ом – 2017-ом  годах. 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соответствовали значения параметров АР, указанные в </a:t>
                </a: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таблице 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 </a:t>
                </a:r>
                <a:endParaRPr lang="en-US" sz="2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рисунках показаны вычисленные на модели переходные процессы как в режиме автоматического регулирования с параметрами АР, указанными в таб.2, так и в режиме саморегулирования. Из рисунка видно, что переходные процессы с течением времени существенно не изменились.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6E89-56AC-4B7D-9E78-0F5CD9381E21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3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914A-C335-4902-BA1E-2536D4D166D6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6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3F8-95B6-4B68-9111-1C013463F00C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8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0763-4FAD-4FD7-BC5C-A49AB6251781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0">
            <a:extLst>
              <a:ext uri="{FF2B5EF4-FFF2-40B4-BE49-F238E27FC236}">
                <a16:creationId xmlns="" xmlns:a16="http://schemas.microsoft.com/office/drawing/2014/main" id="{56486602-3782-4BDF-9A12-9DD221EC97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8728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3175" algn="ctr">
              <a:defRPr/>
            </a:pPr>
            <a:endParaRPr lang="en-US" altLang="ko-KR" sz="24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erpetua" pitchFamily="18" charset="0"/>
              <a:ea typeface="HY견고딕" pitchFamily="18" charset="-12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13BCAB6-B138-4064-8EAF-4CFD96DBD139}"/>
              </a:ext>
            </a:extLst>
          </p:cNvPr>
          <p:cNvGrpSpPr/>
          <p:nvPr userDrawn="1"/>
        </p:nvGrpSpPr>
        <p:grpSpPr>
          <a:xfrm>
            <a:off x="640268" y="139900"/>
            <a:ext cx="10911464" cy="529730"/>
            <a:chOff x="-883732" y="-12505"/>
            <a:chExt cx="10911464" cy="529730"/>
          </a:xfrm>
        </p:grpSpPr>
        <p:pic>
          <p:nvPicPr>
            <p:cNvPr id="9" name="Picture 23">
              <a:extLst>
                <a:ext uri="{FF2B5EF4-FFF2-40B4-BE49-F238E27FC236}">
                  <a16:creationId xmlns="" xmlns:a16="http://schemas.microsoft.com/office/drawing/2014/main" id="{A9B24D99-1E2D-4104-83DC-C70062085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9543" y="122491"/>
              <a:ext cx="958189" cy="3501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FB56995-E671-4A12-B938-BA414A712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83732" y="-12505"/>
              <a:ext cx="800231" cy="52973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3460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403-5BEF-49AF-8085-192B9752B59B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2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A02-6669-4400-B9FF-BFC9D6C19943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3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B3E-22E0-438C-8A7D-882941314EB5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3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1EF-1799-4DCC-97DC-86B72F69F610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7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3672-7108-4ADE-BF7F-79D232B655E8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477D-528F-4BEE-B3DC-BAF19AA69F7C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0E80-511C-47C7-BEE4-FD158CCF2D9A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4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85D2-8A45-4B49-9FC8-7BE35EC74021}" type="datetime1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43200"/>
            <a:ext cx="12192000" cy="1169996"/>
          </a:xfrm>
        </p:spPr>
        <p:txBody>
          <a:bodyPr anchor="ctr"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устойчивости реактора ИБР-2М 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2015-2017 при мощности 0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МВт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" y="6134645"/>
            <a:ext cx="12192001" cy="3651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18 июня 2018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" y="232721"/>
            <a:ext cx="12192000" cy="84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ОБЪЕДИНЕННЫЙ ИНСТИТУТ ЯДЕРНЫХ ИССЛЕДОВАНИЙ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ЛАБОРАТОРИЯ НЕЙТРОННОЙ ФИЗИКИ им. И.М. ФРАНКА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3" y="232722"/>
            <a:ext cx="1105809" cy="732015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3" t="30319" r="13579" b="48859"/>
          <a:stretch/>
        </p:blipFill>
        <p:spPr>
          <a:xfrm>
            <a:off x="10414453" y="418543"/>
            <a:ext cx="1295400" cy="473320"/>
          </a:xfrm>
          <a:prstGeom prst="rect">
            <a:avLst/>
          </a:prstGeom>
          <a:effectLst/>
        </p:spPr>
      </p:pic>
      <p:cxnSp>
        <p:nvCxnSpPr>
          <p:cNvPr id="10" name="Прямая соединительная линия 4"/>
          <p:cNvCxnSpPr>
            <a:cxnSpLocks/>
          </p:cNvCxnSpPr>
          <p:nvPr/>
        </p:nvCxnSpPr>
        <p:spPr>
          <a:xfrm>
            <a:off x="0" y="1089716"/>
            <a:ext cx="12192000" cy="0"/>
          </a:xfrm>
          <a:prstGeom prst="line">
            <a:avLst/>
          </a:prstGeom>
          <a:ln w="12700">
            <a:solidFill>
              <a:srgbClr val="00206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530474" y="4792717"/>
            <a:ext cx="9144000" cy="56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Ю.Н. ПЕПЕЛЫШЕВ, А.К. ПОПОВ,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СУМХУУ</a:t>
            </a:r>
          </a:p>
        </p:txBody>
      </p:sp>
      <p:cxnSp>
        <p:nvCxnSpPr>
          <p:cNvPr id="13" name="Прямая соединительная линия 10"/>
          <p:cNvCxnSpPr>
            <a:cxnSpLocks/>
          </p:cNvCxnSpPr>
          <p:nvPr/>
        </p:nvCxnSpPr>
        <p:spPr>
          <a:xfrm>
            <a:off x="0" y="3925228"/>
            <a:ext cx="12192000" cy="0"/>
          </a:xfrm>
          <a:prstGeom prst="line">
            <a:avLst/>
          </a:prstGeom>
          <a:ln w="57150" cmpd="thinThick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0"/>
          <p:cNvCxnSpPr>
            <a:cxnSpLocks/>
          </p:cNvCxnSpPr>
          <p:nvPr/>
        </p:nvCxnSpPr>
        <p:spPr>
          <a:xfrm>
            <a:off x="0" y="2743200"/>
            <a:ext cx="12192000" cy="0"/>
          </a:xfrm>
          <a:prstGeom prst="line">
            <a:avLst/>
          </a:prstGeom>
          <a:ln w="57150" cmpd="thinThick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57826" y="1429279"/>
            <a:ext cx="4581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конференция 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ученых и специалистов 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Алушта-2018</a:t>
            </a: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5726950"/>
            <a:ext cx="12192000" cy="40769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Пансионат «Дубна», Алушта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VII ÐµÐ¶ÐµÐ³Ð¾Ð´Ð½Ð°Ñ ÐºÐ¾Ð½ÑÐµÑÐµÐ½ÑÐ¸Ñ Ð¼Ð¾Ð»Ð¾Ð´ÑÑ ÑÑÐµÐ½ÑÑ Ð¸ ÑÐ¿ÐµÑÐ¸Ð°Ð»Ð¸ÑÑÐ¾Ð² ÐÐ»ÑÑÑÐ°-2018">
            <a:extLst>
              <a:ext uri="{FF2B5EF4-FFF2-40B4-BE49-F238E27FC236}">
                <a16:creationId xmlns="" xmlns:a16="http://schemas.microsoft.com/office/drawing/2014/main" id="{95D81B93-1899-4692-BA50-53377A08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6" y="1176569"/>
            <a:ext cx="1562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524000" y="-57131"/>
            <a:ext cx="9144000" cy="69151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3175" algn="ctr">
              <a:defRPr/>
            </a:pPr>
            <a:r>
              <a:rPr lang="ru-RU" altLang="ko-KR" sz="3600" b="1" dirty="0">
                <a:solidFill>
                  <a:schemeClr val="tx1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Анализ устойчивости</a:t>
            </a:r>
          </a:p>
          <a:p>
            <a:pPr marL="3175" algn="ctr">
              <a:defRPr/>
            </a:pPr>
            <a:r>
              <a:rPr lang="ru-RU" altLang="ko-KR" sz="3600" b="1" dirty="0">
                <a:solidFill>
                  <a:schemeClr val="tx1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реактора ИБР-2М </a:t>
            </a:r>
            <a:endParaRPr lang="en-US" altLang="ko-KR" sz="3600" b="1" dirty="0">
              <a:solidFill>
                <a:schemeClr val="tx1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  <a:p>
            <a:pPr marL="3175" algn="ctr">
              <a:defRPr/>
            </a:pPr>
            <a:endParaRPr lang="en-US" altLang="ko-KR" sz="3600" b="1" dirty="0">
              <a:solidFill>
                <a:schemeClr val="tx1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  <a:p>
            <a:pPr marL="3175" algn="ctr">
              <a:defRPr/>
            </a:pPr>
            <a:endParaRPr lang="en-US" altLang="ko-KR" sz="3600" b="1" dirty="0">
              <a:solidFill>
                <a:schemeClr val="tx1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  <a:p>
            <a:pPr marL="3175" algn="ctr">
              <a:defRPr/>
            </a:pPr>
            <a:endParaRPr lang="ru-RU" altLang="ko-KR" sz="3600" b="1" dirty="0">
              <a:solidFill>
                <a:schemeClr val="tx1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  <a:p>
            <a:pPr marL="3175" algn="ctr">
              <a:defRPr/>
            </a:pPr>
            <a:endParaRPr lang="en-US" altLang="ko-KR" sz="3600" b="1" dirty="0">
              <a:solidFill>
                <a:schemeClr val="tx1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1021" y="3400434"/>
            <a:ext cx="4662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устойчивости в режиме саморегулирования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устойчивости в режиме автоматического регулирования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9DACA2C-D39E-4E91-90CE-F67DDCBF5661}"/>
              </a:ext>
            </a:extLst>
          </p:cNvPr>
          <p:cNvSpPr/>
          <p:nvPr/>
        </p:nvSpPr>
        <p:spPr>
          <a:xfrm>
            <a:off x="-114300" y="0"/>
            <a:ext cx="12357100" cy="143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3"/>
          <p:cNvSpPr/>
          <p:nvPr/>
        </p:nvSpPr>
        <p:spPr>
          <a:xfrm>
            <a:off x="558800" y="1155948"/>
            <a:ext cx="1079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Для оценки устойчивости реактора воспользуемся критерием Найквиста. Для этого реактор представим в виде одноконтурной замкнутой системы с отрицательной обратной связью и будем судить об его устойчивости по частотным характеристикам разомкнутой системы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65606" y="5496049"/>
            <a:ext cx="617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одноконтурная схема реактора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24129" y="2732803"/>
            <a:ext cx="6242027" cy="2363908"/>
            <a:chOff x="1606698" y="3299473"/>
            <a:chExt cx="6242027" cy="2363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820047" y="3648776"/>
                  <a:ext cx="1028678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и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0047" y="3648776"/>
                  <a:ext cx="1028678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1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06698" y="3648776"/>
                  <a:ext cx="1028678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698" y="3648776"/>
                  <a:ext cx="1028678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1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10"/>
            <p:cNvGrpSpPr/>
            <p:nvPr/>
          </p:nvGrpSpPr>
          <p:grpSpPr>
            <a:xfrm>
              <a:off x="3309103" y="3816928"/>
              <a:ext cx="605949" cy="634443"/>
              <a:chOff x="1376624" y="3235569"/>
              <a:chExt cx="552660" cy="552660"/>
            </a:xfrm>
          </p:grpSpPr>
          <p:sp>
            <p:nvSpPr>
              <p:cNvPr id="8" name="Oval 6"/>
              <p:cNvSpPr/>
              <p:nvPr/>
            </p:nvSpPr>
            <p:spPr>
              <a:xfrm>
                <a:off x="1376624" y="3235569"/>
                <a:ext cx="552660" cy="5526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89061" y="3438991"/>
                <a:ext cx="297084" cy="34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Symbol" panose="05050102010706020507" pitchFamily="18" charset="2"/>
                  </a:rPr>
                  <a:t>-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83002" y="3298301"/>
                <a:ext cx="297084" cy="348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Symbol" panose="05050102010706020507" pitchFamily="18" charset="2"/>
                  </a:rPr>
                  <a:t>+</a:t>
                </a:r>
              </a:p>
            </p:txBody>
          </p:sp>
        </p:grpSp>
        <p:cxnSp>
          <p:nvCxnSpPr>
            <p:cNvPr id="11" name="Straight Arrow Connector 12"/>
            <p:cNvCxnSpPr>
              <a:endCxn id="8" idx="2"/>
            </p:cNvCxnSpPr>
            <p:nvPr/>
          </p:nvCxnSpPr>
          <p:spPr>
            <a:xfrm>
              <a:off x="1885950" y="4134149"/>
              <a:ext cx="142315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20"/>
            <p:cNvCxnSpPr>
              <a:stCxn id="15" idx="1"/>
            </p:cNvCxnSpPr>
            <p:nvPr/>
          </p:nvCxnSpPr>
          <p:spPr>
            <a:xfrm rot="10800000">
              <a:off x="3612078" y="4449791"/>
              <a:ext cx="959922" cy="445036"/>
            </a:xfrm>
            <a:prstGeom prst="bentConnector3">
              <a:avLst>
                <a:gd name="adj1" fmla="val 989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4"/>
            <p:cNvSpPr/>
            <p:nvPr/>
          </p:nvSpPr>
          <p:spPr>
            <a:xfrm>
              <a:off x="3052952" y="3461897"/>
              <a:ext cx="3864066" cy="2201484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429271" y="3299473"/>
                  <a:ext cx="1028678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з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271" y="3299473"/>
                  <a:ext cx="1028678" cy="307777"/>
                </a:xfrm>
                <a:prstGeom prst="rect">
                  <a:avLst/>
                </a:prstGeom>
                <a:blipFill>
                  <a:blip r:embed="rId5"/>
                  <a:stretch>
                    <a:fillRect t="-1961" r="-22619" b="-3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2"/>
            <p:cNvSpPr/>
            <p:nvPr/>
          </p:nvSpPr>
          <p:spPr>
            <a:xfrm>
              <a:off x="4572000" y="4589760"/>
              <a:ext cx="1233930" cy="610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622800" y="4729346"/>
                  <a:ext cx="1028678" cy="33528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раз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2800" y="4729346"/>
                  <a:ext cx="1028678" cy="335285"/>
                </a:xfrm>
                <a:prstGeom prst="rect">
                  <a:avLst/>
                </a:prstGeom>
                <a:blipFill>
                  <a:blip r:embed="rId6"/>
                  <a:stretch>
                    <a:fillRect l="-5325" r="-31953" b="-254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36"/>
            <p:cNvCxnSpPr>
              <a:stCxn id="8" idx="6"/>
            </p:cNvCxnSpPr>
            <p:nvPr/>
          </p:nvCxnSpPr>
          <p:spPr>
            <a:xfrm>
              <a:off x="3915052" y="4134150"/>
              <a:ext cx="3483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45"/>
            <p:cNvCxnSpPr>
              <a:endCxn id="15" idx="3"/>
            </p:cNvCxnSpPr>
            <p:nvPr/>
          </p:nvCxnSpPr>
          <p:spPr>
            <a:xfrm rot="5400000">
              <a:off x="5665876" y="4274203"/>
              <a:ext cx="760678" cy="480570"/>
            </a:xfrm>
            <a:prstGeom prst="bentConnector2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76DFA792-1B85-4640-8B24-29230EAF6989}"/>
              </a:ext>
            </a:extLst>
          </p:cNvPr>
          <p:cNvSpPr/>
          <p:nvPr/>
        </p:nvSpPr>
        <p:spPr>
          <a:xfrm>
            <a:off x="0" y="14559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устойчивости ИБР-2М</a:t>
            </a:r>
          </a:p>
        </p:txBody>
      </p:sp>
    </p:spTree>
    <p:extLst>
      <p:ext uri="{BB962C8B-B14F-4D97-AF65-F5344CB8AC3E}">
        <p14:creationId xmlns:p14="http://schemas.microsoft.com/office/powerpoint/2010/main" val="181145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775587" y="1062528"/>
            <a:ext cx="2451254" cy="5162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43201" y="3566968"/>
            <a:ext cx="7629525" cy="0"/>
          </a:xfrm>
          <a:prstGeom prst="straightConnector1">
            <a:avLst/>
          </a:prstGeom>
          <a:ln w="190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026840" y="1362076"/>
            <a:ext cx="0" cy="5162551"/>
          </a:xfrm>
          <a:prstGeom prst="straightConnector1">
            <a:avLst/>
          </a:prstGeom>
          <a:ln w="190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226840" y="1766968"/>
            <a:ext cx="3600000" cy="3600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068383" y="568419"/>
            <a:ext cx="4340697" cy="5685800"/>
            <a:chOff x="3544382" y="42909"/>
            <a:chExt cx="4340697" cy="5685800"/>
          </a:xfrm>
        </p:grpSpPr>
        <p:sp>
          <p:nvSpPr>
            <p:cNvPr id="14" name="Arc 13"/>
            <p:cNvSpPr/>
            <p:nvPr/>
          </p:nvSpPr>
          <p:spPr>
            <a:xfrm rot="6328680">
              <a:off x="2898213" y="741843"/>
              <a:ext cx="5685800" cy="4287932"/>
            </a:xfrm>
            <a:prstGeom prst="arc">
              <a:avLst>
                <a:gd name="adj1" fmla="val 15529628"/>
                <a:gd name="adj2" fmla="val 4241478"/>
              </a:avLst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5531935">
              <a:off x="3558623" y="2617499"/>
              <a:ext cx="933895" cy="962378"/>
            </a:xfrm>
            <a:prstGeom prst="arc">
              <a:avLst>
                <a:gd name="adj1" fmla="val 17266097"/>
                <a:gd name="adj2" fmla="val 5607890"/>
              </a:avLst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H="1">
            <a:off x="5412302" y="3566969"/>
            <a:ext cx="614538" cy="1692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2020544">
            <a:off x="5513139" y="3080094"/>
            <a:ext cx="914400" cy="914400"/>
          </a:xfrm>
          <a:prstGeom prst="arc">
            <a:avLst>
              <a:gd name="adj1" fmla="val 15680552"/>
              <a:gd name="adj2" fmla="val 201952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08583" y="3765288"/>
                <a:ext cx="466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83" y="3765288"/>
                <a:ext cx="466666" cy="369332"/>
              </a:xfrm>
              <a:prstGeom prst="rect">
                <a:avLst/>
              </a:prstGeom>
              <a:blipFill>
                <a:blip r:embed="rId3"/>
                <a:stretch>
                  <a:fillRect l="-14286" r="-14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4226840" y="1062527"/>
            <a:ext cx="0" cy="516255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91827" y="3078282"/>
                <a:ext cx="1167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(−1,0)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827" y="3078282"/>
                <a:ext cx="1167243" cy="369332"/>
              </a:xfrm>
              <a:prstGeom prst="rect">
                <a:avLst/>
              </a:prstGeom>
              <a:blipFill>
                <a:blip r:embed="rId4"/>
                <a:stretch>
                  <a:fillRect l="-6283" r="-9424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4159362" y="3500349"/>
            <a:ext cx="133238" cy="1332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53288" y="5433996"/>
                <a:ext cx="1738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288" y="5433996"/>
                <a:ext cx="1738616" cy="369332"/>
              </a:xfrm>
              <a:prstGeom prst="rect">
                <a:avLst/>
              </a:prstGeom>
              <a:blipFill>
                <a:blip r:embed="rId5"/>
                <a:stretch>
                  <a:fillRect r="-315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endCxn id="30" idx="1"/>
          </p:cNvCxnSpPr>
          <p:nvPr/>
        </p:nvCxnSpPr>
        <p:spPr>
          <a:xfrm>
            <a:off x="5587104" y="4856646"/>
            <a:ext cx="866185" cy="762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26840" y="2611486"/>
            <a:ext cx="1514053" cy="95548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53289" y="2482302"/>
                <a:ext cx="843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289" y="2482302"/>
                <a:ext cx="843629" cy="369332"/>
              </a:xfrm>
              <a:prstGeom prst="rect">
                <a:avLst/>
              </a:prstGeom>
              <a:blipFill>
                <a:blip r:embed="rId6"/>
                <a:stretch>
                  <a:fillRect l="-8696" r="-797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52950" y="3073116"/>
                <a:ext cx="267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50" y="3073116"/>
                <a:ext cx="267509" cy="369332"/>
              </a:xfrm>
              <a:prstGeom prst="rect">
                <a:avLst/>
              </a:prstGeom>
              <a:blipFill>
                <a:blip r:embed="rId7"/>
                <a:stretch>
                  <a:fillRect l="-27273" r="-250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85445" y="3073116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445" y="3073116"/>
                <a:ext cx="238847" cy="369332"/>
              </a:xfrm>
              <a:prstGeom prst="rect">
                <a:avLst/>
              </a:prstGeom>
              <a:blipFill>
                <a:blip r:embed="rId8"/>
                <a:stretch>
                  <a:fillRect l="-28205" r="-33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149581" y="3755584"/>
                <a:ext cx="868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81" y="3755584"/>
                <a:ext cx="868571" cy="369332"/>
              </a:xfrm>
              <a:prstGeom prst="rect">
                <a:avLst/>
              </a:prstGeom>
              <a:blipFill>
                <a:blip r:embed="rId9"/>
                <a:stretch>
                  <a:fillRect l="-4930" r="-845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895336" y="1167579"/>
            <a:ext cx="235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Граница устойчивости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93921" y="3716444"/>
                <a:ext cx="7725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921" y="3716444"/>
                <a:ext cx="772584" cy="369332"/>
              </a:xfrm>
              <a:prstGeom prst="rect">
                <a:avLst/>
              </a:prstGeom>
              <a:blipFill>
                <a:blip r:embed="rId10"/>
                <a:stretch>
                  <a:fillRect l="-9524" r="-5158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11876" y="855614"/>
                <a:ext cx="8676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6" y="855614"/>
                <a:ext cx="867673" cy="369332"/>
              </a:xfrm>
              <a:prstGeom prst="rect">
                <a:avLst/>
              </a:prstGeom>
              <a:blipFill>
                <a:blip r:embed="rId11"/>
                <a:stretch>
                  <a:fillRect l="-11972" r="-4577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90418" y="3755584"/>
                <a:ext cx="884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418" y="3755584"/>
                <a:ext cx="884601" cy="369332"/>
              </a:xfrm>
              <a:prstGeom prst="rect">
                <a:avLst/>
              </a:prstGeom>
              <a:blipFill>
                <a:blip r:embed="rId12"/>
                <a:stretch>
                  <a:fillRect l="-4828" r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69406" y="3755584"/>
                <a:ext cx="9599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06" y="3755584"/>
                <a:ext cx="959942" cy="369332"/>
              </a:xfrm>
              <a:prstGeom prst="rect">
                <a:avLst/>
              </a:prstGeom>
              <a:blipFill>
                <a:blip r:embed="rId13"/>
                <a:stretch>
                  <a:fillRect l="-4459" r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 flipH="1">
            <a:off x="9018152" y="3566968"/>
            <a:ext cx="399849" cy="233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1" idx="1"/>
          </p:cNvCxnSpPr>
          <p:nvPr/>
        </p:nvCxnSpPr>
        <p:spPr>
          <a:xfrm flipH="1" flipV="1">
            <a:off x="6012592" y="3565892"/>
            <a:ext cx="356814" cy="374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293291" y="1415470"/>
                <a:ext cx="1205202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291" y="1415470"/>
                <a:ext cx="1205202" cy="369909"/>
              </a:xfrm>
              <a:prstGeom prst="rect">
                <a:avLst/>
              </a:prstGeom>
              <a:blipFill>
                <a:blip r:embed="rId14"/>
                <a:stretch>
                  <a:fillRect t="-114754" r="-27778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7698494" y="1040280"/>
            <a:ext cx="219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Запас по амплитуде: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7698494" y="1733408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Запас по фазе: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981951" y="2158659"/>
                <a:ext cx="2243435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51" y="2158659"/>
                <a:ext cx="2243435" cy="6769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84662" y="5274635"/>
                <a:ext cx="267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662" y="5274635"/>
                <a:ext cx="267509" cy="369332"/>
              </a:xfrm>
              <a:prstGeom prst="rect">
                <a:avLst/>
              </a:prstGeom>
              <a:blipFill>
                <a:blip r:embed="rId16"/>
                <a:stretch>
                  <a:fillRect l="-25000" r="-2272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 flipH="1">
            <a:off x="4675020" y="3566968"/>
            <a:ext cx="399849" cy="233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026824" y="3514970"/>
            <a:ext cx="96853" cy="96853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362733" y="3514970"/>
            <a:ext cx="96853" cy="96853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78415" y="3514970"/>
            <a:ext cx="96853" cy="96853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DFA792-1B85-4640-8B24-29230EAF6989}"/>
              </a:ext>
            </a:extLst>
          </p:cNvPr>
          <p:cNvSpPr/>
          <p:nvPr/>
        </p:nvSpPr>
        <p:spPr>
          <a:xfrm>
            <a:off x="0" y="14559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Критерий Найквиста</a:t>
            </a:r>
          </a:p>
        </p:txBody>
      </p:sp>
    </p:spTree>
    <p:extLst>
      <p:ext uri="{BB962C8B-B14F-4D97-AF65-F5344CB8AC3E}">
        <p14:creationId xmlns:p14="http://schemas.microsoft.com/office/powerpoint/2010/main" val="408647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20435" y="5255123"/>
            <a:ext cx="11028219" cy="101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Амплитудно-фазовые частотные характеристики разомкнутой системы, соответствующей реактору ИБР-2М для оценки устойчивости по критерию Найквиста.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Режим саморегулирования, б) режим с автоматическим регулятором.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A31ED8C6-727F-4F5E-9194-9BBDBF351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048461"/>
              </p:ext>
            </p:extLst>
          </p:nvPr>
        </p:nvGraphicFramePr>
        <p:xfrm>
          <a:off x="927886" y="1142999"/>
          <a:ext cx="4849091" cy="404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Graph" r:id="rId4" imgW="1049752" imgH="873879" progId="Origin50.Graph">
                  <p:embed/>
                </p:oleObj>
              </mc:Choice>
              <mc:Fallback>
                <p:oleObj name="Graph" r:id="rId4" imgW="1049752" imgH="873879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="" xmlns:a16="http://schemas.microsoft.com/office/drawing/2014/main" id="{A31ED8C6-727F-4F5E-9194-9BBDBF351E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86" y="1142999"/>
                        <a:ext cx="4849091" cy="4040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F1F62EFE-DE3B-482C-86B7-C7CD971C2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029131"/>
              </p:ext>
            </p:extLst>
          </p:nvPr>
        </p:nvGraphicFramePr>
        <p:xfrm>
          <a:off x="6415024" y="1127881"/>
          <a:ext cx="4849091" cy="404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Graph" r:id="rId6" imgW="1049752" imgH="873879" progId="Origin50.Graph">
                  <p:embed/>
                </p:oleObj>
              </mc:Choice>
              <mc:Fallback>
                <p:oleObj name="Graph" r:id="rId6" imgW="1049752" imgH="873879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F1F62EFE-DE3B-482C-86B7-C7CD971C2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24" y="1127881"/>
                        <a:ext cx="4849091" cy="4040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733B26-5B90-44C6-AFED-E1B8860E5F87}"/>
              </a:ext>
            </a:extLst>
          </p:cNvPr>
          <p:cNvSpPr/>
          <p:nvPr/>
        </p:nvSpPr>
        <p:spPr>
          <a:xfrm>
            <a:off x="110837" y="694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Анализ устойчивости ИБР-2М для режима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саморегулирования и режима с автоматическим регулятором</a:t>
            </a:r>
          </a:p>
        </p:txBody>
      </p:sp>
    </p:spTree>
    <p:extLst>
      <p:ext uri="{BB962C8B-B14F-4D97-AF65-F5344CB8AC3E}">
        <p14:creationId xmlns:p14="http://schemas.microsoft.com/office/powerpoint/2010/main" val="106954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ADFFBA-8F45-45E3-AEEA-5F540352D26D}"/>
              </a:ext>
            </a:extLst>
          </p:cNvPr>
          <p:cNvSpPr/>
          <p:nvPr/>
        </p:nvSpPr>
        <p:spPr>
          <a:xfrm>
            <a:off x="623455" y="1152436"/>
            <a:ext cx="1091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3. Запас устойчивости ИБР-2М при средней мощности 0,5 МВт и номинальном расходе теплоносителя 100 м</a:t>
            </a:r>
            <a:r>
              <a:rPr lang="ru-RU" kern="7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/ч в разных режимах его работы.</a:t>
            </a:r>
            <a:endParaRPr lang="en-US" sz="1200" kern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6476365-6FC6-456F-B968-439422752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56062"/>
              </p:ext>
            </p:extLst>
          </p:nvPr>
        </p:nvGraphicFramePr>
        <p:xfrm>
          <a:off x="872836" y="2013010"/>
          <a:ext cx="10480964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924">
                  <a:extLst>
                    <a:ext uri="{9D8B030D-6E8A-4147-A177-3AD203B41FA5}">
                      <a16:colId xmlns="" xmlns:a16="http://schemas.microsoft.com/office/drawing/2014/main" val="2953179776"/>
                    </a:ext>
                  </a:extLst>
                </a:gridCol>
                <a:gridCol w="2466499">
                  <a:extLst>
                    <a:ext uri="{9D8B030D-6E8A-4147-A177-3AD203B41FA5}">
                      <a16:colId xmlns="" xmlns:a16="http://schemas.microsoft.com/office/drawing/2014/main" val="138539957"/>
                    </a:ext>
                  </a:extLst>
                </a:gridCol>
                <a:gridCol w="2305062">
                  <a:extLst>
                    <a:ext uri="{9D8B030D-6E8A-4147-A177-3AD203B41FA5}">
                      <a16:colId xmlns="" xmlns:a16="http://schemas.microsoft.com/office/drawing/2014/main" val="3829931035"/>
                    </a:ext>
                  </a:extLst>
                </a:gridCol>
                <a:gridCol w="2502479">
                  <a:extLst>
                    <a:ext uri="{9D8B030D-6E8A-4147-A177-3AD203B41FA5}">
                      <a16:colId xmlns="" xmlns:a16="http://schemas.microsoft.com/office/drawing/2014/main" val="3686681906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 реактора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устойчивости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6855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амплитуде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фазе, град.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71871119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Саморегулирование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4071541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2642385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51882066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Автоматическое </a:t>
                      </a:r>
                    </a:p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регулирование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7* 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5284454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985417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898788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39C7D527-10F4-4E1F-A21D-259251542A6A}"/>
                  </a:ext>
                </a:extLst>
              </p:cNvPr>
              <p:cNvSpPr/>
              <p:nvPr/>
            </p:nvSpPr>
            <p:spPr>
              <a:xfrm>
                <a:off x="983674" y="5844203"/>
                <a:ext cx="85569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ru-RU" b="1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ru-RU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8, то </a:t>
                </a:r>
                <a14:m>
                  <m:oMath xmlns:m="http://schemas.openxmlformats.org/officeDocument/2006/math"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</m:oMath>
                </a14:m>
                <a:r>
                  <a:rPr lang="ru-RU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293.5, </a:t>
                </a:r>
                <a14:m>
                  <m:oMath xmlns:m="http://schemas.openxmlformats.org/officeDocument/2006/math"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</m:oMath>
                </a14:m>
                <a:r>
                  <a:rPr lang="ru-RU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113.5 (примерна то же, как в 2016-2017 гг.). </a:t>
                </a:r>
                <a:endParaRPr lang="en-US" kern="7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C7D527-10F4-4E1F-A21D-259251542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4" y="5844203"/>
                <a:ext cx="8556924" cy="369332"/>
              </a:xfrm>
              <a:prstGeom prst="rect">
                <a:avLst/>
              </a:prstGeom>
              <a:blipFill>
                <a:blip r:embed="rId3"/>
                <a:stretch>
                  <a:fillRect l="-57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820F64D-AFE3-423A-AF12-0213F530429B}"/>
              </a:ext>
            </a:extLst>
          </p:cNvPr>
          <p:cNvSpPr/>
          <p:nvPr/>
        </p:nvSpPr>
        <p:spPr>
          <a:xfrm>
            <a:off x="1" y="3954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 устойчивости ИБР-2М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режиме саморегулирования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19860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0873" y="1645265"/>
            <a:ext cx="93102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динамики импульсного реактора ИБР-2М при средней мощности 0,5 МВт и номинальном расходе теплоносителя 100 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 показал, что в процессе работы ИБР-2М за период с 2015 по 2017 год существенных изменений в динамике реактора и в запасе устойчивости не произошло. </a:t>
            </a:r>
          </a:p>
          <a:p>
            <a:pPr algn="just" hangingPunct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сравнения работы реактора в режимах саморегулирования и автоматического регулирования видно, что автоматический регулятор положительно виляет на устойчивости (запас по амплитуды существенно увеличивается).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D85FE5-69B0-4525-841D-B17D57D3809E}"/>
              </a:ext>
            </a:extLst>
          </p:cNvPr>
          <p:cNvSpPr/>
          <p:nvPr/>
        </p:nvSpPr>
        <p:spPr>
          <a:xfrm>
            <a:off x="0" y="22404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altLang="ko-KR" sz="2800" dirty="0">
                <a:solidFill>
                  <a:schemeClr val="bg1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Заключение</a:t>
            </a:r>
            <a:endParaRPr lang="en-US" altLang="ko-KR" sz="2800" dirty="0">
              <a:solidFill>
                <a:schemeClr val="bg1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8E44DB-CA27-4C00-8CFF-62662E9A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28E2A8-B424-430B-8782-A3F638201A9F}"/>
              </a:ext>
            </a:extLst>
          </p:cNvPr>
          <p:cNvSpPr/>
          <p:nvPr/>
        </p:nvSpPr>
        <p:spPr>
          <a:xfrm>
            <a:off x="1511300" y="2028826"/>
            <a:ext cx="942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Спасибо </a:t>
            </a:r>
            <a:r>
              <a:rPr lang="ru-RU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6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3150" y="1496643"/>
            <a:ext cx="9569174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состояла в исследовании виляния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мощностной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обратной связи (МОС) обусловленной разогревом реактора ИБР-2М на его динамику.</a:t>
            </a:r>
          </a:p>
          <a:p>
            <a:pPr algn="just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провидено на экспериментальных данных, полученных в разные годы (2015-2017) при одних и тех же условиях.  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0" y="0"/>
            <a:ext cx="12192000" cy="87283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3175" algn="ctr">
              <a:defRPr/>
            </a:pPr>
            <a:r>
              <a:rPr lang="ru-RU" altLang="ko-KR" sz="2400" b="1" dirty="0">
                <a:solidFill>
                  <a:schemeClr val="bg1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Цель работы</a:t>
            </a:r>
            <a:endParaRPr lang="en-US" altLang="ko-KR" sz="24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erpetua" pitchFamily="18" charset="0"/>
              <a:ea typeface="HY견고딕" pitchFamily="18" charset="-12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0268" y="139900"/>
            <a:ext cx="10911464" cy="529730"/>
            <a:chOff x="-883732" y="-12505"/>
            <a:chExt cx="10911464" cy="529730"/>
          </a:xfrm>
        </p:grpSpPr>
        <p:pic>
          <p:nvPicPr>
            <p:cNvPr id="7" name="Picture 23"/>
            <p:cNvPicPr>
              <a:picLocks noChangeAspect="1"/>
            </p:cNvPicPr>
            <p:nvPr/>
          </p:nvPicPr>
          <p:blipFill rotWithShape="1">
            <a:blip r:embed="rId3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9543" y="122491"/>
              <a:ext cx="958189" cy="3501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83732" y="-12505"/>
              <a:ext cx="800231" cy="529730"/>
            </a:xfrm>
            <a:prstGeom prst="rect">
              <a:avLst/>
            </a:prstGeom>
            <a:effectLst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200" y="2315826"/>
            <a:ext cx="8229600" cy="3622599"/>
            <a:chOff x="426720" y="1200353"/>
            <a:chExt cx="8229600" cy="36225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756593" y="1635812"/>
              <a:ext cx="1650706" cy="710309"/>
            </a:xfrm>
            <a:prstGeom prst="rect">
              <a:avLst/>
            </a:prstGeom>
            <a:ln w="1270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mn-MN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Блок кинетики реактора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756593" y="2583316"/>
              <a:ext cx="1650706" cy="724019"/>
            </a:xfrm>
            <a:prstGeom prst="rect">
              <a:avLst/>
            </a:prstGeom>
            <a:ln w="12700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mn-MN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Блок МОС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Овал 17"/>
                <p:cNvSpPr/>
                <p:nvPr/>
              </p:nvSpPr>
              <p:spPr>
                <a:xfrm>
                  <a:off x="4392916" y="1626287"/>
                  <a:ext cx="754380" cy="733198"/>
                </a:xfrm>
                <a:prstGeom prst="ellipse">
                  <a:avLst/>
                </a:prstGeom>
                <a:ln w="127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l-GR" sz="3600" b="1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Σ</m:t>
                        </m:r>
                      </m:oMath>
                    </m:oMathPara>
                  </a14:m>
                  <a:endPara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Овал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916" y="1626287"/>
                  <a:ext cx="754380" cy="73319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accent4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5" name="Group 124"/>
            <p:cNvGrpSpPr/>
            <p:nvPr/>
          </p:nvGrpSpPr>
          <p:grpSpPr>
            <a:xfrm>
              <a:off x="5140946" y="1615214"/>
              <a:ext cx="615647" cy="377672"/>
              <a:chOff x="5140946" y="1615214"/>
              <a:chExt cx="615647" cy="377672"/>
            </a:xfrm>
          </p:grpSpPr>
          <p:cxnSp>
            <p:nvCxnSpPr>
              <p:cNvPr id="20" name="Прямая со стрелкой 19"/>
              <p:cNvCxnSpPr>
                <a:stCxn id="18" idx="6"/>
                <a:endCxn id="16" idx="1"/>
              </p:cNvCxnSpPr>
              <p:nvPr/>
            </p:nvCxnSpPr>
            <p:spPr>
              <a:xfrm flipV="1">
                <a:off x="5147296" y="1990967"/>
                <a:ext cx="609297" cy="1919"/>
              </a:xfrm>
              <a:prstGeom prst="straightConnector1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140946" y="1615214"/>
                    <a:ext cx="6092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0946" y="1615214"/>
                    <a:ext cx="60929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6" name="Group 125"/>
            <p:cNvGrpSpPr/>
            <p:nvPr/>
          </p:nvGrpSpPr>
          <p:grpSpPr>
            <a:xfrm>
              <a:off x="4770106" y="2359486"/>
              <a:ext cx="986488" cy="585841"/>
              <a:chOff x="4770106" y="2359486"/>
              <a:chExt cx="986488" cy="585841"/>
            </a:xfrm>
          </p:grpSpPr>
          <p:cxnSp>
            <p:nvCxnSpPr>
              <p:cNvPr id="24" name="Соединительная линия уступом 23"/>
              <p:cNvCxnSpPr>
                <a:stCxn id="17" idx="1"/>
                <a:endCxn id="18" idx="4"/>
              </p:cNvCxnSpPr>
              <p:nvPr/>
            </p:nvCxnSpPr>
            <p:spPr>
              <a:xfrm rot="10800000">
                <a:off x="4770107" y="2359486"/>
                <a:ext cx="986487" cy="585841"/>
              </a:xfrm>
              <a:prstGeom prst="bentConnector2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770106" y="2568014"/>
                    <a:ext cx="9864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0106" y="2568014"/>
                    <a:ext cx="98648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693690" y="3544530"/>
                  <a:ext cx="30178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𝑚𝑛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𝐹𝑛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𝑇𝑛</m:t>
                            </m:r>
                          </m:sub>
                        </m:sSub>
                        <m:r>
                          <a:rPr lang="mn-MN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mn-MN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mn-MN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690" y="3544530"/>
                  <a:ext cx="301787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Прямоугольник 63"/>
            <p:cNvSpPr/>
            <p:nvPr/>
          </p:nvSpPr>
          <p:spPr>
            <a:xfrm>
              <a:off x="591186" y="4176621"/>
              <a:ext cx="80651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itchFamily="18" charset="0"/>
                </a:rPr>
                <a:t>Блок-схема модели </a:t>
              </a:r>
              <a:r>
                <a:rPr lang="mn-MN" dirty="0">
                  <a:latin typeface="Times New Roman" panose="02020603050405020304" pitchFamily="18" charset="0"/>
                  <a:cs typeface="Times New Roman" pitchFamily="18" charset="0"/>
                </a:rPr>
                <a:t>динамики </a:t>
              </a:r>
              <a:r>
                <a:rPr lang="ru-RU" dirty="0">
                  <a:latin typeface="Times New Roman" panose="02020603050405020304" pitchFamily="18" charset="0"/>
                  <a:cs typeface="Times New Roman" pitchFamily="18" charset="0"/>
                </a:rPr>
                <a:t>реактора ИБР-2М 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itchFamily="18" charset="0"/>
                </a:rPr>
                <a:t>для режима автоматического управления мощности.</a:t>
              </a: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4128792" y="1200353"/>
              <a:ext cx="646716" cy="425791"/>
              <a:chOff x="4128792" y="1200353"/>
              <a:chExt cx="646716" cy="425791"/>
            </a:xfrm>
          </p:grpSpPr>
          <p:cxnSp>
            <p:nvCxnSpPr>
              <p:cNvPr id="65" name="Прямая со стрелкой 64"/>
              <p:cNvCxnSpPr/>
              <p:nvPr/>
            </p:nvCxnSpPr>
            <p:spPr>
              <a:xfrm>
                <a:off x="4770106" y="1259492"/>
                <a:ext cx="0" cy="366652"/>
              </a:xfrm>
              <a:prstGeom prst="straightConnector1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4128792" y="1200353"/>
                    <a:ext cx="6467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mn-MN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mn-MN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8" name="Прямоугольник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8792" y="1200353"/>
                    <a:ext cx="64671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8" name="Group 127"/>
            <p:cNvGrpSpPr/>
            <p:nvPr/>
          </p:nvGrpSpPr>
          <p:grpSpPr>
            <a:xfrm>
              <a:off x="1035124" y="1631230"/>
              <a:ext cx="3357792" cy="719654"/>
              <a:chOff x="1035124" y="1631230"/>
              <a:chExt cx="3357792" cy="71965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035124" y="1635056"/>
                <a:ext cx="2554717" cy="715828"/>
              </a:xfrm>
              <a:prstGeom prst="rect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mn-MN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Блок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mn-MN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возмущающей реактивности</a:t>
                </a:r>
                <a:endParaRPr lang="ru-RU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3584146" y="1631230"/>
                <a:ext cx="808770" cy="369332"/>
                <a:chOff x="3584146" y="1631230"/>
                <a:chExt cx="808770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3584146" y="1631230"/>
                      <a:ext cx="80876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𝐹𝑛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84146" y="1631230"/>
                      <a:ext cx="808769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2" name="Прямая со стрелкой 19"/>
                <p:cNvCxnSpPr>
                  <a:stCxn id="15" idx="3"/>
                  <a:endCxn id="18" idx="2"/>
                </p:cNvCxnSpPr>
                <p:nvPr/>
              </p:nvCxnSpPr>
              <p:spPr>
                <a:xfrm flipV="1">
                  <a:off x="3589841" y="1992886"/>
                  <a:ext cx="803075" cy="84"/>
                </a:xfrm>
                <a:prstGeom prst="straightConnector1">
                  <a:avLst/>
                </a:prstGeom>
                <a:ln w="12700">
                  <a:solidFill>
                    <a:schemeClr val="accent4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7" name="Group 126"/>
            <p:cNvGrpSpPr/>
            <p:nvPr/>
          </p:nvGrpSpPr>
          <p:grpSpPr>
            <a:xfrm>
              <a:off x="7407299" y="2128793"/>
              <a:ext cx="818018" cy="821606"/>
              <a:chOff x="7407299" y="2128793"/>
              <a:chExt cx="818018" cy="821606"/>
            </a:xfrm>
          </p:grpSpPr>
          <p:cxnSp>
            <p:nvCxnSpPr>
              <p:cNvPr id="27" name="Соединительная линия уступом 26"/>
              <p:cNvCxnSpPr/>
              <p:nvPr/>
            </p:nvCxnSpPr>
            <p:spPr>
              <a:xfrm>
                <a:off x="7699097" y="2128793"/>
                <a:ext cx="0" cy="821606"/>
              </a:xfrm>
              <a:prstGeom prst="straightConnector1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621369" y="2389460"/>
                    <a:ext cx="6039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1369" y="2389460"/>
                    <a:ext cx="60394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3" name="Прямая со стрелкой 44"/>
              <p:cNvCxnSpPr/>
              <p:nvPr/>
            </p:nvCxnSpPr>
            <p:spPr>
              <a:xfrm>
                <a:off x="7407299" y="2135936"/>
                <a:ext cx="291798" cy="0"/>
              </a:xfrm>
              <a:prstGeom prst="straightConnector1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44"/>
              <p:cNvCxnSpPr>
                <a:stCxn id="17" idx="3"/>
              </p:cNvCxnSpPr>
              <p:nvPr/>
            </p:nvCxnSpPr>
            <p:spPr>
              <a:xfrm>
                <a:off x="7407299" y="2945326"/>
                <a:ext cx="291798" cy="0"/>
              </a:xfrm>
              <a:prstGeom prst="straightConnector1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1035124" y="2264327"/>
              <a:ext cx="3462573" cy="1043009"/>
              <a:chOff x="1035124" y="2264327"/>
              <a:chExt cx="3462573" cy="1043009"/>
            </a:xfrm>
          </p:grpSpPr>
          <p:sp>
            <p:nvSpPr>
              <p:cNvPr id="66" name="Прямоугольник 14"/>
              <p:cNvSpPr/>
              <p:nvPr/>
            </p:nvSpPr>
            <p:spPr>
              <a:xfrm>
                <a:off x="1035124" y="2583316"/>
                <a:ext cx="2554717" cy="724020"/>
              </a:xfrm>
              <a:prstGeom prst="rect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mn-MN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Блок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автоматического регулятора</a:t>
                </a:r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>
                <a:off x="3481726" y="2264327"/>
                <a:ext cx="1015971" cy="693215"/>
                <a:chOff x="3481726" y="2264327"/>
                <a:chExt cx="1015971" cy="693215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584146" y="2264327"/>
                  <a:ext cx="913551" cy="693215"/>
                  <a:chOff x="3589841" y="2252111"/>
                  <a:chExt cx="913551" cy="693215"/>
                </a:xfrm>
              </p:grpSpPr>
              <p:cxnSp>
                <p:nvCxnSpPr>
                  <p:cNvPr id="73" name="Прямая со стрелкой 21"/>
                  <p:cNvCxnSpPr>
                    <a:stCxn id="66" idx="3"/>
                  </p:cNvCxnSpPr>
                  <p:nvPr/>
                </p:nvCxnSpPr>
                <p:spPr>
                  <a:xfrm>
                    <a:off x="3589841" y="2945326"/>
                    <a:ext cx="325797" cy="0"/>
                  </a:xfrm>
                  <a:prstGeom prst="straightConnector1">
                    <a:avLst/>
                  </a:prstGeom>
                  <a:ln w="12700">
                    <a:solidFill>
                      <a:schemeClr val="accent4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Прямая со стрелкой 21"/>
                  <p:cNvCxnSpPr>
                    <a:endCxn id="18" idx="3"/>
                  </p:cNvCxnSpPr>
                  <p:nvPr/>
                </p:nvCxnSpPr>
                <p:spPr>
                  <a:xfrm flipV="1">
                    <a:off x="3915638" y="2252111"/>
                    <a:ext cx="587754" cy="693215"/>
                  </a:xfrm>
                  <a:prstGeom prst="straightConnector1">
                    <a:avLst/>
                  </a:prstGeom>
                  <a:ln w="12700">
                    <a:solidFill>
                      <a:schemeClr val="accent4">
                        <a:lumMod val="50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3481726" y="2283075"/>
                      <a:ext cx="98648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81726" y="2283075"/>
                      <a:ext cx="986485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21" name="Group 120"/>
            <p:cNvGrpSpPr/>
            <p:nvPr/>
          </p:nvGrpSpPr>
          <p:grpSpPr>
            <a:xfrm>
              <a:off x="426720" y="1436898"/>
              <a:ext cx="8229600" cy="2042699"/>
              <a:chOff x="426720" y="1436898"/>
              <a:chExt cx="8229600" cy="2042699"/>
            </a:xfrm>
          </p:grpSpPr>
          <p:cxnSp>
            <p:nvCxnSpPr>
              <p:cNvPr id="45" name="Прямая со стрелкой 44"/>
              <p:cNvCxnSpPr/>
              <p:nvPr/>
            </p:nvCxnSpPr>
            <p:spPr>
              <a:xfrm>
                <a:off x="7407299" y="1815896"/>
                <a:ext cx="1249021" cy="0"/>
              </a:xfrm>
              <a:prstGeom prst="straightConnector1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7806565" y="1436898"/>
                    <a:ext cx="7033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и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6565" y="1436898"/>
                    <a:ext cx="70333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5" name="Соединительная линия уступом 26"/>
              <p:cNvCxnSpPr/>
              <p:nvPr/>
            </p:nvCxnSpPr>
            <p:spPr>
              <a:xfrm>
                <a:off x="8168997" y="1815896"/>
                <a:ext cx="0" cy="1657554"/>
              </a:xfrm>
              <a:prstGeom prst="straightConnector1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 стрелкой 44"/>
              <p:cNvCxnSpPr/>
              <p:nvPr/>
            </p:nvCxnSpPr>
            <p:spPr>
              <a:xfrm flipH="1">
                <a:off x="605329" y="3473450"/>
                <a:ext cx="7575171" cy="0"/>
              </a:xfrm>
              <a:prstGeom prst="straightConnector1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Соединительная линия уступом 23"/>
              <p:cNvCxnSpPr>
                <a:endCxn id="66" idx="1"/>
              </p:cNvCxnSpPr>
              <p:nvPr/>
            </p:nvCxnSpPr>
            <p:spPr>
              <a:xfrm rot="5400000" flipH="1" flipV="1">
                <a:off x="546020" y="2990493"/>
                <a:ext cx="534270" cy="443937"/>
              </a:xfrm>
              <a:prstGeom prst="bentConnector2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26720" y="2579655"/>
                    <a:ext cx="55880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и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720" y="2579655"/>
                    <a:ext cx="558802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54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0" name="Oval 119"/>
              <p:cNvSpPr/>
              <p:nvPr/>
            </p:nvSpPr>
            <p:spPr>
              <a:xfrm>
                <a:off x="8143756" y="1785892"/>
                <a:ext cx="61959" cy="6195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1" name="AutoShape 10"/>
          <p:cNvSpPr>
            <a:spLocks noChangeArrowheads="1"/>
          </p:cNvSpPr>
          <p:nvPr/>
        </p:nvSpPr>
        <p:spPr bwMode="auto">
          <a:xfrm>
            <a:off x="0" y="-1715"/>
            <a:ext cx="12192000" cy="874551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3175" algn="ctr">
              <a:defRPr/>
            </a:pPr>
            <a:r>
              <a:rPr lang="ru-RU" altLang="ko-KR" sz="24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Модель динамики реактора ИБР-2М</a:t>
            </a:r>
            <a:endParaRPr lang="en-US" altLang="ko-KR" sz="24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9891D9-3D14-4663-9614-C1A7C92046FA}"/>
              </a:ext>
            </a:extLst>
          </p:cNvPr>
          <p:cNvSpPr/>
          <p:nvPr/>
        </p:nvSpPr>
        <p:spPr>
          <a:xfrm>
            <a:off x="1981201" y="97457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построена на основе модульной структуры с использованием дискретных передаточных функций блока кинетики, блока обратной связи, обусловленной разогревом реактора, и блока автоматического регулятора с учетом нелинейных зависимостей.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6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38200" y="5516229"/>
            <a:ext cx="1106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Реактивность АР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виде прямоугольных колебаний амплитудой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0,1</a:t>
            </a:r>
            <a:r>
              <a:rPr lang="el-G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периодом 32 с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суммарная реактивность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АР и шума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относительное отклонение энергии импульсов мощности от среднего значения 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8011520-6E3F-4CF5-9FA1-EDF63E917DE7}"/>
              </a:ext>
            </a:extLst>
          </p:cNvPr>
          <p:cNvSpPr/>
          <p:nvPr/>
        </p:nvSpPr>
        <p:spPr>
          <a:xfrm>
            <a:off x="0" y="18466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Прямоугольные колебания реактивности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5E4324EB-48F5-4C0C-BBC0-71E2485D2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40893"/>
              </p:ext>
            </p:extLst>
          </p:nvPr>
        </p:nvGraphicFramePr>
        <p:xfrm>
          <a:off x="304800" y="952347"/>
          <a:ext cx="11887200" cy="45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aph" r:id="rId4" imgW="4754880" imgH="1828800" progId="Origin50.Graph">
                  <p:embed/>
                </p:oleObj>
              </mc:Choice>
              <mc:Fallback>
                <p:oleObj name="Graph" r:id="rId4" imgW="4754880" imgH="182880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5E4324EB-48F5-4C0C-BBC0-71E2485D25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52347"/>
                        <a:ext cx="11887200" cy="4572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6562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30148"/>
              </p:ext>
            </p:extLst>
          </p:nvPr>
        </p:nvGraphicFramePr>
        <p:xfrm>
          <a:off x="2215874" y="992970"/>
          <a:ext cx="4343977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aph" r:id="rId4" imgW="1095124" imgH="913601" progId="Origin50.Graph">
                  <p:embed/>
                </p:oleObj>
              </mc:Choice>
              <mc:Fallback>
                <p:oleObj name="Graph" r:id="rId4" imgW="1095124" imgH="913601" progId="Origin50.Graph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0"/>
                      <a:stretch>
                        <a:fillRect/>
                      </a:stretch>
                    </p:blipFill>
                    <p:spPr bwMode="auto">
                      <a:xfrm>
                        <a:off x="2215874" y="992970"/>
                        <a:ext cx="4343977" cy="382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166819"/>
              </p:ext>
            </p:extLst>
          </p:nvPr>
        </p:nvGraphicFramePr>
        <p:xfrm>
          <a:off x="6838257" y="976567"/>
          <a:ext cx="3544686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aph" r:id="rId6" imgW="1095124" imgH="913601" progId="Origin50.Graph">
                  <p:embed/>
                </p:oleObj>
              </mc:Choice>
              <mc:Fallback>
                <p:oleObj name="Graph" r:id="rId6" imgW="1095124" imgH="913601" progId="Origin50.Graph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303"/>
                      <a:stretch>
                        <a:fillRect/>
                      </a:stretch>
                    </p:blipFill>
                    <p:spPr bwMode="auto">
                      <a:xfrm>
                        <a:off x="6838257" y="976567"/>
                        <a:ext cx="3544686" cy="382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75855" y="4977644"/>
            <a:ext cx="10577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Переходные процессы: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задающая реактивность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относительное отклонение энергии импульсов мощности от среднего уровня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соответствующее зарегистрированному процессу и процессу с усредненным периодом соответственно 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номер импульса мощности, средняя мощность реактора – 2 МВт)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C143F9-E7E3-4686-8735-B75E99150144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Уменьшение влияния реакторных шумов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измеряемую переходную характеристику реактора</a:t>
            </a:r>
          </a:p>
        </p:txBody>
      </p:sp>
    </p:spTree>
    <p:extLst>
      <p:ext uri="{BB962C8B-B14F-4D97-AF65-F5344CB8AC3E}">
        <p14:creationId xmlns:p14="http://schemas.microsoft.com/office/powerpoint/2010/main" val="6201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74418" y="5346459"/>
            <a:ext cx="1144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Переходные процессы при прямоугольных колебаниях задающей реактивности ∆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средней мощности 0,5 МВт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2017).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период колебаний относительного отклонения энергии импульсов, зарегистрированного и вычисленного соответственно.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8CCCF3D-CEB6-468A-983F-B7937305526E}"/>
              </a:ext>
            </a:extLst>
          </p:cNvPr>
          <p:cNvSpPr/>
          <p:nvPr/>
        </p:nvSpPr>
        <p:spPr>
          <a:xfrm>
            <a:off x="0" y="2088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Модельная аппроксимация переходных процессов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22DB028F-560E-4D26-9A48-C577786C2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90947"/>
              </p:ext>
            </p:extLst>
          </p:nvPr>
        </p:nvGraphicFramePr>
        <p:xfrm>
          <a:off x="152400" y="887413"/>
          <a:ext cx="11887200" cy="45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ph" r:id="rId4" imgW="4754880" imgH="1828800" progId="Origin50.Graph">
                  <p:embed/>
                </p:oleObj>
              </mc:Choice>
              <mc:Fallback>
                <p:oleObj name="Graph" r:id="rId4" imgW="4754880" imgH="182880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22DB028F-560E-4D26-9A48-C577786C2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87413"/>
                        <a:ext cx="11887200" cy="4572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07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D9E55FE3-AB21-4D9E-9D67-EA1A0DEFB5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854044"/>
                  </p:ext>
                </p:extLst>
              </p:nvPr>
            </p:nvGraphicFramePr>
            <p:xfrm>
              <a:off x="1597316" y="4011081"/>
              <a:ext cx="9420224" cy="25278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1406">
                      <a:extLst>
                        <a:ext uri="{9D8B030D-6E8A-4147-A177-3AD203B41FA5}">
                          <a16:colId xmlns="" xmlns:a16="http://schemas.microsoft.com/office/drawing/2014/main" val="2362885252"/>
                        </a:ext>
                      </a:extLst>
                    </a:gridCol>
                    <a:gridCol w="2731334">
                      <a:extLst>
                        <a:ext uri="{9D8B030D-6E8A-4147-A177-3AD203B41FA5}">
                          <a16:colId xmlns="" xmlns:a16="http://schemas.microsoft.com/office/drawing/2014/main" val="551704997"/>
                        </a:ext>
                      </a:extLst>
                    </a:gridCol>
                    <a:gridCol w="2622428">
                      <a:extLst>
                        <a:ext uri="{9D8B030D-6E8A-4147-A177-3AD203B41FA5}">
                          <a16:colId xmlns="" xmlns:a16="http://schemas.microsoft.com/office/drawing/2014/main" val="4237160583"/>
                        </a:ext>
                      </a:extLst>
                    </a:gridCol>
                    <a:gridCol w="2355056">
                      <a:extLst>
                        <a:ext uri="{9D8B030D-6E8A-4147-A177-3AD203B41FA5}">
                          <a16:colId xmlns="" xmlns:a16="http://schemas.microsoft.com/office/drawing/2014/main" val="632012399"/>
                        </a:ext>
                      </a:extLst>
                    </a:gridCol>
                  </a:tblGrid>
                  <a:tr h="11661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Дата измерения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Возмущающая реактивность </a:t>
                          </a:r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и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передачи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и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/МВт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Постоянная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Времени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051197474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22.09.2015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-8,07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4104525459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07.10.2016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-6,54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762624018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19.09.2017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-6,44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6,49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9889875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E55FE3-AB21-4D9E-9D67-EA1A0DEFB5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64854044"/>
                  </p:ext>
                </p:extLst>
              </p:nvPr>
            </p:nvGraphicFramePr>
            <p:xfrm>
              <a:off x="1597316" y="4011081"/>
              <a:ext cx="9420224" cy="25278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14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62885252"/>
                        </a:ext>
                      </a:extLst>
                    </a:gridCol>
                    <a:gridCol w="27313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551704997"/>
                        </a:ext>
                      </a:extLst>
                    </a:gridCol>
                    <a:gridCol w="26224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237160583"/>
                        </a:ext>
                      </a:extLst>
                    </a:gridCol>
                    <a:gridCol w="23550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32012399"/>
                        </a:ext>
                      </a:extLst>
                    </a:gridCol>
                  </a:tblGrid>
                  <a:tr h="11661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Дата измерения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3170" t="-521" r="-183259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69606" t="-521" r="-90487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036" t="-521" r="-1036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51197474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22.09.2015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-8,07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104525459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07.10.2016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-6,54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62624018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19.09.2017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-6,44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6,49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9875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A9629D-6F8C-4FE2-88A2-5825931B7485}"/>
              </a:ext>
            </a:extLst>
          </p:cNvPr>
          <p:cNvSpPr/>
          <p:nvPr/>
        </p:nvSpPr>
        <p:spPr>
          <a:xfrm>
            <a:off x="1597316" y="3158078"/>
            <a:ext cx="9420224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1. Параметры МОС реактора ИБР-2М при средней мощности 0,5 МВт и номинальном расходе теплоносителя 100 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/ч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B32963E-9F41-4418-8428-EE5D33E72178}"/>
              </a:ext>
            </a:extLst>
          </p:cNvPr>
          <p:cNvSpPr/>
          <p:nvPr/>
        </p:nvSpPr>
        <p:spPr>
          <a:xfrm>
            <a:off x="0" y="2088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Модельная аппроксимация переходных процессов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BC2C55A7-6265-4B2A-AB15-80CBB5AE2A2F}"/>
                  </a:ext>
                </a:extLst>
              </p:cNvPr>
              <p:cNvSpPr/>
              <p:nvPr/>
            </p:nvSpPr>
            <p:spPr>
              <a:xfrm>
                <a:off x="4042225" y="1179479"/>
                <a:ext cx="4917625" cy="71468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𝑇𝑛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𝑇𝑛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2C55A7-6265-4B2A-AB15-80CBB5AE2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25" y="1179479"/>
                <a:ext cx="4917625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24C06E62-DED6-4A2B-8F10-26CE96C41F46}"/>
                  </a:ext>
                </a:extLst>
              </p:cNvPr>
              <p:cNvSpPr/>
              <p:nvPr/>
            </p:nvSpPr>
            <p:spPr>
              <a:xfrm>
                <a:off x="0" y="2176655"/>
                <a:ext cx="12192000" cy="368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𝑇𝑛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реактивность МОС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ru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коэффициент передачи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постоянная времени МОС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C06E62-DED6-4A2B-8F10-26CE96C41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6655"/>
                <a:ext cx="12192000" cy="368755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82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EA3AC7-0EBD-4349-9DF7-24E96020520F}"/>
              </a:ext>
            </a:extLst>
          </p:cNvPr>
          <p:cNvSpPr/>
          <p:nvPr/>
        </p:nvSpPr>
        <p:spPr>
          <a:xfrm>
            <a:off x="7520260" y="3131488"/>
            <a:ext cx="3324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Штатные параметры автоматического регулятора в 2015-2017 гг.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="" xmlns:a16="http://schemas.microsoft.com/office/drawing/2014/main" id="{8F64FA4A-39D2-4499-8D38-AF7D57506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734762"/>
                  </p:ext>
                </p:extLst>
              </p:nvPr>
            </p:nvGraphicFramePr>
            <p:xfrm>
              <a:off x="7520260" y="4271430"/>
              <a:ext cx="3201560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9795">
                      <a:extLst>
                        <a:ext uri="{9D8B030D-6E8A-4147-A177-3AD203B41FA5}">
                          <a16:colId xmlns="" xmlns:a16="http://schemas.microsoft.com/office/drawing/2014/main" val="3666527618"/>
                        </a:ext>
                      </a:extLst>
                    </a:gridCol>
                    <a:gridCol w="1008993">
                      <a:extLst>
                        <a:ext uri="{9D8B030D-6E8A-4147-A177-3AD203B41FA5}">
                          <a16:colId xmlns="" xmlns:a16="http://schemas.microsoft.com/office/drawing/2014/main" val="3811588484"/>
                        </a:ext>
                      </a:extLst>
                    </a:gridCol>
                    <a:gridCol w="1292772">
                      <a:extLst>
                        <a:ext uri="{9D8B030D-6E8A-4147-A177-3AD203B41FA5}">
                          <a16:colId xmlns="" xmlns:a16="http://schemas.microsoft.com/office/drawing/2014/main" val="535654286"/>
                        </a:ext>
                      </a:extLst>
                    </a:gridCol>
                  </a:tblGrid>
                  <a:tr h="252095">
                    <a:tc rowSpan="2"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Год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Параметры АР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111872562"/>
                      </a:ext>
                    </a:extLst>
                  </a:tr>
                  <a:tr h="2159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∆</m:t>
                                </m:r>
                              </m:oMath>
                            </m:oMathPara>
                          </a14:m>
                          <a:endParaRPr 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261613538"/>
                      </a:ext>
                    </a:extLst>
                  </a:tr>
                  <a:tr h="21590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2015</a:t>
                          </a:r>
                          <a:endParaRPr lang="en-US" sz="1800" b="0" kern="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12889734"/>
                      </a:ext>
                    </a:extLst>
                  </a:tr>
                  <a:tr h="21590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443429440"/>
                      </a:ext>
                    </a:extLst>
                  </a:tr>
                  <a:tr h="21590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2396874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F64FA4A-39D2-4499-8D38-AF7D57506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734762"/>
                  </p:ext>
                </p:extLst>
              </p:nvPr>
            </p:nvGraphicFramePr>
            <p:xfrm>
              <a:off x="7520260" y="4271430"/>
              <a:ext cx="3201560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9795">
                      <a:extLst>
                        <a:ext uri="{9D8B030D-6E8A-4147-A177-3AD203B41FA5}">
                          <a16:colId xmlns:a16="http://schemas.microsoft.com/office/drawing/2014/main" val="3666527618"/>
                        </a:ext>
                      </a:extLst>
                    </a:gridCol>
                    <a:gridCol w="1008993">
                      <a:extLst>
                        <a:ext uri="{9D8B030D-6E8A-4147-A177-3AD203B41FA5}">
                          <a16:colId xmlns:a16="http://schemas.microsoft.com/office/drawing/2014/main" val="3811588484"/>
                        </a:ext>
                      </a:extLst>
                    </a:gridCol>
                    <a:gridCol w="1292772">
                      <a:extLst>
                        <a:ext uri="{9D8B030D-6E8A-4147-A177-3AD203B41FA5}">
                          <a16:colId xmlns:a16="http://schemas.microsoft.com/office/drawing/2014/main" val="535654286"/>
                        </a:ext>
                      </a:extLst>
                    </a:gridCol>
                  </a:tblGrid>
                  <a:tr h="274320">
                    <a:tc rowSpan="2"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Год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Параметры АР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1872562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9759" t="-95000" r="-130120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8585" t="-95000" r="-1887" b="-26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6135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2015</a:t>
                          </a:r>
                          <a:endParaRPr lang="en-US" sz="1800" b="0" kern="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1288973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34294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396874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B049E4E-C967-42A4-AF7C-A135941E1813}"/>
              </a:ext>
            </a:extLst>
          </p:cNvPr>
          <p:cNvSpPr/>
          <p:nvPr/>
        </p:nvSpPr>
        <p:spPr>
          <a:xfrm>
            <a:off x="0" y="-79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динамики ИБР-2М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режиме автоматического регулирования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159826" y="3250668"/>
            <a:ext cx="5190719" cy="1657350"/>
            <a:chOff x="457697" y="1714500"/>
            <a:chExt cx="5190719" cy="1657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524001" y="1845453"/>
                  <a:ext cx="3305264" cy="4230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dirty="0"/>
                    <a:t>=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1" y="1845453"/>
                  <a:ext cx="3305264" cy="423065"/>
                </a:xfrm>
                <a:prstGeom prst="rect">
                  <a:avLst/>
                </a:prstGeom>
                <a:blipFill>
                  <a:blip r:embed="rId4"/>
                  <a:stretch>
                    <a:fillRect l="-2399" t="-4348" b="-1449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24001" y="2735262"/>
                  <a:ext cx="2334678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А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А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ru-RU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1" y="2735262"/>
                  <a:ext cx="2334678" cy="5186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1409701" y="2317224"/>
                  <a:ext cx="2092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dirty="0"/>
                    <a:t>=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и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701" y="2317224"/>
                  <a:ext cx="209294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Прямоугольник 5"/>
            <p:cNvSpPr/>
            <p:nvPr/>
          </p:nvSpPr>
          <p:spPr>
            <a:xfrm>
              <a:off x="1228725" y="1714500"/>
              <a:ext cx="3600540" cy="165735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/>
            <p:cNvCxnSpPr>
              <a:endCxn id="6" idx="1"/>
            </p:cNvCxnSpPr>
            <p:nvPr/>
          </p:nvCxnSpPr>
          <p:spPr>
            <a:xfrm>
              <a:off x="457697" y="2543175"/>
              <a:ext cx="771028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6" idx="3"/>
            </p:cNvCxnSpPr>
            <p:nvPr/>
          </p:nvCxnSpPr>
          <p:spPr>
            <a:xfrm>
              <a:off x="4829265" y="2543175"/>
              <a:ext cx="819151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/>
                <p:cNvSpPr/>
                <p:nvPr/>
              </p:nvSpPr>
              <p:spPr>
                <a:xfrm>
                  <a:off x="5101600" y="2128867"/>
                  <a:ext cx="5468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А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600" y="2128867"/>
                  <a:ext cx="54681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457697" y="2128867"/>
                  <a:ext cx="7033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697" y="2128867"/>
                  <a:ext cx="7033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02EA3AC7-0EBD-4349-9DF7-24E96020520F}"/>
              </a:ext>
            </a:extLst>
          </p:cNvPr>
          <p:cNvSpPr/>
          <p:nvPr/>
        </p:nvSpPr>
        <p:spPr>
          <a:xfrm>
            <a:off x="1159825" y="5057222"/>
            <a:ext cx="5190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схема автоматического регулятора (АР)</a:t>
            </a:r>
          </a:p>
          <a:p>
            <a:pPr algn="ctr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реактора ИБР-2М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614239" y="4591788"/>
            <a:ext cx="251460" cy="251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680279" y="3620585"/>
            <a:ext cx="2540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28788A61-551B-49E4-B879-D6B0AAE5DA53}"/>
                  </a:ext>
                </a:extLst>
              </p:cNvPr>
              <p:cNvSpPr/>
              <p:nvPr/>
            </p:nvSpPr>
            <p:spPr>
              <a:xfrm>
                <a:off x="609600" y="1266378"/>
                <a:ext cx="1125038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914400"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штатном режиме реактор работает с автоматическим регулятором (АР), который соответствует критерию статистической оптимальности и характеризуются двумя параметрами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∆).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отражает степень сглаживания сигнал с шумами, поступающего на вход АР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2, 3, … , 32)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 АР характеризуются параметром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(0.5, 0.1, 0.15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0.2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788A61-551B-49E4-B879-D6B0AAE5D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66378"/>
                <a:ext cx="11250386" cy="1477328"/>
              </a:xfrm>
              <a:prstGeom prst="rect">
                <a:avLst/>
              </a:prstGeom>
              <a:blipFill>
                <a:blip r:embed="rId9"/>
                <a:stretch>
                  <a:fillRect l="-433" t="-2479" r="-3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8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DA1CE99E-2AF9-4258-A3CC-B0A6F3BB2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35942"/>
              </p:ext>
            </p:extLst>
          </p:nvPr>
        </p:nvGraphicFramePr>
        <p:xfrm>
          <a:off x="6553993" y="1393825"/>
          <a:ext cx="4113213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Graph" r:id="rId4" imgW="1047750" imgH="876300" progId="Origin50.Graph">
                  <p:embed/>
                </p:oleObj>
              </mc:Choice>
              <mc:Fallback>
                <p:oleObj name="Graph" r:id="rId4" imgW="1047750" imgH="876300" progId="Origin50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DA1CE99E-2AF9-4258-A3CC-B0A6F3BB2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993" y="1393825"/>
                        <a:ext cx="4113213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4961E9B-EA7A-472F-8F95-E8AB87AF06CF}"/>
              </a:ext>
            </a:extLst>
          </p:cNvPr>
          <p:cNvSpPr/>
          <p:nvPr/>
        </p:nvSpPr>
        <p:spPr>
          <a:xfrm>
            <a:off x="1708732" y="4764341"/>
            <a:ext cx="866081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Рис.2.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Переходные процессы мощности ИБР-2М, обусловленные скачком реактивности (∆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-0,1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β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при средней мощности 0,5 МВт и номинальном расходе теплоносителя 100 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/ч в режимах с автоматического регулирования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саморегулирования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87896DA-B75C-4FF7-9B6C-5D5E56A3CCE4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Переходные процессы мощности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разных режимах работы реактора ИБР-2М</a:t>
            </a:r>
          </a:p>
        </p:txBody>
      </p:sp>
      <p:graphicFrame>
        <p:nvGraphicFramePr>
          <p:cNvPr id="7" name="Object 12">
            <a:extLst>
              <a:ext uri="{FF2B5EF4-FFF2-40B4-BE49-F238E27FC236}">
                <a16:creationId xmlns="" xmlns:a16="http://schemas.microsoft.com/office/drawing/2014/main" id="{DA1CE99E-2AF9-4258-A3CC-B0A6F3BB2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91765"/>
              </p:ext>
            </p:extLst>
          </p:nvPr>
        </p:nvGraphicFramePr>
        <p:xfrm>
          <a:off x="1924341" y="1393825"/>
          <a:ext cx="41148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Graph" r:id="rId6" imgW="1047750" imgH="876300" progId="Origin50.Graph">
                  <p:embed/>
                </p:oleObj>
              </mc:Choice>
              <mc:Fallback>
                <p:oleObj name="Graph" r:id="rId6" imgW="1047750" imgH="876300" progId="Origin50.Graph">
                  <p:embed/>
                  <p:pic>
                    <p:nvPicPr>
                      <p:cNvPr id="7" name="Object 12">
                        <a:extLst>
                          <a:ext uri="{FF2B5EF4-FFF2-40B4-BE49-F238E27FC236}">
                            <a16:creationId xmlns="" xmlns:a16="http://schemas.microsoft.com/office/drawing/2014/main" id="{DA1CE99E-2AF9-4258-A3CC-B0A6F3BB2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341" y="1393825"/>
                        <a:ext cx="4114800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38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9092</TotalTime>
  <Words>1966</Words>
  <Application>Microsoft Office PowerPoint</Application>
  <PresentationFormat>Custom</PresentationFormat>
  <Paragraphs>246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Graph</vt:lpstr>
      <vt:lpstr>Исследование устойчивости реактора ИБР-2М  в период 2015-2017 при мощности 0,5 МВт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МОЩНОСТНОЙ ОБРАТНОЙ СВЯЗИ ИМПУЛЬСНОГО РЕАКТОРА ИБР-2М</dc:title>
  <dc:creator>Sumkhuu Davaasuren</dc:creator>
  <cp:lastModifiedBy>Asus</cp:lastModifiedBy>
  <cp:revision>302</cp:revision>
  <cp:lastPrinted>2017-03-31T07:17:30Z</cp:lastPrinted>
  <dcterms:created xsi:type="dcterms:W3CDTF">2016-09-21T06:09:40Z</dcterms:created>
  <dcterms:modified xsi:type="dcterms:W3CDTF">2018-06-12T04:11:17Z</dcterms:modified>
</cp:coreProperties>
</file>