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4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5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6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7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9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/>
          <p:nvPr>
            <p:ph idx="2" type="sldImg"/>
          </p:nvPr>
        </p:nvSpPr>
        <p:spPr>
          <a:xfrm>
            <a:off x="-11798300" y="-11796712"/>
            <a:ext cx="11787187" cy="124809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685800" y="4343400"/>
            <a:ext cx="5473700" cy="41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idx="2" type="sldImg"/>
          </p:nvPr>
        </p:nvSpPr>
        <p:spPr>
          <a:xfrm>
            <a:off x="-14225587" y="-11796712"/>
            <a:ext cx="16651287" cy="124904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" name="Shape 30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685800" y="4343400"/>
            <a:ext cx="5473700" cy="41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-11798300" y="-11796712"/>
            <a:ext cx="11787300" cy="12480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73800" cy="410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-11798300" y="-11796712"/>
            <a:ext cx="11787300" cy="12480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73800" cy="410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-11798300" y="-11796712"/>
            <a:ext cx="11787300" cy="12480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73800" cy="410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-11798300" y="-11796712"/>
            <a:ext cx="11788775" cy="1248251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75287" cy="4103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-11798300" y="-11796712"/>
            <a:ext cx="11788775" cy="1248251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75287" cy="4103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-14225587" y="-11796712"/>
            <a:ext cx="16646524" cy="1248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8" name="Shape 118"/>
          <p:cNvSpPr/>
          <p:nvPr/>
        </p:nvSpPr>
        <p:spPr>
          <a:xfrm>
            <a:off x="685800" y="4343400"/>
            <a:ext cx="5478462" cy="4106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73700" cy="41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-14225587" y="-11796712"/>
            <a:ext cx="16646524" cy="12485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6" name="Shape 126"/>
          <p:cNvSpPr/>
          <p:nvPr/>
        </p:nvSpPr>
        <p:spPr>
          <a:xfrm>
            <a:off x="685800" y="4343400"/>
            <a:ext cx="5478462" cy="4106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73700" cy="41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4" name="Shape 134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73700" cy="41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idx="2" type="sldImg"/>
          </p:nvPr>
        </p:nvSpPr>
        <p:spPr>
          <a:xfrm>
            <a:off x="-11798300" y="-11796712"/>
            <a:ext cx="11788775" cy="1248251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685800" y="4343400"/>
            <a:ext cx="5475287" cy="4103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idx="2" type="sldImg"/>
          </p:nvPr>
        </p:nvSpPr>
        <p:spPr>
          <a:xfrm>
            <a:off x="-11798300" y="-11796712"/>
            <a:ext cx="11788775" cy="1248251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685800" y="4343400"/>
            <a:ext cx="5475287" cy="4103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x="-11798300" y="-11796712"/>
            <a:ext cx="11790362" cy="12484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1" name="Shape 51"/>
          <p:cNvSpPr/>
          <p:nvPr/>
        </p:nvSpPr>
        <p:spPr>
          <a:xfrm>
            <a:off x="685800" y="4343400"/>
            <a:ext cx="5476875" cy="410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73700" cy="41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-14225587" y="-11796712"/>
            <a:ext cx="16648200" cy="124872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8" name="Shape 58"/>
          <p:cNvSpPr/>
          <p:nvPr/>
        </p:nvSpPr>
        <p:spPr>
          <a:xfrm>
            <a:off x="685800" y="4343400"/>
            <a:ext cx="5480100" cy="41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76800" cy="410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-14225587" y="-11796712"/>
            <a:ext cx="16648200" cy="124872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5" name="Shape 65"/>
          <p:cNvSpPr/>
          <p:nvPr/>
        </p:nvSpPr>
        <p:spPr>
          <a:xfrm>
            <a:off x="685800" y="4343400"/>
            <a:ext cx="5480100" cy="41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76800" cy="410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-14225587" y="-11796712"/>
            <a:ext cx="16648200" cy="124872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2" name="Shape 72"/>
          <p:cNvSpPr/>
          <p:nvPr/>
        </p:nvSpPr>
        <p:spPr>
          <a:xfrm>
            <a:off x="685800" y="4343400"/>
            <a:ext cx="5480100" cy="41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76800" cy="410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-11798300" y="-11796712"/>
            <a:ext cx="11787300" cy="12480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73800" cy="410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-11798300" y="-11796712"/>
            <a:ext cx="11787300" cy="12480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73800" cy="410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idx="10" type="dt"/>
          </p:nvPr>
        </p:nvSpPr>
        <p:spPr>
          <a:xfrm>
            <a:off x="457200" y="6245225"/>
            <a:ext cx="2120900" cy="46355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3124200" y="6245225"/>
            <a:ext cx="2882900" cy="46355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6553200" y="6245225"/>
            <a:ext cx="2120900" cy="46355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457200" y="128587"/>
            <a:ext cx="8216900" cy="1423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457200" y="1600200"/>
            <a:ext cx="8216900" cy="451326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/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x="457200" y="6245225"/>
            <a:ext cx="2120900" cy="46355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3124200" y="6245225"/>
            <a:ext cx="2882900" cy="46355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6553200" y="6245225"/>
            <a:ext cx="2120900" cy="46355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457200" y="128587"/>
            <a:ext cx="8216900" cy="1423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457200" y="1600200"/>
            <a:ext cx="8216900" cy="451326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/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0" type="dt"/>
          </p:nvPr>
        </p:nvSpPr>
        <p:spPr>
          <a:xfrm>
            <a:off x="457200" y="6245225"/>
            <a:ext cx="2120900" cy="46355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1" type="ftr"/>
          </p:nvPr>
        </p:nvSpPr>
        <p:spPr>
          <a:xfrm>
            <a:off x="3124200" y="6245225"/>
            <a:ext cx="2882900" cy="46355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6553200" y="6245225"/>
            <a:ext cx="2120900" cy="46355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2457450" y="482600"/>
            <a:ext cx="3738562" cy="577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 txBox="1"/>
          <p:nvPr/>
        </p:nvSpPr>
        <p:spPr>
          <a:xfrm>
            <a:off x="365125" y="1189037"/>
            <a:ext cx="8321675" cy="2284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rtl="0" algn="ct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600"/>
              <a:t>Status report of Tubular Electron String Ion Source development</a:t>
            </a:r>
            <a:endParaRPr b="1" sz="3600"/>
          </a:p>
          <a:p>
            <a:pPr indent="0" lvl="0" mar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/>
          </a:p>
        </p:txBody>
      </p:sp>
      <p:sp>
        <p:nvSpPr>
          <p:cNvPr id="35" name="Shape 35"/>
          <p:cNvSpPr txBox="1"/>
          <p:nvPr/>
        </p:nvSpPr>
        <p:spPr>
          <a:xfrm>
            <a:off x="3765550" y="3949550"/>
            <a:ext cx="1819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Boytsov A.Y.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50" y="0"/>
            <a:ext cx="9109348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457200" y="128587"/>
            <a:ext cx="8217000" cy="1424100"/>
          </a:xfrm>
          <a:prstGeom prst="rect">
            <a:avLst/>
          </a:prstGeom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457200" y="1600200"/>
            <a:ext cx="8217000" cy="45132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300" y="0"/>
            <a:ext cx="9144000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5547" y="995225"/>
            <a:ext cx="5385550" cy="542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3200400" y="336550"/>
            <a:ext cx="2628900" cy="577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Ion extraction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12887" y="995362"/>
            <a:ext cx="6169025" cy="568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3322637" y="365125"/>
            <a:ext cx="1706562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 software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457200" y="128587"/>
            <a:ext cx="8221662" cy="1428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Results </a:t>
            </a:r>
            <a:endParaRPr/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92075" y="1554162"/>
            <a:ext cx="9051925" cy="456406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38137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9762" y="1646237"/>
            <a:ext cx="7704137" cy="407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457200" y="128587"/>
            <a:ext cx="8221662" cy="1428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Results </a:t>
            </a:r>
            <a:endParaRPr/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92075" y="1554162"/>
            <a:ext cx="9051925" cy="456406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38137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" y="1427162"/>
            <a:ext cx="7185025" cy="4789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302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3429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hape 40"/>
          <p:cNvPicPr preferRelativeResize="0"/>
          <p:nvPr/>
        </p:nvPicPr>
        <p:blipFill rotWithShape="1">
          <a:blip r:embed="rId4">
            <a:alphaModFix/>
          </a:blip>
          <a:srcRect b="43603" l="0" r="0" t="0"/>
          <a:stretch/>
        </p:blipFill>
        <p:spPr>
          <a:xfrm>
            <a:off x="731837" y="258762"/>
            <a:ext cx="7589837" cy="3230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2325" y="3597275"/>
            <a:ext cx="5851525" cy="2894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2325" y="3216275"/>
            <a:ext cx="3208337" cy="258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Shape 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6850" y="1296987"/>
            <a:ext cx="8582025" cy="501173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 txBox="1"/>
          <p:nvPr/>
        </p:nvSpPr>
        <p:spPr>
          <a:xfrm>
            <a:off x="1646237" y="365125"/>
            <a:ext cx="5943600" cy="931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Tubular beam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9037" y="1412875"/>
            <a:ext cx="6700837" cy="480536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457200" y="128587"/>
            <a:ext cx="8223250" cy="1430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 bench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457200" y="80962"/>
            <a:ext cx="82233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Cooling from 40K terminal</a:t>
            </a:r>
            <a:endParaRPr/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9275" y="1189037"/>
            <a:ext cx="7864474" cy="5540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457200" y="128587"/>
            <a:ext cx="8223300" cy="14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Cooling from 4K terminal</a:t>
            </a:r>
            <a:endParaRPr/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9275" y="1189037"/>
            <a:ext cx="7864475" cy="557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457200" y="128587"/>
            <a:ext cx="8223300" cy="14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Pumping</a:t>
            </a:r>
            <a:endParaRPr/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187" y="1196975"/>
            <a:ext cx="7848600" cy="525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