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2" r:id="rId4"/>
    <p:sldId id="270" r:id="rId5"/>
    <p:sldId id="280" r:id="rId6"/>
    <p:sldId id="281" r:id="rId7"/>
    <p:sldId id="283" r:id="rId8"/>
    <p:sldId id="294" r:id="rId9"/>
    <p:sldId id="295" r:id="rId10"/>
    <p:sldId id="299" r:id="rId11"/>
    <p:sldId id="296" r:id="rId12"/>
    <p:sldId id="297" r:id="rId13"/>
    <p:sldId id="300" r:id="rId14"/>
    <p:sldId id="303" r:id="rId15"/>
    <p:sldId id="305" r:id="rId16"/>
    <p:sldId id="304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882" y="138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86D41-ECCE-43A1-B365-153B3B547A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49A9B68-1BD8-409D-982A-9648A9C0DCE2}">
      <dgm:prSet phldrT="[Текст]"/>
      <dgm:spPr/>
      <dgm:t>
        <a:bodyPr/>
        <a:lstStyle/>
        <a:p>
          <a:r>
            <a:rPr lang="en-US" dirty="0" smtClean="0"/>
            <a:t>Compositional/configurational space sampling</a:t>
          </a:r>
          <a:endParaRPr lang="ru-RU" dirty="0"/>
        </a:p>
      </dgm:t>
    </dgm:pt>
    <dgm:pt modelId="{4202D924-7C1D-4761-A30F-8E31D42A2AD9}" type="parTrans" cxnId="{35F781CE-44B7-48D6-9A02-035FEAA93BF2}">
      <dgm:prSet/>
      <dgm:spPr/>
      <dgm:t>
        <a:bodyPr/>
        <a:lstStyle/>
        <a:p>
          <a:endParaRPr lang="ru-RU"/>
        </a:p>
      </dgm:t>
    </dgm:pt>
    <dgm:pt modelId="{B2A1CF13-FE75-467E-A895-0CE37BA4C00E}" type="sibTrans" cxnId="{35F781CE-44B7-48D6-9A02-035FEAA93BF2}">
      <dgm:prSet/>
      <dgm:spPr/>
      <dgm:t>
        <a:bodyPr/>
        <a:lstStyle/>
        <a:p>
          <a:endParaRPr lang="ru-RU"/>
        </a:p>
      </dgm:t>
    </dgm:pt>
    <dgm:pt modelId="{6386D5B6-5F6A-4F23-9C62-BAA0AD9C6EAF}">
      <dgm:prSet phldrT="[Текст]"/>
      <dgm:spPr/>
      <dgm:t>
        <a:bodyPr/>
        <a:lstStyle/>
        <a:p>
          <a:r>
            <a:rPr lang="en-US" dirty="0" smtClean="0"/>
            <a:t>DFT-based structure relaxation (variable models, Bader analysis, etc.)</a:t>
          </a:r>
          <a:endParaRPr lang="ru-RU" dirty="0"/>
        </a:p>
      </dgm:t>
    </dgm:pt>
    <dgm:pt modelId="{10747592-38E9-4CC2-8360-AAB526501AF3}" type="parTrans" cxnId="{985DFEBB-3B4C-49AB-B42C-58EBB3DC95E9}">
      <dgm:prSet/>
      <dgm:spPr/>
      <dgm:t>
        <a:bodyPr/>
        <a:lstStyle/>
        <a:p>
          <a:endParaRPr lang="ru-RU"/>
        </a:p>
      </dgm:t>
    </dgm:pt>
    <dgm:pt modelId="{DB220DAD-3863-41B2-905D-BF14442B9280}" type="sibTrans" cxnId="{985DFEBB-3B4C-49AB-B42C-58EBB3DC95E9}">
      <dgm:prSet/>
      <dgm:spPr/>
      <dgm:t>
        <a:bodyPr/>
        <a:lstStyle/>
        <a:p>
          <a:endParaRPr lang="ru-RU"/>
        </a:p>
      </dgm:t>
    </dgm:pt>
    <dgm:pt modelId="{30814D9F-5FB3-4D32-BF29-D6150A0C0E2F}">
      <dgm:prSet phldrT="[Текст]"/>
      <dgm:spPr/>
      <dgm:t>
        <a:bodyPr/>
        <a:lstStyle/>
        <a:p>
          <a:r>
            <a:rPr lang="en-US" dirty="0" smtClean="0"/>
            <a:t>Structure-energy relations (charge distribution) </a:t>
          </a:r>
          <a:endParaRPr lang="ru-RU" dirty="0"/>
        </a:p>
      </dgm:t>
    </dgm:pt>
    <dgm:pt modelId="{468BCE0C-294D-4E0A-BFFE-43988400F104}" type="parTrans" cxnId="{FAA2A6C9-8A0F-41C4-88E4-B5970D858333}">
      <dgm:prSet/>
      <dgm:spPr/>
      <dgm:t>
        <a:bodyPr/>
        <a:lstStyle/>
        <a:p>
          <a:endParaRPr lang="ru-RU"/>
        </a:p>
      </dgm:t>
    </dgm:pt>
    <dgm:pt modelId="{9030841B-50BD-4982-B533-9FCD069A4C67}" type="sibTrans" cxnId="{FAA2A6C9-8A0F-41C4-88E4-B5970D858333}">
      <dgm:prSet/>
      <dgm:spPr/>
      <dgm:t>
        <a:bodyPr/>
        <a:lstStyle/>
        <a:p>
          <a:endParaRPr lang="ru-RU"/>
        </a:p>
      </dgm:t>
    </dgm:pt>
    <dgm:pt modelId="{E11F5138-70D2-457D-A05F-DB7394BAACE7}" type="pres">
      <dgm:prSet presAssocID="{A6D86D41-ECCE-43A1-B365-153B3B547A3B}" presName="CompostProcess" presStyleCnt="0">
        <dgm:presLayoutVars>
          <dgm:dir/>
          <dgm:resizeHandles val="exact"/>
        </dgm:presLayoutVars>
      </dgm:prSet>
      <dgm:spPr/>
    </dgm:pt>
    <dgm:pt modelId="{6F008D15-D2E9-4009-977B-840671A07148}" type="pres">
      <dgm:prSet presAssocID="{A6D86D41-ECCE-43A1-B365-153B3B547A3B}" presName="arrow" presStyleLbl="bgShp" presStyleIdx="0" presStyleCnt="1" custLinFactNeighborY="296"/>
      <dgm:spPr/>
    </dgm:pt>
    <dgm:pt modelId="{8E536E1E-A91D-445C-851A-06C73C620D19}" type="pres">
      <dgm:prSet presAssocID="{A6D86D41-ECCE-43A1-B365-153B3B547A3B}" presName="linearProcess" presStyleCnt="0"/>
      <dgm:spPr/>
    </dgm:pt>
    <dgm:pt modelId="{5CBCCEBF-4ECB-4700-984B-124DC66B187A}" type="pres">
      <dgm:prSet presAssocID="{F49A9B68-1BD8-409D-982A-9648A9C0DCE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7BCD8-6AF5-47C9-A2AA-925443BD21B5}" type="pres">
      <dgm:prSet presAssocID="{B2A1CF13-FE75-467E-A895-0CE37BA4C00E}" presName="sibTrans" presStyleCnt="0"/>
      <dgm:spPr/>
    </dgm:pt>
    <dgm:pt modelId="{50DB9BFA-8087-4E1F-849A-8E2B1EE96074}" type="pres">
      <dgm:prSet presAssocID="{6386D5B6-5F6A-4F23-9C62-BAA0AD9C6EA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B3C8-7E15-48D4-AA0D-B151C8F3F13A}" type="pres">
      <dgm:prSet presAssocID="{DB220DAD-3863-41B2-905D-BF14442B9280}" presName="sibTrans" presStyleCnt="0"/>
      <dgm:spPr/>
    </dgm:pt>
    <dgm:pt modelId="{A8C81FFD-B8B2-4119-B83B-5AD5456AFF4A}" type="pres">
      <dgm:prSet presAssocID="{30814D9F-5FB3-4D32-BF29-D6150A0C0E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07208-BD3E-4CBC-9C46-2F9A22196938}" type="presOf" srcId="{F49A9B68-1BD8-409D-982A-9648A9C0DCE2}" destId="{5CBCCEBF-4ECB-4700-984B-124DC66B187A}" srcOrd="0" destOrd="0" presId="urn:microsoft.com/office/officeart/2005/8/layout/hProcess9"/>
    <dgm:cxn modelId="{985DFEBB-3B4C-49AB-B42C-58EBB3DC95E9}" srcId="{A6D86D41-ECCE-43A1-B365-153B3B547A3B}" destId="{6386D5B6-5F6A-4F23-9C62-BAA0AD9C6EAF}" srcOrd="1" destOrd="0" parTransId="{10747592-38E9-4CC2-8360-AAB526501AF3}" sibTransId="{DB220DAD-3863-41B2-905D-BF14442B9280}"/>
    <dgm:cxn modelId="{E9CD599F-8818-47A4-BF54-C10C3096705A}" type="presOf" srcId="{6386D5B6-5F6A-4F23-9C62-BAA0AD9C6EAF}" destId="{50DB9BFA-8087-4E1F-849A-8E2B1EE96074}" srcOrd="0" destOrd="0" presId="urn:microsoft.com/office/officeart/2005/8/layout/hProcess9"/>
    <dgm:cxn modelId="{FAA2A6C9-8A0F-41C4-88E4-B5970D858333}" srcId="{A6D86D41-ECCE-43A1-B365-153B3B547A3B}" destId="{30814D9F-5FB3-4D32-BF29-D6150A0C0E2F}" srcOrd="2" destOrd="0" parTransId="{468BCE0C-294D-4E0A-BFFE-43988400F104}" sibTransId="{9030841B-50BD-4982-B533-9FCD069A4C67}"/>
    <dgm:cxn modelId="{641CC71A-2AA0-4D15-9DF1-0451B5C4CEE9}" type="presOf" srcId="{30814D9F-5FB3-4D32-BF29-D6150A0C0E2F}" destId="{A8C81FFD-B8B2-4119-B83B-5AD5456AFF4A}" srcOrd="0" destOrd="0" presId="urn:microsoft.com/office/officeart/2005/8/layout/hProcess9"/>
    <dgm:cxn modelId="{35F781CE-44B7-48D6-9A02-035FEAA93BF2}" srcId="{A6D86D41-ECCE-43A1-B365-153B3B547A3B}" destId="{F49A9B68-1BD8-409D-982A-9648A9C0DCE2}" srcOrd="0" destOrd="0" parTransId="{4202D924-7C1D-4761-A30F-8E31D42A2AD9}" sibTransId="{B2A1CF13-FE75-467E-A895-0CE37BA4C00E}"/>
    <dgm:cxn modelId="{5F03AF7C-F674-42A5-A3AB-0FF18C44FDC9}" type="presOf" srcId="{A6D86D41-ECCE-43A1-B365-153B3B547A3B}" destId="{E11F5138-70D2-457D-A05F-DB7394BAACE7}" srcOrd="0" destOrd="0" presId="urn:microsoft.com/office/officeart/2005/8/layout/hProcess9"/>
    <dgm:cxn modelId="{1197479C-DF31-4FFD-834A-B725C2809199}" type="presParOf" srcId="{E11F5138-70D2-457D-A05F-DB7394BAACE7}" destId="{6F008D15-D2E9-4009-977B-840671A07148}" srcOrd="0" destOrd="0" presId="urn:microsoft.com/office/officeart/2005/8/layout/hProcess9"/>
    <dgm:cxn modelId="{B6FBB410-E927-4FC3-9352-92E06DFC8A31}" type="presParOf" srcId="{E11F5138-70D2-457D-A05F-DB7394BAACE7}" destId="{8E536E1E-A91D-445C-851A-06C73C620D19}" srcOrd="1" destOrd="0" presId="urn:microsoft.com/office/officeart/2005/8/layout/hProcess9"/>
    <dgm:cxn modelId="{DD552247-0D0B-4ABA-8DCD-85DED1F32F52}" type="presParOf" srcId="{8E536E1E-A91D-445C-851A-06C73C620D19}" destId="{5CBCCEBF-4ECB-4700-984B-124DC66B187A}" srcOrd="0" destOrd="0" presId="urn:microsoft.com/office/officeart/2005/8/layout/hProcess9"/>
    <dgm:cxn modelId="{AC720F98-F45A-441E-99FA-047EEB461B30}" type="presParOf" srcId="{8E536E1E-A91D-445C-851A-06C73C620D19}" destId="{FEF7BCD8-6AF5-47C9-A2AA-925443BD21B5}" srcOrd="1" destOrd="0" presId="urn:microsoft.com/office/officeart/2005/8/layout/hProcess9"/>
    <dgm:cxn modelId="{B14CE6C8-8295-4641-8B9D-D6949319E4EA}" type="presParOf" srcId="{8E536E1E-A91D-445C-851A-06C73C620D19}" destId="{50DB9BFA-8087-4E1F-849A-8E2B1EE96074}" srcOrd="2" destOrd="0" presId="urn:microsoft.com/office/officeart/2005/8/layout/hProcess9"/>
    <dgm:cxn modelId="{CBAD9A5C-4AE5-4395-95C9-D610E8827C36}" type="presParOf" srcId="{8E536E1E-A91D-445C-851A-06C73C620D19}" destId="{BFDFB3C8-7E15-48D4-AA0D-B151C8F3F13A}" srcOrd="3" destOrd="0" presId="urn:microsoft.com/office/officeart/2005/8/layout/hProcess9"/>
    <dgm:cxn modelId="{38DEECFA-5F4A-409A-AF64-20974A12282F}" type="presParOf" srcId="{8E536E1E-A91D-445C-851A-06C73C620D19}" destId="{A8C81FFD-B8B2-4119-B83B-5AD5456AFF4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2044E-D91C-4661-B01C-36ADFF8821A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235A898-4F80-4662-834F-7DD9DD6C59BE}">
      <dgm:prSet phldrT="[Текст]"/>
      <dgm:spPr/>
      <dgm:t>
        <a:bodyPr/>
        <a:lstStyle/>
        <a:p>
          <a:r>
            <a:rPr lang="en-US" dirty="0" smtClean="0"/>
            <a:t>Modeling approaches</a:t>
          </a:r>
          <a:endParaRPr lang="ru-RU" dirty="0"/>
        </a:p>
      </dgm:t>
    </dgm:pt>
    <dgm:pt modelId="{224AEC1E-0844-41B4-815F-B0836E26C606}" type="parTrans" cxnId="{8918D8E7-7215-414D-A40D-080FE749D9BB}">
      <dgm:prSet/>
      <dgm:spPr/>
      <dgm:t>
        <a:bodyPr/>
        <a:lstStyle/>
        <a:p>
          <a:endParaRPr lang="ru-RU"/>
        </a:p>
      </dgm:t>
    </dgm:pt>
    <dgm:pt modelId="{2323EBC2-CD81-4E01-9DA3-7924D0923AA0}" type="sibTrans" cxnId="{8918D8E7-7215-414D-A40D-080FE749D9BB}">
      <dgm:prSet/>
      <dgm:spPr/>
      <dgm:t>
        <a:bodyPr/>
        <a:lstStyle/>
        <a:p>
          <a:endParaRPr lang="ru-RU"/>
        </a:p>
      </dgm:t>
    </dgm:pt>
    <dgm:pt modelId="{C2B267AC-8ED0-4007-A4DA-1BF8CB000E94}">
      <dgm:prSet phldrT="[Текст]"/>
      <dgm:spPr/>
      <dgm:t>
        <a:bodyPr/>
        <a:lstStyle/>
        <a:p>
          <a:r>
            <a:rPr lang="en-US" dirty="0" smtClean="0"/>
            <a:t>Dynamics</a:t>
          </a:r>
          <a:endParaRPr lang="ru-RU" dirty="0"/>
        </a:p>
      </dgm:t>
    </dgm:pt>
    <dgm:pt modelId="{17429F21-E699-4DCA-8511-23FDD7B529CB}" type="parTrans" cxnId="{811A3DCC-B0A6-4834-B7A3-A0CA32D8FE43}">
      <dgm:prSet/>
      <dgm:spPr/>
      <dgm:t>
        <a:bodyPr/>
        <a:lstStyle/>
        <a:p>
          <a:endParaRPr lang="ru-RU"/>
        </a:p>
      </dgm:t>
    </dgm:pt>
    <dgm:pt modelId="{5DEA3169-BE51-4DDA-B5E9-4DB9CDA30E4B}" type="sibTrans" cxnId="{811A3DCC-B0A6-4834-B7A3-A0CA32D8FE43}">
      <dgm:prSet/>
      <dgm:spPr/>
      <dgm:t>
        <a:bodyPr/>
        <a:lstStyle/>
        <a:p>
          <a:endParaRPr lang="ru-RU"/>
        </a:p>
      </dgm:t>
    </dgm:pt>
    <dgm:pt modelId="{ECBB7230-D69D-444D-8F2F-EB174DD2880D}">
      <dgm:prSet phldrT="[Текст]"/>
      <dgm:spPr/>
      <dgm:t>
        <a:bodyPr/>
        <a:lstStyle/>
        <a:p>
          <a:r>
            <a:rPr lang="en-US" dirty="0" smtClean="0"/>
            <a:t>Classical molecular dynamics</a:t>
          </a:r>
          <a:endParaRPr lang="ru-RU" dirty="0"/>
        </a:p>
      </dgm:t>
    </dgm:pt>
    <dgm:pt modelId="{E6154AD4-CABB-472B-89DA-DF5F29C0C1B6}" type="parTrans" cxnId="{F38CD462-3DCC-40BB-B8C8-5E30049F2A93}">
      <dgm:prSet/>
      <dgm:spPr/>
      <dgm:t>
        <a:bodyPr/>
        <a:lstStyle/>
        <a:p>
          <a:endParaRPr lang="ru-RU"/>
        </a:p>
      </dgm:t>
    </dgm:pt>
    <dgm:pt modelId="{1940ACC0-F631-47D6-AA2F-4C8AAB73DE9C}" type="sibTrans" cxnId="{F38CD462-3DCC-40BB-B8C8-5E30049F2A93}">
      <dgm:prSet/>
      <dgm:spPr/>
      <dgm:t>
        <a:bodyPr/>
        <a:lstStyle/>
        <a:p>
          <a:endParaRPr lang="ru-RU"/>
        </a:p>
      </dgm:t>
    </dgm:pt>
    <dgm:pt modelId="{822A6F38-39F4-4C42-BC62-6BB7B6F78DA9}">
      <dgm:prSet phldrT="[Текст]"/>
      <dgm:spPr/>
      <dgm:t>
        <a:bodyPr/>
        <a:lstStyle/>
        <a:p>
          <a:r>
            <a:rPr lang="en-US" dirty="0" smtClean="0"/>
            <a:t>Quantum molecular dynamics</a:t>
          </a:r>
          <a:endParaRPr lang="ru-RU" dirty="0"/>
        </a:p>
      </dgm:t>
    </dgm:pt>
    <dgm:pt modelId="{6A17F895-58DB-40E7-949B-E6F3DE6914D1}" type="parTrans" cxnId="{D288142D-C14E-4449-A061-326272F58AEE}">
      <dgm:prSet/>
      <dgm:spPr/>
      <dgm:t>
        <a:bodyPr/>
        <a:lstStyle/>
        <a:p>
          <a:endParaRPr lang="ru-RU"/>
        </a:p>
      </dgm:t>
    </dgm:pt>
    <dgm:pt modelId="{6D9AEDC9-4AB2-44AF-8462-A667C383EC51}" type="sibTrans" cxnId="{D288142D-C14E-4449-A061-326272F58AEE}">
      <dgm:prSet/>
      <dgm:spPr/>
      <dgm:t>
        <a:bodyPr/>
        <a:lstStyle/>
        <a:p>
          <a:endParaRPr lang="ru-RU"/>
        </a:p>
      </dgm:t>
    </dgm:pt>
    <dgm:pt modelId="{2AF359D5-1FCF-4444-BFA7-EE3F0DCBACDC}">
      <dgm:prSet phldrT="[Текст]"/>
      <dgm:spPr/>
      <dgm:t>
        <a:bodyPr/>
        <a:lstStyle/>
        <a:p>
          <a:r>
            <a:rPr lang="en-US" dirty="0" smtClean="0"/>
            <a:t>Transition states</a:t>
          </a:r>
          <a:endParaRPr lang="ru-RU" dirty="0"/>
        </a:p>
      </dgm:t>
    </dgm:pt>
    <dgm:pt modelId="{F02D1D87-2E49-4117-9749-86021609FB51}" type="parTrans" cxnId="{605A6EE7-0843-4977-A26C-E86A4251FC61}">
      <dgm:prSet/>
      <dgm:spPr/>
      <dgm:t>
        <a:bodyPr/>
        <a:lstStyle/>
        <a:p>
          <a:endParaRPr lang="ru-RU"/>
        </a:p>
      </dgm:t>
    </dgm:pt>
    <dgm:pt modelId="{BC2E84FB-C3FC-4229-B8F0-A242145BDAE6}" type="sibTrans" cxnId="{605A6EE7-0843-4977-A26C-E86A4251FC61}">
      <dgm:prSet/>
      <dgm:spPr/>
      <dgm:t>
        <a:bodyPr/>
        <a:lstStyle/>
        <a:p>
          <a:endParaRPr lang="ru-RU"/>
        </a:p>
      </dgm:t>
    </dgm:pt>
    <dgm:pt modelId="{47E38B4D-5289-47EE-B442-DDAA99A75930}">
      <dgm:prSet phldrT="[Текст]"/>
      <dgm:spPr/>
      <dgm:t>
        <a:bodyPr/>
        <a:lstStyle/>
        <a:p>
          <a:r>
            <a:rPr lang="en-US" dirty="0" smtClean="0"/>
            <a:t>Nudged elastic band method (NEB)</a:t>
          </a:r>
          <a:endParaRPr lang="ru-RU" dirty="0"/>
        </a:p>
      </dgm:t>
    </dgm:pt>
    <dgm:pt modelId="{B192E517-1970-451A-9C5A-2A8EE251E00E}" type="parTrans" cxnId="{10898638-BAD0-4C03-BA05-C60855F5FC58}">
      <dgm:prSet/>
      <dgm:spPr/>
      <dgm:t>
        <a:bodyPr/>
        <a:lstStyle/>
        <a:p>
          <a:endParaRPr lang="ru-RU"/>
        </a:p>
      </dgm:t>
    </dgm:pt>
    <dgm:pt modelId="{D5FDAB95-63AA-47BE-8292-D819742F15B2}" type="sibTrans" cxnId="{10898638-BAD0-4C03-BA05-C60855F5FC58}">
      <dgm:prSet/>
      <dgm:spPr/>
      <dgm:t>
        <a:bodyPr/>
        <a:lstStyle/>
        <a:p>
          <a:endParaRPr lang="ru-RU"/>
        </a:p>
      </dgm:t>
    </dgm:pt>
    <dgm:pt modelId="{294E4BDA-4229-4D29-8A2B-7CD99D557802}">
      <dgm:prSet/>
      <dgm:spPr/>
      <dgm:t>
        <a:bodyPr/>
        <a:lstStyle/>
        <a:p>
          <a:r>
            <a:rPr lang="en-US" dirty="0" smtClean="0"/>
            <a:t>Monte Carlo modeling</a:t>
          </a:r>
          <a:endParaRPr lang="ru-RU" dirty="0"/>
        </a:p>
      </dgm:t>
    </dgm:pt>
    <dgm:pt modelId="{807C3E13-D9C9-436A-ADC5-11095362991D}" type="parTrans" cxnId="{CC3C1787-159D-43C3-949D-869777765720}">
      <dgm:prSet/>
      <dgm:spPr/>
      <dgm:t>
        <a:bodyPr/>
        <a:lstStyle/>
        <a:p>
          <a:endParaRPr lang="ru-RU"/>
        </a:p>
      </dgm:t>
    </dgm:pt>
    <dgm:pt modelId="{4E983607-C2DB-4ECB-87C3-E6BDE7B68199}" type="sibTrans" cxnId="{CC3C1787-159D-43C3-949D-869777765720}">
      <dgm:prSet/>
      <dgm:spPr/>
      <dgm:t>
        <a:bodyPr/>
        <a:lstStyle/>
        <a:p>
          <a:endParaRPr lang="ru-RU"/>
        </a:p>
      </dgm:t>
    </dgm:pt>
    <dgm:pt modelId="{97B270D5-235D-4DEE-8A95-67E1D33BB4D5}">
      <dgm:prSet phldrT="[Текст]"/>
      <dgm:spPr/>
      <dgm:t>
        <a:bodyPr/>
        <a:lstStyle/>
        <a:p>
          <a:r>
            <a:rPr lang="en-US" dirty="0" smtClean="0"/>
            <a:t>Force field setting</a:t>
          </a:r>
          <a:endParaRPr lang="ru-RU" dirty="0"/>
        </a:p>
      </dgm:t>
    </dgm:pt>
    <dgm:pt modelId="{B7689A3B-E19F-4CCD-8386-27245EAB1A5C}" type="parTrans" cxnId="{3E1D9FE1-D0D7-487C-8818-81A86A397903}">
      <dgm:prSet/>
      <dgm:spPr/>
      <dgm:t>
        <a:bodyPr/>
        <a:lstStyle/>
        <a:p>
          <a:endParaRPr lang="ru-RU"/>
        </a:p>
      </dgm:t>
    </dgm:pt>
    <dgm:pt modelId="{CFEB3196-A0CB-43C8-9749-3EBA8F54967F}" type="sibTrans" cxnId="{3E1D9FE1-D0D7-487C-8818-81A86A397903}">
      <dgm:prSet/>
      <dgm:spPr/>
      <dgm:t>
        <a:bodyPr/>
        <a:lstStyle/>
        <a:p>
          <a:endParaRPr lang="ru-RU"/>
        </a:p>
      </dgm:t>
    </dgm:pt>
    <dgm:pt modelId="{88252202-35A8-408F-B340-EF09AE1FE785}">
      <dgm:prSet phldrT="[Текст]"/>
      <dgm:spPr/>
      <dgm:t>
        <a:bodyPr/>
        <a:lstStyle/>
        <a:p>
          <a:r>
            <a:rPr lang="en-US" dirty="0" smtClean="0"/>
            <a:t>Slow (even for a small system)</a:t>
          </a:r>
          <a:endParaRPr lang="ru-RU" dirty="0"/>
        </a:p>
      </dgm:t>
    </dgm:pt>
    <dgm:pt modelId="{F083C776-4139-4C4D-A299-F559BE45A001}" type="parTrans" cxnId="{E922C1ED-16DF-480A-BCF5-BD8CADECD6BD}">
      <dgm:prSet/>
      <dgm:spPr/>
      <dgm:t>
        <a:bodyPr/>
        <a:lstStyle/>
        <a:p>
          <a:endParaRPr lang="ru-RU"/>
        </a:p>
      </dgm:t>
    </dgm:pt>
    <dgm:pt modelId="{FF6ED27E-821F-4325-A055-624593BE026D}" type="sibTrans" cxnId="{E922C1ED-16DF-480A-BCF5-BD8CADECD6BD}">
      <dgm:prSet/>
      <dgm:spPr/>
      <dgm:t>
        <a:bodyPr/>
        <a:lstStyle/>
        <a:p>
          <a:endParaRPr lang="ru-RU"/>
        </a:p>
      </dgm:t>
    </dgm:pt>
    <dgm:pt modelId="{442C80BF-812E-42AA-B770-1C08ACAF1E9A}">
      <dgm:prSet phldrT="[Текст]"/>
      <dgm:spPr/>
      <dgm:t>
        <a:bodyPr/>
        <a:lstStyle/>
        <a:p>
          <a:r>
            <a:rPr lang="en-US" dirty="0" smtClean="0"/>
            <a:t>All inequivalent transitions to be considered</a:t>
          </a:r>
          <a:endParaRPr lang="ru-RU" dirty="0"/>
        </a:p>
      </dgm:t>
    </dgm:pt>
    <dgm:pt modelId="{AE207337-B5B9-48AD-8212-185936D2DCEE}" type="parTrans" cxnId="{5FD413BC-30E9-4F07-AB52-DCBAB2F15131}">
      <dgm:prSet/>
      <dgm:spPr/>
      <dgm:t>
        <a:bodyPr/>
        <a:lstStyle/>
        <a:p>
          <a:endParaRPr lang="ru-RU"/>
        </a:p>
      </dgm:t>
    </dgm:pt>
    <dgm:pt modelId="{FFA7540A-8FCD-4400-A27C-C09AF3374165}" type="sibTrans" cxnId="{5FD413BC-30E9-4F07-AB52-DCBAB2F15131}">
      <dgm:prSet/>
      <dgm:spPr/>
      <dgm:t>
        <a:bodyPr/>
        <a:lstStyle/>
        <a:p>
          <a:endParaRPr lang="ru-RU"/>
        </a:p>
      </dgm:t>
    </dgm:pt>
    <dgm:pt modelId="{A601A026-FC22-47EF-98EB-1E2A8BEB452A}">
      <dgm:prSet/>
      <dgm:spPr/>
      <dgm:t>
        <a:bodyPr/>
        <a:lstStyle/>
        <a:p>
          <a:r>
            <a:rPr lang="en-US" dirty="0" smtClean="0"/>
            <a:t>No information on the transition states</a:t>
          </a:r>
          <a:endParaRPr lang="ru-RU" dirty="0"/>
        </a:p>
      </dgm:t>
    </dgm:pt>
    <dgm:pt modelId="{86E41846-5A75-432B-A82F-B6A01FF5628F}" type="parTrans" cxnId="{80A6D39C-57F8-418E-B87E-9E5841028866}">
      <dgm:prSet/>
      <dgm:spPr/>
      <dgm:t>
        <a:bodyPr/>
        <a:lstStyle/>
        <a:p>
          <a:endParaRPr lang="ru-RU"/>
        </a:p>
      </dgm:t>
    </dgm:pt>
    <dgm:pt modelId="{E293A8E5-4B2C-43B6-8E86-D7D657C5A07C}" type="sibTrans" cxnId="{80A6D39C-57F8-418E-B87E-9E5841028866}">
      <dgm:prSet/>
      <dgm:spPr/>
      <dgm:t>
        <a:bodyPr/>
        <a:lstStyle/>
        <a:p>
          <a:endParaRPr lang="ru-RU"/>
        </a:p>
      </dgm:t>
    </dgm:pt>
    <dgm:pt modelId="{E7C9D410-A322-4D87-8E48-DACDEE5894E8}">
      <dgm:prSet/>
      <dgm:spPr/>
      <dgm:t>
        <a:bodyPr/>
        <a:lstStyle/>
        <a:p>
          <a:r>
            <a:rPr lang="en-US" dirty="0" smtClean="0"/>
            <a:t>Kinetic and dynamic MC</a:t>
          </a:r>
          <a:endParaRPr lang="ru-RU" dirty="0"/>
        </a:p>
      </dgm:t>
    </dgm:pt>
    <dgm:pt modelId="{D8DAB762-8BB8-47C5-B0FA-5E9CA2605C15}" type="parTrans" cxnId="{AA8F5E9B-C25D-4B46-BED9-F9EDD3EA2EDB}">
      <dgm:prSet/>
      <dgm:spPr/>
      <dgm:t>
        <a:bodyPr/>
        <a:lstStyle/>
        <a:p>
          <a:endParaRPr lang="ru-RU"/>
        </a:p>
      </dgm:t>
    </dgm:pt>
    <dgm:pt modelId="{2CC800A2-B42B-451B-95A7-7533764C4375}" type="sibTrans" cxnId="{AA8F5E9B-C25D-4B46-BED9-F9EDD3EA2EDB}">
      <dgm:prSet/>
      <dgm:spPr/>
      <dgm:t>
        <a:bodyPr/>
        <a:lstStyle/>
        <a:p>
          <a:endParaRPr lang="ru-RU"/>
        </a:p>
      </dgm:t>
    </dgm:pt>
    <dgm:pt modelId="{6AA1FD76-B1AF-4063-91D7-DA497B6884F9}" type="pres">
      <dgm:prSet presAssocID="{5322044E-D91C-4661-B01C-36ADFF8821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4E7707-2369-4ABD-83AE-099783690EA9}" type="pres">
      <dgm:prSet presAssocID="{5235A898-4F80-4662-834F-7DD9DD6C59BE}" presName="hierRoot1" presStyleCnt="0"/>
      <dgm:spPr/>
    </dgm:pt>
    <dgm:pt modelId="{E19B0D46-7F23-4B21-91EA-BCBBE356BAA1}" type="pres">
      <dgm:prSet presAssocID="{5235A898-4F80-4662-834F-7DD9DD6C59BE}" presName="composite" presStyleCnt="0"/>
      <dgm:spPr/>
    </dgm:pt>
    <dgm:pt modelId="{E7300BDF-DC0F-4A11-B7B8-2ADC33C0C1FA}" type="pres">
      <dgm:prSet presAssocID="{5235A898-4F80-4662-834F-7DD9DD6C59BE}" presName="background" presStyleLbl="node0" presStyleIdx="0" presStyleCnt="1"/>
      <dgm:spPr/>
    </dgm:pt>
    <dgm:pt modelId="{04355DBC-A8BF-49E9-8B21-23A636E5509D}" type="pres">
      <dgm:prSet presAssocID="{5235A898-4F80-4662-834F-7DD9DD6C59B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EA2A9-510B-4D33-9255-EA51E586850E}" type="pres">
      <dgm:prSet presAssocID="{5235A898-4F80-4662-834F-7DD9DD6C59BE}" presName="hierChild2" presStyleCnt="0"/>
      <dgm:spPr/>
    </dgm:pt>
    <dgm:pt modelId="{A7315E9B-39E4-4B5B-8A46-C11DF0A58726}" type="pres">
      <dgm:prSet presAssocID="{17429F21-E699-4DCA-8511-23FDD7B529C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25D112E-200A-4006-AEE0-292F85933ECE}" type="pres">
      <dgm:prSet presAssocID="{C2B267AC-8ED0-4007-A4DA-1BF8CB000E94}" presName="hierRoot2" presStyleCnt="0"/>
      <dgm:spPr/>
    </dgm:pt>
    <dgm:pt modelId="{6EC6695E-B58D-4F2A-BE01-48E9BB0F8665}" type="pres">
      <dgm:prSet presAssocID="{C2B267AC-8ED0-4007-A4DA-1BF8CB000E94}" presName="composite2" presStyleCnt="0"/>
      <dgm:spPr/>
    </dgm:pt>
    <dgm:pt modelId="{27782B4C-80DC-48D1-87A7-CB67C1D8099D}" type="pres">
      <dgm:prSet presAssocID="{C2B267AC-8ED0-4007-A4DA-1BF8CB000E94}" presName="background2" presStyleLbl="node2" presStyleIdx="0" presStyleCnt="3"/>
      <dgm:spPr/>
    </dgm:pt>
    <dgm:pt modelId="{B9D6341C-4628-4822-BF53-C1A02F6D6B4F}" type="pres">
      <dgm:prSet presAssocID="{C2B267AC-8ED0-4007-A4DA-1BF8CB000E9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7DF4D9-DD42-4B43-8372-0D1532AEEC7A}" type="pres">
      <dgm:prSet presAssocID="{C2B267AC-8ED0-4007-A4DA-1BF8CB000E94}" presName="hierChild3" presStyleCnt="0"/>
      <dgm:spPr/>
    </dgm:pt>
    <dgm:pt modelId="{2A1F7927-9223-473B-A012-ED99F4B55A23}" type="pres">
      <dgm:prSet presAssocID="{E6154AD4-CABB-472B-89DA-DF5F29C0C1B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BDCFD55-21AE-463D-AC6B-073C660B35B9}" type="pres">
      <dgm:prSet presAssocID="{ECBB7230-D69D-444D-8F2F-EB174DD2880D}" presName="hierRoot3" presStyleCnt="0"/>
      <dgm:spPr/>
    </dgm:pt>
    <dgm:pt modelId="{9A23D566-BEA7-4E28-BD4F-FB9DC8C633AC}" type="pres">
      <dgm:prSet presAssocID="{ECBB7230-D69D-444D-8F2F-EB174DD2880D}" presName="composite3" presStyleCnt="0"/>
      <dgm:spPr/>
    </dgm:pt>
    <dgm:pt modelId="{18A73C6C-7629-4EB2-A066-EBA967B0DA5F}" type="pres">
      <dgm:prSet presAssocID="{ECBB7230-D69D-444D-8F2F-EB174DD2880D}" presName="background3" presStyleLbl="node3" presStyleIdx="0" presStyleCnt="4"/>
      <dgm:spPr/>
    </dgm:pt>
    <dgm:pt modelId="{A1F0D036-59D5-48E2-856E-52861E730E08}" type="pres">
      <dgm:prSet presAssocID="{ECBB7230-D69D-444D-8F2F-EB174DD2880D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283E7A-1DBC-4A6F-881D-2328D14A119B}" type="pres">
      <dgm:prSet presAssocID="{ECBB7230-D69D-444D-8F2F-EB174DD2880D}" presName="hierChild4" presStyleCnt="0"/>
      <dgm:spPr/>
    </dgm:pt>
    <dgm:pt modelId="{C23D59EE-DFA6-418D-88DB-FB75F37A8A64}" type="pres">
      <dgm:prSet presAssocID="{B7689A3B-E19F-4CCD-8386-27245EAB1A5C}" presName="Name23" presStyleLbl="parChTrans1D4" presStyleIdx="0" presStyleCnt="4"/>
      <dgm:spPr/>
      <dgm:t>
        <a:bodyPr/>
        <a:lstStyle/>
        <a:p>
          <a:endParaRPr lang="ru-RU"/>
        </a:p>
      </dgm:t>
    </dgm:pt>
    <dgm:pt modelId="{688239D4-66A1-480B-B3BA-B2AD1174F3C9}" type="pres">
      <dgm:prSet presAssocID="{97B270D5-235D-4DEE-8A95-67E1D33BB4D5}" presName="hierRoot4" presStyleCnt="0"/>
      <dgm:spPr/>
    </dgm:pt>
    <dgm:pt modelId="{61F89237-1CB0-45AE-8475-7899703C729E}" type="pres">
      <dgm:prSet presAssocID="{97B270D5-235D-4DEE-8A95-67E1D33BB4D5}" presName="composite4" presStyleCnt="0"/>
      <dgm:spPr/>
    </dgm:pt>
    <dgm:pt modelId="{7E7BAE77-DA13-4B84-A535-00AEBBCEB64B}" type="pres">
      <dgm:prSet presAssocID="{97B270D5-235D-4DEE-8A95-67E1D33BB4D5}" presName="background4" presStyleLbl="node4" presStyleIdx="0" presStyleCnt="4"/>
      <dgm:spPr/>
    </dgm:pt>
    <dgm:pt modelId="{75C29634-2E8B-43BF-B2F4-D7B26BFA08D8}" type="pres">
      <dgm:prSet presAssocID="{97B270D5-235D-4DEE-8A95-67E1D33BB4D5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024F70-AB44-4C56-8E25-DBFE3CA53AA5}" type="pres">
      <dgm:prSet presAssocID="{97B270D5-235D-4DEE-8A95-67E1D33BB4D5}" presName="hierChild5" presStyleCnt="0"/>
      <dgm:spPr/>
    </dgm:pt>
    <dgm:pt modelId="{3F9674E6-167E-4FF5-9985-1DBD94BD7799}" type="pres">
      <dgm:prSet presAssocID="{6A17F895-58DB-40E7-949B-E6F3DE6914D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9825A81A-B749-4A6D-903E-8C712AA467A9}" type="pres">
      <dgm:prSet presAssocID="{822A6F38-39F4-4C42-BC62-6BB7B6F78DA9}" presName="hierRoot3" presStyleCnt="0"/>
      <dgm:spPr/>
    </dgm:pt>
    <dgm:pt modelId="{2188BE78-904A-426E-8567-B15C476F4A10}" type="pres">
      <dgm:prSet presAssocID="{822A6F38-39F4-4C42-BC62-6BB7B6F78DA9}" presName="composite3" presStyleCnt="0"/>
      <dgm:spPr/>
    </dgm:pt>
    <dgm:pt modelId="{AD2194D4-115A-4E1A-8BF1-67BF1AB9EBAF}" type="pres">
      <dgm:prSet presAssocID="{822A6F38-39F4-4C42-BC62-6BB7B6F78DA9}" presName="background3" presStyleLbl="node3" presStyleIdx="1" presStyleCnt="4"/>
      <dgm:spPr/>
    </dgm:pt>
    <dgm:pt modelId="{6FF29E69-AD44-4C7E-A5C3-6EB897B1B9D2}" type="pres">
      <dgm:prSet presAssocID="{822A6F38-39F4-4C42-BC62-6BB7B6F78DA9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A6E920-2037-40D1-85F8-A3E73991AD0F}" type="pres">
      <dgm:prSet presAssocID="{822A6F38-39F4-4C42-BC62-6BB7B6F78DA9}" presName="hierChild4" presStyleCnt="0"/>
      <dgm:spPr/>
    </dgm:pt>
    <dgm:pt modelId="{B0966615-495E-4DEA-8BA9-B92BC4B6FBDA}" type="pres">
      <dgm:prSet presAssocID="{F083C776-4139-4C4D-A299-F559BE45A001}" presName="Name23" presStyleLbl="parChTrans1D4" presStyleIdx="1" presStyleCnt="4"/>
      <dgm:spPr/>
      <dgm:t>
        <a:bodyPr/>
        <a:lstStyle/>
        <a:p>
          <a:endParaRPr lang="ru-RU"/>
        </a:p>
      </dgm:t>
    </dgm:pt>
    <dgm:pt modelId="{5BC5174A-47BB-4D24-A563-2E7191D21FCA}" type="pres">
      <dgm:prSet presAssocID="{88252202-35A8-408F-B340-EF09AE1FE785}" presName="hierRoot4" presStyleCnt="0"/>
      <dgm:spPr/>
    </dgm:pt>
    <dgm:pt modelId="{280D43B2-D01A-4E0E-94E0-5220A1686030}" type="pres">
      <dgm:prSet presAssocID="{88252202-35A8-408F-B340-EF09AE1FE785}" presName="composite4" presStyleCnt="0"/>
      <dgm:spPr/>
    </dgm:pt>
    <dgm:pt modelId="{6484D051-58C5-4DF5-8D47-7299B0BC6AE2}" type="pres">
      <dgm:prSet presAssocID="{88252202-35A8-408F-B340-EF09AE1FE785}" presName="background4" presStyleLbl="node4" presStyleIdx="1" presStyleCnt="4"/>
      <dgm:spPr/>
    </dgm:pt>
    <dgm:pt modelId="{FF989C68-3D59-4F72-8D0C-E6A36A95826F}" type="pres">
      <dgm:prSet presAssocID="{88252202-35A8-408F-B340-EF09AE1FE785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522D1D-C67F-4EE5-97FC-0152B72A1952}" type="pres">
      <dgm:prSet presAssocID="{88252202-35A8-408F-B340-EF09AE1FE785}" presName="hierChild5" presStyleCnt="0"/>
      <dgm:spPr/>
    </dgm:pt>
    <dgm:pt modelId="{0E08D4D4-C3DE-4954-9112-1988E186C455}" type="pres">
      <dgm:prSet presAssocID="{F02D1D87-2E49-4117-9749-86021609FB5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A60106F-2119-449B-8BFC-AF9A0286E19D}" type="pres">
      <dgm:prSet presAssocID="{2AF359D5-1FCF-4444-BFA7-EE3F0DCBACDC}" presName="hierRoot2" presStyleCnt="0"/>
      <dgm:spPr/>
    </dgm:pt>
    <dgm:pt modelId="{F7DAC9ED-4E51-4538-8B80-71891B6B24C6}" type="pres">
      <dgm:prSet presAssocID="{2AF359D5-1FCF-4444-BFA7-EE3F0DCBACDC}" presName="composite2" presStyleCnt="0"/>
      <dgm:spPr/>
    </dgm:pt>
    <dgm:pt modelId="{8096A471-EB77-4F8E-874B-415B6346D952}" type="pres">
      <dgm:prSet presAssocID="{2AF359D5-1FCF-4444-BFA7-EE3F0DCBACDC}" presName="background2" presStyleLbl="node2" presStyleIdx="1" presStyleCnt="3"/>
      <dgm:spPr/>
    </dgm:pt>
    <dgm:pt modelId="{8DC8EC01-0781-4435-855E-713CFE1DE78B}" type="pres">
      <dgm:prSet presAssocID="{2AF359D5-1FCF-4444-BFA7-EE3F0DCBACDC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AB8BC2-202B-4176-94E9-6ACA755FAC47}" type="pres">
      <dgm:prSet presAssocID="{2AF359D5-1FCF-4444-BFA7-EE3F0DCBACDC}" presName="hierChild3" presStyleCnt="0"/>
      <dgm:spPr/>
    </dgm:pt>
    <dgm:pt modelId="{088E663B-9326-400B-8BE3-37BE60127CAE}" type="pres">
      <dgm:prSet presAssocID="{B192E517-1970-451A-9C5A-2A8EE251E00E}" presName="Name17" presStyleLbl="parChTrans1D3" presStyleIdx="2" presStyleCnt="4"/>
      <dgm:spPr/>
      <dgm:t>
        <a:bodyPr/>
        <a:lstStyle/>
        <a:p>
          <a:endParaRPr lang="ru-RU"/>
        </a:p>
      </dgm:t>
    </dgm:pt>
    <dgm:pt modelId="{BC72E078-AFCD-427A-A494-0D9D295CC08C}" type="pres">
      <dgm:prSet presAssocID="{47E38B4D-5289-47EE-B442-DDAA99A75930}" presName="hierRoot3" presStyleCnt="0"/>
      <dgm:spPr/>
    </dgm:pt>
    <dgm:pt modelId="{CF248494-EF59-47EC-A51E-FD3AC9EF9647}" type="pres">
      <dgm:prSet presAssocID="{47E38B4D-5289-47EE-B442-DDAA99A75930}" presName="composite3" presStyleCnt="0"/>
      <dgm:spPr/>
    </dgm:pt>
    <dgm:pt modelId="{3D32C8F1-9D04-461F-8D7F-E8A6E088DE37}" type="pres">
      <dgm:prSet presAssocID="{47E38B4D-5289-47EE-B442-DDAA99A75930}" presName="background3" presStyleLbl="node3" presStyleIdx="2" presStyleCnt="4"/>
      <dgm:spPr/>
    </dgm:pt>
    <dgm:pt modelId="{DB2140DB-D729-49E9-A553-D30B6A6919E6}" type="pres">
      <dgm:prSet presAssocID="{47E38B4D-5289-47EE-B442-DDAA99A7593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23B142-1930-4A48-B28C-1D70E85617FE}" type="pres">
      <dgm:prSet presAssocID="{47E38B4D-5289-47EE-B442-DDAA99A75930}" presName="hierChild4" presStyleCnt="0"/>
      <dgm:spPr/>
    </dgm:pt>
    <dgm:pt modelId="{FBE230D0-CF28-4C95-87E6-1CA55C0E962E}" type="pres">
      <dgm:prSet presAssocID="{AE207337-B5B9-48AD-8212-185936D2DCEE}" presName="Name23" presStyleLbl="parChTrans1D4" presStyleIdx="2" presStyleCnt="4"/>
      <dgm:spPr/>
      <dgm:t>
        <a:bodyPr/>
        <a:lstStyle/>
        <a:p>
          <a:endParaRPr lang="ru-RU"/>
        </a:p>
      </dgm:t>
    </dgm:pt>
    <dgm:pt modelId="{9DF88BDA-110C-4E7A-ADE7-E43C24403C3F}" type="pres">
      <dgm:prSet presAssocID="{442C80BF-812E-42AA-B770-1C08ACAF1E9A}" presName="hierRoot4" presStyleCnt="0"/>
      <dgm:spPr/>
    </dgm:pt>
    <dgm:pt modelId="{95AAFF57-8B02-4948-8A88-B3EAF9F222B5}" type="pres">
      <dgm:prSet presAssocID="{442C80BF-812E-42AA-B770-1C08ACAF1E9A}" presName="composite4" presStyleCnt="0"/>
      <dgm:spPr/>
    </dgm:pt>
    <dgm:pt modelId="{4E855F82-255E-4EF7-ACC9-B74633C5359D}" type="pres">
      <dgm:prSet presAssocID="{442C80BF-812E-42AA-B770-1C08ACAF1E9A}" presName="background4" presStyleLbl="node4" presStyleIdx="2" presStyleCnt="4"/>
      <dgm:spPr/>
    </dgm:pt>
    <dgm:pt modelId="{779C62E5-B822-4EB3-8B81-19B973BA9578}" type="pres">
      <dgm:prSet presAssocID="{442C80BF-812E-42AA-B770-1C08ACAF1E9A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1F7C9-3CC6-4DD8-933F-7A0A61BB4006}" type="pres">
      <dgm:prSet presAssocID="{442C80BF-812E-42AA-B770-1C08ACAF1E9A}" presName="hierChild5" presStyleCnt="0"/>
      <dgm:spPr/>
    </dgm:pt>
    <dgm:pt modelId="{6FCC0A54-C4DB-4D7B-9E18-39D640FC50F2}" type="pres">
      <dgm:prSet presAssocID="{807C3E13-D9C9-436A-ADC5-11095362991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DC6F5A4-CDDA-4B8C-A502-FF334378830D}" type="pres">
      <dgm:prSet presAssocID="{294E4BDA-4229-4D29-8A2B-7CD99D557802}" presName="hierRoot2" presStyleCnt="0"/>
      <dgm:spPr/>
    </dgm:pt>
    <dgm:pt modelId="{2ABBBAD6-8573-4C79-9A79-C5D1A43DB8D9}" type="pres">
      <dgm:prSet presAssocID="{294E4BDA-4229-4D29-8A2B-7CD99D557802}" presName="composite2" presStyleCnt="0"/>
      <dgm:spPr/>
    </dgm:pt>
    <dgm:pt modelId="{0C55F676-F005-4725-9441-0E3EF138AF5F}" type="pres">
      <dgm:prSet presAssocID="{294E4BDA-4229-4D29-8A2B-7CD99D557802}" presName="background2" presStyleLbl="node2" presStyleIdx="2" presStyleCnt="3"/>
      <dgm:spPr/>
    </dgm:pt>
    <dgm:pt modelId="{3931569D-B5BF-49C4-A9C5-311C5AAD8EF1}" type="pres">
      <dgm:prSet presAssocID="{294E4BDA-4229-4D29-8A2B-7CD99D55780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9F4F3F-10CA-40D0-99EE-22BD96C3B07D}" type="pres">
      <dgm:prSet presAssocID="{294E4BDA-4229-4D29-8A2B-7CD99D557802}" presName="hierChild3" presStyleCnt="0"/>
      <dgm:spPr/>
    </dgm:pt>
    <dgm:pt modelId="{9A9EF6D7-A9AF-46AD-BCCE-C4472612D4A9}" type="pres">
      <dgm:prSet presAssocID="{D8DAB762-8BB8-47C5-B0FA-5E9CA2605C15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0E802A5-F0E2-424E-A5B6-E89462603516}" type="pres">
      <dgm:prSet presAssocID="{E7C9D410-A322-4D87-8E48-DACDEE5894E8}" presName="hierRoot3" presStyleCnt="0"/>
      <dgm:spPr/>
    </dgm:pt>
    <dgm:pt modelId="{8B8C28E4-EC55-415D-A69F-0F4AA6909EBC}" type="pres">
      <dgm:prSet presAssocID="{E7C9D410-A322-4D87-8E48-DACDEE5894E8}" presName="composite3" presStyleCnt="0"/>
      <dgm:spPr/>
    </dgm:pt>
    <dgm:pt modelId="{D6DF3828-F1A7-4271-8F09-9E98A5934CFB}" type="pres">
      <dgm:prSet presAssocID="{E7C9D410-A322-4D87-8E48-DACDEE5894E8}" presName="background3" presStyleLbl="node3" presStyleIdx="3" presStyleCnt="4"/>
      <dgm:spPr/>
    </dgm:pt>
    <dgm:pt modelId="{3CE2676E-EF4B-4378-9B0F-7E13DF386D72}" type="pres">
      <dgm:prSet presAssocID="{E7C9D410-A322-4D87-8E48-DACDEE5894E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199516-B9C8-4FD4-894F-71F3BA4991C7}" type="pres">
      <dgm:prSet presAssocID="{E7C9D410-A322-4D87-8E48-DACDEE5894E8}" presName="hierChild4" presStyleCnt="0"/>
      <dgm:spPr/>
    </dgm:pt>
    <dgm:pt modelId="{AB9E8828-3C59-4BD4-8BA7-97B4C5FBCC3A}" type="pres">
      <dgm:prSet presAssocID="{86E41846-5A75-432B-A82F-B6A01FF5628F}" presName="Name23" presStyleLbl="parChTrans1D4" presStyleIdx="3" presStyleCnt="4"/>
      <dgm:spPr/>
      <dgm:t>
        <a:bodyPr/>
        <a:lstStyle/>
        <a:p>
          <a:endParaRPr lang="ru-RU"/>
        </a:p>
      </dgm:t>
    </dgm:pt>
    <dgm:pt modelId="{53291289-C3B1-4F5F-A08E-E4B1D32793F4}" type="pres">
      <dgm:prSet presAssocID="{A601A026-FC22-47EF-98EB-1E2A8BEB452A}" presName="hierRoot4" presStyleCnt="0"/>
      <dgm:spPr/>
    </dgm:pt>
    <dgm:pt modelId="{7869B6EF-9394-4416-8971-1F2E67340C27}" type="pres">
      <dgm:prSet presAssocID="{A601A026-FC22-47EF-98EB-1E2A8BEB452A}" presName="composite4" presStyleCnt="0"/>
      <dgm:spPr/>
    </dgm:pt>
    <dgm:pt modelId="{1593F156-C8FA-4607-9E02-6716ACCFECBB}" type="pres">
      <dgm:prSet presAssocID="{A601A026-FC22-47EF-98EB-1E2A8BEB452A}" presName="background4" presStyleLbl="node4" presStyleIdx="3" presStyleCnt="4"/>
      <dgm:spPr/>
    </dgm:pt>
    <dgm:pt modelId="{B43EEB5D-C3C0-42AC-968A-2E46C9323A69}" type="pres">
      <dgm:prSet presAssocID="{A601A026-FC22-47EF-98EB-1E2A8BEB452A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934739-11E4-48B7-AA4A-DDFADAB378D9}" type="pres">
      <dgm:prSet presAssocID="{A601A026-FC22-47EF-98EB-1E2A8BEB452A}" presName="hierChild5" presStyleCnt="0"/>
      <dgm:spPr/>
    </dgm:pt>
  </dgm:ptLst>
  <dgm:cxnLst>
    <dgm:cxn modelId="{DEB29081-360B-464D-8871-8EF43E89A42C}" type="presOf" srcId="{B192E517-1970-451A-9C5A-2A8EE251E00E}" destId="{088E663B-9326-400B-8BE3-37BE60127CAE}" srcOrd="0" destOrd="0" presId="urn:microsoft.com/office/officeart/2005/8/layout/hierarchy1"/>
    <dgm:cxn modelId="{811A3DCC-B0A6-4834-B7A3-A0CA32D8FE43}" srcId="{5235A898-4F80-4662-834F-7DD9DD6C59BE}" destId="{C2B267AC-8ED0-4007-A4DA-1BF8CB000E94}" srcOrd="0" destOrd="0" parTransId="{17429F21-E699-4DCA-8511-23FDD7B529CB}" sibTransId="{5DEA3169-BE51-4DDA-B5E9-4DB9CDA30E4B}"/>
    <dgm:cxn modelId="{D5A375BA-D1E2-40F0-A991-9AC2D1ABD117}" type="presOf" srcId="{AE207337-B5B9-48AD-8212-185936D2DCEE}" destId="{FBE230D0-CF28-4C95-87E6-1CA55C0E962E}" srcOrd="0" destOrd="0" presId="urn:microsoft.com/office/officeart/2005/8/layout/hierarchy1"/>
    <dgm:cxn modelId="{7982F8AD-D8E6-40A2-865D-9F584F33497D}" type="presOf" srcId="{C2B267AC-8ED0-4007-A4DA-1BF8CB000E94}" destId="{B9D6341C-4628-4822-BF53-C1A02F6D6B4F}" srcOrd="0" destOrd="0" presId="urn:microsoft.com/office/officeart/2005/8/layout/hierarchy1"/>
    <dgm:cxn modelId="{278505FF-98DE-45CB-A007-25A20733BB08}" type="presOf" srcId="{5322044E-D91C-4661-B01C-36ADFF8821A5}" destId="{6AA1FD76-B1AF-4063-91D7-DA497B6884F9}" srcOrd="0" destOrd="0" presId="urn:microsoft.com/office/officeart/2005/8/layout/hierarchy1"/>
    <dgm:cxn modelId="{360EE1E2-5DC7-499E-AA06-9E9D4FE2CFAA}" type="presOf" srcId="{97B270D5-235D-4DEE-8A95-67E1D33BB4D5}" destId="{75C29634-2E8B-43BF-B2F4-D7B26BFA08D8}" srcOrd="0" destOrd="0" presId="urn:microsoft.com/office/officeart/2005/8/layout/hierarchy1"/>
    <dgm:cxn modelId="{7D506795-140E-41DA-A642-5C97F0C1E67F}" type="presOf" srcId="{ECBB7230-D69D-444D-8F2F-EB174DD2880D}" destId="{A1F0D036-59D5-48E2-856E-52861E730E08}" srcOrd="0" destOrd="0" presId="urn:microsoft.com/office/officeart/2005/8/layout/hierarchy1"/>
    <dgm:cxn modelId="{E922C1ED-16DF-480A-BCF5-BD8CADECD6BD}" srcId="{822A6F38-39F4-4C42-BC62-6BB7B6F78DA9}" destId="{88252202-35A8-408F-B340-EF09AE1FE785}" srcOrd="0" destOrd="0" parTransId="{F083C776-4139-4C4D-A299-F559BE45A001}" sibTransId="{FF6ED27E-821F-4325-A055-624593BE026D}"/>
    <dgm:cxn modelId="{10898638-BAD0-4C03-BA05-C60855F5FC58}" srcId="{2AF359D5-1FCF-4444-BFA7-EE3F0DCBACDC}" destId="{47E38B4D-5289-47EE-B442-DDAA99A75930}" srcOrd="0" destOrd="0" parTransId="{B192E517-1970-451A-9C5A-2A8EE251E00E}" sibTransId="{D5FDAB95-63AA-47BE-8292-D819742F15B2}"/>
    <dgm:cxn modelId="{70D217B6-CB3C-46CA-8905-383F922EFB1D}" type="presOf" srcId="{D8DAB762-8BB8-47C5-B0FA-5E9CA2605C15}" destId="{9A9EF6D7-A9AF-46AD-BCCE-C4472612D4A9}" srcOrd="0" destOrd="0" presId="urn:microsoft.com/office/officeart/2005/8/layout/hierarchy1"/>
    <dgm:cxn modelId="{D64B48F0-7497-430B-A29F-9D85CEFBE2D4}" type="presOf" srcId="{807C3E13-D9C9-436A-ADC5-11095362991D}" destId="{6FCC0A54-C4DB-4D7B-9E18-39D640FC50F2}" srcOrd="0" destOrd="0" presId="urn:microsoft.com/office/officeart/2005/8/layout/hierarchy1"/>
    <dgm:cxn modelId="{3E3C4223-3CC6-44B8-B532-28EA41178580}" type="presOf" srcId="{442C80BF-812E-42AA-B770-1C08ACAF1E9A}" destId="{779C62E5-B822-4EB3-8B81-19B973BA9578}" srcOrd="0" destOrd="0" presId="urn:microsoft.com/office/officeart/2005/8/layout/hierarchy1"/>
    <dgm:cxn modelId="{920833D0-5158-4180-A8C8-53A03C3ADE9E}" type="presOf" srcId="{A601A026-FC22-47EF-98EB-1E2A8BEB452A}" destId="{B43EEB5D-C3C0-42AC-968A-2E46C9323A69}" srcOrd="0" destOrd="0" presId="urn:microsoft.com/office/officeart/2005/8/layout/hierarchy1"/>
    <dgm:cxn modelId="{7EE361D4-29ED-4157-A3CD-B8ECF63E6138}" type="presOf" srcId="{86E41846-5A75-432B-A82F-B6A01FF5628F}" destId="{AB9E8828-3C59-4BD4-8BA7-97B4C5FBCC3A}" srcOrd="0" destOrd="0" presId="urn:microsoft.com/office/officeart/2005/8/layout/hierarchy1"/>
    <dgm:cxn modelId="{D288142D-C14E-4449-A061-326272F58AEE}" srcId="{C2B267AC-8ED0-4007-A4DA-1BF8CB000E94}" destId="{822A6F38-39F4-4C42-BC62-6BB7B6F78DA9}" srcOrd="1" destOrd="0" parTransId="{6A17F895-58DB-40E7-949B-E6F3DE6914D1}" sibTransId="{6D9AEDC9-4AB2-44AF-8462-A667C383EC51}"/>
    <dgm:cxn modelId="{C6977ED0-BAE5-40F5-8D62-47B5D8B71A9F}" type="presOf" srcId="{E6154AD4-CABB-472B-89DA-DF5F29C0C1B6}" destId="{2A1F7927-9223-473B-A012-ED99F4B55A23}" srcOrd="0" destOrd="0" presId="urn:microsoft.com/office/officeart/2005/8/layout/hierarchy1"/>
    <dgm:cxn modelId="{92ABD714-E4D3-4DA5-8A8E-ED5E48029CFC}" type="presOf" srcId="{5235A898-4F80-4662-834F-7DD9DD6C59BE}" destId="{04355DBC-A8BF-49E9-8B21-23A636E5509D}" srcOrd="0" destOrd="0" presId="urn:microsoft.com/office/officeart/2005/8/layout/hierarchy1"/>
    <dgm:cxn modelId="{84DA1157-B8C6-4DE4-821D-C909C60F14D6}" type="presOf" srcId="{47E38B4D-5289-47EE-B442-DDAA99A75930}" destId="{DB2140DB-D729-49E9-A553-D30B6A6919E6}" srcOrd="0" destOrd="0" presId="urn:microsoft.com/office/officeart/2005/8/layout/hierarchy1"/>
    <dgm:cxn modelId="{373008D5-EE8A-4CF0-B3B2-B287567A7869}" type="presOf" srcId="{822A6F38-39F4-4C42-BC62-6BB7B6F78DA9}" destId="{6FF29E69-AD44-4C7E-A5C3-6EB897B1B9D2}" srcOrd="0" destOrd="0" presId="urn:microsoft.com/office/officeart/2005/8/layout/hierarchy1"/>
    <dgm:cxn modelId="{CD1C3A92-5343-4B14-AA28-A901794728AE}" type="presOf" srcId="{F083C776-4139-4C4D-A299-F559BE45A001}" destId="{B0966615-495E-4DEA-8BA9-B92BC4B6FBDA}" srcOrd="0" destOrd="0" presId="urn:microsoft.com/office/officeart/2005/8/layout/hierarchy1"/>
    <dgm:cxn modelId="{F392C389-58FE-49B9-A8C2-A4FE47E7F1C1}" type="presOf" srcId="{294E4BDA-4229-4D29-8A2B-7CD99D557802}" destId="{3931569D-B5BF-49C4-A9C5-311C5AAD8EF1}" srcOrd="0" destOrd="0" presId="urn:microsoft.com/office/officeart/2005/8/layout/hierarchy1"/>
    <dgm:cxn modelId="{CC3C1787-159D-43C3-949D-869777765720}" srcId="{5235A898-4F80-4662-834F-7DD9DD6C59BE}" destId="{294E4BDA-4229-4D29-8A2B-7CD99D557802}" srcOrd="2" destOrd="0" parTransId="{807C3E13-D9C9-436A-ADC5-11095362991D}" sibTransId="{4E983607-C2DB-4ECB-87C3-E6BDE7B68199}"/>
    <dgm:cxn modelId="{0402AB46-0BA1-4F5D-AFA0-330C8CD687E0}" type="presOf" srcId="{F02D1D87-2E49-4117-9749-86021609FB51}" destId="{0E08D4D4-C3DE-4954-9112-1988E186C455}" srcOrd="0" destOrd="0" presId="urn:microsoft.com/office/officeart/2005/8/layout/hierarchy1"/>
    <dgm:cxn modelId="{AA8F5E9B-C25D-4B46-BED9-F9EDD3EA2EDB}" srcId="{294E4BDA-4229-4D29-8A2B-7CD99D557802}" destId="{E7C9D410-A322-4D87-8E48-DACDEE5894E8}" srcOrd="0" destOrd="0" parTransId="{D8DAB762-8BB8-47C5-B0FA-5E9CA2605C15}" sibTransId="{2CC800A2-B42B-451B-95A7-7533764C4375}"/>
    <dgm:cxn modelId="{8918D8E7-7215-414D-A40D-080FE749D9BB}" srcId="{5322044E-D91C-4661-B01C-36ADFF8821A5}" destId="{5235A898-4F80-4662-834F-7DD9DD6C59BE}" srcOrd="0" destOrd="0" parTransId="{224AEC1E-0844-41B4-815F-B0836E26C606}" sibTransId="{2323EBC2-CD81-4E01-9DA3-7924D0923AA0}"/>
    <dgm:cxn modelId="{6E5DDC3E-BD55-45B5-BFF7-FB04393A84B3}" type="presOf" srcId="{B7689A3B-E19F-4CCD-8386-27245EAB1A5C}" destId="{C23D59EE-DFA6-418D-88DB-FB75F37A8A64}" srcOrd="0" destOrd="0" presId="urn:microsoft.com/office/officeart/2005/8/layout/hierarchy1"/>
    <dgm:cxn modelId="{F38CD462-3DCC-40BB-B8C8-5E30049F2A93}" srcId="{C2B267AC-8ED0-4007-A4DA-1BF8CB000E94}" destId="{ECBB7230-D69D-444D-8F2F-EB174DD2880D}" srcOrd="0" destOrd="0" parTransId="{E6154AD4-CABB-472B-89DA-DF5F29C0C1B6}" sibTransId="{1940ACC0-F631-47D6-AA2F-4C8AAB73DE9C}"/>
    <dgm:cxn modelId="{80A6D39C-57F8-418E-B87E-9E5841028866}" srcId="{E7C9D410-A322-4D87-8E48-DACDEE5894E8}" destId="{A601A026-FC22-47EF-98EB-1E2A8BEB452A}" srcOrd="0" destOrd="0" parTransId="{86E41846-5A75-432B-A82F-B6A01FF5628F}" sibTransId="{E293A8E5-4B2C-43B6-8E86-D7D657C5A07C}"/>
    <dgm:cxn modelId="{CC47DB97-D51C-481C-9D7F-C9E56869EB76}" type="presOf" srcId="{2AF359D5-1FCF-4444-BFA7-EE3F0DCBACDC}" destId="{8DC8EC01-0781-4435-855E-713CFE1DE78B}" srcOrd="0" destOrd="0" presId="urn:microsoft.com/office/officeart/2005/8/layout/hierarchy1"/>
    <dgm:cxn modelId="{226296F0-AD49-46E2-B8B0-EF014FAE695C}" type="presOf" srcId="{17429F21-E699-4DCA-8511-23FDD7B529CB}" destId="{A7315E9B-39E4-4B5B-8A46-C11DF0A58726}" srcOrd="0" destOrd="0" presId="urn:microsoft.com/office/officeart/2005/8/layout/hierarchy1"/>
    <dgm:cxn modelId="{5FD413BC-30E9-4F07-AB52-DCBAB2F15131}" srcId="{47E38B4D-5289-47EE-B442-DDAA99A75930}" destId="{442C80BF-812E-42AA-B770-1C08ACAF1E9A}" srcOrd="0" destOrd="0" parTransId="{AE207337-B5B9-48AD-8212-185936D2DCEE}" sibTransId="{FFA7540A-8FCD-4400-A27C-C09AF3374165}"/>
    <dgm:cxn modelId="{5D8290A8-E1E8-499F-A8BD-0B39190E5C4D}" type="presOf" srcId="{E7C9D410-A322-4D87-8E48-DACDEE5894E8}" destId="{3CE2676E-EF4B-4378-9B0F-7E13DF386D72}" srcOrd="0" destOrd="0" presId="urn:microsoft.com/office/officeart/2005/8/layout/hierarchy1"/>
    <dgm:cxn modelId="{D25D346D-18DA-4387-8E25-738034B8797F}" type="presOf" srcId="{88252202-35A8-408F-B340-EF09AE1FE785}" destId="{FF989C68-3D59-4F72-8D0C-E6A36A95826F}" srcOrd="0" destOrd="0" presId="urn:microsoft.com/office/officeart/2005/8/layout/hierarchy1"/>
    <dgm:cxn modelId="{605A6EE7-0843-4977-A26C-E86A4251FC61}" srcId="{5235A898-4F80-4662-834F-7DD9DD6C59BE}" destId="{2AF359D5-1FCF-4444-BFA7-EE3F0DCBACDC}" srcOrd="1" destOrd="0" parTransId="{F02D1D87-2E49-4117-9749-86021609FB51}" sibTransId="{BC2E84FB-C3FC-4229-B8F0-A242145BDAE6}"/>
    <dgm:cxn modelId="{3E1D9FE1-D0D7-487C-8818-81A86A397903}" srcId="{ECBB7230-D69D-444D-8F2F-EB174DD2880D}" destId="{97B270D5-235D-4DEE-8A95-67E1D33BB4D5}" srcOrd="0" destOrd="0" parTransId="{B7689A3B-E19F-4CCD-8386-27245EAB1A5C}" sibTransId="{CFEB3196-A0CB-43C8-9749-3EBA8F54967F}"/>
    <dgm:cxn modelId="{35D45549-19BD-4F79-9D60-B49B937D9EC8}" type="presOf" srcId="{6A17F895-58DB-40E7-949B-E6F3DE6914D1}" destId="{3F9674E6-167E-4FF5-9985-1DBD94BD7799}" srcOrd="0" destOrd="0" presId="urn:microsoft.com/office/officeart/2005/8/layout/hierarchy1"/>
    <dgm:cxn modelId="{63D49D59-D19F-42EA-928A-06D33413C050}" type="presParOf" srcId="{6AA1FD76-B1AF-4063-91D7-DA497B6884F9}" destId="{CC4E7707-2369-4ABD-83AE-099783690EA9}" srcOrd="0" destOrd="0" presId="urn:microsoft.com/office/officeart/2005/8/layout/hierarchy1"/>
    <dgm:cxn modelId="{032FCF64-7EC0-414A-9316-FA75CD596CBB}" type="presParOf" srcId="{CC4E7707-2369-4ABD-83AE-099783690EA9}" destId="{E19B0D46-7F23-4B21-91EA-BCBBE356BAA1}" srcOrd="0" destOrd="0" presId="urn:microsoft.com/office/officeart/2005/8/layout/hierarchy1"/>
    <dgm:cxn modelId="{D5D47DB7-962A-4C33-A897-1387B102CAF5}" type="presParOf" srcId="{E19B0D46-7F23-4B21-91EA-BCBBE356BAA1}" destId="{E7300BDF-DC0F-4A11-B7B8-2ADC33C0C1FA}" srcOrd="0" destOrd="0" presId="urn:microsoft.com/office/officeart/2005/8/layout/hierarchy1"/>
    <dgm:cxn modelId="{628A9357-42D4-45FF-8827-4E704C8CB62B}" type="presParOf" srcId="{E19B0D46-7F23-4B21-91EA-BCBBE356BAA1}" destId="{04355DBC-A8BF-49E9-8B21-23A636E5509D}" srcOrd="1" destOrd="0" presId="urn:microsoft.com/office/officeart/2005/8/layout/hierarchy1"/>
    <dgm:cxn modelId="{69A63484-D626-4283-8A35-F90290AB880A}" type="presParOf" srcId="{CC4E7707-2369-4ABD-83AE-099783690EA9}" destId="{19CEA2A9-510B-4D33-9255-EA51E586850E}" srcOrd="1" destOrd="0" presId="urn:microsoft.com/office/officeart/2005/8/layout/hierarchy1"/>
    <dgm:cxn modelId="{F9B6AF1E-8A29-4D87-8512-7745E2FF437C}" type="presParOf" srcId="{19CEA2A9-510B-4D33-9255-EA51E586850E}" destId="{A7315E9B-39E4-4B5B-8A46-C11DF0A58726}" srcOrd="0" destOrd="0" presId="urn:microsoft.com/office/officeart/2005/8/layout/hierarchy1"/>
    <dgm:cxn modelId="{71156EF9-6A4A-45ED-978E-6043E2F3C808}" type="presParOf" srcId="{19CEA2A9-510B-4D33-9255-EA51E586850E}" destId="{B25D112E-200A-4006-AEE0-292F85933ECE}" srcOrd="1" destOrd="0" presId="urn:microsoft.com/office/officeart/2005/8/layout/hierarchy1"/>
    <dgm:cxn modelId="{0AFEAC47-27C7-4DDF-A3D4-FE8F3154F090}" type="presParOf" srcId="{B25D112E-200A-4006-AEE0-292F85933ECE}" destId="{6EC6695E-B58D-4F2A-BE01-48E9BB0F8665}" srcOrd="0" destOrd="0" presId="urn:microsoft.com/office/officeart/2005/8/layout/hierarchy1"/>
    <dgm:cxn modelId="{1F0102CB-CE4F-4881-A587-40E52CE25778}" type="presParOf" srcId="{6EC6695E-B58D-4F2A-BE01-48E9BB0F8665}" destId="{27782B4C-80DC-48D1-87A7-CB67C1D8099D}" srcOrd="0" destOrd="0" presId="urn:microsoft.com/office/officeart/2005/8/layout/hierarchy1"/>
    <dgm:cxn modelId="{88B80CDF-6AC4-493A-88F6-1303843FF5AE}" type="presParOf" srcId="{6EC6695E-B58D-4F2A-BE01-48E9BB0F8665}" destId="{B9D6341C-4628-4822-BF53-C1A02F6D6B4F}" srcOrd="1" destOrd="0" presId="urn:microsoft.com/office/officeart/2005/8/layout/hierarchy1"/>
    <dgm:cxn modelId="{1DB1F7FB-0210-48C2-8797-E5616DE3AAFC}" type="presParOf" srcId="{B25D112E-200A-4006-AEE0-292F85933ECE}" destId="{847DF4D9-DD42-4B43-8372-0D1532AEEC7A}" srcOrd="1" destOrd="0" presId="urn:microsoft.com/office/officeart/2005/8/layout/hierarchy1"/>
    <dgm:cxn modelId="{48DA6370-C5ED-455A-81E2-973C93093D4D}" type="presParOf" srcId="{847DF4D9-DD42-4B43-8372-0D1532AEEC7A}" destId="{2A1F7927-9223-473B-A012-ED99F4B55A23}" srcOrd="0" destOrd="0" presId="urn:microsoft.com/office/officeart/2005/8/layout/hierarchy1"/>
    <dgm:cxn modelId="{C87525DB-296B-468E-A0CF-354ADF23BAE6}" type="presParOf" srcId="{847DF4D9-DD42-4B43-8372-0D1532AEEC7A}" destId="{7BDCFD55-21AE-463D-AC6B-073C660B35B9}" srcOrd="1" destOrd="0" presId="urn:microsoft.com/office/officeart/2005/8/layout/hierarchy1"/>
    <dgm:cxn modelId="{4B0FCEE7-3965-4797-9BAC-F8C0C8117542}" type="presParOf" srcId="{7BDCFD55-21AE-463D-AC6B-073C660B35B9}" destId="{9A23D566-BEA7-4E28-BD4F-FB9DC8C633AC}" srcOrd="0" destOrd="0" presId="urn:microsoft.com/office/officeart/2005/8/layout/hierarchy1"/>
    <dgm:cxn modelId="{06A81846-666A-4A7E-B8DC-0F16E86F6B03}" type="presParOf" srcId="{9A23D566-BEA7-4E28-BD4F-FB9DC8C633AC}" destId="{18A73C6C-7629-4EB2-A066-EBA967B0DA5F}" srcOrd="0" destOrd="0" presId="urn:microsoft.com/office/officeart/2005/8/layout/hierarchy1"/>
    <dgm:cxn modelId="{578E17C3-364F-4B35-BA66-40084EBC71BF}" type="presParOf" srcId="{9A23D566-BEA7-4E28-BD4F-FB9DC8C633AC}" destId="{A1F0D036-59D5-48E2-856E-52861E730E08}" srcOrd="1" destOrd="0" presId="urn:microsoft.com/office/officeart/2005/8/layout/hierarchy1"/>
    <dgm:cxn modelId="{BECF2843-D8A2-4229-9BC3-B34078BBB042}" type="presParOf" srcId="{7BDCFD55-21AE-463D-AC6B-073C660B35B9}" destId="{BC283E7A-1DBC-4A6F-881D-2328D14A119B}" srcOrd="1" destOrd="0" presId="urn:microsoft.com/office/officeart/2005/8/layout/hierarchy1"/>
    <dgm:cxn modelId="{1FA2DC22-8388-40D1-B94E-6C6054AEE011}" type="presParOf" srcId="{BC283E7A-1DBC-4A6F-881D-2328D14A119B}" destId="{C23D59EE-DFA6-418D-88DB-FB75F37A8A64}" srcOrd="0" destOrd="0" presId="urn:microsoft.com/office/officeart/2005/8/layout/hierarchy1"/>
    <dgm:cxn modelId="{2B0AD8FB-A0DA-4C42-BF32-E0C16F971933}" type="presParOf" srcId="{BC283E7A-1DBC-4A6F-881D-2328D14A119B}" destId="{688239D4-66A1-480B-B3BA-B2AD1174F3C9}" srcOrd="1" destOrd="0" presId="urn:microsoft.com/office/officeart/2005/8/layout/hierarchy1"/>
    <dgm:cxn modelId="{07E792A8-095B-462B-8E08-1EF76F79C462}" type="presParOf" srcId="{688239D4-66A1-480B-B3BA-B2AD1174F3C9}" destId="{61F89237-1CB0-45AE-8475-7899703C729E}" srcOrd="0" destOrd="0" presId="urn:microsoft.com/office/officeart/2005/8/layout/hierarchy1"/>
    <dgm:cxn modelId="{0243B70D-E2F1-409F-9D8C-A84AD5CE52A7}" type="presParOf" srcId="{61F89237-1CB0-45AE-8475-7899703C729E}" destId="{7E7BAE77-DA13-4B84-A535-00AEBBCEB64B}" srcOrd="0" destOrd="0" presId="urn:microsoft.com/office/officeart/2005/8/layout/hierarchy1"/>
    <dgm:cxn modelId="{25598CD5-47F4-48D4-B76D-67D4D30D64A1}" type="presParOf" srcId="{61F89237-1CB0-45AE-8475-7899703C729E}" destId="{75C29634-2E8B-43BF-B2F4-D7B26BFA08D8}" srcOrd="1" destOrd="0" presId="urn:microsoft.com/office/officeart/2005/8/layout/hierarchy1"/>
    <dgm:cxn modelId="{19B06128-C533-44EB-9F05-0B62CB1EFE6E}" type="presParOf" srcId="{688239D4-66A1-480B-B3BA-B2AD1174F3C9}" destId="{36024F70-AB44-4C56-8E25-DBFE3CA53AA5}" srcOrd="1" destOrd="0" presId="urn:microsoft.com/office/officeart/2005/8/layout/hierarchy1"/>
    <dgm:cxn modelId="{D9017F05-0420-4617-9247-859206228C0D}" type="presParOf" srcId="{847DF4D9-DD42-4B43-8372-0D1532AEEC7A}" destId="{3F9674E6-167E-4FF5-9985-1DBD94BD7799}" srcOrd="2" destOrd="0" presId="urn:microsoft.com/office/officeart/2005/8/layout/hierarchy1"/>
    <dgm:cxn modelId="{8AA01C92-10E3-4589-8A08-254A0A775F04}" type="presParOf" srcId="{847DF4D9-DD42-4B43-8372-0D1532AEEC7A}" destId="{9825A81A-B749-4A6D-903E-8C712AA467A9}" srcOrd="3" destOrd="0" presId="urn:microsoft.com/office/officeart/2005/8/layout/hierarchy1"/>
    <dgm:cxn modelId="{4FA8EF38-6565-479D-B839-79B2A07B09CE}" type="presParOf" srcId="{9825A81A-B749-4A6D-903E-8C712AA467A9}" destId="{2188BE78-904A-426E-8567-B15C476F4A10}" srcOrd="0" destOrd="0" presId="urn:microsoft.com/office/officeart/2005/8/layout/hierarchy1"/>
    <dgm:cxn modelId="{D135029F-0BBD-410F-B8ED-F023B78D19A9}" type="presParOf" srcId="{2188BE78-904A-426E-8567-B15C476F4A10}" destId="{AD2194D4-115A-4E1A-8BF1-67BF1AB9EBAF}" srcOrd="0" destOrd="0" presId="urn:microsoft.com/office/officeart/2005/8/layout/hierarchy1"/>
    <dgm:cxn modelId="{CE889815-7679-465D-AFE1-A30CBBE34367}" type="presParOf" srcId="{2188BE78-904A-426E-8567-B15C476F4A10}" destId="{6FF29E69-AD44-4C7E-A5C3-6EB897B1B9D2}" srcOrd="1" destOrd="0" presId="urn:microsoft.com/office/officeart/2005/8/layout/hierarchy1"/>
    <dgm:cxn modelId="{719DAC98-C59C-44F9-B530-556AA7B0E2EC}" type="presParOf" srcId="{9825A81A-B749-4A6D-903E-8C712AA467A9}" destId="{06A6E920-2037-40D1-85F8-A3E73991AD0F}" srcOrd="1" destOrd="0" presId="urn:microsoft.com/office/officeart/2005/8/layout/hierarchy1"/>
    <dgm:cxn modelId="{46CDA2E7-42B1-490B-930A-04DCC7A4422E}" type="presParOf" srcId="{06A6E920-2037-40D1-85F8-A3E73991AD0F}" destId="{B0966615-495E-4DEA-8BA9-B92BC4B6FBDA}" srcOrd="0" destOrd="0" presId="urn:microsoft.com/office/officeart/2005/8/layout/hierarchy1"/>
    <dgm:cxn modelId="{BD014C01-B779-4F8C-BA34-165798450166}" type="presParOf" srcId="{06A6E920-2037-40D1-85F8-A3E73991AD0F}" destId="{5BC5174A-47BB-4D24-A563-2E7191D21FCA}" srcOrd="1" destOrd="0" presId="urn:microsoft.com/office/officeart/2005/8/layout/hierarchy1"/>
    <dgm:cxn modelId="{25239A61-575B-492A-8627-83CCA6C339B5}" type="presParOf" srcId="{5BC5174A-47BB-4D24-A563-2E7191D21FCA}" destId="{280D43B2-D01A-4E0E-94E0-5220A1686030}" srcOrd="0" destOrd="0" presId="urn:microsoft.com/office/officeart/2005/8/layout/hierarchy1"/>
    <dgm:cxn modelId="{11F9B21F-8E8A-44E3-88D6-B9A35C4D294D}" type="presParOf" srcId="{280D43B2-D01A-4E0E-94E0-5220A1686030}" destId="{6484D051-58C5-4DF5-8D47-7299B0BC6AE2}" srcOrd="0" destOrd="0" presId="urn:microsoft.com/office/officeart/2005/8/layout/hierarchy1"/>
    <dgm:cxn modelId="{05EBBBF2-46B9-4C62-A856-60690C0A6F3B}" type="presParOf" srcId="{280D43B2-D01A-4E0E-94E0-5220A1686030}" destId="{FF989C68-3D59-4F72-8D0C-E6A36A95826F}" srcOrd="1" destOrd="0" presId="urn:microsoft.com/office/officeart/2005/8/layout/hierarchy1"/>
    <dgm:cxn modelId="{7567BA8D-E574-45C3-9D50-DE59B6C4AB20}" type="presParOf" srcId="{5BC5174A-47BB-4D24-A563-2E7191D21FCA}" destId="{48522D1D-C67F-4EE5-97FC-0152B72A1952}" srcOrd="1" destOrd="0" presId="urn:microsoft.com/office/officeart/2005/8/layout/hierarchy1"/>
    <dgm:cxn modelId="{B1B20F31-6246-4492-97BF-D4EC2ACDBF7A}" type="presParOf" srcId="{19CEA2A9-510B-4D33-9255-EA51E586850E}" destId="{0E08D4D4-C3DE-4954-9112-1988E186C455}" srcOrd="2" destOrd="0" presId="urn:microsoft.com/office/officeart/2005/8/layout/hierarchy1"/>
    <dgm:cxn modelId="{C4BCFC9E-B376-4BCE-830B-05C1FFDF35C2}" type="presParOf" srcId="{19CEA2A9-510B-4D33-9255-EA51E586850E}" destId="{2A60106F-2119-449B-8BFC-AF9A0286E19D}" srcOrd="3" destOrd="0" presId="urn:microsoft.com/office/officeart/2005/8/layout/hierarchy1"/>
    <dgm:cxn modelId="{F7F7EC9E-8242-4FD9-AE62-2BAD205E50BC}" type="presParOf" srcId="{2A60106F-2119-449B-8BFC-AF9A0286E19D}" destId="{F7DAC9ED-4E51-4538-8B80-71891B6B24C6}" srcOrd="0" destOrd="0" presId="urn:microsoft.com/office/officeart/2005/8/layout/hierarchy1"/>
    <dgm:cxn modelId="{FB8A0C19-C4EA-42C7-9B35-2DD525E630F2}" type="presParOf" srcId="{F7DAC9ED-4E51-4538-8B80-71891B6B24C6}" destId="{8096A471-EB77-4F8E-874B-415B6346D952}" srcOrd="0" destOrd="0" presId="urn:microsoft.com/office/officeart/2005/8/layout/hierarchy1"/>
    <dgm:cxn modelId="{1FF6172E-1E9D-4F7F-9310-CD9B9FE6819A}" type="presParOf" srcId="{F7DAC9ED-4E51-4538-8B80-71891B6B24C6}" destId="{8DC8EC01-0781-4435-855E-713CFE1DE78B}" srcOrd="1" destOrd="0" presId="urn:microsoft.com/office/officeart/2005/8/layout/hierarchy1"/>
    <dgm:cxn modelId="{0579BE3B-E9CD-4470-8A9A-F5686C33A46D}" type="presParOf" srcId="{2A60106F-2119-449B-8BFC-AF9A0286E19D}" destId="{BEAB8BC2-202B-4176-94E9-6ACA755FAC47}" srcOrd="1" destOrd="0" presId="urn:microsoft.com/office/officeart/2005/8/layout/hierarchy1"/>
    <dgm:cxn modelId="{1DBE8E40-0B40-4EB3-8129-FDF630E21EB3}" type="presParOf" srcId="{BEAB8BC2-202B-4176-94E9-6ACA755FAC47}" destId="{088E663B-9326-400B-8BE3-37BE60127CAE}" srcOrd="0" destOrd="0" presId="urn:microsoft.com/office/officeart/2005/8/layout/hierarchy1"/>
    <dgm:cxn modelId="{E2FE86C5-E1F6-4E31-9EC7-12167D40BE78}" type="presParOf" srcId="{BEAB8BC2-202B-4176-94E9-6ACA755FAC47}" destId="{BC72E078-AFCD-427A-A494-0D9D295CC08C}" srcOrd="1" destOrd="0" presId="urn:microsoft.com/office/officeart/2005/8/layout/hierarchy1"/>
    <dgm:cxn modelId="{54410843-1498-48C2-A1FC-B6A699BD238F}" type="presParOf" srcId="{BC72E078-AFCD-427A-A494-0D9D295CC08C}" destId="{CF248494-EF59-47EC-A51E-FD3AC9EF9647}" srcOrd="0" destOrd="0" presId="urn:microsoft.com/office/officeart/2005/8/layout/hierarchy1"/>
    <dgm:cxn modelId="{8CCDB35E-5DDF-4D8B-AB8E-3B1A336AB4D6}" type="presParOf" srcId="{CF248494-EF59-47EC-A51E-FD3AC9EF9647}" destId="{3D32C8F1-9D04-461F-8D7F-E8A6E088DE37}" srcOrd="0" destOrd="0" presId="urn:microsoft.com/office/officeart/2005/8/layout/hierarchy1"/>
    <dgm:cxn modelId="{158CA054-9A71-4F97-8083-B3230B7F0EC4}" type="presParOf" srcId="{CF248494-EF59-47EC-A51E-FD3AC9EF9647}" destId="{DB2140DB-D729-49E9-A553-D30B6A6919E6}" srcOrd="1" destOrd="0" presId="urn:microsoft.com/office/officeart/2005/8/layout/hierarchy1"/>
    <dgm:cxn modelId="{6A794BF7-DD7B-4F98-9ED1-FFA31D5B0DDE}" type="presParOf" srcId="{BC72E078-AFCD-427A-A494-0D9D295CC08C}" destId="{A923B142-1930-4A48-B28C-1D70E85617FE}" srcOrd="1" destOrd="0" presId="urn:microsoft.com/office/officeart/2005/8/layout/hierarchy1"/>
    <dgm:cxn modelId="{9242644E-8BBA-4988-B958-050E1E39D5E7}" type="presParOf" srcId="{A923B142-1930-4A48-B28C-1D70E85617FE}" destId="{FBE230D0-CF28-4C95-87E6-1CA55C0E962E}" srcOrd="0" destOrd="0" presId="urn:microsoft.com/office/officeart/2005/8/layout/hierarchy1"/>
    <dgm:cxn modelId="{60002FFF-A776-4EB0-8D7B-DD324DA1FDF2}" type="presParOf" srcId="{A923B142-1930-4A48-B28C-1D70E85617FE}" destId="{9DF88BDA-110C-4E7A-ADE7-E43C24403C3F}" srcOrd="1" destOrd="0" presId="urn:microsoft.com/office/officeart/2005/8/layout/hierarchy1"/>
    <dgm:cxn modelId="{77620E1C-B615-46BE-8CDA-84D3E007E59B}" type="presParOf" srcId="{9DF88BDA-110C-4E7A-ADE7-E43C24403C3F}" destId="{95AAFF57-8B02-4948-8A88-B3EAF9F222B5}" srcOrd="0" destOrd="0" presId="urn:microsoft.com/office/officeart/2005/8/layout/hierarchy1"/>
    <dgm:cxn modelId="{696061FA-DB54-41D7-858A-F774742AE81F}" type="presParOf" srcId="{95AAFF57-8B02-4948-8A88-B3EAF9F222B5}" destId="{4E855F82-255E-4EF7-ACC9-B74633C5359D}" srcOrd="0" destOrd="0" presId="urn:microsoft.com/office/officeart/2005/8/layout/hierarchy1"/>
    <dgm:cxn modelId="{7B72F0E3-D304-4992-8248-DD4F72437434}" type="presParOf" srcId="{95AAFF57-8B02-4948-8A88-B3EAF9F222B5}" destId="{779C62E5-B822-4EB3-8B81-19B973BA9578}" srcOrd="1" destOrd="0" presId="urn:microsoft.com/office/officeart/2005/8/layout/hierarchy1"/>
    <dgm:cxn modelId="{1D9D6A67-E7C8-4409-A146-A897F6E50E42}" type="presParOf" srcId="{9DF88BDA-110C-4E7A-ADE7-E43C24403C3F}" destId="{F0F1F7C9-3CC6-4DD8-933F-7A0A61BB4006}" srcOrd="1" destOrd="0" presId="urn:microsoft.com/office/officeart/2005/8/layout/hierarchy1"/>
    <dgm:cxn modelId="{9C16485A-980A-402D-A44A-CDF18CB46E74}" type="presParOf" srcId="{19CEA2A9-510B-4D33-9255-EA51E586850E}" destId="{6FCC0A54-C4DB-4D7B-9E18-39D640FC50F2}" srcOrd="4" destOrd="0" presId="urn:microsoft.com/office/officeart/2005/8/layout/hierarchy1"/>
    <dgm:cxn modelId="{5FAE7B5A-4A26-49F0-A397-6E88DC086DEC}" type="presParOf" srcId="{19CEA2A9-510B-4D33-9255-EA51E586850E}" destId="{EDC6F5A4-CDDA-4B8C-A502-FF334378830D}" srcOrd="5" destOrd="0" presId="urn:microsoft.com/office/officeart/2005/8/layout/hierarchy1"/>
    <dgm:cxn modelId="{C9A2CA85-4C4E-4D43-927D-D5809B90C021}" type="presParOf" srcId="{EDC6F5A4-CDDA-4B8C-A502-FF334378830D}" destId="{2ABBBAD6-8573-4C79-9A79-C5D1A43DB8D9}" srcOrd="0" destOrd="0" presId="urn:microsoft.com/office/officeart/2005/8/layout/hierarchy1"/>
    <dgm:cxn modelId="{7983F89C-FD81-41F3-A866-633C298B517C}" type="presParOf" srcId="{2ABBBAD6-8573-4C79-9A79-C5D1A43DB8D9}" destId="{0C55F676-F005-4725-9441-0E3EF138AF5F}" srcOrd="0" destOrd="0" presId="urn:microsoft.com/office/officeart/2005/8/layout/hierarchy1"/>
    <dgm:cxn modelId="{D9B70D60-D1F4-4A64-B0CE-1D9FD347BB5A}" type="presParOf" srcId="{2ABBBAD6-8573-4C79-9A79-C5D1A43DB8D9}" destId="{3931569D-B5BF-49C4-A9C5-311C5AAD8EF1}" srcOrd="1" destOrd="0" presId="urn:microsoft.com/office/officeart/2005/8/layout/hierarchy1"/>
    <dgm:cxn modelId="{30CADA39-A5A9-4582-8BF5-88DFB445065B}" type="presParOf" srcId="{EDC6F5A4-CDDA-4B8C-A502-FF334378830D}" destId="{749F4F3F-10CA-40D0-99EE-22BD96C3B07D}" srcOrd="1" destOrd="0" presId="urn:microsoft.com/office/officeart/2005/8/layout/hierarchy1"/>
    <dgm:cxn modelId="{F5525FD3-34DF-4C5F-BB91-9E73D4DA4EAC}" type="presParOf" srcId="{749F4F3F-10CA-40D0-99EE-22BD96C3B07D}" destId="{9A9EF6D7-A9AF-46AD-BCCE-C4472612D4A9}" srcOrd="0" destOrd="0" presId="urn:microsoft.com/office/officeart/2005/8/layout/hierarchy1"/>
    <dgm:cxn modelId="{19897A7A-0527-4438-B846-9D4F96B9397D}" type="presParOf" srcId="{749F4F3F-10CA-40D0-99EE-22BD96C3B07D}" destId="{50E802A5-F0E2-424E-A5B6-E89462603516}" srcOrd="1" destOrd="0" presId="urn:microsoft.com/office/officeart/2005/8/layout/hierarchy1"/>
    <dgm:cxn modelId="{7C76E5E0-2190-41F4-BAD1-C53CC8B85F57}" type="presParOf" srcId="{50E802A5-F0E2-424E-A5B6-E89462603516}" destId="{8B8C28E4-EC55-415D-A69F-0F4AA6909EBC}" srcOrd="0" destOrd="0" presId="urn:microsoft.com/office/officeart/2005/8/layout/hierarchy1"/>
    <dgm:cxn modelId="{00EB9CE1-C50C-43EA-9C0F-97B9D1892F15}" type="presParOf" srcId="{8B8C28E4-EC55-415D-A69F-0F4AA6909EBC}" destId="{D6DF3828-F1A7-4271-8F09-9E98A5934CFB}" srcOrd="0" destOrd="0" presId="urn:microsoft.com/office/officeart/2005/8/layout/hierarchy1"/>
    <dgm:cxn modelId="{7941FB40-44B3-4E62-A007-B6A03C5EA9A9}" type="presParOf" srcId="{8B8C28E4-EC55-415D-A69F-0F4AA6909EBC}" destId="{3CE2676E-EF4B-4378-9B0F-7E13DF386D72}" srcOrd="1" destOrd="0" presId="urn:microsoft.com/office/officeart/2005/8/layout/hierarchy1"/>
    <dgm:cxn modelId="{7C6CA6D0-E1A8-4099-8380-0DA3307E363A}" type="presParOf" srcId="{50E802A5-F0E2-424E-A5B6-E89462603516}" destId="{CE199516-B9C8-4FD4-894F-71F3BA4991C7}" srcOrd="1" destOrd="0" presId="urn:microsoft.com/office/officeart/2005/8/layout/hierarchy1"/>
    <dgm:cxn modelId="{0CE06D9D-CF2C-401D-BA8B-D6A0C91811E0}" type="presParOf" srcId="{CE199516-B9C8-4FD4-894F-71F3BA4991C7}" destId="{AB9E8828-3C59-4BD4-8BA7-97B4C5FBCC3A}" srcOrd="0" destOrd="0" presId="urn:microsoft.com/office/officeart/2005/8/layout/hierarchy1"/>
    <dgm:cxn modelId="{6802E7A2-9640-4052-8149-F4B0C24729D3}" type="presParOf" srcId="{CE199516-B9C8-4FD4-894F-71F3BA4991C7}" destId="{53291289-C3B1-4F5F-A08E-E4B1D32793F4}" srcOrd="1" destOrd="0" presId="urn:microsoft.com/office/officeart/2005/8/layout/hierarchy1"/>
    <dgm:cxn modelId="{74609EAF-F57E-48FD-B3E2-096E6FF681FC}" type="presParOf" srcId="{53291289-C3B1-4F5F-A08E-E4B1D32793F4}" destId="{7869B6EF-9394-4416-8971-1F2E67340C27}" srcOrd="0" destOrd="0" presId="urn:microsoft.com/office/officeart/2005/8/layout/hierarchy1"/>
    <dgm:cxn modelId="{C80168B0-EA1A-4F82-8177-1A7920228116}" type="presParOf" srcId="{7869B6EF-9394-4416-8971-1F2E67340C27}" destId="{1593F156-C8FA-4607-9E02-6716ACCFECBB}" srcOrd="0" destOrd="0" presId="urn:microsoft.com/office/officeart/2005/8/layout/hierarchy1"/>
    <dgm:cxn modelId="{8D9E446E-7265-44C8-9221-1DC9841BD868}" type="presParOf" srcId="{7869B6EF-9394-4416-8971-1F2E67340C27}" destId="{B43EEB5D-C3C0-42AC-968A-2E46C9323A69}" srcOrd="1" destOrd="0" presId="urn:microsoft.com/office/officeart/2005/8/layout/hierarchy1"/>
    <dgm:cxn modelId="{33BBB340-8CD6-4BB7-9899-80044441B265}" type="presParOf" srcId="{53291289-C3B1-4F5F-A08E-E4B1D32793F4}" destId="{F6934739-11E4-48B7-AA4A-DDFADAB378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008D15-D2E9-4009-977B-840671A07148}">
      <dsp:nvSpPr>
        <dsp:cNvPr id="0" name=""/>
        <dsp:cNvSpPr/>
      </dsp:nvSpPr>
      <dsp:spPr>
        <a:xfrm>
          <a:off x="591502" y="0"/>
          <a:ext cx="6703695" cy="32146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CCEBF-4ECB-4700-984B-124DC66B187A}">
      <dsp:nvSpPr>
        <dsp:cNvPr id="0" name=""/>
        <dsp:cNvSpPr/>
      </dsp:nvSpPr>
      <dsp:spPr>
        <a:xfrm>
          <a:off x="8472" y="964406"/>
          <a:ext cx="2538531" cy="1285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Compositional/configurational space sampling</a:t>
          </a:r>
          <a:endParaRPr lang="ru-RU" sz="1400" kern="1200" dirty="0"/>
        </a:p>
      </dsp:txBody>
      <dsp:txXfrm>
        <a:off x="8472" y="964406"/>
        <a:ext cx="2538531" cy="1285875"/>
      </dsp:txXfrm>
    </dsp:sp>
    <dsp:sp modelId="{50DB9BFA-8087-4E1F-849A-8E2B1EE96074}">
      <dsp:nvSpPr>
        <dsp:cNvPr id="0" name=""/>
        <dsp:cNvSpPr/>
      </dsp:nvSpPr>
      <dsp:spPr>
        <a:xfrm>
          <a:off x="2674084" y="964406"/>
          <a:ext cx="2538531" cy="1285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DFT-based structure relaxation (variable models, Bader analysis, etc.)</a:t>
          </a:r>
          <a:endParaRPr lang="ru-RU" sz="1400" kern="1200" dirty="0"/>
        </a:p>
      </dsp:txBody>
      <dsp:txXfrm>
        <a:off x="2674084" y="964406"/>
        <a:ext cx="2538531" cy="1285875"/>
      </dsp:txXfrm>
    </dsp:sp>
    <dsp:sp modelId="{A8C81FFD-B8B2-4119-B83B-5AD5456AFF4A}">
      <dsp:nvSpPr>
        <dsp:cNvPr id="0" name=""/>
        <dsp:cNvSpPr/>
      </dsp:nvSpPr>
      <dsp:spPr>
        <a:xfrm>
          <a:off x="5339696" y="964406"/>
          <a:ext cx="2538531" cy="1285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Structure-energy relations (charge distribution) </a:t>
          </a:r>
          <a:endParaRPr lang="ru-RU" sz="1400" kern="1200" dirty="0"/>
        </a:p>
      </dsp:txBody>
      <dsp:txXfrm>
        <a:off x="5339696" y="964406"/>
        <a:ext cx="2538531" cy="12858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E8828-3C59-4BD4-8BA7-97B4C5FBCC3A}">
      <dsp:nvSpPr>
        <dsp:cNvPr id="0" name=""/>
        <dsp:cNvSpPr/>
      </dsp:nvSpPr>
      <dsp:spPr>
        <a:xfrm>
          <a:off x="7051612" y="3753174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EF6D7-A9AF-46AD-BCCE-C4472612D4A9}">
      <dsp:nvSpPr>
        <dsp:cNvPr id="0" name=""/>
        <dsp:cNvSpPr/>
      </dsp:nvSpPr>
      <dsp:spPr>
        <a:xfrm>
          <a:off x="7051612" y="2357008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C0A54-C4DB-4D7B-9E18-39D640FC50F2}">
      <dsp:nvSpPr>
        <dsp:cNvPr id="0" name=""/>
        <dsp:cNvSpPr/>
      </dsp:nvSpPr>
      <dsp:spPr>
        <a:xfrm>
          <a:off x="4793427" y="960841"/>
          <a:ext cx="2303905" cy="43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79"/>
              </a:lnTo>
              <a:lnTo>
                <a:pt x="2303905" y="298879"/>
              </a:lnTo>
              <a:lnTo>
                <a:pt x="2303905" y="4385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230D0-CF28-4C95-87E6-1CA55C0E962E}">
      <dsp:nvSpPr>
        <dsp:cNvPr id="0" name=""/>
        <dsp:cNvSpPr/>
      </dsp:nvSpPr>
      <dsp:spPr>
        <a:xfrm>
          <a:off x="5208488" y="3753174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E663B-9326-400B-8BE3-37BE60127CAE}">
      <dsp:nvSpPr>
        <dsp:cNvPr id="0" name=""/>
        <dsp:cNvSpPr/>
      </dsp:nvSpPr>
      <dsp:spPr>
        <a:xfrm>
          <a:off x="5208488" y="2357008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8D4D4-C3DE-4954-9112-1988E186C455}">
      <dsp:nvSpPr>
        <dsp:cNvPr id="0" name=""/>
        <dsp:cNvSpPr/>
      </dsp:nvSpPr>
      <dsp:spPr>
        <a:xfrm>
          <a:off x="4793427" y="960841"/>
          <a:ext cx="460781" cy="43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79"/>
              </a:lnTo>
              <a:lnTo>
                <a:pt x="460781" y="298879"/>
              </a:lnTo>
              <a:lnTo>
                <a:pt x="460781" y="4385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66615-495E-4DEA-8BA9-B92BC4B6FBDA}">
      <dsp:nvSpPr>
        <dsp:cNvPr id="0" name=""/>
        <dsp:cNvSpPr/>
      </dsp:nvSpPr>
      <dsp:spPr>
        <a:xfrm>
          <a:off x="3365364" y="3753174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674E6-167E-4FF5-9985-1DBD94BD7799}">
      <dsp:nvSpPr>
        <dsp:cNvPr id="0" name=""/>
        <dsp:cNvSpPr/>
      </dsp:nvSpPr>
      <dsp:spPr>
        <a:xfrm>
          <a:off x="2489522" y="2357008"/>
          <a:ext cx="921562" cy="438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879"/>
              </a:lnTo>
              <a:lnTo>
                <a:pt x="921562" y="298879"/>
              </a:lnTo>
              <a:lnTo>
                <a:pt x="921562" y="4385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D59EE-DFA6-418D-88DB-FB75F37A8A64}">
      <dsp:nvSpPr>
        <dsp:cNvPr id="0" name=""/>
        <dsp:cNvSpPr/>
      </dsp:nvSpPr>
      <dsp:spPr>
        <a:xfrm>
          <a:off x="1522240" y="3753174"/>
          <a:ext cx="91440" cy="4385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85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F7927-9223-473B-A012-ED99F4B55A23}">
      <dsp:nvSpPr>
        <dsp:cNvPr id="0" name=""/>
        <dsp:cNvSpPr/>
      </dsp:nvSpPr>
      <dsp:spPr>
        <a:xfrm>
          <a:off x="1567960" y="2357008"/>
          <a:ext cx="921562" cy="438579"/>
        </a:xfrm>
        <a:custGeom>
          <a:avLst/>
          <a:gdLst/>
          <a:ahLst/>
          <a:cxnLst/>
          <a:rect l="0" t="0" r="0" b="0"/>
          <a:pathLst>
            <a:path>
              <a:moveTo>
                <a:pt x="921562" y="0"/>
              </a:moveTo>
              <a:lnTo>
                <a:pt x="921562" y="298879"/>
              </a:lnTo>
              <a:lnTo>
                <a:pt x="0" y="298879"/>
              </a:lnTo>
              <a:lnTo>
                <a:pt x="0" y="43857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15E9B-39E4-4B5B-8A46-C11DF0A58726}">
      <dsp:nvSpPr>
        <dsp:cNvPr id="0" name=""/>
        <dsp:cNvSpPr/>
      </dsp:nvSpPr>
      <dsp:spPr>
        <a:xfrm>
          <a:off x="2489522" y="960841"/>
          <a:ext cx="2303905" cy="438579"/>
        </a:xfrm>
        <a:custGeom>
          <a:avLst/>
          <a:gdLst/>
          <a:ahLst/>
          <a:cxnLst/>
          <a:rect l="0" t="0" r="0" b="0"/>
          <a:pathLst>
            <a:path>
              <a:moveTo>
                <a:pt x="2303905" y="0"/>
              </a:moveTo>
              <a:lnTo>
                <a:pt x="2303905" y="298879"/>
              </a:lnTo>
              <a:lnTo>
                <a:pt x="0" y="298879"/>
              </a:lnTo>
              <a:lnTo>
                <a:pt x="0" y="43857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00BDF-DC0F-4A11-B7B8-2ADC33C0C1FA}">
      <dsp:nvSpPr>
        <dsp:cNvPr id="0" name=""/>
        <dsp:cNvSpPr/>
      </dsp:nvSpPr>
      <dsp:spPr>
        <a:xfrm>
          <a:off x="4039422" y="3254"/>
          <a:ext cx="1508010" cy="9575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355DBC-A8BF-49E9-8B21-23A636E5509D}">
      <dsp:nvSpPr>
        <dsp:cNvPr id="0" name=""/>
        <dsp:cNvSpPr/>
      </dsp:nvSpPr>
      <dsp:spPr>
        <a:xfrm>
          <a:off x="4206979" y="162433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Modeling approaches</a:t>
          </a:r>
          <a:endParaRPr lang="ru-RU" sz="1600" kern="1200" dirty="0"/>
        </a:p>
      </dsp:txBody>
      <dsp:txXfrm>
        <a:off x="4206979" y="162433"/>
        <a:ext cx="1508010" cy="957586"/>
      </dsp:txXfrm>
    </dsp:sp>
    <dsp:sp modelId="{27782B4C-80DC-48D1-87A7-CB67C1D8099D}">
      <dsp:nvSpPr>
        <dsp:cNvPr id="0" name=""/>
        <dsp:cNvSpPr/>
      </dsp:nvSpPr>
      <dsp:spPr>
        <a:xfrm>
          <a:off x="1735517" y="1399421"/>
          <a:ext cx="1508010" cy="9575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6341C-4628-4822-BF53-C1A02F6D6B4F}">
      <dsp:nvSpPr>
        <dsp:cNvPr id="0" name=""/>
        <dsp:cNvSpPr/>
      </dsp:nvSpPr>
      <dsp:spPr>
        <a:xfrm>
          <a:off x="1903073" y="1558600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Dynamics</a:t>
          </a:r>
          <a:endParaRPr lang="ru-RU" sz="1600" kern="1200" dirty="0"/>
        </a:p>
      </dsp:txBody>
      <dsp:txXfrm>
        <a:off x="1903073" y="1558600"/>
        <a:ext cx="1508010" cy="957586"/>
      </dsp:txXfrm>
    </dsp:sp>
    <dsp:sp modelId="{18A73C6C-7629-4EB2-A066-EBA967B0DA5F}">
      <dsp:nvSpPr>
        <dsp:cNvPr id="0" name=""/>
        <dsp:cNvSpPr/>
      </dsp:nvSpPr>
      <dsp:spPr>
        <a:xfrm>
          <a:off x="813954" y="2795587"/>
          <a:ext cx="1508010" cy="957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0D036-59D5-48E2-856E-52861E730E08}">
      <dsp:nvSpPr>
        <dsp:cNvPr id="0" name=""/>
        <dsp:cNvSpPr/>
      </dsp:nvSpPr>
      <dsp:spPr>
        <a:xfrm>
          <a:off x="981511" y="2954766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Classical molecular dynamics</a:t>
          </a:r>
          <a:endParaRPr lang="ru-RU" sz="1600" kern="1200" dirty="0"/>
        </a:p>
      </dsp:txBody>
      <dsp:txXfrm>
        <a:off x="981511" y="2954766"/>
        <a:ext cx="1508010" cy="957586"/>
      </dsp:txXfrm>
    </dsp:sp>
    <dsp:sp modelId="{7E7BAE77-DA13-4B84-A535-00AEBBCEB64B}">
      <dsp:nvSpPr>
        <dsp:cNvPr id="0" name=""/>
        <dsp:cNvSpPr/>
      </dsp:nvSpPr>
      <dsp:spPr>
        <a:xfrm>
          <a:off x="813954" y="4191754"/>
          <a:ext cx="1508010" cy="9575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29634-2E8B-43BF-B2F4-D7B26BFA08D8}">
      <dsp:nvSpPr>
        <dsp:cNvPr id="0" name=""/>
        <dsp:cNvSpPr/>
      </dsp:nvSpPr>
      <dsp:spPr>
        <a:xfrm>
          <a:off x="981511" y="4350933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Force field setting</a:t>
          </a:r>
          <a:endParaRPr lang="ru-RU" sz="1600" kern="1200" dirty="0"/>
        </a:p>
      </dsp:txBody>
      <dsp:txXfrm>
        <a:off x="981511" y="4350933"/>
        <a:ext cx="1508010" cy="957586"/>
      </dsp:txXfrm>
    </dsp:sp>
    <dsp:sp modelId="{AD2194D4-115A-4E1A-8BF1-67BF1AB9EBAF}">
      <dsp:nvSpPr>
        <dsp:cNvPr id="0" name=""/>
        <dsp:cNvSpPr/>
      </dsp:nvSpPr>
      <dsp:spPr>
        <a:xfrm>
          <a:off x="2657079" y="2795587"/>
          <a:ext cx="1508010" cy="957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29E69-AD44-4C7E-A5C3-6EB897B1B9D2}">
      <dsp:nvSpPr>
        <dsp:cNvPr id="0" name=""/>
        <dsp:cNvSpPr/>
      </dsp:nvSpPr>
      <dsp:spPr>
        <a:xfrm>
          <a:off x="2824635" y="2954766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Quantum molecular dynamics</a:t>
          </a:r>
          <a:endParaRPr lang="ru-RU" sz="1600" kern="1200" dirty="0"/>
        </a:p>
      </dsp:txBody>
      <dsp:txXfrm>
        <a:off x="2824635" y="2954766"/>
        <a:ext cx="1508010" cy="957586"/>
      </dsp:txXfrm>
    </dsp:sp>
    <dsp:sp modelId="{6484D051-58C5-4DF5-8D47-7299B0BC6AE2}">
      <dsp:nvSpPr>
        <dsp:cNvPr id="0" name=""/>
        <dsp:cNvSpPr/>
      </dsp:nvSpPr>
      <dsp:spPr>
        <a:xfrm>
          <a:off x="2657079" y="4191754"/>
          <a:ext cx="1508010" cy="9575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89C68-3D59-4F72-8D0C-E6A36A95826F}">
      <dsp:nvSpPr>
        <dsp:cNvPr id="0" name=""/>
        <dsp:cNvSpPr/>
      </dsp:nvSpPr>
      <dsp:spPr>
        <a:xfrm>
          <a:off x="2824635" y="4350933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Slow (even for a small system)</a:t>
          </a:r>
          <a:endParaRPr lang="ru-RU" sz="1600" kern="1200" dirty="0"/>
        </a:p>
      </dsp:txBody>
      <dsp:txXfrm>
        <a:off x="2824635" y="4350933"/>
        <a:ext cx="1508010" cy="957586"/>
      </dsp:txXfrm>
    </dsp:sp>
    <dsp:sp modelId="{8096A471-EB77-4F8E-874B-415B6346D952}">
      <dsp:nvSpPr>
        <dsp:cNvPr id="0" name=""/>
        <dsp:cNvSpPr/>
      </dsp:nvSpPr>
      <dsp:spPr>
        <a:xfrm>
          <a:off x="4500203" y="1399421"/>
          <a:ext cx="1508010" cy="9575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8EC01-0781-4435-855E-713CFE1DE78B}">
      <dsp:nvSpPr>
        <dsp:cNvPr id="0" name=""/>
        <dsp:cNvSpPr/>
      </dsp:nvSpPr>
      <dsp:spPr>
        <a:xfrm>
          <a:off x="4667760" y="1558600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Transition states</a:t>
          </a:r>
          <a:endParaRPr lang="ru-RU" sz="1600" kern="1200" dirty="0"/>
        </a:p>
      </dsp:txBody>
      <dsp:txXfrm>
        <a:off x="4667760" y="1558600"/>
        <a:ext cx="1508010" cy="957586"/>
      </dsp:txXfrm>
    </dsp:sp>
    <dsp:sp modelId="{3D32C8F1-9D04-461F-8D7F-E8A6E088DE37}">
      <dsp:nvSpPr>
        <dsp:cNvPr id="0" name=""/>
        <dsp:cNvSpPr/>
      </dsp:nvSpPr>
      <dsp:spPr>
        <a:xfrm>
          <a:off x="4500203" y="2795587"/>
          <a:ext cx="1508010" cy="957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140DB-D729-49E9-A553-D30B6A6919E6}">
      <dsp:nvSpPr>
        <dsp:cNvPr id="0" name=""/>
        <dsp:cNvSpPr/>
      </dsp:nvSpPr>
      <dsp:spPr>
        <a:xfrm>
          <a:off x="4667760" y="2954766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Nudged elastic band method (NEB)</a:t>
          </a:r>
          <a:endParaRPr lang="ru-RU" sz="1600" kern="1200" dirty="0"/>
        </a:p>
      </dsp:txBody>
      <dsp:txXfrm>
        <a:off x="4667760" y="2954766"/>
        <a:ext cx="1508010" cy="957586"/>
      </dsp:txXfrm>
    </dsp:sp>
    <dsp:sp modelId="{4E855F82-255E-4EF7-ACC9-B74633C5359D}">
      <dsp:nvSpPr>
        <dsp:cNvPr id="0" name=""/>
        <dsp:cNvSpPr/>
      </dsp:nvSpPr>
      <dsp:spPr>
        <a:xfrm>
          <a:off x="4500203" y="4191754"/>
          <a:ext cx="1508010" cy="9575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C62E5-B822-4EB3-8B81-19B973BA9578}">
      <dsp:nvSpPr>
        <dsp:cNvPr id="0" name=""/>
        <dsp:cNvSpPr/>
      </dsp:nvSpPr>
      <dsp:spPr>
        <a:xfrm>
          <a:off x="4667760" y="4350933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All inequivalent transitions to be considered</a:t>
          </a:r>
          <a:endParaRPr lang="ru-RU" sz="1600" kern="1200" dirty="0"/>
        </a:p>
      </dsp:txBody>
      <dsp:txXfrm>
        <a:off x="4667760" y="4350933"/>
        <a:ext cx="1508010" cy="957586"/>
      </dsp:txXfrm>
    </dsp:sp>
    <dsp:sp modelId="{0C55F676-F005-4725-9441-0E3EF138AF5F}">
      <dsp:nvSpPr>
        <dsp:cNvPr id="0" name=""/>
        <dsp:cNvSpPr/>
      </dsp:nvSpPr>
      <dsp:spPr>
        <a:xfrm>
          <a:off x="6343327" y="1399421"/>
          <a:ext cx="1508010" cy="9575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1569D-B5BF-49C4-A9C5-311C5AAD8EF1}">
      <dsp:nvSpPr>
        <dsp:cNvPr id="0" name=""/>
        <dsp:cNvSpPr/>
      </dsp:nvSpPr>
      <dsp:spPr>
        <a:xfrm>
          <a:off x="6510884" y="1558600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Monte Carlo modeling</a:t>
          </a:r>
          <a:endParaRPr lang="ru-RU" sz="1600" kern="1200" dirty="0"/>
        </a:p>
      </dsp:txBody>
      <dsp:txXfrm>
        <a:off x="6510884" y="1558600"/>
        <a:ext cx="1508010" cy="957586"/>
      </dsp:txXfrm>
    </dsp:sp>
    <dsp:sp modelId="{D6DF3828-F1A7-4271-8F09-9E98A5934CFB}">
      <dsp:nvSpPr>
        <dsp:cNvPr id="0" name=""/>
        <dsp:cNvSpPr/>
      </dsp:nvSpPr>
      <dsp:spPr>
        <a:xfrm>
          <a:off x="6343327" y="2795587"/>
          <a:ext cx="1508010" cy="957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2676E-EF4B-4378-9B0F-7E13DF386D72}">
      <dsp:nvSpPr>
        <dsp:cNvPr id="0" name=""/>
        <dsp:cNvSpPr/>
      </dsp:nvSpPr>
      <dsp:spPr>
        <a:xfrm>
          <a:off x="6510884" y="2954766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Kinetic and dynamic MC</a:t>
          </a:r>
          <a:endParaRPr lang="ru-RU" sz="1600" kern="1200" dirty="0"/>
        </a:p>
      </dsp:txBody>
      <dsp:txXfrm>
        <a:off x="6510884" y="2954766"/>
        <a:ext cx="1508010" cy="957586"/>
      </dsp:txXfrm>
    </dsp:sp>
    <dsp:sp modelId="{1593F156-C8FA-4607-9E02-6716ACCFECBB}">
      <dsp:nvSpPr>
        <dsp:cNvPr id="0" name=""/>
        <dsp:cNvSpPr/>
      </dsp:nvSpPr>
      <dsp:spPr>
        <a:xfrm>
          <a:off x="6343327" y="4191754"/>
          <a:ext cx="1508010" cy="9575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EEB5D-C3C0-42AC-968A-2E46C9323A69}">
      <dsp:nvSpPr>
        <dsp:cNvPr id="0" name=""/>
        <dsp:cNvSpPr/>
      </dsp:nvSpPr>
      <dsp:spPr>
        <a:xfrm>
          <a:off x="6510884" y="4350933"/>
          <a:ext cx="1508010" cy="9575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 information on the transition states</a:t>
          </a:r>
          <a:endParaRPr lang="ru-RU" sz="1600" kern="1200" dirty="0"/>
        </a:p>
      </dsp:txBody>
      <dsp:txXfrm>
        <a:off x="6510884" y="4350933"/>
        <a:ext cx="1508010" cy="957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363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79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71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1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554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2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07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4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87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982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58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8C5D-6A0E-4BB6-A282-0A3CDC4529F6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A281-FF92-406B-8F7B-DF65121B87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75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2139749"/>
            <a:ext cx="6858000" cy="1790700"/>
          </a:xfrm>
        </p:spPr>
        <p:txBody>
          <a:bodyPr>
            <a:noAutofit/>
          </a:bodyPr>
          <a:lstStyle/>
          <a:p>
            <a:r>
              <a:rPr lang="en-US" sz="4000" b="1" dirty="0"/>
              <a:t>DFT-based study of the disordered solid electrolytes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975691"/>
            <a:ext cx="6858000" cy="1241822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 smtClean="0"/>
              <a:t>Roman Eremin</a:t>
            </a:r>
            <a:r>
              <a:rPr lang="en-US" baseline="30000" dirty="0" smtClean="0"/>
              <a:t>1,2</a:t>
            </a:r>
            <a:r>
              <a:rPr lang="en-US" dirty="0" smtClean="0"/>
              <a:t>, </a:t>
            </a:r>
            <a:r>
              <a:rPr lang="en-US" dirty="0"/>
              <a:t>Pavel </a:t>
            </a:r>
            <a:r>
              <a:rPr lang="en-US" dirty="0" smtClean="0"/>
              <a:t>Zolotarev</a:t>
            </a:r>
            <a:r>
              <a:rPr lang="en-US" baseline="30000" dirty="0" smtClean="0"/>
              <a:t>1</a:t>
            </a:r>
          </a:p>
          <a:p>
            <a:endParaRPr lang="ru-RU" dirty="0"/>
          </a:p>
          <a:p>
            <a:r>
              <a:rPr lang="en-US" baseline="30000" dirty="0"/>
              <a:t>1</a:t>
            </a:r>
            <a:r>
              <a:rPr lang="en-US" dirty="0"/>
              <a:t>Samara Center for Theoretical Materials Science, Samara </a:t>
            </a:r>
            <a:r>
              <a:rPr lang="en-US" dirty="0" smtClean="0"/>
              <a:t>University, Samara</a:t>
            </a:r>
            <a:r>
              <a:rPr lang="en-US" dirty="0"/>
              <a:t>, Russia</a:t>
            </a:r>
            <a:endParaRPr lang="ru-RU" dirty="0"/>
          </a:p>
          <a:p>
            <a:r>
              <a:rPr lang="en-US" baseline="30000" dirty="0" smtClean="0"/>
              <a:t>2</a:t>
            </a:r>
            <a:r>
              <a:rPr lang="en-US" dirty="0" smtClean="0"/>
              <a:t>Samara </a:t>
            </a:r>
            <a:r>
              <a:rPr lang="en-US" dirty="0"/>
              <a:t>Center for Theoretical Materials Science, Samara </a:t>
            </a:r>
            <a:r>
              <a:rPr lang="en-US" dirty="0" smtClean="0"/>
              <a:t>State Technical University</a:t>
            </a:r>
            <a:r>
              <a:rPr lang="en-US" dirty="0"/>
              <a:t>, Samara, Russia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58" y="349219"/>
            <a:ext cx="1764292" cy="17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288657" y="282545"/>
            <a:ext cx="1724825" cy="173473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7831384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smtClean="0">
                <a:ln w="127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2700" dir="5400000" algn="ctr" rotWithShape="0">
                    <a:srgbClr val="76923C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Samara Center for Theoretical Materials Science</a:t>
            </a:r>
            <a:endParaRPr lang="ru-RU" sz="3600" b="1" kern="10" spc="0">
              <a:ln w="127">
                <a:solidFill>
                  <a:srgbClr val="FFFF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12700" dir="5400000" algn="ctr" rotWithShape="0">
                  <a:srgbClr val="76923C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Nudged elastic band method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22" b="7028"/>
          <a:stretch/>
        </p:blipFill>
        <p:spPr>
          <a:xfrm>
            <a:off x="179512" y="1628552"/>
            <a:ext cx="8751946" cy="5122800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>
            <a:off x="827584" y="5829079"/>
            <a:ext cx="576064" cy="521171"/>
          </a:xfrm>
          <a:prstGeom prst="mathMultiply">
            <a:avLst>
              <a:gd name="adj1" fmla="val 212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6097959" y="3898900"/>
            <a:ext cx="288032" cy="260585"/>
          </a:xfrm>
          <a:prstGeom prst="mathMultiply">
            <a:avLst>
              <a:gd name="adj1" fmla="val 1002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198160">
            <a:off x="1473457" y="5140361"/>
            <a:ext cx="432048" cy="486941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2126976">
            <a:off x="2149621" y="4410108"/>
            <a:ext cx="432048" cy="486941"/>
          </a:xfrm>
          <a:prstGeom prst="upArrow">
            <a:avLst/>
          </a:prstGeom>
          <a:solidFill>
            <a:srgbClr val="FAC6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2693846">
            <a:off x="2563074" y="3936510"/>
            <a:ext cx="372556" cy="357400"/>
          </a:xfrm>
          <a:prstGeom prst="upArrow">
            <a:avLst/>
          </a:prstGeom>
          <a:solidFill>
            <a:srgbClr val="FABA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2462741">
            <a:off x="3067670" y="3446675"/>
            <a:ext cx="372556" cy="357400"/>
          </a:xfrm>
          <a:prstGeom prst="upArrow">
            <a:avLst/>
          </a:prstGeom>
          <a:solidFill>
            <a:srgbClr val="FAA8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2603393">
            <a:off x="3651465" y="2893823"/>
            <a:ext cx="301755" cy="272566"/>
          </a:xfrm>
          <a:prstGeom prst="upArrow">
            <a:avLst/>
          </a:prstGeom>
          <a:solidFill>
            <a:srgbClr val="FA95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5140754">
            <a:off x="4264345" y="2733106"/>
            <a:ext cx="301755" cy="272566"/>
          </a:xfrm>
          <a:prstGeom prst="upArrow">
            <a:avLst/>
          </a:prstGeom>
          <a:solidFill>
            <a:srgbClr val="F97B7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7575300">
            <a:off x="4862246" y="3029735"/>
            <a:ext cx="301755" cy="272566"/>
          </a:xfrm>
          <a:prstGeom prst="upArrow">
            <a:avLst/>
          </a:prstGeom>
          <a:solidFill>
            <a:srgbClr val="FA95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 rot="7989841">
            <a:off x="5510202" y="3542908"/>
            <a:ext cx="301755" cy="272566"/>
          </a:xfrm>
          <a:prstGeom prst="upArrow">
            <a:avLst/>
          </a:prstGeom>
          <a:solidFill>
            <a:srgbClr val="FAA8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5400000">
            <a:off x="2071982" y="5946540"/>
            <a:ext cx="432048" cy="486941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 rot="4816397">
            <a:off x="3232808" y="5839660"/>
            <a:ext cx="432048" cy="486941"/>
          </a:xfrm>
          <a:prstGeom prst="upArrow">
            <a:avLst/>
          </a:prstGeom>
          <a:solidFill>
            <a:srgbClr val="FAC6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4593770">
            <a:off x="4360391" y="5681726"/>
            <a:ext cx="372556" cy="357400"/>
          </a:xfrm>
          <a:prstGeom prst="upArrow">
            <a:avLst/>
          </a:prstGeom>
          <a:solidFill>
            <a:srgbClr val="FAC6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3870070">
            <a:off x="5318370" y="5434208"/>
            <a:ext cx="372556" cy="357400"/>
          </a:xfrm>
          <a:prstGeom prst="upArrow">
            <a:avLst/>
          </a:prstGeom>
          <a:solidFill>
            <a:srgbClr val="FABA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2854949">
            <a:off x="6095352" y="5044237"/>
            <a:ext cx="301755" cy="272566"/>
          </a:xfrm>
          <a:prstGeom prst="upArrow">
            <a:avLst/>
          </a:prstGeom>
          <a:solidFill>
            <a:srgbClr val="FABA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696296">
            <a:off x="6527948" y="4719446"/>
            <a:ext cx="301755" cy="272566"/>
          </a:xfrm>
          <a:prstGeom prst="upArrow">
            <a:avLst/>
          </a:prstGeom>
          <a:solidFill>
            <a:srgbClr val="FABA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20003606">
            <a:off x="6371912" y="4168350"/>
            <a:ext cx="301755" cy="272566"/>
          </a:xfrm>
          <a:prstGeom prst="upArrow">
            <a:avLst/>
          </a:prstGeom>
          <a:solidFill>
            <a:srgbClr val="FAA87A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1714518"/>
            <a:ext cx="1368152" cy="1368152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4510633" y="6093048"/>
            <a:ext cx="432048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942681" y="5588992"/>
            <a:ext cx="36004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11105" y="5156944"/>
            <a:ext cx="567680" cy="4404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5878785" y="4652888"/>
            <a:ext cx="360040" cy="50405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238825" y="4364856"/>
            <a:ext cx="495672" cy="2964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742881" y="4212456"/>
            <a:ext cx="711696" cy="1524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7452320" y="4202838"/>
            <a:ext cx="579859" cy="81009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8052792" y="5012928"/>
            <a:ext cx="767680" cy="69246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524401" y="6525096"/>
            <a:ext cx="778320" cy="720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274995" y="6525096"/>
            <a:ext cx="737165" cy="3478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956668" y="6429833"/>
            <a:ext cx="722157" cy="13004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678826" y="6337184"/>
            <a:ext cx="773494" cy="9264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459432" y="6190010"/>
            <a:ext cx="496944" cy="16091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956376" y="5940225"/>
            <a:ext cx="480256" cy="24978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436632" y="5697914"/>
            <a:ext cx="383840" cy="24231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1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electrolytes: KFeO</a:t>
            </a:r>
            <a:r>
              <a:rPr lang="en-US" baseline="-25000" dirty="0" smtClean="0"/>
              <a:t>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984" y="1527088"/>
            <a:ext cx="4212265" cy="3396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2" t="23242" r="15450" b="23654"/>
          <a:stretch/>
        </p:blipFill>
        <p:spPr>
          <a:xfrm>
            <a:off x="738947" y="1778909"/>
            <a:ext cx="3721782" cy="2849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4680" y="1503611"/>
            <a:ext cx="17376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KFeO</a:t>
            </a:r>
            <a:r>
              <a:rPr lang="en-US" sz="1350" baseline="-25000" dirty="0"/>
              <a:t>2</a:t>
            </a:r>
            <a:r>
              <a:rPr lang="en-US" sz="1350" dirty="0"/>
              <a:t>, 4-2-2 supercell</a:t>
            </a:r>
            <a:endParaRPr lang="ru-RU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870060" y="1501909"/>
            <a:ext cx="13604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KFeO</a:t>
            </a:r>
            <a:r>
              <a:rPr lang="en-US" sz="1350" baseline="-25000" dirty="0"/>
              <a:t>2</a:t>
            </a:r>
            <a:r>
              <a:rPr lang="en-US" sz="1350" dirty="0"/>
              <a:t>, pathways</a:t>
            </a:r>
            <a:endParaRPr lang="ru-RU" sz="13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3810" y="2488408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A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3006" y="2794549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B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8422" y="3072715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C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68506" y="3369098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D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3241" y="373435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E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0507" y="3679963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F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7594" y="311323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G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67334" y="3072716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H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67176" y="399144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J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0391" y="3945276"/>
            <a:ext cx="3244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I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8551" y="4658524"/>
            <a:ext cx="1055097" cy="900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50" dirty="0"/>
              <a:t>R</a:t>
            </a:r>
            <a:r>
              <a:rPr lang="en-US" sz="1050" baseline="-25000" dirty="0"/>
              <a:t>AB</a:t>
            </a:r>
            <a:r>
              <a:rPr lang="en-US" sz="1050" dirty="0"/>
              <a:t> </a:t>
            </a:r>
            <a:r>
              <a:rPr lang="en-US" sz="1050" dirty="0" smtClean="0"/>
              <a:t>= </a:t>
            </a:r>
            <a:r>
              <a:rPr lang="ru-RU" sz="1050" dirty="0" smtClean="0"/>
              <a:t>3.37778</a:t>
            </a:r>
            <a:r>
              <a:rPr lang="en-US" sz="1050" dirty="0" smtClean="0"/>
              <a:t> </a:t>
            </a:r>
            <a:r>
              <a:rPr lang="en-US" sz="1050" dirty="0"/>
              <a:t>Å</a:t>
            </a:r>
            <a:endParaRPr lang="ru-RU" sz="1050" dirty="0"/>
          </a:p>
          <a:p>
            <a:r>
              <a:rPr lang="en-US" sz="1050" dirty="0"/>
              <a:t>R</a:t>
            </a:r>
            <a:r>
              <a:rPr lang="en-US" sz="1050" baseline="-25000" dirty="0"/>
              <a:t>CD</a:t>
            </a:r>
            <a:r>
              <a:rPr lang="en-US" sz="1050" dirty="0"/>
              <a:t> </a:t>
            </a:r>
            <a:r>
              <a:rPr lang="en-US" sz="1050" dirty="0" smtClean="0"/>
              <a:t>= </a:t>
            </a:r>
            <a:r>
              <a:rPr lang="ru-RU" sz="1050" dirty="0" smtClean="0"/>
              <a:t>3.39415 </a:t>
            </a:r>
            <a:r>
              <a:rPr lang="en-US" sz="1050" dirty="0"/>
              <a:t>Å</a:t>
            </a:r>
            <a:endParaRPr lang="ru-RU" sz="1050" dirty="0"/>
          </a:p>
          <a:p>
            <a:r>
              <a:rPr lang="en-US" sz="1050" dirty="0"/>
              <a:t>R</a:t>
            </a:r>
            <a:r>
              <a:rPr lang="en-US" sz="1050" baseline="-25000" dirty="0"/>
              <a:t>EF</a:t>
            </a:r>
            <a:r>
              <a:rPr lang="en-US" sz="1050" dirty="0"/>
              <a:t> </a:t>
            </a:r>
            <a:r>
              <a:rPr lang="en-US" sz="1050" dirty="0" smtClean="0"/>
              <a:t>= </a:t>
            </a:r>
            <a:r>
              <a:rPr lang="ru-RU" sz="1050" dirty="0" smtClean="0"/>
              <a:t>3.41299 </a:t>
            </a:r>
            <a:r>
              <a:rPr lang="en-US" sz="1050" dirty="0"/>
              <a:t>Å</a:t>
            </a:r>
            <a:endParaRPr lang="ru-RU" sz="1050" dirty="0"/>
          </a:p>
          <a:p>
            <a:r>
              <a:rPr lang="en-US" sz="1050" dirty="0"/>
              <a:t>R</a:t>
            </a:r>
            <a:r>
              <a:rPr lang="en-US" sz="1050" baseline="-25000" dirty="0"/>
              <a:t>GH</a:t>
            </a:r>
            <a:r>
              <a:rPr lang="en-US" sz="1050" dirty="0"/>
              <a:t> </a:t>
            </a:r>
            <a:r>
              <a:rPr lang="en-US" sz="1050" dirty="0" smtClean="0"/>
              <a:t>= </a:t>
            </a:r>
            <a:r>
              <a:rPr lang="ru-RU" sz="1050" dirty="0" smtClean="0"/>
              <a:t>3.41472 </a:t>
            </a:r>
            <a:r>
              <a:rPr lang="en-US" sz="1050" dirty="0"/>
              <a:t>Å</a:t>
            </a:r>
            <a:endParaRPr lang="ru-RU" sz="1050" dirty="0"/>
          </a:p>
          <a:p>
            <a:r>
              <a:rPr lang="en-US" sz="1050" dirty="0"/>
              <a:t>R</a:t>
            </a:r>
            <a:r>
              <a:rPr lang="en-US" sz="1050" baseline="-25000" dirty="0"/>
              <a:t>IJ</a:t>
            </a:r>
            <a:r>
              <a:rPr lang="en-US" sz="1050" dirty="0"/>
              <a:t> = </a:t>
            </a:r>
            <a:r>
              <a:rPr lang="ru-RU" sz="1050" dirty="0" smtClean="0"/>
              <a:t>3.42567 </a:t>
            </a:r>
            <a:r>
              <a:rPr lang="en-US" sz="1050" dirty="0"/>
              <a:t>Å</a:t>
            </a:r>
            <a:endParaRPr lang="ru-RU" sz="10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64295" y="2442688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A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3491" y="2748829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B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28907" y="3026995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C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48991" y="3323378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D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13726" y="368863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E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0992" y="3634243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F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98079" y="306751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G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47819" y="3026996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H</a:t>
            </a:r>
            <a:endParaRPr lang="ru-RU" sz="21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79081" y="3945721"/>
            <a:ext cx="30040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J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52296" y="3899556"/>
            <a:ext cx="3244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ucida Console" panose="020B0609040504020204" pitchFamily="49" charset="0"/>
              </a:rPr>
              <a:t>I</a:t>
            </a:r>
            <a:endParaRPr lang="ru-RU" sz="2400" b="1" dirty="0">
              <a:ln w="127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Lucida Console" panose="020B0609040504020204" pitchFamily="49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325" y="4149548"/>
            <a:ext cx="4098475" cy="242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Стрелка углом вверх 31"/>
          <p:cNvSpPr/>
          <p:nvPr/>
        </p:nvSpPr>
        <p:spPr>
          <a:xfrm rot="5400000">
            <a:off x="2190282" y="3763643"/>
            <a:ext cx="1860884" cy="35934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35234" y="5662660"/>
            <a:ext cx="10599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NEB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75" t="23778" r="62375" b="27333"/>
          <a:stretch/>
        </p:blipFill>
        <p:spPr bwMode="auto">
          <a:xfrm>
            <a:off x="5581650" y="2362200"/>
            <a:ext cx="3314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electrolytes: doping effect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50" t="24223" r="36250" b="14888"/>
          <a:stretch/>
        </p:blipFill>
        <p:spPr bwMode="auto">
          <a:xfrm>
            <a:off x="133350" y="1352550"/>
            <a:ext cx="5105400" cy="36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66675" y="5546368"/>
            <a:ext cx="56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N. V. </a:t>
            </a:r>
            <a:r>
              <a:rPr lang="en-US" sz="1200" dirty="0" err="1"/>
              <a:t>Proskurnina</a:t>
            </a:r>
            <a:r>
              <a:rPr lang="en-US" sz="1200" dirty="0"/>
              <a:t>, V. I. </a:t>
            </a:r>
            <a:r>
              <a:rPr lang="en-US" sz="1200" dirty="0" err="1"/>
              <a:t>Voronin</a:t>
            </a:r>
            <a:r>
              <a:rPr lang="en-US" sz="1200" dirty="0"/>
              <a:t>, G. S. </a:t>
            </a:r>
            <a:r>
              <a:rPr lang="en-US" sz="1200" dirty="0" err="1"/>
              <a:t>Shekhtman</a:t>
            </a:r>
            <a:r>
              <a:rPr lang="en-US" sz="1200" dirty="0"/>
              <a:t>, L. N. </a:t>
            </a:r>
            <a:r>
              <a:rPr lang="en-US" sz="1200" dirty="0" err="1"/>
              <a:t>Maskaeva</a:t>
            </a:r>
            <a:r>
              <a:rPr lang="en-US" sz="1200" dirty="0"/>
              <a:t>, N. A. </a:t>
            </a:r>
            <a:r>
              <a:rPr lang="en-US" sz="1200" dirty="0" err="1"/>
              <a:t>Kabanova</a:t>
            </a:r>
            <a:r>
              <a:rPr lang="en-US" sz="1200" dirty="0"/>
              <a:t>, A. A. </a:t>
            </a:r>
            <a:r>
              <a:rPr lang="en-US" sz="1200" dirty="0" err="1"/>
              <a:t>Kabanov</a:t>
            </a:r>
            <a:r>
              <a:rPr lang="en-US" sz="1200" dirty="0"/>
              <a:t> and V. A. </a:t>
            </a:r>
            <a:r>
              <a:rPr lang="en-US" sz="1200" dirty="0" err="1"/>
              <a:t>Blatov</a:t>
            </a:r>
            <a:r>
              <a:rPr lang="en-US" sz="1200" dirty="0"/>
              <a:t>, Ionic Conductivity in </a:t>
            </a:r>
            <a:r>
              <a:rPr lang="en-US" sz="1200" dirty="0" err="1"/>
              <a:t>Ti</a:t>
            </a:r>
            <a:r>
              <a:rPr lang="en-US" sz="1200" dirty="0"/>
              <a:t>-Doped KFeO2: Experiment and Mathematical Modeling, J. Phys. </a:t>
            </a:r>
            <a:r>
              <a:rPr lang="ru-RU" sz="1200" dirty="0" err="1"/>
              <a:t>Chem</a:t>
            </a:r>
            <a:r>
              <a:rPr lang="ru-RU" sz="1200" dirty="0"/>
              <a:t>. C, 2017, 121, 21128–21135.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49397" y="1606034"/>
            <a:ext cx="1779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KFe</a:t>
            </a:r>
            <a:r>
              <a:rPr lang="en-US" sz="2800" baseline="-25000" dirty="0" smtClean="0"/>
              <a:t>1-x</a:t>
            </a:r>
            <a:r>
              <a:rPr lang="en-US" sz="2800" dirty="0" smtClean="0"/>
              <a:t>Ti</a:t>
            </a:r>
            <a:r>
              <a:rPr lang="en-US" sz="2800" baseline="-25000" dirty="0" smtClean="0"/>
              <a:t>x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ru-RU" sz="2800" baseline="-25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67375" y="1606034"/>
            <a:ext cx="3305175" cy="4947166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53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00" y="1885940"/>
            <a:ext cx="3695700" cy="39402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baseline="-25000" dirty="0" smtClean="0"/>
              <a:t>1-x</a:t>
            </a:r>
            <a:r>
              <a:rPr lang="en-US" dirty="0" smtClean="0"/>
              <a:t>Fe</a:t>
            </a:r>
            <a:r>
              <a:rPr lang="en-US" baseline="-25000" dirty="0" smtClean="0"/>
              <a:t>1-x</a:t>
            </a:r>
            <a:r>
              <a:rPr lang="en-US" dirty="0" smtClean="0"/>
              <a:t>Ti</a:t>
            </a:r>
            <a:r>
              <a:rPr lang="en-US" baseline="-25000" dirty="0" smtClean="0"/>
              <a:t>x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  <a:r>
              <a:rPr lang="en-US" spc="-100" dirty="0" smtClean="0"/>
              <a:t>configurational space</a:t>
            </a:r>
            <a:endParaRPr lang="ru-RU" spc="-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≈ 0.03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5849" y="5826208"/>
            <a:ext cx="181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configurations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20900" y="4445000"/>
            <a:ext cx="930376" cy="99060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9118" y="2482850"/>
            <a:ext cx="4429282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07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318" y="1924038"/>
            <a:ext cx="3781982" cy="4032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8637" y="5864308"/>
            <a:ext cx="157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transitions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baseline="-25000" dirty="0"/>
              <a:t>1-x</a:t>
            </a:r>
            <a:r>
              <a:rPr lang="en-US" dirty="0"/>
              <a:t>Fe</a:t>
            </a:r>
            <a:r>
              <a:rPr lang="en-US" baseline="-25000" dirty="0"/>
              <a:t>1-x</a:t>
            </a:r>
            <a:r>
              <a:rPr lang="en-US" dirty="0"/>
              <a:t>Ti</a:t>
            </a:r>
            <a:r>
              <a:rPr lang="en-US" baseline="-25000" dirty="0"/>
              <a:t>x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spc="-100" dirty="0"/>
              <a:t>space of pathways</a:t>
            </a:r>
            <a:endParaRPr lang="ru-RU" spc="-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 ≈ 0.03</a:t>
            </a:r>
          </a:p>
        </p:txBody>
      </p:sp>
      <p:sp>
        <p:nvSpPr>
          <p:cNvPr id="8" name="Овал 7"/>
          <p:cNvSpPr/>
          <p:nvPr/>
        </p:nvSpPr>
        <p:spPr>
          <a:xfrm>
            <a:off x="1549400" y="2768600"/>
            <a:ext cx="930376" cy="990600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429349"/>
            <a:ext cx="48006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200" y="6336268"/>
            <a:ext cx="157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transitions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baseline="-25000" dirty="0"/>
              <a:t>1-x</a:t>
            </a:r>
            <a:r>
              <a:rPr lang="en-US" dirty="0"/>
              <a:t>Fe</a:t>
            </a:r>
            <a:r>
              <a:rPr lang="en-US" baseline="-25000" dirty="0"/>
              <a:t>1-x</a:t>
            </a:r>
            <a:r>
              <a:rPr lang="en-US" dirty="0"/>
              <a:t>Ti</a:t>
            </a:r>
            <a:r>
              <a:rPr lang="en-US" baseline="-25000" dirty="0"/>
              <a:t>x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: </a:t>
            </a:r>
            <a:r>
              <a:rPr lang="en-US" spc="-100" dirty="0"/>
              <a:t>space of pathways</a:t>
            </a:r>
            <a:endParaRPr lang="ru-RU" spc="-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00" y="1712913"/>
            <a:ext cx="7740000" cy="454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632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analyze the obtained results?</a:t>
            </a:r>
          </a:p>
          <a:p>
            <a:r>
              <a:rPr lang="en-US" dirty="0"/>
              <a:t>… </a:t>
            </a:r>
            <a:r>
              <a:rPr lang="en-US" dirty="0" smtClean="0"/>
              <a:t>go further with respect to dopant content?</a:t>
            </a:r>
          </a:p>
        </p:txBody>
      </p:sp>
    </p:spTree>
    <p:extLst>
      <p:ext uri="{BB962C8B-B14F-4D97-AF65-F5344CB8AC3E}">
        <p14:creationId xmlns:p14="http://schemas.microsoft.com/office/powerpoint/2010/main" xmlns="" val="184037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/>
              <a:t>We are obliged to computational facilities of </a:t>
            </a:r>
            <a:r>
              <a:rPr lang="en-US" sz="1800" dirty="0" smtClean="0"/>
              <a:t>Samara University: </a:t>
            </a:r>
          </a:p>
          <a:p>
            <a:pPr algn="just"/>
            <a:r>
              <a:rPr lang="en-US" sz="1800" dirty="0" smtClean="0"/>
              <a:t>‘Sergey </a:t>
            </a:r>
            <a:r>
              <a:rPr lang="en-US" sz="1800" dirty="0" err="1"/>
              <a:t>Korolev</a:t>
            </a:r>
            <a:r>
              <a:rPr lang="en-US" sz="1800" dirty="0" smtClean="0"/>
              <a:t>’ </a:t>
            </a:r>
            <a:r>
              <a:rPr lang="en-US" sz="1800" dirty="0"/>
              <a:t>and </a:t>
            </a:r>
            <a:endParaRPr lang="en-US" sz="1800" dirty="0" smtClean="0"/>
          </a:p>
          <a:p>
            <a:pPr algn="just"/>
            <a:r>
              <a:rPr lang="en-US" sz="1800" dirty="0" smtClean="0"/>
              <a:t>‘</a:t>
            </a:r>
            <a:r>
              <a:rPr lang="en-US" sz="1800" dirty="0"/>
              <a:t>Zeolite’ (Samara Center for Theoretical Materials Science</a:t>
            </a:r>
            <a:r>
              <a:rPr lang="en-US" sz="1800" dirty="0" smtClean="0"/>
              <a:t>). </a:t>
            </a:r>
          </a:p>
          <a:p>
            <a:pPr marL="0" indent="0" algn="just">
              <a:buNone/>
            </a:pPr>
            <a:r>
              <a:rPr lang="en-US" sz="1800" dirty="0" smtClean="0"/>
              <a:t>This study was </a:t>
            </a:r>
            <a:r>
              <a:rPr lang="en-US" sz="1800" dirty="0"/>
              <a:t>supported by </a:t>
            </a:r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Russian Federation Government (</a:t>
            </a:r>
            <a:r>
              <a:rPr lang="en-US" sz="1800" dirty="0" smtClean="0"/>
              <a:t>project </a:t>
            </a:r>
            <a:r>
              <a:rPr lang="en-US" sz="1800" dirty="0"/>
              <a:t>No.3.6588.2017/9.10) and </a:t>
            </a:r>
            <a:endParaRPr lang="en-US" sz="1800" dirty="0" smtClean="0"/>
          </a:p>
          <a:p>
            <a:pPr algn="just"/>
            <a:r>
              <a:rPr lang="en-US" sz="1800" dirty="0" smtClean="0"/>
              <a:t>Russian </a:t>
            </a:r>
            <a:r>
              <a:rPr lang="en-US" sz="1800" dirty="0"/>
              <a:t>Foundation for Basic Research (project </a:t>
            </a:r>
            <a:r>
              <a:rPr lang="en-US" sz="1800" dirty="0" smtClean="0"/>
              <a:t>No.</a:t>
            </a:r>
            <a:r>
              <a:rPr lang="ru-RU" sz="1800" dirty="0" smtClean="0"/>
              <a:t>18-33-00477</a:t>
            </a:r>
            <a:r>
              <a:rPr lang="en-US" sz="1800" dirty="0" smtClean="0"/>
              <a:t>).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16365" y="53582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for your attention!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77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ru-RU" dirty="0"/>
          </a:p>
        </p:txBody>
      </p:sp>
      <p:sp>
        <p:nvSpPr>
          <p:cNvPr id="3" name="AutoShape 2" descr="http://www.marketingsearch.ru/photos/akkumulyator-litiy-ionnyy-2000ma-dlya-videoregistratora-prodaja-7570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www.marketingsearch.ru/photos/akkumulyator-litiy-ionnyy-2000ma-dlya-videoregistratora-prodaja-75700-larg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www.marketingsearch.ru/photos/akkumulyator-litiy-ionnyy-2000ma-dlya-videoregistratora-prodaja-75700-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www.marketingsearch.ru/photos/akkumulyator-litiy-ionnyy-2000ma-dlya-videoregistratora-prodaja-75700-large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marketingsearch.ru/photos/akkumulyator-litiy-ionnyy-2000ma-dlya-videoregistratora-prodaja-75700-large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21" t="17203" r="40761" b="28878"/>
          <a:stretch/>
        </p:blipFill>
        <p:spPr bwMode="auto">
          <a:xfrm>
            <a:off x="1019173" y="1684656"/>
            <a:ext cx="2685144" cy="213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72" t="30656" r="18571" b="16519"/>
          <a:stretch/>
        </p:blipFill>
        <p:spPr bwMode="auto">
          <a:xfrm>
            <a:off x="612775" y="4517902"/>
            <a:ext cx="4002518" cy="18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7" t="11871" r="26667" b="23291"/>
          <a:stretch/>
        </p:blipFill>
        <p:spPr bwMode="auto">
          <a:xfrm>
            <a:off x="5123544" y="4505626"/>
            <a:ext cx="3483428" cy="19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 descr="http://itd0.mycdn.me/image?id=848795737634&amp;t=20&amp;plc=WEB&amp;tkn=*wUo6OvTabF8WgF0NHzlwaehepW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852" y="1661325"/>
            <a:ext cx="3871232" cy="21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5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materials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9275" y="1847848"/>
            <a:ext cx="2854087" cy="448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5389" y="1847847"/>
            <a:ext cx="2854087" cy="4486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5629271" y="2166736"/>
            <a:ext cx="362334" cy="3784292"/>
            <a:chOff x="5629271" y="2166736"/>
            <a:chExt cx="362334" cy="3784292"/>
          </a:xfrm>
        </p:grpSpPr>
        <p:sp>
          <p:nvSpPr>
            <p:cNvPr id="7" name="Овал 6"/>
            <p:cNvSpPr/>
            <p:nvPr/>
          </p:nvSpPr>
          <p:spPr>
            <a:xfrm>
              <a:off x="5629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31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629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631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634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631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986271" y="2166736"/>
            <a:ext cx="362334" cy="3784292"/>
            <a:chOff x="5986271" y="2166736"/>
            <a:chExt cx="362334" cy="3784292"/>
          </a:xfrm>
        </p:grpSpPr>
        <p:sp>
          <p:nvSpPr>
            <p:cNvPr id="8" name="Овал 7"/>
            <p:cNvSpPr/>
            <p:nvPr/>
          </p:nvSpPr>
          <p:spPr>
            <a:xfrm>
              <a:off x="5986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988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86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988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91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988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343271" y="2160792"/>
            <a:ext cx="362334" cy="3784292"/>
            <a:chOff x="6343271" y="2160792"/>
            <a:chExt cx="362334" cy="3784292"/>
          </a:xfrm>
        </p:grpSpPr>
        <p:sp>
          <p:nvSpPr>
            <p:cNvPr id="9" name="Овал 8"/>
            <p:cNvSpPr/>
            <p:nvPr/>
          </p:nvSpPr>
          <p:spPr>
            <a:xfrm>
              <a:off x="634327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4593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34327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34594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34860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34593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701021" y="2160792"/>
            <a:ext cx="362334" cy="3784292"/>
            <a:chOff x="6701021" y="2160792"/>
            <a:chExt cx="362334" cy="3784292"/>
          </a:xfrm>
        </p:grpSpPr>
        <p:sp>
          <p:nvSpPr>
            <p:cNvPr id="10" name="Овал 9"/>
            <p:cNvSpPr/>
            <p:nvPr/>
          </p:nvSpPr>
          <p:spPr>
            <a:xfrm>
              <a:off x="670102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0368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0102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70369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70635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0368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058021" y="2166736"/>
            <a:ext cx="362334" cy="3784292"/>
            <a:chOff x="7058021" y="2166736"/>
            <a:chExt cx="362334" cy="3784292"/>
          </a:xfrm>
        </p:grpSpPr>
        <p:sp>
          <p:nvSpPr>
            <p:cNvPr id="11" name="Овал 10"/>
            <p:cNvSpPr/>
            <p:nvPr/>
          </p:nvSpPr>
          <p:spPr>
            <a:xfrm>
              <a:off x="7058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60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58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060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063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060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15021" y="2166736"/>
            <a:ext cx="362334" cy="3784292"/>
            <a:chOff x="7415021" y="2166736"/>
            <a:chExt cx="362334" cy="3784292"/>
          </a:xfrm>
        </p:grpSpPr>
        <p:sp>
          <p:nvSpPr>
            <p:cNvPr id="12" name="Овал 11"/>
            <p:cNvSpPr/>
            <p:nvPr/>
          </p:nvSpPr>
          <p:spPr>
            <a:xfrm>
              <a:off x="7415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417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415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417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420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417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769358" y="2160791"/>
            <a:ext cx="362334" cy="3784292"/>
            <a:chOff x="7769358" y="2160791"/>
            <a:chExt cx="362334" cy="3784292"/>
          </a:xfrm>
        </p:grpSpPr>
        <p:sp>
          <p:nvSpPr>
            <p:cNvPr id="13" name="Овал 12"/>
            <p:cNvSpPr/>
            <p:nvPr/>
          </p:nvSpPr>
          <p:spPr>
            <a:xfrm>
              <a:off x="7769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772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69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72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774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772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126358" y="2160791"/>
            <a:ext cx="362334" cy="3784292"/>
            <a:chOff x="8126358" y="2160791"/>
            <a:chExt cx="362334" cy="3784292"/>
          </a:xfrm>
        </p:grpSpPr>
        <p:sp>
          <p:nvSpPr>
            <p:cNvPr id="14" name="Овал 13"/>
            <p:cNvSpPr/>
            <p:nvPr/>
          </p:nvSpPr>
          <p:spPr>
            <a:xfrm>
              <a:off x="8126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129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126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129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131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129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6158476" y="1373164"/>
            <a:ext cx="18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Cathode (LiMeO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204849" y="1373164"/>
            <a:ext cx="177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Anode (graphite)</a:t>
            </a:r>
            <a:endParaRPr lang="ru-RU" dirty="0"/>
          </a:p>
        </p:txBody>
      </p:sp>
      <p:grpSp>
        <p:nvGrpSpPr>
          <p:cNvPr id="66" name="Группа 65"/>
          <p:cNvGrpSpPr/>
          <p:nvPr/>
        </p:nvGrpSpPr>
        <p:grpSpPr>
          <a:xfrm>
            <a:off x="659817" y="2198839"/>
            <a:ext cx="362334" cy="3784292"/>
            <a:chOff x="5629271" y="2166736"/>
            <a:chExt cx="362334" cy="3784292"/>
          </a:xfrm>
        </p:grpSpPr>
        <p:sp>
          <p:nvSpPr>
            <p:cNvPr id="67" name="Овал 66"/>
            <p:cNvSpPr/>
            <p:nvPr/>
          </p:nvSpPr>
          <p:spPr>
            <a:xfrm>
              <a:off x="5629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631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629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631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5634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631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1016817" y="2198839"/>
            <a:ext cx="362334" cy="3784292"/>
            <a:chOff x="5986271" y="2166736"/>
            <a:chExt cx="362334" cy="3784292"/>
          </a:xfrm>
        </p:grpSpPr>
        <p:sp>
          <p:nvSpPr>
            <p:cNvPr id="74" name="Овал 73"/>
            <p:cNvSpPr/>
            <p:nvPr/>
          </p:nvSpPr>
          <p:spPr>
            <a:xfrm>
              <a:off x="5986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988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5986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988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991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5988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1373817" y="2192895"/>
            <a:ext cx="362334" cy="3784292"/>
            <a:chOff x="6343271" y="2160792"/>
            <a:chExt cx="362334" cy="3784292"/>
          </a:xfrm>
        </p:grpSpPr>
        <p:sp>
          <p:nvSpPr>
            <p:cNvPr id="81" name="Овал 80"/>
            <p:cNvSpPr/>
            <p:nvPr/>
          </p:nvSpPr>
          <p:spPr>
            <a:xfrm>
              <a:off x="634327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634593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34327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34594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34860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4593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731567" y="2192895"/>
            <a:ext cx="362334" cy="3784292"/>
            <a:chOff x="6701021" y="2160792"/>
            <a:chExt cx="362334" cy="3784292"/>
          </a:xfrm>
        </p:grpSpPr>
        <p:sp>
          <p:nvSpPr>
            <p:cNvPr id="88" name="Овал 87"/>
            <p:cNvSpPr/>
            <p:nvPr/>
          </p:nvSpPr>
          <p:spPr>
            <a:xfrm>
              <a:off x="670102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70368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670102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670369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670635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670368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2088567" y="2198839"/>
            <a:ext cx="362334" cy="3784292"/>
            <a:chOff x="7058021" y="2166736"/>
            <a:chExt cx="362334" cy="3784292"/>
          </a:xfrm>
        </p:grpSpPr>
        <p:sp>
          <p:nvSpPr>
            <p:cNvPr id="95" name="Овал 94"/>
            <p:cNvSpPr/>
            <p:nvPr/>
          </p:nvSpPr>
          <p:spPr>
            <a:xfrm>
              <a:off x="7058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7060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7058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7060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063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060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2445567" y="2198839"/>
            <a:ext cx="362334" cy="3784292"/>
            <a:chOff x="7415021" y="2166736"/>
            <a:chExt cx="362334" cy="3784292"/>
          </a:xfrm>
        </p:grpSpPr>
        <p:sp>
          <p:nvSpPr>
            <p:cNvPr id="102" name="Овал 101"/>
            <p:cNvSpPr/>
            <p:nvPr/>
          </p:nvSpPr>
          <p:spPr>
            <a:xfrm>
              <a:off x="7415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7417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7415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7417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420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417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799904" y="2192894"/>
            <a:ext cx="362334" cy="3784292"/>
            <a:chOff x="7769358" y="2160791"/>
            <a:chExt cx="362334" cy="3784292"/>
          </a:xfrm>
        </p:grpSpPr>
        <p:sp>
          <p:nvSpPr>
            <p:cNvPr id="109" name="Овал 108"/>
            <p:cNvSpPr/>
            <p:nvPr/>
          </p:nvSpPr>
          <p:spPr>
            <a:xfrm>
              <a:off x="7769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7772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769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772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7774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7772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156904" y="2192894"/>
            <a:ext cx="362334" cy="3784292"/>
            <a:chOff x="8126358" y="2160791"/>
            <a:chExt cx="362334" cy="3784292"/>
          </a:xfrm>
        </p:grpSpPr>
        <p:sp>
          <p:nvSpPr>
            <p:cNvPr id="116" name="Овал 115"/>
            <p:cNvSpPr/>
            <p:nvPr/>
          </p:nvSpPr>
          <p:spPr>
            <a:xfrm>
              <a:off x="8126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8129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8126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8129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8131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8129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9" name="Прямоугольник 128"/>
          <p:cNvSpPr/>
          <p:nvPr/>
        </p:nvSpPr>
        <p:spPr>
          <a:xfrm>
            <a:off x="4232861" y="5803427"/>
            <a:ext cx="8306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0%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966762" y="1834929"/>
            <a:ext cx="1362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099811" y="3731033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r>
              <a:rPr lang="en-US" sz="4000" b="1" cap="none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ru-RU" sz="4000" b="1" cap="none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099811" y="4756584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  <a:r>
              <a:rPr lang="en-US" sz="40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ru-RU" sz="4000" b="1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099810" y="2738625"/>
            <a:ext cx="1096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75</a:t>
            </a:r>
            <a:r>
              <a:rPr lang="en-US" sz="40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ru-RU" sz="40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88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and Tasks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8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Modeling of the properties of the cathode materials during </a:t>
            </a:r>
            <a:r>
              <a:rPr lang="en-US" dirty="0" err="1" smtClean="0"/>
              <a:t>deintercalation</a:t>
            </a:r>
            <a:endParaRPr lang="en-US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2000" dirty="0" smtClean="0"/>
              <a:t>Sampling of the </a:t>
            </a:r>
            <a:r>
              <a:rPr lang="en-US" sz="2000" dirty="0"/>
              <a:t>configurational </a:t>
            </a:r>
            <a:r>
              <a:rPr lang="en-US" sz="2000" dirty="0" smtClean="0"/>
              <a:t>spaces of disordered structure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Calculations of the structure – energy relations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02540" y="4707472"/>
            <a:ext cx="720000" cy="720000"/>
            <a:chOff x="859971" y="4223657"/>
            <a:chExt cx="1306286" cy="131443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193587" y="3541904"/>
            <a:ext cx="720000" cy="720000"/>
            <a:chOff x="859971" y="4223657"/>
            <a:chExt cx="1306286" cy="1314432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05124" y="4707472"/>
            <a:ext cx="720000" cy="720000"/>
            <a:chOff x="859971" y="4223657"/>
            <a:chExt cx="1306286" cy="131443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10442" y="3901904"/>
            <a:ext cx="720000" cy="720000"/>
            <a:chOff x="859971" y="4223657"/>
            <a:chExt cx="1306286" cy="131443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605120" y="3901904"/>
            <a:ext cx="720000" cy="720000"/>
            <a:chOff x="859971" y="4223657"/>
            <a:chExt cx="1306286" cy="131443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87655" y="4713429"/>
            <a:ext cx="720000" cy="720000"/>
            <a:chOff x="859971" y="4223657"/>
            <a:chExt cx="1306286" cy="1314432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690239" y="4713429"/>
            <a:ext cx="720000" cy="720000"/>
            <a:chOff x="859971" y="4223657"/>
            <a:chExt cx="1306286" cy="131443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895557" y="3907861"/>
            <a:ext cx="720000" cy="720000"/>
            <a:chOff x="859971" y="4223657"/>
            <a:chExt cx="1306286" cy="1314432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7690235" y="3907861"/>
            <a:ext cx="720000" cy="720000"/>
            <a:chOff x="859971" y="4223657"/>
            <a:chExt cx="1306286" cy="1314432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0" name="Прямая со стрелкой 59"/>
          <p:cNvCxnSpPr>
            <a:stCxn id="16" idx="1"/>
            <a:endCxn id="34" idx="3"/>
          </p:cNvCxnSpPr>
          <p:nvPr/>
        </p:nvCxnSpPr>
        <p:spPr>
          <a:xfrm flipH="1">
            <a:off x="2325120" y="3901904"/>
            <a:ext cx="1868467" cy="360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2773483" y="3618752"/>
            <a:ext cx="971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 ball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4" name="Прямая со стрелкой 63"/>
          <p:cNvCxnSpPr>
            <a:stCxn id="16" idx="3"/>
            <a:endCxn id="50" idx="1"/>
          </p:cNvCxnSpPr>
          <p:nvPr/>
        </p:nvCxnSpPr>
        <p:spPr>
          <a:xfrm>
            <a:off x="4913587" y="3901904"/>
            <a:ext cx="1981970" cy="365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356985" y="3618751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-3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3431" y="3876675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776468" y="4681709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1578947" y="4686029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7665631" y="3897112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866188" y="4702146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668667" y="4706466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018526" y="4282874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268703" y="4707472"/>
            <a:ext cx="720000" cy="720000"/>
            <a:chOff x="859971" y="4223657"/>
            <a:chExt cx="1306286" cy="131443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062896" y="4707472"/>
            <a:ext cx="720000" cy="720000"/>
            <a:chOff x="859971" y="4223657"/>
            <a:chExt cx="1306286" cy="131443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626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3850567" y="4707472"/>
            <a:ext cx="720000" cy="720000"/>
            <a:chOff x="859971" y="4223657"/>
            <a:chExt cx="1306286" cy="1314432"/>
          </a:xfrm>
        </p:grpSpPr>
        <p:sp>
          <p:nvSpPr>
            <p:cNvPr id="91" name="Прямоугольник 90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4644760" y="4707472"/>
            <a:ext cx="720000" cy="720000"/>
            <a:chOff x="859971" y="4223657"/>
            <a:chExt cx="1306286" cy="1314432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510392" y="4890389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5430272" y="4711766"/>
            <a:ext cx="720000" cy="720000"/>
            <a:chOff x="859971" y="4223657"/>
            <a:chExt cx="1306286" cy="1314432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8708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518557" y="4874441"/>
              <a:ext cx="647700" cy="6476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224465" y="4711766"/>
            <a:ext cx="720000" cy="720000"/>
            <a:chOff x="859971" y="4223657"/>
            <a:chExt cx="1306286" cy="1314432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859971" y="4223657"/>
              <a:ext cx="1306286" cy="13144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518557" y="4234533"/>
              <a:ext cx="647700" cy="6477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874449" y="4890390"/>
              <a:ext cx="647700" cy="6476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2248134" y="4681708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038709" y="4681708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3829284" y="4681708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199893" y="4700336"/>
            <a:ext cx="769144" cy="7715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6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7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/>
      <p:bldP spid="111" grpId="0" animBg="1"/>
      <p:bldP spid="112" grpId="0" animBg="1"/>
      <p:bldP spid="113" grpId="0" animBg="1"/>
      <p:bldP spid="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materials: DFT models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30" y="2097656"/>
            <a:ext cx="1937788" cy="20660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" y="1476797"/>
            <a:ext cx="303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LiNiO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S.G. R-3m)</a:t>
            </a:r>
            <a:endParaRPr lang="ru-RU" sz="2800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3581400" y="1610649"/>
            <a:ext cx="1257300" cy="2438708"/>
            <a:chOff x="3581400" y="1610649"/>
            <a:chExt cx="1257300" cy="243870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43350" y="2068465"/>
              <a:ext cx="895350" cy="17907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3590925" y="2054651"/>
              <a:ext cx="361950" cy="18988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Овал 11"/>
            <p:cNvSpPr/>
            <p:nvPr/>
          </p:nvSpPr>
          <p:spPr>
            <a:xfrm>
              <a:off x="3771900" y="3401349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4267200" y="340165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590925" y="355405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4086225" y="355405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771900" y="2810799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267200" y="281110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590925" y="296350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086225" y="2963507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476750" y="3859473"/>
              <a:ext cx="361950" cy="18988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762375" y="2229774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257675" y="2230082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581400" y="2382482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076700" y="2382482"/>
              <a:ext cx="495300" cy="495300"/>
            </a:xfrm>
            <a:prstGeom prst="ellipse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771900" y="1610649"/>
              <a:ext cx="495300" cy="495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67200" y="1610957"/>
              <a:ext cx="495300" cy="495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590925" y="1763357"/>
              <a:ext cx="495300" cy="495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086225" y="1763357"/>
              <a:ext cx="495300" cy="4953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81400" y="2258349"/>
              <a:ext cx="895350" cy="179070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476750" y="2068773"/>
              <a:ext cx="361950" cy="18988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8" name="Прямоугольник 37"/>
          <p:cNvSpPr/>
          <p:nvPr/>
        </p:nvSpPr>
        <p:spPr>
          <a:xfrm>
            <a:off x="3606413" y="4080416"/>
            <a:ext cx="1156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96011" y="135886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6019799" y="135196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110286" y="202531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357937" y="202546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019799" y="210166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267449" y="210166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110286" y="17300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357937" y="17301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019799" y="18063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267449" y="18063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6462712" y="2254375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105524" y="14395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353174" y="14396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262686" y="15158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110286" y="1129961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357937" y="1130115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019799" y="1206315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67449" y="1206315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015036" y="1453812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6462712" y="135902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19936" y="1357637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943724" y="135073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7034211" y="202408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281862" y="202423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943724" y="2100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191374" y="2100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034211" y="172880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281862" y="172895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191374" y="180515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7386637" y="225314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7029449" y="143829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277099" y="14384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38961" y="15146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186611" y="15146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34211" y="1128729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281862" y="1128883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943724" y="1205083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191374" y="1205083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938961" y="1452580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7386637" y="135779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996236" y="1358715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7820024" y="1351808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7910511" y="202515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158162" y="202531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067674" y="210151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910511" y="172988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158162" y="17300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820024" y="18062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8067674" y="18062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8262937" y="225422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7905749" y="143937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8153399" y="14395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815261" y="15157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8062911" y="15157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910511" y="1129807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158162" y="1129961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8067674" y="1206161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815261" y="145365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8262937" y="135886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5029337" y="2147906"/>
            <a:ext cx="819013" cy="164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857655" y="1741074"/>
            <a:ext cx="971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 ball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flipV="1">
            <a:off x="5029337" y="3529207"/>
            <a:ext cx="828633" cy="6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805559" y="3122375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181722" y="2801580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6005510" y="279467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6095997" y="346802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343648" y="346817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005510" y="35443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095997" y="31727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343648" y="317290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6005510" y="324910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253160" y="324910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flipV="1">
            <a:off x="6448423" y="3697086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6091235" y="28822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338885" y="288238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248397" y="295858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095997" y="257267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6343648" y="257282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005510" y="264902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000747" y="2896523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6448423" y="280173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7105647" y="280034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6929435" y="279344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7019922" y="34667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267573" y="346694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929435" y="35431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019922" y="317151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267573" y="317167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177085" y="324787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V="1">
            <a:off x="7372348" y="369585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2" name="Овал 141"/>
          <p:cNvSpPr/>
          <p:nvPr/>
        </p:nvSpPr>
        <p:spPr>
          <a:xfrm>
            <a:off x="7015160" y="288100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262810" y="288115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924672" y="295735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172322" y="295735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7019922" y="2571440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7267573" y="257159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6929435" y="264779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6924672" y="2895291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7372348" y="280050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7981947" y="2801426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flipV="1">
            <a:off x="7805735" y="279451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7896222" y="346786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8143873" y="346802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7896222" y="317259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8143873" y="31727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7805735" y="32489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053385" y="32489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flipV="1">
            <a:off x="8248648" y="369693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7891460" y="288208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8139110" y="28822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7800972" y="2958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8048622" y="2958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896222" y="2572518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8143873" y="257267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7800972" y="289636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V="1">
            <a:off x="8248648" y="280158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4805559" y="4080416"/>
            <a:ext cx="1023836" cy="358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4752975" y="4408302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-3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187440" y="428150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6011228" y="427460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5" name="Овал 174"/>
          <p:cNvSpPr/>
          <p:nvPr/>
        </p:nvSpPr>
        <p:spPr>
          <a:xfrm>
            <a:off x="6101715" y="494795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6349366" y="494810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6011228" y="502430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6101715" y="46526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6011228" y="472903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6258878" y="472903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V="1">
            <a:off x="6454141" y="517701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3" name="Овал 182"/>
          <p:cNvSpPr/>
          <p:nvPr/>
        </p:nvSpPr>
        <p:spPr>
          <a:xfrm>
            <a:off x="6096953" y="43621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344603" y="436231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6254115" y="443851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6101715" y="4052600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6349366" y="405275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6011228" y="412895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6006465" y="4376451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V="1">
            <a:off x="6454141" y="428166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1" name="Прямоугольник 190"/>
          <p:cNvSpPr/>
          <p:nvPr/>
        </p:nvSpPr>
        <p:spPr>
          <a:xfrm>
            <a:off x="7111365" y="4280276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V="1">
            <a:off x="6935153" y="427336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3" name="Овал 192"/>
          <p:cNvSpPr/>
          <p:nvPr/>
        </p:nvSpPr>
        <p:spPr>
          <a:xfrm>
            <a:off x="7025640" y="494671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7273291" y="494687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6935153" y="502307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7025640" y="465144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7182803" y="472779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 flipV="1">
            <a:off x="7378066" y="517578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0" name="Овал 199"/>
          <p:cNvSpPr/>
          <p:nvPr/>
        </p:nvSpPr>
        <p:spPr>
          <a:xfrm>
            <a:off x="7020878" y="436093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7268528" y="436108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6930390" y="443728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7178040" y="443728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7025640" y="4051368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7273291" y="405152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6935153" y="412772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6930390" y="437521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 flipV="1">
            <a:off x="7378066" y="428043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7987665" y="4281354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0" name="Прямая соединительная линия 209"/>
          <p:cNvCxnSpPr/>
          <p:nvPr/>
        </p:nvCxnSpPr>
        <p:spPr>
          <a:xfrm flipV="1">
            <a:off x="7811453" y="4274447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1" name="Овал 210"/>
          <p:cNvSpPr/>
          <p:nvPr/>
        </p:nvSpPr>
        <p:spPr>
          <a:xfrm>
            <a:off x="7901940" y="494779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7901940" y="465252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8149591" y="46526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7811453" y="47288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8059103" y="47288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7" name="Прямая соединительная линия 216"/>
          <p:cNvCxnSpPr/>
          <p:nvPr/>
        </p:nvCxnSpPr>
        <p:spPr>
          <a:xfrm flipV="1">
            <a:off x="8254366" y="517686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8" name="Овал 217"/>
          <p:cNvSpPr/>
          <p:nvPr/>
        </p:nvSpPr>
        <p:spPr>
          <a:xfrm>
            <a:off x="7897178" y="436200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8144828" y="43621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7806690" y="44383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8054340" y="44383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7901940" y="405244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7806690" y="4376297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 flipV="1">
            <a:off x="8254366" y="4281508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8" name="Прямоугольник 227"/>
          <p:cNvSpPr/>
          <p:nvPr/>
        </p:nvSpPr>
        <p:spPr>
          <a:xfrm>
            <a:off x="8672293" y="198791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8672293" y="343416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30" name="Прямоугольник 229"/>
          <p:cNvSpPr/>
          <p:nvPr/>
        </p:nvSpPr>
        <p:spPr>
          <a:xfrm>
            <a:off x="8683491" y="49082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cxnSp>
        <p:nvCxnSpPr>
          <p:cNvPr id="231" name="Прямая со стрелкой 230"/>
          <p:cNvCxnSpPr/>
          <p:nvPr/>
        </p:nvCxnSpPr>
        <p:spPr>
          <a:xfrm>
            <a:off x="4581525" y="4608581"/>
            <a:ext cx="224034" cy="963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/>
          <p:nvPr/>
        </p:nvCxnSpPr>
        <p:spPr>
          <a:xfrm flipH="1">
            <a:off x="4029076" y="4639134"/>
            <a:ext cx="155380" cy="932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8" name="Прямоугольник 237"/>
          <p:cNvSpPr/>
          <p:nvPr/>
        </p:nvSpPr>
        <p:spPr>
          <a:xfrm>
            <a:off x="4685973" y="571784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3857393" y="571784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cxnSp>
        <p:nvCxnSpPr>
          <p:cNvPr id="240" name="Прямая со стрелкой 239"/>
          <p:cNvCxnSpPr/>
          <p:nvPr/>
        </p:nvCxnSpPr>
        <p:spPr>
          <a:xfrm flipH="1">
            <a:off x="2295526" y="4300404"/>
            <a:ext cx="1181099" cy="970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" name="Прямоугольник 244"/>
          <p:cNvSpPr/>
          <p:nvPr/>
        </p:nvSpPr>
        <p:spPr>
          <a:xfrm>
            <a:off x="1624010" y="5129542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1443035" y="5224485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>
            <a:off x="2581455" y="4740391"/>
            <a:ext cx="1250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73" name="Прямая соединительная линия 272"/>
          <p:cNvCxnSpPr/>
          <p:nvPr/>
        </p:nvCxnSpPr>
        <p:spPr>
          <a:xfrm flipV="1">
            <a:off x="1443035" y="5128156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 flipV="1">
            <a:off x="1890711" y="5133095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V="1">
            <a:off x="1890711" y="602489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flipV="1">
            <a:off x="1443034" y="602489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95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7" grpId="0"/>
      <p:bldP spid="111" grpId="0"/>
      <p:bldP spid="112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2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2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2" grpId="0"/>
      <p:bldP spid="173" grpId="0" animBg="1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1" grpId="0" animBg="1"/>
      <p:bldP spid="213" grpId="0" animBg="1"/>
      <p:bldP spid="214" grpId="0" animBg="1"/>
      <p:bldP spid="215" grpId="0" animBg="1"/>
      <p:bldP spid="216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4" grpId="0" animBg="1"/>
      <p:bldP spid="228" grpId="0"/>
      <p:bldP spid="229" grpId="0"/>
      <p:bldP spid="230" grpId="0"/>
      <p:bldP spid="238" grpId="0"/>
      <p:bldP spid="239" grpId="0"/>
      <p:bldP spid="245" grpId="0" animBg="1"/>
      <p:bldP spid="263" grpId="0" animBg="1"/>
      <p:bldP spid="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materials: doping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50" y="1476797"/>
            <a:ext cx="3035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LiNiO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smtClean="0"/>
              <a:t>S.G. R-3m)</a:t>
            </a:r>
          </a:p>
          <a:p>
            <a:pPr algn="ctr"/>
            <a:r>
              <a:rPr lang="en-US" sz="2800" dirty="0" smtClean="0"/>
              <a:t>DOPED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43350" y="2068465"/>
            <a:ext cx="895350" cy="17907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590925" y="2054651"/>
            <a:ext cx="361950" cy="18988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771900" y="3401349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67200" y="3401657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90925" y="3554057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86225" y="3554057"/>
            <a:ext cx="495300" cy="4953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771900" y="2810799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67200" y="2811107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590925" y="2963507"/>
            <a:ext cx="495300" cy="495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86225" y="2963507"/>
            <a:ext cx="495300" cy="4953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4476750" y="3859473"/>
            <a:ext cx="361950" cy="18988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762375" y="2229774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257675" y="2230082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581400" y="2382482"/>
            <a:ext cx="495300" cy="495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076700" y="2382482"/>
            <a:ext cx="495300" cy="4953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771900" y="1610649"/>
            <a:ext cx="495300" cy="4953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267200" y="1610957"/>
            <a:ext cx="495300" cy="4953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90925" y="1763357"/>
            <a:ext cx="495300" cy="4953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086225" y="1763357"/>
            <a:ext cx="495300" cy="49530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81400" y="2258349"/>
            <a:ext cx="895350" cy="17907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476750" y="2068773"/>
            <a:ext cx="361950" cy="18988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606413" y="4080416"/>
            <a:ext cx="11560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96011" y="135886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6019799" y="135196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6110286" y="202531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357937" y="202546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019799" y="210166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267449" y="2101667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110286" y="17300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357937" y="17301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019799" y="1806391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267449" y="1806391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6462712" y="2254375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2" name="Овал 51"/>
          <p:cNvSpPr/>
          <p:nvPr/>
        </p:nvSpPr>
        <p:spPr>
          <a:xfrm>
            <a:off x="6105524" y="14395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353174" y="14396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262686" y="15158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110286" y="1129961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357937" y="1130115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6019799" y="1206315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6267449" y="1206315"/>
            <a:ext cx="247650" cy="24765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015036" y="1453812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6462712" y="135902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119936" y="1357637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6943724" y="135073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7034211" y="202408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7281862" y="202423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6943724" y="2100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7191374" y="2100435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7034211" y="172880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281862" y="172895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191374" y="1805159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7386637" y="225314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4" name="Овал 73"/>
          <p:cNvSpPr/>
          <p:nvPr/>
        </p:nvSpPr>
        <p:spPr>
          <a:xfrm>
            <a:off x="7029449" y="143829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7277099" y="14384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38961" y="1514646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186611" y="15146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034211" y="1128729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281862" y="1128883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943724" y="1205083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191374" y="1205083"/>
            <a:ext cx="247650" cy="24765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6938961" y="1452580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7386637" y="135779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7996236" y="1358715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 flipV="1">
            <a:off x="7820024" y="1351808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7910511" y="202515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8158162" y="202531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8067674" y="2101513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7910511" y="172988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158162" y="173003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820024" y="1806237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8067674" y="1806237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V="1">
            <a:off x="8262937" y="225422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6" name="Овал 95"/>
          <p:cNvSpPr/>
          <p:nvPr/>
        </p:nvSpPr>
        <p:spPr>
          <a:xfrm>
            <a:off x="7905749" y="143937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8153399" y="14395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7815261" y="1515724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8062911" y="151572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910511" y="1129807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158162" y="1129961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8067674" y="1206161"/>
            <a:ext cx="247650" cy="24765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7815261" y="145365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flipV="1">
            <a:off x="8262937" y="135886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flipV="1">
            <a:off x="5029337" y="2147906"/>
            <a:ext cx="819013" cy="164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4857655" y="1741074"/>
            <a:ext cx="97174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 ball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10" name="Прямая со стрелкой 109"/>
          <p:cNvCxnSpPr/>
          <p:nvPr/>
        </p:nvCxnSpPr>
        <p:spPr>
          <a:xfrm flipV="1">
            <a:off x="5029337" y="3529207"/>
            <a:ext cx="828633" cy="627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>
            <a:off x="4805559" y="3122375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181722" y="2801580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V="1">
            <a:off x="6005510" y="279467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6095997" y="346802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343648" y="346817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/>
          <p:cNvSpPr/>
          <p:nvPr/>
        </p:nvSpPr>
        <p:spPr>
          <a:xfrm>
            <a:off x="6005510" y="354437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/>
        </p:nvSpPr>
        <p:spPr>
          <a:xfrm>
            <a:off x="6095997" y="31727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>
            <a:off x="6343648" y="317290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6005510" y="3249102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6253160" y="3249102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 flipV="1">
            <a:off x="6448423" y="3697086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3" name="Овал 122"/>
          <p:cNvSpPr/>
          <p:nvPr/>
        </p:nvSpPr>
        <p:spPr>
          <a:xfrm>
            <a:off x="6091235" y="28822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338885" y="288238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6248397" y="295858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6095997" y="257267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6343648" y="257282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005510" y="264902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000747" y="2896523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6448423" y="280173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2" name="Прямоугольник 131"/>
          <p:cNvSpPr/>
          <p:nvPr/>
        </p:nvSpPr>
        <p:spPr>
          <a:xfrm>
            <a:off x="7105647" y="280034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3" name="Прямая соединительная линия 132"/>
          <p:cNvCxnSpPr/>
          <p:nvPr/>
        </p:nvCxnSpPr>
        <p:spPr>
          <a:xfrm flipV="1">
            <a:off x="6929435" y="279344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4" name="Овал 133"/>
          <p:cNvSpPr/>
          <p:nvPr/>
        </p:nvSpPr>
        <p:spPr>
          <a:xfrm>
            <a:off x="7019922" y="346679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267573" y="346694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6929435" y="354314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7019922" y="317151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7267573" y="3171670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177085" y="3247870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flipV="1">
            <a:off x="7372348" y="369585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2" name="Овал 141"/>
          <p:cNvSpPr/>
          <p:nvPr/>
        </p:nvSpPr>
        <p:spPr>
          <a:xfrm>
            <a:off x="7015160" y="288100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7262810" y="288115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924672" y="2957357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172322" y="295735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7019922" y="2571440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/>
          <p:cNvSpPr/>
          <p:nvPr/>
        </p:nvSpPr>
        <p:spPr>
          <a:xfrm>
            <a:off x="7267573" y="257159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/>
          <p:cNvSpPr/>
          <p:nvPr/>
        </p:nvSpPr>
        <p:spPr>
          <a:xfrm>
            <a:off x="6929435" y="264779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/>
          <p:cNvSpPr/>
          <p:nvPr/>
        </p:nvSpPr>
        <p:spPr>
          <a:xfrm>
            <a:off x="6924672" y="2895291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flipV="1">
            <a:off x="7372348" y="280050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7981947" y="2801426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 flipV="1">
            <a:off x="7805735" y="279451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7896222" y="346786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8143873" y="346802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7896222" y="317259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>
            <a:off x="8143873" y="3172748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7805735" y="3248948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/>
          <p:cNvSpPr/>
          <p:nvPr/>
        </p:nvSpPr>
        <p:spPr>
          <a:xfrm>
            <a:off x="8053385" y="3248948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flipV="1">
            <a:off x="8248648" y="369693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2" name="Овал 161"/>
          <p:cNvSpPr/>
          <p:nvPr/>
        </p:nvSpPr>
        <p:spPr>
          <a:xfrm>
            <a:off x="7891460" y="288208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8139110" y="28822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7800972" y="2958435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Овал 164"/>
          <p:cNvSpPr/>
          <p:nvPr/>
        </p:nvSpPr>
        <p:spPr>
          <a:xfrm>
            <a:off x="8048622" y="295843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Овал 165"/>
          <p:cNvSpPr/>
          <p:nvPr/>
        </p:nvSpPr>
        <p:spPr>
          <a:xfrm>
            <a:off x="7896222" y="2572518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Овал 166"/>
          <p:cNvSpPr/>
          <p:nvPr/>
        </p:nvSpPr>
        <p:spPr>
          <a:xfrm>
            <a:off x="8143873" y="257267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/>
          <p:cNvSpPr/>
          <p:nvPr/>
        </p:nvSpPr>
        <p:spPr>
          <a:xfrm>
            <a:off x="7800972" y="289636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V="1">
            <a:off x="8248648" y="280158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4805559" y="4080416"/>
            <a:ext cx="1023836" cy="3581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2" name="Прямоугольник 171"/>
          <p:cNvSpPr/>
          <p:nvPr/>
        </p:nvSpPr>
        <p:spPr>
          <a:xfrm>
            <a:off x="4752975" y="4408302"/>
            <a:ext cx="1095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-3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187440" y="4281508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 flipV="1">
            <a:off x="6011228" y="4274601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5" name="Овал 174"/>
          <p:cNvSpPr/>
          <p:nvPr/>
        </p:nvSpPr>
        <p:spPr>
          <a:xfrm>
            <a:off x="6101715" y="494795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6349366" y="494810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/>
          <p:cNvSpPr/>
          <p:nvPr/>
        </p:nvSpPr>
        <p:spPr>
          <a:xfrm>
            <a:off x="6011228" y="502430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/>
          <p:cNvSpPr/>
          <p:nvPr/>
        </p:nvSpPr>
        <p:spPr>
          <a:xfrm>
            <a:off x="6101715" y="46526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6011228" y="4729030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Овал 180"/>
          <p:cNvSpPr/>
          <p:nvPr/>
        </p:nvSpPr>
        <p:spPr>
          <a:xfrm>
            <a:off x="6258878" y="4729030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2" name="Прямая соединительная линия 181"/>
          <p:cNvCxnSpPr/>
          <p:nvPr/>
        </p:nvCxnSpPr>
        <p:spPr>
          <a:xfrm flipV="1">
            <a:off x="6454141" y="517701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3" name="Овал 182"/>
          <p:cNvSpPr/>
          <p:nvPr/>
        </p:nvSpPr>
        <p:spPr>
          <a:xfrm>
            <a:off x="6096953" y="43621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Овал 183"/>
          <p:cNvSpPr/>
          <p:nvPr/>
        </p:nvSpPr>
        <p:spPr>
          <a:xfrm>
            <a:off x="6344603" y="436231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Овал 184"/>
          <p:cNvSpPr/>
          <p:nvPr/>
        </p:nvSpPr>
        <p:spPr>
          <a:xfrm>
            <a:off x="6254115" y="443851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Овал 185"/>
          <p:cNvSpPr/>
          <p:nvPr/>
        </p:nvSpPr>
        <p:spPr>
          <a:xfrm>
            <a:off x="6101715" y="4052600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Овал 186"/>
          <p:cNvSpPr/>
          <p:nvPr/>
        </p:nvSpPr>
        <p:spPr>
          <a:xfrm>
            <a:off x="6349366" y="405275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Овал 187"/>
          <p:cNvSpPr/>
          <p:nvPr/>
        </p:nvSpPr>
        <p:spPr>
          <a:xfrm>
            <a:off x="6011228" y="4128954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рямоугольник 188"/>
          <p:cNvSpPr/>
          <p:nvPr/>
        </p:nvSpPr>
        <p:spPr>
          <a:xfrm>
            <a:off x="6006465" y="4376451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flipV="1">
            <a:off x="6454141" y="428166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1" name="Прямоугольник 190"/>
          <p:cNvSpPr/>
          <p:nvPr/>
        </p:nvSpPr>
        <p:spPr>
          <a:xfrm>
            <a:off x="7111365" y="4280276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2" name="Прямая соединительная линия 191"/>
          <p:cNvCxnSpPr/>
          <p:nvPr/>
        </p:nvCxnSpPr>
        <p:spPr>
          <a:xfrm flipV="1">
            <a:off x="6935153" y="4273369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3" name="Овал 192"/>
          <p:cNvSpPr/>
          <p:nvPr/>
        </p:nvSpPr>
        <p:spPr>
          <a:xfrm>
            <a:off x="7025640" y="494671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Овал 193"/>
          <p:cNvSpPr/>
          <p:nvPr/>
        </p:nvSpPr>
        <p:spPr>
          <a:xfrm>
            <a:off x="7273291" y="494687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Овал 194"/>
          <p:cNvSpPr/>
          <p:nvPr/>
        </p:nvSpPr>
        <p:spPr>
          <a:xfrm>
            <a:off x="6935153" y="502307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вал 195"/>
          <p:cNvSpPr/>
          <p:nvPr/>
        </p:nvSpPr>
        <p:spPr>
          <a:xfrm>
            <a:off x="7025640" y="4651444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Овал 197"/>
          <p:cNvSpPr/>
          <p:nvPr/>
        </p:nvSpPr>
        <p:spPr>
          <a:xfrm>
            <a:off x="7182803" y="4727798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9" name="Прямая соединительная линия 198"/>
          <p:cNvCxnSpPr/>
          <p:nvPr/>
        </p:nvCxnSpPr>
        <p:spPr>
          <a:xfrm flipV="1">
            <a:off x="7378066" y="5175782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0" name="Овал 199"/>
          <p:cNvSpPr/>
          <p:nvPr/>
        </p:nvSpPr>
        <p:spPr>
          <a:xfrm>
            <a:off x="7020878" y="4360931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Овал 200"/>
          <p:cNvSpPr/>
          <p:nvPr/>
        </p:nvSpPr>
        <p:spPr>
          <a:xfrm>
            <a:off x="7268528" y="436108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" name="Овал 201"/>
          <p:cNvSpPr/>
          <p:nvPr/>
        </p:nvSpPr>
        <p:spPr>
          <a:xfrm>
            <a:off x="6930390" y="4437285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Овал 202"/>
          <p:cNvSpPr/>
          <p:nvPr/>
        </p:nvSpPr>
        <p:spPr>
          <a:xfrm>
            <a:off x="7178040" y="4437285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Овал 203"/>
          <p:cNvSpPr/>
          <p:nvPr/>
        </p:nvSpPr>
        <p:spPr>
          <a:xfrm>
            <a:off x="7025640" y="4051368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" name="Овал 204"/>
          <p:cNvSpPr/>
          <p:nvPr/>
        </p:nvSpPr>
        <p:spPr>
          <a:xfrm>
            <a:off x="7273291" y="405152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" name="Овал 205"/>
          <p:cNvSpPr/>
          <p:nvPr/>
        </p:nvSpPr>
        <p:spPr>
          <a:xfrm>
            <a:off x="6935153" y="4127722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/>
          <p:cNvSpPr/>
          <p:nvPr/>
        </p:nvSpPr>
        <p:spPr>
          <a:xfrm>
            <a:off x="6930390" y="4375219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 flipV="1">
            <a:off x="7378066" y="428043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9" name="Прямоугольник 208"/>
          <p:cNvSpPr/>
          <p:nvPr/>
        </p:nvSpPr>
        <p:spPr>
          <a:xfrm>
            <a:off x="7987665" y="4281354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0" name="Прямая соединительная линия 209"/>
          <p:cNvCxnSpPr/>
          <p:nvPr/>
        </p:nvCxnSpPr>
        <p:spPr>
          <a:xfrm flipV="1">
            <a:off x="7811453" y="4274447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1" name="Овал 210"/>
          <p:cNvSpPr/>
          <p:nvPr/>
        </p:nvSpPr>
        <p:spPr>
          <a:xfrm>
            <a:off x="7901940" y="4947797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Овал 212"/>
          <p:cNvSpPr/>
          <p:nvPr/>
        </p:nvSpPr>
        <p:spPr>
          <a:xfrm>
            <a:off x="7901940" y="4652522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Овал 213"/>
          <p:cNvSpPr/>
          <p:nvPr/>
        </p:nvSpPr>
        <p:spPr>
          <a:xfrm>
            <a:off x="8149591" y="4652676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Овал 214"/>
          <p:cNvSpPr/>
          <p:nvPr/>
        </p:nvSpPr>
        <p:spPr>
          <a:xfrm>
            <a:off x="7811453" y="4728876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Овал 215"/>
          <p:cNvSpPr/>
          <p:nvPr/>
        </p:nvSpPr>
        <p:spPr>
          <a:xfrm>
            <a:off x="8059103" y="4728876"/>
            <a:ext cx="247650" cy="24765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7" name="Прямая соединительная линия 216"/>
          <p:cNvCxnSpPr/>
          <p:nvPr/>
        </p:nvCxnSpPr>
        <p:spPr>
          <a:xfrm flipV="1">
            <a:off x="8254366" y="5176860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8" name="Овал 217"/>
          <p:cNvSpPr/>
          <p:nvPr/>
        </p:nvSpPr>
        <p:spPr>
          <a:xfrm>
            <a:off x="7897178" y="4362009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Овал 218"/>
          <p:cNvSpPr/>
          <p:nvPr/>
        </p:nvSpPr>
        <p:spPr>
          <a:xfrm>
            <a:off x="8144828" y="43621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Овал 219"/>
          <p:cNvSpPr/>
          <p:nvPr/>
        </p:nvSpPr>
        <p:spPr>
          <a:xfrm>
            <a:off x="7806690" y="4438363"/>
            <a:ext cx="247650" cy="247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8054340" y="4438363"/>
            <a:ext cx="247650" cy="24765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7901940" y="4052446"/>
            <a:ext cx="247650" cy="2476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7806690" y="4376297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5" name="Прямая соединительная линия 224"/>
          <p:cNvCxnSpPr/>
          <p:nvPr/>
        </p:nvCxnSpPr>
        <p:spPr>
          <a:xfrm flipV="1">
            <a:off x="8254366" y="4281508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8" name="Прямоугольник 227"/>
          <p:cNvSpPr/>
          <p:nvPr/>
        </p:nvSpPr>
        <p:spPr>
          <a:xfrm>
            <a:off x="8672293" y="1987912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29" name="Прямоугольник 228"/>
          <p:cNvSpPr/>
          <p:nvPr/>
        </p:nvSpPr>
        <p:spPr>
          <a:xfrm>
            <a:off x="8672293" y="3434161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30" name="Прямоугольник 229"/>
          <p:cNvSpPr/>
          <p:nvPr/>
        </p:nvSpPr>
        <p:spPr>
          <a:xfrm>
            <a:off x="8683491" y="490822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cxnSp>
        <p:nvCxnSpPr>
          <p:cNvPr id="231" name="Прямая со стрелкой 230"/>
          <p:cNvCxnSpPr/>
          <p:nvPr/>
        </p:nvCxnSpPr>
        <p:spPr>
          <a:xfrm>
            <a:off x="4581525" y="4608581"/>
            <a:ext cx="224034" cy="9635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4" name="Прямая со стрелкой 233"/>
          <p:cNvCxnSpPr/>
          <p:nvPr/>
        </p:nvCxnSpPr>
        <p:spPr>
          <a:xfrm flipH="1">
            <a:off x="4029076" y="4639134"/>
            <a:ext cx="155380" cy="9329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8" name="Прямоугольник 237"/>
          <p:cNvSpPr/>
          <p:nvPr/>
        </p:nvSpPr>
        <p:spPr>
          <a:xfrm>
            <a:off x="4685973" y="571784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sp>
        <p:nvSpPr>
          <p:cNvPr id="239" name="Прямоугольник 238"/>
          <p:cNvSpPr/>
          <p:nvPr/>
        </p:nvSpPr>
        <p:spPr>
          <a:xfrm>
            <a:off x="3857393" y="5717845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…</a:t>
            </a:r>
            <a:endParaRPr lang="ru-RU" dirty="0"/>
          </a:p>
        </p:txBody>
      </p:sp>
      <p:cxnSp>
        <p:nvCxnSpPr>
          <p:cNvPr id="240" name="Прямая со стрелкой 239"/>
          <p:cNvCxnSpPr/>
          <p:nvPr/>
        </p:nvCxnSpPr>
        <p:spPr>
          <a:xfrm flipH="1">
            <a:off x="2295526" y="4300404"/>
            <a:ext cx="1181099" cy="970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" name="Прямоугольник 244"/>
          <p:cNvSpPr/>
          <p:nvPr/>
        </p:nvSpPr>
        <p:spPr>
          <a:xfrm>
            <a:off x="1624010" y="5129542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Прямоугольник 262"/>
          <p:cNvSpPr/>
          <p:nvPr/>
        </p:nvSpPr>
        <p:spPr>
          <a:xfrm>
            <a:off x="1443035" y="5224485"/>
            <a:ext cx="447676" cy="89535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>
            <a:off x="2581455" y="4740391"/>
            <a:ext cx="12506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-12 balls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73" name="Прямая соединительная линия 272"/>
          <p:cNvCxnSpPr/>
          <p:nvPr/>
        </p:nvCxnSpPr>
        <p:spPr>
          <a:xfrm flipV="1">
            <a:off x="1443035" y="5128156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767139" y="2855555"/>
            <a:ext cx="130174" cy="12704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4" name="Прямая соединительная линия 273"/>
          <p:cNvCxnSpPr/>
          <p:nvPr/>
        </p:nvCxnSpPr>
        <p:spPr>
          <a:xfrm flipV="1">
            <a:off x="1890711" y="5133095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5" name="Прямая соединительная линия 274"/>
          <p:cNvCxnSpPr/>
          <p:nvPr/>
        </p:nvCxnSpPr>
        <p:spPr>
          <a:xfrm flipV="1">
            <a:off x="1890711" y="6024894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77" name="Прямая соединительная линия 276"/>
          <p:cNvCxnSpPr/>
          <p:nvPr/>
        </p:nvCxnSpPr>
        <p:spPr>
          <a:xfrm flipV="1">
            <a:off x="1443034" y="6024893"/>
            <a:ext cx="180975" cy="9494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2" name="Овал 211"/>
          <p:cNvSpPr/>
          <p:nvPr/>
        </p:nvSpPr>
        <p:spPr>
          <a:xfrm>
            <a:off x="4260851" y="3443687"/>
            <a:ext cx="130174" cy="12704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Овал 222"/>
          <p:cNvSpPr/>
          <p:nvPr/>
        </p:nvSpPr>
        <p:spPr>
          <a:xfrm flipV="1">
            <a:off x="1541728" y="5571160"/>
            <a:ext cx="46845" cy="45719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Овал 225"/>
          <p:cNvSpPr/>
          <p:nvPr/>
        </p:nvSpPr>
        <p:spPr>
          <a:xfrm flipV="1">
            <a:off x="1789765" y="5850868"/>
            <a:ext cx="46845" cy="4571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7" name="Рисунок 22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81"/>
          <a:stretch/>
        </p:blipFill>
        <p:spPr>
          <a:xfrm>
            <a:off x="639411" y="2341562"/>
            <a:ext cx="2151896" cy="23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4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87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7" grpId="0"/>
      <p:bldP spid="111" grpId="0"/>
      <p:bldP spid="112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2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0" grpId="0" animBg="1"/>
      <p:bldP spid="152" grpId="0" animBg="1"/>
      <p:bldP spid="154" grpId="0" animBg="1"/>
      <p:bldP spid="155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2" grpId="0"/>
      <p:bldP spid="173" grpId="0" animBg="1"/>
      <p:bldP spid="175" grpId="0" animBg="1"/>
      <p:bldP spid="176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1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9" grpId="0" animBg="1"/>
      <p:bldP spid="211" grpId="0" animBg="1"/>
      <p:bldP spid="213" grpId="0" animBg="1"/>
      <p:bldP spid="214" grpId="0" animBg="1"/>
      <p:bldP spid="215" grpId="0" animBg="1"/>
      <p:bldP spid="216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4" grpId="0" animBg="1"/>
      <p:bldP spid="228" grpId="0"/>
      <p:bldP spid="229" grpId="0"/>
      <p:bldP spid="230" grpId="0"/>
      <p:bldP spid="238" grpId="0"/>
      <p:bldP spid="239" grpId="0"/>
      <p:bldP spid="245" grpId="0" animBg="1"/>
      <p:bldP spid="263" grpId="0" animBg="1"/>
      <p:bldP spid="272" grpId="0"/>
      <p:bldP spid="223" grpId="0" animBg="1"/>
      <p:bldP spid="2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81125" y="1257300"/>
            <a:ext cx="6096000" cy="2247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Cathode materials: doping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5272051"/>
              </p:ext>
            </p:extLst>
          </p:nvPr>
        </p:nvGraphicFramePr>
        <p:xfrm>
          <a:off x="619125" y="3552825"/>
          <a:ext cx="7886700" cy="321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71930" y="1331912"/>
            <a:ext cx="5914390" cy="207962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857375" y="3467100"/>
            <a:ext cx="0" cy="1162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09675" y="6047512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R</a:t>
            </a:r>
            <a:r>
              <a:rPr lang="en-US" sz="1100" dirty="0"/>
              <a:t>. A. Eremin, P. N. Zolotarev, O. Y. </a:t>
            </a:r>
            <a:r>
              <a:rPr lang="en-US" sz="1100" dirty="0" err="1"/>
              <a:t>Ivanshina</a:t>
            </a:r>
            <a:r>
              <a:rPr lang="en-US" sz="1100" dirty="0"/>
              <a:t> and I. A. </a:t>
            </a:r>
            <a:r>
              <a:rPr lang="en-US" sz="1100" dirty="0" err="1"/>
              <a:t>Bobrikov</a:t>
            </a:r>
            <a:r>
              <a:rPr lang="en-US" sz="1100" dirty="0"/>
              <a:t>, Li(</a:t>
            </a:r>
            <a:r>
              <a:rPr lang="en-US" sz="1100" dirty="0" err="1"/>
              <a:t>Ni,Co,Al</a:t>
            </a:r>
            <a:r>
              <a:rPr lang="en-US" sz="1100" dirty="0"/>
              <a:t>)O2 Cathode </a:t>
            </a:r>
            <a:r>
              <a:rPr lang="en-US" sz="1100" dirty="0" err="1"/>
              <a:t>Delithiation</a:t>
            </a:r>
            <a:r>
              <a:rPr lang="en-US" sz="1100" dirty="0"/>
              <a:t>: A Combination of Topological Analysis, Density Functional Theory, Neutron Diffraction, and Machine Learning Techniques, J. Phys. Chem. C, 2017, 121, 28293−28305.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43204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1400" y="1981198"/>
            <a:ext cx="1990721" cy="44862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electrolytes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29275" y="1981198"/>
            <a:ext cx="2854087" cy="4486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65389" y="1981197"/>
            <a:ext cx="2854087" cy="44862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8" name="Группа 57"/>
          <p:cNvGrpSpPr/>
          <p:nvPr/>
        </p:nvGrpSpPr>
        <p:grpSpPr>
          <a:xfrm>
            <a:off x="5629271" y="2300086"/>
            <a:ext cx="362334" cy="3784292"/>
            <a:chOff x="5629271" y="2166736"/>
            <a:chExt cx="362334" cy="3784292"/>
          </a:xfrm>
        </p:grpSpPr>
        <p:sp>
          <p:nvSpPr>
            <p:cNvPr id="7" name="Овал 6"/>
            <p:cNvSpPr/>
            <p:nvPr/>
          </p:nvSpPr>
          <p:spPr>
            <a:xfrm>
              <a:off x="5629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631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629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5631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5634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631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5986271" y="2300086"/>
            <a:ext cx="362334" cy="3784292"/>
            <a:chOff x="5986271" y="2166736"/>
            <a:chExt cx="362334" cy="3784292"/>
          </a:xfrm>
        </p:grpSpPr>
        <p:sp>
          <p:nvSpPr>
            <p:cNvPr id="8" name="Овал 7"/>
            <p:cNvSpPr/>
            <p:nvPr/>
          </p:nvSpPr>
          <p:spPr>
            <a:xfrm>
              <a:off x="598627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598893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8627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598894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9160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598893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343271" y="2294142"/>
            <a:ext cx="362334" cy="3784292"/>
            <a:chOff x="6343271" y="2160792"/>
            <a:chExt cx="362334" cy="3784292"/>
          </a:xfrm>
        </p:grpSpPr>
        <p:sp>
          <p:nvSpPr>
            <p:cNvPr id="9" name="Овал 8"/>
            <p:cNvSpPr/>
            <p:nvPr/>
          </p:nvSpPr>
          <p:spPr>
            <a:xfrm>
              <a:off x="634327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634593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34327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34594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34860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634593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701021" y="2294142"/>
            <a:ext cx="362334" cy="3784292"/>
            <a:chOff x="6701021" y="2160792"/>
            <a:chExt cx="362334" cy="3784292"/>
          </a:xfrm>
        </p:grpSpPr>
        <p:sp>
          <p:nvSpPr>
            <p:cNvPr id="10" name="Овал 9"/>
            <p:cNvSpPr/>
            <p:nvPr/>
          </p:nvSpPr>
          <p:spPr>
            <a:xfrm>
              <a:off x="670102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70368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70102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70369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70635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70368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058021" y="2300086"/>
            <a:ext cx="362334" cy="3784292"/>
            <a:chOff x="7058021" y="2166736"/>
            <a:chExt cx="362334" cy="3784292"/>
          </a:xfrm>
        </p:grpSpPr>
        <p:sp>
          <p:nvSpPr>
            <p:cNvPr id="11" name="Овал 10"/>
            <p:cNvSpPr/>
            <p:nvPr/>
          </p:nvSpPr>
          <p:spPr>
            <a:xfrm>
              <a:off x="7058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60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58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7060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063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7060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7415021" y="2300086"/>
            <a:ext cx="362334" cy="3784292"/>
            <a:chOff x="7415021" y="2166736"/>
            <a:chExt cx="362334" cy="3784292"/>
          </a:xfrm>
        </p:grpSpPr>
        <p:sp>
          <p:nvSpPr>
            <p:cNvPr id="12" name="Овал 11"/>
            <p:cNvSpPr/>
            <p:nvPr/>
          </p:nvSpPr>
          <p:spPr>
            <a:xfrm>
              <a:off x="7415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417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415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7417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7420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417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769358" y="2294141"/>
            <a:ext cx="362334" cy="3784292"/>
            <a:chOff x="7769358" y="2160791"/>
            <a:chExt cx="362334" cy="3784292"/>
          </a:xfrm>
        </p:grpSpPr>
        <p:sp>
          <p:nvSpPr>
            <p:cNvPr id="13" name="Овал 12"/>
            <p:cNvSpPr/>
            <p:nvPr/>
          </p:nvSpPr>
          <p:spPr>
            <a:xfrm>
              <a:off x="7769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772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769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7772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774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7772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126358" y="2294141"/>
            <a:ext cx="362334" cy="3784292"/>
            <a:chOff x="8126358" y="2160791"/>
            <a:chExt cx="362334" cy="3784292"/>
          </a:xfrm>
        </p:grpSpPr>
        <p:sp>
          <p:nvSpPr>
            <p:cNvPr id="14" name="Овал 13"/>
            <p:cNvSpPr/>
            <p:nvPr/>
          </p:nvSpPr>
          <p:spPr>
            <a:xfrm>
              <a:off x="8126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8129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8126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129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8131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8129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6558526" y="1373164"/>
            <a:ext cx="9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Cathode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1671574" y="1373164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Anode</a:t>
            </a:r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3739126" y="1373164"/>
            <a:ext cx="16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Solid electrolyte</a:t>
            </a:r>
            <a:endParaRPr lang="ru-RU" dirty="0"/>
          </a:p>
        </p:txBody>
      </p:sp>
      <p:grpSp>
        <p:nvGrpSpPr>
          <p:cNvPr id="126" name="Группа 125"/>
          <p:cNvGrpSpPr/>
          <p:nvPr/>
        </p:nvGrpSpPr>
        <p:grpSpPr>
          <a:xfrm>
            <a:off x="3691121" y="2294142"/>
            <a:ext cx="362334" cy="3784292"/>
            <a:chOff x="6701021" y="2160792"/>
            <a:chExt cx="362334" cy="3784292"/>
          </a:xfrm>
        </p:grpSpPr>
        <p:sp>
          <p:nvSpPr>
            <p:cNvPr id="127" name="Овал 126"/>
            <p:cNvSpPr/>
            <p:nvPr/>
          </p:nvSpPr>
          <p:spPr>
            <a:xfrm>
              <a:off x="6701025" y="216079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6703688" y="282632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6701021" y="3521538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6703692" y="422955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6706355" y="489508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6703688" y="559029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4048121" y="2300086"/>
            <a:ext cx="362334" cy="3784292"/>
            <a:chOff x="7058021" y="2166736"/>
            <a:chExt cx="362334" cy="3784292"/>
          </a:xfrm>
        </p:grpSpPr>
        <p:sp>
          <p:nvSpPr>
            <p:cNvPr id="139" name="Овал 138"/>
            <p:cNvSpPr/>
            <p:nvPr/>
          </p:nvSpPr>
          <p:spPr>
            <a:xfrm>
              <a:off x="7058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7060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7058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7060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7063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7060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4405121" y="2300086"/>
            <a:ext cx="362334" cy="3784292"/>
            <a:chOff x="7415021" y="2166736"/>
            <a:chExt cx="362334" cy="3784292"/>
          </a:xfrm>
        </p:grpSpPr>
        <p:sp>
          <p:nvSpPr>
            <p:cNvPr id="146" name="Овал 145"/>
            <p:cNvSpPr/>
            <p:nvPr/>
          </p:nvSpPr>
          <p:spPr>
            <a:xfrm>
              <a:off x="7415025" y="216673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7417688" y="283227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7415021" y="3527482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7417692" y="4235495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7420355" y="490103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7417688" y="559624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4759458" y="2294141"/>
            <a:ext cx="362334" cy="3784292"/>
            <a:chOff x="7769358" y="2160791"/>
            <a:chExt cx="362334" cy="3784292"/>
          </a:xfrm>
        </p:grpSpPr>
        <p:sp>
          <p:nvSpPr>
            <p:cNvPr id="153" name="Овал 152"/>
            <p:cNvSpPr/>
            <p:nvPr/>
          </p:nvSpPr>
          <p:spPr>
            <a:xfrm>
              <a:off x="7769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7772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769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7772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7774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7772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5116458" y="2294141"/>
            <a:ext cx="362334" cy="3784292"/>
            <a:chOff x="8126358" y="2160791"/>
            <a:chExt cx="362334" cy="3784292"/>
          </a:xfrm>
        </p:grpSpPr>
        <p:sp>
          <p:nvSpPr>
            <p:cNvPr id="160" name="Овал 159"/>
            <p:cNvSpPr/>
            <p:nvPr/>
          </p:nvSpPr>
          <p:spPr>
            <a:xfrm>
              <a:off x="8126362" y="2160791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8129025" y="282632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8126358" y="3521537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8129029" y="4229550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8131692" y="489508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8129025" y="5590296"/>
              <a:ext cx="357000" cy="35478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6892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32622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19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0.00324 L -0.21198 -0.000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21319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39 L -0.14775 -0.0009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2.59259E-6 L -0.29045 -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-0.38681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2875 0.0011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2868 -0.0011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3004 -0.001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2408 -0.00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electrolytes: modeling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69121471"/>
              </p:ext>
            </p:extLst>
          </p:nvPr>
        </p:nvGraphicFramePr>
        <p:xfrm>
          <a:off x="158750" y="1393824"/>
          <a:ext cx="8832850" cy="531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320" y="6449020"/>
            <a:ext cx="408980" cy="4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5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539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DFT-based study of the disordered solid electrolytes</vt:lpstr>
      <vt:lpstr>Motivation</vt:lpstr>
      <vt:lpstr>Cathode materials</vt:lpstr>
      <vt:lpstr>Purpose and Tasks </vt:lpstr>
      <vt:lpstr>Cathode materials: DFT models</vt:lpstr>
      <vt:lpstr>Cathode materials: doping</vt:lpstr>
      <vt:lpstr>Cathode materials: doping</vt:lpstr>
      <vt:lpstr>Solid electrolytes</vt:lpstr>
      <vt:lpstr>Solid electrolytes: modeling</vt:lpstr>
      <vt:lpstr>Nudged elastic band method</vt:lpstr>
      <vt:lpstr>Solid electrolytes: KFeO2</vt:lpstr>
      <vt:lpstr>Solid electrolytes: doping effect</vt:lpstr>
      <vt:lpstr>K1-xFe1-xTixO2: configurational space</vt:lpstr>
      <vt:lpstr>K1-xFe1-xTixO2: space of pathways</vt:lpstr>
      <vt:lpstr>K1-xFe1-xTixO2: space of pathways</vt:lpstr>
      <vt:lpstr>How to…</vt:lpstr>
      <vt:lpstr>Acknowledgements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DFT-based modeling of the structure of Co,Al-doped LiNiO2 cathode during delithiation</dc:title>
  <dc:creator>roman</dc:creator>
  <cp:lastModifiedBy>paulzolotoff</cp:lastModifiedBy>
  <cp:revision>75</cp:revision>
  <dcterms:created xsi:type="dcterms:W3CDTF">2017-09-26T11:42:58Z</dcterms:created>
  <dcterms:modified xsi:type="dcterms:W3CDTF">2018-04-23T09:40:55Z</dcterms:modified>
</cp:coreProperties>
</file>