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5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9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1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88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3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9717-8B29-A442-9DC5-FF8956051196}" type="datetimeFigureOut">
              <a:rPr lang="ru-RU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6F04-2128-D347-9C46-79A80C23901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4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07194"/>
            <a:ext cx="9144000" cy="4250606"/>
          </a:xfrm>
        </p:spPr>
        <p:txBody>
          <a:bodyPr>
            <a:normAutofit lnSpcReduction="10000"/>
          </a:bodyPr>
          <a:lstStyle/>
          <a:p>
            <a:r>
              <a:rPr lang="ru-RU" b="1"/>
              <a:t>Replacements</a:t>
            </a:r>
            <a:r>
              <a:rPr lang="ru-RU"/>
              <a:t> in Program: please, stay online</a:t>
            </a:r>
          </a:p>
          <a:p>
            <a:r>
              <a:rPr lang="af-ZA" b="1"/>
              <a:t>S</a:t>
            </a:r>
            <a:r>
              <a:rPr lang="ru-RU" b="1"/>
              <a:t>tudents talks</a:t>
            </a:r>
            <a:r>
              <a:rPr lang="ru-RU"/>
              <a:t>: preliminary program is on the board near Conference hall and you are welcome to participation</a:t>
            </a:r>
          </a:p>
          <a:p>
            <a:r>
              <a:rPr lang="ru-RU" b="1"/>
              <a:t>Excursions</a:t>
            </a:r>
            <a:r>
              <a:rPr lang="ru-RU"/>
              <a:t>: details later</a:t>
            </a:r>
          </a:p>
          <a:p>
            <a:r>
              <a:rPr lang="ru-RU" b="1"/>
              <a:t>Sunday</a:t>
            </a:r>
            <a:r>
              <a:rPr lang="ru-RU"/>
              <a:t>: free day + Reception in Hotel Dubna</a:t>
            </a:r>
          </a:p>
          <a:p>
            <a:r>
              <a:rPr lang="ru-RU" b="1"/>
              <a:t>Departure</a:t>
            </a:r>
            <a:r>
              <a:rPr lang="ru-RU"/>
              <a:t>: please, check your data in the list in Org.com room</a:t>
            </a:r>
          </a:p>
          <a:p>
            <a:r>
              <a:rPr lang="ru-RU" b="1"/>
              <a:t>Where can I get Lunch?</a:t>
            </a:r>
          </a:p>
          <a:p>
            <a:pPr marL="457200" indent="-457200">
              <a:buAutoNum type="alphaLcParenR"/>
            </a:pPr>
            <a:r>
              <a:rPr lang="af-ZA"/>
              <a:t>S</a:t>
            </a:r>
            <a:r>
              <a:rPr lang="ru-RU"/>
              <a:t>econd floor, a canteen (on left) + sitting places onthe opposite side</a:t>
            </a:r>
          </a:p>
          <a:p>
            <a:pPr marL="457200" indent="-457200">
              <a:buAutoNum type="alphaLcParenR"/>
            </a:pPr>
            <a:r>
              <a:rPr lang="ru-RU"/>
              <a:t>Pizzeroni – complex lunch 250 rub</a:t>
            </a:r>
          </a:p>
          <a:p>
            <a:pPr marL="457200" indent="-457200">
              <a:buAutoNum type="alphaLcParenR"/>
            </a:pPr>
            <a:r>
              <a:rPr lang="ru-RU"/>
              <a:t>Limonad- complex lunch about 250 rub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38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3</cp:revision>
  <dcterms:modified xsi:type="dcterms:W3CDTF">2018-08-20T07:15:34Z</dcterms:modified>
</cp:coreProperties>
</file>