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  <p:sldMasterId id="2147483653" r:id="rId2"/>
  </p:sldMasterIdLst>
  <p:notesMasterIdLst>
    <p:notesMasterId r:id="rId74"/>
  </p:notesMasterIdLst>
  <p:sldIdLst>
    <p:sldId id="438" r:id="rId3"/>
    <p:sldId id="257" r:id="rId4"/>
    <p:sldId id="365" r:id="rId5"/>
    <p:sldId id="260" r:id="rId6"/>
    <p:sldId id="316" r:id="rId7"/>
    <p:sldId id="392" r:id="rId8"/>
    <p:sldId id="295" r:id="rId9"/>
    <p:sldId id="454" r:id="rId10"/>
    <p:sldId id="329" r:id="rId11"/>
    <p:sldId id="428" r:id="rId12"/>
    <p:sldId id="347" r:id="rId13"/>
    <p:sldId id="319" r:id="rId14"/>
    <p:sldId id="439" r:id="rId15"/>
    <p:sldId id="440" r:id="rId16"/>
    <p:sldId id="441" r:id="rId17"/>
    <p:sldId id="442" r:id="rId18"/>
    <p:sldId id="447" r:id="rId19"/>
    <p:sldId id="448" r:id="rId20"/>
    <p:sldId id="371" r:id="rId21"/>
    <p:sldId id="455" r:id="rId22"/>
    <p:sldId id="456" r:id="rId23"/>
    <p:sldId id="445" r:id="rId24"/>
    <p:sldId id="446" r:id="rId25"/>
    <p:sldId id="449" r:id="rId26"/>
    <p:sldId id="450" r:id="rId27"/>
    <p:sldId id="444" r:id="rId28"/>
    <p:sldId id="396" r:id="rId29"/>
    <p:sldId id="472" r:id="rId30"/>
    <p:sldId id="473" r:id="rId31"/>
    <p:sldId id="407" r:id="rId32"/>
    <p:sldId id="406" r:id="rId33"/>
    <p:sldId id="452" r:id="rId34"/>
    <p:sldId id="430" r:id="rId35"/>
    <p:sldId id="431" r:id="rId36"/>
    <p:sldId id="451" r:id="rId37"/>
    <p:sldId id="453" r:id="rId38"/>
    <p:sldId id="404" r:id="rId39"/>
    <p:sldId id="286" r:id="rId40"/>
    <p:sldId id="403" r:id="rId41"/>
    <p:sldId id="372" r:id="rId42"/>
    <p:sldId id="273" r:id="rId43"/>
    <p:sldId id="358" r:id="rId44"/>
    <p:sldId id="360" r:id="rId45"/>
    <p:sldId id="457" r:id="rId46"/>
    <p:sldId id="458" r:id="rId47"/>
    <p:sldId id="459" r:id="rId48"/>
    <p:sldId id="460" r:id="rId49"/>
    <p:sldId id="461" r:id="rId50"/>
    <p:sldId id="462" r:id="rId51"/>
    <p:sldId id="435" r:id="rId52"/>
    <p:sldId id="436" r:id="rId53"/>
    <p:sldId id="437" r:id="rId54"/>
    <p:sldId id="463" r:id="rId55"/>
    <p:sldId id="464" r:id="rId56"/>
    <p:sldId id="465" r:id="rId57"/>
    <p:sldId id="466" r:id="rId58"/>
    <p:sldId id="467" r:id="rId59"/>
    <p:sldId id="468" r:id="rId60"/>
    <p:sldId id="469" r:id="rId61"/>
    <p:sldId id="470" r:id="rId62"/>
    <p:sldId id="471" r:id="rId63"/>
    <p:sldId id="277" r:id="rId64"/>
    <p:sldId id="278" r:id="rId65"/>
    <p:sldId id="425" r:id="rId66"/>
    <p:sldId id="426" r:id="rId67"/>
    <p:sldId id="427" r:id="rId68"/>
    <p:sldId id="422" r:id="rId69"/>
    <p:sldId id="423" r:id="rId70"/>
    <p:sldId id="424" r:id="rId71"/>
    <p:sldId id="421" r:id="rId72"/>
    <p:sldId id="443" r:id="rId73"/>
  </p:sldIdLst>
  <p:sldSz cx="9144000" cy="6858000" type="screen4x3"/>
  <p:notesSz cx="7102475" cy="10233025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defRPr sz="2000" kern="1200">
        <a:solidFill>
          <a:schemeClr val="bg1"/>
        </a:solidFill>
        <a:latin typeface="Arial" charset="0"/>
        <a:ea typeface="Microsoft YaHei" pitchFamily="34" charset="-122"/>
        <a:cs typeface="Arial" charset="0"/>
      </a:defRPr>
    </a:lvl1pPr>
    <a:lvl2pPr marL="742950" indent="-285750" algn="l" defTabSz="457200" rtl="0" fontAlgn="base">
      <a:spcBef>
        <a:spcPct val="0"/>
      </a:spcBef>
      <a:spcAft>
        <a:spcPct val="0"/>
      </a:spcAft>
      <a:defRPr sz="2000" kern="1200">
        <a:solidFill>
          <a:schemeClr val="bg1"/>
        </a:solidFill>
        <a:latin typeface="Arial" charset="0"/>
        <a:ea typeface="Microsoft YaHei" pitchFamily="34" charset="-122"/>
        <a:cs typeface="Arial" charset="0"/>
      </a:defRPr>
    </a:lvl2pPr>
    <a:lvl3pPr marL="1143000" indent="-228600" algn="l" defTabSz="457200" rtl="0" fontAlgn="base">
      <a:spcBef>
        <a:spcPct val="0"/>
      </a:spcBef>
      <a:spcAft>
        <a:spcPct val="0"/>
      </a:spcAft>
      <a:defRPr sz="2000" kern="1200">
        <a:solidFill>
          <a:schemeClr val="bg1"/>
        </a:solidFill>
        <a:latin typeface="Arial" charset="0"/>
        <a:ea typeface="Microsoft YaHei" pitchFamily="34" charset="-122"/>
        <a:cs typeface="Arial" charset="0"/>
      </a:defRPr>
    </a:lvl3pPr>
    <a:lvl4pPr marL="1600200" indent="-228600" algn="l" defTabSz="457200" rtl="0" fontAlgn="base">
      <a:spcBef>
        <a:spcPct val="0"/>
      </a:spcBef>
      <a:spcAft>
        <a:spcPct val="0"/>
      </a:spcAft>
      <a:defRPr sz="2000" kern="1200">
        <a:solidFill>
          <a:schemeClr val="bg1"/>
        </a:solidFill>
        <a:latin typeface="Arial" charset="0"/>
        <a:ea typeface="Microsoft YaHei" pitchFamily="34" charset="-122"/>
        <a:cs typeface="Arial" charset="0"/>
      </a:defRPr>
    </a:lvl4pPr>
    <a:lvl5pPr marL="2057400" indent="-228600" algn="l" defTabSz="457200" rtl="0" fontAlgn="base">
      <a:spcBef>
        <a:spcPct val="0"/>
      </a:spcBef>
      <a:spcAft>
        <a:spcPct val="0"/>
      </a:spcAft>
      <a:defRPr sz="2000" kern="1200">
        <a:solidFill>
          <a:schemeClr val="bg1"/>
        </a:solidFill>
        <a:latin typeface="Arial" charset="0"/>
        <a:ea typeface="Microsoft YaHei" pitchFamily="34" charset="-122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bg1"/>
        </a:solidFill>
        <a:latin typeface="Arial" charset="0"/>
        <a:ea typeface="Microsoft YaHei" pitchFamily="34" charset="-122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bg1"/>
        </a:solidFill>
        <a:latin typeface="Arial" charset="0"/>
        <a:ea typeface="Microsoft YaHei" pitchFamily="34" charset="-122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bg1"/>
        </a:solidFill>
        <a:latin typeface="Arial" charset="0"/>
        <a:ea typeface="Microsoft YaHei" pitchFamily="34" charset="-122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bg1"/>
        </a:solidFill>
        <a:latin typeface="Arial" charset="0"/>
        <a:ea typeface="Microsoft YaHei" pitchFamily="34" charset="-122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595" autoAdjust="0"/>
  </p:normalViewPr>
  <p:slideViewPr>
    <p:cSldViewPr>
      <p:cViewPr>
        <p:scale>
          <a:sx n="66" d="100"/>
          <a:sy n="66" d="100"/>
        </p:scale>
        <p:origin x="-1280" y="-3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14296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3223"/>
        <p:guide pos="223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7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0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7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551FA6-6E52-434A-87D5-30978EF350AA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A6737FD-0DE6-413F-9F1C-0AAA85BD9062}">
      <dgm:prSet phldrT="[Text]"/>
      <dgm:spPr>
        <a:solidFill>
          <a:srgbClr val="FFFF00">
            <a:alpha val="58000"/>
          </a:srgbClr>
        </a:solidFill>
        <a:ln>
          <a:solidFill>
            <a:srgbClr val="FFFF00"/>
          </a:solidFill>
        </a:ln>
      </dgm:spPr>
      <dgm:t>
        <a:bodyPr/>
        <a:lstStyle/>
        <a:p>
          <a:r>
            <a:rPr lang="en-US" dirty="0" err="1" smtClean="0"/>
            <a:t>Z_i</a:t>
          </a:r>
          <a:r>
            <a:rPr lang="en-US" dirty="0" smtClean="0"/>
            <a:t> next step</a:t>
          </a:r>
          <a:endParaRPr lang="en-US" dirty="0"/>
        </a:p>
      </dgm:t>
    </dgm:pt>
    <dgm:pt modelId="{805569EA-0A36-4AB2-9DE9-05E7062B404D}" type="parTrans" cxnId="{BE165959-E207-4C17-9A73-3CB609CC9934}">
      <dgm:prSet/>
      <dgm:spPr/>
      <dgm:t>
        <a:bodyPr/>
        <a:lstStyle/>
        <a:p>
          <a:endParaRPr lang="en-US"/>
        </a:p>
      </dgm:t>
    </dgm:pt>
    <dgm:pt modelId="{75F160BF-A2F9-4E47-8A20-3E735B2A03F4}" type="sibTrans" cxnId="{BE165959-E207-4C17-9A73-3CB609CC9934}">
      <dgm:prSet/>
      <dgm:spPr/>
      <dgm:t>
        <a:bodyPr/>
        <a:lstStyle/>
        <a:p>
          <a:endParaRPr lang="en-US"/>
        </a:p>
      </dgm:t>
    </dgm:pt>
    <dgm:pt modelId="{6B9B5055-6359-4727-9F92-40ED46409061}">
      <dgm:prSet phldrT="[Text]"/>
      <dgm:spPr>
        <a:gradFill rotWithShape="0">
          <a:gsLst>
            <a:gs pos="8000">
              <a:srgbClr val="000082"/>
            </a:gs>
            <a:gs pos="54000">
              <a:schemeClr val="accent3">
                <a:alpha val="80000"/>
              </a:schemeClr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0" scaled="1"/>
        </a:gradFill>
      </dgm:spPr>
      <dgm:t>
        <a:bodyPr/>
        <a:lstStyle/>
        <a:p>
          <a:r>
            <a:rPr lang="en-US" dirty="0" smtClean="0"/>
            <a:t>Time direction</a:t>
          </a:r>
          <a:endParaRPr lang="en-US" dirty="0"/>
        </a:p>
      </dgm:t>
    </dgm:pt>
    <dgm:pt modelId="{35EB736F-5065-46A3-9DCC-F5552FE732E8}" type="parTrans" cxnId="{7A86359E-64F3-4445-B415-43247D759963}">
      <dgm:prSet/>
      <dgm:spPr/>
      <dgm:t>
        <a:bodyPr/>
        <a:lstStyle/>
        <a:p>
          <a:endParaRPr lang="en-US"/>
        </a:p>
      </dgm:t>
    </dgm:pt>
    <dgm:pt modelId="{043F6683-C009-4E55-8F92-4C7CC6B9D60B}" type="sibTrans" cxnId="{7A86359E-64F3-4445-B415-43247D759963}">
      <dgm:prSet/>
      <dgm:spPr/>
      <dgm:t>
        <a:bodyPr/>
        <a:lstStyle/>
        <a:p>
          <a:endParaRPr lang="en-US"/>
        </a:p>
      </dgm:t>
    </dgm:pt>
    <dgm:pt modelId="{940009CB-D465-4C74-97FD-DF9AE4981A19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 smtClean="0"/>
            <a:t>Z_i+1</a:t>
          </a:r>
          <a:endParaRPr lang="en-US" dirty="0"/>
        </a:p>
      </dgm:t>
    </dgm:pt>
    <dgm:pt modelId="{15AADDE1-CDE2-42F4-B7AF-189C735957CB}" type="parTrans" cxnId="{8E6A81F1-725B-4E05-86BD-8878DD78873A}">
      <dgm:prSet/>
      <dgm:spPr>
        <a:ln>
          <a:headEnd type="triangle"/>
          <a:tailEnd type="arrow"/>
        </a:ln>
      </dgm:spPr>
      <dgm:t>
        <a:bodyPr/>
        <a:lstStyle/>
        <a:p>
          <a:endParaRPr lang="en-US"/>
        </a:p>
      </dgm:t>
    </dgm:pt>
    <dgm:pt modelId="{6086A18C-815A-446D-AEBE-5B699D2D2375}" type="sibTrans" cxnId="{8E6A81F1-725B-4E05-86BD-8878DD78873A}">
      <dgm:prSet/>
      <dgm:spPr/>
      <dgm:t>
        <a:bodyPr/>
        <a:lstStyle/>
        <a:p>
          <a:endParaRPr lang="en-US"/>
        </a:p>
      </dgm:t>
    </dgm:pt>
    <dgm:pt modelId="{E523399E-F30D-4FEC-9AC2-9DB78ED32D42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rgbClr val="FFFF00"/>
          </a:solidFill>
        </a:ln>
      </dgm:spPr>
      <dgm:t>
        <a:bodyPr/>
        <a:lstStyle/>
        <a:p>
          <a:r>
            <a:rPr lang="en-US" dirty="0" err="1" smtClean="0"/>
            <a:t>Z_i</a:t>
          </a:r>
          <a:r>
            <a:rPr lang="en-US" dirty="0" smtClean="0"/>
            <a:t>  initial</a:t>
          </a:r>
          <a:endParaRPr lang="en-US" dirty="0"/>
        </a:p>
      </dgm:t>
    </dgm:pt>
    <dgm:pt modelId="{FDC36C92-5324-409D-8D0E-88B2D0EF5CE9}" type="parTrans" cxnId="{C5208F29-FAAC-4A3E-808E-653655FB0942}">
      <dgm:prSet/>
      <dgm:spPr/>
      <dgm:t>
        <a:bodyPr/>
        <a:lstStyle/>
        <a:p>
          <a:endParaRPr lang="en-US"/>
        </a:p>
      </dgm:t>
    </dgm:pt>
    <dgm:pt modelId="{EC0FEBE1-451D-489C-A521-A03E18E2BD27}" type="sibTrans" cxnId="{C5208F29-FAAC-4A3E-808E-653655FB0942}">
      <dgm:prSet/>
      <dgm:spPr/>
      <dgm:t>
        <a:bodyPr/>
        <a:lstStyle/>
        <a:p>
          <a:endParaRPr lang="en-US"/>
        </a:p>
      </dgm:t>
    </dgm:pt>
    <dgm:pt modelId="{25372137-AFDC-4BD8-837E-2214D2243DB2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smtClean="0"/>
            <a:t>Z_i-1</a:t>
          </a:r>
          <a:endParaRPr lang="en-US" dirty="0"/>
        </a:p>
      </dgm:t>
    </dgm:pt>
    <dgm:pt modelId="{AEE6239D-F6EE-412C-BD01-67D81DDECB3A}" type="parTrans" cxnId="{F48A1B2C-88E5-4386-BDF8-BC39F329533D}">
      <dgm:prSet/>
      <dgm:spPr>
        <a:ln>
          <a:headEnd w="lg" len="lg"/>
          <a:tailEnd w="lg" len="lg"/>
        </a:ln>
      </dgm:spPr>
      <dgm:t>
        <a:bodyPr/>
        <a:lstStyle/>
        <a:p>
          <a:endParaRPr lang="en-US"/>
        </a:p>
      </dgm:t>
    </dgm:pt>
    <dgm:pt modelId="{764E51FE-4B9C-4E78-A308-0A55DDEC7289}" type="sibTrans" cxnId="{F48A1B2C-88E5-4386-BDF8-BC39F329533D}">
      <dgm:prSet/>
      <dgm:spPr/>
      <dgm:t>
        <a:bodyPr/>
        <a:lstStyle/>
        <a:p>
          <a:endParaRPr lang="en-US"/>
        </a:p>
      </dgm:t>
    </dgm:pt>
    <dgm:pt modelId="{BC1371C2-5264-4946-929B-AA97D25A1CB6}">
      <dgm:prSet phldrT="[Text]"/>
      <dgm:spPr/>
      <dgm:t>
        <a:bodyPr/>
        <a:lstStyle/>
        <a:p>
          <a:endParaRPr lang="en-US" dirty="0"/>
        </a:p>
      </dgm:t>
    </dgm:pt>
    <dgm:pt modelId="{B2A1666C-13CE-4B0B-B26F-69FB26958ED0}" type="parTrans" cxnId="{FDB4D155-3763-4A8A-AFE6-4F08E52C2202}">
      <dgm:prSet/>
      <dgm:spPr/>
      <dgm:t>
        <a:bodyPr/>
        <a:lstStyle/>
        <a:p>
          <a:endParaRPr lang="en-US"/>
        </a:p>
      </dgm:t>
    </dgm:pt>
    <dgm:pt modelId="{BA20224D-A54E-4458-A2C9-171F063EB8C5}" type="sibTrans" cxnId="{FDB4D155-3763-4A8A-AFE6-4F08E52C2202}">
      <dgm:prSet/>
      <dgm:spPr/>
      <dgm:t>
        <a:bodyPr/>
        <a:lstStyle/>
        <a:p>
          <a:endParaRPr lang="en-US"/>
        </a:p>
      </dgm:t>
    </dgm:pt>
    <dgm:pt modelId="{0444A438-09CC-4363-8685-DD84B7AAAACD}" type="pres">
      <dgm:prSet presAssocID="{84551FA6-6E52-434A-87D5-30978EF350A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1CAC4D6-B817-462B-8BC8-E651EDD67616}" type="pres">
      <dgm:prSet presAssocID="{CA6737FD-0DE6-413F-9F1C-0AAA85BD9062}" presName="centerShape" presStyleLbl="node0" presStyleIdx="0" presStyleCnt="1"/>
      <dgm:spPr/>
      <dgm:t>
        <a:bodyPr/>
        <a:lstStyle/>
        <a:p>
          <a:endParaRPr lang="en-US"/>
        </a:p>
      </dgm:t>
    </dgm:pt>
    <dgm:pt modelId="{7B8CA121-E8DA-42BF-97D9-E6CE0C7B6D73}" type="pres">
      <dgm:prSet presAssocID="{35EB736F-5065-46A3-9DCC-F5552FE732E8}" presName="Name9" presStyleLbl="parChTrans1D2" presStyleIdx="0" presStyleCnt="4"/>
      <dgm:spPr/>
      <dgm:t>
        <a:bodyPr/>
        <a:lstStyle/>
        <a:p>
          <a:endParaRPr lang="en-US"/>
        </a:p>
      </dgm:t>
    </dgm:pt>
    <dgm:pt modelId="{F3E2A0D3-9D10-4B0E-85A2-C8AADAB81C28}" type="pres">
      <dgm:prSet presAssocID="{35EB736F-5065-46A3-9DCC-F5552FE732E8}" presName="connTx" presStyleLbl="parChTrans1D2" presStyleIdx="0" presStyleCnt="4"/>
      <dgm:spPr/>
      <dgm:t>
        <a:bodyPr/>
        <a:lstStyle/>
        <a:p>
          <a:endParaRPr lang="en-US"/>
        </a:p>
      </dgm:t>
    </dgm:pt>
    <dgm:pt modelId="{3FAC5C2B-DB76-4630-9D7D-18477BB59B19}" type="pres">
      <dgm:prSet presAssocID="{6B9B5055-6359-4727-9F92-40ED46409061}" presName="node" presStyleLbl="node1" presStyleIdx="0" presStyleCnt="4" custScaleX="192264">
        <dgm:presLayoutVars>
          <dgm:bulletEnabled val="1"/>
        </dgm:presLayoutVars>
      </dgm:prSet>
      <dgm:spPr>
        <a:prstGeom prst="upArrow">
          <a:avLst/>
        </a:prstGeom>
      </dgm:spPr>
      <dgm:t>
        <a:bodyPr/>
        <a:lstStyle/>
        <a:p>
          <a:endParaRPr lang="en-US"/>
        </a:p>
      </dgm:t>
    </dgm:pt>
    <dgm:pt modelId="{7584DCEF-AEC2-47E3-9097-661AAD279C70}" type="pres">
      <dgm:prSet presAssocID="{15AADDE1-CDE2-42F4-B7AF-189C735957CB}" presName="Name9" presStyleLbl="parChTrans1D2" presStyleIdx="1" presStyleCnt="4"/>
      <dgm:spPr/>
      <dgm:t>
        <a:bodyPr/>
        <a:lstStyle/>
        <a:p>
          <a:endParaRPr lang="en-US"/>
        </a:p>
      </dgm:t>
    </dgm:pt>
    <dgm:pt modelId="{5058EBC9-A4FD-4F63-91B6-239CA829BE61}" type="pres">
      <dgm:prSet presAssocID="{15AADDE1-CDE2-42F4-B7AF-189C735957CB}" presName="connTx" presStyleLbl="parChTrans1D2" presStyleIdx="1" presStyleCnt="4"/>
      <dgm:spPr/>
      <dgm:t>
        <a:bodyPr/>
        <a:lstStyle/>
        <a:p>
          <a:endParaRPr lang="en-US"/>
        </a:p>
      </dgm:t>
    </dgm:pt>
    <dgm:pt modelId="{BB6C0B2D-EE58-4923-B1B3-ECF54B001E25}" type="pres">
      <dgm:prSet presAssocID="{940009CB-D465-4C74-97FD-DF9AE4981A19}" presName="node" presStyleLbl="node1" presStyleIdx="1" presStyleCnt="4" custRadScaleRad="207454" custRadScaleInc="-12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6669E7-AA58-4EA2-B70B-A5252A7989CE}" type="pres">
      <dgm:prSet presAssocID="{FDC36C92-5324-409D-8D0E-88B2D0EF5CE9}" presName="Name9" presStyleLbl="parChTrans1D2" presStyleIdx="2" presStyleCnt="4"/>
      <dgm:spPr/>
      <dgm:t>
        <a:bodyPr/>
        <a:lstStyle/>
        <a:p>
          <a:endParaRPr lang="en-US"/>
        </a:p>
      </dgm:t>
    </dgm:pt>
    <dgm:pt modelId="{C552D68F-42FE-4F6A-A2EE-60E026E49540}" type="pres">
      <dgm:prSet presAssocID="{FDC36C92-5324-409D-8D0E-88B2D0EF5CE9}" presName="connTx" presStyleLbl="parChTrans1D2" presStyleIdx="2" presStyleCnt="4"/>
      <dgm:spPr/>
      <dgm:t>
        <a:bodyPr/>
        <a:lstStyle/>
        <a:p>
          <a:endParaRPr lang="en-US"/>
        </a:p>
      </dgm:t>
    </dgm:pt>
    <dgm:pt modelId="{F2EB855B-C561-4EA8-AF35-9F2568FBC79D}" type="pres">
      <dgm:prSet presAssocID="{E523399E-F30D-4FEC-9AC2-9DB78ED32D42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902E51-EA97-4BCF-92B6-9AC8C0614A02}" type="pres">
      <dgm:prSet presAssocID="{AEE6239D-F6EE-412C-BD01-67D81DDECB3A}" presName="Name9" presStyleLbl="parChTrans1D2" presStyleIdx="3" presStyleCnt="4"/>
      <dgm:spPr/>
      <dgm:t>
        <a:bodyPr/>
        <a:lstStyle/>
        <a:p>
          <a:endParaRPr lang="en-US"/>
        </a:p>
      </dgm:t>
    </dgm:pt>
    <dgm:pt modelId="{B759EB97-FC20-4396-8AEF-DFE069F7B5A2}" type="pres">
      <dgm:prSet presAssocID="{AEE6239D-F6EE-412C-BD01-67D81DDECB3A}" presName="connTx" presStyleLbl="parChTrans1D2" presStyleIdx="3" presStyleCnt="4"/>
      <dgm:spPr/>
      <dgm:t>
        <a:bodyPr/>
        <a:lstStyle/>
        <a:p>
          <a:endParaRPr lang="en-US"/>
        </a:p>
      </dgm:t>
    </dgm:pt>
    <dgm:pt modelId="{87C95CD1-CCE6-4D98-AABC-A19EF0160F36}" type="pres">
      <dgm:prSet presAssocID="{25372137-AFDC-4BD8-837E-2214D2243DB2}" presName="node" presStyleLbl="node1" presStyleIdx="3" presStyleCnt="4" custRadScaleRad="206806" custRadScaleInc="3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B27F16C-8E2B-42AF-81F6-A9C21231BDD2}" type="presOf" srcId="{AEE6239D-F6EE-412C-BD01-67D81DDECB3A}" destId="{B759EB97-FC20-4396-8AEF-DFE069F7B5A2}" srcOrd="1" destOrd="0" presId="urn:microsoft.com/office/officeart/2005/8/layout/radial1"/>
    <dgm:cxn modelId="{5E5E021A-D139-4FA6-9CCC-1691AF41C623}" type="presOf" srcId="{FDC36C92-5324-409D-8D0E-88B2D0EF5CE9}" destId="{526669E7-AA58-4EA2-B70B-A5252A7989CE}" srcOrd="0" destOrd="0" presId="urn:microsoft.com/office/officeart/2005/8/layout/radial1"/>
    <dgm:cxn modelId="{432A0495-F49D-41F5-921D-9DF39E158086}" type="presOf" srcId="{E523399E-F30D-4FEC-9AC2-9DB78ED32D42}" destId="{F2EB855B-C561-4EA8-AF35-9F2568FBC79D}" srcOrd="0" destOrd="0" presId="urn:microsoft.com/office/officeart/2005/8/layout/radial1"/>
    <dgm:cxn modelId="{7A86359E-64F3-4445-B415-43247D759963}" srcId="{CA6737FD-0DE6-413F-9F1C-0AAA85BD9062}" destId="{6B9B5055-6359-4727-9F92-40ED46409061}" srcOrd="0" destOrd="0" parTransId="{35EB736F-5065-46A3-9DCC-F5552FE732E8}" sibTransId="{043F6683-C009-4E55-8F92-4C7CC6B9D60B}"/>
    <dgm:cxn modelId="{8E6A81F1-725B-4E05-86BD-8878DD78873A}" srcId="{CA6737FD-0DE6-413F-9F1C-0AAA85BD9062}" destId="{940009CB-D465-4C74-97FD-DF9AE4981A19}" srcOrd="1" destOrd="0" parTransId="{15AADDE1-CDE2-42F4-B7AF-189C735957CB}" sibTransId="{6086A18C-815A-446D-AEBE-5B699D2D2375}"/>
    <dgm:cxn modelId="{A5EA5FCF-6457-4F0D-B861-3C94C87D0018}" type="presOf" srcId="{6B9B5055-6359-4727-9F92-40ED46409061}" destId="{3FAC5C2B-DB76-4630-9D7D-18477BB59B19}" srcOrd="0" destOrd="0" presId="urn:microsoft.com/office/officeart/2005/8/layout/radial1"/>
    <dgm:cxn modelId="{8823B4A4-59B4-4E8A-850B-ECCC3F5C6D4B}" type="presOf" srcId="{84551FA6-6E52-434A-87D5-30978EF350AA}" destId="{0444A438-09CC-4363-8685-DD84B7AAAACD}" srcOrd="0" destOrd="0" presId="urn:microsoft.com/office/officeart/2005/8/layout/radial1"/>
    <dgm:cxn modelId="{B929B838-122B-4550-974D-B7072B934E1C}" type="presOf" srcId="{940009CB-D465-4C74-97FD-DF9AE4981A19}" destId="{BB6C0B2D-EE58-4923-B1B3-ECF54B001E25}" srcOrd="0" destOrd="0" presId="urn:microsoft.com/office/officeart/2005/8/layout/radial1"/>
    <dgm:cxn modelId="{F48A1B2C-88E5-4386-BDF8-BC39F329533D}" srcId="{CA6737FD-0DE6-413F-9F1C-0AAA85BD9062}" destId="{25372137-AFDC-4BD8-837E-2214D2243DB2}" srcOrd="3" destOrd="0" parTransId="{AEE6239D-F6EE-412C-BD01-67D81DDECB3A}" sibTransId="{764E51FE-4B9C-4E78-A308-0A55DDEC7289}"/>
    <dgm:cxn modelId="{3294E7E8-1985-4C35-B6E6-A7CEB9A199E1}" type="presOf" srcId="{15AADDE1-CDE2-42F4-B7AF-189C735957CB}" destId="{7584DCEF-AEC2-47E3-9097-661AAD279C70}" srcOrd="0" destOrd="0" presId="urn:microsoft.com/office/officeart/2005/8/layout/radial1"/>
    <dgm:cxn modelId="{BE165959-E207-4C17-9A73-3CB609CC9934}" srcId="{84551FA6-6E52-434A-87D5-30978EF350AA}" destId="{CA6737FD-0DE6-413F-9F1C-0AAA85BD9062}" srcOrd="0" destOrd="0" parTransId="{805569EA-0A36-4AB2-9DE9-05E7062B404D}" sibTransId="{75F160BF-A2F9-4E47-8A20-3E735B2A03F4}"/>
    <dgm:cxn modelId="{59F1751B-5ABA-467C-89F3-92A2239BE97D}" type="presOf" srcId="{35EB736F-5065-46A3-9DCC-F5552FE732E8}" destId="{F3E2A0D3-9D10-4B0E-85A2-C8AADAB81C28}" srcOrd="1" destOrd="0" presId="urn:microsoft.com/office/officeart/2005/8/layout/radial1"/>
    <dgm:cxn modelId="{7F94A790-278E-4934-8E0D-5E6063A5C074}" type="presOf" srcId="{35EB736F-5065-46A3-9DCC-F5552FE732E8}" destId="{7B8CA121-E8DA-42BF-97D9-E6CE0C7B6D73}" srcOrd="0" destOrd="0" presId="urn:microsoft.com/office/officeart/2005/8/layout/radial1"/>
    <dgm:cxn modelId="{33D831D1-E112-43D3-8DD9-053AEE8751A2}" type="presOf" srcId="{FDC36C92-5324-409D-8D0E-88B2D0EF5CE9}" destId="{C552D68F-42FE-4F6A-A2EE-60E026E49540}" srcOrd="1" destOrd="0" presId="urn:microsoft.com/office/officeart/2005/8/layout/radial1"/>
    <dgm:cxn modelId="{7735217D-21CD-4377-AC3D-0C61A4764586}" type="presOf" srcId="{CA6737FD-0DE6-413F-9F1C-0AAA85BD9062}" destId="{F1CAC4D6-B817-462B-8BC8-E651EDD67616}" srcOrd="0" destOrd="0" presId="urn:microsoft.com/office/officeart/2005/8/layout/radial1"/>
    <dgm:cxn modelId="{82A729EC-5382-45BF-940E-D74118837D9B}" type="presOf" srcId="{25372137-AFDC-4BD8-837E-2214D2243DB2}" destId="{87C95CD1-CCE6-4D98-AABC-A19EF0160F36}" srcOrd="0" destOrd="0" presId="urn:microsoft.com/office/officeart/2005/8/layout/radial1"/>
    <dgm:cxn modelId="{FDB4D155-3763-4A8A-AFE6-4F08E52C2202}" srcId="{84551FA6-6E52-434A-87D5-30978EF350AA}" destId="{BC1371C2-5264-4946-929B-AA97D25A1CB6}" srcOrd="1" destOrd="0" parTransId="{B2A1666C-13CE-4B0B-B26F-69FB26958ED0}" sibTransId="{BA20224D-A54E-4458-A2C9-171F063EB8C5}"/>
    <dgm:cxn modelId="{C5208F29-FAAC-4A3E-808E-653655FB0942}" srcId="{CA6737FD-0DE6-413F-9F1C-0AAA85BD9062}" destId="{E523399E-F30D-4FEC-9AC2-9DB78ED32D42}" srcOrd="2" destOrd="0" parTransId="{FDC36C92-5324-409D-8D0E-88B2D0EF5CE9}" sibTransId="{EC0FEBE1-451D-489C-A521-A03E18E2BD27}"/>
    <dgm:cxn modelId="{7CA560BC-07F0-4AAC-92EA-901100011F65}" type="presOf" srcId="{15AADDE1-CDE2-42F4-B7AF-189C735957CB}" destId="{5058EBC9-A4FD-4F63-91B6-239CA829BE61}" srcOrd="1" destOrd="0" presId="urn:microsoft.com/office/officeart/2005/8/layout/radial1"/>
    <dgm:cxn modelId="{3BB4BCA7-C513-43C1-A336-E7B610D60F02}" type="presOf" srcId="{AEE6239D-F6EE-412C-BD01-67D81DDECB3A}" destId="{B0902E51-EA97-4BCF-92B6-9AC8C0614A02}" srcOrd="0" destOrd="0" presId="urn:microsoft.com/office/officeart/2005/8/layout/radial1"/>
    <dgm:cxn modelId="{25A75F2C-F881-4297-82BB-F8274546303F}" type="presParOf" srcId="{0444A438-09CC-4363-8685-DD84B7AAAACD}" destId="{F1CAC4D6-B817-462B-8BC8-E651EDD67616}" srcOrd="0" destOrd="0" presId="urn:microsoft.com/office/officeart/2005/8/layout/radial1"/>
    <dgm:cxn modelId="{C5EE40C7-52C1-4487-AE41-79BBEEC953FC}" type="presParOf" srcId="{0444A438-09CC-4363-8685-DD84B7AAAACD}" destId="{7B8CA121-E8DA-42BF-97D9-E6CE0C7B6D73}" srcOrd="1" destOrd="0" presId="urn:microsoft.com/office/officeart/2005/8/layout/radial1"/>
    <dgm:cxn modelId="{C8E83D06-4407-4146-B66A-7945BD257DBF}" type="presParOf" srcId="{7B8CA121-E8DA-42BF-97D9-E6CE0C7B6D73}" destId="{F3E2A0D3-9D10-4B0E-85A2-C8AADAB81C28}" srcOrd="0" destOrd="0" presId="urn:microsoft.com/office/officeart/2005/8/layout/radial1"/>
    <dgm:cxn modelId="{AD7A0F6C-AB09-431A-BA99-185AB61FD0B6}" type="presParOf" srcId="{0444A438-09CC-4363-8685-DD84B7AAAACD}" destId="{3FAC5C2B-DB76-4630-9D7D-18477BB59B19}" srcOrd="2" destOrd="0" presId="urn:microsoft.com/office/officeart/2005/8/layout/radial1"/>
    <dgm:cxn modelId="{DE83D6CC-C02F-4FC2-9F26-49671B233E1B}" type="presParOf" srcId="{0444A438-09CC-4363-8685-DD84B7AAAACD}" destId="{7584DCEF-AEC2-47E3-9097-661AAD279C70}" srcOrd="3" destOrd="0" presId="urn:microsoft.com/office/officeart/2005/8/layout/radial1"/>
    <dgm:cxn modelId="{C2F9B5F4-236C-4920-9A01-EF7A1EEED374}" type="presParOf" srcId="{7584DCEF-AEC2-47E3-9097-661AAD279C70}" destId="{5058EBC9-A4FD-4F63-91B6-239CA829BE61}" srcOrd="0" destOrd="0" presId="urn:microsoft.com/office/officeart/2005/8/layout/radial1"/>
    <dgm:cxn modelId="{E968AD3C-9FE3-4F24-80E0-41D130EE75F1}" type="presParOf" srcId="{0444A438-09CC-4363-8685-DD84B7AAAACD}" destId="{BB6C0B2D-EE58-4923-B1B3-ECF54B001E25}" srcOrd="4" destOrd="0" presId="urn:microsoft.com/office/officeart/2005/8/layout/radial1"/>
    <dgm:cxn modelId="{978C681C-56C8-48D5-A239-4227DB87379D}" type="presParOf" srcId="{0444A438-09CC-4363-8685-DD84B7AAAACD}" destId="{526669E7-AA58-4EA2-B70B-A5252A7989CE}" srcOrd="5" destOrd="0" presId="urn:microsoft.com/office/officeart/2005/8/layout/radial1"/>
    <dgm:cxn modelId="{372A8BD9-60BA-4C11-94B6-A8550930D41B}" type="presParOf" srcId="{526669E7-AA58-4EA2-B70B-A5252A7989CE}" destId="{C552D68F-42FE-4F6A-A2EE-60E026E49540}" srcOrd="0" destOrd="0" presId="urn:microsoft.com/office/officeart/2005/8/layout/radial1"/>
    <dgm:cxn modelId="{19E761B5-EA3F-4BEB-9677-055154D30266}" type="presParOf" srcId="{0444A438-09CC-4363-8685-DD84B7AAAACD}" destId="{F2EB855B-C561-4EA8-AF35-9F2568FBC79D}" srcOrd="6" destOrd="0" presId="urn:microsoft.com/office/officeart/2005/8/layout/radial1"/>
    <dgm:cxn modelId="{CE36D00A-1CDB-43BC-BD56-C35DE2A4A0A8}" type="presParOf" srcId="{0444A438-09CC-4363-8685-DD84B7AAAACD}" destId="{B0902E51-EA97-4BCF-92B6-9AC8C0614A02}" srcOrd="7" destOrd="0" presId="urn:microsoft.com/office/officeart/2005/8/layout/radial1"/>
    <dgm:cxn modelId="{89230D7B-1451-4809-A0F1-9847AF8AF733}" type="presParOf" srcId="{B0902E51-EA97-4BCF-92B6-9AC8C0614A02}" destId="{B759EB97-FC20-4396-8AEF-DFE069F7B5A2}" srcOrd="0" destOrd="0" presId="urn:microsoft.com/office/officeart/2005/8/layout/radial1"/>
    <dgm:cxn modelId="{3C3A3039-8D56-432B-BCC8-40B28F933D33}" type="presParOf" srcId="{0444A438-09CC-4363-8685-DD84B7AAAACD}" destId="{87C95CD1-CCE6-4D98-AABC-A19EF0160F36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B1B50A-A562-4000-AF62-C2D12A71D66F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773C2A56-C117-4798-8B72-7809A6710A50}">
      <dgm:prSet phldrT="[Text]" custT="1"/>
      <dgm:spPr/>
      <dgm:t>
        <a:bodyPr/>
        <a:lstStyle/>
        <a:p>
          <a:r>
            <a:rPr lang="en-US" sz="2400" dirty="0" err="1" smtClean="0">
              <a:solidFill>
                <a:srgbClr val="FF0000"/>
              </a:solidFill>
            </a:rPr>
            <a:t>L</a:t>
          </a:r>
          <a:r>
            <a:rPr lang="en-US" sz="2400" dirty="0" err="1" smtClean="0"/>
            <a:t>_</a:t>
          </a:r>
          <a:r>
            <a:rPr lang="en-US" sz="2000" dirty="0" err="1" smtClean="0">
              <a:solidFill>
                <a:srgbClr val="00B050"/>
              </a:solidFill>
            </a:rPr>
            <a:t>conductivity</a:t>
          </a:r>
          <a:endParaRPr lang="en-US" sz="2400" dirty="0">
            <a:solidFill>
              <a:srgbClr val="00B050"/>
            </a:solidFill>
          </a:endParaRPr>
        </a:p>
      </dgm:t>
    </dgm:pt>
    <dgm:pt modelId="{B1CFE871-C006-4054-B290-07B4C52CF376}" type="parTrans" cxnId="{2C968442-6ED8-416F-BC5B-E1B7BC57330B}">
      <dgm:prSet/>
      <dgm:spPr/>
      <dgm:t>
        <a:bodyPr/>
        <a:lstStyle/>
        <a:p>
          <a:endParaRPr lang="en-US"/>
        </a:p>
      </dgm:t>
    </dgm:pt>
    <dgm:pt modelId="{4C79DA52-2B98-44E4-A0B3-85E9128FF6B4}" type="sibTrans" cxnId="{2C968442-6ED8-416F-BC5B-E1B7BC57330B}">
      <dgm:prSet/>
      <dgm:spPr/>
      <dgm:t>
        <a:bodyPr/>
        <a:lstStyle/>
        <a:p>
          <a:endParaRPr lang="en-US"/>
        </a:p>
      </dgm:t>
    </dgm:pt>
    <dgm:pt modelId="{3300BAC9-E311-4BA2-ACF2-9298CE48FC3A}">
      <dgm:prSet phldrT="[Text]" custT="1"/>
      <dgm:spPr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accent2"/>
          </a:solidFill>
        </a:ln>
      </dgm:spPr>
      <dgm:t>
        <a:bodyPr/>
        <a:lstStyle/>
        <a:p>
          <a:r>
            <a:rPr lang="en-US" sz="1800" dirty="0" smtClean="0">
              <a:solidFill>
                <a:schemeClr val="accent5">
                  <a:lumMod val="50000"/>
                </a:schemeClr>
              </a:solidFill>
            </a:rPr>
            <a:t>Outer Crust of  NS</a:t>
          </a:r>
        </a:p>
        <a:p>
          <a:r>
            <a:rPr lang="en-US" sz="1800" dirty="0" smtClean="0">
              <a:solidFill>
                <a:schemeClr val="accent5">
                  <a:lumMod val="50000"/>
                </a:schemeClr>
              </a:solidFill>
            </a:rPr>
            <a:t>r = R</a:t>
          </a:r>
          <a:endParaRPr lang="en-US" sz="1800" dirty="0">
            <a:solidFill>
              <a:schemeClr val="accent5">
                <a:lumMod val="50000"/>
              </a:schemeClr>
            </a:solidFill>
          </a:endParaRPr>
        </a:p>
      </dgm:t>
    </dgm:pt>
    <dgm:pt modelId="{97A2F409-D92E-483B-8241-0A09EEA540C6}" type="parTrans" cxnId="{02A6E043-6A40-43CA-82D3-84C0DA22F998}">
      <dgm:prSet/>
      <dgm:spPr/>
      <dgm:t>
        <a:bodyPr/>
        <a:lstStyle/>
        <a:p>
          <a:endParaRPr lang="en-US"/>
        </a:p>
      </dgm:t>
    </dgm:pt>
    <dgm:pt modelId="{2621590D-3403-42FA-8DD6-95FB3DDEB2E7}" type="sibTrans" cxnId="{02A6E043-6A40-43CA-82D3-84C0DA22F998}">
      <dgm:prSet/>
      <dgm:spPr/>
      <dgm:t>
        <a:bodyPr/>
        <a:lstStyle/>
        <a:p>
          <a:endParaRPr lang="en-US"/>
        </a:p>
      </dgm:t>
    </dgm:pt>
    <dgm:pt modelId="{4B3E76E1-ED42-4F2E-9AD5-C8311E49D0F2}">
      <dgm:prSet phldrT="[Text]" custT="1"/>
      <dgm:spPr/>
      <dgm:t>
        <a:bodyPr/>
        <a:lstStyle/>
        <a:p>
          <a:r>
            <a:rPr lang="en-US" sz="2400" dirty="0" err="1" smtClean="0">
              <a:solidFill>
                <a:srgbClr val="FF0000"/>
              </a:solidFill>
            </a:rPr>
            <a:t>L</a:t>
          </a:r>
          <a:r>
            <a:rPr lang="en-US" sz="2400" dirty="0" err="1" smtClean="0"/>
            <a:t>_</a:t>
          </a:r>
          <a:r>
            <a:rPr lang="en-US" sz="2000" dirty="0" err="1" smtClean="0">
              <a:solidFill>
                <a:srgbClr val="FF0000"/>
              </a:solidFill>
            </a:rPr>
            <a:t>photons</a:t>
          </a:r>
          <a:endParaRPr lang="en-US" sz="2000" dirty="0">
            <a:solidFill>
              <a:srgbClr val="FF0000"/>
            </a:solidFill>
          </a:endParaRPr>
        </a:p>
      </dgm:t>
    </dgm:pt>
    <dgm:pt modelId="{6A0BEDF5-28A5-4EAD-9B40-4FB5A0A870EA}" type="parTrans" cxnId="{5812353C-191F-48E2-8934-38F26994EDB4}">
      <dgm:prSet/>
      <dgm:spPr/>
      <dgm:t>
        <a:bodyPr/>
        <a:lstStyle/>
        <a:p>
          <a:endParaRPr lang="en-US"/>
        </a:p>
      </dgm:t>
    </dgm:pt>
    <dgm:pt modelId="{2A69915A-5633-4C22-9454-D2135AEFEA68}" type="sibTrans" cxnId="{5812353C-191F-48E2-8934-38F26994EDB4}">
      <dgm:prSet/>
      <dgm:spPr/>
      <dgm:t>
        <a:bodyPr/>
        <a:lstStyle/>
        <a:p>
          <a:endParaRPr lang="en-US"/>
        </a:p>
      </dgm:t>
    </dgm:pt>
    <dgm:pt modelId="{BADA920B-878E-4639-9015-DA12D1C54B81}" type="pres">
      <dgm:prSet presAssocID="{A8B1B50A-A562-4000-AF62-C2D12A71D66F}" presName="Name0" presStyleCnt="0">
        <dgm:presLayoutVars>
          <dgm:dir/>
          <dgm:resizeHandles val="exact"/>
        </dgm:presLayoutVars>
      </dgm:prSet>
      <dgm:spPr/>
    </dgm:pt>
    <dgm:pt modelId="{32C2A5C4-5473-4C35-8284-E204BF94FC94}" type="pres">
      <dgm:prSet presAssocID="{A8B1B50A-A562-4000-AF62-C2D12A71D66F}" presName="arrow" presStyleLbl="bgShp" presStyleIdx="0" presStyleCnt="1"/>
      <dgm:spPr>
        <a:gradFill rotWithShape="0">
          <a:gsLst>
            <a:gs pos="800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0" scaled="1"/>
        </a:gradFill>
        <a:ln w="6350" cap="flat" cmpd="sng">
          <a:miter lim="800000"/>
        </a:ln>
      </dgm:spPr>
    </dgm:pt>
    <dgm:pt modelId="{89739F4B-DAAA-4AF2-886C-84576219E716}" type="pres">
      <dgm:prSet presAssocID="{A8B1B50A-A562-4000-AF62-C2D12A71D66F}" presName="points" presStyleCnt="0"/>
      <dgm:spPr/>
    </dgm:pt>
    <dgm:pt modelId="{790A51D8-AD14-4DB9-B521-CE461EF761D6}" type="pres">
      <dgm:prSet presAssocID="{773C2A56-C117-4798-8B72-7809A6710A50}" presName="compositeA" presStyleCnt="0"/>
      <dgm:spPr/>
    </dgm:pt>
    <dgm:pt modelId="{92396507-993A-4E75-8299-5773C167045A}" type="pres">
      <dgm:prSet presAssocID="{773C2A56-C117-4798-8B72-7809A6710A50}" presName="textA" presStyleLbl="revTx" presStyleIdx="0" presStyleCnt="3" custScaleX="2190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9ADA2-FFA6-4033-AACF-CF4CDDE43002}" type="pres">
      <dgm:prSet presAssocID="{773C2A56-C117-4798-8B72-7809A6710A50}" presName="circleA" presStyleLbl="node1" presStyleIdx="0" presStyleCnt="3" custLinFactNeighborX="-40210"/>
      <dgm:spPr/>
    </dgm:pt>
    <dgm:pt modelId="{0AC44A87-EB25-4847-B72A-D1146FA55E2D}" type="pres">
      <dgm:prSet presAssocID="{773C2A56-C117-4798-8B72-7809A6710A50}" presName="spaceA" presStyleCnt="0"/>
      <dgm:spPr/>
    </dgm:pt>
    <dgm:pt modelId="{03EA9C85-103E-4043-B119-0A56373C4A41}" type="pres">
      <dgm:prSet presAssocID="{4C79DA52-2B98-44E4-A0B3-85E9128FF6B4}" presName="space" presStyleCnt="0"/>
      <dgm:spPr/>
    </dgm:pt>
    <dgm:pt modelId="{582D239D-0B44-4286-A37B-67F94C1EB0E6}" type="pres">
      <dgm:prSet presAssocID="{3300BAC9-E311-4BA2-ACF2-9298CE48FC3A}" presName="compositeB" presStyleCnt="0"/>
      <dgm:spPr/>
    </dgm:pt>
    <dgm:pt modelId="{91D48F44-43C9-4F3D-B23C-44D41B63D396}" type="pres">
      <dgm:prSet presAssocID="{3300BAC9-E311-4BA2-ACF2-9298CE48FC3A}" presName="textB" presStyleLbl="revTx" presStyleIdx="1" presStyleCnt="3" custScaleX="1867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D348B6-FACB-4B10-B288-9299AFC4865F}" type="pres">
      <dgm:prSet presAssocID="{3300BAC9-E311-4BA2-ACF2-9298CE48FC3A}" presName="circleB" presStyleLbl="node1" presStyleIdx="1" presStyleCnt="3" custLinFactNeighborX="75751" custLinFactNeighborY="0"/>
      <dgm:spPr/>
    </dgm:pt>
    <dgm:pt modelId="{D09C7355-3EB9-4A03-86D0-3F03D270491F}" type="pres">
      <dgm:prSet presAssocID="{3300BAC9-E311-4BA2-ACF2-9298CE48FC3A}" presName="spaceB" presStyleCnt="0"/>
      <dgm:spPr/>
    </dgm:pt>
    <dgm:pt modelId="{F2BEA5E8-25BD-42AD-BBE6-8F3E39A16E47}" type="pres">
      <dgm:prSet presAssocID="{2621590D-3403-42FA-8DD6-95FB3DDEB2E7}" presName="space" presStyleCnt="0"/>
      <dgm:spPr/>
    </dgm:pt>
    <dgm:pt modelId="{938A2672-3C35-415C-966B-CC60518F3E96}" type="pres">
      <dgm:prSet presAssocID="{4B3E76E1-ED42-4F2E-9AD5-C8311E49D0F2}" presName="compositeA" presStyleCnt="0"/>
      <dgm:spPr/>
    </dgm:pt>
    <dgm:pt modelId="{2DB45812-4BEE-4B8A-8557-10A5C648D8A7}" type="pres">
      <dgm:prSet presAssocID="{4B3E76E1-ED42-4F2E-9AD5-C8311E49D0F2}" presName="textA" presStyleLbl="revTx" presStyleIdx="2" presStyleCnt="3" custScaleX="1962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995356-E465-4AFC-B64E-9CB1F9A0D6DB}" type="pres">
      <dgm:prSet presAssocID="{4B3E76E1-ED42-4F2E-9AD5-C8311E49D0F2}" presName="circleA" presStyleLbl="node1" presStyleIdx="2" presStyleCnt="3" custScaleX="192684" custScaleY="111126" custLinFactX="178799" custLinFactNeighborX="200000" custLinFactNeighborY="13"/>
      <dgm:spPr>
        <a:prstGeom prst="rightArrow">
          <a:avLst/>
        </a:prstGeom>
      </dgm:spPr>
    </dgm:pt>
    <dgm:pt modelId="{FDE87A68-A7FC-4A05-B203-0D0C1AA20D6F}" type="pres">
      <dgm:prSet presAssocID="{4B3E76E1-ED42-4F2E-9AD5-C8311E49D0F2}" presName="spaceA" presStyleCnt="0"/>
      <dgm:spPr/>
    </dgm:pt>
  </dgm:ptLst>
  <dgm:cxnLst>
    <dgm:cxn modelId="{6B24D77B-CCAB-4686-8289-D7FA4ACECFF9}" type="presOf" srcId="{A8B1B50A-A562-4000-AF62-C2D12A71D66F}" destId="{BADA920B-878E-4639-9015-DA12D1C54B81}" srcOrd="0" destOrd="0" presId="urn:microsoft.com/office/officeart/2005/8/layout/hProcess11"/>
    <dgm:cxn modelId="{442FC17F-3479-415E-A996-6FEA691F0BE2}" type="presOf" srcId="{773C2A56-C117-4798-8B72-7809A6710A50}" destId="{92396507-993A-4E75-8299-5773C167045A}" srcOrd="0" destOrd="0" presId="urn:microsoft.com/office/officeart/2005/8/layout/hProcess11"/>
    <dgm:cxn modelId="{5812353C-191F-48E2-8934-38F26994EDB4}" srcId="{A8B1B50A-A562-4000-AF62-C2D12A71D66F}" destId="{4B3E76E1-ED42-4F2E-9AD5-C8311E49D0F2}" srcOrd="2" destOrd="0" parTransId="{6A0BEDF5-28A5-4EAD-9B40-4FB5A0A870EA}" sibTransId="{2A69915A-5633-4C22-9454-D2135AEFEA68}"/>
    <dgm:cxn modelId="{CBD7AD7A-D666-4D2B-A420-94514DBBEB1D}" type="presOf" srcId="{3300BAC9-E311-4BA2-ACF2-9298CE48FC3A}" destId="{91D48F44-43C9-4F3D-B23C-44D41B63D396}" srcOrd="0" destOrd="0" presId="urn:microsoft.com/office/officeart/2005/8/layout/hProcess11"/>
    <dgm:cxn modelId="{2C968442-6ED8-416F-BC5B-E1B7BC57330B}" srcId="{A8B1B50A-A562-4000-AF62-C2D12A71D66F}" destId="{773C2A56-C117-4798-8B72-7809A6710A50}" srcOrd="0" destOrd="0" parTransId="{B1CFE871-C006-4054-B290-07B4C52CF376}" sibTransId="{4C79DA52-2B98-44E4-A0B3-85E9128FF6B4}"/>
    <dgm:cxn modelId="{350719A6-8290-4F15-9F65-EC1B7861E26F}" type="presOf" srcId="{4B3E76E1-ED42-4F2E-9AD5-C8311E49D0F2}" destId="{2DB45812-4BEE-4B8A-8557-10A5C648D8A7}" srcOrd="0" destOrd="0" presId="urn:microsoft.com/office/officeart/2005/8/layout/hProcess11"/>
    <dgm:cxn modelId="{02A6E043-6A40-43CA-82D3-84C0DA22F998}" srcId="{A8B1B50A-A562-4000-AF62-C2D12A71D66F}" destId="{3300BAC9-E311-4BA2-ACF2-9298CE48FC3A}" srcOrd="1" destOrd="0" parTransId="{97A2F409-D92E-483B-8241-0A09EEA540C6}" sibTransId="{2621590D-3403-42FA-8DD6-95FB3DDEB2E7}"/>
    <dgm:cxn modelId="{72B68512-6B1D-4EF9-BA98-6DA87BE34DBF}" type="presParOf" srcId="{BADA920B-878E-4639-9015-DA12D1C54B81}" destId="{32C2A5C4-5473-4C35-8284-E204BF94FC94}" srcOrd="0" destOrd="0" presId="urn:microsoft.com/office/officeart/2005/8/layout/hProcess11"/>
    <dgm:cxn modelId="{8AF2A4FA-22B0-4984-B191-AC7CFA4FD860}" type="presParOf" srcId="{BADA920B-878E-4639-9015-DA12D1C54B81}" destId="{89739F4B-DAAA-4AF2-886C-84576219E716}" srcOrd="1" destOrd="0" presId="urn:microsoft.com/office/officeart/2005/8/layout/hProcess11"/>
    <dgm:cxn modelId="{9232B8D7-4C5B-4DDE-B1A9-C1B13CA49E5E}" type="presParOf" srcId="{89739F4B-DAAA-4AF2-886C-84576219E716}" destId="{790A51D8-AD14-4DB9-B521-CE461EF761D6}" srcOrd="0" destOrd="0" presId="urn:microsoft.com/office/officeart/2005/8/layout/hProcess11"/>
    <dgm:cxn modelId="{AB21C69A-A0D6-4408-B08E-6E91E0C9DFEB}" type="presParOf" srcId="{790A51D8-AD14-4DB9-B521-CE461EF761D6}" destId="{92396507-993A-4E75-8299-5773C167045A}" srcOrd="0" destOrd="0" presId="urn:microsoft.com/office/officeart/2005/8/layout/hProcess11"/>
    <dgm:cxn modelId="{5E8ADB96-DE11-43F3-A604-79195CD34767}" type="presParOf" srcId="{790A51D8-AD14-4DB9-B521-CE461EF761D6}" destId="{4CF9ADA2-FFA6-4033-AACF-CF4CDDE43002}" srcOrd="1" destOrd="0" presId="urn:microsoft.com/office/officeart/2005/8/layout/hProcess11"/>
    <dgm:cxn modelId="{EFD8E537-2381-4CB4-82C6-6C10E0CEC4A8}" type="presParOf" srcId="{790A51D8-AD14-4DB9-B521-CE461EF761D6}" destId="{0AC44A87-EB25-4847-B72A-D1146FA55E2D}" srcOrd="2" destOrd="0" presId="urn:microsoft.com/office/officeart/2005/8/layout/hProcess11"/>
    <dgm:cxn modelId="{8F826C91-6B01-4A57-AF22-B26C88DA7797}" type="presParOf" srcId="{89739F4B-DAAA-4AF2-886C-84576219E716}" destId="{03EA9C85-103E-4043-B119-0A56373C4A41}" srcOrd="1" destOrd="0" presId="urn:microsoft.com/office/officeart/2005/8/layout/hProcess11"/>
    <dgm:cxn modelId="{0638B7F0-51F7-473F-A770-2E0383B9FAE6}" type="presParOf" srcId="{89739F4B-DAAA-4AF2-886C-84576219E716}" destId="{582D239D-0B44-4286-A37B-67F94C1EB0E6}" srcOrd="2" destOrd="0" presId="urn:microsoft.com/office/officeart/2005/8/layout/hProcess11"/>
    <dgm:cxn modelId="{CD86AC36-CD52-4B1D-A23E-97565C862CB9}" type="presParOf" srcId="{582D239D-0B44-4286-A37B-67F94C1EB0E6}" destId="{91D48F44-43C9-4F3D-B23C-44D41B63D396}" srcOrd="0" destOrd="0" presId="urn:microsoft.com/office/officeart/2005/8/layout/hProcess11"/>
    <dgm:cxn modelId="{EAE021EE-585E-4778-9500-7C2CF8988D51}" type="presParOf" srcId="{582D239D-0B44-4286-A37B-67F94C1EB0E6}" destId="{B1D348B6-FACB-4B10-B288-9299AFC4865F}" srcOrd="1" destOrd="0" presId="urn:microsoft.com/office/officeart/2005/8/layout/hProcess11"/>
    <dgm:cxn modelId="{0C6E63D6-0B72-4DB0-85B5-8186EEE4F18F}" type="presParOf" srcId="{582D239D-0B44-4286-A37B-67F94C1EB0E6}" destId="{D09C7355-3EB9-4A03-86D0-3F03D270491F}" srcOrd="2" destOrd="0" presId="urn:microsoft.com/office/officeart/2005/8/layout/hProcess11"/>
    <dgm:cxn modelId="{2094D625-BE6F-4E38-8836-2DC12FFF1D39}" type="presParOf" srcId="{89739F4B-DAAA-4AF2-886C-84576219E716}" destId="{F2BEA5E8-25BD-42AD-BBE6-8F3E39A16E47}" srcOrd="3" destOrd="0" presId="urn:microsoft.com/office/officeart/2005/8/layout/hProcess11"/>
    <dgm:cxn modelId="{8530175D-DD6F-4FAC-88CE-FEC4DCA763C6}" type="presParOf" srcId="{89739F4B-DAAA-4AF2-886C-84576219E716}" destId="{938A2672-3C35-415C-966B-CC60518F3E96}" srcOrd="4" destOrd="0" presId="urn:microsoft.com/office/officeart/2005/8/layout/hProcess11"/>
    <dgm:cxn modelId="{5D79316A-EEA8-4776-9AB2-F5CAF1A4457B}" type="presParOf" srcId="{938A2672-3C35-415C-966B-CC60518F3E96}" destId="{2DB45812-4BEE-4B8A-8557-10A5C648D8A7}" srcOrd="0" destOrd="0" presId="urn:microsoft.com/office/officeart/2005/8/layout/hProcess11"/>
    <dgm:cxn modelId="{566425D7-2E7C-47A0-98EE-E7327D650092}" type="presParOf" srcId="{938A2672-3C35-415C-966B-CC60518F3E96}" destId="{59995356-E465-4AFC-B64E-9CB1F9A0D6DB}" srcOrd="1" destOrd="0" presId="urn:microsoft.com/office/officeart/2005/8/layout/hProcess11"/>
    <dgm:cxn modelId="{8B0E5E1D-CB16-4769-98FB-E507D3845E66}" type="presParOf" srcId="{938A2672-3C35-415C-966B-CC60518F3E96}" destId="{FDE87A68-A7FC-4A05-B203-0D0C1AA20D6F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B1B50A-A562-4000-AF62-C2D12A71D66F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773C2A56-C117-4798-8B72-7809A6710A50}">
      <dgm:prSet phldrT="[Text]" custT="1"/>
      <dgm:spPr/>
      <dgm:t>
        <a:bodyPr/>
        <a:lstStyle/>
        <a:p>
          <a:r>
            <a:rPr lang="en-US" sz="1800" b="1" dirty="0" smtClean="0">
              <a:solidFill>
                <a:srgbClr val="002060"/>
              </a:solidFill>
            </a:rPr>
            <a:t>L  =  0</a:t>
          </a:r>
          <a:endParaRPr lang="en-US" sz="1800" b="1" dirty="0">
            <a:solidFill>
              <a:srgbClr val="002060"/>
            </a:solidFill>
          </a:endParaRPr>
        </a:p>
      </dgm:t>
    </dgm:pt>
    <dgm:pt modelId="{B1CFE871-C006-4054-B290-07B4C52CF376}" type="parTrans" cxnId="{2C968442-6ED8-416F-BC5B-E1B7BC57330B}">
      <dgm:prSet/>
      <dgm:spPr/>
      <dgm:t>
        <a:bodyPr/>
        <a:lstStyle/>
        <a:p>
          <a:endParaRPr lang="en-US"/>
        </a:p>
      </dgm:t>
    </dgm:pt>
    <dgm:pt modelId="{4C79DA52-2B98-44E4-A0B3-85E9128FF6B4}" type="sibTrans" cxnId="{2C968442-6ED8-416F-BC5B-E1B7BC57330B}">
      <dgm:prSet/>
      <dgm:spPr/>
      <dgm:t>
        <a:bodyPr/>
        <a:lstStyle/>
        <a:p>
          <a:endParaRPr lang="en-US"/>
        </a:p>
      </dgm:t>
    </dgm:pt>
    <dgm:pt modelId="{3300BAC9-E311-4BA2-ACF2-9298CE48FC3A}">
      <dgm:prSet phldrT="[Text]" custT="1"/>
      <dgm:spPr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  <a:tileRect/>
        </a:gradFill>
        <a:effectLst>
          <a:outerShdw blurRad="889000" dir="12240000" algn="ctr" rotWithShape="0">
            <a:schemeClr val="accent2">
              <a:alpha val="65000"/>
            </a:schemeClr>
          </a:outerShdw>
        </a:effectLst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 lIns="72000" tIns="72000" anchor="ctr" anchorCtr="0"/>
        <a:lstStyle/>
        <a:p>
          <a:r>
            <a:rPr lang="en-US" sz="1400" dirty="0" smtClean="0">
              <a:solidFill>
                <a:srgbClr val="002060"/>
              </a:solidFill>
            </a:rPr>
            <a:t>Center of  NS</a:t>
          </a:r>
        </a:p>
        <a:p>
          <a:r>
            <a:rPr lang="en-US" sz="1400" dirty="0" smtClean="0">
              <a:solidFill>
                <a:srgbClr val="002060"/>
              </a:solidFill>
            </a:rPr>
            <a:t>r = 0</a:t>
          </a:r>
          <a:endParaRPr lang="en-US" sz="1400" dirty="0">
            <a:solidFill>
              <a:srgbClr val="002060"/>
            </a:solidFill>
          </a:endParaRPr>
        </a:p>
      </dgm:t>
    </dgm:pt>
    <dgm:pt modelId="{97A2F409-D92E-483B-8241-0A09EEA540C6}" type="parTrans" cxnId="{02A6E043-6A40-43CA-82D3-84C0DA22F998}">
      <dgm:prSet/>
      <dgm:spPr/>
      <dgm:t>
        <a:bodyPr/>
        <a:lstStyle/>
        <a:p>
          <a:endParaRPr lang="en-US"/>
        </a:p>
      </dgm:t>
    </dgm:pt>
    <dgm:pt modelId="{2621590D-3403-42FA-8DD6-95FB3DDEB2E7}" type="sibTrans" cxnId="{02A6E043-6A40-43CA-82D3-84C0DA22F998}">
      <dgm:prSet/>
      <dgm:spPr/>
      <dgm:t>
        <a:bodyPr/>
        <a:lstStyle/>
        <a:p>
          <a:endParaRPr lang="en-US"/>
        </a:p>
      </dgm:t>
    </dgm:pt>
    <dgm:pt modelId="{4B3E76E1-ED42-4F2E-9AD5-C8311E49D0F2}">
      <dgm:prSet phldrT="[Text]" custT="1"/>
      <dgm:spPr/>
      <dgm:t>
        <a:bodyPr/>
        <a:lstStyle/>
        <a:p>
          <a:pPr algn="r"/>
          <a:r>
            <a:rPr lang="en-US" sz="2400" dirty="0" smtClean="0">
              <a:solidFill>
                <a:schemeClr val="accent2">
                  <a:lumMod val="75000"/>
                </a:schemeClr>
              </a:solidFill>
            </a:rPr>
            <a:t>L  </a:t>
          </a:r>
          <a:endParaRPr lang="en-US" sz="2400" dirty="0">
            <a:solidFill>
              <a:schemeClr val="accent2">
                <a:lumMod val="75000"/>
              </a:schemeClr>
            </a:solidFill>
          </a:endParaRPr>
        </a:p>
      </dgm:t>
    </dgm:pt>
    <dgm:pt modelId="{6A0BEDF5-28A5-4EAD-9B40-4FB5A0A870EA}" type="parTrans" cxnId="{5812353C-191F-48E2-8934-38F26994EDB4}">
      <dgm:prSet/>
      <dgm:spPr/>
      <dgm:t>
        <a:bodyPr/>
        <a:lstStyle/>
        <a:p>
          <a:endParaRPr lang="en-US"/>
        </a:p>
      </dgm:t>
    </dgm:pt>
    <dgm:pt modelId="{2A69915A-5633-4C22-9454-D2135AEFEA68}" type="sibTrans" cxnId="{5812353C-191F-48E2-8934-38F26994EDB4}">
      <dgm:prSet/>
      <dgm:spPr/>
      <dgm:t>
        <a:bodyPr/>
        <a:lstStyle/>
        <a:p>
          <a:endParaRPr lang="en-US"/>
        </a:p>
      </dgm:t>
    </dgm:pt>
    <dgm:pt modelId="{BADA920B-878E-4639-9015-DA12D1C54B81}" type="pres">
      <dgm:prSet presAssocID="{A8B1B50A-A562-4000-AF62-C2D12A71D66F}" presName="Name0" presStyleCnt="0">
        <dgm:presLayoutVars>
          <dgm:dir/>
          <dgm:resizeHandles val="exact"/>
        </dgm:presLayoutVars>
      </dgm:prSet>
      <dgm:spPr/>
    </dgm:pt>
    <dgm:pt modelId="{32C2A5C4-5473-4C35-8284-E204BF94FC94}" type="pres">
      <dgm:prSet presAssocID="{A8B1B50A-A562-4000-AF62-C2D12A71D66F}" presName="arrow" presStyleLbl="bgShp" presStyleIdx="0" presStyleCnt="1" custScaleX="100000" custScaleY="100000" custLinFactNeighborY="1390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0" scaled="1"/>
            <a:tileRect/>
          </a:gradFill>
          <a:bevel/>
        </a:ln>
        <a:effectLst>
          <a:outerShdw blurRad="215900" dist="546100" dir="6360000" algn="ctr" rotWithShape="0">
            <a:srgbClr val="000000">
              <a:alpha val="86000"/>
            </a:srgbClr>
          </a:outerShdw>
        </a:effectLst>
      </dgm:spPr>
    </dgm:pt>
    <dgm:pt modelId="{89739F4B-DAAA-4AF2-886C-84576219E716}" type="pres">
      <dgm:prSet presAssocID="{A8B1B50A-A562-4000-AF62-C2D12A71D66F}" presName="points" presStyleCnt="0"/>
      <dgm:spPr/>
    </dgm:pt>
    <dgm:pt modelId="{790A51D8-AD14-4DB9-B521-CE461EF761D6}" type="pres">
      <dgm:prSet presAssocID="{773C2A56-C117-4798-8B72-7809A6710A50}" presName="compositeA" presStyleCnt="0"/>
      <dgm:spPr/>
    </dgm:pt>
    <dgm:pt modelId="{92396507-993A-4E75-8299-5773C167045A}" type="pres">
      <dgm:prSet presAssocID="{773C2A56-C117-4798-8B72-7809A6710A50}" presName="textA" presStyleLbl="revTx" presStyleIdx="0" presStyleCnt="3" custScaleX="1790676" custScaleY="76839" custLinFactX="-1400000" custLinFactNeighborX="-1481838" custLinFactNeighborY="93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9ADA2-FFA6-4033-AACF-CF4CDDE43002}" type="pres">
      <dgm:prSet presAssocID="{773C2A56-C117-4798-8B72-7809A6710A50}" presName="circleA" presStyleLbl="node1" presStyleIdx="0" presStyleCnt="3" custScaleX="472134" custScaleY="254814" custLinFactX="-400000" custLinFactNeighborX="-451909" custLinFactNeighborY="87463"/>
      <dgm:spPr>
        <a:prstGeom prst="rightArrow">
          <a:avLst/>
        </a:prstGeom>
      </dgm:spPr>
    </dgm:pt>
    <dgm:pt modelId="{0AC44A87-EB25-4847-B72A-D1146FA55E2D}" type="pres">
      <dgm:prSet presAssocID="{773C2A56-C117-4798-8B72-7809A6710A50}" presName="spaceA" presStyleCnt="0"/>
      <dgm:spPr/>
    </dgm:pt>
    <dgm:pt modelId="{03EA9C85-103E-4043-B119-0A56373C4A41}" type="pres">
      <dgm:prSet presAssocID="{4C79DA52-2B98-44E4-A0B3-85E9128FF6B4}" presName="space" presStyleCnt="0"/>
      <dgm:spPr/>
    </dgm:pt>
    <dgm:pt modelId="{582D239D-0B44-4286-A37B-67F94C1EB0E6}" type="pres">
      <dgm:prSet presAssocID="{3300BAC9-E311-4BA2-ACF2-9298CE48FC3A}" presName="compositeB" presStyleCnt="0"/>
      <dgm:spPr/>
    </dgm:pt>
    <dgm:pt modelId="{91D48F44-43C9-4F3D-B23C-44D41B63D396}" type="pres">
      <dgm:prSet presAssocID="{3300BAC9-E311-4BA2-ACF2-9298CE48FC3A}" presName="textB" presStyleLbl="revTx" presStyleIdx="1" presStyleCnt="3" custScaleX="2000000" custScaleY="70632" custLinFactX="-2700000" custLinFactNeighborX="-2709750" custLinFactNeighborY="-3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D348B6-FACB-4B10-B288-9299AFC4865F}" type="pres">
      <dgm:prSet presAssocID="{3300BAC9-E311-4BA2-ACF2-9298CE48FC3A}" presName="circleB" presStyleLbl="node1" presStyleIdx="1" presStyleCnt="3" custScaleX="231576" custScaleY="181058" custLinFactX="70577" custLinFactNeighborX="100000" custLinFactNeighborY="-33867"/>
      <dgm:spPr/>
    </dgm:pt>
    <dgm:pt modelId="{D09C7355-3EB9-4A03-86D0-3F03D270491F}" type="pres">
      <dgm:prSet presAssocID="{3300BAC9-E311-4BA2-ACF2-9298CE48FC3A}" presName="spaceB" presStyleCnt="0"/>
      <dgm:spPr/>
    </dgm:pt>
    <dgm:pt modelId="{F2BEA5E8-25BD-42AD-BBE6-8F3E39A16E47}" type="pres">
      <dgm:prSet presAssocID="{2621590D-3403-42FA-8DD6-95FB3DDEB2E7}" presName="space" presStyleCnt="0"/>
      <dgm:spPr/>
    </dgm:pt>
    <dgm:pt modelId="{938A2672-3C35-415C-966B-CC60518F3E96}" type="pres">
      <dgm:prSet presAssocID="{4B3E76E1-ED42-4F2E-9AD5-C8311E49D0F2}" presName="compositeA" presStyleCnt="0"/>
      <dgm:spPr/>
    </dgm:pt>
    <dgm:pt modelId="{2DB45812-4BEE-4B8A-8557-10A5C648D8A7}" type="pres">
      <dgm:prSet presAssocID="{4B3E76E1-ED42-4F2E-9AD5-C8311E49D0F2}" presName="textA" presStyleLbl="revTx" presStyleIdx="2" presStyleCnt="3" custScaleX="1226618" custScaleY="65503" custLinFactX="1300000" custLinFactNeighborX="1385388" custLinFactNeighborY="153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995356-E465-4AFC-B64E-9CB1F9A0D6DB}" type="pres">
      <dgm:prSet presAssocID="{4B3E76E1-ED42-4F2E-9AD5-C8311E49D0F2}" presName="circleA" presStyleLbl="node1" presStyleIdx="2" presStyleCnt="3" custScaleX="285221" custScaleY="252369" custLinFactX="685406" custLinFactY="7534" custLinFactNeighborX="700000" custLinFactNeighborY="100000"/>
      <dgm:spPr/>
    </dgm:pt>
    <dgm:pt modelId="{FDE87A68-A7FC-4A05-B203-0D0C1AA20D6F}" type="pres">
      <dgm:prSet presAssocID="{4B3E76E1-ED42-4F2E-9AD5-C8311E49D0F2}" presName="spaceA" presStyleCnt="0"/>
      <dgm:spPr/>
    </dgm:pt>
  </dgm:ptLst>
  <dgm:cxnLst>
    <dgm:cxn modelId="{E37B44F9-8876-45DB-9F9D-B3AF3B357AE4}" type="presOf" srcId="{4B3E76E1-ED42-4F2E-9AD5-C8311E49D0F2}" destId="{2DB45812-4BEE-4B8A-8557-10A5C648D8A7}" srcOrd="0" destOrd="0" presId="urn:microsoft.com/office/officeart/2005/8/layout/hProcess11"/>
    <dgm:cxn modelId="{2C968442-6ED8-416F-BC5B-E1B7BC57330B}" srcId="{A8B1B50A-A562-4000-AF62-C2D12A71D66F}" destId="{773C2A56-C117-4798-8B72-7809A6710A50}" srcOrd="0" destOrd="0" parTransId="{B1CFE871-C006-4054-B290-07B4C52CF376}" sibTransId="{4C79DA52-2B98-44E4-A0B3-85E9128FF6B4}"/>
    <dgm:cxn modelId="{02A6E043-6A40-43CA-82D3-84C0DA22F998}" srcId="{A8B1B50A-A562-4000-AF62-C2D12A71D66F}" destId="{3300BAC9-E311-4BA2-ACF2-9298CE48FC3A}" srcOrd="1" destOrd="0" parTransId="{97A2F409-D92E-483B-8241-0A09EEA540C6}" sibTransId="{2621590D-3403-42FA-8DD6-95FB3DDEB2E7}"/>
    <dgm:cxn modelId="{D65A1888-BC74-4C62-A686-BE380DF0A150}" type="presOf" srcId="{773C2A56-C117-4798-8B72-7809A6710A50}" destId="{92396507-993A-4E75-8299-5773C167045A}" srcOrd="0" destOrd="0" presId="urn:microsoft.com/office/officeart/2005/8/layout/hProcess11"/>
    <dgm:cxn modelId="{DA60BE1D-CDE2-4843-BD4E-23075B18A3F6}" type="presOf" srcId="{3300BAC9-E311-4BA2-ACF2-9298CE48FC3A}" destId="{91D48F44-43C9-4F3D-B23C-44D41B63D396}" srcOrd="0" destOrd="0" presId="urn:microsoft.com/office/officeart/2005/8/layout/hProcess11"/>
    <dgm:cxn modelId="{9DF0FC55-8436-4878-A33D-CFC4E2FC9B94}" type="presOf" srcId="{A8B1B50A-A562-4000-AF62-C2D12A71D66F}" destId="{BADA920B-878E-4639-9015-DA12D1C54B81}" srcOrd="0" destOrd="0" presId="urn:microsoft.com/office/officeart/2005/8/layout/hProcess11"/>
    <dgm:cxn modelId="{5812353C-191F-48E2-8934-38F26994EDB4}" srcId="{A8B1B50A-A562-4000-AF62-C2D12A71D66F}" destId="{4B3E76E1-ED42-4F2E-9AD5-C8311E49D0F2}" srcOrd="2" destOrd="0" parTransId="{6A0BEDF5-28A5-4EAD-9B40-4FB5A0A870EA}" sibTransId="{2A69915A-5633-4C22-9454-D2135AEFEA68}"/>
    <dgm:cxn modelId="{5E3BF599-8349-437D-B5FE-3B08F5E14110}" type="presParOf" srcId="{BADA920B-878E-4639-9015-DA12D1C54B81}" destId="{32C2A5C4-5473-4C35-8284-E204BF94FC94}" srcOrd="0" destOrd="0" presId="urn:microsoft.com/office/officeart/2005/8/layout/hProcess11"/>
    <dgm:cxn modelId="{4B61D40B-ED85-4614-A425-1156E1462605}" type="presParOf" srcId="{BADA920B-878E-4639-9015-DA12D1C54B81}" destId="{89739F4B-DAAA-4AF2-886C-84576219E716}" srcOrd="1" destOrd="0" presId="urn:microsoft.com/office/officeart/2005/8/layout/hProcess11"/>
    <dgm:cxn modelId="{36099C92-49BD-42A1-991B-36CB1B9A64E6}" type="presParOf" srcId="{89739F4B-DAAA-4AF2-886C-84576219E716}" destId="{790A51D8-AD14-4DB9-B521-CE461EF761D6}" srcOrd="0" destOrd="0" presId="urn:microsoft.com/office/officeart/2005/8/layout/hProcess11"/>
    <dgm:cxn modelId="{D9A3DDA4-9688-4DFB-B44D-6182A928B61F}" type="presParOf" srcId="{790A51D8-AD14-4DB9-B521-CE461EF761D6}" destId="{92396507-993A-4E75-8299-5773C167045A}" srcOrd="0" destOrd="0" presId="urn:microsoft.com/office/officeart/2005/8/layout/hProcess11"/>
    <dgm:cxn modelId="{00283F0B-F25D-482D-B97E-8BCED8F761A9}" type="presParOf" srcId="{790A51D8-AD14-4DB9-B521-CE461EF761D6}" destId="{4CF9ADA2-FFA6-4033-AACF-CF4CDDE43002}" srcOrd="1" destOrd="0" presId="urn:microsoft.com/office/officeart/2005/8/layout/hProcess11"/>
    <dgm:cxn modelId="{14F0083F-D640-435F-A47D-E015ADE1FB11}" type="presParOf" srcId="{790A51D8-AD14-4DB9-B521-CE461EF761D6}" destId="{0AC44A87-EB25-4847-B72A-D1146FA55E2D}" srcOrd="2" destOrd="0" presId="urn:microsoft.com/office/officeart/2005/8/layout/hProcess11"/>
    <dgm:cxn modelId="{82F16ADC-AE04-490C-8C76-16D1329638E0}" type="presParOf" srcId="{89739F4B-DAAA-4AF2-886C-84576219E716}" destId="{03EA9C85-103E-4043-B119-0A56373C4A41}" srcOrd="1" destOrd="0" presId="urn:microsoft.com/office/officeart/2005/8/layout/hProcess11"/>
    <dgm:cxn modelId="{F6DA9DD1-8A05-45BD-A882-0439CF4A775C}" type="presParOf" srcId="{89739F4B-DAAA-4AF2-886C-84576219E716}" destId="{582D239D-0B44-4286-A37B-67F94C1EB0E6}" srcOrd="2" destOrd="0" presId="urn:microsoft.com/office/officeart/2005/8/layout/hProcess11"/>
    <dgm:cxn modelId="{6BA35B13-D86D-4687-A1E4-BC55D2B22F96}" type="presParOf" srcId="{582D239D-0B44-4286-A37B-67F94C1EB0E6}" destId="{91D48F44-43C9-4F3D-B23C-44D41B63D396}" srcOrd="0" destOrd="0" presId="urn:microsoft.com/office/officeart/2005/8/layout/hProcess11"/>
    <dgm:cxn modelId="{7F1A9A57-994D-408F-9343-15DC86543BEC}" type="presParOf" srcId="{582D239D-0B44-4286-A37B-67F94C1EB0E6}" destId="{B1D348B6-FACB-4B10-B288-9299AFC4865F}" srcOrd="1" destOrd="0" presId="urn:microsoft.com/office/officeart/2005/8/layout/hProcess11"/>
    <dgm:cxn modelId="{4737B6EA-8053-46F4-90A4-DCC42DFAD571}" type="presParOf" srcId="{582D239D-0B44-4286-A37B-67F94C1EB0E6}" destId="{D09C7355-3EB9-4A03-86D0-3F03D270491F}" srcOrd="2" destOrd="0" presId="urn:microsoft.com/office/officeart/2005/8/layout/hProcess11"/>
    <dgm:cxn modelId="{F40D26EB-AC0E-4DB2-A7E0-2C3DA16EBCD1}" type="presParOf" srcId="{89739F4B-DAAA-4AF2-886C-84576219E716}" destId="{F2BEA5E8-25BD-42AD-BBE6-8F3E39A16E47}" srcOrd="3" destOrd="0" presId="urn:microsoft.com/office/officeart/2005/8/layout/hProcess11"/>
    <dgm:cxn modelId="{055FFAD6-A854-4BCE-A409-036023B6A3AC}" type="presParOf" srcId="{89739F4B-DAAA-4AF2-886C-84576219E716}" destId="{938A2672-3C35-415C-966B-CC60518F3E96}" srcOrd="4" destOrd="0" presId="urn:microsoft.com/office/officeart/2005/8/layout/hProcess11"/>
    <dgm:cxn modelId="{346DDF86-871C-4872-8072-BEF329F1E614}" type="presParOf" srcId="{938A2672-3C35-415C-966B-CC60518F3E96}" destId="{2DB45812-4BEE-4B8A-8557-10A5C648D8A7}" srcOrd="0" destOrd="0" presId="urn:microsoft.com/office/officeart/2005/8/layout/hProcess11"/>
    <dgm:cxn modelId="{01B076F3-44F2-4CAF-A173-9997FA6722F5}" type="presParOf" srcId="{938A2672-3C35-415C-966B-CC60518F3E96}" destId="{59995356-E465-4AFC-B64E-9CB1F9A0D6DB}" srcOrd="1" destOrd="0" presId="urn:microsoft.com/office/officeart/2005/8/layout/hProcess11"/>
    <dgm:cxn modelId="{491416DF-EDC6-44EE-B697-C4F4CB8AD128}" type="presParOf" srcId="{938A2672-3C35-415C-966B-CC60518F3E96}" destId="{FDE87A68-A7FC-4A05-B203-0D0C1AA20D6F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1CAC4D6-B817-462B-8BC8-E651EDD67616}">
      <dsp:nvSpPr>
        <dsp:cNvPr id="0" name=""/>
        <dsp:cNvSpPr/>
      </dsp:nvSpPr>
      <dsp:spPr>
        <a:xfrm>
          <a:off x="3609491" y="1316360"/>
          <a:ext cx="1010617" cy="1010617"/>
        </a:xfrm>
        <a:prstGeom prst="ellipse">
          <a:avLst/>
        </a:prstGeom>
        <a:solidFill>
          <a:srgbClr val="FFFF00">
            <a:alpha val="58000"/>
          </a:srgbClr>
        </a:solidFill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Z_i</a:t>
          </a:r>
          <a:r>
            <a:rPr lang="en-US" sz="1600" kern="1200" dirty="0" smtClean="0"/>
            <a:t> next step</a:t>
          </a:r>
          <a:endParaRPr lang="en-US" sz="1600" kern="1200" dirty="0"/>
        </a:p>
      </dsp:txBody>
      <dsp:txXfrm>
        <a:off x="3609491" y="1316360"/>
        <a:ext cx="1010617" cy="1010617"/>
      </dsp:txXfrm>
    </dsp:sp>
    <dsp:sp modelId="{7B8CA121-E8DA-42BF-97D9-E6CE0C7B6D73}">
      <dsp:nvSpPr>
        <dsp:cNvPr id="0" name=""/>
        <dsp:cNvSpPr/>
      </dsp:nvSpPr>
      <dsp:spPr>
        <a:xfrm rot="16200000">
          <a:off x="3963050" y="1153558"/>
          <a:ext cx="303499" cy="22104"/>
        </a:xfrm>
        <a:custGeom>
          <a:avLst/>
          <a:gdLst/>
          <a:ahLst/>
          <a:cxnLst/>
          <a:rect l="0" t="0" r="0" b="0"/>
          <a:pathLst>
            <a:path>
              <a:moveTo>
                <a:pt x="0" y="11052"/>
              </a:moveTo>
              <a:lnTo>
                <a:pt x="303499" y="1105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6200000">
        <a:off x="4107212" y="1157023"/>
        <a:ext cx="15174" cy="15174"/>
      </dsp:txXfrm>
    </dsp:sp>
    <dsp:sp modelId="{3FAC5C2B-DB76-4630-9D7D-18477BB59B19}">
      <dsp:nvSpPr>
        <dsp:cNvPr id="0" name=""/>
        <dsp:cNvSpPr/>
      </dsp:nvSpPr>
      <dsp:spPr>
        <a:xfrm>
          <a:off x="3143273" y="2243"/>
          <a:ext cx="1943053" cy="1010617"/>
        </a:xfrm>
        <a:prstGeom prst="upArrow">
          <a:avLst/>
        </a:prstGeom>
        <a:gradFill rotWithShape="0">
          <a:gsLst>
            <a:gs pos="8000">
              <a:srgbClr val="000082"/>
            </a:gs>
            <a:gs pos="54000">
              <a:schemeClr val="accent3">
                <a:alpha val="80000"/>
              </a:schemeClr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0" scaled="1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Time direction</a:t>
          </a:r>
          <a:endParaRPr lang="en-US" sz="1800" kern="1200" dirty="0"/>
        </a:p>
      </dsp:txBody>
      <dsp:txXfrm>
        <a:off x="3143273" y="2243"/>
        <a:ext cx="1943053" cy="1010617"/>
      </dsp:txXfrm>
    </dsp:sp>
    <dsp:sp modelId="{7584DCEF-AEC2-47E3-9097-661AAD279C70}">
      <dsp:nvSpPr>
        <dsp:cNvPr id="0" name=""/>
        <dsp:cNvSpPr/>
      </dsp:nvSpPr>
      <dsp:spPr>
        <a:xfrm rot="21565386">
          <a:off x="4620039" y="1796892"/>
          <a:ext cx="1715569" cy="22104"/>
        </a:xfrm>
        <a:custGeom>
          <a:avLst/>
          <a:gdLst/>
          <a:ahLst/>
          <a:cxnLst/>
          <a:rect l="0" t="0" r="0" b="0"/>
          <a:pathLst>
            <a:path>
              <a:moveTo>
                <a:pt x="0" y="11052"/>
              </a:moveTo>
              <a:lnTo>
                <a:pt x="1715569" y="11052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  <a:headEnd type="triangle"/>
          <a:tailEnd type="arrow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 rot="21565386">
        <a:off x="5434935" y="1765055"/>
        <a:ext cx="85778" cy="85778"/>
      </dsp:txXfrm>
    </dsp:sp>
    <dsp:sp modelId="{BB6C0B2D-EE58-4923-B1B3-ECF54B001E25}">
      <dsp:nvSpPr>
        <dsp:cNvPr id="0" name=""/>
        <dsp:cNvSpPr/>
      </dsp:nvSpPr>
      <dsp:spPr>
        <a:xfrm>
          <a:off x="6335540" y="1288911"/>
          <a:ext cx="1010617" cy="1010617"/>
        </a:xfrm>
        <a:prstGeom prst="ellipse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Z_i+1</a:t>
          </a:r>
          <a:endParaRPr lang="en-US" sz="1800" kern="1200" dirty="0"/>
        </a:p>
      </dsp:txBody>
      <dsp:txXfrm>
        <a:off x="6335540" y="1288911"/>
        <a:ext cx="1010617" cy="1010617"/>
      </dsp:txXfrm>
    </dsp:sp>
    <dsp:sp modelId="{526669E7-AA58-4EA2-B70B-A5252A7989CE}">
      <dsp:nvSpPr>
        <dsp:cNvPr id="0" name=""/>
        <dsp:cNvSpPr/>
      </dsp:nvSpPr>
      <dsp:spPr>
        <a:xfrm rot="5400000">
          <a:off x="3963050" y="2467674"/>
          <a:ext cx="303499" cy="22104"/>
        </a:xfrm>
        <a:custGeom>
          <a:avLst/>
          <a:gdLst/>
          <a:ahLst/>
          <a:cxnLst/>
          <a:rect l="0" t="0" r="0" b="0"/>
          <a:pathLst>
            <a:path>
              <a:moveTo>
                <a:pt x="0" y="11052"/>
              </a:moveTo>
              <a:lnTo>
                <a:pt x="303499" y="1105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5400000">
        <a:off x="4107212" y="2471139"/>
        <a:ext cx="15174" cy="15174"/>
      </dsp:txXfrm>
    </dsp:sp>
    <dsp:sp modelId="{F2EB855B-C561-4EA8-AF35-9F2568FBC79D}">
      <dsp:nvSpPr>
        <dsp:cNvPr id="0" name=""/>
        <dsp:cNvSpPr/>
      </dsp:nvSpPr>
      <dsp:spPr>
        <a:xfrm>
          <a:off x="3609491" y="2630476"/>
          <a:ext cx="1010617" cy="1010617"/>
        </a:xfrm>
        <a:prstGeom prst="ellipse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Z_i</a:t>
          </a:r>
          <a:r>
            <a:rPr lang="en-US" sz="1800" kern="1200" dirty="0" smtClean="0"/>
            <a:t>  initial</a:t>
          </a:r>
          <a:endParaRPr lang="en-US" sz="1800" kern="1200" dirty="0"/>
        </a:p>
      </dsp:txBody>
      <dsp:txXfrm>
        <a:off x="3609491" y="2630476"/>
        <a:ext cx="1010617" cy="1010617"/>
      </dsp:txXfrm>
    </dsp:sp>
    <dsp:sp modelId="{B0902E51-EA97-4BCF-92B6-9AC8C0614A02}">
      <dsp:nvSpPr>
        <dsp:cNvPr id="0" name=""/>
        <dsp:cNvSpPr/>
      </dsp:nvSpPr>
      <dsp:spPr>
        <a:xfrm rot="10809099">
          <a:off x="1902441" y="1807020"/>
          <a:ext cx="1707054" cy="22104"/>
        </a:xfrm>
        <a:custGeom>
          <a:avLst/>
          <a:gdLst/>
          <a:ahLst/>
          <a:cxnLst/>
          <a:rect l="0" t="0" r="0" b="0"/>
          <a:pathLst>
            <a:path>
              <a:moveTo>
                <a:pt x="0" y="11052"/>
              </a:moveTo>
              <a:lnTo>
                <a:pt x="1707054" y="11052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  <a:headEnd w="lg" len="lg"/>
          <a:tailEnd w="lg" len="lg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 rot="10809099">
        <a:off x="2713292" y="1775396"/>
        <a:ext cx="85352" cy="85352"/>
      </dsp:txXfrm>
    </dsp:sp>
    <dsp:sp modelId="{87C95CD1-CCE6-4D98-AABC-A19EF0160F36}">
      <dsp:nvSpPr>
        <dsp:cNvPr id="0" name=""/>
        <dsp:cNvSpPr/>
      </dsp:nvSpPr>
      <dsp:spPr>
        <a:xfrm>
          <a:off x="891829" y="1309167"/>
          <a:ext cx="1010617" cy="1010617"/>
        </a:xfrm>
        <a:prstGeom prst="ellipse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Z_i-1</a:t>
          </a:r>
          <a:endParaRPr lang="en-US" sz="1800" kern="1200" dirty="0"/>
        </a:p>
      </dsp:txBody>
      <dsp:txXfrm>
        <a:off x="891829" y="1309167"/>
        <a:ext cx="1010617" cy="101061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2C2A5C4-5473-4C35-8284-E204BF94FC94}">
      <dsp:nvSpPr>
        <dsp:cNvPr id="0" name=""/>
        <dsp:cNvSpPr/>
      </dsp:nvSpPr>
      <dsp:spPr>
        <a:xfrm>
          <a:off x="0" y="857256"/>
          <a:ext cx="7800972" cy="1143008"/>
        </a:xfrm>
        <a:prstGeom prst="notchedRightArrow">
          <a:avLst/>
        </a:prstGeom>
        <a:gradFill rotWithShape="0">
          <a:gsLst>
            <a:gs pos="800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0" scaled="1"/>
        </a:gradFill>
        <a:ln w="6350" cap="flat" cmpd="sng">
          <a:noFill/>
          <a:miter lim="800000"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396507-993A-4E75-8299-5773C167045A}">
      <dsp:nvSpPr>
        <dsp:cNvPr id="0" name=""/>
        <dsp:cNvSpPr/>
      </dsp:nvSpPr>
      <dsp:spPr>
        <a:xfrm>
          <a:off x="625" y="0"/>
          <a:ext cx="2512303" cy="1143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b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solidFill>
                <a:srgbClr val="FF0000"/>
              </a:solidFill>
            </a:rPr>
            <a:t>L</a:t>
          </a:r>
          <a:r>
            <a:rPr lang="en-US" sz="2400" kern="1200" dirty="0" err="1" smtClean="0"/>
            <a:t>_</a:t>
          </a:r>
          <a:r>
            <a:rPr lang="en-US" sz="2000" kern="1200" dirty="0" err="1" smtClean="0">
              <a:solidFill>
                <a:srgbClr val="00B050"/>
              </a:solidFill>
            </a:rPr>
            <a:t>conductivity</a:t>
          </a:r>
          <a:endParaRPr lang="en-US" sz="2400" kern="1200" dirty="0">
            <a:solidFill>
              <a:srgbClr val="00B050"/>
            </a:solidFill>
          </a:endParaRPr>
        </a:p>
      </dsp:txBody>
      <dsp:txXfrm>
        <a:off x="625" y="0"/>
        <a:ext cx="2512303" cy="1143008"/>
      </dsp:txXfrm>
    </dsp:sp>
    <dsp:sp modelId="{4CF9ADA2-FFA6-4033-AACF-CF4CDDE43002}">
      <dsp:nvSpPr>
        <dsp:cNvPr id="0" name=""/>
        <dsp:cNvSpPr/>
      </dsp:nvSpPr>
      <dsp:spPr>
        <a:xfrm>
          <a:off x="999000" y="1285883"/>
          <a:ext cx="285752" cy="2857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D48F44-43C9-4F3D-B23C-44D41B63D396}">
      <dsp:nvSpPr>
        <dsp:cNvPr id="0" name=""/>
        <dsp:cNvSpPr/>
      </dsp:nvSpPr>
      <dsp:spPr>
        <a:xfrm>
          <a:off x="2570264" y="1714512"/>
          <a:ext cx="2141855" cy="1143008"/>
        </a:xfrm>
        <a:prstGeom prst="rect">
          <a:avLst/>
        </a:prstGeom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accent2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accent5">
                  <a:lumMod val="50000"/>
                </a:schemeClr>
              </a:solidFill>
            </a:rPr>
            <a:t>Outer Crust of  NS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accent5">
                  <a:lumMod val="50000"/>
                </a:schemeClr>
              </a:solidFill>
            </a:rPr>
            <a:t>r = R</a:t>
          </a:r>
          <a:endParaRPr lang="en-US" sz="18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2570264" y="1714512"/>
        <a:ext cx="2141855" cy="1143008"/>
      </dsp:txXfrm>
    </dsp:sp>
    <dsp:sp modelId="{B1D348B6-FACB-4B10-B288-9299AFC4865F}">
      <dsp:nvSpPr>
        <dsp:cNvPr id="0" name=""/>
        <dsp:cNvSpPr/>
      </dsp:nvSpPr>
      <dsp:spPr>
        <a:xfrm>
          <a:off x="3714776" y="1285883"/>
          <a:ext cx="285752" cy="2857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B45812-4BEE-4B8A-8557-10A5C648D8A7}">
      <dsp:nvSpPr>
        <dsp:cNvPr id="0" name=""/>
        <dsp:cNvSpPr/>
      </dsp:nvSpPr>
      <dsp:spPr>
        <a:xfrm>
          <a:off x="4769455" y="0"/>
          <a:ext cx="2250793" cy="1143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b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solidFill>
                <a:srgbClr val="FF0000"/>
              </a:solidFill>
            </a:rPr>
            <a:t>L</a:t>
          </a:r>
          <a:r>
            <a:rPr lang="en-US" sz="2400" kern="1200" dirty="0" err="1" smtClean="0"/>
            <a:t>_</a:t>
          </a:r>
          <a:r>
            <a:rPr lang="en-US" sz="2000" kern="1200" dirty="0" err="1" smtClean="0">
              <a:solidFill>
                <a:srgbClr val="FF0000"/>
              </a:solidFill>
            </a:rPr>
            <a:t>photons</a:t>
          </a:r>
          <a:endParaRPr lang="en-US" sz="2000" kern="1200" dirty="0">
            <a:solidFill>
              <a:srgbClr val="FF0000"/>
            </a:solidFill>
          </a:endParaRPr>
        </a:p>
      </dsp:txBody>
      <dsp:txXfrm>
        <a:off x="4769455" y="0"/>
        <a:ext cx="2250793" cy="1143008"/>
      </dsp:txXfrm>
    </dsp:sp>
    <dsp:sp modelId="{59995356-E465-4AFC-B64E-9CB1F9A0D6DB}">
      <dsp:nvSpPr>
        <dsp:cNvPr id="0" name=""/>
        <dsp:cNvSpPr/>
      </dsp:nvSpPr>
      <dsp:spPr>
        <a:xfrm>
          <a:off x="6701979" y="1270024"/>
          <a:ext cx="550598" cy="317544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2C2A5C4-5473-4C35-8284-E204BF94FC94}">
      <dsp:nvSpPr>
        <dsp:cNvPr id="0" name=""/>
        <dsp:cNvSpPr/>
      </dsp:nvSpPr>
      <dsp:spPr>
        <a:xfrm>
          <a:off x="0" y="720333"/>
          <a:ext cx="7929618" cy="942968"/>
        </a:xfrm>
        <a:prstGeom prst="notchedRightArrow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0" scaled="1"/>
            <a:tileRect/>
          </a:gradFill>
          <a:bevel/>
        </a:ln>
        <a:effectLst>
          <a:outerShdw blurRad="215900" dist="546100" dir="6360000" algn="ctr" rotWithShape="0">
            <a:srgbClr val="000000">
              <a:alpha val="86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396507-993A-4E75-8299-5773C167045A}">
      <dsp:nvSpPr>
        <dsp:cNvPr id="0" name=""/>
        <dsp:cNvSpPr/>
      </dsp:nvSpPr>
      <dsp:spPr>
        <a:xfrm>
          <a:off x="0" y="142880"/>
          <a:ext cx="1526972" cy="7245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002060"/>
              </a:solidFill>
            </a:rPr>
            <a:t>L  =  0</a:t>
          </a:r>
          <a:endParaRPr lang="en-US" sz="1800" b="1" kern="1200" dirty="0">
            <a:solidFill>
              <a:srgbClr val="002060"/>
            </a:solidFill>
          </a:endParaRPr>
        </a:p>
      </dsp:txBody>
      <dsp:txXfrm>
        <a:off x="0" y="142880"/>
        <a:ext cx="1526972" cy="724567"/>
      </dsp:txXfrm>
    </dsp:sp>
    <dsp:sp modelId="{4CF9ADA2-FFA6-4033-AACF-CF4CDDE43002}">
      <dsp:nvSpPr>
        <dsp:cNvPr id="0" name=""/>
        <dsp:cNvSpPr/>
      </dsp:nvSpPr>
      <dsp:spPr>
        <a:xfrm>
          <a:off x="642942" y="1067476"/>
          <a:ext cx="669408" cy="361284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D48F44-43C9-4F3D-B23C-44D41B63D396}">
      <dsp:nvSpPr>
        <dsp:cNvPr id="0" name=""/>
        <dsp:cNvSpPr/>
      </dsp:nvSpPr>
      <dsp:spPr>
        <a:xfrm>
          <a:off x="0" y="1618860"/>
          <a:ext cx="1705470" cy="666037"/>
        </a:xfrm>
        <a:prstGeom prst="rect">
          <a:avLst/>
        </a:prstGeom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  <a:tileRect/>
        </a:gradFill>
        <a:ln>
          <a:noFill/>
        </a:ln>
        <a:effectLst>
          <a:outerShdw blurRad="889000" dir="12240000" algn="ctr" rotWithShape="0">
            <a:schemeClr val="accent2">
              <a:alpha val="65000"/>
            </a:schemeClr>
          </a:outerShdw>
        </a:effectLst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00" tIns="72000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rgbClr val="002060"/>
              </a:solidFill>
            </a:rPr>
            <a:t>Center of  NS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rgbClr val="002060"/>
              </a:solidFill>
            </a:rPr>
            <a:t>r = 0</a:t>
          </a:r>
          <a:endParaRPr lang="en-US" sz="1400" kern="1200" dirty="0">
            <a:solidFill>
              <a:srgbClr val="002060"/>
            </a:solidFill>
          </a:endParaRPr>
        </a:p>
      </dsp:txBody>
      <dsp:txXfrm>
        <a:off x="0" y="1618860"/>
        <a:ext cx="1705470" cy="666037"/>
      </dsp:txXfrm>
    </dsp:sp>
    <dsp:sp modelId="{B1D348B6-FACB-4B10-B288-9299AFC4865F}">
      <dsp:nvSpPr>
        <dsp:cNvPr id="0" name=""/>
        <dsp:cNvSpPr/>
      </dsp:nvSpPr>
      <dsp:spPr>
        <a:xfrm>
          <a:off x="3886506" y="1071570"/>
          <a:ext cx="328336" cy="2567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B45812-4BEE-4B8A-8557-10A5C648D8A7}">
      <dsp:nvSpPr>
        <dsp:cNvPr id="0" name=""/>
        <dsp:cNvSpPr/>
      </dsp:nvSpPr>
      <dsp:spPr>
        <a:xfrm>
          <a:off x="6883637" y="226409"/>
          <a:ext cx="1045980" cy="617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b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accent2">
                  <a:lumMod val="75000"/>
                </a:schemeClr>
              </a:solidFill>
            </a:rPr>
            <a:t>L  </a:t>
          </a:r>
          <a:endParaRPr lang="en-US" sz="2400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6883637" y="226409"/>
        <a:ext cx="1045980" cy="617672"/>
      </dsp:txXfrm>
    </dsp:sp>
    <dsp:sp modelId="{59995356-E465-4AFC-B64E-9CB1F9A0D6DB}">
      <dsp:nvSpPr>
        <dsp:cNvPr id="0" name=""/>
        <dsp:cNvSpPr/>
      </dsp:nvSpPr>
      <dsp:spPr>
        <a:xfrm>
          <a:off x="6953718" y="1070943"/>
          <a:ext cx="404396" cy="3578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image" Target="../media/image90.png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image" Target="../media/image92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image" Target="../media/image135.png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image" Target="../media/image137.png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image" Target="../media/image139.png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image" Target="../media/image14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4" Type="http://schemas.openxmlformats.org/officeDocument/2006/relationships/image" Target="../media/image44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image" Target="../media/image8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AutoShape 1"/>
          <p:cNvSpPr>
            <a:spLocks noChangeArrowheads="1"/>
          </p:cNvSpPr>
          <p:nvPr/>
        </p:nvSpPr>
        <p:spPr bwMode="auto">
          <a:xfrm>
            <a:off x="0" y="0"/>
            <a:ext cx="7102475" cy="102330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lIns="99057" tIns="49528" rIns="99057" bIns="49528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8194" name="AutoShape 2"/>
          <p:cNvSpPr>
            <a:spLocks noChangeArrowheads="1"/>
          </p:cNvSpPr>
          <p:nvPr/>
        </p:nvSpPr>
        <p:spPr bwMode="auto">
          <a:xfrm>
            <a:off x="0" y="0"/>
            <a:ext cx="7102475" cy="102330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9057" tIns="49528" rIns="99057" bIns="49528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0" y="0"/>
            <a:ext cx="7102475" cy="102330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9057" tIns="49528" rIns="99057" bIns="49528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0" y="0"/>
            <a:ext cx="3077739" cy="51165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9057" tIns="49528" rIns="99057" bIns="49528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4023092" y="0"/>
            <a:ext cx="3077739" cy="51165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9057" tIns="49528" rIns="99057" bIns="49528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52231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95363" y="766763"/>
            <a:ext cx="5106987" cy="3832225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9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710248" y="4860687"/>
            <a:ext cx="5677048" cy="459953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7497" tIns="50698" rIns="97497" bIns="50698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0" y="9719598"/>
            <a:ext cx="3077739" cy="51165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9057" tIns="49528" rIns="99057" bIns="49528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8201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4023093" y="9719598"/>
            <a:ext cx="3072806" cy="50632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7497" tIns="50698" rIns="97497" bIns="50698" numCol="1" anchor="b" anchorCtr="0" compatLnSpc="1">
            <a:prstTxWarp prst="textNoShape">
              <a:avLst/>
            </a:prstTxWarp>
          </a:bodyPr>
          <a:lstStyle>
            <a:lvl1pPr algn="r">
              <a:buClrTx/>
              <a:buSzPct val="45000"/>
              <a:buFontTx/>
              <a:buNone/>
              <a:tabLst>
                <a:tab pos="784201" algn="l"/>
                <a:tab pos="1568402" algn="l"/>
                <a:tab pos="2352603" algn="l"/>
                <a:tab pos="3136803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C78ECF21-DA2F-426F-8A80-BF804E7D1F2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4414131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CustomShape 1"/>
          <p:cNvSpPr/>
          <p:nvPr/>
        </p:nvSpPr>
        <p:spPr>
          <a:xfrm>
            <a:off x="4023360" y="9719640"/>
            <a:ext cx="3072240" cy="505800"/>
          </a:xfrm>
          <a:prstGeom prst="rect">
            <a:avLst/>
          </a:prstGeom>
          <a:noFill/>
          <a:ln w="9360">
            <a:noFill/>
          </a:ln>
        </p:spPr>
        <p:txBody>
          <a:bodyPr lIns="97560" tIns="50760" rIns="97560" bIns="50760" anchor="b"/>
          <a:lstStyle/>
          <a:p>
            <a:pPr algn="r">
              <a:lnSpc>
                <a:spcPct val="100000"/>
              </a:lnSpc>
            </a:pPr>
            <a:fld id="{46221473-0521-4FD5-847E-44945F712ECE}" type="slidenum">
              <a:rPr lang="ru-RU" sz="1300">
                <a:solidFill>
                  <a:srgbClr val="000000"/>
                </a:solidFill>
                <a:latin typeface="Times New Roman"/>
                <a:ea typeface="Microsoft YaHei"/>
              </a:rPr>
              <a:pPr algn="r">
                <a:lnSpc>
                  <a:spcPct val="100000"/>
                </a:lnSpc>
              </a:pPr>
              <a:t>1</a:t>
            </a:fld>
            <a:endParaRPr/>
          </a:p>
        </p:txBody>
      </p:sp>
      <p:sp>
        <p:nvSpPr>
          <p:cNvPr id="480" name="PlaceHolder 2"/>
          <p:cNvSpPr>
            <a:spLocks noGrp="1"/>
          </p:cNvSpPr>
          <p:nvPr>
            <p:ph type="body"/>
          </p:nvPr>
        </p:nvSpPr>
        <p:spPr>
          <a:xfrm>
            <a:off x="710280" y="4860720"/>
            <a:ext cx="5681160" cy="4604040"/>
          </a:xfrm>
          <a:prstGeom prst="rect">
            <a:avLst/>
          </a:prstGeom>
        </p:spPr>
        <p:txBody>
          <a:bodyPr lIns="97560" tIns="50760" rIns="97560" bIns="50760" anchor="ctr"/>
          <a:lstStyle/>
          <a:p>
            <a:endParaRPr/>
          </a:p>
        </p:txBody>
      </p:sp>
      <p:sp>
        <p:nvSpPr>
          <p:cNvPr id="481" name="CustomShape 3"/>
          <p:cNvSpPr/>
          <p:nvPr/>
        </p:nvSpPr>
        <p:spPr>
          <a:xfrm>
            <a:off x="4023360" y="9719640"/>
            <a:ext cx="3076920" cy="510840"/>
          </a:xfrm>
          <a:prstGeom prst="rect">
            <a:avLst/>
          </a:prstGeom>
          <a:noFill/>
          <a:ln w="9360">
            <a:noFill/>
          </a:ln>
        </p:spPr>
        <p:txBody>
          <a:bodyPr lIns="97560" tIns="50760" rIns="97560" bIns="50760" anchor="b"/>
          <a:lstStyle/>
          <a:p>
            <a:pPr algn="r">
              <a:lnSpc>
                <a:spcPct val="100000"/>
              </a:lnSpc>
            </a:pPr>
            <a:fld id="{594175E9-9073-41EF-A634-C489CCFD18D3}" type="slidenum">
              <a:rPr lang="ru-RU" sz="1300">
                <a:solidFill>
                  <a:srgbClr val="FFFFFF"/>
                </a:solidFill>
                <a:latin typeface="Arial"/>
                <a:ea typeface="Microsoft YaHei"/>
              </a:rPr>
              <a:pPr algn="r">
                <a:lnSpc>
                  <a:spcPct val="100000"/>
                </a:lnSpc>
              </a:pPr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8915413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C74C073C-C0EC-43F8-884A-DB40CDE68086}" type="slidenum">
              <a:rPr lang="en-US" smtClean="0">
                <a:latin typeface="Times New Roman" pitchFamily="18" charset="0"/>
              </a:rPr>
              <a:pPr>
                <a:defRPr/>
              </a:pPr>
              <a:t>17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573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573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248" y="4860687"/>
            <a:ext cx="5681980" cy="4604861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0B91589-09AF-4D2F-BD5A-A2968451172B}" type="slidenum">
              <a:rPr lang="de-DE" smtClean="0">
                <a:ea typeface="Microsoft YaHei" pitchFamily="34" charset="-122"/>
              </a:rPr>
              <a:pPr/>
              <a:t>18</a:t>
            </a:fld>
            <a:endParaRPr lang="de-DE" smtClean="0">
              <a:ea typeface="Microsoft YaHei" pitchFamily="34" charset="-122"/>
            </a:endParaRPr>
          </a:p>
        </p:txBody>
      </p:sp>
      <p:sp>
        <p:nvSpPr>
          <p:cNvPr id="583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583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248" y="4860687"/>
            <a:ext cx="5681980" cy="4604861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BC50BB1-BEF4-4764-A031-9BEC77129418}" type="slidenum">
              <a:rPr lang="de-DE" smtClean="0">
                <a:ea typeface="Microsoft YaHei" pitchFamily="34" charset="-122"/>
              </a:rPr>
              <a:pPr/>
              <a:t>19</a:t>
            </a:fld>
            <a:endParaRPr lang="de-DE" smtClean="0">
              <a:ea typeface="Microsoft YaHei" pitchFamily="34" charset="-122"/>
            </a:endParaRPr>
          </a:p>
        </p:txBody>
      </p:sp>
      <p:sp>
        <p:nvSpPr>
          <p:cNvPr id="624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624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248" y="4860687"/>
            <a:ext cx="5681980" cy="4604861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62469" name="Text Box 3"/>
          <p:cNvSpPr txBox="1">
            <a:spLocks noChangeArrowheads="1"/>
          </p:cNvSpPr>
          <p:nvPr/>
        </p:nvSpPr>
        <p:spPr bwMode="auto">
          <a:xfrm>
            <a:off x="4023092" y="9719598"/>
            <a:ext cx="3077739" cy="5116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497" tIns="50698" rIns="97497" bIns="50698" anchor="b"/>
          <a:lstStyle/>
          <a:p>
            <a:pPr algn="r">
              <a:buSzPct val="100000"/>
              <a:tabLst>
                <a:tab pos="0" algn="l"/>
                <a:tab pos="495285" algn="l"/>
                <a:tab pos="990570" algn="l"/>
                <a:tab pos="1485854" algn="l"/>
                <a:tab pos="1981139" algn="l"/>
                <a:tab pos="2476424" algn="l"/>
                <a:tab pos="2971709" algn="l"/>
                <a:tab pos="3466993" algn="l"/>
                <a:tab pos="3962278" algn="l"/>
                <a:tab pos="4457563" algn="l"/>
                <a:tab pos="4952848" algn="l"/>
                <a:tab pos="5448132" algn="l"/>
                <a:tab pos="5943417" algn="l"/>
                <a:tab pos="6438702" algn="l"/>
                <a:tab pos="6933987" algn="l"/>
                <a:tab pos="7429271" algn="l"/>
                <a:tab pos="7924556" algn="l"/>
                <a:tab pos="8419841" algn="l"/>
                <a:tab pos="8915126" algn="l"/>
                <a:tab pos="9410410" algn="l"/>
                <a:tab pos="9905695" algn="l"/>
              </a:tabLst>
            </a:pPr>
            <a:fld id="{CFE4B106-6662-473A-9B04-E2D46C1DA2A0}" type="slidenum">
              <a:rPr lang="de-DE" sz="1300">
                <a:solidFill>
                  <a:srgbClr val="FFFFFF"/>
                </a:solidFill>
              </a:rPr>
              <a:pPr algn="r">
                <a:buSzPct val="100000"/>
                <a:tabLst>
                  <a:tab pos="0" algn="l"/>
                  <a:tab pos="495285" algn="l"/>
                  <a:tab pos="990570" algn="l"/>
                  <a:tab pos="1485854" algn="l"/>
                  <a:tab pos="1981139" algn="l"/>
                  <a:tab pos="2476424" algn="l"/>
                  <a:tab pos="2971709" algn="l"/>
                  <a:tab pos="3466993" algn="l"/>
                  <a:tab pos="3962278" algn="l"/>
                  <a:tab pos="4457563" algn="l"/>
                  <a:tab pos="4952848" algn="l"/>
                  <a:tab pos="5448132" algn="l"/>
                  <a:tab pos="5943417" algn="l"/>
                  <a:tab pos="6438702" algn="l"/>
                  <a:tab pos="6933987" algn="l"/>
                  <a:tab pos="7429271" algn="l"/>
                  <a:tab pos="7924556" algn="l"/>
                  <a:tab pos="8419841" algn="l"/>
                  <a:tab pos="8915126" algn="l"/>
                  <a:tab pos="9410410" algn="l"/>
                  <a:tab pos="9905695" algn="l"/>
                </a:tabLst>
              </a:pPr>
              <a:t>19</a:t>
            </a:fld>
            <a:endParaRPr lang="de-DE" sz="13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4453B208-FDA3-482C-89A7-099F01D90F94}" type="slidenum">
              <a:rPr lang="en-US" smtClean="0">
                <a:latin typeface="Times New Roman" pitchFamily="18" charset="0"/>
              </a:rPr>
              <a:pPr>
                <a:defRPr/>
              </a:pPr>
              <a:t>22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634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634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248" y="4860687"/>
            <a:ext cx="5681980" cy="4604861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  <p:sp>
        <p:nvSpPr>
          <p:cNvPr id="63493" name="Text Box 3"/>
          <p:cNvSpPr txBox="1">
            <a:spLocks noChangeArrowheads="1"/>
          </p:cNvSpPr>
          <p:nvPr/>
        </p:nvSpPr>
        <p:spPr bwMode="auto">
          <a:xfrm>
            <a:off x="4023092" y="9719598"/>
            <a:ext cx="3077739" cy="5116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497" tIns="50698" rIns="97497" bIns="50698" anchor="b"/>
          <a:lstStyle/>
          <a:p>
            <a:pPr algn="r">
              <a:tabLst>
                <a:tab pos="0" algn="l"/>
                <a:tab pos="495285" algn="l"/>
                <a:tab pos="990570" algn="l"/>
                <a:tab pos="1485854" algn="l"/>
                <a:tab pos="1981139" algn="l"/>
                <a:tab pos="2476424" algn="l"/>
                <a:tab pos="2971709" algn="l"/>
                <a:tab pos="3466993" algn="l"/>
                <a:tab pos="3962278" algn="l"/>
                <a:tab pos="4457563" algn="l"/>
                <a:tab pos="4952848" algn="l"/>
                <a:tab pos="5448132" algn="l"/>
                <a:tab pos="5943417" algn="l"/>
                <a:tab pos="6438702" algn="l"/>
                <a:tab pos="6933987" algn="l"/>
                <a:tab pos="7429271" algn="l"/>
                <a:tab pos="7924556" algn="l"/>
                <a:tab pos="8419841" algn="l"/>
                <a:tab pos="8915126" algn="l"/>
                <a:tab pos="9410410" algn="l"/>
                <a:tab pos="9905695" algn="l"/>
              </a:tabLst>
            </a:pPr>
            <a:fld id="{14189554-2CC3-4335-B086-A2E780D39F0A}" type="slidenum">
              <a:rPr lang="de-DE" sz="1300">
                <a:solidFill>
                  <a:srgbClr val="000000"/>
                </a:solidFill>
              </a:rPr>
              <a:pPr algn="r">
                <a:tabLst>
                  <a:tab pos="0" algn="l"/>
                  <a:tab pos="495285" algn="l"/>
                  <a:tab pos="990570" algn="l"/>
                  <a:tab pos="1485854" algn="l"/>
                  <a:tab pos="1981139" algn="l"/>
                  <a:tab pos="2476424" algn="l"/>
                  <a:tab pos="2971709" algn="l"/>
                  <a:tab pos="3466993" algn="l"/>
                  <a:tab pos="3962278" algn="l"/>
                  <a:tab pos="4457563" algn="l"/>
                  <a:tab pos="4952848" algn="l"/>
                  <a:tab pos="5448132" algn="l"/>
                  <a:tab pos="5943417" algn="l"/>
                  <a:tab pos="6438702" algn="l"/>
                  <a:tab pos="6933987" algn="l"/>
                  <a:tab pos="7429271" algn="l"/>
                  <a:tab pos="7924556" algn="l"/>
                  <a:tab pos="8419841" algn="l"/>
                  <a:tab pos="8915126" algn="l"/>
                  <a:tab pos="9410410" algn="l"/>
                  <a:tab pos="9905695" algn="l"/>
                </a:tabLst>
              </a:pPr>
              <a:t>22</a:t>
            </a:fld>
            <a:endParaRPr lang="de-DE" sz="13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8DCCEDA-3DEA-4B8C-804A-D9E76A917607}" type="slidenum">
              <a:rPr lang="de-DE" smtClean="0">
                <a:ea typeface="Microsoft YaHei" pitchFamily="34" charset="-122"/>
              </a:rPr>
              <a:pPr/>
              <a:t>25</a:t>
            </a:fld>
            <a:endParaRPr lang="de-DE" smtClean="0">
              <a:ea typeface="Microsoft YaHei" pitchFamily="34" charset="-122"/>
            </a:endParaRPr>
          </a:p>
        </p:txBody>
      </p:sp>
      <p:sp>
        <p:nvSpPr>
          <p:cNvPr id="645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645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248" y="4860687"/>
            <a:ext cx="5681980" cy="4604861"/>
          </a:xfrm>
          <a:noFill/>
          <a:ln/>
        </p:spPr>
        <p:txBody>
          <a:bodyPr wrap="none" anchor="ctr"/>
          <a:lstStyle/>
          <a:p>
            <a:pPr eaLnBrk="1" hangingPunct="1">
              <a:spcBef>
                <a:spcPts val="487"/>
              </a:spcBef>
              <a:buClrTx/>
              <a:tabLst>
                <a:tab pos="0" algn="l"/>
                <a:tab pos="495285" algn="l"/>
                <a:tab pos="990570" algn="l"/>
                <a:tab pos="1485854" algn="l"/>
                <a:tab pos="1981139" algn="l"/>
                <a:tab pos="2476424" algn="l"/>
                <a:tab pos="2971709" algn="l"/>
                <a:tab pos="3466993" algn="l"/>
                <a:tab pos="3962278" algn="l"/>
                <a:tab pos="4457563" algn="l"/>
                <a:tab pos="4952848" algn="l"/>
                <a:tab pos="5448132" algn="l"/>
                <a:tab pos="5943417" algn="l"/>
                <a:tab pos="6438702" algn="l"/>
                <a:tab pos="6933987" algn="l"/>
                <a:tab pos="7429271" algn="l"/>
                <a:tab pos="7924556" algn="l"/>
                <a:tab pos="8419841" algn="l"/>
                <a:tab pos="8915126" algn="l"/>
                <a:tab pos="9410410" algn="l"/>
                <a:tab pos="9905695" algn="l"/>
              </a:tabLst>
            </a:pPr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64517" name="Text Box 3"/>
          <p:cNvSpPr txBox="1">
            <a:spLocks noChangeArrowheads="1"/>
          </p:cNvSpPr>
          <p:nvPr/>
        </p:nvSpPr>
        <p:spPr bwMode="auto">
          <a:xfrm>
            <a:off x="4023092" y="9719598"/>
            <a:ext cx="3077739" cy="5116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497" tIns="50698" rIns="97497" bIns="50698" anchor="b"/>
          <a:lstStyle/>
          <a:p>
            <a:pPr algn="r">
              <a:buSzPct val="100000"/>
              <a:tabLst>
                <a:tab pos="0" algn="l"/>
                <a:tab pos="495285" algn="l"/>
                <a:tab pos="990570" algn="l"/>
                <a:tab pos="1485854" algn="l"/>
                <a:tab pos="1981139" algn="l"/>
                <a:tab pos="2476424" algn="l"/>
                <a:tab pos="2971709" algn="l"/>
                <a:tab pos="3466993" algn="l"/>
                <a:tab pos="3962278" algn="l"/>
                <a:tab pos="4457563" algn="l"/>
                <a:tab pos="4952848" algn="l"/>
                <a:tab pos="5448132" algn="l"/>
                <a:tab pos="5943417" algn="l"/>
                <a:tab pos="6438702" algn="l"/>
                <a:tab pos="6933987" algn="l"/>
                <a:tab pos="7429271" algn="l"/>
                <a:tab pos="7924556" algn="l"/>
                <a:tab pos="8419841" algn="l"/>
                <a:tab pos="8915126" algn="l"/>
                <a:tab pos="9410410" algn="l"/>
                <a:tab pos="9905695" algn="l"/>
              </a:tabLst>
            </a:pPr>
            <a:fld id="{1A597978-79B7-4B87-B334-645B9E388E03}" type="slidenum">
              <a:rPr lang="de-DE" sz="1300">
                <a:solidFill>
                  <a:srgbClr val="FFFFFF"/>
                </a:solidFill>
              </a:rPr>
              <a:pPr algn="r">
                <a:buSzPct val="100000"/>
                <a:tabLst>
                  <a:tab pos="0" algn="l"/>
                  <a:tab pos="495285" algn="l"/>
                  <a:tab pos="990570" algn="l"/>
                  <a:tab pos="1485854" algn="l"/>
                  <a:tab pos="1981139" algn="l"/>
                  <a:tab pos="2476424" algn="l"/>
                  <a:tab pos="2971709" algn="l"/>
                  <a:tab pos="3466993" algn="l"/>
                  <a:tab pos="3962278" algn="l"/>
                  <a:tab pos="4457563" algn="l"/>
                  <a:tab pos="4952848" algn="l"/>
                  <a:tab pos="5448132" algn="l"/>
                  <a:tab pos="5943417" algn="l"/>
                  <a:tab pos="6438702" algn="l"/>
                  <a:tab pos="6933987" algn="l"/>
                  <a:tab pos="7429271" algn="l"/>
                  <a:tab pos="7924556" algn="l"/>
                  <a:tab pos="8419841" algn="l"/>
                  <a:tab pos="8915126" algn="l"/>
                  <a:tab pos="9410410" algn="l"/>
                  <a:tab pos="9905695" algn="l"/>
                </a:tabLst>
              </a:pPr>
              <a:t>25</a:t>
            </a:fld>
            <a:endParaRPr lang="de-DE" sz="13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F9C6057-67BC-4961-B5D3-696A174188C3}" type="slidenum">
              <a:rPr lang="de-DE" smtClean="0">
                <a:ea typeface="Microsoft YaHei" pitchFamily="34" charset="-122"/>
              </a:rPr>
              <a:pPr/>
              <a:t>26</a:t>
            </a:fld>
            <a:endParaRPr lang="de-DE" smtClean="0">
              <a:ea typeface="Microsoft YaHei" pitchFamily="34" charset="-122"/>
            </a:endParaRPr>
          </a:p>
        </p:txBody>
      </p:sp>
      <p:sp>
        <p:nvSpPr>
          <p:cNvPr id="604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604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248" y="4860687"/>
            <a:ext cx="5681980" cy="4604861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F9C6057-67BC-4961-B5D3-696A174188C3}" type="slidenum">
              <a:rPr lang="de-DE" smtClean="0">
                <a:ea typeface="Microsoft YaHei" pitchFamily="34" charset="-122"/>
              </a:rPr>
              <a:pPr/>
              <a:t>27</a:t>
            </a:fld>
            <a:endParaRPr lang="de-DE" smtClean="0">
              <a:ea typeface="Microsoft YaHei" pitchFamily="34" charset="-122"/>
            </a:endParaRPr>
          </a:p>
        </p:txBody>
      </p:sp>
      <p:sp>
        <p:nvSpPr>
          <p:cNvPr id="604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604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248" y="4860687"/>
            <a:ext cx="5681980" cy="4604861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8C336A9-59B9-4A23-87EB-69C953E2D6E4}" type="slidenum">
              <a:rPr lang="de-DE" smtClean="0">
                <a:ea typeface="Microsoft YaHei" pitchFamily="34" charset="-122"/>
              </a:rPr>
              <a:pPr/>
              <a:t>28</a:t>
            </a:fld>
            <a:endParaRPr lang="de-DE" smtClean="0">
              <a:ea typeface="Microsoft YaHei" pitchFamily="34" charset="-122"/>
            </a:endParaRPr>
          </a:p>
        </p:txBody>
      </p:sp>
      <p:sp>
        <p:nvSpPr>
          <p:cNvPr id="614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614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248" y="4860687"/>
            <a:ext cx="5681980" cy="4604861"/>
          </a:xfrm>
          <a:noFill/>
          <a:ln/>
        </p:spPr>
        <p:txBody>
          <a:bodyPr wrap="none" anchor="ctr"/>
          <a:lstStyle/>
          <a:p>
            <a:pPr eaLnBrk="1" hangingPunct="1">
              <a:spcBef>
                <a:spcPts val="487"/>
              </a:spcBef>
              <a:buClrTx/>
              <a:tabLst>
                <a:tab pos="0" algn="l"/>
                <a:tab pos="495285" algn="l"/>
                <a:tab pos="990570" algn="l"/>
                <a:tab pos="1485854" algn="l"/>
                <a:tab pos="1981139" algn="l"/>
                <a:tab pos="2476424" algn="l"/>
                <a:tab pos="2971709" algn="l"/>
                <a:tab pos="3466993" algn="l"/>
                <a:tab pos="3962278" algn="l"/>
                <a:tab pos="4457563" algn="l"/>
                <a:tab pos="4952848" algn="l"/>
                <a:tab pos="5448132" algn="l"/>
                <a:tab pos="5943417" algn="l"/>
                <a:tab pos="6438702" algn="l"/>
                <a:tab pos="6933987" algn="l"/>
                <a:tab pos="7429271" algn="l"/>
                <a:tab pos="7924556" algn="l"/>
                <a:tab pos="8419841" algn="l"/>
                <a:tab pos="8915126" algn="l"/>
                <a:tab pos="9410410" algn="l"/>
                <a:tab pos="9905695" algn="l"/>
              </a:tabLst>
            </a:pPr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61445" name="Text Box 3"/>
          <p:cNvSpPr txBox="1">
            <a:spLocks noChangeArrowheads="1"/>
          </p:cNvSpPr>
          <p:nvPr/>
        </p:nvSpPr>
        <p:spPr bwMode="auto">
          <a:xfrm>
            <a:off x="4023092" y="9719598"/>
            <a:ext cx="3077739" cy="5116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497" tIns="50698" rIns="97497" bIns="50698" anchor="b"/>
          <a:lstStyle/>
          <a:p>
            <a:pPr algn="r">
              <a:buSzPct val="100000"/>
              <a:tabLst>
                <a:tab pos="0" algn="l"/>
                <a:tab pos="495285" algn="l"/>
                <a:tab pos="990570" algn="l"/>
                <a:tab pos="1485854" algn="l"/>
                <a:tab pos="1981139" algn="l"/>
                <a:tab pos="2476424" algn="l"/>
                <a:tab pos="2971709" algn="l"/>
                <a:tab pos="3466993" algn="l"/>
                <a:tab pos="3962278" algn="l"/>
                <a:tab pos="4457563" algn="l"/>
                <a:tab pos="4952848" algn="l"/>
                <a:tab pos="5448132" algn="l"/>
                <a:tab pos="5943417" algn="l"/>
                <a:tab pos="6438702" algn="l"/>
                <a:tab pos="6933987" algn="l"/>
                <a:tab pos="7429271" algn="l"/>
                <a:tab pos="7924556" algn="l"/>
                <a:tab pos="8419841" algn="l"/>
                <a:tab pos="8915126" algn="l"/>
                <a:tab pos="9410410" algn="l"/>
                <a:tab pos="9905695" algn="l"/>
              </a:tabLst>
            </a:pPr>
            <a:fld id="{DD42FF0E-3C8F-4B43-8A5B-6DAA3072740B}" type="slidenum">
              <a:rPr lang="de-DE" sz="1300">
                <a:solidFill>
                  <a:srgbClr val="FFFFFF"/>
                </a:solidFill>
              </a:rPr>
              <a:pPr algn="r">
                <a:buSzPct val="100000"/>
                <a:tabLst>
                  <a:tab pos="0" algn="l"/>
                  <a:tab pos="495285" algn="l"/>
                  <a:tab pos="990570" algn="l"/>
                  <a:tab pos="1485854" algn="l"/>
                  <a:tab pos="1981139" algn="l"/>
                  <a:tab pos="2476424" algn="l"/>
                  <a:tab pos="2971709" algn="l"/>
                  <a:tab pos="3466993" algn="l"/>
                  <a:tab pos="3962278" algn="l"/>
                  <a:tab pos="4457563" algn="l"/>
                  <a:tab pos="4952848" algn="l"/>
                  <a:tab pos="5448132" algn="l"/>
                  <a:tab pos="5943417" algn="l"/>
                  <a:tab pos="6438702" algn="l"/>
                  <a:tab pos="6933987" algn="l"/>
                  <a:tab pos="7429271" algn="l"/>
                  <a:tab pos="7924556" algn="l"/>
                  <a:tab pos="8419841" algn="l"/>
                  <a:tab pos="8915126" algn="l"/>
                  <a:tab pos="9410410" algn="l"/>
                  <a:tab pos="9905695" algn="l"/>
                </a:tabLst>
              </a:pPr>
              <a:t>28</a:t>
            </a:fld>
            <a:endParaRPr lang="de-DE" sz="13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8C336A9-59B9-4A23-87EB-69C953E2D6E4}" type="slidenum">
              <a:rPr lang="de-DE" smtClean="0">
                <a:ea typeface="Microsoft YaHei" pitchFamily="34" charset="-122"/>
              </a:rPr>
              <a:pPr/>
              <a:t>29</a:t>
            </a:fld>
            <a:endParaRPr lang="de-DE" smtClean="0">
              <a:ea typeface="Microsoft YaHei" pitchFamily="34" charset="-122"/>
            </a:endParaRPr>
          </a:p>
        </p:txBody>
      </p:sp>
      <p:sp>
        <p:nvSpPr>
          <p:cNvPr id="614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614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248" y="4860687"/>
            <a:ext cx="5681980" cy="4604861"/>
          </a:xfrm>
          <a:noFill/>
          <a:ln/>
        </p:spPr>
        <p:txBody>
          <a:bodyPr wrap="none" anchor="ctr"/>
          <a:lstStyle/>
          <a:p>
            <a:pPr eaLnBrk="1" hangingPunct="1">
              <a:spcBef>
                <a:spcPts val="487"/>
              </a:spcBef>
              <a:buClrTx/>
              <a:tabLst>
                <a:tab pos="0" algn="l"/>
                <a:tab pos="495285" algn="l"/>
                <a:tab pos="990570" algn="l"/>
                <a:tab pos="1485854" algn="l"/>
                <a:tab pos="1981139" algn="l"/>
                <a:tab pos="2476424" algn="l"/>
                <a:tab pos="2971709" algn="l"/>
                <a:tab pos="3466993" algn="l"/>
                <a:tab pos="3962278" algn="l"/>
                <a:tab pos="4457563" algn="l"/>
                <a:tab pos="4952848" algn="l"/>
                <a:tab pos="5448132" algn="l"/>
                <a:tab pos="5943417" algn="l"/>
                <a:tab pos="6438702" algn="l"/>
                <a:tab pos="6933987" algn="l"/>
                <a:tab pos="7429271" algn="l"/>
                <a:tab pos="7924556" algn="l"/>
                <a:tab pos="8419841" algn="l"/>
                <a:tab pos="8915126" algn="l"/>
                <a:tab pos="9410410" algn="l"/>
                <a:tab pos="9905695" algn="l"/>
              </a:tabLst>
            </a:pPr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61445" name="Text Box 3"/>
          <p:cNvSpPr txBox="1">
            <a:spLocks noChangeArrowheads="1"/>
          </p:cNvSpPr>
          <p:nvPr/>
        </p:nvSpPr>
        <p:spPr bwMode="auto">
          <a:xfrm>
            <a:off x="4023092" y="9719598"/>
            <a:ext cx="3077739" cy="5116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497" tIns="50698" rIns="97497" bIns="50698" anchor="b"/>
          <a:lstStyle/>
          <a:p>
            <a:pPr algn="r">
              <a:buSzPct val="100000"/>
              <a:tabLst>
                <a:tab pos="0" algn="l"/>
                <a:tab pos="495285" algn="l"/>
                <a:tab pos="990570" algn="l"/>
                <a:tab pos="1485854" algn="l"/>
                <a:tab pos="1981139" algn="l"/>
                <a:tab pos="2476424" algn="l"/>
                <a:tab pos="2971709" algn="l"/>
                <a:tab pos="3466993" algn="l"/>
                <a:tab pos="3962278" algn="l"/>
                <a:tab pos="4457563" algn="l"/>
                <a:tab pos="4952848" algn="l"/>
                <a:tab pos="5448132" algn="l"/>
                <a:tab pos="5943417" algn="l"/>
                <a:tab pos="6438702" algn="l"/>
                <a:tab pos="6933987" algn="l"/>
                <a:tab pos="7429271" algn="l"/>
                <a:tab pos="7924556" algn="l"/>
                <a:tab pos="8419841" algn="l"/>
                <a:tab pos="8915126" algn="l"/>
                <a:tab pos="9410410" algn="l"/>
                <a:tab pos="9905695" algn="l"/>
              </a:tabLst>
            </a:pPr>
            <a:fld id="{DD42FF0E-3C8F-4B43-8A5B-6DAA3072740B}" type="slidenum">
              <a:rPr lang="de-DE" sz="1300">
                <a:solidFill>
                  <a:srgbClr val="FFFFFF"/>
                </a:solidFill>
              </a:rPr>
              <a:pPr algn="r">
                <a:buSzPct val="100000"/>
                <a:tabLst>
                  <a:tab pos="0" algn="l"/>
                  <a:tab pos="495285" algn="l"/>
                  <a:tab pos="990570" algn="l"/>
                  <a:tab pos="1485854" algn="l"/>
                  <a:tab pos="1981139" algn="l"/>
                  <a:tab pos="2476424" algn="l"/>
                  <a:tab pos="2971709" algn="l"/>
                  <a:tab pos="3466993" algn="l"/>
                  <a:tab pos="3962278" algn="l"/>
                  <a:tab pos="4457563" algn="l"/>
                  <a:tab pos="4952848" algn="l"/>
                  <a:tab pos="5448132" algn="l"/>
                  <a:tab pos="5943417" algn="l"/>
                  <a:tab pos="6438702" algn="l"/>
                  <a:tab pos="6933987" algn="l"/>
                  <a:tab pos="7429271" algn="l"/>
                  <a:tab pos="7924556" algn="l"/>
                  <a:tab pos="8419841" algn="l"/>
                  <a:tab pos="8915126" algn="l"/>
                  <a:tab pos="9410410" algn="l"/>
                  <a:tab pos="9905695" algn="l"/>
                </a:tabLst>
              </a:pPr>
              <a:t>29</a:t>
            </a:fld>
            <a:endParaRPr lang="de-DE" sz="13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8593657-F6B3-40C8-A573-EA3C5F1A645E}" type="slidenum">
              <a:rPr lang="de-DE" smtClean="0">
                <a:ea typeface="Microsoft YaHei" pitchFamily="34" charset="-122"/>
              </a:rPr>
              <a:pPr/>
              <a:t>30</a:t>
            </a:fld>
            <a:endParaRPr lang="de-DE" smtClean="0">
              <a:ea typeface="Microsoft YaHei" pitchFamily="34" charset="-122"/>
            </a:endParaRPr>
          </a:p>
        </p:txBody>
      </p:sp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3746" y="767477"/>
            <a:ext cx="4734983" cy="3837384"/>
          </a:xfrm>
          <a:solidFill>
            <a:srgbClr val="FFFFFF"/>
          </a:solidFill>
          <a:ln/>
        </p:spPr>
      </p:sp>
      <p:sp>
        <p:nvSpPr>
          <p:cNvPr id="747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248" y="4860687"/>
            <a:ext cx="5681980" cy="4604861"/>
          </a:xfrm>
          <a:noFill/>
          <a:ln/>
        </p:spPr>
        <p:txBody>
          <a:bodyPr wrap="none" anchor="ctr"/>
          <a:lstStyle/>
          <a:p>
            <a:pPr eaLnBrk="1" hangingPunct="1">
              <a:spcBef>
                <a:spcPts val="487"/>
              </a:spcBef>
              <a:buClrTx/>
              <a:tabLst>
                <a:tab pos="0" algn="l"/>
                <a:tab pos="495285" algn="l"/>
                <a:tab pos="990570" algn="l"/>
                <a:tab pos="1485854" algn="l"/>
                <a:tab pos="1981139" algn="l"/>
                <a:tab pos="2476424" algn="l"/>
                <a:tab pos="2971709" algn="l"/>
                <a:tab pos="3466993" algn="l"/>
                <a:tab pos="3962278" algn="l"/>
                <a:tab pos="4457563" algn="l"/>
                <a:tab pos="4952848" algn="l"/>
                <a:tab pos="5448132" algn="l"/>
                <a:tab pos="5943417" algn="l"/>
                <a:tab pos="6438702" algn="l"/>
                <a:tab pos="6933987" algn="l"/>
                <a:tab pos="7429271" algn="l"/>
                <a:tab pos="7924556" algn="l"/>
                <a:tab pos="8419841" algn="l"/>
                <a:tab pos="8915126" algn="l"/>
                <a:tab pos="9410410" algn="l"/>
                <a:tab pos="9905695" algn="l"/>
              </a:tabLst>
            </a:pPr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74757" name="Text Box 3"/>
          <p:cNvSpPr txBox="1">
            <a:spLocks noChangeArrowheads="1"/>
          </p:cNvSpPr>
          <p:nvPr/>
        </p:nvSpPr>
        <p:spPr bwMode="auto">
          <a:xfrm>
            <a:off x="4023092" y="9719598"/>
            <a:ext cx="3077739" cy="5116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497" tIns="50698" rIns="97497" bIns="50698" anchor="b"/>
          <a:lstStyle/>
          <a:p>
            <a:pPr algn="r">
              <a:buSzPct val="100000"/>
              <a:tabLst>
                <a:tab pos="0" algn="l"/>
                <a:tab pos="495285" algn="l"/>
                <a:tab pos="990570" algn="l"/>
                <a:tab pos="1485854" algn="l"/>
                <a:tab pos="1981139" algn="l"/>
                <a:tab pos="2476424" algn="l"/>
                <a:tab pos="2971709" algn="l"/>
                <a:tab pos="3466993" algn="l"/>
                <a:tab pos="3962278" algn="l"/>
                <a:tab pos="4457563" algn="l"/>
                <a:tab pos="4952848" algn="l"/>
                <a:tab pos="5448132" algn="l"/>
                <a:tab pos="5943417" algn="l"/>
                <a:tab pos="6438702" algn="l"/>
                <a:tab pos="6933987" algn="l"/>
                <a:tab pos="7429271" algn="l"/>
                <a:tab pos="7924556" algn="l"/>
                <a:tab pos="8419841" algn="l"/>
                <a:tab pos="8915126" algn="l"/>
                <a:tab pos="9410410" algn="l"/>
                <a:tab pos="9905695" algn="l"/>
              </a:tabLst>
            </a:pPr>
            <a:fld id="{3197D94A-2A15-4633-91BF-854416710E88}" type="slidenum">
              <a:rPr lang="de-DE" sz="1300">
                <a:solidFill>
                  <a:srgbClr val="FFFFFF"/>
                </a:solidFill>
              </a:rPr>
              <a:pPr algn="r">
                <a:buSzPct val="100000"/>
                <a:tabLst>
                  <a:tab pos="0" algn="l"/>
                  <a:tab pos="495285" algn="l"/>
                  <a:tab pos="990570" algn="l"/>
                  <a:tab pos="1485854" algn="l"/>
                  <a:tab pos="1981139" algn="l"/>
                  <a:tab pos="2476424" algn="l"/>
                  <a:tab pos="2971709" algn="l"/>
                  <a:tab pos="3466993" algn="l"/>
                  <a:tab pos="3962278" algn="l"/>
                  <a:tab pos="4457563" algn="l"/>
                  <a:tab pos="4952848" algn="l"/>
                  <a:tab pos="5448132" algn="l"/>
                  <a:tab pos="5943417" algn="l"/>
                  <a:tab pos="6438702" algn="l"/>
                  <a:tab pos="6933987" algn="l"/>
                  <a:tab pos="7429271" algn="l"/>
                  <a:tab pos="7924556" algn="l"/>
                  <a:tab pos="8419841" algn="l"/>
                  <a:tab pos="8915126" algn="l"/>
                  <a:tab pos="9410410" algn="l"/>
                  <a:tab pos="9905695" algn="l"/>
                </a:tabLst>
              </a:pPr>
              <a:t>30</a:t>
            </a:fld>
            <a:endParaRPr lang="de-DE" sz="13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0E704E7-DDCC-4730-9AA3-5FBE36E7103E}" type="slidenum">
              <a:rPr lang="de-DE" smtClean="0">
                <a:ea typeface="Microsoft YaHei" pitchFamily="34" charset="-122"/>
              </a:rPr>
              <a:pPr/>
              <a:t>2</a:t>
            </a:fld>
            <a:endParaRPr lang="de-DE" smtClean="0">
              <a:ea typeface="Microsoft YaHei" pitchFamily="34" charset="-122"/>
            </a:endParaRPr>
          </a:p>
        </p:txBody>
      </p:sp>
      <p:sp>
        <p:nvSpPr>
          <p:cNvPr id="542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542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248" y="4860687"/>
            <a:ext cx="5681980" cy="4604861"/>
          </a:xfrm>
          <a:noFill/>
          <a:ln/>
        </p:spPr>
        <p:txBody>
          <a:bodyPr wrap="none" anchor="ctr"/>
          <a:lstStyle/>
          <a:p>
            <a:pPr eaLnBrk="1" hangingPunct="1">
              <a:spcBef>
                <a:spcPts val="487"/>
              </a:spcBef>
              <a:buClrTx/>
              <a:tabLst>
                <a:tab pos="0" algn="l"/>
                <a:tab pos="495285" algn="l"/>
                <a:tab pos="990570" algn="l"/>
                <a:tab pos="1485854" algn="l"/>
                <a:tab pos="1981139" algn="l"/>
                <a:tab pos="2476424" algn="l"/>
                <a:tab pos="2971709" algn="l"/>
                <a:tab pos="3466993" algn="l"/>
                <a:tab pos="3962278" algn="l"/>
                <a:tab pos="4457563" algn="l"/>
                <a:tab pos="4952848" algn="l"/>
                <a:tab pos="5448132" algn="l"/>
                <a:tab pos="5943417" algn="l"/>
                <a:tab pos="6438702" algn="l"/>
                <a:tab pos="6933987" algn="l"/>
                <a:tab pos="7429271" algn="l"/>
                <a:tab pos="7924556" algn="l"/>
                <a:tab pos="8419841" algn="l"/>
                <a:tab pos="8915126" algn="l"/>
                <a:tab pos="9410410" algn="l"/>
                <a:tab pos="9905695" algn="l"/>
              </a:tabLst>
            </a:pPr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54277" name="Text Box 3"/>
          <p:cNvSpPr txBox="1">
            <a:spLocks noChangeArrowheads="1"/>
          </p:cNvSpPr>
          <p:nvPr/>
        </p:nvSpPr>
        <p:spPr bwMode="auto">
          <a:xfrm>
            <a:off x="4023092" y="9719598"/>
            <a:ext cx="3077739" cy="5116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497" tIns="50698" rIns="97497" bIns="50698" anchor="b"/>
          <a:lstStyle/>
          <a:p>
            <a:pPr algn="r">
              <a:buSzPct val="100000"/>
              <a:tabLst>
                <a:tab pos="0" algn="l"/>
                <a:tab pos="495285" algn="l"/>
                <a:tab pos="990570" algn="l"/>
                <a:tab pos="1485854" algn="l"/>
                <a:tab pos="1981139" algn="l"/>
                <a:tab pos="2476424" algn="l"/>
                <a:tab pos="2971709" algn="l"/>
                <a:tab pos="3466993" algn="l"/>
                <a:tab pos="3962278" algn="l"/>
                <a:tab pos="4457563" algn="l"/>
                <a:tab pos="4952848" algn="l"/>
                <a:tab pos="5448132" algn="l"/>
                <a:tab pos="5943417" algn="l"/>
                <a:tab pos="6438702" algn="l"/>
                <a:tab pos="6933987" algn="l"/>
                <a:tab pos="7429271" algn="l"/>
                <a:tab pos="7924556" algn="l"/>
                <a:tab pos="8419841" algn="l"/>
                <a:tab pos="8915126" algn="l"/>
                <a:tab pos="9410410" algn="l"/>
                <a:tab pos="9905695" algn="l"/>
              </a:tabLst>
            </a:pPr>
            <a:fld id="{874BD705-EE95-4300-9A8C-DF1682648EF6}" type="slidenum">
              <a:rPr lang="de-DE" sz="1300">
                <a:solidFill>
                  <a:srgbClr val="FFFFFF"/>
                </a:solidFill>
              </a:rPr>
              <a:pPr algn="r">
                <a:buSzPct val="100000"/>
                <a:tabLst>
                  <a:tab pos="0" algn="l"/>
                  <a:tab pos="495285" algn="l"/>
                  <a:tab pos="990570" algn="l"/>
                  <a:tab pos="1485854" algn="l"/>
                  <a:tab pos="1981139" algn="l"/>
                  <a:tab pos="2476424" algn="l"/>
                  <a:tab pos="2971709" algn="l"/>
                  <a:tab pos="3466993" algn="l"/>
                  <a:tab pos="3962278" algn="l"/>
                  <a:tab pos="4457563" algn="l"/>
                  <a:tab pos="4952848" algn="l"/>
                  <a:tab pos="5448132" algn="l"/>
                  <a:tab pos="5943417" algn="l"/>
                  <a:tab pos="6438702" algn="l"/>
                  <a:tab pos="6933987" algn="l"/>
                  <a:tab pos="7429271" algn="l"/>
                  <a:tab pos="7924556" algn="l"/>
                  <a:tab pos="8419841" algn="l"/>
                  <a:tab pos="8915126" algn="l"/>
                  <a:tab pos="9410410" algn="l"/>
                  <a:tab pos="9905695" algn="l"/>
                </a:tabLst>
              </a:pPr>
              <a:t>2</a:t>
            </a:fld>
            <a:endParaRPr lang="de-DE" sz="13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FCEAA91-40A5-427E-BAE9-59B3624131FC}" type="slidenum">
              <a:rPr lang="de-DE" smtClean="0">
                <a:ea typeface="Microsoft YaHei" pitchFamily="34" charset="-122"/>
              </a:rPr>
              <a:pPr/>
              <a:t>32</a:t>
            </a:fld>
            <a:endParaRPr lang="de-DE" smtClean="0">
              <a:ea typeface="Microsoft YaHei" pitchFamily="34" charset="-122"/>
            </a:endParaRPr>
          </a:p>
        </p:txBody>
      </p:sp>
      <p:sp>
        <p:nvSpPr>
          <p:cNvPr id="757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3746" y="767477"/>
            <a:ext cx="4734983" cy="3837384"/>
          </a:xfrm>
          <a:solidFill>
            <a:srgbClr val="FFFFFF"/>
          </a:solidFill>
          <a:ln/>
        </p:spPr>
      </p:sp>
      <p:sp>
        <p:nvSpPr>
          <p:cNvPr id="757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248" y="4860687"/>
            <a:ext cx="5681980" cy="4604861"/>
          </a:xfrm>
          <a:noFill/>
          <a:ln/>
        </p:spPr>
        <p:txBody>
          <a:bodyPr wrap="none" anchor="ctr"/>
          <a:lstStyle/>
          <a:p>
            <a:pPr eaLnBrk="1" hangingPunct="1">
              <a:spcBef>
                <a:spcPts val="487"/>
              </a:spcBef>
              <a:buClrTx/>
              <a:tabLst>
                <a:tab pos="0" algn="l"/>
                <a:tab pos="495285" algn="l"/>
                <a:tab pos="990570" algn="l"/>
                <a:tab pos="1485854" algn="l"/>
                <a:tab pos="1981139" algn="l"/>
                <a:tab pos="2476424" algn="l"/>
                <a:tab pos="2971709" algn="l"/>
                <a:tab pos="3466993" algn="l"/>
                <a:tab pos="3962278" algn="l"/>
                <a:tab pos="4457563" algn="l"/>
                <a:tab pos="4952848" algn="l"/>
                <a:tab pos="5448132" algn="l"/>
                <a:tab pos="5943417" algn="l"/>
                <a:tab pos="6438702" algn="l"/>
                <a:tab pos="6933987" algn="l"/>
                <a:tab pos="7429271" algn="l"/>
                <a:tab pos="7924556" algn="l"/>
                <a:tab pos="8419841" algn="l"/>
                <a:tab pos="8915126" algn="l"/>
                <a:tab pos="9410410" algn="l"/>
                <a:tab pos="9905695" algn="l"/>
              </a:tabLst>
            </a:pPr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75781" name="Text Box 3"/>
          <p:cNvSpPr txBox="1">
            <a:spLocks noChangeArrowheads="1"/>
          </p:cNvSpPr>
          <p:nvPr/>
        </p:nvSpPr>
        <p:spPr bwMode="auto">
          <a:xfrm>
            <a:off x="4023092" y="9719598"/>
            <a:ext cx="3077739" cy="5116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497" tIns="50698" rIns="97497" bIns="50698" anchor="b"/>
          <a:lstStyle/>
          <a:p>
            <a:pPr algn="r">
              <a:buSzPct val="100000"/>
              <a:tabLst>
                <a:tab pos="0" algn="l"/>
                <a:tab pos="495285" algn="l"/>
                <a:tab pos="990570" algn="l"/>
                <a:tab pos="1485854" algn="l"/>
                <a:tab pos="1981139" algn="l"/>
                <a:tab pos="2476424" algn="l"/>
                <a:tab pos="2971709" algn="l"/>
                <a:tab pos="3466993" algn="l"/>
                <a:tab pos="3962278" algn="l"/>
                <a:tab pos="4457563" algn="l"/>
                <a:tab pos="4952848" algn="l"/>
                <a:tab pos="5448132" algn="l"/>
                <a:tab pos="5943417" algn="l"/>
                <a:tab pos="6438702" algn="l"/>
                <a:tab pos="6933987" algn="l"/>
                <a:tab pos="7429271" algn="l"/>
                <a:tab pos="7924556" algn="l"/>
                <a:tab pos="8419841" algn="l"/>
                <a:tab pos="8915126" algn="l"/>
                <a:tab pos="9410410" algn="l"/>
                <a:tab pos="9905695" algn="l"/>
              </a:tabLst>
            </a:pPr>
            <a:fld id="{47C164F0-1F0A-48E7-9A75-437B14E30ED1}" type="slidenum">
              <a:rPr lang="de-DE" sz="1300">
                <a:solidFill>
                  <a:srgbClr val="FFFFFF"/>
                </a:solidFill>
              </a:rPr>
              <a:pPr algn="r">
                <a:buSzPct val="100000"/>
                <a:tabLst>
                  <a:tab pos="0" algn="l"/>
                  <a:tab pos="495285" algn="l"/>
                  <a:tab pos="990570" algn="l"/>
                  <a:tab pos="1485854" algn="l"/>
                  <a:tab pos="1981139" algn="l"/>
                  <a:tab pos="2476424" algn="l"/>
                  <a:tab pos="2971709" algn="l"/>
                  <a:tab pos="3466993" algn="l"/>
                  <a:tab pos="3962278" algn="l"/>
                  <a:tab pos="4457563" algn="l"/>
                  <a:tab pos="4952848" algn="l"/>
                  <a:tab pos="5448132" algn="l"/>
                  <a:tab pos="5943417" algn="l"/>
                  <a:tab pos="6438702" algn="l"/>
                  <a:tab pos="6933987" algn="l"/>
                  <a:tab pos="7429271" algn="l"/>
                  <a:tab pos="7924556" algn="l"/>
                  <a:tab pos="8419841" algn="l"/>
                  <a:tab pos="8915126" algn="l"/>
                  <a:tab pos="9410410" algn="l"/>
                  <a:tab pos="9905695" algn="l"/>
                </a:tabLst>
              </a:pPr>
              <a:t>32</a:t>
            </a:fld>
            <a:endParaRPr lang="de-DE" sz="13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8B8E771-F148-419A-A2A6-A630E3E33568}" type="slidenum">
              <a:rPr lang="de-DE" smtClean="0">
                <a:ea typeface="Microsoft YaHei" pitchFamily="34" charset="-122"/>
              </a:rPr>
              <a:pPr/>
              <a:t>33</a:t>
            </a:fld>
            <a:endParaRPr lang="de-DE" smtClean="0">
              <a:ea typeface="Microsoft YaHei" pitchFamily="34" charset="-122"/>
            </a:endParaRPr>
          </a:p>
        </p:txBody>
      </p:sp>
      <p:sp>
        <p:nvSpPr>
          <p:cNvPr id="788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3746" y="767477"/>
            <a:ext cx="4734983" cy="3837384"/>
          </a:xfrm>
          <a:solidFill>
            <a:srgbClr val="FFFFFF"/>
          </a:solidFill>
          <a:ln/>
        </p:spPr>
      </p:sp>
      <p:sp>
        <p:nvSpPr>
          <p:cNvPr id="788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248" y="4860687"/>
            <a:ext cx="5681980" cy="4604861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8B8E771-F148-419A-A2A6-A630E3E33568}" type="slidenum">
              <a:rPr lang="de-DE" smtClean="0">
                <a:ea typeface="Microsoft YaHei" pitchFamily="34" charset="-122"/>
              </a:rPr>
              <a:pPr/>
              <a:t>34</a:t>
            </a:fld>
            <a:endParaRPr lang="de-DE" smtClean="0">
              <a:ea typeface="Microsoft YaHei" pitchFamily="34" charset="-122"/>
            </a:endParaRPr>
          </a:p>
        </p:txBody>
      </p:sp>
      <p:sp>
        <p:nvSpPr>
          <p:cNvPr id="788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788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248" y="4860687"/>
            <a:ext cx="5681980" cy="4604861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643BC7A-59E2-48F8-BA4C-71B156A5061B}" type="slidenum">
              <a:rPr lang="de-DE" smtClean="0">
                <a:ea typeface="Microsoft YaHei" pitchFamily="34" charset="-122"/>
              </a:rPr>
              <a:pPr/>
              <a:t>35</a:t>
            </a:fld>
            <a:endParaRPr lang="de-DE" smtClean="0">
              <a:ea typeface="Microsoft YaHei" pitchFamily="34" charset="-122"/>
            </a:endParaRPr>
          </a:p>
        </p:txBody>
      </p:sp>
      <p:sp>
        <p:nvSpPr>
          <p:cNvPr id="77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3746" y="767477"/>
            <a:ext cx="4734983" cy="3837384"/>
          </a:xfrm>
          <a:solidFill>
            <a:srgbClr val="FFFFFF"/>
          </a:solidFill>
          <a:ln/>
        </p:spPr>
      </p:sp>
      <p:sp>
        <p:nvSpPr>
          <p:cNvPr id="778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248" y="4860687"/>
            <a:ext cx="5681980" cy="4604861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D389A27-4B70-4917-945C-159A1D50E589}" type="slidenum">
              <a:rPr lang="de-DE" smtClean="0">
                <a:ea typeface="Microsoft YaHei" pitchFamily="34" charset="-122"/>
              </a:rPr>
              <a:pPr/>
              <a:t>36</a:t>
            </a:fld>
            <a:endParaRPr lang="de-DE" smtClean="0">
              <a:ea typeface="Microsoft YaHei" pitchFamily="34" charset="-122"/>
            </a:endParaRPr>
          </a:p>
        </p:txBody>
      </p:sp>
      <p:sp>
        <p:nvSpPr>
          <p:cNvPr id="768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3746" y="767477"/>
            <a:ext cx="4734983" cy="3837384"/>
          </a:xfrm>
          <a:solidFill>
            <a:srgbClr val="FFFFFF"/>
          </a:solidFill>
          <a:ln/>
        </p:spPr>
      </p:sp>
      <p:sp>
        <p:nvSpPr>
          <p:cNvPr id="768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248" y="4860687"/>
            <a:ext cx="5681980" cy="4604861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0C7A8D1-EDB9-4617-A3DD-5C03B708BB72}" type="slidenum">
              <a:rPr lang="de-DE" smtClean="0">
                <a:ea typeface="Microsoft YaHei" pitchFamily="34" charset="-122"/>
              </a:rPr>
              <a:pPr/>
              <a:t>37</a:t>
            </a:fld>
            <a:endParaRPr lang="de-DE" smtClean="0">
              <a:ea typeface="Microsoft YaHei" pitchFamily="34" charset="-122"/>
            </a:endParaRPr>
          </a:p>
        </p:txBody>
      </p:sp>
      <p:sp>
        <p:nvSpPr>
          <p:cNvPr id="696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3746" y="767477"/>
            <a:ext cx="4734983" cy="3837384"/>
          </a:xfrm>
          <a:solidFill>
            <a:srgbClr val="FFFFFF"/>
          </a:solidFill>
          <a:ln/>
        </p:spPr>
      </p:sp>
      <p:sp>
        <p:nvSpPr>
          <p:cNvPr id="696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248" y="4860687"/>
            <a:ext cx="5681980" cy="4604861"/>
          </a:xfrm>
          <a:noFill/>
          <a:ln/>
        </p:spPr>
        <p:txBody>
          <a:bodyPr wrap="none" anchor="ctr"/>
          <a:lstStyle/>
          <a:p>
            <a:pPr eaLnBrk="1" hangingPunct="1">
              <a:spcBef>
                <a:spcPts val="487"/>
              </a:spcBef>
              <a:buClrTx/>
              <a:tabLst>
                <a:tab pos="0" algn="l"/>
                <a:tab pos="495285" algn="l"/>
                <a:tab pos="990570" algn="l"/>
                <a:tab pos="1485854" algn="l"/>
                <a:tab pos="1981139" algn="l"/>
                <a:tab pos="2476424" algn="l"/>
                <a:tab pos="2971709" algn="l"/>
                <a:tab pos="3466993" algn="l"/>
                <a:tab pos="3962278" algn="l"/>
                <a:tab pos="4457563" algn="l"/>
                <a:tab pos="4952848" algn="l"/>
                <a:tab pos="5448132" algn="l"/>
                <a:tab pos="5943417" algn="l"/>
                <a:tab pos="6438702" algn="l"/>
                <a:tab pos="6933987" algn="l"/>
                <a:tab pos="7429271" algn="l"/>
                <a:tab pos="7924556" algn="l"/>
                <a:tab pos="8419841" algn="l"/>
                <a:tab pos="8915126" algn="l"/>
                <a:tab pos="9410410" algn="l"/>
                <a:tab pos="9905695" algn="l"/>
              </a:tabLst>
            </a:pPr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69637" name="Text Box 3"/>
          <p:cNvSpPr txBox="1">
            <a:spLocks noChangeArrowheads="1"/>
          </p:cNvSpPr>
          <p:nvPr/>
        </p:nvSpPr>
        <p:spPr bwMode="auto">
          <a:xfrm>
            <a:off x="4023092" y="9719598"/>
            <a:ext cx="3077739" cy="5116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497" tIns="50698" rIns="97497" bIns="50698" anchor="b"/>
          <a:lstStyle/>
          <a:p>
            <a:pPr algn="r">
              <a:buSzPct val="100000"/>
              <a:tabLst>
                <a:tab pos="0" algn="l"/>
                <a:tab pos="495285" algn="l"/>
                <a:tab pos="990570" algn="l"/>
                <a:tab pos="1485854" algn="l"/>
                <a:tab pos="1981139" algn="l"/>
                <a:tab pos="2476424" algn="l"/>
                <a:tab pos="2971709" algn="l"/>
                <a:tab pos="3466993" algn="l"/>
                <a:tab pos="3962278" algn="l"/>
                <a:tab pos="4457563" algn="l"/>
                <a:tab pos="4952848" algn="l"/>
                <a:tab pos="5448132" algn="l"/>
                <a:tab pos="5943417" algn="l"/>
                <a:tab pos="6438702" algn="l"/>
                <a:tab pos="6933987" algn="l"/>
                <a:tab pos="7429271" algn="l"/>
                <a:tab pos="7924556" algn="l"/>
                <a:tab pos="8419841" algn="l"/>
                <a:tab pos="8915126" algn="l"/>
                <a:tab pos="9410410" algn="l"/>
                <a:tab pos="9905695" algn="l"/>
              </a:tabLst>
            </a:pPr>
            <a:fld id="{868310DB-214B-4D79-A724-ACB1B11971D9}" type="slidenum">
              <a:rPr lang="de-DE" sz="1300">
                <a:solidFill>
                  <a:srgbClr val="FFFFFF"/>
                </a:solidFill>
              </a:rPr>
              <a:pPr algn="r">
                <a:buSzPct val="100000"/>
                <a:tabLst>
                  <a:tab pos="0" algn="l"/>
                  <a:tab pos="495285" algn="l"/>
                  <a:tab pos="990570" algn="l"/>
                  <a:tab pos="1485854" algn="l"/>
                  <a:tab pos="1981139" algn="l"/>
                  <a:tab pos="2476424" algn="l"/>
                  <a:tab pos="2971709" algn="l"/>
                  <a:tab pos="3466993" algn="l"/>
                  <a:tab pos="3962278" algn="l"/>
                  <a:tab pos="4457563" algn="l"/>
                  <a:tab pos="4952848" algn="l"/>
                  <a:tab pos="5448132" algn="l"/>
                  <a:tab pos="5943417" algn="l"/>
                  <a:tab pos="6438702" algn="l"/>
                  <a:tab pos="6933987" algn="l"/>
                  <a:tab pos="7429271" algn="l"/>
                  <a:tab pos="7924556" algn="l"/>
                  <a:tab pos="8419841" algn="l"/>
                  <a:tab pos="8915126" algn="l"/>
                  <a:tab pos="9410410" algn="l"/>
                  <a:tab pos="9905695" algn="l"/>
                </a:tabLst>
              </a:pPr>
              <a:t>37</a:t>
            </a:fld>
            <a:endParaRPr lang="de-DE" sz="13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B7F38AB-CFD6-4120-80B1-574857B6CA0F}" type="slidenum">
              <a:rPr lang="de-DE" smtClean="0">
                <a:ea typeface="Microsoft YaHei" pitchFamily="34" charset="-122"/>
              </a:rPr>
              <a:pPr/>
              <a:t>39</a:t>
            </a:fld>
            <a:endParaRPr lang="de-DE" smtClean="0">
              <a:ea typeface="Microsoft YaHei" pitchFamily="34" charset="-122"/>
            </a:endParaRPr>
          </a:p>
        </p:txBody>
      </p:sp>
      <p:sp>
        <p:nvSpPr>
          <p:cNvPr id="686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3746" y="767477"/>
            <a:ext cx="4734983" cy="3837384"/>
          </a:xfrm>
          <a:solidFill>
            <a:srgbClr val="FFFFFF"/>
          </a:solidFill>
          <a:ln/>
        </p:spPr>
      </p:sp>
      <p:sp>
        <p:nvSpPr>
          <p:cNvPr id="686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248" y="4860687"/>
            <a:ext cx="5681980" cy="4604861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AEF90C0-71D3-49A1-9DB9-6136EF3A458E}" type="slidenum">
              <a:rPr lang="de-DE" smtClean="0">
                <a:ea typeface="Microsoft YaHei" pitchFamily="34" charset="-122"/>
              </a:rPr>
              <a:pPr/>
              <a:t>40</a:t>
            </a:fld>
            <a:endParaRPr lang="de-DE" smtClean="0">
              <a:ea typeface="Microsoft YaHei" pitchFamily="34" charset="-122"/>
            </a:endParaRPr>
          </a:p>
        </p:txBody>
      </p:sp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665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248" y="4860687"/>
            <a:ext cx="5681980" cy="4604861"/>
          </a:xfrm>
          <a:noFill/>
          <a:ln/>
        </p:spPr>
        <p:txBody>
          <a:bodyPr wrap="none" anchor="ctr"/>
          <a:lstStyle/>
          <a:p>
            <a:pPr eaLnBrk="1" hangingPunct="1">
              <a:spcBef>
                <a:spcPts val="487"/>
              </a:spcBef>
              <a:buClrTx/>
              <a:tabLst>
                <a:tab pos="0" algn="l"/>
                <a:tab pos="495285" algn="l"/>
                <a:tab pos="990570" algn="l"/>
                <a:tab pos="1485854" algn="l"/>
                <a:tab pos="1981139" algn="l"/>
                <a:tab pos="2476424" algn="l"/>
                <a:tab pos="2971709" algn="l"/>
                <a:tab pos="3466993" algn="l"/>
                <a:tab pos="3962278" algn="l"/>
                <a:tab pos="4457563" algn="l"/>
                <a:tab pos="4952848" algn="l"/>
                <a:tab pos="5448132" algn="l"/>
                <a:tab pos="5943417" algn="l"/>
                <a:tab pos="6438702" algn="l"/>
                <a:tab pos="6933987" algn="l"/>
                <a:tab pos="7429271" algn="l"/>
                <a:tab pos="7924556" algn="l"/>
                <a:tab pos="8419841" algn="l"/>
                <a:tab pos="8915126" algn="l"/>
                <a:tab pos="9410410" algn="l"/>
                <a:tab pos="9905695" algn="l"/>
              </a:tabLst>
            </a:pPr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66565" name="Text Box 3"/>
          <p:cNvSpPr txBox="1">
            <a:spLocks noChangeArrowheads="1"/>
          </p:cNvSpPr>
          <p:nvPr/>
        </p:nvSpPr>
        <p:spPr bwMode="auto">
          <a:xfrm>
            <a:off x="4023092" y="9719598"/>
            <a:ext cx="3077739" cy="5116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497" tIns="50698" rIns="97497" bIns="50698" anchor="b"/>
          <a:lstStyle/>
          <a:p>
            <a:pPr algn="r">
              <a:buSzPct val="100000"/>
              <a:tabLst>
                <a:tab pos="0" algn="l"/>
                <a:tab pos="495285" algn="l"/>
                <a:tab pos="990570" algn="l"/>
                <a:tab pos="1485854" algn="l"/>
                <a:tab pos="1981139" algn="l"/>
                <a:tab pos="2476424" algn="l"/>
                <a:tab pos="2971709" algn="l"/>
                <a:tab pos="3466993" algn="l"/>
                <a:tab pos="3962278" algn="l"/>
                <a:tab pos="4457563" algn="l"/>
                <a:tab pos="4952848" algn="l"/>
                <a:tab pos="5448132" algn="l"/>
                <a:tab pos="5943417" algn="l"/>
                <a:tab pos="6438702" algn="l"/>
                <a:tab pos="6933987" algn="l"/>
                <a:tab pos="7429271" algn="l"/>
                <a:tab pos="7924556" algn="l"/>
                <a:tab pos="8419841" algn="l"/>
                <a:tab pos="8915126" algn="l"/>
                <a:tab pos="9410410" algn="l"/>
                <a:tab pos="9905695" algn="l"/>
              </a:tabLst>
            </a:pPr>
            <a:fld id="{8F0398A9-AB43-4B8B-86EF-363400A1ADC5}" type="slidenum">
              <a:rPr lang="de-DE" sz="1300">
                <a:solidFill>
                  <a:srgbClr val="FFFFFF"/>
                </a:solidFill>
              </a:rPr>
              <a:pPr algn="r">
                <a:buSzPct val="100000"/>
                <a:tabLst>
                  <a:tab pos="0" algn="l"/>
                  <a:tab pos="495285" algn="l"/>
                  <a:tab pos="990570" algn="l"/>
                  <a:tab pos="1485854" algn="l"/>
                  <a:tab pos="1981139" algn="l"/>
                  <a:tab pos="2476424" algn="l"/>
                  <a:tab pos="2971709" algn="l"/>
                  <a:tab pos="3466993" algn="l"/>
                  <a:tab pos="3962278" algn="l"/>
                  <a:tab pos="4457563" algn="l"/>
                  <a:tab pos="4952848" algn="l"/>
                  <a:tab pos="5448132" algn="l"/>
                  <a:tab pos="5943417" algn="l"/>
                  <a:tab pos="6438702" algn="l"/>
                  <a:tab pos="6933987" algn="l"/>
                  <a:tab pos="7429271" algn="l"/>
                  <a:tab pos="7924556" algn="l"/>
                  <a:tab pos="8419841" algn="l"/>
                  <a:tab pos="8915126" algn="l"/>
                  <a:tab pos="9410410" algn="l"/>
                  <a:tab pos="9905695" algn="l"/>
                </a:tabLst>
              </a:pPr>
              <a:t>40</a:t>
            </a:fld>
            <a:endParaRPr lang="de-DE" sz="13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AEF90C0-71D3-49A1-9DB9-6136EF3A458E}" type="slidenum">
              <a:rPr lang="de-DE" smtClean="0">
                <a:ea typeface="Microsoft YaHei" pitchFamily="34" charset="-122"/>
              </a:rPr>
              <a:pPr/>
              <a:t>41</a:t>
            </a:fld>
            <a:endParaRPr lang="de-DE" smtClean="0">
              <a:ea typeface="Microsoft YaHei" pitchFamily="34" charset="-122"/>
            </a:endParaRPr>
          </a:p>
        </p:txBody>
      </p:sp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665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248" y="4860687"/>
            <a:ext cx="5681980" cy="4604861"/>
          </a:xfrm>
          <a:noFill/>
          <a:ln/>
        </p:spPr>
        <p:txBody>
          <a:bodyPr wrap="none" anchor="ctr"/>
          <a:lstStyle/>
          <a:p>
            <a:pPr eaLnBrk="1" hangingPunct="1">
              <a:spcBef>
                <a:spcPts val="487"/>
              </a:spcBef>
              <a:buClrTx/>
              <a:tabLst>
                <a:tab pos="0" algn="l"/>
                <a:tab pos="495285" algn="l"/>
                <a:tab pos="990570" algn="l"/>
                <a:tab pos="1485854" algn="l"/>
                <a:tab pos="1981139" algn="l"/>
                <a:tab pos="2476424" algn="l"/>
                <a:tab pos="2971709" algn="l"/>
                <a:tab pos="3466993" algn="l"/>
                <a:tab pos="3962278" algn="l"/>
                <a:tab pos="4457563" algn="l"/>
                <a:tab pos="4952848" algn="l"/>
                <a:tab pos="5448132" algn="l"/>
                <a:tab pos="5943417" algn="l"/>
                <a:tab pos="6438702" algn="l"/>
                <a:tab pos="6933987" algn="l"/>
                <a:tab pos="7429271" algn="l"/>
                <a:tab pos="7924556" algn="l"/>
                <a:tab pos="8419841" algn="l"/>
                <a:tab pos="8915126" algn="l"/>
                <a:tab pos="9410410" algn="l"/>
                <a:tab pos="9905695" algn="l"/>
              </a:tabLst>
            </a:pPr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66565" name="Text Box 3"/>
          <p:cNvSpPr txBox="1">
            <a:spLocks noChangeArrowheads="1"/>
          </p:cNvSpPr>
          <p:nvPr/>
        </p:nvSpPr>
        <p:spPr bwMode="auto">
          <a:xfrm>
            <a:off x="4023092" y="9719598"/>
            <a:ext cx="3077739" cy="5116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497" tIns="50698" rIns="97497" bIns="50698" anchor="b"/>
          <a:lstStyle/>
          <a:p>
            <a:pPr algn="r">
              <a:buSzPct val="100000"/>
              <a:tabLst>
                <a:tab pos="0" algn="l"/>
                <a:tab pos="495285" algn="l"/>
                <a:tab pos="990570" algn="l"/>
                <a:tab pos="1485854" algn="l"/>
                <a:tab pos="1981139" algn="l"/>
                <a:tab pos="2476424" algn="l"/>
                <a:tab pos="2971709" algn="l"/>
                <a:tab pos="3466993" algn="l"/>
                <a:tab pos="3962278" algn="l"/>
                <a:tab pos="4457563" algn="l"/>
                <a:tab pos="4952848" algn="l"/>
                <a:tab pos="5448132" algn="l"/>
                <a:tab pos="5943417" algn="l"/>
                <a:tab pos="6438702" algn="l"/>
                <a:tab pos="6933987" algn="l"/>
                <a:tab pos="7429271" algn="l"/>
                <a:tab pos="7924556" algn="l"/>
                <a:tab pos="8419841" algn="l"/>
                <a:tab pos="8915126" algn="l"/>
                <a:tab pos="9410410" algn="l"/>
                <a:tab pos="9905695" algn="l"/>
              </a:tabLst>
            </a:pPr>
            <a:fld id="{8F0398A9-AB43-4B8B-86EF-363400A1ADC5}" type="slidenum">
              <a:rPr lang="de-DE" sz="1300">
                <a:solidFill>
                  <a:srgbClr val="FFFFFF"/>
                </a:solidFill>
              </a:rPr>
              <a:pPr algn="r">
                <a:buSzPct val="100000"/>
                <a:tabLst>
                  <a:tab pos="0" algn="l"/>
                  <a:tab pos="495285" algn="l"/>
                  <a:tab pos="990570" algn="l"/>
                  <a:tab pos="1485854" algn="l"/>
                  <a:tab pos="1981139" algn="l"/>
                  <a:tab pos="2476424" algn="l"/>
                  <a:tab pos="2971709" algn="l"/>
                  <a:tab pos="3466993" algn="l"/>
                  <a:tab pos="3962278" algn="l"/>
                  <a:tab pos="4457563" algn="l"/>
                  <a:tab pos="4952848" algn="l"/>
                  <a:tab pos="5448132" algn="l"/>
                  <a:tab pos="5943417" algn="l"/>
                  <a:tab pos="6438702" algn="l"/>
                  <a:tab pos="6933987" algn="l"/>
                  <a:tab pos="7429271" algn="l"/>
                  <a:tab pos="7924556" algn="l"/>
                  <a:tab pos="8419841" algn="l"/>
                  <a:tab pos="8915126" algn="l"/>
                  <a:tab pos="9410410" algn="l"/>
                  <a:tab pos="9905695" algn="l"/>
                </a:tabLst>
              </a:pPr>
              <a:t>41</a:t>
            </a:fld>
            <a:endParaRPr lang="de-DE" sz="13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3F0A3B1-516E-4B48-9FB9-D77F24E4910F}" type="slidenum">
              <a:rPr lang="de-DE" smtClean="0">
                <a:ea typeface="Microsoft YaHei" pitchFamily="34" charset="-122"/>
              </a:rPr>
              <a:pPr/>
              <a:t>50</a:t>
            </a:fld>
            <a:endParaRPr lang="de-DE" smtClean="0">
              <a:ea typeface="Microsoft YaHei" pitchFamily="34" charset="-122"/>
            </a:endParaRPr>
          </a:p>
        </p:txBody>
      </p:sp>
      <p:sp>
        <p:nvSpPr>
          <p:cNvPr id="706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706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248" y="4860687"/>
            <a:ext cx="5681980" cy="4604861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BF198D9-4D53-4493-9152-A2815DB62C21}" type="slidenum">
              <a:rPr lang="de-DE" smtClean="0">
                <a:ea typeface="Microsoft YaHei" pitchFamily="34" charset="-122"/>
              </a:rPr>
              <a:pPr/>
              <a:t>3</a:t>
            </a:fld>
            <a:endParaRPr lang="de-DE" smtClean="0">
              <a:ea typeface="Microsoft YaHei" pitchFamily="34" charset="-122"/>
            </a:endParaRPr>
          </a:p>
        </p:txBody>
      </p:sp>
      <p:sp>
        <p:nvSpPr>
          <p:cNvPr id="552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553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248" y="4860687"/>
            <a:ext cx="5681980" cy="4604861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7F7DB93-4974-4AAE-8313-91FC054FFD28}" type="slidenum">
              <a:rPr lang="de-DE" smtClean="0">
                <a:ea typeface="Microsoft YaHei" pitchFamily="34" charset="-122"/>
              </a:rPr>
              <a:pPr/>
              <a:t>51</a:t>
            </a:fld>
            <a:endParaRPr lang="de-DE" smtClean="0">
              <a:ea typeface="Microsoft YaHei" pitchFamily="34" charset="-122"/>
            </a:endParaRPr>
          </a:p>
        </p:txBody>
      </p:sp>
      <p:sp>
        <p:nvSpPr>
          <p:cNvPr id="716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716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248" y="4860687"/>
            <a:ext cx="5681980" cy="4604861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AB732EA-1FC0-42B7-816C-0D9BF3F5F7FD}" type="slidenum">
              <a:rPr lang="de-DE" smtClean="0">
                <a:ea typeface="Microsoft YaHei" pitchFamily="34" charset="-122"/>
              </a:rPr>
              <a:pPr/>
              <a:t>62</a:t>
            </a:fld>
            <a:endParaRPr lang="de-DE" smtClean="0">
              <a:ea typeface="Microsoft YaHei" pitchFamily="34" charset="-122"/>
            </a:endParaRPr>
          </a:p>
        </p:txBody>
      </p:sp>
      <p:sp>
        <p:nvSpPr>
          <p:cNvPr id="727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727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248" y="4860687"/>
            <a:ext cx="5681980" cy="4604861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9AC767C-DE67-41DC-B16A-BE385A93DC8B}" type="slidenum">
              <a:rPr lang="de-DE" smtClean="0">
                <a:ea typeface="Microsoft YaHei" pitchFamily="34" charset="-122"/>
              </a:rPr>
              <a:pPr/>
              <a:t>63</a:t>
            </a:fld>
            <a:endParaRPr lang="de-DE" smtClean="0">
              <a:ea typeface="Microsoft YaHei" pitchFamily="34" charset="-122"/>
            </a:endParaRPr>
          </a:p>
        </p:txBody>
      </p:sp>
      <p:sp>
        <p:nvSpPr>
          <p:cNvPr id="737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737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248" y="4860687"/>
            <a:ext cx="5681980" cy="4604861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78ECF21-DA2F-426F-8A80-BF804E7D1F26}" type="slidenum">
              <a:rPr lang="de-DE" smtClean="0"/>
              <a:pPr>
                <a:defRPr/>
              </a:pPr>
              <a:t>68</a:t>
            </a:fld>
            <a:endParaRPr lang="de-DE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F4AEC23-727B-459C-A781-4907BE2F77DB}" type="slidenum">
              <a:rPr lang="de-DE" smtClean="0">
                <a:ea typeface="Microsoft YaHei" pitchFamily="34" charset="-122"/>
              </a:rPr>
              <a:pPr/>
              <a:t>71</a:t>
            </a:fld>
            <a:endParaRPr lang="de-DE" smtClean="0">
              <a:ea typeface="Microsoft YaHei" pitchFamily="34" charset="-122"/>
            </a:endParaRPr>
          </a:p>
        </p:txBody>
      </p:sp>
      <p:sp>
        <p:nvSpPr>
          <p:cNvPr id="563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3746" y="767477"/>
            <a:ext cx="4734983" cy="3837384"/>
          </a:xfrm>
          <a:solidFill>
            <a:srgbClr val="FFFFFF"/>
          </a:solidFill>
          <a:ln/>
        </p:spPr>
      </p:sp>
      <p:sp>
        <p:nvSpPr>
          <p:cNvPr id="563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248" y="4860687"/>
            <a:ext cx="5681980" cy="4604861"/>
          </a:xfrm>
          <a:noFill/>
          <a:ln/>
        </p:spPr>
        <p:txBody>
          <a:bodyPr wrap="none" anchor="ctr"/>
          <a:lstStyle/>
          <a:p>
            <a:pPr eaLnBrk="1" hangingPunct="1">
              <a:spcBef>
                <a:spcPts val="487"/>
              </a:spcBef>
              <a:buClrTx/>
              <a:tabLst>
                <a:tab pos="0" algn="l"/>
                <a:tab pos="495285" algn="l"/>
                <a:tab pos="990570" algn="l"/>
                <a:tab pos="1485854" algn="l"/>
                <a:tab pos="1981139" algn="l"/>
                <a:tab pos="2476424" algn="l"/>
                <a:tab pos="2971709" algn="l"/>
                <a:tab pos="3466993" algn="l"/>
                <a:tab pos="3962278" algn="l"/>
                <a:tab pos="4457563" algn="l"/>
                <a:tab pos="4952848" algn="l"/>
                <a:tab pos="5448132" algn="l"/>
                <a:tab pos="5943417" algn="l"/>
                <a:tab pos="6438702" algn="l"/>
                <a:tab pos="6933987" algn="l"/>
                <a:tab pos="7429271" algn="l"/>
                <a:tab pos="7924556" algn="l"/>
                <a:tab pos="8419841" algn="l"/>
                <a:tab pos="8915126" algn="l"/>
                <a:tab pos="9410410" algn="l"/>
                <a:tab pos="9905695" algn="l"/>
              </a:tabLst>
            </a:pPr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56325" name="Text Box 3"/>
          <p:cNvSpPr txBox="1">
            <a:spLocks noChangeArrowheads="1"/>
          </p:cNvSpPr>
          <p:nvPr/>
        </p:nvSpPr>
        <p:spPr bwMode="auto">
          <a:xfrm>
            <a:off x="4023092" y="9719598"/>
            <a:ext cx="3077739" cy="5116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497" tIns="50698" rIns="97497" bIns="50698" anchor="b"/>
          <a:lstStyle/>
          <a:p>
            <a:pPr algn="r">
              <a:buSzPct val="100000"/>
              <a:tabLst>
                <a:tab pos="0" algn="l"/>
                <a:tab pos="495285" algn="l"/>
                <a:tab pos="990570" algn="l"/>
                <a:tab pos="1485854" algn="l"/>
                <a:tab pos="1981139" algn="l"/>
                <a:tab pos="2476424" algn="l"/>
                <a:tab pos="2971709" algn="l"/>
                <a:tab pos="3466993" algn="l"/>
                <a:tab pos="3962278" algn="l"/>
                <a:tab pos="4457563" algn="l"/>
                <a:tab pos="4952848" algn="l"/>
                <a:tab pos="5448132" algn="l"/>
                <a:tab pos="5943417" algn="l"/>
                <a:tab pos="6438702" algn="l"/>
                <a:tab pos="6933987" algn="l"/>
                <a:tab pos="7429271" algn="l"/>
                <a:tab pos="7924556" algn="l"/>
                <a:tab pos="8419841" algn="l"/>
                <a:tab pos="8915126" algn="l"/>
                <a:tab pos="9410410" algn="l"/>
                <a:tab pos="9905695" algn="l"/>
              </a:tabLst>
            </a:pPr>
            <a:fld id="{F2E2626B-EC85-43D0-B8C8-EF282B3F4417}" type="slidenum">
              <a:rPr lang="de-DE" sz="1300">
                <a:solidFill>
                  <a:srgbClr val="FFFFFF"/>
                </a:solidFill>
              </a:rPr>
              <a:pPr algn="r">
                <a:buSzPct val="100000"/>
                <a:tabLst>
                  <a:tab pos="0" algn="l"/>
                  <a:tab pos="495285" algn="l"/>
                  <a:tab pos="990570" algn="l"/>
                  <a:tab pos="1485854" algn="l"/>
                  <a:tab pos="1981139" algn="l"/>
                  <a:tab pos="2476424" algn="l"/>
                  <a:tab pos="2971709" algn="l"/>
                  <a:tab pos="3466993" algn="l"/>
                  <a:tab pos="3962278" algn="l"/>
                  <a:tab pos="4457563" algn="l"/>
                  <a:tab pos="4952848" algn="l"/>
                  <a:tab pos="5448132" algn="l"/>
                  <a:tab pos="5943417" algn="l"/>
                  <a:tab pos="6438702" algn="l"/>
                  <a:tab pos="6933987" algn="l"/>
                  <a:tab pos="7429271" algn="l"/>
                  <a:tab pos="7924556" algn="l"/>
                  <a:tab pos="8419841" algn="l"/>
                  <a:tab pos="8915126" algn="l"/>
                  <a:tab pos="9410410" algn="l"/>
                  <a:tab pos="9905695" algn="l"/>
                </a:tabLst>
              </a:pPr>
              <a:t>71</a:t>
            </a:fld>
            <a:endParaRPr lang="de-DE" sz="13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BF198D9-4D53-4493-9152-A2815DB62C21}" type="slidenum">
              <a:rPr lang="de-DE" smtClean="0">
                <a:ea typeface="Microsoft YaHei" pitchFamily="34" charset="-122"/>
              </a:rPr>
              <a:pPr/>
              <a:t>4</a:t>
            </a:fld>
            <a:endParaRPr lang="de-DE" smtClean="0">
              <a:ea typeface="Microsoft YaHei" pitchFamily="34" charset="-122"/>
            </a:endParaRPr>
          </a:p>
        </p:txBody>
      </p:sp>
      <p:sp>
        <p:nvSpPr>
          <p:cNvPr id="552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553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248" y="4860687"/>
            <a:ext cx="5681980" cy="4604861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88DB5AB-5B19-433C-B875-0EC07C4FDD2C}" type="slidenum">
              <a:rPr lang="de-DE" smtClean="0">
                <a:ea typeface="Microsoft YaHei" pitchFamily="34" charset="-122"/>
              </a:rPr>
              <a:pPr/>
              <a:t>12</a:t>
            </a:fld>
            <a:endParaRPr lang="de-DE" smtClean="0">
              <a:ea typeface="Microsoft YaHei" pitchFamily="34" charset="-122"/>
            </a:endParaRPr>
          </a:p>
        </p:txBody>
      </p:sp>
      <p:sp>
        <p:nvSpPr>
          <p:cNvPr id="593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593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248" y="4860687"/>
            <a:ext cx="5681980" cy="4604861"/>
          </a:xfrm>
          <a:noFill/>
          <a:ln/>
        </p:spPr>
        <p:txBody>
          <a:bodyPr wrap="none" anchor="ctr"/>
          <a:lstStyle/>
          <a:p>
            <a:pPr eaLnBrk="1" hangingPunct="1">
              <a:spcBef>
                <a:spcPts val="487"/>
              </a:spcBef>
              <a:buClrTx/>
              <a:tabLst>
                <a:tab pos="0" algn="l"/>
                <a:tab pos="495285" algn="l"/>
                <a:tab pos="990570" algn="l"/>
                <a:tab pos="1485854" algn="l"/>
                <a:tab pos="1981139" algn="l"/>
                <a:tab pos="2476424" algn="l"/>
                <a:tab pos="2971709" algn="l"/>
                <a:tab pos="3466993" algn="l"/>
                <a:tab pos="3962278" algn="l"/>
                <a:tab pos="4457563" algn="l"/>
                <a:tab pos="4952848" algn="l"/>
                <a:tab pos="5448132" algn="l"/>
                <a:tab pos="5943417" algn="l"/>
                <a:tab pos="6438702" algn="l"/>
                <a:tab pos="6933987" algn="l"/>
                <a:tab pos="7429271" algn="l"/>
                <a:tab pos="7924556" algn="l"/>
                <a:tab pos="8419841" algn="l"/>
                <a:tab pos="8915126" algn="l"/>
                <a:tab pos="9410410" algn="l"/>
                <a:tab pos="9905695" algn="l"/>
              </a:tabLst>
            </a:pPr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59397" name="Text Box 3"/>
          <p:cNvSpPr txBox="1">
            <a:spLocks noChangeArrowheads="1"/>
          </p:cNvSpPr>
          <p:nvPr/>
        </p:nvSpPr>
        <p:spPr bwMode="auto">
          <a:xfrm>
            <a:off x="4023092" y="9719598"/>
            <a:ext cx="3077739" cy="5116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497" tIns="50698" rIns="97497" bIns="50698" anchor="b"/>
          <a:lstStyle/>
          <a:p>
            <a:pPr algn="r">
              <a:buSzPct val="100000"/>
              <a:tabLst>
                <a:tab pos="0" algn="l"/>
                <a:tab pos="495285" algn="l"/>
                <a:tab pos="990570" algn="l"/>
                <a:tab pos="1485854" algn="l"/>
                <a:tab pos="1981139" algn="l"/>
                <a:tab pos="2476424" algn="l"/>
                <a:tab pos="2971709" algn="l"/>
                <a:tab pos="3466993" algn="l"/>
                <a:tab pos="3962278" algn="l"/>
                <a:tab pos="4457563" algn="l"/>
                <a:tab pos="4952848" algn="l"/>
                <a:tab pos="5448132" algn="l"/>
                <a:tab pos="5943417" algn="l"/>
                <a:tab pos="6438702" algn="l"/>
                <a:tab pos="6933987" algn="l"/>
                <a:tab pos="7429271" algn="l"/>
                <a:tab pos="7924556" algn="l"/>
                <a:tab pos="8419841" algn="l"/>
                <a:tab pos="8915126" algn="l"/>
                <a:tab pos="9410410" algn="l"/>
                <a:tab pos="9905695" algn="l"/>
              </a:tabLst>
            </a:pPr>
            <a:fld id="{B8232809-0D2A-4CA3-8294-DD145867BA87}" type="slidenum">
              <a:rPr lang="de-DE" sz="1300">
                <a:solidFill>
                  <a:srgbClr val="FFFFFF"/>
                </a:solidFill>
              </a:rPr>
              <a:pPr algn="r">
                <a:buSzPct val="100000"/>
                <a:tabLst>
                  <a:tab pos="0" algn="l"/>
                  <a:tab pos="495285" algn="l"/>
                  <a:tab pos="990570" algn="l"/>
                  <a:tab pos="1485854" algn="l"/>
                  <a:tab pos="1981139" algn="l"/>
                  <a:tab pos="2476424" algn="l"/>
                  <a:tab pos="2971709" algn="l"/>
                  <a:tab pos="3466993" algn="l"/>
                  <a:tab pos="3962278" algn="l"/>
                  <a:tab pos="4457563" algn="l"/>
                  <a:tab pos="4952848" algn="l"/>
                  <a:tab pos="5448132" algn="l"/>
                  <a:tab pos="5943417" algn="l"/>
                  <a:tab pos="6438702" algn="l"/>
                  <a:tab pos="6933987" algn="l"/>
                  <a:tab pos="7429271" algn="l"/>
                  <a:tab pos="7924556" algn="l"/>
                  <a:tab pos="8419841" algn="l"/>
                  <a:tab pos="8915126" algn="l"/>
                  <a:tab pos="9410410" algn="l"/>
                  <a:tab pos="9905695" algn="l"/>
                </a:tabLst>
              </a:pPr>
              <a:t>12</a:t>
            </a:fld>
            <a:endParaRPr lang="de-DE" sz="13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F4AEC23-727B-459C-A781-4907BE2F77DB}" type="slidenum">
              <a:rPr lang="de-DE" smtClean="0">
                <a:ea typeface="Microsoft YaHei" pitchFamily="34" charset="-122"/>
              </a:rPr>
              <a:pPr/>
              <a:t>13</a:t>
            </a:fld>
            <a:endParaRPr lang="de-DE" smtClean="0">
              <a:ea typeface="Microsoft YaHei" pitchFamily="34" charset="-122"/>
            </a:endParaRPr>
          </a:p>
        </p:txBody>
      </p:sp>
      <p:sp>
        <p:nvSpPr>
          <p:cNvPr id="563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563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248" y="4860687"/>
            <a:ext cx="5681980" cy="4604861"/>
          </a:xfrm>
          <a:noFill/>
          <a:ln/>
        </p:spPr>
        <p:txBody>
          <a:bodyPr wrap="none" anchor="ctr"/>
          <a:lstStyle/>
          <a:p>
            <a:pPr eaLnBrk="1" hangingPunct="1">
              <a:spcBef>
                <a:spcPts val="487"/>
              </a:spcBef>
              <a:buClrTx/>
              <a:tabLst>
                <a:tab pos="0" algn="l"/>
                <a:tab pos="495285" algn="l"/>
                <a:tab pos="990570" algn="l"/>
                <a:tab pos="1485854" algn="l"/>
                <a:tab pos="1981139" algn="l"/>
                <a:tab pos="2476424" algn="l"/>
                <a:tab pos="2971709" algn="l"/>
                <a:tab pos="3466993" algn="l"/>
                <a:tab pos="3962278" algn="l"/>
                <a:tab pos="4457563" algn="l"/>
                <a:tab pos="4952848" algn="l"/>
                <a:tab pos="5448132" algn="l"/>
                <a:tab pos="5943417" algn="l"/>
                <a:tab pos="6438702" algn="l"/>
                <a:tab pos="6933987" algn="l"/>
                <a:tab pos="7429271" algn="l"/>
                <a:tab pos="7924556" algn="l"/>
                <a:tab pos="8419841" algn="l"/>
                <a:tab pos="8915126" algn="l"/>
                <a:tab pos="9410410" algn="l"/>
                <a:tab pos="9905695" algn="l"/>
              </a:tabLst>
            </a:pPr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56325" name="Text Box 3"/>
          <p:cNvSpPr txBox="1">
            <a:spLocks noChangeArrowheads="1"/>
          </p:cNvSpPr>
          <p:nvPr/>
        </p:nvSpPr>
        <p:spPr bwMode="auto">
          <a:xfrm>
            <a:off x="4023092" y="9719598"/>
            <a:ext cx="3077739" cy="5116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497" tIns="50698" rIns="97497" bIns="50698" anchor="b"/>
          <a:lstStyle/>
          <a:p>
            <a:pPr algn="r">
              <a:buSzPct val="100000"/>
              <a:tabLst>
                <a:tab pos="0" algn="l"/>
                <a:tab pos="495285" algn="l"/>
                <a:tab pos="990570" algn="l"/>
                <a:tab pos="1485854" algn="l"/>
                <a:tab pos="1981139" algn="l"/>
                <a:tab pos="2476424" algn="l"/>
                <a:tab pos="2971709" algn="l"/>
                <a:tab pos="3466993" algn="l"/>
                <a:tab pos="3962278" algn="l"/>
                <a:tab pos="4457563" algn="l"/>
                <a:tab pos="4952848" algn="l"/>
                <a:tab pos="5448132" algn="l"/>
                <a:tab pos="5943417" algn="l"/>
                <a:tab pos="6438702" algn="l"/>
                <a:tab pos="6933987" algn="l"/>
                <a:tab pos="7429271" algn="l"/>
                <a:tab pos="7924556" algn="l"/>
                <a:tab pos="8419841" algn="l"/>
                <a:tab pos="8915126" algn="l"/>
                <a:tab pos="9410410" algn="l"/>
                <a:tab pos="9905695" algn="l"/>
              </a:tabLst>
            </a:pPr>
            <a:fld id="{F2E2626B-EC85-43D0-B8C8-EF282B3F4417}" type="slidenum">
              <a:rPr lang="de-DE" sz="1300">
                <a:solidFill>
                  <a:srgbClr val="FFFFFF"/>
                </a:solidFill>
              </a:rPr>
              <a:pPr algn="r">
                <a:buSzPct val="100000"/>
                <a:tabLst>
                  <a:tab pos="0" algn="l"/>
                  <a:tab pos="495285" algn="l"/>
                  <a:tab pos="990570" algn="l"/>
                  <a:tab pos="1485854" algn="l"/>
                  <a:tab pos="1981139" algn="l"/>
                  <a:tab pos="2476424" algn="l"/>
                  <a:tab pos="2971709" algn="l"/>
                  <a:tab pos="3466993" algn="l"/>
                  <a:tab pos="3962278" algn="l"/>
                  <a:tab pos="4457563" algn="l"/>
                  <a:tab pos="4952848" algn="l"/>
                  <a:tab pos="5448132" algn="l"/>
                  <a:tab pos="5943417" algn="l"/>
                  <a:tab pos="6438702" algn="l"/>
                  <a:tab pos="6933987" algn="l"/>
                  <a:tab pos="7429271" algn="l"/>
                  <a:tab pos="7924556" algn="l"/>
                  <a:tab pos="8419841" algn="l"/>
                  <a:tab pos="8915126" algn="l"/>
                  <a:tab pos="9410410" algn="l"/>
                  <a:tab pos="9905695" algn="l"/>
                </a:tabLst>
              </a:pPr>
              <a:t>13</a:t>
            </a:fld>
            <a:endParaRPr lang="de-DE" sz="13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F4AEC23-727B-459C-A781-4907BE2F77DB}" type="slidenum">
              <a:rPr lang="de-DE" smtClean="0">
                <a:ea typeface="Microsoft YaHei" pitchFamily="34" charset="-122"/>
              </a:rPr>
              <a:pPr/>
              <a:t>14</a:t>
            </a:fld>
            <a:endParaRPr lang="de-DE" smtClean="0">
              <a:ea typeface="Microsoft YaHei" pitchFamily="34" charset="-122"/>
            </a:endParaRPr>
          </a:p>
        </p:txBody>
      </p:sp>
      <p:sp>
        <p:nvSpPr>
          <p:cNvPr id="563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563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248" y="4860687"/>
            <a:ext cx="5681980" cy="4604861"/>
          </a:xfrm>
          <a:noFill/>
          <a:ln/>
        </p:spPr>
        <p:txBody>
          <a:bodyPr wrap="none" anchor="ctr"/>
          <a:lstStyle/>
          <a:p>
            <a:pPr eaLnBrk="1" hangingPunct="1">
              <a:spcBef>
                <a:spcPts val="487"/>
              </a:spcBef>
              <a:buClrTx/>
              <a:tabLst>
                <a:tab pos="0" algn="l"/>
                <a:tab pos="495285" algn="l"/>
                <a:tab pos="990570" algn="l"/>
                <a:tab pos="1485854" algn="l"/>
                <a:tab pos="1981139" algn="l"/>
                <a:tab pos="2476424" algn="l"/>
                <a:tab pos="2971709" algn="l"/>
                <a:tab pos="3466993" algn="l"/>
                <a:tab pos="3962278" algn="l"/>
                <a:tab pos="4457563" algn="l"/>
                <a:tab pos="4952848" algn="l"/>
                <a:tab pos="5448132" algn="l"/>
                <a:tab pos="5943417" algn="l"/>
                <a:tab pos="6438702" algn="l"/>
                <a:tab pos="6933987" algn="l"/>
                <a:tab pos="7429271" algn="l"/>
                <a:tab pos="7924556" algn="l"/>
                <a:tab pos="8419841" algn="l"/>
                <a:tab pos="8915126" algn="l"/>
                <a:tab pos="9410410" algn="l"/>
                <a:tab pos="9905695" algn="l"/>
              </a:tabLst>
            </a:pPr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56325" name="Text Box 3"/>
          <p:cNvSpPr txBox="1">
            <a:spLocks noChangeArrowheads="1"/>
          </p:cNvSpPr>
          <p:nvPr/>
        </p:nvSpPr>
        <p:spPr bwMode="auto">
          <a:xfrm>
            <a:off x="4023092" y="9719598"/>
            <a:ext cx="3077739" cy="5116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497" tIns="50698" rIns="97497" bIns="50698" anchor="b"/>
          <a:lstStyle/>
          <a:p>
            <a:pPr algn="r">
              <a:buSzPct val="100000"/>
              <a:tabLst>
                <a:tab pos="0" algn="l"/>
                <a:tab pos="495285" algn="l"/>
                <a:tab pos="990570" algn="l"/>
                <a:tab pos="1485854" algn="l"/>
                <a:tab pos="1981139" algn="l"/>
                <a:tab pos="2476424" algn="l"/>
                <a:tab pos="2971709" algn="l"/>
                <a:tab pos="3466993" algn="l"/>
                <a:tab pos="3962278" algn="l"/>
                <a:tab pos="4457563" algn="l"/>
                <a:tab pos="4952848" algn="l"/>
                <a:tab pos="5448132" algn="l"/>
                <a:tab pos="5943417" algn="l"/>
                <a:tab pos="6438702" algn="l"/>
                <a:tab pos="6933987" algn="l"/>
                <a:tab pos="7429271" algn="l"/>
                <a:tab pos="7924556" algn="l"/>
                <a:tab pos="8419841" algn="l"/>
                <a:tab pos="8915126" algn="l"/>
                <a:tab pos="9410410" algn="l"/>
                <a:tab pos="9905695" algn="l"/>
              </a:tabLst>
            </a:pPr>
            <a:fld id="{F2E2626B-EC85-43D0-B8C8-EF282B3F4417}" type="slidenum">
              <a:rPr lang="de-DE" sz="1300">
                <a:solidFill>
                  <a:srgbClr val="FFFFFF"/>
                </a:solidFill>
              </a:rPr>
              <a:pPr algn="r">
                <a:buSzPct val="100000"/>
                <a:tabLst>
                  <a:tab pos="0" algn="l"/>
                  <a:tab pos="495285" algn="l"/>
                  <a:tab pos="990570" algn="l"/>
                  <a:tab pos="1485854" algn="l"/>
                  <a:tab pos="1981139" algn="l"/>
                  <a:tab pos="2476424" algn="l"/>
                  <a:tab pos="2971709" algn="l"/>
                  <a:tab pos="3466993" algn="l"/>
                  <a:tab pos="3962278" algn="l"/>
                  <a:tab pos="4457563" algn="l"/>
                  <a:tab pos="4952848" algn="l"/>
                  <a:tab pos="5448132" algn="l"/>
                  <a:tab pos="5943417" algn="l"/>
                  <a:tab pos="6438702" algn="l"/>
                  <a:tab pos="6933987" algn="l"/>
                  <a:tab pos="7429271" algn="l"/>
                  <a:tab pos="7924556" algn="l"/>
                  <a:tab pos="8419841" algn="l"/>
                  <a:tab pos="8915126" algn="l"/>
                  <a:tab pos="9410410" algn="l"/>
                  <a:tab pos="9905695" algn="l"/>
                </a:tabLst>
              </a:pPr>
              <a:t>14</a:t>
            </a:fld>
            <a:endParaRPr lang="de-DE" sz="13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F4AEC23-727B-459C-A781-4907BE2F77DB}" type="slidenum">
              <a:rPr lang="de-DE" smtClean="0">
                <a:ea typeface="Microsoft YaHei" pitchFamily="34" charset="-122"/>
              </a:rPr>
              <a:pPr/>
              <a:t>15</a:t>
            </a:fld>
            <a:endParaRPr lang="de-DE" smtClean="0">
              <a:ea typeface="Microsoft YaHei" pitchFamily="34" charset="-122"/>
            </a:endParaRPr>
          </a:p>
        </p:txBody>
      </p:sp>
      <p:sp>
        <p:nvSpPr>
          <p:cNvPr id="563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563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248" y="4860687"/>
            <a:ext cx="5681980" cy="4604861"/>
          </a:xfrm>
          <a:noFill/>
          <a:ln/>
        </p:spPr>
        <p:txBody>
          <a:bodyPr wrap="none" anchor="ctr"/>
          <a:lstStyle/>
          <a:p>
            <a:pPr eaLnBrk="1" hangingPunct="1">
              <a:spcBef>
                <a:spcPts val="487"/>
              </a:spcBef>
              <a:buClrTx/>
              <a:tabLst>
                <a:tab pos="0" algn="l"/>
                <a:tab pos="495285" algn="l"/>
                <a:tab pos="990570" algn="l"/>
                <a:tab pos="1485854" algn="l"/>
                <a:tab pos="1981139" algn="l"/>
                <a:tab pos="2476424" algn="l"/>
                <a:tab pos="2971709" algn="l"/>
                <a:tab pos="3466993" algn="l"/>
                <a:tab pos="3962278" algn="l"/>
                <a:tab pos="4457563" algn="l"/>
                <a:tab pos="4952848" algn="l"/>
                <a:tab pos="5448132" algn="l"/>
                <a:tab pos="5943417" algn="l"/>
                <a:tab pos="6438702" algn="l"/>
                <a:tab pos="6933987" algn="l"/>
                <a:tab pos="7429271" algn="l"/>
                <a:tab pos="7924556" algn="l"/>
                <a:tab pos="8419841" algn="l"/>
                <a:tab pos="8915126" algn="l"/>
                <a:tab pos="9410410" algn="l"/>
                <a:tab pos="9905695" algn="l"/>
              </a:tabLst>
            </a:pPr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56325" name="Text Box 3"/>
          <p:cNvSpPr txBox="1">
            <a:spLocks noChangeArrowheads="1"/>
          </p:cNvSpPr>
          <p:nvPr/>
        </p:nvSpPr>
        <p:spPr bwMode="auto">
          <a:xfrm>
            <a:off x="4023092" y="9719598"/>
            <a:ext cx="3077739" cy="5116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497" tIns="50698" rIns="97497" bIns="50698" anchor="b"/>
          <a:lstStyle/>
          <a:p>
            <a:pPr algn="r">
              <a:buSzPct val="100000"/>
              <a:tabLst>
                <a:tab pos="0" algn="l"/>
                <a:tab pos="495285" algn="l"/>
                <a:tab pos="990570" algn="l"/>
                <a:tab pos="1485854" algn="l"/>
                <a:tab pos="1981139" algn="l"/>
                <a:tab pos="2476424" algn="l"/>
                <a:tab pos="2971709" algn="l"/>
                <a:tab pos="3466993" algn="l"/>
                <a:tab pos="3962278" algn="l"/>
                <a:tab pos="4457563" algn="l"/>
                <a:tab pos="4952848" algn="l"/>
                <a:tab pos="5448132" algn="l"/>
                <a:tab pos="5943417" algn="l"/>
                <a:tab pos="6438702" algn="l"/>
                <a:tab pos="6933987" algn="l"/>
                <a:tab pos="7429271" algn="l"/>
                <a:tab pos="7924556" algn="l"/>
                <a:tab pos="8419841" algn="l"/>
                <a:tab pos="8915126" algn="l"/>
                <a:tab pos="9410410" algn="l"/>
                <a:tab pos="9905695" algn="l"/>
              </a:tabLst>
            </a:pPr>
            <a:fld id="{F2E2626B-EC85-43D0-B8C8-EF282B3F4417}" type="slidenum">
              <a:rPr lang="de-DE" sz="1300">
                <a:solidFill>
                  <a:srgbClr val="FFFFFF"/>
                </a:solidFill>
              </a:rPr>
              <a:pPr algn="r">
                <a:buSzPct val="100000"/>
                <a:tabLst>
                  <a:tab pos="0" algn="l"/>
                  <a:tab pos="495285" algn="l"/>
                  <a:tab pos="990570" algn="l"/>
                  <a:tab pos="1485854" algn="l"/>
                  <a:tab pos="1981139" algn="l"/>
                  <a:tab pos="2476424" algn="l"/>
                  <a:tab pos="2971709" algn="l"/>
                  <a:tab pos="3466993" algn="l"/>
                  <a:tab pos="3962278" algn="l"/>
                  <a:tab pos="4457563" algn="l"/>
                  <a:tab pos="4952848" algn="l"/>
                  <a:tab pos="5448132" algn="l"/>
                  <a:tab pos="5943417" algn="l"/>
                  <a:tab pos="6438702" algn="l"/>
                  <a:tab pos="6933987" algn="l"/>
                  <a:tab pos="7429271" algn="l"/>
                  <a:tab pos="7924556" algn="l"/>
                  <a:tab pos="8419841" algn="l"/>
                  <a:tab pos="8915126" algn="l"/>
                  <a:tab pos="9410410" algn="l"/>
                  <a:tab pos="9905695" algn="l"/>
                </a:tabLst>
              </a:pPr>
              <a:t>15</a:t>
            </a:fld>
            <a:endParaRPr lang="de-DE" sz="13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F4AEC23-727B-459C-A781-4907BE2F77DB}" type="slidenum">
              <a:rPr lang="de-DE" smtClean="0">
                <a:ea typeface="Microsoft YaHei" pitchFamily="34" charset="-122"/>
              </a:rPr>
              <a:pPr/>
              <a:t>16</a:t>
            </a:fld>
            <a:endParaRPr lang="de-DE" smtClean="0">
              <a:ea typeface="Microsoft YaHei" pitchFamily="34" charset="-122"/>
            </a:endParaRPr>
          </a:p>
        </p:txBody>
      </p:sp>
      <p:sp>
        <p:nvSpPr>
          <p:cNvPr id="563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8100" cy="3838575"/>
          </a:xfrm>
          <a:solidFill>
            <a:srgbClr val="FFFFFF"/>
          </a:solidFill>
          <a:ln/>
        </p:spPr>
      </p:sp>
      <p:sp>
        <p:nvSpPr>
          <p:cNvPr id="563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248" y="4860687"/>
            <a:ext cx="5681980" cy="4604861"/>
          </a:xfrm>
          <a:noFill/>
          <a:ln/>
        </p:spPr>
        <p:txBody>
          <a:bodyPr wrap="none" anchor="ctr"/>
          <a:lstStyle/>
          <a:p>
            <a:pPr eaLnBrk="1" hangingPunct="1">
              <a:spcBef>
                <a:spcPts val="487"/>
              </a:spcBef>
              <a:buClrTx/>
              <a:tabLst>
                <a:tab pos="0" algn="l"/>
                <a:tab pos="495285" algn="l"/>
                <a:tab pos="990570" algn="l"/>
                <a:tab pos="1485854" algn="l"/>
                <a:tab pos="1981139" algn="l"/>
                <a:tab pos="2476424" algn="l"/>
                <a:tab pos="2971709" algn="l"/>
                <a:tab pos="3466993" algn="l"/>
                <a:tab pos="3962278" algn="l"/>
                <a:tab pos="4457563" algn="l"/>
                <a:tab pos="4952848" algn="l"/>
                <a:tab pos="5448132" algn="l"/>
                <a:tab pos="5943417" algn="l"/>
                <a:tab pos="6438702" algn="l"/>
                <a:tab pos="6933987" algn="l"/>
                <a:tab pos="7429271" algn="l"/>
                <a:tab pos="7924556" algn="l"/>
                <a:tab pos="8419841" algn="l"/>
                <a:tab pos="8915126" algn="l"/>
                <a:tab pos="9410410" algn="l"/>
                <a:tab pos="9905695" algn="l"/>
              </a:tabLst>
            </a:pPr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56325" name="Text Box 3"/>
          <p:cNvSpPr txBox="1">
            <a:spLocks noChangeArrowheads="1"/>
          </p:cNvSpPr>
          <p:nvPr/>
        </p:nvSpPr>
        <p:spPr bwMode="auto">
          <a:xfrm>
            <a:off x="4023092" y="9719598"/>
            <a:ext cx="3077739" cy="5116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7497" tIns="50698" rIns="97497" bIns="50698" anchor="b"/>
          <a:lstStyle/>
          <a:p>
            <a:pPr algn="r">
              <a:buSzPct val="100000"/>
              <a:tabLst>
                <a:tab pos="0" algn="l"/>
                <a:tab pos="495285" algn="l"/>
                <a:tab pos="990570" algn="l"/>
                <a:tab pos="1485854" algn="l"/>
                <a:tab pos="1981139" algn="l"/>
                <a:tab pos="2476424" algn="l"/>
                <a:tab pos="2971709" algn="l"/>
                <a:tab pos="3466993" algn="l"/>
                <a:tab pos="3962278" algn="l"/>
                <a:tab pos="4457563" algn="l"/>
                <a:tab pos="4952848" algn="l"/>
                <a:tab pos="5448132" algn="l"/>
                <a:tab pos="5943417" algn="l"/>
                <a:tab pos="6438702" algn="l"/>
                <a:tab pos="6933987" algn="l"/>
                <a:tab pos="7429271" algn="l"/>
                <a:tab pos="7924556" algn="l"/>
                <a:tab pos="8419841" algn="l"/>
                <a:tab pos="8915126" algn="l"/>
                <a:tab pos="9410410" algn="l"/>
                <a:tab pos="9905695" algn="l"/>
              </a:tabLst>
            </a:pPr>
            <a:fld id="{F2E2626B-EC85-43D0-B8C8-EF282B3F4417}" type="slidenum">
              <a:rPr lang="de-DE" sz="1300">
                <a:solidFill>
                  <a:srgbClr val="FFFFFF"/>
                </a:solidFill>
              </a:rPr>
              <a:pPr algn="r">
                <a:buSzPct val="100000"/>
                <a:tabLst>
                  <a:tab pos="0" algn="l"/>
                  <a:tab pos="495285" algn="l"/>
                  <a:tab pos="990570" algn="l"/>
                  <a:tab pos="1485854" algn="l"/>
                  <a:tab pos="1981139" algn="l"/>
                  <a:tab pos="2476424" algn="l"/>
                  <a:tab pos="2971709" algn="l"/>
                  <a:tab pos="3466993" algn="l"/>
                  <a:tab pos="3962278" algn="l"/>
                  <a:tab pos="4457563" algn="l"/>
                  <a:tab pos="4952848" algn="l"/>
                  <a:tab pos="5448132" algn="l"/>
                  <a:tab pos="5943417" algn="l"/>
                  <a:tab pos="6438702" algn="l"/>
                  <a:tab pos="6933987" algn="l"/>
                  <a:tab pos="7429271" algn="l"/>
                  <a:tab pos="7924556" algn="l"/>
                  <a:tab pos="8419841" algn="l"/>
                  <a:tab pos="8915126" algn="l"/>
                  <a:tab pos="9410410" algn="l"/>
                  <a:tab pos="9905695" algn="l"/>
                </a:tabLst>
              </a:pPr>
              <a:t>16</a:t>
            </a:fld>
            <a:endParaRPr lang="de-DE" sz="13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E88948-52BB-4127-ADC7-26D26A7EB7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F8CB95-3477-4062-9C96-DD26F0D5EB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0525" y="512763"/>
            <a:ext cx="1941513" cy="58388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512763"/>
            <a:ext cx="5673725" cy="58388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6B3A9-3CBC-491F-A7AB-CC9EEF16D1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9279F-8995-4BEE-A82C-D25E2644A3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B687EF-B0CF-476E-98BA-BD702527E5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C24FBC-7EFB-48C9-A057-01102DC05B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84350"/>
            <a:ext cx="3806825" cy="4567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3625" y="1784350"/>
            <a:ext cx="3808413" cy="4567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D4009-653F-4263-BA0C-6DC1C7B1C7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DEB3DE-6424-41DF-B752-EE5523EF4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20D71C-F8FB-424C-A213-4CB7B17890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D856E8-18FB-4B20-A711-AF3D7580FB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D9858-B740-49D3-B98F-D0442CE9CC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EF0FC-0D7E-4F93-80A8-534C7A46AB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CA532-A993-470B-AC0F-3F688E2A0C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23F8D-3A5A-4FCE-95C1-1E1E25E6C4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0525" y="512763"/>
            <a:ext cx="1941513" cy="58388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512763"/>
            <a:ext cx="5673725" cy="58388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D240C-DB33-49CB-880E-F0765B2081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01152-019E-4896-AA23-A9D3FEC548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84350"/>
            <a:ext cx="3806825" cy="4567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3625" y="1784350"/>
            <a:ext cx="3808413" cy="4567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ABED0-CDB3-4A75-A207-CB87159E88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EA27E-CCAB-4618-BE0B-07D98DA6AE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162BA-09BC-4A8D-8B69-462FA590A3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08CFD-ADF7-43A6-B739-63288EE724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A67AA-2423-417F-B794-118E2CAA31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8EE41-8B6F-488D-839E-5F3299EF9B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512763"/>
            <a:ext cx="7767638" cy="1311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784350"/>
            <a:ext cx="7767638" cy="4567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6477000" y="6416675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914400" y="6416675"/>
            <a:ext cx="5562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610600" y="6416675"/>
            <a:ext cx="452438" cy="360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defRPr sz="1200">
                <a:solidFill>
                  <a:srgbClr val="D6ECFF"/>
                </a:solidFill>
                <a:latin typeface="Times New Roman" pitchFamily="16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0B481AC2-C8DE-4077-8505-B434D208D9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C1EEFF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C1EEFF"/>
          </a:solidFill>
          <a:latin typeface="Calibri" pitchFamily="34" charset="0"/>
          <a:ea typeface="Microsoft YaHei" charset="-122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C1EEFF"/>
          </a:solidFill>
          <a:latin typeface="Calibri" pitchFamily="34" charset="0"/>
          <a:ea typeface="Microsoft YaHei" charset="-122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C1EEFF"/>
          </a:solidFill>
          <a:latin typeface="Calibri" pitchFamily="34" charset="0"/>
          <a:ea typeface="Microsoft YaHei" charset="-122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C1EEFF"/>
          </a:solidFill>
          <a:latin typeface="Calibri" pitchFamily="34" charset="0"/>
          <a:ea typeface="Microsoft YaHei" charset="-122"/>
        </a:defRPr>
      </a:lvl5pPr>
      <a:lvl6pPr marL="25146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C1EEFF"/>
          </a:solidFill>
          <a:latin typeface="Consolas" pitchFamily="49" charset="0"/>
          <a:ea typeface="Microsoft YaHei" charset="-122"/>
        </a:defRPr>
      </a:lvl6pPr>
      <a:lvl7pPr marL="29718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C1EEFF"/>
          </a:solidFill>
          <a:latin typeface="Consolas" pitchFamily="49" charset="0"/>
          <a:ea typeface="Microsoft YaHei" charset="-122"/>
        </a:defRPr>
      </a:lvl7pPr>
      <a:lvl8pPr marL="34290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C1EEFF"/>
          </a:solidFill>
          <a:latin typeface="Consolas" pitchFamily="49" charset="0"/>
          <a:ea typeface="Microsoft YaHei" charset="-122"/>
        </a:defRPr>
      </a:lvl8pPr>
      <a:lvl9pPr marL="38862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C1EEFF"/>
          </a:solidFill>
          <a:latin typeface="Consolas" pitchFamily="49" charset="0"/>
          <a:ea typeface="Microsoft YaHei" charset="-122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30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600">
          <a:solidFill>
            <a:srgbClr val="FFFFFF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2400">
          <a:solidFill>
            <a:srgbClr val="FFFFFF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200">
          <a:solidFill>
            <a:srgbClr val="FFFFFF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FFFFFF"/>
          </a:solidFill>
          <a:latin typeface="+mn-lt"/>
          <a:ea typeface="+mn-ea"/>
        </a:defRPr>
      </a:lvl5pPr>
      <a:lvl6pPr marL="25146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6pPr>
      <a:lvl7pPr marL="29718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7pPr>
      <a:lvl8pPr marL="34290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8pPr>
      <a:lvl9pPr marL="38862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512763"/>
            <a:ext cx="7767638" cy="1311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784350"/>
            <a:ext cx="7767638" cy="4567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6477000" y="6416675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914400" y="6416675"/>
            <a:ext cx="5562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610600" y="6416675"/>
            <a:ext cx="452438" cy="360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defRPr sz="1200">
                <a:solidFill>
                  <a:srgbClr val="D6ECFF"/>
                </a:solidFill>
                <a:latin typeface="Times New Roman" pitchFamily="16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32A2105D-C781-43BE-A9FA-47D5EA260B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ransition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C1EEFF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C1EEFF"/>
          </a:solidFill>
          <a:latin typeface="Calibri" pitchFamily="34" charset="0"/>
          <a:ea typeface="Microsoft YaHei" charset="-122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C1EEFF"/>
          </a:solidFill>
          <a:latin typeface="Calibri" pitchFamily="34" charset="0"/>
          <a:ea typeface="Microsoft YaHei" charset="-122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C1EEFF"/>
          </a:solidFill>
          <a:latin typeface="Calibri" pitchFamily="34" charset="0"/>
          <a:ea typeface="Microsoft YaHei" charset="-122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C1EEFF"/>
          </a:solidFill>
          <a:latin typeface="Calibri" pitchFamily="34" charset="0"/>
          <a:ea typeface="Microsoft YaHei" charset="-122"/>
        </a:defRPr>
      </a:lvl5pPr>
      <a:lvl6pPr marL="25146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C1EEFF"/>
          </a:solidFill>
          <a:latin typeface="Consolas" pitchFamily="49" charset="0"/>
          <a:ea typeface="Microsoft YaHei" charset="-122"/>
        </a:defRPr>
      </a:lvl6pPr>
      <a:lvl7pPr marL="29718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C1EEFF"/>
          </a:solidFill>
          <a:latin typeface="Consolas" pitchFamily="49" charset="0"/>
          <a:ea typeface="Microsoft YaHei" charset="-122"/>
        </a:defRPr>
      </a:lvl7pPr>
      <a:lvl8pPr marL="34290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C1EEFF"/>
          </a:solidFill>
          <a:latin typeface="Consolas" pitchFamily="49" charset="0"/>
          <a:ea typeface="Microsoft YaHei" charset="-122"/>
        </a:defRPr>
      </a:lvl8pPr>
      <a:lvl9pPr marL="38862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C1EEFF"/>
          </a:solidFill>
          <a:latin typeface="Consolas" pitchFamily="49" charset="0"/>
          <a:ea typeface="Microsoft YaHei" charset="-122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30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600">
          <a:solidFill>
            <a:srgbClr val="FFFFFF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2400">
          <a:solidFill>
            <a:srgbClr val="FFFFFF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200">
          <a:solidFill>
            <a:srgbClr val="FFFFFF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FFFFFF"/>
          </a:solidFill>
          <a:latin typeface="+mn-lt"/>
          <a:ea typeface="+mn-ea"/>
        </a:defRPr>
      </a:lvl5pPr>
      <a:lvl6pPr marL="25146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6pPr>
      <a:lvl7pPr marL="29718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7pPr>
      <a:lvl8pPr marL="34290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8pPr>
      <a:lvl9pPr marL="38862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tel:(2012)%20022802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oleObject" Target="../embeddings/oleObject8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oleObject" Target="../embeddings/oleObject9.bin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oleObject" Target="../embeddings/oleObject10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11.bin"/><Relationship Id="rId4" Type="http://schemas.openxmlformats.org/officeDocument/2006/relationships/image" Target="../media/image6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7.v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13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4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15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17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oleObject" Target="../embeddings/oleObject20.bin"/><Relationship Id="rId4" Type="http://schemas.openxmlformats.org/officeDocument/2006/relationships/oleObject" Target="../embeddings/oleObject19.bin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w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wmf"/><Relationship Id="rId3" Type="http://schemas.openxmlformats.org/officeDocument/2006/relationships/image" Target="../media/image100.wmf"/><Relationship Id="rId7" Type="http://schemas.openxmlformats.org/officeDocument/2006/relationships/image" Target="../media/image104.wmf"/><Relationship Id="rId2" Type="http://schemas.openxmlformats.org/officeDocument/2006/relationships/image" Target="../media/image99.w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wmf"/><Relationship Id="rId5" Type="http://schemas.openxmlformats.org/officeDocument/2006/relationships/image" Target="../media/image102.wmf"/><Relationship Id="rId10" Type="http://schemas.openxmlformats.org/officeDocument/2006/relationships/image" Target="../media/image107.wmf"/><Relationship Id="rId4" Type="http://schemas.openxmlformats.org/officeDocument/2006/relationships/image" Target="../media/image101.wmf"/><Relationship Id="rId9" Type="http://schemas.openxmlformats.org/officeDocument/2006/relationships/image" Target="../media/image106.w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wmf"/><Relationship Id="rId3" Type="http://schemas.openxmlformats.org/officeDocument/2006/relationships/image" Target="../media/image109.wmf"/><Relationship Id="rId7" Type="http://schemas.openxmlformats.org/officeDocument/2006/relationships/image" Target="../media/image113.wmf"/><Relationship Id="rId12" Type="http://schemas.openxmlformats.org/officeDocument/2006/relationships/image" Target="../media/image106.wmf"/><Relationship Id="rId2" Type="http://schemas.openxmlformats.org/officeDocument/2006/relationships/image" Target="../media/image108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wmf"/><Relationship Id="rId11" Type="http://schemas.openxmlformats.org/officeDocument/2006/relationships/image" Target="../media/image105.wmf"/><Relationship Id="rId5" Type="http://schemas.openxmlformats.org/officeDocument/2006/relationships/image" Target="../media/image111.wmf"/><Relationship Id="rId10" Type="http://schemas.openxmlformats.org/officeDocument/2006/relationships/image" Target="../media/image104.wmf"/><Relationship Id="rId4" Type="http://schemas.openxmlformats.org/officeDocument/2006/relationships/image" Target="../media/image110.wmf"/><Relationship Id="rId9" Type="http://schemas.openxmlformats.org/officeDocument/2006/relationships/image" Target="../media/image103.w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oleObject" Target="../embeddings/oleObject21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oleObject" Target="../embeddings/oleObject24.bin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5" Type="http://schemas.openxmlformats.org/officeDocument/2006/relationships/oleObject" Target="../embeddings/oleObject26.bin"/><Relationship Id="rId4" Type="http://schemas.openxmlformats.org/officeDocument/2006/relationships/oleObject" Target="../embeddings/oleObject25.bin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oleObject" Target="../embeddings/oleObject28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5" Type="http://schemas.openxmlformats.org/officeDocument/2006/relationships/oleObject" Target="../embeddings/oleObject31.bin"/><Relationship Id="rId4" Type="http://schemas.openxmlformats.org/officeDocument/2006/relationships/oleObject" Target="../embeddings/oleObject30.bin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44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CustomShape 1"/>
          <p:cNvSpPr/>
          <p:nvPr/>
        </p:nvSpPr>
        <p:spPr>
          <a:xfrm>
            <a:off x="0" y="214200"/>
            <a:ext cx="9143280" cy="1428120"/>
          </a:xfrm>
          <a:prstGeom prst="rect">
            <a:avLst/>
          </a:prstGeom>
          <a:solidFill>
            <a:srgbClr val="0000FF"/>
          </a:solidFill>
          <a:ln w="9360">
            <a:solidFill>
              <a:srgbClr val="4F81BD"/>
            </a:solidFill>
            <a:round/>
          </a:ln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ru-RU" sz="4800" dirty="0" err="1">
                <a:solidFill>
                  <a:srgbClr val="000000"/>
                </a:solidFill>
                <a:latin typeface="Constantia"/>
                <a:ea typeface="Microsoft YaHei"/>
              </a:rPr>
              <a:t>Cooling</a:t>
            </a:r>
            <a:r>
              <a:rPr lang="ru-RU" sz="4800" dirty="0">
                <a:solidFill>
                  <a:srgbClr val="000000"/>
                </a:solidFill>
                <a:latin typeface="Constantia"/>
                <a:ea typeface="Microsoft YaHei"/>
              </a:rPr>
              <a:t> </a:t>
            </a:r>
            <a:r>
              <a:rPr lang="ru-RU" sz="4800" dirty="0" err="1">
                <a:solidFill>
                  <a:srgbClr val="000000"/>
                </a:solidFill>
                <a:latin typeface="Constantia"/>
                <a:ea typeface="Microsoft YaHei"/>
              </a:rPr>
              <a:t>of</a:t>
            </a:r>
            <a:r>
              <a:rPr lang="ru-RU" sz="4800" dirty="0">
                <a:solidFill>
                  <a:srgbClr val="000000"/>
                </a:solidFill>
                <a:latin typeface="Constantia"/>
                <a:ea typeface="Microsoft YaHei"/>
              </a:rPr>
              <a:t> </a:t>
            </a:r>
            <a:r>
              <a:rPr lang="ru-RU" sz="4800" dirty="0" err="1" smtClean="0">
                <a:solidFill>
                  <a:srgbClr val="000000"/>
                </a:solidFill>
                <a:latin typeface="Constantia"/>
                <a:ea typeface="Microsoft YaHei"/>
              </a:rPr>
              <a:t>neutron</a:t>
            </a:r>
            <a:r>
              <a:rPr lang="ru-RU" sz="4800" dirty="0" smtClean="0">
                <a:solidFill>
                  <a:srgbClr val="000000"/>
                </a:solidFill>
                <a:latin typeface="Constantia"/>
                <a:ea typeface="Microsoft YaHei"/>
              </a:rPr>
              <a:t> </a:t>
            </a:r>
            <a:r>
              <a:rPr lang="ru-RU" sz="4800" dirty="0" err="1">
                <a:solidFill>
                  <a:srgbClr val="000000"/>
                </a:solidFill>
                <a:latin typeface="Constantia"/>
                <a:ea typeface="Microsoft YaHei"/>
              </a:rPr>
              <a:t>stars</a:t>
            </a: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240" name="CustomShape 2"/>
          <p:cNvSpPr/>
          <p:nvPr/>
        </p:nvSpPr>
        <p:spPr>
          <a:xfrm>
            <a:off x="5220000" y="4214880"/>
            <a:ext cx="3426480" cy="642240"/>
          </a:xfrm>
          <a:prstGeom prst="rect">
            <a:avLst/>
          </a:prstGeom>
          <a:noFill/>
          <a:ln w="9360">
            <a:noFill/>
          </a:ln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en-US" dirty="0" smtClean="0">
                <a:solidFill>
                  <a:srgbClr val="0066FF"/>
                </a:solidFill>
                <a:latin typeface="Arial Black"/>
                <a:ea typeface="Microsoft YaHei"/>
              </a:rPr>
              <a:t>HISS </a:t>
            </a:r>
            <a:r>
              <a:rPr lang="ru-RU" dirty="0" smtClean="0">
                <a:solidFill>
                  <a:srgbClr val="0066FF"/>
                </a:solidFill>
                <a:latin typeface="Arial Black"/>
                <a:ea typeface="Microsoft YaHei"/>
              </a:rPr>
              <a:t>- 201</a:t>
            </a:r>
            <a:r>
              <a:rPr lang="en-US" dirty="0" smtClean="0">
                <a:solidFill>
                  <a:srgbClr val="0066FF"/>
                </a:solidFill>
                <a:latin typeface="Arial Black"/>
                <a:ea typeface="Microsoft YaHei"/>
              </a:rPr>
              <a:t>8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ru-RU" dirty="0" smtClean="0">
                <a:solidFill>
                  <a:srgbClr val="0066FF"/>
                </a:solidFill>
                <a:latin typeface="Arial Black"/>
                <a:ea typeface="Microsoft YaHei"/>
              </a:rPr>
              <a:t> </a:t>
            </a:r>
            <a:r>
              <a:rPr lang="en-US" dirty="0" err="1" smtClean="0">
                <a:solidFill>
                  <a:srgbClr val="0066FF"/>
                </a:solidFill>
                <a:latin typeface="Arial Black"/>
                <a:ea typeface="Microsoft YaHei"/>
              </a:rPr>
              <a:t>Dubna</a:t>
            </a:r>
            <a:r>
              <a:rPr lang="en-US" dirty="0" smtClean="0">
                <a:solidFill>
                  <a:srgbClr val="0066FF"/>
                </a:solidFill>
                <a:latin typeface="Arial Black"/>
                <a:ea typeface="Microsoft YaHei"/>
              </a:rPr>
              <a:t> – 30-31.Aug</a:t>
            </a:r>
            <a:endParaRPr dirty="0"/>
          </a:p>
        </p:txBody>
      </p:sp>
      <p:pic>
        <p:nvPicPr>
          <p:cNvPr id="241" name="Picture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4200" y="2072160"/>
            <a:ext cx="4357080" cy="3071160"/>
          </a:xfrm>
          <a:prstGeom prst="rect">
            <a:avLst/>
          </a:prstGeom>
          <a:ln w="9360">
            <a:noFill/>
          </a:ln>
        </p:spPr>
      </p:pic>
      <p:sp>
        <p:nvSpPr>
          <p:cNvPr id="242" name="CustomShape 3"/>
          <p:cNvSpPr/>
          <p:nvPr/>
        </p:nvSpPr>
        <p:spPr>
          <a:xfrm>
            <a:off x="214200" y="5283000"/>
            <a:ext cx="8286480" cy="729000"/>
          </a:xfrm>
          <a:prstGeom prst="rect">
            <a:avLst/>
          </a:prstGeom>
          <a:solidFill>
            <a:srgbClr val="EEECE1"/>
          </a:solidFill>
          <a:ln w="9360">
            <a:solidFill>
              <a:srgbClr val="4F81BD"/>
            </a:solidFill>
            <a:round/>
          </a:ln>
        </p:spPr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1F497D"/>
                </a:solidFill>
                <a:latin typeface="Arial"/>
                <a:ea typeface="Microsoft YaHei"/>
              </a:rPr>
              <a:t>my co-authors:</a:t>
            </a:r>
            <a:r>
              <a:rPr lang="ru-RU" sz="2000">
                <a:solidFill>
                  <a:srgbClr val="1F497D"/>
                </a:solidFill>
                <a:latin typeface="Arial"/>
                <a:ea typeface="Microsoft YaHei"/>
              </a:rPr>
              <a:t> D.Blaschke, D.Voskresensky, </a:t>
            </a:r>
            <a:endParaRPr/>
          </a:p>
          <a:p>
            <a:pPr>
              <a:lnSpc>
                <a:spcPct val="100000"/>
              </a:lnSpc>
            </a:pPr>
            <a:r>
              <a:rPr lang="ru-RU" sz="2000">
                <a:solidFill>
                  <a:srgbClr val="1F497D"/>
                </a:solidFill>
                <a:latin typeface="Arial"/>
                <a:ea typeface="Microsoft YaHei"/>
              </a:rPr>
              <a:t>N-U. Bastian, S. Typel, E. Kolomeitsev, K. Maslov </a:t>
            </a:r>
            <a:r>
              <a:rPr lang="ru-RU">
                <a:solidFill>
                  <a:srgbClr val="1F497D"/>
                </a:solidFill>
                <a:latin typeface="Arial"/>
                <a:ea typeface="Microsoft YaHei"/>
              </a:rPr>
              <a:t>
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43" name="CustomShape 4"/>
          <p:cNvSpPr/>
          <p:nvPr/>
        </p:nvSpPr>
        <p:spPr>
          <a:xfrm>
            <a:off x="5148000" y="2133000"/>
            <a:ext cx="3499560" cy="1800000"/>
          </a:xfrm>
          <a:prstGeom prst="rect">
            <a:avLst/>
          </a:prstGeom>
          <a:solidFill>
            <a:srgbClr val="FDEADA"/>
          </a:solidFill>
          <a:ln w="9360">
            <a:solidFill>
              <a:srgbClr val="9BBB59"/>
            </a:solidFill>
            <a:round/>
          </a:ln>
        </p:spPr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ru-RU" sz="3200">
                <a:solidFill>
                  <a:srgbClr val="FFFFFF"/>
                </a:solidFill>
                <a:latin typeface="Arial"/>
                <a:ea typeface="Microsoft YaHei"/>
              </a:rPr>
              <a:t> </a:t>
            </a:r>
            <a:r>
              <a:rPr lang="ru-RU" sz="3200">
                <a:solidFill>
                  <a:srgbClr val="403152"/>
                </a:solidFill>
                <a:latin typeface="Arial"/>
                <a:ea typeface="Microsoft YaHei"/>
              </a:rPr>
              <a:t>Hovik Grigorian</a:t>
            </a:r>
            <a:r>
              <a:rPr lang="ru-RU" sz="3200">
                <a:solidFill>
                  <a:srgbClr val="FFFFFF"/>
                </a:solidFill>
                <a:latin typeface="Arial"/>
                <a:ea typeface="Microsoft YaHei"/>
              </a:rPr>
              <a:t>: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ru-RU" sz="2400" i="1">
                <a:solidFill>
                  <a:srgbClr val="FF0000"/>
                </a:solidFill>
                <a:latin typeface="Arial"/>
                <a:ea typeface="Microsoft YaHei"/>
              </a:rPr>
              <a:t>JINR – Dubna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2000" i="1">
                <a:solidFill>
                  <a:srgbClr val="FF0000"/>
                </a:solidFill>
                <a:latin typeface="Arial"/>
                <a:ea typeface="Microsoft YaHei"/>
              </a:rPr>
              <a:t>Yerevan State University</a:t>
            </a:r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914400" y="512763"/>
            <a:ext cx="7772400" cy="914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000" dirty="0" smtClean="0">
                <a:solidFill>
                  <a:schemeClr val="bg1"/>
                </a:solidFill>
                <a:latin typeface="Consolas" pitchFamily="49" charset="0"/>
              </a:rPr>
              <a:t>High Mass Twin CS</a:t>
            </a:r>
            <a:r>
              <a:rPr lang="en-US" sz="4000" dirty="0" smtClean="0">
                <a:solidFill>
                  <a:srgbClr val="C1EEFF"/>
                </a:solidFill>
                <a:latin typeface="Consolas" pitchFamily="49" charset="0"/>
              </a:rPr>
              <a:t> </a:t>
            </a:r>
            <a:endParaRPr lang="en-US" sz="4000" dirty="0">
              <a:solidFill>
                <a:srgbClr val="C1EEFF"/>
              </a:solidFill>
              <a:latin typeface="Consolas" pitchFamily="49" charset="0"/>
            </a:endParaRPr>
          </a:p>
        </p:txBody>
      </p:sp>
      <p:pic>
        <p:nvPicPr>
          <p:cNvPr id="258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572033"/>
            <a:ext cx="7399784" cy="5285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714375" y="1785938"/>
          <a:ext cx="8072438" cy="5072062"/>
        </p:xfrm>
        <a:graphic>
          <a:graphicData uri="http://schemas.openxmlformats.org/presentationml/2006/ole">
            <p:oleObj spid="_x0000_s104451" name="Acrobat Document" r:id="rId3" imgW="10060560" imgH="7774200" progId="">
              <p:embed/>
            </p:oleObj>
          </a:graphicData>
        </a:graphic>
      </p:graphicFrame>
      <p:sp>
        <p:nvSpPr>
          <p:cNvPr id="4099" name="Title 4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en-US" dirty="0" smtClean="0"/>
              <a:t> Different  Configurations</a:t>
            </a:r>
            <a:br>
              <a:rPr lang="en-US" dirty="0" smtClean="0"/>
            </a:br>
            <a:r>
              <a:rPr lang="en-US" dirty="0" smtClean="0"/>
              <a:t>with the same NS mass </a:t>
            </a:r>
          </a:p>
        </p:txBody>
      </p:sp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2276872"/>
            <a:ext cx="7639050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4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 cstate="print"/>
          <a:srcRect r="-903" b="76991"/>
          <a:stretch>
            <a:fillRect/>
          </a:stretch>
        </p:blipFill>
        <p:spPr bwMode="auto">
          <a:xfrm>
            <a:off x="1857375" y="2071688"/>
            <a:ext cx="5905500" cy="1357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1507" name="Text Box 2"/>
          <p:cNvSpPr txBox="1">
            <a:spLocks noChangeArrowheads="1"/>
          </p:cNvSpPr>
          <p:nvPr/>
        </p:nvSpPr>
        <p:spPr bwMode="auto">
          <a:xfrm>
            <a:off x="785813" y="500063"/>
            <a:ext cx="7772400" cy="914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de-DE" sz="3500" dirty="0">
                <a:solidFill>
                  <a:schemeClr val="bg1"/>
                </a:solidFill>
                <a:latin typeface="Clarendon" pitchFamily="18" charset="0"/>
              </a:rPr>
              <a:t>Cooling Mechanism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3571875"/>
            <a:ext cx="8731250" cy="30876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7" dur="5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2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556793"/>
            <a:ext cx="5715000" cy="530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9" name="Text Box 6"/>
          <p:cNvSpPr txBox="1">
            <a:spLocks noChangeArrowheads="1"/>
          </p:cNvSpPr>
          <p:nvPr/>
        </p:nvSpPr>
        <p:spPr bwMode="auto">
          <a:xfrm>
            <a:off x="914400" y="512763"/>
            <a:ext cx="7772400" cy="9159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de-DE" sz="3600" dirty="0">
                <a:solidFill>
                  <a:schemeClr val="bg1"/>
                </a:solidFill>
                <a:latin typeface="Consolas" pitchFamily="49" charset="0"/>
              </a:rPr>
              <a:t>Surface Temperature &amp; Age Data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485553"/>
            <a:ext cx="5715000" cy="5372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9" name="Text Box 6"/>
          <p:cNvSpPr txBox="1">
            <a:spLocks noChangeArrowheads="1"/>
          </p:cNvSpPr>
          <p:nvPr/>
        </p:nvSpPr>
        <p:spPr bwMode="auto">
          <a:xfrm>
            <a:off x="914400" y="512763"/>
            <a:ext cx="7772400" cy="9159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de-DE" sz="3600" dirty="0">
                <a:solidFill>
                  <a:schemeClr val="bg1"/>
                </a:solidFill>
                <a:latin typeface="Consolas" pitchFamily="49" charset="0"/>
              </a:rPr>
              <a:t>Surface Temperature &amp; Age Data </a:t>
            </a:r>
          </a:p>
        </p:txBody>
      </p:sp>
      <p:sp>
        <p:nvSpPr>
          <p:cNvPr id="17415" name="Oval 7"/>
          <p:cNvSpPr>
            <a:spLocks noChangeArrowheads="1"/>
          </p:cNvSpPr>
          <p:nvPr/>
        </p:nvSpPr>
        <p:spPr bwMode="auto">
          <a:xfrm rot="2640000">
            <a:off x="4086225" y="3641725"/>
            <a:ext cx="4032250" cy="287338"/>
          </a:xfrm>
          <a:prstGeom prst="ellipse">
            <a:avLst/>
          </a:prstGeom>
          <a:solidFill>
            <a:srgbClr val="FF6600">
              <a:alpha val="23921"/>
            </a:srgbClr>
          </a:solidFill>
          <a:ln w="936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7419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5373216"/>
            <a:ext cx="2395537" cy="469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394495"/>
            <a:ext cx="5651500" cy="5463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Oval 5"/>
          <p:cNvSpPr>
            <a:spLocks noChangeArrowheads="1"/>
          </p:cNvSpPr>
          <p:nvPr/>
        </p:nvSpPr>
        <p:spPr bwMode="auto">
          <a:xfrm rot="2700000">
            <a:off x="4283075" y="4157663"/>
            <a:ext cx="3151188" cy="487362"/>
          </a:xfrm>
          <a:prstGeom prst="ellipse">
            <a:avLst/>
          </a:prstGeom>
          <a:solidFill>
            <a:srgbClr val="FFCC00">
              <a:alpha val="29803"/>
            </a:srgbClr>
          </a:solidFill>
          <a:ln w="936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/>
          </a:p>
        </p:txBody>
      </p:sp>
      <p:sp>
        <p:nvSpPr>
          <p:cNvPr id="23559" name="Text Box 6"/>
          <p:cNvSpPr txBox="1">
            <a:spLocks noChangeArrowheads="1"/>
          </p:cNvSpPr>
          <p:nvPr/>
        </p:nvSpPr>
        <p:spPr bwMode="auto">
          <a:xfrm>
            <a:off x="914400" y="512763"/>
            <a:ext cx="7772400" cy="9159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de-DE" sz="3600" dirty="0">
                <a:solidFill>
                  <a:schemeClr val="bg1"/>
                </a:solidFill>
                <a:latin typeface="Consolas" pitchFamily="49" charset="0"/>
              </a:rPr>
              <a:t>Surface Temperature &amp; Age Data </a:t>
            </a:r>
          </a:p>
        </p:txBody>
      </p:sp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5517232"/>
            <a:ext cx="3097213" cy="469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556792"/>
            <a:ext cx="5702300" cy="506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9" name="Text Box 6"/>
          <p:cNvSpPr txBox="1">
            <a:spLocks noChangeArrowheads="1"/>
          </p:cNvSpPr>
          <p:nvPr/>
        </p:nvSpPr>
        <p:spPr bwMode="auto">
          <a:xfrm>
            <a:off x="914400" y="512763"/>
            <a:ext cx="7772400" cy="9159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de-DE" sz="3600" dirty="0">
                <a:solidFill>
                  <a:schemeClr val="bg1"/>
                </a:solidFill>
                <a:latin typeface="Consolas" pitchFamily="49" charset="0"/>
              </a:rPr>
              <a:t>Surface Temperature &amp; Age Data </a:t>
            </a:r>
          </a:p>
        </p:txBody>
      </p:sp>
      <p:sp>
        <p:nvSpPr>
          <p:cNvPr id="17416" name="Oval 8"/>
          <p:cNvSpPr>
            <a:spLocks noChangeArrowheads="1"/>
          </p:cNvSpPr>
          <p:nvPr/>
        </p:nvSpPr>
        <p:spPr bwMode="auto">
          <a:xfrm rot="2460000">
            <a:off x="3836879" y="4366007"/>
            <a:ext cx="3109913" cy="677862"/>
          </a:xfrm>
          <a:prstGeom prst="ellipse">
            <a:avLst/>
          </a:prstGeom>
          <a:solidFill>
            <a:srgbClr val="0000FF">
              <a:alpha val="20000"/>
            </a:srgbClr>
          </a:solidFill>
          <a:ln w="936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/>
          </a:p>
        </p:txBody>
      </p:sp>
      <p:sp>
        <p:nvSpPr>
          <p:cNvPr id="17418" name="WordArt 10"/>
          <p:cNvSpPr>
            <a:spLocks noChangeArrowheads="1" noChangeShapeType="1" noTextEdit="1"/>
          </p:cNvSpPr>
          <p:nvPr/>
        </p:nvSpPr>
        <p:spPr bwMode="auto">
          <a:xfrm>
            <a:off x="2411760" y="5373216"/>
            <a:ext cx="2251075" cy="377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7819" dir="2700000" algn="ctr" rotWithShape="0">
                    <a:srgbClr val="C0C0C0">
                      <a:alpha val="80011"/>
                    </a:srgbClr>
                  </a:outerShdw>
                </a:effectLst>
                <a:latin typeface="FrankRuehl"/>
                <a:cs typeface="FrankRuehl"/>
              </a:rPr>
              <a:t>Fast Coolers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7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0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6" grpId="0" animBg="1"/>
      <p:bldP spid="174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582613"/>
            <a:ext cx="7900988" cy="917575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b">
            <a:normAutofit/>
          </a:bodyPr>
          <a:lstStyle/>
          <a:p>
            <a:pPr marL="484632" algn="ctr" fontAlgn="auto"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dirty="0" smtClean="0">
                <a:solidFill>
                  <a:schemeClr val="bg1"/>
                </a:solidFill>
              </a:rPr>
              <a:t>Data of NS on Magnetic Field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844675"/>
            <a:ext cx="6770687" cy="4679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7524750" y="2060575"/>
            <a:ext cx="1562100" cy="1066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i="1">
                <a:solidFill>
                  <a:srgbClr val="000000"/>
                </a:solidFill>
              </a:rPr>
              <a:t>Magnetars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i="1">
                <a:solidFill>
                  <a:srgbClr val="000000"/>
                </a:solidFill>
              </a:rPr>
              <a:t>AXPs, SGRs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>
                <a:solidFill>
                  <a:srgbClr val="000000"/>
                </a:solidFill>
              </a:rPr>
              <a:t>B = 10^14 -10^15 </a:t>
            </a:r>
            <a:r>
              <a:rPr lang="en-US" sz="1600" b="1" i="1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27653" name="Rectangle 4"/>
          <p:cNvSpPr>
            <a:spLocks noChangeArrowheads="1"/>
          </p:cNvSpPr>
          <p:nvPr/>
        </p:nvSpPr>
        <p:spPr bwMode="auto">
          <a:xfrm>
            <a:off x="7380288" y="2060575"/>
            <a:ext cx="215900" cy="217488"/>
          </a:xfrm>
          <a:prstGeom prst="rect">
            <a:avLst/>
          </a:prstGeom>
          <a:solidFill>
            <a:srgbClr val="F1550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/>
          </a:p>
        </p:txBody>
      </p:sp>
      <p:sp>
        <p:nvSpPr>
          <p:cNvPr id="27654" name="AutoShape 5"/>
          <p:cNvSpPr>
            <a:spLocks noChangeArrowheads="1"/>
          </p:cNvSpPr>
          <p:nvPr/>
        </p:nvSpPr>
        <p:spPr bwMode="auto">
          <a:xfrm>
            <a:off x="7308850" y="3068638"/>
            <a:ext cx="360363" cy="288925"/>
          </a:xfrm>
          <a:prstGeom prst="triangle">
            <a:avLst>
              <a:gd name="adj" fmla="val 50000"/>
            </a:avLst>
          </a:prstGeom>
          <a:solidFill>
            <a:srgbClr val="66003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/>
          </a:p>
        </p:txBody>
      </p:sp>
      <p:sp>
        <p:nvSpPr>
          <p:cNvPr id="27655" name="Text Box 6"/>
          <p:cNvSpPr txBox="1">
            <a:spLocks noChangeArrowheads="1"/>
          </p:cNvSpPr>
          <p:nvPr/>
        </p:nvSpPr>
        <p:spPr bwMode="auto">
          <a:xfrm>
            <a:off x="7618413" y="3078163"/>
            <a:ext cx="1489075" cy="855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i="1">
                <a:solidFill>
                  <a:srgbClr val="000000"/>
                </a:solidFill>
              </a:rPr>
              <a:t>Radio-quiet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i="1">
                <a:solidFill>
                  <a:srgbClr val="000000"/>
                </a:solidFill>
              </a:rPr>
              <a:t> NSs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>
                <a:solidFill>
                  <a:srgbClr val="000000"/>
                </a:solidFill>
              </a:rPr>
              <a:t>B = 10^13 </a:t>
            </a:r>
            <a:r>
              <a:rPr lang="en-US" b="1" i="1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27656" name="Oval 7"/>
          <p:cNvSpPr>
            <a:spLocks noChangeArrowheads="1"/>
          </p:cNvSpPr>
          <p:nvPr/>
        </p:nvSpPr>
        <p:spPr bwMode="auto">
          <a:xfrm>
            <a:off x="7380288" y="4292600"/>
            <a:ext cx="215900" cy="215900"/>
          </a:xfrm>
          <a:prstGeom prst="ellipse">
            <a:avLst/>
          </a:prstGeom>
          <a:solidFill>
            <a:srgbClr val="0000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/>
          </a:p>
        </p:txBody>
      </p:sp>
      <p:sp>
        <p:nvSpPr>
          <p:cNvPr id="27657" name="Oval 8"/>
          <p:cNvSpPr>
            <a:spLocks noChangeArrowheads="1"/>
          </p:cNvSpPr>
          <p:nvPr/>
        </p:nvSpPr>
        <p:spPr bwMode="auto">
          <a:xfrm>
            <a:off x="7380288" y="5229225"/>
            <a:ext cx="215900" cy="215900"/>
          </a:xfrm>
          <a:prstGeom prst="ellipse">
            <a:avLst/>
          </a:prstGeom>
          <a:solidFill>
            <a:srgbClr val="0000CC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/>
          </a:p>
        </p:txBody>
      </p:sp>
      <p:sp>
        <p:nvSpPr>
          <p:cNvPr id="27658" name="Oval 9"/>
          <p:cNvSpPr>
            <a:spLocks noChangeArrowheads="1"/>
          </p:cNvSpPr>
          <p:nvPr/>
        </p:nvSpPr>
        <p:spPr bwMode="auto">
          <a:xfrm>
            <a:off x="7451725" y="5300663"/>
            <a:ext cx="73025" cy="730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/>
          </a:p>
        </p:txBody>
      </p:sp>
      <p:sp>
        <p:nvSpPr>
          <p:cNvPr id="27659" name="Text Box 10"/>
          <p:cNvSpPr txBox="1">
            <a:spLocks noChangeArrowheads="1"/>
          </p:cNvSpPr>
          <p:nvPr/>
        </p:nvSpPr>
        <p:spPr bwMode="auto">
          <a:xfrm>
            <a:off x="7653338" y="4149725"/>
            <a:ext cx="1489075" cy="855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i="1">
                <a:solidFill>
                  <a:srgbClr val="000000"/>
                </a:solidFill>
              </a:rPr>
              <a:t>Radio-pulsar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i="1">
                <a:solidFill>
                  <a:srgbClr val="000000"/>
                </a:solidFill>
              </a:rPr>
              <a:t> NSs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>
                <a:solidFill>
                  <a:srgbClr val="000000"/>
                </a:solidFill>
              </a:rPr>
              <a:t>B = 10^12 </a:t>
            </a:r>
            <a:r>
              <a:rPr lang="en-US" b="1" i="1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27660" name="Text Box 11"/>
          <p:cNvSpPr txBox="1">
            <a:spLocks noChangeArrowheads="1"/>
          </p:cNvSpPr>
          <p:nvPr/>
        </p:nvSpPr>
        <p:spPr bwMode="auto">
          <a:xfrm>
            <a:off x="7608888" y="5229225"/>
            <a:ext cx="1576387" cy="1128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i="1">
                <a:solidFill>
                  <a:srgbClr val="000000"/>
                </a:solidFill>
              </a:rPr>
              <a:t>Radio-pulsar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i="1">
                <a:solidFill>
                  <a:srgbClr val="000000"/>
                </a:solidFill>
              </a:rPr>
              <a:t> NSs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>
                <a:solidFill>
                  <a:srgbClr val="000000"/>
                </a:solidFill>
              </a:rPr>
              <a:t>B = 10^12 </a:t>
            </a:r>
            <a:r>
              <a:rPr lang="en-US" b="1" i="1">
                <a:solidFill>
                  <a:srgbClr val="000000"/>
                </a:solidFill>
              </a:rPr>
              <a:t>G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i="1">
                <a:solidFill>
                  <a:srgbClr val="000000"/>
                </a:solidFill>
              </a:rPr>
              <a:t>H - spectrum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857250" y="285750"/>
            <a:ext cx="7286625" cy="11906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de-DE" sz="3600" dirty="0">
                <a:latin typeface="Consolas" pitchFamily="49" charset="0"/>
              </a:rPr>
              <a:t>Neutron Star  </a:t>
            </a:r>
            <a:br>
              <a:rPr lang="de-DE" sz="3600" dirty="0">
                <a:latin typeface="Consolas" pitchFamily="49" charset="0"/>
              </a:rPr>
            </a:br>
            <a:r>
              <a:rPr lang="de-DE" sz="3600" dirty="0">
                <a:latin typeface="Consolas" pitchFamily="49" charset="0"/>
              </a:rPr>
              <a:t>in </a:t>
            </a:r>
            <a:r>
              <a:rPr lang="en-US" sz="3600" dirty="0">
                <a:latin typeface="Consolas" pitchFamily="49" charset="0"/>
              </a:rPr>
              <a:t>Cassiopeia</a:t>
            </a:r>
            <a:r>
              <a:rPr lang="de-DE" sz="3600" dirty="0">
                <a:latin typeface="Consolas" pitchFamily="49" charset="0"/>
              </a:rPr>
              <a:t> A</a:t>
            </a:r>
          </a:p>
        </p:txBody>
      </p:sp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0" y="1719263"/>
            <a:ext cx="8572500" cy="370998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360">
            <a:solidFill>
              <a:srgbClr val="4E5B6F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406400" indent="-339725" algn="r">
              <a:spcBef>
                <a:spcPts val="700"/>
              </a:spcBef>
              <a:buClr>
                <a:srgbClr val="D6ECFF"/>
              </a:buClr>
              <a:buSzPct val="95000"/>
              <a:buFont typeface="Arial" charset="0"/>
              <a:buChar char="•"/>
              <a:tabLst>
                <a:tab pos="406400" algn="l"/>
                <a:tab pos="863600" algn="l"/>
                <a:tab pos="1320800" algn="l"/>
                <a:tab pos="1778000" algn="l"/>
                <a:tab pos="2235200" algn="l"/>
                <a:tab pos="2692400" algn="l"/>
                <a:tab pos="3149600" algn="l"/>
                <a:tab pos="3606800" algn="l"/>
                <a:tab pos="4064000" algn="l"/>
                <a:tab pos="4521200" algn="l"/>
                <a:tab pos="4978400" algn="l"/>
                <a:tab pos="5435600" algn="l"/>
                <a:tab pos="5892800" algn="l"/>
                <a:tab pos="6350000" algn="l"/>
                <a:tab pos="6807200" algn="l"/>
                <a:tab pos="7264400" algn="l"/>
                <a:tab pos="7721600" algn="l"/>
                <a:tab pos="8178800" algn="l"/>
                <a:tab pos="8636000" algn="l"/>
                <a:tab pos="9093200" algn="l"/>
                <a:tab pos="9550400" algn="l"/>
              </a:tabLst>
              <a:defRPr/>
            </a:pPr>
            <a:r>
              <a:rPr lang="en-US" dirty="0">
                <a:solidFill>
                  <a:srgbClr val="FFFFFF"/>
                </a:solidFill>
                <a:latin typeface="Corbel" pitchFamily="32" charset="0"/>
                <a:ea typeface="Microsoft YaHei" charset="-122"/>
                <a:cs typeface="+mn-cs"/>
              </a:rPr>
              <a:t>16.08.1680 John </a:t>
            </a:r>
            <a:r>
              <a:rPr lang="en-US" dirty="0" err="1">
                <a:solidFill>
                  <a:srgbClr val="FFFFFF"/>
                </a:solidFill>
                <a:latin typeface="Corbel" pitchFamily="32" charset="0"/>
                <a:ea typeface="Microsoft YaHei" charset="-122"/>
                <a:cs typeface="+mn-cs"/>
              </a:rPr>
              <a:t>Flamsteed</a:t>
            </a:r>
            <a:r>
              <a:rPr lang="en-US" dirty="0">
                <a:solidFill>
                  <a:srgbClr val="FFFFFF"/>
                </a:solidFill>
                <a:latin typeface="Corbel" pitchFamily="32" charset="0"/>
                <a:ea typeface="Microsoft YaHei" charset="-122"/>
                <a:cs typeface="+mn-cs"/>
              </a:rPr>
              <a:t>, 6m star 3 </a:t>
            </a:r>
            <a:r>
              <a:rPr lang="en-US" dirty="0" err="1">
                <a:solidFill>
                  <a:srgbClr val="FFFFFF"/>
                </a:solidFill>
                <a:latin typeface="Corbel" pitchFamily="32" charset="0"/>
                <a:ea typeface="Microsoft YaHei" charset="-122"/>
                <a:cs typeface="+mn-cs"/>
              </a:rPr>
              <a:t>Cas</a:t>
            </a:r>
            <a:endParaRPr lang="en-US" dirty="0">
              <a:solidFill>
                <a:srgbClr val="FFFFFF"/>
              </a:solidFill>
              <a:latin typeface="Corbel" pitchFamily="32" charset="0"/>
              <a:ea typeface="Microsoft YaHei" charset="-122"/>
              <a:cs typeface="+mn-cs"/>
            </a:endParaRPr>
          </a:p>
          <a:p>
            <a:pPr marL="406400" indent="-339725" algn="r">
              <a:spcBef>
                <a:spcPts val="700"/>
              </a:spcBef>
              <a:buClr>
                <a:srgbClr val="D6ECFF"/>
              </a:buClr>
              <a:buSzPct val="95000"/>
              <a:buFont typeface="Arial" charset="0"/>
              <a:buChar char="•"/>
              <a:tabLst>
                <a:tab pos="406400" algn="l"/>
                <a:tab pos="863600" algn="l"/>
                <a:tab pos="1320800" algn="l"/>
                <a:tab pos="1778000" algn="l"/>
                <a:tab pos="2235200" algn="l"/>
                <a:tab pos="2692400" algn="l"/>
                <a:tab pos="3149600" algn="l"/>
                <a:tab pos="3606800" algn="l"/>
                <a:tab pos="4064000" algn="l"/>
                <a:tab pos="4521200" algn="l"/>
                <a:tab pos="4978400" algn="l"/>
                <a:tab pos="5435600" algn="l"/>
                <a:tab pos="5892800" algn="l"/>
                <a:tab pos="6350000" algn="l"/>
                <a:tab pos="6807200" algn="l"/>
                <a:tab pos="7264400" algn="l"/>
                <a:tab pos="7721600" algn="l"/>
                <a:tab pos="8178800" algn="l"/>
                <a:tab pos="8636000" algn="l"/>
                <a:tab pos="9093200" algn="l"/>
                <a:tab pos="9550400" algn="l"/>
              </a:tabLst>
              <a:defRPr/>
            </a:pPr>
            <a:r>
              <a:rPr lang="en-US" dirty="0">
                <a:solidFill>
                  <a:srgbClr val="FFFFFF"/>
                </a:solidFill>
                <a:latin typeface="Corbel" pitchFamily="32" charset="0"/>
                <a:ea typeface="Microsoft YaHei" charset="-122"/>
                <a:cs typeface="+mn-cs"/>
              </a:rPr>
              <a:t>1947 re-discovery in radio</a:t>
            </a:r>
          </a:p>
          <a:p>
            <a:pPr marL="406400" indent="-339725" algn="r">
              <a:spcBef>
                <a:spcPts val="700"/>
              </a:spcBef>
              <a:buClr>
                <a:srgbClr val="D6ECFF"/>
              </a:buClr>
              <a:buSzPct val="95000"/>
              <a:buFont typeface="Arial" charset="0"/>
              <a:buChar char="•"/>
              <a:tabLst>
                <a:tab pos="406400" algn="l"/>
                <a:tab pos="863600" algn="l"/>
                <a:tab pos="1320800" algn="l"/>
                <a:tab pos="1778000" algn="l"/>
                <a:tab pos="2235200" algn="l"/>
                <a:tab pos="2692400" algn="l"/>
                <a:tab pos="3149600" algn="l"/>
                <a:tab pos="3606800" algn="l"/>
                <a:tab pos="4064000" algn="l"/>
                <a:tab pos="4521200" algn="l"/>
                <a:tab pos="4978400" algn="l"/>
                <a:tab pos="5435600" algn="l"/>
                <a:tab pos="5892800" algn="l"/>
                <a:tab pos="6350000" algn="l"/>
                <a:tab pos="6807200" algn="l"/>
                <a:tab pos="7264400" algn="l"/>
                <a:tab pos="7721600" algn="l"/>
                <a:tab pos="8178800" algn="l"/>
                <a:tab pos="8636000" algn="l"/>
                <a:tab pos="9093200" algn="l"/>
                <a:tab pos="9550400" algn="l"/>
              </a:tabLst>
              <a:defRPr/>
            </a:pPr>
            <a:r>
              <a:rPr lang="en-US" dirty="0">
                <a:solidFill>
                  <a:srgbClr val="FFFFFF"/>
                </a:solidFill>
                <a:latin typeface="Corbel" pitchFamily="32" charset="0"/>
                <a:ea typeface="Microsoft YaHei" charset="-122"/>
                <a:cs typeface="+mn-cs"/>
              </a:rPr>
              <a:t>1950 optical counterpart</a:t>
            </a:r>
          </a:p>
          <a:p>
            <a:pPr marL="406400" indent="-339725" algn="r">
              <a:spcBef>
                <a:spcPts val="700"/>
              </a:spcBef>
              <a:buClr>
                <a:srgbClr val="D6ECFF"/>
              </a:buClr>
              <a:buSzPct val="95000"/>
              <a:buFont typeface="Arial" charset="0"/>
              <a:buChar char="•"/>
              <a:tabLst>
                <a:tab pos="406400" algn="l"/>
                <a:tab pos="863600" algn="l"/>
                <a:tab pos="1320800" algn="l"/>
                <a:tab pos="1778000" algn="l"/>
                <a:tab pos="2235200" algn="l"/>
                <a:tab pos="2692400" algn="l"/>
                <a:tab pos="3149600" algn="l"/>
                <a:tab pos="3606800" algn="l"/>
                <a:tab pos="4064000" algn="l"/>
                <a:tab pos="4521200" algn="l"/>
                <a:tab pos="4978400" algn="l"/>
                <a:tab pos="5435600" algn="l"/>
                <a:tab pos="5892800" algn="l"/>
                <a:tab pos="6350000" algn="l"/>
                <a:tab pos="6807200" algn="l"/>
                <a:tab pos="7264400" algn="l"/>
                <a:tab pos="7721600" algn="l"/>
                <a:tab pos="8178800" algn="l"/>
                <a:tab pos="8636000" algn="l"/>
                <a:tab pos="9093200" algn="l"/>
                <a:tab pos="9550400" algn="l"/>
              </a:tabLst>
              <a:defRPr/>
            </a:pPr>
            <a:r>
              <a:rPr lang="en-US" dirty="0">
                <a:solidFill>
                  <a:srgbClr val="FFFFFF"/>
                </a:solidFill>
                <a:latin typeface="Corbel" pitchFamily="32" charset="0"/>
                <a:ea typeface="Microsoft YaHei" charset="-122"/>
                <a:cs typeface="+mn-cs"/>
              </a:rPr>
              <a:t>T ∼ 30 MK</a:t>
            </a:r>
          </a:p>
          <a:p>
            <a:pPr marL="406400" indent="-339725" algn="r">
              <a:spcBef>
                <a:spcPts val="700"/>
              </a:spcBef>
              <a:buClr>
                <a:srgbClr val="D6ECFF"/>
              </a:buClr>
              <a:buSzPct val="95000"/>
              <a:buFont typeface="Arial" charset="0"/>
              <a:buChar char="•"/>
              <a:tabLst>
                <a:tab pos="406400" algn="l"/>
                <a:tab pos="863600" algn="l"/>
                <a:tab pos="1320800" algn="l"/>
                <a:tab pos="1778000" algn="l"/>
                <a:tab pos="2235200" algn="l"/>
                <a:tab pos="2692400" algn="l"/>
                <a:tab pos="3149600" algn="l"/>
                <a:tab pos="3606800" algn="l"/>
                <a:tab pos="4064000" algn="l"/>
                <a:tab pos="4521200" algn="l"/>
                <a:tab pos="4978400" algn="l"/>
                <a:tab pos="5435600" algn="l"/>
                <a:tab pos="5892800" algn="l"/>
                <a:tab pos="6350000" algn="l"/>
                <a:tab pos="6807200" algn="l"/>
                <a:tab pos="7264400" algn="l"/>
                <a:tab pos="7721600" algn="l"/>
                <a:tab pos="8178800" algn="l"/>
                <a:tab pos="8636000" algn="l"/>
                <a:tab pos="9093200" algn="l"/>
                <a:tab pos="9550400" algn="l"/>
              </a:tabLst>
              <a:defRPr/>
            </a:pPr>
            <a:r>
              <a:rPr lang="en-US" dirty="0">
                <a:solidFill>
                  <a:srgbClr val="FFFFFF"/>
                </a:solidFill>
                <a:latin typeface="Corbel" pitchFamily="32" charset="0"/>
                <a:ea typeface="Microsoft YaHei" charset="-122"/>
                <a:cs typeface="+mn-cs"/>
              </a:rPr>
              <a:t>V exp ∼ 4000 − 6000 km/s</a:t>
            </a:r>
          </a:p>
          <a:p>
            <a:pPr marL="406400" indent="-339725" algn="r">
              <a:spcBef>
                <a:spcPts val="700"/>
              </a:spcBef>
              <a:buClr>
                <a:srgbClr val="D6ECFF"/>
              </a:buClr>
              <a:buSzPct val="95000"/>
              <a:buFont typeface="Arial" charset="0"/>
              <a:buChar char="•"/>
              <a:tabLst>
                <a:tab pos="406400" algn="l"/>
                <a:tab pos="863600" algn="l"/>
                <a:tab pos="1320800" algn="l"/>
                <a:tab pos="1778000" algn="l"/>
                <a:tab pos="2235200" algn="l"/>
                <a:tab pos="2692400" algn="l"/>
                <a:tab pos="3149600" algn="l"/>
                <a:tab pos="3606800" algn="l"/>
                <a:tab pos="4064000" algn="l"/>
                <a:tab pos="4521200" algn="l"/>
                <a:tab pos="4978400" algn="l"/>
                <a:tab pos="5435600" algn="l"/>
                <a:tab pos="5892800" algn="l"/>
                <a:tab pos="6350000" algn="l"/>
                <a:tab pos="6807200" algn="l"/>
                <a:tab pos="7264400" algn="l"/>
                <a:tab pos="7721600" algn="l"/>
                <a:tab pos="8178800" algn="l"/>
                <a:tab pos="8636000" algn="l"/>
                <a:tab pos="9093200" algn="l"/>
                <a:tab pos="9550400" algn="l"/>
              </a:tabLst>
              <a:defRPr/>
            </a:pPr>
            <a:r>
              <a:rPr lang="en-US" sz="2400" dirty="0">
                <a:solidFill>
                  <a:srgbClr val="FFFFFF"/>
                </a:solidFill>
                <a:latin typeface="Corbel" pitchFamily="32" charset="0"/>
                <a:ea typeface="Microsoft YaHei" charset="-122"/>
                <a:cs typeface="+mn-cs"/>
              </a:rPr>
              <a:t>distance 11.000 </a:t>
            </a:r>
            <a:r>
              <a:rPr lang="en-US" sz="2400" dirty="0" err="1">
                <a:solidFill>
                  <a:srgbClr val="FFFFFF"/>
                </a:solidFill>
                <a:latin typeface="Corbel" pitchFamily="32" charset="0"/>
                <a:ea typeface="Microsoft YaHei" charset="-122"/>
                <a:cs typeface="+mn-cs"/>
              </a:rPr>
              <a:t>ly</a:t>
            </a:r>
            <a:r>
              <a:rPr lang="en-US" sz="2400" dirty="0">
                <a:solidFill>
                  <a:srgbClr val="FFFFFF"/>
                </a:solidFill>
                <a:latin typeface="Corbel" pitchFamily="32" charset="0"/>
                <a:ea typeface="Microsoft YaHei" charset="-122"/>
                <a:cs typeface="+mn-cs"/>
              </a:rPr>
              <a:t> = 3.4 </a:t>
            </a:r>
            <a:r>
              <a:rPr lang="en-US" sz="2400" dirty="0" err="1">
                <a:solidFill>
                  <a:srgbClr val="FFFFFF"/>
                </a:solidFill>
                <a:latin typeface="Corbel" pitchFamily="32" charset="0"/>
                <a:ea typeface="Microsoft YaHei" charset="-122"/>
                <a:cs typeface="+mn-cs"/>
              </a:rPr>
              <a:t>kpc</a:t>
            </a:r>
            <a:endParaRPr lang="en-US" sz="2400" dirty="0">
              <a:solidFill>
                <a:srgbClr val="FFFFFF"/>
              </a:solidFill>
              <a:latin typeface="Corbel" pitchFamily="32" charset="0"/>
              <a:ea typeface="Microsoft YaHei" charset="-122"/>
              <a:cs typeface="+mn-cs"/>
            </a:endParaRPr>
          </a:p>
          <a:p>
            <a:pPr marL="406400" indent="-339725" algn="r">
              <a:spcBef>
                <a:spcPts val="700"/>
              </a:spcBef>
              <a:buSzPct val="95000"/>
              <a:tabLst>
                <a:tab pos="406400" algn="l"/>
                <a:tab pos="863600" algn="l"/>
                <a:tab pos="1320800" algn="l"/>
                <a:tab pos="1778000" algn="l"/>
                <a:tab pos="2235200" algn="l"/>
                <a:tab pos="2692400" algn="l"/>
                <a:tab pos="3149600" algn="l"/>
                <a:tab pos="3606800" algn="l"/>
                <a:tab pos="4064000" algn="l"/>
                <a:tab pos="4521200" algn="l"/>
                <a:tab pos="4978400" algn="l"/>
                <a:tab pos="5435600" algn="l"/>
                <a:tab pos="5892800" algn="l"/>
                <a:tab pos="6350000" algn="l"/>
                <a:tab pos="6807200" algn="l"/>
                <a:tab pos="7264400" algn="l"/>
                <a:tab pos="7721600" algn="l"/>
                <a:tab pos="8178800" algn="l"/>
                <a:tab pos="8636000" algn="l"/>
                <a:tab pos="9093200" algn="l"/>
                <a:tab pos="9550400" algn="l"/>
              </a:tabLst>
              <a:defRPr/>
            </a:pPr>
            <a:endParaRPr lang="en-US" i="1" dirty="0">
              <a:solidFill>
                <a:srgbClr val="FFC000"/>
              </a:solidFill>
              <a:latin typeface="Corbel" pitchFamily="32" charset="0"/>
              <a:ea typeface="Microsoft YaHei" charset="-122"/>
              <a:cs typeface="+mn-cs"/>
            </a:endParaRPr>
          </a:p>
          <a:p>
            <a:pPr marL="406400" indent="-339725" algn="r">
              <a:spcBef>
                <a:spcPts val="700"/>
              </a:spcBef>
              <a:buSzPct val="95000"/>
              <a:tabLst>
                <a:tab pos="406400" algn="l"/>
                <a:tab pos="863600" algn="l"/>
                <a:tab pos="1320800" algn="l"/>
                <a:tab pos="1778000" algn="l"/>
                <a:tab pos="2235200" algn="l"/>
                <a:tab pos="2692400" algn="l"/>
                <a:tab pos="3149600" algn="l"/>
                <a:tab pos="3606800" algn="l"/>
                <a:tab pos="4064000" algn="l"/>
                <a:tab pos="4521200" algn="l"/>
                <a:tab pos="4978400" algn="l"/>
                <a:tab pos="5435600" algn="l"/>
                <a:tab pos="5892800" algn="l"/>
                <a:tab pos="6350000" algn="l"/>
                <a:tab pos="6807200" algn="l"/>
                <a:tab pos="7264400" algn="l"/>
                <a:tab pos="7721600" algn="l"/>
                <a:tab pos="8178800" algn="l"/>
                <a:tab pos="8636000" algn="l"/>
                <a:tab pos="9093200" algn="l"/>
                <a:tab pos="9550400" algn="l"/>
              </a:tabLst>
              <a:defRPr/>
            </a:pPr>
            <a:endParaRPr lang="en-US" i="1" dirty="0">
              <a:solidFill>
                <a:srgbClr val="FFC000"/>
              </a:solidFill>
              <a:latin typeface="Corbel" pitchFamily="32" charset="0"/>
              <a:ea typeface="Microsoft YaHei" charset="-122"/>
              <a:cs typeface="+mn-cs"/>
            </a:endParaRPr>
          </a:p>
          <a:p>
            <a:pPr marL="406400" indent="-339725" algn="r">
              <a:spcBef>
                <a:spcPts val="700"/>
              </a:spcBef>
              <a:buSzPct val="95000"/>
              <a:tabLst>
                <a:tab pos="406400" algn="l"/>
                <a:tab pos="863600" algn="l"/>
                <a:tab pos="1320800" algn="l"/>
                <a:tab pos="1778000" algn="l"/>
                <a:tab pos="2235200" algn="l"/>
                <a:tab pos="2692400" algn="l"/>
                <a:tab pos="3149600" algn="l"/>
                <a:tab pos="3606800" algn="l"/>
                <a:tab pos="4064000" algn="l"/>
                <a:tab pos="4521200" algn="l"/>
                <a:tab pos="4978400" algn="l"/>
                <a:tab pos="5435600" algn="l"/>
                <a:tab pos="5892800" algn="l"/>
                <a:tab pos="6350000" algn="l"/>
                <a:tab pos="6807200" algn="l"/>
                <a:tab pos="7264400" algn="l"/>
                <a:tab pos="7721600" algn="l"/>
                <a:tab pos="8178800" algn="l"/>
                <a:tab pos="8636000" algn="l"/>
                <a:tab pos="9093200" algn="l"/>
                <a:tab pos="9550400" algn="l"/>
              </a:tabLst>
              <a:defRPr/>
            </a:pPr>
            <a:r>
              <a:rPr lang="en-US" i="1" dirty="0">
                <a:solidFill>
                  <a:srgbClr val="FFC000"/>
                </a:solidFill>
                <a:latin typeface="Corbel" pitchFamily="32" charset="0"/>
                <a:ea typeface="Microsoft YaHei" charset="-122"/>
                <a:cs typeface="+mn-cs"/>
              </a:rPr>
              <a:t>picture:</a:t>
            </a:r>
            <a:r>
              <a:rPr lang="en-US" dirty="0">
                <a:solidFill>
                  <a:srgbClr val="FFFFFF"/>
                </a:solidFill>
                <a:latin typeface="Corbel" pitchFamily="32" charset="0"/>
                <a:ea typeface="Microsoft YaHei" charset="-122"/>
                <a:cs typeface="+mn-cs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Corbel" pitchFamily="32" charset="0"/>
                <a:ea typeface="Microsoft YaHei" charset="-122"/>
                <a:cs typeface="+mn-cs"/>
              </a:rPr>
              <a:t>spitzer</a:t>
            </a:r>
            <a:r>
              <a:rPr lang="en-US" dirty="0">
                <a:solidFill>
                  <a:srgbClr val="00B050"/>
                </a:solidFill>
                <a:latin typeface="Corbel" pitchFamily="32" charset="0"/>
                <a:ea typeface="Microsoft YaHei" charset="-122"/>
                <a:cs typeface="+mn-cs"/>
              </a:rPr>
              <a:t> space telescope</a:t>
            </a:r>
          </a:p>
        </p:txBody>
      </p:sp>
      <p:sp>
        <p:nvSpPr>
          <p:cNvPr id="15364" name="Text Box 3"/>
          <p:cNvSpPr txBox="1">
            <a:spLocks noChangeArrowheads="1"/>
          </p:cNvSpPr>
          <p:nvPr/>
        </p:nvSpPr>
        <p:spPr bwMode="auto">
          <a:xfrm>
            <a:off x="714375" y="5643563"/>
            <a:ext cx="7858125" cy="101758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b="1" dirty="0" err="1">
                <a:solidFill>
                  <a:srgbClr val="FFFF00"/>
                </a:solidFill>
                <a:ea typeface="Microsoft YaHei" charset="-122"/>
                <a:cs typeface="+mn-cs"/>
              </a:rPr>
              <a:t>D.Blaschke</a:t>
            </a:r>
            <a:r>
              <a:rPr lang="en-US" b="1" dirty="0">
                <a:solidFill>
                  <a:srgbClr val="FFFF00"/>
                </a:solidFill>
                <a:ea typeface="Microsoft YaHei" charset="-122"/>
                <a:cs typeface="+mn-cs"/>
              </a:rPr>
              <a:t>, H. </a:t>
            </a:r>
            <a:r>
              <a:rPr lang="en-US" b="1" dirty="0" err="1">
                <a:solidFill>
                  <a:srgbClr val="FFFF00"/>
                </a:solidFill>
                <a:ea typeface="Microsoft YaHei" charset="-122"/>
                <a:cs typeface="+mn-cs"/>
              </a:rPr>
              <a:t>Grigorian</a:t>
            </a:r>
            <a:r>
              <a:rPr lang="en-US" b="1" dirty="0">
                <a:solidFill>
                  <a:srgbClr val="FFFF00"/>
                </a:solidFill>
                <a:ea typeface="Microsoft YaHei" charset="-122"/>
                <a:cs typeface="+mn-cs"/>
              </a:rPr>
              <a:t>, D. </a:t>
            </a:r>
            <a:r>
              <a:rPr lang="en-US" b="1" dirty="0" err="1">
                <a:solidFill>
                  <a:srgbClr val="FFFF00"/>
                </a:solidFill>
                <a:ea typeface="Microsoft YaHei" charset="-122"/>
                <a:cs typeface="+mn-cs"/>
              </a:rPr>
              <a:t>Voskresensky</a:t>
            </a:r>
            <a:r>
              <a:rPr lang="en-US" b="1" dirty="0">
                <a:solidFill>
                  <a:srgbClr val="FFFF00"/>
                </a:solidFill>
                <a:ea typeface="Microsoft YaHei" charset="-122"/>
                <a:cs typeface="+mn-cs"/>
              </a:rPr>
              <a:t>, F. Weber,</a:t>
            </a:r>
          </a:p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dirty="0">
                <a:solidFill>
                  <a:srgbClr val="FFFF00"/>
                </a:solidFill>
                <a:ea typeface="Microsoft YaHei" charset="-122"/>
                <a:cs typeface="+mn-cs"/>
              </a:rPr>
              <a:t> Phys. Rev. C 85 </a:t>
            </a:r>
            <a:r>
              <a:rPr lang="en-US" dirty="0">
                <a:solidFill>
                  <a:srgbClr val="FFFF00"/>
                </a:solidFill>
                <a:ea typeface="Microsoft YaHei" charset="-122"/>
                <a:cs typeface="+mn-cs"/>
                <a:hlinkClick r:id="rId3"/>
              </a:rPr>
              <a:t>(</a:t>
            </a:r>
            <a:r>
              <a:rPr lang="en-US" dirty="0">
                <a:solidFill>
                  <a:schemeClr val="bg2"/>
                </a:solidFill>
                <a:ea typeface="Microsoft YaHei" charset="-122"/>
                <a:cs typeface="+mn-cs"/>
                <a:hlinkClick r:id="rId3"/>
              </a:rPr>
              <a:t>2012) 022802</a:t>
            </a:r>
            <a:endParaRPr lang="en-US" dirty="0">
              <a:solidFill>
                <a:schemeClr val="bg2"/>
              </a:solidFill>
              <a:ea typeface="Microsoft YaHei" charset="-122"/>
              <a:cs typeface="+mn-cs"/>
            </a:endParaRPr>
          </a:p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dirty="0">
                <a:solidFill>
                  <a:srgbClr val="FFFF00"/>
                </a:solidFill>
                <a:ea typeface="Microsoft YaHei" charset="-122"/>
                <a:cs typeface="+mn-cs"/>
              </a:rPr>
              <a:t>                                    e-Print: </a:t>
            </a:r>
            <a:r>
              <a:rPr lang="en-US" b="1" dirty="0">
                <a:solidFill>
                  <a:srgbClr val="FFFF00"/>
                </a:solidFill>
                <a:ea typeface="Microsoft YaHei" charset="-122"/>
                <a:cs typeface="+mn-cs"/>
              </a:rPr>
              <a:t>arXiv:1108.4125</a:t>
            </a:r>
            <a:r>
              <a:rPr lang="en-US" dirty="0">
                <a:solidFill>
                  <a:srgbClr val="FFFF00"/>
                </a:solidFill>
                <a:ea typeface="Microsoft YaHei" charset="-122"/>
                <a:cs typeface="+mn-cs"/>
              </a:rPr>
              <a:t> [</a:t>
            </a:r>
            <a:r>
              <a:rPr lang="en-US" dirty="0" err="1">
                <a:solidFill>
                  <a:srgbClr val="FFFF00"/>
                </a:solidFill>
                <a:ea typeface="Microsoft YaHei" charset="-122"/>
                <a:cs typeface="+mn-cs"/>
              </a:rPr>
              <a:t>nucl-th</a:t>
            </a:r>
            <a:r>
              <a:rPr lang="en-US" dirty="0">
                <a:solidFill>
                  <a:srgbClr val="FFFF00"/>
                </a:solidFill>
                <a:ea typeface="Microsoft YaHei" charset="-122"/>
                <a:cs typeface="+mn-cs"/>
              </a:rPr>
              <a:t>] </a:t>
            </a:r>
            <a:endParaRPr lang="en-US" b="1" dirty="0">
              <a:solidFill>
                <a:srgbClr val="FFFF00"/>
              </a:solidFill>
              <a:ea typeface="Microsoft YaHei" charset="-122"/>
              <a:cs typeface="+mn-cs"/>
            </a:endParaRPr>
          </a:p>
        </p:txBody>
      </p:sp>
      <p:pic>
        <p:nvPicPr>
          <p:cNvPr id="28677" name="Picture 2" descr="http://apod.nasa.gov/apod/image/1103/casa_ma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8" y="2143125"/>
            <a:ext cx="4219575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642938" y="1285875"/>
            <a:ext cx="8072437" cy="44291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2440" rIns="90000" bIns="0"/>
          <a:lstStyle/>
          <a:p>
            <a:pPr marL="53975">
              <a:spcBef>
                <a:spcPts val="700"/>
              </a:spcBef>
              <a:buSzPct val="95000"/>
              <a:tabLst>
                <a:tab pos="53975" algn="l"/>
                <a:tab pos="511175" algn="l"/>
                <a:tab pos="968375" algn="l"/>
                <a:tab pos="1425575" algn="l"/>
                <a:tab pos="1882775" algn="l"/>
                <a:tab pos="2339975" algn="l"/>
                <a:tab pos="2797175" algn="l"/>
                <a:tab pos="3254375" algn="l"/>
                <a:tab pos="3711575" algn="l"/>
                <a:tab pos="4168775" algn="l"/>
                <a:tab pos="4625975" algn="l"/>
                <a:tab pos="5083175" algn="l"/>
                <a:tab pos="5540375" algn="l"/>
                <a:tab pos="5997575" algn="l"/>
                <a:tab pos="6454775" algn="l"/>
                <a:tab pos="6911975" algn="l"/>
                <a:tab pos="7369175" algn="l"/>
                <a:tab pos="7826375" algn="l"/>
                <a:tab pos="8283575" algn="l"/>
                <a:tab pos="8740775" algn="l"/>
                <a:tab pos="9197975" algn="l"/>
              </a:tabLst>
              <a:defRPr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orbel" pitchFamily="32" charset="0"/>
              </a:rPr>
              <a:t>The energy flux per unit time l(r) through a spherical slice at distance r from the center is:</a:t>
            </a:r>
          </a:p>
          <a:p>
            <a:pPr marL="53975">
              <a:spcBef>
                <a:spcPts val="700"/>
              </a:spcBef>
              <a:buSzPct val="95000"/>
              <a:tabLst>
                <a:tab pos="53975" algn="l"/>
                <a:tab pos="511175" algn="l"/>
                <a:tab pos="968375" algn="l"/>
                <a:tab pos="1425575" algn="l"/>
                <a:tab pos="1882775" algn="l"/>
                <a:tab pos="2339975" algn="l"/>
                <a:tab pos="2797175" algn="l"/>
                <a:tab pos="3254375" algn="l"/>
                <a:tab pos="3711575" algn="l"/>
                <a:tab pos="4168775" algn="l"/>
                <a:tab pos="4625975" algn="l"/>
                <a:tab pos="5083175" algn="l"/>
                <a:tab pos="5540375" algn="l"/>
                <a:tab pos="5997575" algn="l"/>
                <a:tab pos="6454775" algn="l"/>
                <a:tab pos="6911975" algn="l"/>
                <a:tab pos="7369175" algn="l"/>
                <a:tab pos="7826375" algn="l"/>
                <a:tab pos="8283575" algn="l"/>
                <a:tab pos="8740775" algn="l"/>
                <a:tab pos="9197975" algn="l"/>
              </a:tabLst>
              <a:defRPr/>
            </a:pPr>
            <a:endParaRPr lang="en-US" dirty="0">
              <a:solidFill>
                <a:srgbClr val="FFFFFF"/>
              </a:solidFill>
              <a:latin typeface="Corbel" pitchFamily="32" charset="0"/>
            </a:endParaRPr>
          </a:p>
          <a:p>
            <a:pPr marL="53975">
              <a:spcBef>
                <a:spcPts val="700"/>
              </a:spcBef>
              <a:buSzPct val="95000"/>
              <a:tabLst>
                <a:tab pos="53975" algn="l"/>
                <a:tab pos="511175" algn="l"/>
                <a:tab pos="968375" algn="l"/>
                <a:tab pos="1425575" algn="l"/>
                <a:tab pos="1882775" algn="l"/>
                <a:tab pos="2339975" algn="l"/>
                <a:tab pos="2797175" algn="l"/>
                <a:tab pos="3254375" algn="l"/>
                <a:tab pos="3711575" algn="l"/>
                <a:tab pos="4168775" algn="l"/>
                <a:tab pos="4625975" algn="l"/>
                <a:tab pos="5083175" algn="l"/>
                <a:tab pos="5540375" algn="l"/>
                <a:tab pos="5997575" algn="l"/>
                <a:tab pos="6454775" algn="l"/>
                <a:tab pos="6911975" algn="l"/>
                <a:tab pos="7369175" algn="l"/>
                <a:tab pos="7826375" algn="l"/>
                <a:tab pos="8283575" algn="l"/>
                <a:tab pos="8740775" algn="l"/>
                <a:tab pos="9197975" algn="l"/>
              </a:tabLst>
              <a:defRPr/>
            </a:pPr>
            <a:endParaRPr lang="en-US" dirty="0">
              <a:solidFill>
                <a:srgbClr val="FFFFFF"/>
              </a:solidFill>
              <a:latin typeface="Corbel" pitchFamily="32" charset="0"/>
            </a:endParaRPr>
          </a:p>
          <a:p>
            <a:pPr marL="53975">
              <a:spcBef>
                <a:spcPts val="700"/>
              </a:spcBef>
              <a:buSzPct val="95000"/>
              <a:tabLst>
                <a:tab pos="53975" algn="l"/>
                <a:tab pos="511175" algn="l"/>
                <a:tab pos="968375" algn="l"/>
                <a:tab pos="1425575" algn="l"/>
                <a:tab pos="1882775" algn="l"/>
                <a:tab pos="2339975" algn="l"/>
                <a:tab pos="2797175" algn="l"/>
                <a:tab pos="3254375" algn="l"/>
                <a:tab pos="3711575" algn="l"/>
                <a:tab pos="4168775" algn="l"/>
                <a:tab pos="4625975" algn="l"/>
                <a:tab pos="5083175" algn="l"/>
                <a:tab pos="5540375" algn="l"/>
                <a:tab pos="5997575" algn="l"/>
                <a:tab pos="6454775" algn="l"/>
                <a:tab pos="6911975" algn="l"/>
                <a:tab pos="7369175" algn="l"/>
                <a:tab pos="7826375" algn="l"/>
                <a:tab pos="8283575" algn="l"/>
                <a:tab pos="8740775" algn="l"/>
                <a:tab pos="9197975" algn="l"/>
              </a:tabLst>
              <a:defRPr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orbel" pitchFamily="32" charset="0"/>
              </a:rPr>
              <a:t> The equations for energy balance and thermal energy transport are:</a:t>
            </a:r>
          </a:p>
          <a:p>
            <a:pPr marL="53975">
              <a:spcBef>
                <a:spcPts val="700"/>
              </a:spcBef>
              <a:buSzPct val="95000"/>
              <a:tabLst>
                <a:tab pos="53975" algn="l"/>
                <a:tab pos="511175" algn="l"/>
                <a:tab pos="968375" algn="l"/>
                <a:tab pos="1425575" algn="l"/>
                <a:tab pos="1882775" algn="l"/>
                <a:tab pos="2339975" algn="l"/>
                <a:tab pos="2797175" algn="l"/>
                <a:tab pos="3254375" algn="l"/>
                <a:tab pos="3711575" algn="l"/>
                <a:tab pos="4168775" algn="l"/>
                <a:tab pos="4625975" algn="l"/>
                <a:tab pos="5083175" algn="l"/>
                <a:tab pos="5540375" algn="l"/>
                <a:tab pos="5997575" algn="l"/>
                <a:tab pos="6454775" algn="l"/>
                <a:tab pos="6911975" algn="l"/>
                <a:tab pos="7369175" algn="l"/>
                <a:tab pos="7826375" algn="l"/>
                <a:tab pos="8283575" algn="l"/>
                <a:tab pos="8740775" algn="l"/>
                <a:tab pos="9197975" algn="l"/>
              </a:tabLst>
              <a:defRPr/>
            </a:pPr>
            <a:endParaRPr lang="en-US" dirty="0">
              <a:solidFill>
                <a:srgbClr val="FFFFFF"/>
              </a:solidFill>
              <a:latin typeface="Corbel" pitchFamily="32" charset="0"/>
            </a:endParaRPr>
          </a:p>
          <a:p>
            <a:pPr marL="53975">
              <a:spcBef>
                <a:spcPts val="700"/>
              </a:spcBef>
              <a:buSzPct val="95000"/>
              <a:tabLst>
                <a:tab pos="53975" algn="l"/>
                <a:tab pos="511175" algn="l"/>
                <a:tab pos="968375" algn="l"/>
                <a:tab pos="1425575" algn="l"/>
                <a:tab pos="1882775" algn="l"/>
                <a:tab pos="2339975" algn="l"/>
                <a:tab pos="2797175" algn="l"/>
                <a:tab pos="3254375" algn="l"/>
                <a:tab pos="3711575" algn="l"/>
                <a:tab pos="4168775" algn="l"/>
                <a:tab pos="4625975" algn="l"/>
                <a:tab pos="5083175" algn="l"/>
                <a:tab pos="5540375" algn="l"/>
                <a:tab pos="5997575" algn="l"/>
                <a:tab pos="6454775" algn="l"/>
                <a:tab pos="6911975" algn="l"/>
                <a:tab pos="7369175" algn="l"/>
                <a:tab pos="7826375" algn="l"/>
                <a:tab pos="8283575" algn="l"/>
                <a:tab pos="8740775" algn="l"/>
                <a:tab pos="9197975" algn="l"/>
              </a:tabLst>
              <a:defRPr/>
            </a:pPr>
            <a:endParaRPr lang="en-US" dirty="0">
              <a:solidFill>
                <a:srgbClr val="FFFFFF"/>
              </a:solidFill>
              <a:latin typeface="Corbel" pitchFamily="32" charset="0"/>
            </a:endParaRPr>
          </a:p>
          <a:p>
            <a:pPr marL="53975">
              <a:spcBef>
                <a:spcPts val="700"/>
              </a:spcBef>
              <a:buSzPct val="95000"/>
              <a:tabLst>
                <a:tab pos="53975" algn="l"/>
                <a:tab pos="511175" algn="l"/>
                <a:tab pos="968375" algn="l"/>
                <a:tab pos="1425575" algn="l"/>
                <a:tab pos="1882775" algn="l"/>
                <a:tab pos="2339975" algn="l"/>
                <a:tab pos="2797175" algn="l"/>
                <a:tab pos="3254375" algn="l"/>
                <a:tab pos="3711575" algn="l"/>
                <a:tab pos="4168775" algn="l"/>
                <a:tab pos="4625975" algn="l"/>
                <a:tab pos="5083175" algn="l"/>
                <a:tab pos="5540375" algn="l"/>
                <a:tab pos="5997575" algn="l"/>
                <a:tab pos="6454775" algn="l"/>
                <a:tab pos="6911975" algn="l"/>
                <a:tab pos="7369175" algn="l"/>
                <a:tab pos="7826375" algn="l"/>
                <a:tab pos="8283575" algn="l"/>
                <a:tab pos="8740775" algn="l"/>
                <a:tab pos="9197975" algn="l"/>
              </a:tabLst>
              <a:defRPr/>
            </a:pPr>
            <a:endParaRPr lang="en-US" dirty="0">
              <a:solidFill>
                <a:srgbClr val="FFFFFF"/>
              </a:solidFill>
              <a:latin typeface="Corbel" pitchFamily="32" charset="0"/>
            </a:endParaRPr>
          </a:p>
          <a:p>
            <a:pPr marL="53975">
              <a:spcBef>
                <a:spcPts val="700"/>
              </a:spcBef>
              <a:buSzPct val="95000"/>
              <a:tabLst>
                <a:tab pos="53975" algn="l"/>
                <a:tab pos="511175" algn="l"/>
                <a:tab pos="968375" algn="l"/>
                <a:tab pos="1425575" algn="l"/>
                <a:tab pos="1882775" algn="l"/>
                <a:tab pos="2339975" algn="l"/>
                <a:tab pos="2797175" algn="l"/>
                <a:tab pos="3254375" algn="l"/>
                <a:tab pos="3711575" algn="l"/>
                <a:tab pos="4168775" algn="l"/>
                <a:tab pos="4625975" algn="l"/>
                <a:tab pos="5083175" algn="l"/>
                <a:tab pos="5540375" algn="l"/>
                <a:tab pos="5997575" algn="l"/>
                <a:tab pos="6454775" algn="l"/>
                <a:tab pos="6911975" algn="l"/>
                <a:tab pos="7369175" algn="l"/>
                <a:tab pos="7826375" algn="l"/>
                <a:tab pos="8283575" algn="l"/>
                <a:tab pos="8740775" algn="l"/>
                <a:tab pos="9197975" algn="l"/>
              </a:tabLst>
              <a:defRPr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orbel" pitchFamily="32" charset="0"/>
              </a:rPr>
              <a:t>where n = n(r) is the baryon number density,  NB = NB(r) is the total baryon number in the sphere with radius r </a:t>
            </a:r>
          </a:p>
          <a:p>
            <a:pPr marL="53975">
              <a:spcBef>
                <a:spcPts val="700"/>
              </a:spcBef>
              <a:buSzPct val="95000"/>
              <a:tabLst>
                <a:tab pos="53975" algn="l"/>
                <a:tab pos="511175" algn="l"/>
                <a:tab pos="968375" algn="l"/>
                <a:tab pos="1425575" algn="l"/>
                <a:tab pos="1882775" algn="l"/>
                <a:tab pos="2339975" algn="l"/>
                <a:tab pos="2797175" algn="l"/>
                <a:tab pos="3254375" algn="l"/>
                <a:tab pos="3711575" algn="l"/>
                <a:tab pos="4168775" algn="l"/>
                <a:tab pos="4625975" algn="l"/>
                <a:tab pos="5083175" algn="l"/>
                <a:tab pos="5540375" algn="l"/>
                <a:tab pos="5997575" algn="l"/>
                <a:tab pos="6454775" algn="l"/>
                <a:tab pos="6911975" algn="l"/>
                <a:tab pos="7369175" algn="l"/>
                <a:tab pos="7826375" algn="l"/>
                <a:tab pos="8283575" algn="l"/>
                <a:tab pos="8740775" algn="l"/>
                <a:tab pos="9197975" algn="l"/>
              </a:tabLst>
              <a:defRPr/>
            </a:pPr>
            <a:endParaRPr lang="en-US" b="1" dirty="0">
              <a:solidFill>
                <a:srgbClr val="FFFFFF"/>
              </a:solidFill>
              <a:latin typeface="Corbel" pitchFamily="32" charset="0"/>
            </a:endParaRPr>
          </a:p>
          <a:p>
            <a:pPr marL="53975">
              <a:spcBef>
                <a:spcPts val="700"/>
              </a:spcBef>
              <a:buSzPct val="95000"/>
              <a:tabLst>
                <a:tab pos="53975" algn="l"/>
                <a:tab pos="511175" algn="l"/>
                <a:tab pos="968375" algn="l"/>
                <a:tab pos="1425575" algn="l"/>
                <a:tab pos="1882775" algn="l"/>
                <a:tab pos="2339975" algn="l"/>
                <a:tab pos="2797175" algn="l"/>
                <a:tab pos="3254375" algn="l"/>
                <a:tab pos="3711575" algn="l"/>
                <a:tab pos="4168775" algn="l"/>
                <a:tab pos="4625975" algn="l"/>
                <a:tab pos="5083175" algn="l"/>
                <a:tab pos="5540375" algn="l"/>
                <a:tab pos="5997575" algn="l"/>
                <a:tab pos="6454775" algn="l"/>
                <a:tab pos="6911975" algn="l"/>
                <a:tab pos="7369175" algn="l"/>
                <a:tab pos="7826375" algn="l"/>
                <a:tab pos="8283575" algn="l"/>
                <a:tab pos="8740775" algn="l"/>
                <a:tab pos="9197975" algn="l"/>
              </a:tabLst>
              <a:defRPr/>
            </a:pPr>
            <a:endParaRPr lang="pt-BR" sz="1800" b="1" dirty="0">
              <a:solidFill>
                <a:schemeClr val="tx2">
                  <a:lumMod val="50000"/>
                </a:schemeClr>
              </a:solidFill>
              <a:latin typeface="Corbel" pitchFamily="32" charset="0"/>
            </a:endParaRPr>
          </a:p>
          <a:p>
            <a:pPr marL="53975">
              <a:spcBef>
                <a:spcPts val="700"/>
              </a:spcBef>
              <a:buSzPct val="95000"/>
              <a:tabLst>
                <a:tab pos="53975" algn="l"/>
                <a:tab pos="511175" algn="l"/>
                <a:tab pos="968375" algn="l"/>
                <a:tab pos="1425575" algn="l"/>
                <a:tab pos="1882775" algn="l"/>
                <a:tab pos="2339975" algn="l"/>
                <a:tab pos="2797175" algn="l"/>
                <a:tab pos="3254375" algn="l"/>
                <a:tab pos="3711575" algn="l"/>
                <a:tab pos="4168775" algn="l"/>
                <a:tab pos="4625975" algn="l"/>
                <a:tab pos="5083175" algn="l"/>
                <a:tab pos="5540375" algn="l"/>
                <a:tab pos="5997575" algn="l"/>
                <a:tab pos="6454775" algn="l"/>
                <a:tab pos="6911975" algn="l"/>
                <a:tab pos="7369175" algn="l"/>
                <a:tab pos="7826375" algn="l"/>
                <a:tab pos="8283575" algn="l"/>
                <a:tab pos="8740775" algn="l"/>
                <a:tab pos="9197975" algn="l"/>
              </a:tabLst>
              <a:defRPr/>
            </a:pPr>
            <a:r>
              <a:rPr lang="pt-BR" sz="1800" b="1" dirty="0">
                <a:solidFill>
                  <a:schemeClr val="tx2">
                    <a:lumMod val="50000"/>
                  </a:schemeClr>
                </a:solidFill>
                <a:latin typeface="Corbel" pitchFamily="32" charset="0"/>
              </a:rPr>
              <a:t>F.Weber: Pulsars as Astro. Labs ... (1999);   </a:t>
            </a:r>
          </a:p>
          <a:p>
            <a:pPr marL="53975">
              <a:spcBef>
                <a:spcPts val="700"/>
              </a:spcBef>
              <a:buSzPct val="95000"/>
              <a:tabLst>
                <a:tab pos="53975" algn="l"/>
                <a:tab pos="511175" algn="l"/>
                <a:tab pos="968375" algn="l"/>
                <a:tab pos="1425575" algn="l"/>
                <a:tab pos="1882775" algn="l"/>
                <a:tab pos="2339975" algn="l"/>
                <a:tab pos="2797175" algn="l"/>
                <a:tab pos="3254375" algn="l"/>
                <a:tab pos="3711575" algn="l"/>
                <a:tab pos="4168775" algn="l"/>
                <a:tab pos="4625975" algn="l"/>
                <a:tab pos="5083175" algn="l"/>
                <a:tab pos="5540375" algn="l"/>
                <a:tab pos="5997575" algn="l"/>
                <a:tab pos="6454775" algn="l"/>
                <a:tab pos="6911975" algn="l"/>
                <a:tab pos="7369175" algn="l"/>
                <a:tab pos="7826375" algn="l"/>
                <a:tab pos="8283575" algn="l"/>
                <a:tab pos="8740775" algn="l"/>
                <a:tab pos="9197975" algn="l"/>
              </a:tabLst>
              <a:defRPr/>
            </a:pPr>
            <a:r>
              <a:rPr lang="pt-BR" sz="1800" b="1" dirty="0">
                <a:solidFill>
                  <a:schemeClr val="tx2">
                    <a:lumMod val="50000"/>
                  </a:schemeClr>
                </a:solidFill>
                <a:latin typeface="Corbel" pitchFamily="32" charset="0"/>
              </a:rPr>
              <a:t>D. Blaschke Grigorian, Voskresensky, A&amp; A 368 (2001)561.</a:t>
            </a:r>
          </a:p>
        </p:txBody>
      </p:sp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630238" y="357188"/>
            <a:ext cx="8156575" cy="7762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64080" rIns="90000" bIns="46800"/>
          <a:lstStyle/>
          <a:p>
            <a:pP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3800" dirty="0">
                <a:solidFill>
                  <a:srgbClr val="FFFFFF"/>
                </a:solidFill>
                <a:latin typeface="Consolas" pitchFamily="49" charset="0"/>
              </a:rPr>
              <a:t>Cooling Evolution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75" y="1709738"/>
            <a:ext cx="6191250" cy="933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313" y="3143250"/>
            <a:ext cx="4867275" cy="1214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88" y="4786313"/>
            <a:ext cx="3605212" cy="785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928688" y="214313"/>
            <a:ext cx="7715250" cy="1092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de-DE" sz="3500" dirty="0">
                <a:solidFill>
                  <a:schemeClr val="bg1"/>
                </a:solidFill>
                <a:latin typeface="Consolas" pitchFamily="49" charset="0"/>
              </a:rPr>
              <a:t>Cooling Of Neutron Stars</a:t>
            </a:r>
          </a:p>
        </p:txBody>
      </p:sp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928688" y="1785938"/>
            <a:ext cx="7772400" cy="4570412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406400" indent="-339725">
              <a:spcBef>
                <a:spcPts val="700"/>
              </a:spcBef>
              <a:buClr>
                <a:srgbClr val="D6ECFF"/>
              </a:buClr>
              <a:buSzPct val="95000"/>
              <a:buFont typeface="Times New Roman" pitchFamily="16" charset="0"/>
              <a:buNone/>
              <a:tabLst>
                <a:tab pos="406400" algn="l"/>
                <a:tab pos="863600" algn="l"/>
                <a:tab pos="1320800" algn="l"/>
                <a:tab pos="1778000" algn="l"/>
                <a:tab pos="2235200" algn="l"/>
                <a:tab pos="2692400" algn="l"/>
                <a:tab pos="3149600" algn="l"/>
                <a:tab pos="3606800" algn="l"/>
                <a:tab pos="4064000" algn="l"/>
                <a:tab pos="4521200" algn="l"/>
                <a:tab pos="4978400" algn="l"/>
                <a:tab pos="5435600" algn="l"/>
                <a:tab pos="5892800" algn="l"/>
                <a:tab pos="6350000" algn="l"/>
                <a:tab pos="6807200" algn="l"/>
                <a:tab pos="7264400" algn="l"/>
                <a:tab pos="7721600" algn="l"/>
                <a:tab pos="8178800" algn="l"/>
                <a:tab pos="8636000" algn="l"/>
                <a:tab pos="9093200" algn="l"/>
                <a:tab pos="9550400" algn="l"/>
              </a:tabLst>
              <a:defRPr/>
            </a:pPr>
            <a:endParaRPr lang="de-DE" sz="3000" dirty="0">
              <a:solidFill>
                <a:srgbClr val="FFFFFF"/>
              </a:solidFill>
              <a:latin typeface="Corbel" pitchFamily="32" charset="0"/>
              <a:ea typeface="Microsoft YaHei" charset="-122"/>
              <a:cs typeface="+mn-cs"/>
            </a:endParaRPr>
          </a:p>
          <a:p>
            <a:pPr marL="406400" indent="-339725">
              <a:spcBef>
                <a:spcPts val="700"/>
              </a:spcBef>
              <a:buClr>
                <a:srgbClr val="D6ECFF"/>
              </a:buClr>
              <a:buSzPct val="95000"/>
              <a:buFont typeface="Wingdings" charset="2"/>
              <a:buChar char=""/>
              <a:tabLst>
                <a:tab pos="406400" algn="l"/>
                <a:tab pos="863600" algn="l"/>
                <a:tab pos="1320800" algn="l"/>
                <a:tab pos="1778000" algn="l"/>
                <a:tab pos="2235200" algn="l"/>
                <a:tab pos="2692400" algn="l"/>
                <a:tab pos="3149600" algn="l"/>
                <a:tab pos="3606800" algn="l"/>
                <a:tab pos="4064000" algn="l"/>
                <a:tab pos="4521200" algn="l"/>
                <a:tab pos="4978400" algn="l"/>
                <a:tab pos="5435600" algn="l"/>
                <a:tab pos="5892800" algn="l"/>
                <a:tab pos="6350000" algn="l"/>
                <a:tab pos="6807200" algn="l"/>
                <a:tab pos="7264400" algn="l"/>
                <a:tab pos="7721600" algn="l"/>
                <a:tab pos="8178800" algn="l"/>
                <a:tab pos="8636000" algn="l"/>
                <a:tab pos="9093200" algn="l"/>
                <a:tab pos="9550400" algn="l"/>
              </a:tabLst>
              <a:defRPr/>
            </a:pPr>
            <a:r>
              <a:rPr lang="de-DE" sz="3000" dirty="0">
                <a:solidFill>
                  <a:srgbClr val="FFFFFF"/>
                </a:solidFill>
                <a:latin typeface="Corbel" pitchFamily="32" charset="0"/>
                <a:ea typeface="Microsoft YaHei" charset="-122"/>
                <a:cs typeface="+mn-cs"/>
              </a:rPr>
              <a:t>Introduction  to  Cooling Simulation</a:t>
            </a:r>
          </a:p>
          <a:p>
            <a:pPr marL="406400" indent="-339725">
              <a:spcBef>
                <a:spcPts val="700"/>
              </a:spcBef>
              <a:buClr>
                <a:srgbClr val="D6ECFF"/>
              </a:buClr>
              <a:buSzPct val="95000"/>
              <a:buFont typeface="Wingdings" charset="2"/>
              <a:buChar char=""/>
              <a:tabLst>
                <a:tab pos="406400" algn="l"/>
                <a:tab pos="863600" algn="l"/>
                <a:tab pos="1320800" algn="l"/>
                <a:tab pos="1778000" algn="l"/>
                <a:tab pos="2235200" algn="l"/>
                <a:tab pos="2692400" algn="l"/>
                <a:tab pos="3149600" algn="l"/>
                <a:tab pos="3606800" algn="l"/>
                <a:tab pos="4064000" algn="l"/>
                <a:tab pos="4521200" algn="l"/>
                <a:tab pos="4978400" algn="l"/>
                <a:tab pos="5435600" algn="l"/>
                <a:tab pos="5892800" algn="l"/>
                <a:tab pos="6350000" algn="l"/>
                <a:tab pos="6807200" algn="l"/>
                <a:tab pos="7264400" algn="l"/>
                <a:tab pos="7721600" algn="l"/>
                <a:tab pos="8178800" algn="l"/>
                <a:tab pos="8636000" algn="l"/>
                <a:tab pos="9093200" algn="l"/>
                <a:tab pos="9550400" algn="l"/>
              </a:tabLst>
              <a:defRPr/>
            </a:pPr>
            <a:r>
              <a:rPr lang="de-DE" sz="3000" dirty="0">
                <a:solidFill>
                  <a:srgbClr val="FFFFFF"/>
                </a:solidFill>
                <a:latin typeface="Corbel" pitchFamily="32" charset="0"/>
                <a:ea typeface="Microsoft YaHei" charset="-122"/>
                <a:cs typeface="+mn-cs"/>
              </a:rPr>
              <a:t>Cooling regulators  </a:t>
            </a:r>
          </a:p>
          <a:p>
            <a:pPr marL="406400" indent="-339725">
              <a:spcBef>
                <a:spcPts val="700"/>
              </a:spcBef>
              <a:buClr>
                <a:srgbClr val="D6ECFF"/>
              </a:buClr>
              <a:buSzPct val="95000"/>
              <a:buFont typeface="Wingdings" charset="2"/>
              <a:buChar char=""/>
              <a:tabLst>
                <a:tab pos="406400" algn="l"/>
                <a:tab pos="863600" algn="l"/>
                <a:tab pos="1320800" algn="l"/>
                <a:tab pos="1778000" algn="l"/>
                <a:tab pos="2235200" algn="l"/>
                <a:tab pos="2692400" algn="l"/>
                <a:tab pos="3149600" algn="l"/>
                <a:tab pos="3606800" algn="l"/>
                <a:tab pos="4064000" algn="l"/>
                <a:tab pos="4521200" algn="l"/>
                <a:tab pos="4978400" algn="l"/>
                <a:tab pos="5435600" algn="l"/>
                <a:tab pos="5892800" algn="l"/>
                <a:tab pos="6350000" algn="l"/>
                <a:tab pos="6807200" algn="l"/>
                <a:tab pos="7264400" algn="l"/>
                <a:tab pos="7721600" algn="l"/>
                <a:tab pos="8178800" algn="l"/>
                <a:tab pos="8636000" algn="l"/>
                <a:tab pos="9093200" algn="l"/>
                <a:tab pos="9550400" algn="l"/>
              </a:tabLst>
              <a:defRPr/>
            </a:pPr>
            <a:r>
              <a:rPr lang="de-DE" sz="3000" dirty="0">
                <a:solidFill>
                  <a:srgbClr val="FFFFFF"/>
                </a:solidFill>
                <a:latin typeface="Corbel" pitchFamily="32" charset="0"/>
                <a:ea typeface="Microsoft YaHei" charset="-122"/>
                <a:cs typeface="+mn-cs"/>
              </a:rPr>
              <a:t>Time Evolution of </a:t>
            </a:r>
            <a:r>
              <a:rPr lang="de-DE" sz="3000" dirty="0" smtClean="0">
                <a:solidFill>
                  <a:srgbClr val="FFFFFF"/>
                </a:solidFill>
                <a:latin typeface="Corbel" pitchFamily="32" charset="0"/>
                <a:ea typeface="Microsoft YaHei" charset="-122"/>
                <a:cs typeface="+mn-cs"/>
              </a:rPr>
              <a:t> </a:t>
            </a:r>
            <a:r>
              <a:rPr lang="de-DE" sz="3000" dirty="0">
                <a:solidFill>
                  <a:srgbClr val="FFFFFF"/>
                </a:solidFill>
                <a:latin typeface="Corbel" pitchFamily="32" charset="0"/>
                <a:ea typeface="Microsoft YaHei" charset="-122"/>
                <a:cs typeface="+mn-cs"/>
              </a:rPr>
              <a:t>Temperature</a:t>
            </a:r>
          </a:p>
          <a:p>
            <a:pPr marL="406400" indent="-339725">
              <a:spcBef>
                <a:spcPts val="700"/>
              </a:spcBef>
              <a:buClr>
                <a:srgbClr val="D6ECFF"/>
              </a:buClr>
              <a:buSzPct val="95000"/>
              <a:buFont typeface="Wingdings" charset="2"/>
              <a:buChar char=""/>
              <a:tabLst>
                <a:tab pos="406400" algn="l"/>
                <a:tab pos="863600" algn="l"/>
                <a:tab pos="1320800" algn="l"/>
                <a:tab pos="1778000" algn="l"/>
                <a:tab pos="2235200" algn="l"/>
                <a:tab pos="2692400" algn="l"/>
                <a:tab pos="3149600" algn="l"/>
                <a:tab pos="3606800" algn="l"/>
                <a:tab pos="4064000" algn="l"/>
                <a:tab pos="4521200" algn="l"/>
                <a:tab pos="4978400" algn="l"/>
                <a:tab pos="5435600" algn="l"/>
                <a:tab pos="5892800" algn="l"/>
                <a:tab pos="6350000" algn="l"/>
                <a:tab pos="6807200" algn="l"/>
                <a:tab pos="7264400" algn="l"/>
                <a:tab pos="7721600" algn="l"/>
                <a:tab pos="8178800" algn="l"/>
                <a:tab pos="8636000" algn="l"/>
                <a:tab pos="9093200" algn="l"/>
                <a:tab pos="9550400" algn="l"/>
              </a:tabLst>
              <a:defRPr/>
            </a:pPr>
            <a:r>
              <a:rPr lang="de-DE" sz="3000" i="1" dirty="0" smtClean="0">
                <a:solidFill>
                  <a:srgbClr val="F1550F"/>
                </a:solidFill>
                <a:latin typeface="Corbel" pitchFamily="32" charset="0"/>
                <a:ea typeface="Microsoft YaHei" charset="-122"/>
                <a:cs typeface="+mn-cs"/>
              </a:rPr>
              <a:t>Super conductivity &amp; in-medium effects</a:t>
            </a:r>
            <a:endParaRPr lang="de-DE" sz="3000" i="1" dirty="0">
              <a:solidFill>
                <a:srgbClr val="F1550F"/>
              </a:solidFill>
              <a:latin typeface="Corbel" pitchFamily="32" charset="0"/>
              <a:ea typeface="Microsoft YaHei" charset="-122"/>
              <a:cs typeface="+mn-cs"/>
            </a:endParaRPr>
          </a:p>
          <a:p>
            <a:pPr marL="406400" indent="-339725">
              <a:spcBef>
                <a:spcPts val="700"/>
              </a:spcBef>
              <a:buClr>
                <a:srgbClr val="D6ECFF"/>
              </a:buClr>
              <a:buSzPct val="95000"/>
              <a:buFont typeface="Wingdings" charset="2"/>
              <a:buChar char=""/>
              <a:tabLst>
                <a:tab pos="406400" algn="l"/>
                <a:tab pos="863600" algn="l"/>
                <a:tab pos="1320800" algn="l"/>
                <a:tab pos="1778000" algn="l"/>
                <a:tab pos="2235200" algn="l"/>
                <a:tab pos="2692400" algn="l"/>
                <a:tab pos="3149600" algn="l"/>
                <a:tab pos="3606800" algn="l"/>
                <a:tab pos="4064000" algn="l"/>
                <a:tab pos="4521200" algn="l"/>
                <a:tab pos="4978400" algn="l"/>
                <a:tab pos="5435600" algn="l"/>
                <a:tab pos="5892800" algn="l"/>
                <a:tab pos="6350000" algn="l"/>
                <a:tab pos="6807200" algn="l"/>
                <a:tab pos="7264400" algn="l"/>
                <a:tab pos="7721600" algn="l"/>
                <a:tab pos="8178800" algn="l"/>
                <a:tab pos="8636000" algn="l"/>
                <a:tab pos="9093200" algn="l"/>
                <a:tab pos="9550400" algn="l"/>
              </a:tabLst>
              <a:defRPr/>
            </a:pPr>
            <a:r>
              <a:rPr lang="de-DE" sz="3000" b="1" i="1" dirty="0" smtClean="0">
                <a:solidFill>
                  <a:schemeClr val="accent3"/>
                </a:solidFill>
                <a:latin typeface="Corbel" pitchFamily="32" charset="0"/>
                <a:ea typeface="Microsoft YaHei" charset="-122"/>
                <a:cs typeface="+mn-cs"/>
              </a:rPr>
              <a:t>Results for NS </a:t>
            </a:r>
            <a:r>
              <a:rPr lang="de-DE" sz="3000" b="1" i="1" dirty="0">
                <a:solidFill>
                  <a:schemeClr val="accent3"/>
                </a:solidFill>
                <a:latin typeface="Corbel" pitchFamily="32" charset="0"/>
                <a:ea typeface="Microsoft YaHei" charset="-122"/>
                <a:cs typeface="+mn-cs"/>
              </a:rPr>
              <a:t>cooling</a:t>
            </a:r>
          </a:p>
          <a:p>
            <a:pPr marL="406400" indent="-339725">
              <a:spcBef>
                <a:spcPts val="700"/>
              </a:spcBef>
              <a:buClr>
                <a:srgbClr val="D6ECFF"/>
              </a:buClr>
              <a:buSzPct val="95000"/>
              <a:tabLst>
                <a:tab pos="406400" algn="l"/>
                <a:tab pos="863600" algn="l"/>
                <a:tab pos="1320800" algn="l"/>
                <a:tab pos="1778000" algn="l"/>
                <a:tab pos="2235200" algn="l"/>
                <a:tab pos="2692400" algn="l"/>
                <a:tab pos="3149600" algn="l"/>
                <a:tab pos="3606800" algn="l"/>
                <a:tab pos="4064000" algn="l"/>
                <a:tab pos="4521200" algn="l"/>
                <a:tab pos="4978400" algn="l"/>
                <a:tab pos="5435600" algn="l"/>
                <a:tab pos="5892800" algn="l"/>
                <a:tab pos="6350000" algn="l"/>
                <a:tab pos="6807200" algn="l"/>
                <a:tab pos="7264400" algn="l"/>
                <a:tab pos="7721600" algn="l"/>
                <a:tab pos="8178800" algn="l"/>
                <a:tab pos="8636000" algn="l"/>
                <a:tab pos="9093200" algn="l"/>
                <a:tab pos="9550400" algn="l"/>
              </a:tabLst>
              <a:defRPr/>
            </a:pPr>
            <a:r>
              <a:rPr lang="de-DE" sz="3000" i="1" dirty="0" smtClean="0">
                <a:solidFill>
                  <a:srgbClr val="F1550F"/>
                </a:solidFill>
                <a:latin typeface="Corbel" pitchFamily="32" charset="0"/>
                <a:ea typeface="Microsoft YaHei" charset="-122"/>
                <a:cs typeface="+mn-cs"/>
              </a:rPr>
              <a:t> </a:t>
            </a:r>
            <a:endParaRPr lang="de-DE" sz="3000" i="1" dirty="0">
              <a:solidFill>
                <a:srgbClr val="F1550F"/>
              </a:solidFill>
              <a:latin typeface="Corbel" pitchFamily="32" charset="0"/>
              <a:ea typeface="Microsoft YaHei" charset="-122"/>
              <a:cs typeface="+mn-cs"/>
            </a:endParaRPr>
          </a:p>
        </p:txBody>
      </p:sp>
      <p:sp>
        <p:nvSpPr>
          <p:cNvPr id="21508" name="TextBox 3"/>
          <p:cNvSpPr txBox="1">
            <a:spLocks noChangeArrowheads="1"/>
          </p:cNvSpPr>
          <p:nvPr/>
        </p:nvSpPr>
        <p:spPr bwMode="auto">
          <a:xfrm>
            <a:off x="1000125" y="5643563"/>
            <a:ext cx="65008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n-US" dirty="0" smtClean="0"/>
              <a:t>H</a:t>
            </a:r>
            <a:r>
              <a:rPr lang="en-US" dirty="0"/>
              <a:t>. </a:t>
            </a:r>
            <a:r>
              <a:rPr lang="en-US" dirty="0" err="1" smtClean="0"/>
              <a:t>Grigorian</a:t>
            </a:r>
            <a:r>
              <a:rPr lang="en-US" dirty="0" smtClean="0"/>
              <a:t>, D</a:t>
            </a:r>
            <a:r>
              <a:rPr lang="en-US" dirty="0"/>
              <a:t>. N. </a:t>
            </a:r>
            <a:r>
              <a:rPr lang="en-US" dirty="0" err="1" smtClean="0"/>
              <a:t>Voskresensky</a:t>
            </a:r>
            <a:r>
              <a:rPr lang="en-US" dirty="0"/>
              <a:t> </a:t>
            </a:r>
            <a:r>
              <a:rPr lang="en-US" dirty="0" smtClean="0"/>
              <a:t>and D. </a:t>
            </a:r>
            <a:r>
              <a:rPr lang="en-US" dirty="0" err="1" smtClean="0"/>
              <a:t>Blaschke</a:t>
            </a:r>
            <a:r>
              <a:rPr lang="en-US" dirty="0" smtClean="0"/>
              <a:t> </a:t>
            </a:r>
            <a:endParaRPr lang="en-US" dirty="0"/>
          </a:p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n-US" dirty="0"/>
              <a:t> </a:t>
            </a:r>
            <a:r>
              <a:rPr lang="en-US" dirty="0" smtClean="0"/>
              <a:t>Eur. Phys</a:t>
            </a:r>
            <a:r>
              <a:rPr lang="en-US" dirty="0"/>
              <a:t>. </a:t>
            </a:r>
            <a:r>
              <a:rPr lang="en-US" dirty="0" smtClean="0"/>
              <a:t>J.  A </a:t>
            </a:r>
            <a:r>
              <a:rPr lang="en-US" b="1" dirty="0" smtClean="0"/>
              <a:t>52: 67 </a:t>
            </a:r>
            <a:r>
              <a:rPr lang="en-US" b="1" dirty="0"/>
              <a:t>(</a:t>
            </a:r>
            <a:r>
              <a:rPr lang="en-US" b="1" dirty="0" smtClean="0"/>
              <a:t>2016).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96752"/>
            <a:ext cx="7785100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87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708920"/>
            <a:ext cx="784225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87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133" y="6165304"/>
            <a:ext cx="41052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630238" y="357188"/>
            <a:ext cx="8156575" cy="7762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64080" rIns="90000" bIns="46800"/>
          <a:lstStyle/>
          <a:p>
            <a:pP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3800" dirty="0" smtClean="0">
                <a:solidFill>
                  <a:srgbClr val="FFFFFF"/>
                </a:solidFill>
                <a:latin typeface="Consolas" pitchFamily="49" charset="0"/>
              </a:rPr>
              <a:t>Thermal conductivity</a:t>
            </a:r>
            <a:endParaRPr lang="en-US" sz="3800" dirty="0">
              <a:solidFill>
                <a:srgbClr val="FFFFFF"/>
              </a:solidFill>
              <a:latin typeface="Consolas" pitchFamily="49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630238" y="357188"/>
            <a:ext cx="8156575" cy="7762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64080" rIns="90000" bIns="46800"/>
          <a:lstStyle/>
          <a:p>
            <a:pP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3800" dirty="0" smtClean="0">
                <a:solidFill>
                  <a:srgbClr val="FFFFFF"/>
                </a:solidFill>
                <a:latin typeface="Consolas" pitchFamily="49" charset="0"/>
              </a:rPr>
              <a:t>Heat capacity</a:t>
            </a:r>
            <a:endParaRPr lang="en-US" sz="3800" dirty="0">
              <a:solidFill>
                <a:srgbClr val="FFFFFF"/>
              </a:solidFill>
              <a:latin typeface="Consolas" pitchFamily="49" charset="0"/>
            </a:endParaRPr>
          </a:p>
        </p:txBody>
      </p:sp>
      <p:pic>
        <p:nvPicPr>
          <p:cNvPr id="459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8840"/>
            <a:ext cx="914400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97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340768"/>
            <a:ext cx="581977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97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40968"/>
            <a:ext cx="35718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978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3605386"/>
            <a:ext cx="89916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978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653136"/>
            <a:ext cx="59055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978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7250" y="5090889"/>
            <a:ext cx="74295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9784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775" y="5892502"/>
            <a:ext cx="89344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ext Box 1"/>
          <p:cNvSpPr txBox="1">
            <a:spLocks noChangeArrowheads="1"/>
          </p:cNvSpPr>
          <p:nvPr/>
        </p:nvSpPr>
        <p:spPr bwMode="auto">
          <a:xfrm>
            <a:off x="457200" y="320675"/>
            <a:ext cx="7242175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900" b="1">
                <a:solidFill>
                  <a:srgbClr val="000000"/>
                </a:solidFill>
              </a:rPr>
              <a:t>Equations for Cooling Evolution</a:t>
            </a: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0486" name="Object 6"/>
          <p:cNvGraphicFramePr>
            <a:graphicFrameLocks noChangeAspect="1"/>
          </p:cNvGraphicFramePr>
          <p:nvPr/>
        </p:nvGraphicFramePr>
        <p:xfrm>
          <a:off x="500063" y="2000250"/>
          <a:ext cx="4500562" cy="1663700"/>
        </p:xfrm>
        <a:graphic>
          <a:graphicData uri="http://schemas.openxmlformats.org/presentationml/2006/ole">
            <p:oleObj spid="_x0000_s394242" name="Equation" r:id="rId4" imgW="2705100" imgH="1003300" progId="">
              <p:embed/>
            </p:oleObj>
          </a:graphicData>
        </a:graphic>
      </p:graphicFrame>
      <p:sp>
        <p:nvSpPr>
          <p:cNvPr id="3080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0488" name="Object 8"/>
          <p:cNvGraphicFramePr>
            <a:graphicFrameLocks noChangeAspect="1"/>
          </p:cNvGraphicFramePr>
          <p:nvPr/>
        </p:nvGraphicFramePr>
        <p:xfrm>
          <a:off x="5929313" y="2786063"/>
          <a:ext cx="2714625" cy="552450"/>
        </p:xfrm>
        <a:graphic>
          <a:graphicData uri="http://schemas.openxmlformats.org/presentationml/2006/ole">
            <p:oleObj spid="_x0000_s394243" name="Equation" r:id="rId5" imgW="1447172" imgH="266584" progId="">
              <p:embed/>
            </p:oleObj>
          </a:graphicData>
        </a:graphic>
      </p:graphicFrame>
      <p:sp>
        <p:nvSpPr>
          <p:cNvPr id="3081" name="Rectangle 10"/>
          <p:cNvSpPr>
            <a:spLocks noChangeArrowheads="1"/>
          </p:cNvSpPr>
          <p:nvPr/>
        </p:nvSpPr>
        <p:spPr bwMode="auto">
          <a:xfrm>
            <a:off x="0" y="723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082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0491" name="Object 11"/>
          <p:cNvGraphicFramePr>
            <a:graphicFrameLocks noChangeAspect="1"/>
          </p:cNvGraphicFramePr>
          <p:nvPr/>
        </p:nvGraphicFramePr>
        <p:xfrm>
          <a:off x="3857625" y="3714750"/>
          <a:ext cx="4214813" cy="1176338"/>
        </p:xfrm>
        <a:graphic>
          <a:graphicData uri="http://schemas.openxmlformats.org/presentationml/2006/ole">
            <p:oleObj spid="_x0000_s394244" name="Equation" r:id="rId6" imgW="1955800" imgH="533400" progId="">
              <p:embed/>
            </p:oleObj>
          </a:graphicData>
        </a:graphic>
      </p:graphicFrame>
      <p:sp>
        <p:nvSpPr>
          <p:cNvPr id="3083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0493" name="Object 13"/>
          <p:cNvGraphicFramePr>
            <a:graphicFrameLocks noChangeAspect="1"/>
          </p:cNvGraphicFramePr>
          <p:nvPr/>
        </p:nvGraphicFramePr>
        <p:xfrm>
          <a:off x="500063" y="4857750"/>
          <a:ext cx="3676650" cy="1357313"/>
        </p:xfrm>
        <a:graphic>
          <a:graphicData uri="http://schemas.openxmlformats.org/presentationml/2006/ole">
            <p:oleObj spid="_x0000_s394245" name="Equation" r:id="rId7" imgW="1422400" imgH="520700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itle 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03337"/>
          </a:xfrm>
        </p:spPr>
        <p:txBody>
          <a:bodyPr/>
          <a:lstStyle/>
          <a:p>
            <a:pPr algn="ctr" eaLnBrk="1" hangingPunct="1"/>
            <a:r>
              <a:rPr lang="en-US" smtClean="0">
                <a:solidFill>
                  <a:schemeClr val="tx1"/>
                </a:solidFill>
              </a:rPr>
              <a:t>Finite difference scheme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00034" y="1571612"/>
          <a:ext cx="8229600" cy="3643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7" name="Straight Arrow Connector 6"/>
          <p:cNvCxnSpPr/>
          <p:nvPr/>
        </p:nvCxnSpPr>
        <p:spPr>
          <a:xfrm flipV="1">
            <a:off x="5072063" y="3857625"/>
            <a:ext cx="2214562" cy="1214438"/>
          </a:xfrm>
          <a:prstGeom prst="straightConnector1">
            <a:avLst/>
          </a:prstGeom>
          <a:ln>
            <a:solidFill>
              <a:schemeClr val="bg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>
            <a:off x="1928813" y="3857625"/>
            <a:ext cx="2214562" cy="114300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858125" y="3357563"/>
            <a:ext cx="500063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0800000">
            <a:off x="357188" y="3429000"/>
            <a:ext cx="50006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0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5122" name="Object 8"/>
          <p:cNvGraphicFramePr>
            <a:graphicFrameLocks noChangeAspect="1"/>
          </p:cNvGraphicFramePr>
          <p:nvPr/>
        </p:nvGraphicFramePr>
        <p:xfrm>
          <a:off x="928688" y="5786438"/>
          <a:ext cx="7358062" cy="714375"/>
        </p:xfrm>
        <a:graphic>
          <a:graphicData uri="http://schemas.openxmlformats.org/presentationml/2006/ole">
            <p:oleObj spid="_x0000_s395266" name="Equation" r:id="rId8" imgW="2616200" imgH="266700" progId="">
              <p:embed/>
            </p:oleObj>
          </a:graphicData>
        </a:graphic>
      </p:graphicFrame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1514" name="Object 10"/>
          <p:cNvGraphicFramePr>
            <a:graphicFrameLocks noChangeAspect="1"/>
          </p:cNvGraphicFramePr>
          <p:nvPr/>
        </p:nvGraphicFramePr>
        <p:xfrm>
          <a:off x="85725" y="2214563"/>
          <a:ext cx="9085263" cy="3290887"/>
        </p:xfrm>
        <a:graphic>
          <a:graphicData uri="http://schemas.openxmlformats.org/presentationml/2006/ole">
            <p:oleObj spid="_x0000_s395267" name="Equation" r:id="rId9" imgW="3759200" imgH="1358900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itle 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67638" cy="915987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Boundary conditions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000100" y="1500174"/>
          <a:ext cx="7800972" cy="2857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/>
        </p:nvGraphicFramePr>
        <p:xfrm>
          <a:off x="357158" y="4143380"/>
          <a:ext cx="7929618" cy="23574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6146" name="Object 9"/>
          <p:cNvGraphicFramePr>
            <a:graphicFrameLocks noChangeAspect="1"/>
          </p:cNvGraphicFramePr>
          <p:nvPr/>
        </p:nvGraphicFramePr>
        <p:xfrm>
          <a:off x="4500563" y="1785938"/>
          <a:ext cx="735012" cy="768350"/>
        </p:xfrm>
        <a:graphic>
          <a:graphicData uri="http://schemas.openxmlformats.org/presentationml/2006/ole">
            <p:oleObj spid="_x0000_s397314" name="Equation" r:id="rId13" imgW="177646" imgH="228402" progId="">
              <p:embed/>
            </p:oleObj>
          </a:graphicData>
        </a:graphic>
      </p:graphicFrame>
      <p:graphicFrame>
        <p:nvGraphicFramePr>
          <p:cNvPr id="6147" name="Object 10"/>
          <p:cNvGraphicFramePr>
            <a:graphicFrameLocks noChangeAspect="1"/>
          </p:cNvGraphicFramePr>
          <p:nvPr/>
        </p:nvGraphicFramePr>
        <p:xfrm>
          <a:off x="7696200" y="3286125"/>
          <a:ext cx="630238" cy="768350"/>
        </p:xfrm>
        <a:graphic>
          <a:graphicData uri="http://schemas.openxmlformats.org/presentationml/2006/ole">
            <p:oleObj spid="_x0000_s397315" name="Equation" r:id="rId14" imgW="152334" imgH="228501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571500" y="428625"/>
            <a:ext cx="8229600" cy="11620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 anchor="ctr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de-DE" sz="3600" dirty="0">
                <a:solidFill>
                  <a:schemeClr val="bg1"/>
                </a:solidFill>
                <a:latin typeface="Consolas" pitchFamily="49" charset="0"/>
              </a:rPr>
              <a:t>Crust</a:t>
            </a:r>
            <a:r>
              <a:rPr lang="de-DE" sz="3600" dirty="0">
                <a:solidFill>
                  <a:srgbClr val="C1EEFF"/>
                </a:solidFill>
                <a:latin typeface="Consolas" pitchFamily="49" charset="0"/>
              </a:rPr>
              <a:t> </a:t>
            </a:r>
            <a:r>
              <a:rPr lang="de-DE" sz="3600" dirty="0">
                <a:solidFill>
                  <a:schemeClr val="bg1"/>
                </a:solidFill>
                <a:latin typeface="Consolas" pitchFamily="49" charset="0"/>
              </a:rPr>
              <a:t>Model</a:t>
            </a:r>
          </a:p>
        </p:txBody>
      </p:sp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685800" y="1785938"/>
            <a:ext cx="3814763" cy="48577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53975">
              <a:lnSpc>
                <a:spcPct val="90000"/>
              </a:lnSpc>
              <a:spcBef>
                <a:spcPts val="700"/>
              </a:spcBef>
              <a:buSzPct val="95000"/>
              <a:tabLst>
                <a:tab pos="53975" algn="l"/>
                <a:tab pos="511175" algn="l"/>
                <a:tab pos="968375" algn="l"/>
                <a:tab pos="1425575" algn="l"/>
                <a:tab pos="1882775" algn="l"/>
                <a:tab pos="2339975" algn="l"/>
                <a:tab pos="2797175" algn="l"/>
                <a:tab pos="3254375" algn="l"/>
                <a:tab pos="3711575" algn="l"/>
                <a:tab pos="4168775" algn="l"/>
                <a:tab pos="4625975" algn="l"/>
                <a:tab pos="5083175" algn="l"/>
                <a:tab pos="5540375" algn="l"/>
                <a:tab pos="5997575" algn="l"/>
                <a:tab pos="6454775" algn="l"/>
                <a:tab pos="6911975" algn="l"/>
                <a:tab pos="7369175" algn="l"/>
                <a:tab pos="7826375" algn="l"/>
                <a:tab pos="8283575" algn="l"/>
                <a:tab pos="8740775" algn="l"/>
                <a:tab pos="9197975" algn="l"/>
              </a:tabLst>
              <a:defRPr/>
            </a:pPr>
            <a:r>
              <a:rPr lang="en-US" dirty="0">
                <a:solidFill>
                  <a:schemeClr val="tx1"/>
                </a:solidFill>
                <a:latin typeface="Corbel" pitchFamily="32" charset="0"/>
                <a:ea typeface="Microsoft YaHei" charset="-122"/>
                <a:cs typeface="+mn-cs"/>
              </a:rPr>
              <a:t>Time dependence of the  light element contents  in the crust</a:t>
            </a:r>
          </a:p>
          <a:p>
            <a:pPr marL="53975">
              <a:lnSpc>
                <a:spcPct val="90000"/>
              </a:lnSpc>
              <a:spcBef>
                <a:spcPts val="700"/>
              </a:spcBef>
              <a:buSzPct val="95000"/>
              <a:tabLst>
                <a:tab pos="53975" algn="l"/>
                <a:tab pos="511175" algn="l"/>
                <a:tab pos="968375" algn="l"/>
                <a:tab pos="1425575" algn="l"/>
                <a:tab pos="1882775" algn="l"/>
                <a:tab pos="2339975" algn="l"/>
                <a:tab pos="2797175" algn="l"/>
                <a:tab pos="3254375" algn="l"/>
                <a:tab pos="3711575" algn="l"/>
                <a:tab pos="4168775" algn="l"/>
                <a:tab pos="4625975" algn="l"/>
                <a:tab pos="5083175" algn="l"/>
                <a:tab pos="5540375" algn="l"/>
                <a:tab pos="5997575" algn="l"/>
                <a:tab pos="6454775" algn="l"/>
                <a:tab pos="6911975" algn="l"/>
                <a:tab pos="7369175" algn="l"/>
                <a:tab pos="7826375" algn="l"/>
                <a:tab pos="8283575" algn="l"/>
                <a:tab pos="8740775" algn="l"/>
                <a:tab pos="9197975" algn="l"/>
              </a:tabLst>
              <a:defRPr/>
            </a:pPr>
            <a:endParaRPr lang="en-US" dirty="0">
              <a:solidFill>
                <a:schemeClr val="tx1"/>
              </a:solidFill>
              <a:latin typeface="Corbel" pitchFamily="32" charset="0"/>
              <a:ea typeface="Microsoft YaHei" charset="-122"/>
              <a:cs typeface="+mn-cs"/>
            </a:endParaRPr>
          </a:p>
          <a:p>
            <a:pPr marL="53975">
              <a:lnSpc>
                <a:spcPct val="90000"/>
              </a:lnSpc>
              <a:spcBef>
                <a:spcPts val="700"/>
              </a:spcBef>
              <a:buSzPct val="95000"/>
              <a:tabLst>
                <a:tab pos="53975" algn="l"/>
                <a:tab pos="511175" algn="l"/>
                <a:tab pos="968375" algn="l"/>
                <a:tab pos="1425575" algn="l"/>
                <a:tab pos="1882775" algn="l"/>
                <a:tab pos="2339975" algn="l"/>
                <a:tab pos="2797175" algn="l"/>
                <a:tab pos="3254375" algn="l"/>
                <a:tab pos="3711575" algn="l"/>
                <a:tab pos="4168775" algn="l"/>
                <a:tab pos="4625975" algn="l"/>
                <a:tab pos="5083175" algn="l"/>
                <a:tab pos="5540375" algn="l"/>
                <a:tab pos="5997575" algn="l"/>
                <a:tab pos="6454775" algn="l"/>
                <a:tab pos="6911975" algn="l"/>
                <a:tab pos="7369175" algn="l"/>
                <a:tab pos="7826375" algn="l"/>
                <a:tab pos="8283575" algn="l"/>
                <a:tab pos="8740775" algn="l"/>
                <a:tab pos="9197975" algn="l"/>
              </a:tabLst>
              <a:defRPr/>
            </a:pPr>
            <a:endParaRPr lang="en-US" sz="1800" dirty="0">
              <a:solidFill>
                <a:srgbClr val="FFFFFF"/>
              </a:solidFill>
              <a:latin typeface="Corbel" pitchFamily="32" charset="0"/>
              <a:ea typeface="Microsoft YaHei" charset="-122"/>
              <a:cs typeface="+mn-cs"/>
            </a:endParaRPr>
          </a:p>
          <a:p>
            <a:pPr marL="53975">
              <a:lnSpc>
                <a:spcPct val="90000"/>
              </a:lnSpc>
              <a:spcBef>
                <a:spcPts val="700"/>
              </a:spcBef>
              <a:buSzPct val="95000"/>
              <a:tabLst>
                <a:tab pos="53975" algn="l"/>
                <a:tab pos="511175" algn="l"/>
                <a:tab pos="968375" algn="l"/>
                <a:tab pos="1425575" algn="l"/>
                <a:tab pos="1882775" algn="l"/>
                <a:tab pos="2339975" algn="l"/>
                <a:tab pos="2797175" algn="l"/>
                <a:tab pos="3254375" algn="l"/>
                <a:tab pos="3711575" algn="l"/>
                <a:tab pos="4168775" algn="l"/>
                <a:tab pos="4625975" algn="l"/>
                <a:tab pos="5083175" algn="l"/>
                <a:tab pos="5540375" algn="l"/>
                <a:tab pos="5997575" algn="l"/>
                <a:tab pos="6454775" algn="l"/>
                <a:tab pos="6911975" algn="l"/>
                <a:tab pos="7369175" algn="l"/>
                <a:tab pos="7826375" algn="l"/>
                <a:tab pos="8283575" algn="l"/>
                <a:tab pos="8740775" algn="l"/>
                <a:tab pos="9197975" algn="l"/>
              </a:tabLst>
              <a:defRPr/>
            </a:pPr>
            <a:endParaRPr lang="en-US" sz="1800" dirty="0">
              <a:solidFill>
                <a:srgbClr val="FFFFFF"/>
              </a:solidFill>
              <a:latin typeface="Corbel" pitchFamily="32" charset="0"/>
              <a:ea typeface="Microsoft YaHei" charset="-122"/>
              <a:cs typeface="+mn-cs"/>
            </a:endParaRPr>
          </a:p>
          <a:p>
            <a:pPr marL="53975">
              <a:lnSpc>
                <a:spcPct val="90000"/>
              </a:lnSpc>
              <a:spcBef>
                <a:spcPts val="700"/>
              </a:spcBef>
              <a:buSzPct val="95000"/>
              <a:tabLst>
                <a:tab pos="53975" algn="l"/>
                <a:tab pos="511175" algn="l"/>
                <a:tab pos="968375" algn="l"/>
                <a:tab pos="1425575" algn="l"/>
                <a:tab pos="1882775" algn="l"/>
                <a:tab pos="2339975" algn="l"/>
                <a:tab pos="2797175" algn="l"/>
                <a:tab pos="3254375" algn="l"/>
                <a:tab pos="3711575" algn="l"/>
                <a:tab pos="4168775" algn="l"/>
                <a:tab pos="4625975" algn="l"/>
                <a:tab pos="5083175" algn="l"/>
                <a:tab pos="5540375" algn="l"/>
                <a:tab pos="5997575" algn="l"/>
                <a:tab pos="6454775" algn="l"/>
                <a:tab pos="6911975" algn="l"/>
                <a:tab pos="7369175" algn="l"/>
                <a:tab pos="7826375" algn="l"/>
                <a:tab pos="8283575" algn="l"/>
                <a:tab pos="8740775" algn="l"/>
                <a:tab pos="9197975" algn="l"/>
              </a:tabLst>
              <a:defRPr/>
            </a:pPr>
            <a:endParaRPr lang="en-US" sz="1800" dirty="0">
              <a:solidFill>
                <a:srgbClr val="FFFFFF"/>
              </a:solidFill>
              <a:latin typeface="Corbel" pitchFamily="32" charset="0"/>
              <a:ea typeface="Microsoft YaHei" charset="-122"/>
              <a:cs typeface="+mn-cs"/>
            </a:endParaRPr>
          </a:p>
          <a:p>
            <a:pPr marL="53975">
              <a:lnSpc>
                <a:spcPct val="90000"/>
              </a:lnSpc>
              <a:spcBef>
                <a:spcPts val="700"/>
              </a:spcBef>
              <a:buSzPct val="95000"/>
              <a:tabLst>
                <a:tab pos="53975" algn="l"/>
                <a:tab pos="511175" algn="l"/>
                <a:tab pos="968375" algn="l"/>
                <a:tab pos="1425575" algn="l"/>
                <a:tab pos="1882775" algn="l"/>
                <a:tab pos="2339975" algn="l"/>
                <a:tab pos="2797175" algn="l"/>
                <a:tab pos="3254375" algn="l"/>
                <a:tab pos="3711575" algn="l"/>
                <a:tab pos="4168775" algn="l"/>
                <a:tab pos="4625975" algn="l"/>
                <a:tab pos="5083175" algn="l"/>
                <a:tab pos="5540375" algn="l"/>
                <a:tab pos="5997575" algn="l"/>
                <a:tab pos="6454775" algn="l"/>
                <a:tab pos="6911975" algn="l"/>
                <a:tab pos="7369175" algn="l"/>
                <a:tab pos="7826375" algn="l"/>
                <a:tab pos="8283575" algn="l"/>
                <a:tab pos="8740775" algn="l"/>
                <a:tab pos="9197975" algn="l"/>
              </a:tabLst>
              <a:defRPr/>
            </a:pPr>
            <a:r>
              <a:rPr lang="pt-BR" sz="1800" b="1" dirty="0">
                <a:solidFill>
                  <a:schemeClr val="tx1"/>
                </a:solidFill>
                <a:latin typeface="Corbel" pitchFamily="32" charset="0"/>
                <a:ea typeface="Microsoft YaHei" charset="-122"/>
                <a:cs typeface="+mn-cs"/>
              </a:rPr>
              <a:t>Blaschke,  Grigorian, Voskresensky, A&amp; A 368 (2001)561</a:t>
            </a:r>
            <a:r>
              <a:rPr lang="en-US" sz="1800" dirty="0">
                <a:solidFill>
                  <a:schemeClr val="tx1"/>
                </a:solidFill>
                <a:latin typeface="Corbel" pitchFamily="32" charset="0"/>
                <a:ea typeface="Microsoft YaHei" charset="-122"/>
                <a:cs typeface="+mn-cs"/>
              </a:rPr>
              <a:t>. </a:t>
            </a:r>
          </a:p>
          <a:p>
            <a:pPr marL="53975">
              <a:lnSpc>
                <a:spcPct val="90000"/>
              </a:lnSpc>
              <a:spcBef>
                <a:spcPts val="700"/>
              </a:spcBef>
              <a:buSzPct val="95000"/>
              <a:tabLst>
                <a:tab pos="53975" algn="l"/>
                <a:tab pos="511175" algn="l"/>
                <a:tab pos="968375" algn="l"/>
                <a:tab pos="1425575" algn="l"/>
                <a:tab pos="1882775" algn="l"/>
                <a:tab pos="2339975" algn="l"/>
                <a:tab pos="2797175" algn="l"/>
                <a:tab pos="3254375" algn="l"/>
                <a:tab pos="3711575" algn="l"/>
                <a:tab pos="4168775" algn="l"/>
                <a:tab pos="4625975" algn="l"/>
                <a:tab pos="5083175" algn="l"/>
                <a:tab pos="5540375" algn="l"/>
                <a:tab pos="5997575" algn="l"/>
                <a:tab pos="6454775" algn="l"/>
                <a:tab pos="6911975" algn="l"/>
                <a:tab pos="7369175" algn="l"/>
                <a:tab pos="7826375" algn="l"/>
                <a:tab pos="8283575" algn="l"/>
                <a:tab pos="8740775" algn="l"/>
                <a:tab pos="9197975" algn="l"/>
              </a:tabLst>
              <a:defRPr/>
            </a:pPr>
            <a:endParaRPr lang="en-US" sz="1800" dirty="0">
              <a:solidFill>
                <a:schemeClr val="tx1"/>
              </a:solidFill>
              <a:latin typeface="Corbel" pitchFamily="32" charset="0"/>
              <a:ea typeface="Microsoft YaHei" charset="-122"/>
              <a:cs typeface="+mn-cs"/>
            </a:endParaRPr>
          </a:p>
          <a:p>
            <a:pPr marL="53975">
              <a:lnSpc>
                <a:spcPct val="90000"/>
              </a:lnSpc>
              <a:spcBef>
                <a:spcPts val="700"/>
              </a:spcBef>
              <a:buSzPct val="95000"/>
              <a:tabLst>
                <a:tab pos="53975" algn="l"/>
                <a:tab pos="511175" algn="l"/>
                <a:tab pos="968375" algn="l"/>
                <a:tab pos="1425575" algn="l"/>
                <a:tab pos="1882775" algn="l"/>
                <a:tab pos="2339975" algn="l"/>
                <a:tab pos="2797175" algn="l"/>
                <a:tab pos="3254375" algn="l"/>
                <a:tab pos="3711575" algn="l"/>
                <a:tab pos="4168775" algn="l"/>
                <a:tab pos="4625975" algn="l"/>
                <a:tab pos="5083175" algn="l"/>
                <a:tab pos="5540375" algn="l"/>
                <a:tab pos="5997575" algn="l"/>
                <a:tab pos="6454775" algn="l"/>
                <a:tab pos="6911975" algn="l"/>
                <a:tab pos="7369175" algn="l"/>
                <a:tab pos="7826375" algn="l"/>
                <a:tab pos="8283575" algn="l"/>
                <a:tab pos="8740775" algn="l"/>
                <a:tab pos="9197975" algn="l"/>
              </a:tabLst>
              <a:defRPr/>
            </a:pPr>
            <a:r>
              <a:rPr lang="en-US" sz="1800" dirty="0" err="1">
                <a:solidFill>
                  <a:schemeClr val="tx1"/>
                </a:solidFill>
                <a:latin typeface="Corbel" pitchFamily="32" charset="0"/>
                <a:ea typeface="Microsoft YaHei" charset="-122"/>
                <a:cs typeface="+mn-cs"/>
              </a:rPr>
              <a:t>Page,Lattimer,Prakash</a:t>
            </a:r>
            <a:r>
              <a:rPr lang="en-US" sz="1800" dirty="0">
                <a:solidFill>
                  <a:schemeClr val="tx1"/>
                </a:solidFill>
                <a:latin typeface="Corbel" pitchFamily="32" charset="0"/>
                <a:ea typeface="Microsoft YaHei" charset="-122"/>
                <a:cs typeface="+mn-cs"/>
              </a:rPr>
              <a:t> &amp; Steiner, </a:t>
            </a:r>
            <a:r>
              <a:rPr lang="en-US" sz="1800" dirty="0" err="1">
                <a:solidFill>
                  <a:schemeClr val="tx1"/>
                </a:solidFill>
                <a:latin typeface="Corbel" pitchFamily="32" charset="0"/>
                <a:ea typeface="Microsoft YaHei" charset="-122"/>
                <a:cs typeface="+mn-cs"/>
              </a:rPr>
              <a:t>Astrophys.J</a:t>
            </a:r>
            <a:r>
              <a:rPr lang="en-US" sz="1800" dirty="0">
                <a:solidFill>
                  <a:schemeClr val="tx1"/>
                </a:solidFill>
                <a:latin typeface="Corbel" pitchFamily="32" charset="0"/>
                <a:ea typeface="Microsoft YaHei" charset="-122"/>
                <a:cs typeface="+mn-cs"/>
              </a:rPr>
              <a:t>. 155,623 (2004)</a:t>
            </a:r>
          </a:p>
          <a:p>
            <a:pPr marL="53975">
              <a:lnSpc>
                <a:spcPct val="90000"/>
              </a:lnSpc>
              <a:spcBef>
                <a:spcPts val="700"/>
              </a:spcBef>
              <a:buSzPct val="95000"/>
              <a:tabLst>
                <a:tab pos="53975" algn="l"/>
                <a:tab pos="511175" algn="l"/>
                <a:tab pos="968375" algn="l"/>
                <a:tab pos="1425575" algn="l"/>
                <a:tab pos="1882775" algn="l"/>
                <a:tab pos="2339975" algn="l"/>
                <a:tab pos="2797175" algn="l"/>
                <a:tab pos="3254375" algn="l"/>
                <a:tab pos="3711575" algn="l"/>
                <a:tab pos="4168775" algn="l"/>
                <a:tab pos="4625975" algn="l"/>
                <a:tab pos="5083175" algn="l"/>
                <a:tab pos="5540375" algn="l"/>
                <a:tab pos="5997575" algn="l"/>
                <a:tab pos="6454775" algn="l"/>
                <a:tab pos="6911975" algn="l"/>
                <a:tab pos="7369175" algn="l"/>
                <a:tab pos="7826375" algn="l"/>
                <a:tab pos="8283575" algn="l"/>
                <a:tab pos="8740775" algn="l"/>
                <a:tab pos="9197975" algn="l"/>
              </a:tabLst>
              <a:defRPr/>
            </a:pPr>
            <a:endParaRPr lang="en-US" sz="1800" dirty="0">
              <a:solidFill>
                <a:schemeClr val="tx1"/>
              </a:solidFill>
              <a:latin typeface="Corbel" pitchFamily="32" charset="0"/>
              <a:ea typeface="Microsoft YaHei" charset="-122"/>
              <a:cs typeface="+mn-cs"/>
            </a:endParaRPr>
          </a:p>
          <a:p>
            <a:pPr marL="53975">
              <a:lnSpc>
                <a:spcPct val="90000"/>
              </a:lnSpc>
              <a:spcBef>
                <a:spcPts val="700"/>
              </a:spcBef>
              <a:buSzPct val="95000"/>
              <a:tabLst>
                <a:tab pos="53975" algn="l"/>
                <a:tab pos="511175" algn="l"/>
                <a:tab pos="968375" algn="l"/>
                <a:tab pos="1425575" algn="l"/>
                <a:tab pos="1882775" algn="l"/>
                <a:tab pos="2339975" algn="l"/>
                <a:tab pos="2797175" algn="l"/>
                <a:tab pos="3254375" algn="l"/>
                <a:tab pos="3711575" algn="l"/>
                <a:tab pos="4168775" algn="l"/>
                <a:tab pos="4625975" algn="l"/>
                <a:tab pos="5083175" algn="l"/>
                <a:tab pos="5540375" algn="l"/>
                <a:tab pos="5997575" algn="l"/>
                <a:tab pos="6454775" algn="l"/>
                <a:tab pos="6911975" algn="l"/>
                <a:tab pos="7369175" algn="l"/>
                <a:tab pos="7826375" algn="l"/>
                <a:tab pos="8283575" algn="l"/>
                <a:tab pos="8740775" algn="l"/>
                <a:tab pos="9197975" algn="l"/>
              </a:tabLst>
              <a:defRPr/>
            </a:pPr>
            <a:r>
              <a:rPr lang="en-US" sz="1800" dirty="0" err="1">
                <a:solidFill>
                  <a:schemeClr val="tx1"/>
                </a:solidFill>
                <a:latin typeface="Corbel" pitchFamily="32" charset="0"/>
                <a:ea typeface="Microsoft YaHei" charset="-122"/>
                <a:cs typeface="+mn-cs"/>
              </a:rPr>
              <a:t>Yakovlev</a:t>
            </a:r>
            <a:r>
              <a:rPr lang="en-US" sz="1800" dirty="0">
                <a:solidFill>
                  <a:schemeClr val="tx1"/>
                </a:solidFill>
                <a:latin typeface="Corbel" pitchFamily="32" charset="0"/>
                <a:ea typeface="Microsoft YaHei" charset="-122"/>
                <a:cs typeface="+mn-cs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orbel" pitchFamily="32" charset="0"/>
                <a:ea typeface="Microsoft YaHei" charset="-122"/>
                <a:cs typeface="+mn-cs"/>
              </a:rPr>
              <a:t>Levenfish</a:t>
            </a:r>
            <a:r>
              <a:rPr lang="en-US" sz="1800" dirty="0">
                <a:solidFill>
                  <a:schemeClr val="tx1"/>
                </a:solidFill>
                <a:latin typeface="Corbel" pitchFamily="32" charset="0"/>
                <a:ea typeface="Microsoft YaHei" charset="-122"/>
                <a:cs typeface="+mn-cs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orbel" pitchFamily="32" charset="0"/>
                <a:ea typeface="Microsoft YaHei" charset="-122"/>
                <a:cs typeface="+mn-cs"/>
              </a:rPr>
              <a:t>Potekhin</a:t>
            </a:r>
            <a:r>
              <a:rPr lang="en-US" sz="1800" dirty="0">
                <a:solidFill>
                  <a:schemeClr val="tx1"/>
                </a:solidFill>
                <a:latin typeface="Corbel" pitchFamily="32" charset="0"/>
                <a:ea typeface="Microsoft YaHei" charset="-122"/>
                <a:cs typeface="+mn-cs"/>
              </a:rPr>
              <a:t>,  </a:t>
            </a:r>
            <a:r>
              <a:rPr lang="en-US" sz="1800" dirty="0" err="1">
                <a:solidFill>
                  <a:schemeClr val="tx1"/>
                </a:solidFill>
                <a:latin typeface="Corbel" pitchFamily="32" charset="0"/>
                <a:ea typeface="Microsoft YaHei" charset="-122"/>
                <a:cs typeface="+mn-cs"/>
              </a:rPr>
              <a:t>Gnedin</a:t>
            </a:r>
            <a:r>
              <a:rPr lang="en-US" sz="1800" dirty="0">
                <a:solidFill>
                  <a:schemeClr val="tx1"/>
                </a:solidFill>
                <a:latin typeface="Corbel" pitchFamily="32" charset="0"/>
                <a:ea typeface="Microsoft YaHei" charset="-122"/>
                <a:cs typeface="+mn-cs"/>
              </a:rPr>
              <a:t> &amp; </a:t>
            </a:r>
            <a:r>
              <a:rPr lang="en-US" sz="1800" dirty="0" err="1">
                <a:solidFill>
                  <a:schemeClr val="tx1"/>
                </a:solidFill>
                <a:latin typeface="Corbel" pitchFamily="32" charset="0"/>
                <a:ea typeface="Microsoft YaHei" charset="-122"/>
                <a:cs typeface="+mn-cs"/>
              </a:rPr>
              <a:t>Chabrier</a:t>
            </a:r>
            <a:r>
              <a:rPr lang="en-US" sz="1800" dirty="0">
                <a:solidFill>
                  <a:schemeClr val="tx1"/>
                </a:solidFill>
                <a:latin typeface="Corbel" pitchFamily="32" charset="0"/>
                <a:ea typeface="Microsoft YaHei" charset="-122"/>
                <a:cs typeface="+mn-cs"/>
              </a:rPr>
              <a:t> , Astron. </a:t>
            </a:r>
            <a:r>
              <a:rPr lang="en-US" sz="1800" dirty="0" err="1">
                <a:solidFill>
                  <a:schemeClr val="tx1"/>
                </a:solidFill>
                <a:latin typeface="Corbel" pitchFamily="32" charset="0"/>
                <a:ea typeface="Microsoft YaHei" charset="-122"/>
                <a:cs typeface="+mn-cs"/>
              </a:rPr>
              <a:t>Astrophys</a:t>
            </a:r>
            <a:r>
              <a:rPr lang="en-US" sz="1800" dirty="0">
                <a:solidFill>
                  <a:schemeClr val="tx1"/>
                </a:solidFill>
                <a:latin typeface="Corbel" pitchFamily="32" charset="0"/>
                <a:ea typeface="Microsoft YaHei" charset="-122"/>
                <a:cs typeface="+mn-cs"/>
              </a:rPr>
              <a:t> , 417, 169 (2004)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25" y="2714625"/>
            <a:ext cx="2562225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643438" y="1785938"/>
            <a:ext cx="4267200" cy="4500562"/>
            <a:chOff x="2925" y="1565"/>
            <a:chExt cx="2688" cy="1997"/>
          </a:xfrm>
        </p:grpSpPr>
        <p:pic>
          <p:nvPicPr>
            <p:cNvPr id="35846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25" y="1565"/>
              <a:ext cx="2688" cy="199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35847" name="Text Box 6"/>
            <p:cNvSpPr txBox="1">
              <a:spLocks noChangeArrowheads="1"/>
            </p:cNvSpPr>
            <p:nvPr/>
          </p:nvSpPr>
          <p:spPr bwMode="auto">
            <a:xfrm>
              <a:off x="2925" y="1565"/>
              <a:ext cx="2688" cy="199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142844" y="1571612"/>
            <a:ext cx="9001156" cy="507209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82440" rIns="90000" bIns="0"/>
          <a:lstStyle/>
          <a:p>
            <a:pPr marL="49213">
              <a:lnSpc>
                <a:spcPct val="80000"/>
              </a:lnSpc>
              <a:spcBef>
                <a:spcPts val="700"/>
              </a:spcBef>
              <a:buClr>
                <a:srgbClr val="D6ECFF"/>
              </a:buClr>
              <a:buSzPct val="95000"/>
              <a:buFont typeface="Arial" charset="0"/>
              <a:buChar char="•"/>
              <a:tabLst>
                <a:tab pos="49213" algn="l"/>
                <a:tab pos="506413" algn="l"/>
                <a:tab pos="963613" algn="l"/>
                <a:tab pos="1420813" algn="l"/>
                <a:tab pos="1878013" algn="l"/>
                <a:tab pos="2335213" algn="l"/>
                <a:tab pos="2792413" algn="l"/>
                <a:tab pos="3249613" algn="l"/>
                <a:tab pos="3706813" algn="l"/>
                <a:tab pos="4164013" algn="l"/>
                <a:tab pos="4621213" algn="l"/>
                <a:tab pos="5078413" algn="l"/>
                <a:tab pos="5535613" algn="l"/>
                <a:tab pos="5992813" algn="l"/>
                <a:tab pos="6450013" algn="l"/>
                <a:tab pos="6907213" algn="l"/>
                <a:tab pos="7364413" algn="l"/>
                <a:tab pos="7821613" algn="l"/>
                <a:tab pos="8278813" algn="l"/>
                <a:tab pos="8736013" algn="l"/>
                <a:tab pos="9193213" algn="l"/>
              </a:tabLst>
              <a:defRPr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Corbel" pitchFamily="32" charset="0"/>
                <a:ea typeface="Microsoft YaHei" charset="-122"/>
                <a:cs typeface="+mn-cs"/>
              </a:rPr>
              <a:t>Quark direct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Corbel" pitchFamily="32" charset="0"/>
                <a:ea typeface="Microsoft YaHei" charset="-122"/>
                <a:cs typeface="+mn-cs"/>
              </a:rPr>
              <a:t>Urca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Corbel" pitchFamily="32" charset="0"/>
                <a:ea typeface="Microsoft YaHei" charset="-122"/>
                <a:cs typeface="+mn-cs"/>
              </a:rPr>
              <a:t> (QDU) the most efficient processes</a:t>
            </a:r>
          </a:p>
          <a:p>
            <a:pPr marL="49213">
              <a:lnSpc>
                <a:spcPct val="80000"/>
              </a:lnSpc>
              <a:spcBef>
                <a:spcPts val="700"/>
              </a:spcBef>
              <a:buSzPct val="95000"/>
              <a:tabLst>
                <a:tab pos="49213" algn="l"/>
                <a:tab pos="506413" algn="l"/>
                <a:tab pos="963613" algn="l"/>
                <a:tab pos="1420813" algn="l"/>
                <a:tab pos="1878013" algn="l"/>
                <a:tab pos="2335213" algn="l"/>
                <a:tab pos="2792413" algn="l"/>
                <a:tab pos="3249613" algn="l"/>
                <a:tab pos="3706813" algn="l"/>
                <a:tab pos="4164013" algn="l"/>
                <a:tab pos="4621213" algn="l"/>
                <a:tab pos="5078413" algn="l"/>
                <a:tab pos="5535613" algn="l"/>
                <a:tab pos="5992813" algn="l"/>
                <a:tab pos="6450013" algn="l"/>
                <a:tab pos="6907213" algn="l"/>
                <a:tab pos="7364413" algn="l"/>
                <a:tab pos="7821613" algn="l"/>
                <a:tab pos="8278813" algn="l"/>
                <a:tab pos="8736013" algn="l"/>
                <a:tab pos="9193213" algn="l"/>
              </a:tabLst>
              <a:defRPr/>
            </a:pPr>
            <a:endParaRPr lang="en-US" sz="2400" dirty="0">
              <a:solidFill>
                <a:schemeClr val="bg2">
                  <a:lumMod val="25000"/>
                </a:schemeClr>
              </a:solidFill>
              <a:latin typeface="Corbel" pitchFamily="32" charset="0"/>
              <a:ea typeface="Microsoft YaHei" charset="-122"/>
              <a:cs typeface="+mn-cs"/>
            </a:endParaRPr>
          </a:p>
          <a:p>
            <a:pPr marL="49213">
              <a:lnSpc>
                <a:spcPct val="80000"/>
              </a:lnSpc>
              <a:spcBef>
                <a:spcPts val="700"/>
              </a:spcBef>
              <a:buSzPct val="95000"/>
              <a:tabLst>
                <a:tab pos="49213" algn="l"/>
                <a:tab pos="506413" algn="l"/>
                <a:tab pos="963613" algn="l"/>
                <a:tab pos="1420813" algn="l"/>
                <a:tab pos="1878013" algn="l"/>
                <a:tab pos="2335213" algn="l"/>
                <a:tab pos="2792413" algn="l"/>
                <a:tab pos="3249613" algn="l"/>
                <a:tab pos="3706813" algn="l"/>
                <a:tab pos="4164013" algn="l"/>
                <a:tab pos="4621213" algn="l"/>
                <a:tab pos="5078413" algn="l"/>
                <a:tab pos="5535613" algn="l"/>
                <a:tab pos="5992813" algn="l"/>
                <a:tab pos="6450013" algn="l"/>
                <a:tab pos="6907213" algn="l"/>
                <a:tab pos="7364413" algn="l"/>
                <a:tab pos="7821613" algn="l"/>
                <a:tab pos="8278813" algn="l"/>
                <a:tab pos="8736013" algn="l"/>
                <a:tab pos="9193213" algn="l"/>
              </a:tabLst>
              <a:defRPr/>
            </a:pPr>
            <a:endParaRPr lang="en-US" dirty="0">
              <a:solidFill>
                <a:schemeClr val="bg2">
                  <a:lumMod val="25000"/>
                </a:schemeClr>
              </a:solidFill>
              <a:latin typeface="Corbel" pitchFamily="32" charset="0"/>
              <a:ea typeface="Microsoft YaHei" charset="-122"/>
              <a:cs typeface="+mn-cs"/>
            </a:endParaRPr>
          </a:p>
          <a:p>
            <a:pPr marL="49213">
              <a:lnSpc>
                <a:spcPct val="80000"/>
              </a:lnSpc>
              <a:spcBef>
                <a:spcPts val="700"/>
              </a:spcBef>
              <a:buSzPct val="95000"/>
              <a:tabLst>
                <a:tab pos="49213" algn="l"/>
                <a:tab pos="506413" algn="l"/>
                <a:tab pos="963613" algn="l"/>
                <a:tab pos="1420813" algn="l"/>
                <a:tab pos="1878013" algn="l"/>
                <a:tab pos="2335213" algn="l"/>
                <a:tab pos="2792413" algn="l"/>
                <a:tab pos="3249613" algn="l"/>
                <a:tab pos="3706813" algn="l"/>
                <a:tab pos="4164013" algn="l"/>
                <a:tab pos="4621213" algn="l"/>
                <a:tab pos="5078413" algn="l"/>
                <a:tab pos="5535613" algn="l"/>
                <a:tab pos="5992813" algn="l"/>
                <a:tab pos="6450013" algn="l"/>
                <a:tab pos="6907213" algn="l"/>
                <a:tab pos="7364413" algn="l"/>
                <a:tab pos="7821613" algn="l"/>
                <a:tab pos="8278813" algn="l"/>
                <a:tab pos="8736013" algn="l"/>
                <a:tab pos="9193213" algn="l"/>
              </a:tabLst>
              <a:defRPr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Corbel" pitchFamily="32" charset="0"/>
                <a:ea typeface="Microsoft YaHei" charset="-122"/>
                <a:cs typeface="+mn-cs"/>
              </a:rPr>
              <a:t>Compression n/n0 ≃ 2 , strong coupling </a:t>
            </a:r>
            <a:r>
              <a:rPr lang="el-GR" dirty="0">
                <a:solidFill>
                  <a:schemeClr val="bg2">
                    <a:lumMod val="25000"/>
                  </a:schemeClr>
                </a:solidFill>
                <a:latin typeface="Corbel" pitchFamily="32" charset="0"/>
                <a:ea typeface="Microsoft YaHei" charset="-122"/>
                <a:cs typeface="+mn-cs"/>
              </a:rPr>
              <a:t>α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Corbel" pitchFamily="32" charset="0"/>
                <a:ea typeface="Microsoft YaHei" charset="-122"/>
                <a:cs typeface="+mn-cs"/>
              </a:rPr>
              <a:t>s ≈ 1</a:t>
            </a:r>
          </a:p>
          <a:p>
            <a:pPr marL="49213">
              <a:lnSpc>
                <a:spcPct val="80000"/>
              </a:lnSpc>
              <a:spcBef>
                <a:spcPts val="700"/>
              </a:spcBef>
              <a:buClr>
                <a:srgbClr val="D6ECFF"/>
              </a:buClr>
              <a:buSzPct val="95000"/>
              <a:buFont typeface="Arial" charset="0"/>
              <a:buChar char="•"/>
              <a:tabLst>
                <a:tab pos="49213" algn="l"/>
                <a:tab pos="506413" algn="l"/>
                <a:tab pos="963613" algn="l"/>
                <a:tab pos="1420813" algn="l"/>
                <a:tab pos="1878013" algn="l"/>
                <a:tab pos="2335213" algn="l"/>
                <a:tab pos="2792413" algn="l"/>
                <a:tab pos="3249613" algn="l"/>
                <a:tab pos="3706813" algn="l"/>
                <a:tab pos="4164013" algn="l"/>
                <a:tab pos="4621213" algn="l"/>
                <a:tab pos="5078413" algn="l"/>
                <a:tab pos="5535613" algn="l"/>
                <a:tab pos="5992813" algn="l"/>
                <a:tab pos="6450013" algn="l"/>
                <a:tab pos="6907213" algn="l"/>
                <a:tab pos="7364413" algn="l"/>
                <a:tab pos="7821613" algn="l"/>
                <a:tab pos="8278813" algn="l"/>
                <a:tab pos="8736013" algn="l"/>
                <a:tab pos="9193213" algn="l"/>
              </a:tabLst>
              <a:defRPr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Corbel" pitchFamily="32" charset="0"/>
                <a:ea typeface="Microsoft YaHei" charset="-122"/>
                <a:cs typeface="+mn-cs"/>
              </a:rPr>
              <a:t>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Corbel" pitchFamily="32" charset="0"/>
                <a:ea typeface="Microsoft YaHei" charset="-122"/>
                <a:cs typeface="+mn-cs"/>
              </a:rPr>
              <a:t>Quark Modified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Corbel" pitchFamily="32" charset="0"/>
                <a:ea typeface="Microsoft YaHei" charset="-122"/>
                <a:cs typeface="+mn-cs"/>
              </a:rPr>
              <a:t>Urca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Corbel" pitchFamily="32" charset="0"/>
                <a:ea typeface="Microsoft YaHei" charset="-122"/>
                <a:cs typeface="+mn-cs"/>
              </a:rPr>
              <a:t> (QMU)  and   Quark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Corbel" pitchFamily="32" charset="0"/>
                <a:ea typeface="Microsoft YaHei" charset="-122"/>
                <a:cs typeface="+mn-cs"/>
              </a:rPr>
              <a:t>Bremsstrahlung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Corbel" pitchFamily="32" charset="0"/>
              <a:ea typeface="Microsoft YaHei" charset="-122"/>
              <a:cs typeface="+mn-cs"/>
            </a:endParaRPr>
          </a:p>
          <a:p>
            <a:pPr marL="49213">
              <a:lnSpc>
                <a:spcPct val="80000"/>
              </a:lnSpc>
              <a:spcBef>
                <a:spcPts val="700"/>
              </a:spcBef>
              <a:buSzPct val="95000"/>
              <a:tabLst>
                <a:tab pos="49213" algn="l"/>
                <a:tab pos="506413" algn="l"/>
                <a:tab pos="963613" algn="l"/>
                <a:tab pos="1420813" algn="l"/>
                <a:tab pos="1878013" algn="l"/>
                <a:tab pos="2335213" algn="l"/>
                <a:tab pos="2792413" algn="l"/>
                <a:tab pos="3249613" algn="l"/>
                <a:tab pos="3706813" algn="l"/>
                <a:tab pos="4164013" algn="l"/>
                <a:tab pos="4621213" algn="l"/>
                <a:tab pos="5078413" algn="l"/>
                <a:tab pos="5535613" algn="l"/>
                <a:tab pos="5992813" algn="l"/>
                <a:tab pos="6450013" algn="l"/>
                <a:tab pos="6907213" algn="l"/>
                <a:tab pos="7364413" algn="l"/>
                <a:tab pos="7821613" algn="l"/>
                <a:tab pos="8278813" algn="l"/>
                <a:tab pos="8736013" algn="l"/>
                <a:tab pos="9193213" algn="l"/>
              </a:tabLst>
              <a:defRPr/>
            </a:pPr>
            <a:endParaRPr lang="en-US" sz="2400" dirty="0">
              <a:solidFill>
                <a:schemeClr val="bg2">
                  <a:lumMod val="25000"/>
                </a:schemeClr>
              </a:solidFill>
              <a:latin typeface="Corbel" pitchFamily="32" charset="0"/>
              <a:ea typeface="Microsoft YaHei" charset="-122"/>
              <a:cs typeface="+mn-cs"/>
            </a:endParaRPr>
          </a:p>
          <a:p>
            <a:pPr marL="49213">
              <a:lnSpc>
                <a:spcPct val="80000"/>
              </a:lnSpc>
              <a:spcBef>
                <a:spcPts val="700"/>
              </a:spcBef>
              <a:buSzPct val="95000"/>
              <a:tabLst>
                <a:tab pos="49213" algn="l"/>
                <a:tab pos="506413" algn="l"/>
                <a:tab pos="963613" algn="l"/>
                <a:tab pos="1420813" algn="l"/>
                <a:tab pos="1878013" algn="l"/>
                <a:tab pos="2335213" algn="l"/>
                <a:tab pos="2792413" algn="l"/>
                <a:tab pos="3249613" algn="l"/>
                <a:tab pos="3706813" algn="l"/>
                <a:tab pos="4164013" algn="l"/>
                <a:tab pos="4621213" algn="l"/>
                <a:tab pos="5078413" algn="l"/>
                <a:tab pos="5535613" algn="l"/>
                <a:tab pos="5992813" algn="l"/>
                <a:tab pos="6450013" algn="l"/>
                <a:tab pos="6907213" algn="l"/>
                <a:tab pos="7364413" algn="l"/>
                <a:tab pos="7821613" algn="l"/>
                <a:tab pos="8278813" algn="l"/>
                <a:tab pos="8736013" algn="l"/>
                <a:tab pos="9193213" algn="l"/>
              </a:tabLst>
              <a:defRPr/>
            </a:pPr>
            <a:endParaRPr lang="en-US" sz="2400" dirty="0">
              <a:solidFill>
                <a:schemeClr val="bg2">
                  <a:lumMod val="25000"/>
                </a:schemeClr>
              </a:solidFill>
              <a:latin typeface="Corbel" pitchFamily="32" charset="0"/>
              <a:ea typeface="Microsoft YaHei" charset="-122"/>
              <a:cs typeface="+mn-cs"/>
            </a:endParaRPr>
          </a:p>
          <a:p>
            <a:pPr marL="49213">
              <a:lnSpc>
                <a:spcPct val="80000"/>
              </a:lnSpc>
              <a:spcBef>
                <a:spcPts val="700"/>
              </a:spcBef>
              <a:buClr>
                <a:srgbClr val="D6ECFF"/>
              </a:buClr>
              <a:buSzPct val="95000"/>
              <a:buFont typeface="Arial" charset="0"/>
              <a:buChar char="•"/>
              <a:tabLst>
                <a:tab pos="49213" algn="l"/>
                <a:tab pos="506413" algn="l"/>
                <a:tab pos="963613" algn="l"/>
                <a:tab pos="1420813" algn="l"/>
                <a:tab pos="1878013" algn="l"/>
                <a:tab pos="2335213" algn="l"/>
                <a:tab pos="2792413" algn="l"/>
                <a:tab pos="3249613" algn="l"/>
                <a:tab pos="3706813" algn="l"/>
                <a:tab pos="4164013" algn="l"/>
                <a:tab pos="4621213" algn="l"/>
                <a:tab pos="5078413" algn="l"/>
                <a:tab pos="5535613" algn="l"/>
                <a:tab pos="5992813" algn="l"/>
                <a:tab pos="6450013" algn="l"/>
                <a:tab pos="6907213" algn="l"/>
                <a:tab pos="7364413" algn="l"/>
                <a:tab pos="7821613" algn="l"/>
                <a:tab pos="8278813" algn="l"/>
                <a:tab pos="8736013" algn="l"/>
                <a:tab pos="9193213" algn="l"/>
              </a:tabLst>
              <a:defRPr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Corbel" pitchFamily="32" charset="0"/>
                <a:ea typeface="Microsoft YaHei" charset="-122"/>
                <a:cs typeface="+mn-cs"/>
              </a:rPr>
              <a:t> Suppression due to the pairing</a:t>
            </a:r>
          </a:p>
          <a:p>
            <a:pPr marL="49213">
              <a:lnSpc>
                <a:spcPct val="80000"/>
              </a:lnSpc>
              <a:spcBef>
                <a:spcPts val="700"/>
              </a:spcBef>
              <a:buSzPct val="95000"/>
              <a:tabLst>
                <a:tab pos="49213" algn="l"/>
                <a:tab pos="506413" algn="l"/>
                <a:tab pos="963613" algn="l"/>
                <a:tab pos="1420813" algn="l"/>
                <a:tab pos="1878013" algn="l"/>
                <a:tab pos="2335213" algn="l"/>
                <a:tab pos="2792413" algn="l"/>
                <a:tab pos="3249613" algn="l"/>
                <a:tab pos="3706813" algn="l"/>
                <a:tab pos="4164013" algn="l"/>
                <a:tab pos="4621213" algn="l"/>
                <a:tab pos="5078413" algn="l"/>
                <a:tab pos="5535613" algn="l"/>
                <a:tab pos="5992813" algn="l"/>
                <a:tab pos="6450013" algn="l"/>
                <a:tab pos="6907213" algn="l"/>
                <a:tab pos="7364413" algn="l"/>
                <a:tab pos="7821613" algn="l"/>
                <a:tab pos="8278813" algn="l"/>
                <a:tab pos="8736013" algn="l"/>
                <a:tab pos="9193213" algn="l"/>
              </a:tabLst>
              <a:defRPr/>
            </a:pPr>
            <a:endParaRPr lang="en-US" sz="2400" dirty="0">
              <a:solidFill>
                <a:schemeClr val="bg2">
                  <a:lumMod val="25000"/>
                </a:schemeClr>
              </a:solidFill>
              <a:latin typeface="Corbel" pitchFamily="32" charset="0"/>
              <a:ea typeface="Microsoft YaHei" charset="-122"/>
              <a:cs typeface="+mn-cs"/>
            </a:endParaRPr>
          </a:p>
          <a:p>
            <a:pPr marL="49213">
              <a:lnSpc>
                <a:spcPct val="80000"/>
              </a:lnSpc>
              <a:spcBef>
                <a:spcPts val="700"/>
              </a:spcBef>
              <a:buSzPct val="95000"/>
              <a:tabLst>
                <a:tab pos="49213" algn="l"/>
                <a:tab pos="506413" algn="l"/>
                <a:tab pos="963613" algn="l"/>
                <a:tab pos="1420813" algn="l"/>
                <a:tab pos="1878013" algn="l"/>
                <a:tab pos="2335213" algn="l"/>
                <a:tab pos="2792413" algn="l"/>
                <a:tab pos="3249613" algn="l"/>
                <a:tab pos="3706813" algn="l"/>
                <a:tab pos="4164013" algn="l"/>
                <a:tab pos="4621213" algn="l"/>
                <a:tab pos="5078413" algn="l"/>
                <a:tab pos="5535613" algn="l"/>
                <a:tab pos="5992813" algn="l"/>
                <a:tab pos="6450013" algn="l"/>
                <a:tab pos="6907213" algn="l"/>
                <a:tab pos="7364413" algn="l"/>
                <a:tab pos="7821613" algn="l"/>
                <a:tab pos="8278813" algn="l"/>
                <a:tab pos="8736013" algn="l"/>
                <a:tab pos="9193213" algn="l"/>
              </a:tabLst>
              <a:defRPr/>
            </a:pPr>
            <a:endParaRPr lang="en-US" sz="2400" dirty="0">
              <a:solidFill>
                <a:schemeClr val="bg2">
                  <a:lumMod val="25000"/>
                </a:schemeClr>
              </a:solidFill>
              <a:latin typeface="Corbel" pitchFamily="32" charset="0"/>
              <a:ea typeface="Microsoft YaHei" charset="-122"/>
              <a:cs typeface="+mn-cs"/>
            </a:endParaRPr>
          </a:p>
          <a:p>
            <a:pPr marL="49213">
              <a:lnSpc>
                <a:spcPct val="80000"/>
              </a:lnSpc>
              <a:spcBef>
                <a:spcPts val="700"/>
              </a:spcBef>
              <a:buClr>
                <a:srgbClr val="D6ECFF"/>
              </a:buClr>
              <a:buSzPct val="95000"/>
              <a:buFont typeface="Arial" charset="0"/>
              <a:buChar char="•"/>
              <a:tabLst>
                <a:tab pos="49213" algn="l"/>
                <a:tab pos="506413" algn="l"/>
                <a:tab pos="963613" algn="l"/>
                <a:tab pos="1420813" algn="l"/>
                <a:tab pos="1878013" algn="l"/>
                <a:tab pos="2335213" algn="l"/>
                <a:tab pos="2792413" algn="l"/>
                <a:tab pos="3249613" algn="l"/>
                <a:tab pos="3706813" algn="l"/>
                <a:tab pos="4164013" algn="l"/>
                <a:tab pos="4621213" algn="l"/>
                <a:tab pos="5078413" algn="l"/>
                <a:tab pos="5535613" algn="l"/>
                <a:tab pos="5992813" algn="l"/>
                <a:tab pos="6450013" algn="l"/>
                <a:tab pos="6907213" algn="l"/>
                <a:tab pos="7364413" algn="l"/>
                <a:tab pos="7821613" algn="l"/>
                <a:tab pos="8278813" algn="l"/>
                <a:tab pos="8736013" algn="l"/>
                <a:tab pos="9193213" algn="l"/>
              </a:tabLst>
              <a:defRPr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Corbel" pitchFamily="32" charset="0"/>
                <a:ea typeface="Microsoft YaHei" charset="-122"/>
                <a:cs typeface="+mn-cs"/>
              </a:rPr>
              <a:t>Enhanced cooling due to the pairing</a:t>
            </a:r>
          </a:p>
        </p:txBody>
      </p:sp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706438" y="296863"/>
            <a:ext cx="8156575" cy="10858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64080" rIns="90000" bIns="46800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it-IT" sz="3200" dirty="0">
                <a:solidFill>
                  <a:schemeClr val="bg1"/>
                </a:solidFill>
                <a:latin typeface="Clarendon" pitchFamily="18" charset="0"/>
              </a:rPr>
              <a:t>Neutrino emissivities in quark matter: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928802"/>
            <a:ext cx="5357850" cy="628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571876"/>
            <a:ext cx="5400675" cy="571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643446"/>
            <a:ext cx="5643602" cy="685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5715016"/>
            <a:ext cx="7572375" cy="628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60" y="2000240"/>
            <a:ext cx="2838450" cy="9286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3636" y="3500438"/>
            <a:ext cx="2876550" cy="17478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142844" y="1571612"/>
            <a:ext cx="9001156" cy="507209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82440" rIns="90000" bIns="0"/>
          <a:lstStyle/>
          <a:p>
            <a:pPr marL="49213">
              <a:lnSpc>
                <a:spcPct val="80000"/>
              </a:lnSpc>
              <a:spcBef>
                <a:spcPts val="700"/>
              </a:spcBef>
              <a:buClr>
                <a:srgbClr val="D6ECFF"/>
              </a:buClr>
              <a:buSzPct val="95000"/>
              <a:buFont typeface="Arial" charset="0"/>
              <a:buChar char="•"/>
              <a:tabLst>
                <a:tab pos="49213" algn="l"/>
                <a:tab pos="506413" algn="l"/>
                <a:tab pos="963613" algn="l"/>
                <a:tab pos="1420813" algn="l"/>
                <a:tab pos="1878013" algn="l"/>
                <a:tab pos="2335213" algn="l"/>
                <a:tab pos="2792413" algn="l"/>
                <a:tab pos="3249613" algn="l"/>
                <a:tab pos="3706813" algn="l"/>
                <a:tab pos="4164013" algn="l"/>
                <a:tab pos="4621213" algn="l"/>
                <a:tab pos="5078413" algn="l"/>
                <a:tab pos="5535613" algn="l"/>
                <a:tab pos="5992813" algn="l"/>
                <a:tab pos="6450013" algn="l"/>
                <a:tab pos="6907213" algn="l"/>
                <a:tab pos="7364413" algn="l"/>
                <a:tab pos="7821613" algn="l"/>
                <a:tab pos="8278813" algn="l"/>
                <a:tab pos="8736013" algn="l"/>
                <a:tab pos="9193213" algn="l"/>
              </a:tabLst>
              <a:defRPr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Corbel" pitchFamily="32" charset="0"/>
                <a:ea typeface="Microsoft YaHei" charset="-122"/>
                <a:cs typeface="+mn-cs"/>
              </a:rPr>
              <a:t>Direct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Corbel" pitchFamily="32" charset="0"/>
                <a:ea typeface="Microsoft YaHei" charset="-122"/>
                <a:cs typeface="+mn-cs"/>
              </a:rPr>
              <a:t>Urca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Corbel" pitchFamily="32" charset="0"/>
                <a:ea typeface="Microsoft YaHei" charset="-122"/>
                <a:cs typeface="+mn-cs"/>
              </a:rPr>
              <a:t> 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Corbel" pitchFamily="32" charset="0"/>
                <a:ea typeface="Microsoft YaHei" charset="-122"/>
                <a:cs typeface="+mn-cs"/>
              </a:rPr>
              <a:t>(DU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Corbel" pitchFamily="32" charset="0"/>
                <a:ea typeface="Microsoft YaHei" charset="-122"/>
                <a:cs typeface="+mn-cs"/>
              </a:rPr>
              <a:t>) the most efficient processes</a:t>
            </a:r>
          </a:p>
          <a:p>
            <a:pPr marL="49213">
              <a:lnSpc>
                <a:spcPct val="80000"/>
              </a:lnSpc>
              <a:spcBef>
                <a:spcPts val="700"/>
              </a:spcBef>
              <a:buSzPct val="95000"/>
              <a:tabLst>
                <a:tab pos="49213" algn="l"/>
                <a:tab pos="506413" algn="l"/>
                <a:tab pos="963613" algn="l"/>
                <a:tab pos="1420813" algn="l"/>
                <a:tab pos="1878013" algn="l"/>
                <a:tab pos="2335213" algn="l"/>
                <a:tab pos="2792413" algn="l"/>
                <a:tab pos="3249613" algn="l"/>
                <a:tab pos="3706813" algn="l"/>
                <a:tab pos="4164013" algn="l"/>
                <a:tab pos="4621213" algn="l"/>
                <a:tab pos="5078413" algn="l"/>
                <a:tab pos="5535613" algn="l"/>
                <a:tab pos="5992813" algn="l"/>
                <a:tab pos="6450013" algn="l"/>
                <a:tab pos="6907213" algn="l"/>
                <a:tab pos="7364413" algn="l"/>
                <a:tab pos="7821613" algn="l"/>
                <a:tab pos="8278813" algn="l"/>
                <a:tab pos="8736013" algn="l"/>
                <a:tab pos="9193213" algn="l"/>
              </a:tabLst>
              <a:defRPr/>
            </a:pPr>
            <a:endParaRPr lang="en-US" sz="2400" dirty="0">
              <a:solidFill>
                <a:schemeClr val="bg2">
                  <a:lumMod val="25000"/>
                </a:schemeClr>
              </a:solidFill>
              <a:latin typeface="Corbel" pitchFamily="32" charset="0"/>
              <a:ea typeface="Microsoft YaHei" charset="-122"/>
              <a:cs typeface="+mn-cs"/>
            </a:endParaRPr>
          </a:p>
          <a:p>
            <a:pPr marL="49213">
              <a:lnSpc>
                <a:spcPct val="80000"/>
              </a:lnSpc>
              <a:spcBef>
                <a:spcPts val="700"/>
              </a:spcBef>
              <a:buSzPct val="95000"/>
              <a:tabLst>
                <a:tab pos="49213" algn="l"/>
                <a:tab pos="506413" algn="l"/>
                <a:tab pos="963613" algn="l"/>
                <a:tab pos="1420813" algn="l"/>
                <a:tab pos="1878013" algn="l"/>
                <a:tab pos="2335213" algn="l"/>
                <a:tab pos="2792413" algn="l"/>
                <a:tab pos="3249613" algn="l"/>
                <a:tab pos="3706813" algn="l"/>
                <a:tab pos="4164013" algn="l"/>
                <a:tab pos="4621213" algn="l"/>
                <a:tab pos="5078413" algn="l"/>
                <a:tab pos="5535613" algn="l"/>
                <a:tab pos="5992813" algn="l"/>
                <a:tab pos="6450013" algn="l"/>
                <a:tab pos="6907213" algn="l"/>
                <a:tab pos="7364413" algn="l"/>
                <a:tab pos="7821613" algn="l"/>
                <a:tab pos="8278813" algn="l"/>
                <a:tab pos="8736013" algn="l"/>
                <a:tab pos="9193213" algn="l"/>
              </a:tabLst>
              <a:defRPr/>
            </a:pPr>
            <a:endParaRPr lang="en-US" dirty="0" smtClean="0">
              <a:solidFill>
                <a:schemeClr val="bg2">
                  <a:lumMod val="25000"/>
                </a:schemeClr>
              </a:solidFill>
              <a:latin typeface="Corbel" pitchFamily="32" charset="0"/>
              <a:ea typeface="Microsoft YaHei" charset="-122"/>
              <a:cs typeface="+mn-cs"/>
            </a:endParaRPr>
          </a:p>
          <a:p>
            <a:pPr marL="49213">
              <a:lnSpc>
                <a:spcPct val="80000"/>
              </a:lnSpc>
              <a:spcBef>
                <a:spcPts val="700"/>
              </a:spcBef>
              <a:buClr>
                <a:srgbClr val="D6ECFF"/>
              </a:buClr>
              <a:buSzPct val="95000"/>
              <a:buFont typeface="Arial" charset="0"/>
              <a:buChar char="•"/>
              <a:tabLst>
                <a:tab pos="49213" algn="l"/>
                <a:tab pos="506413" algn="l"/>
                <a:tab pos="963613" algn="l"/>
                <a:tab pos="1420813" algn="l"/>
                <a:tab pos="1878013" algn="l"/>
                <a:tab pos="2335213" algn="l"/>
                <a:tab pos="2792413" algn="l"/>
                <a:tab pos="3249613" algn="l"/>
                <a:tab pos="3706813" algn="l"/>
                <a:tab pos="4164013" algn="l"/>
                <a:tab pos="4621213" algn="l"/>
                <a:tab pos="5078413" algn="l"/>
                <a:tab pos="5535613" algn="l"/>
                <a:tab pos="5992813" algn="l"/>
                <a:tab pos="6450013" algn="l"/>
                <a:tab pos="6907213" algn="l"/>
                <a:tab pos="7364413" algn="l"/>
                <a:tab pos="7821613" algn="l"/>
                <a:tab pos="8278813" algn="l"/>
                <a:tab pos="8736013" algn="l"/>
                <a:tab pos="9193213" algn="l"/>
              </a:tabLst>
              <a:defRPr/>
            </a:pP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Corbel" pitchFamily="32" charset="0"/>
                <a:ea typeface="Microsoft YaHei" charset="-122"/>
                <a:cs typeface="+mn-cs"/>
              </a:rPr>
              <a:t> 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Corbel" pitchFamily="32" charset="0"/>
                <a:ea typeface="Microsoft YaHei" charset="-122"/>
                <a:cs typeface="+mn-cs"/>
              </a:rPr>
              <a:t>Modified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Corbel" pitchFamily="32" charset="0"/>
                <a:ea typeface="Microsoft YaHei" charset="-122"/>
                <a:cs typeface="+mn-cs"/>
              </a:rPr>
              <a:t>Urca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Corbel" pitchFamily="32" charset="0"/>
                <a:ea typeface="Microsoft YaHei" charset="-122"/>
                <a:cs typeface="+mn-cs"/>
              </a:rPr>
              <a:t> 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Corbel" pitchFamily="32" charset="0"/>
                <a:ea typeface="Microsoft YaHei" charset="-122"/>
                <a:cs typeface="+mn-cs"/>
              </a:rPr>
              <a:t>(MU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Corbel" pitchFamily="32" charset="0"/>
                <a:ea typeface="Microsoft YaHei" charset="-122"/>
                <a:cs typeface="+mn-cs"/>
              </a:rPr>
              <a:t>)  and  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Corbel" pitchFamily="32" charset="0"/>
                <a:ea typeface="Microsoft YaHei" charset="-122"/>
                <a:cs typeface="+mn-cs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Corbel" pitchFamily="32" charset="0"/>
                <a:ea typeface="Microsoft YaHei" charset="-122"/>
                <a:cs typeface="+mn-cs"/>
              </a:rPr>
              <a:t>Bremsstrahlung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Corbel" pitchFamily="32" charset="0"/>
              <a:ea typeface="Microsoft YaHei" charset="-122"/>
              <a:cs typeface="+mn-cs"/>
            </a:endParaRPr>
          </a:p>
          <a:p>
            <a:pPr marL="49213">
              <a:lnSpc>
                <a:spcPct val="80000"/>
              </a:lnSpc>
              <a:spcBef>
                <a:spcPts val="700"/>
              </a:spcBef>
              <a:buSzPct val="95000"/>
              <a:tabLst>
                <a:tab pos="49213" algn="l"/>
                <a:tab pos="506413" algn="l"/>
                <a:tab pos="963613" algn="l"/>
                <a:tab pos="1420813" algn="l"/>
                <a:tab pos="1878013" algn="l"/>
                <a:tab pos="2335213" algn="l"/>
                <a:tab pos="2792413" algn="l"/>
                <a:tab pos="3249613" algn="l"/>
                <a:tab pos="3706813" algn="l"/>
                <a:tab pos="4164013" algn="l"/>
                <a:tab pos="4621213" algn="l"/>
                <a:tab pos="5078413" algn="l"/>
                <a:tab pos="5535613" algn="l"/>
                <a:tab pos="5992813" algn="l"/>
                <a:tab pos="6450013" algn="l"/>
                <a:tab pos="6907213" algn="l"/>
                <a:tab pos="7364413" algn="l"/>
                <a:tab pos="7821613" algn="l"/>
                <a:tab pos="8278813" algn="l"/>
                <a:tab pos="8736013" algn="l"/>
                <a:tab pos="9193213" algn="l"/>
              </a:tabLst>
              <a:defRPr/>
            </a:pPr>
            <a:endParaRPr lang="en-US" sz="2400" dirty="0">
              <a:solidFill>
                <a:schemeClr val="bg2">
                  <a:lumMod val="25000"/>
                </a:schemeClr>
              </a:solidFill>
              <a:latin typeface="Corbel" pitchFamily="32" charset="0"/>
              <a:ea typeface="Microsoft YaHei" charset="-122"/>
              <a:cs typeface="+mn-cs"/>
            </a:endParaRPr>
          </a:p>
          <a:p>
            <a:pPr marL="49213">
              <a:lnSpc>
                <a:spcPct val="80000"/>
              </a:lnSpc>
              <a:spcBef>
                <a:spcPts val="700"/>
              </a:spcBef>
              <a:buSzPct val="95000"/>
              <a:tabLst>
                <a:tab pos="49213" algn="l"/>
                <a:tab pos="506413" algn="l"/>
                <a:tab pos="963613" algn="l"/>
                <a:tab pos="1420813" algn="l"/>
                <a:tab pos="1878013" algn="l"/>
                <a:tab pos="2335213" algn="l"/>
                <a:tab pos="2792413" algn="l"/>
                <a:tab pos="3249613" algn="l"/>
                <a:tab pos="3706813" algn="l"/>
                <a:tab pos="4164013" algn="l"/>
                <a:tab pos="4621213" algn="l"/>
                <a:tab pos="5078413" algn="l"/>
                <a:tab pos="5535613" algn="l"/>
                <a:tab pos="5992813" algn="l"/>
                <a:tab pos="6450013" algn="l"/>
                <a:tab pos="6907213" algn="l"/>
                <a:tab pos="7364413" algn="l"/>
                <a:tab pos="7821613" algn="l"/>
                <a:tab pos="8278813" algn="l"/>
                <a:tab pos="8736013" algn="l"/>
                <a:tab pos="9193213" algn="l"/>
              </a:tabLst>
              <a:defRPr/>
            </a:pPr>
            <a:endParaRPr lang="en-US" sz="2400" dirty="0">
              <a:solidFill>
                <a:schemeClr val="bg2">
                  <a:lumMod val="25000"/>
                </a:schemeClr>
              </a:solidFill>
              <a:latin typeface="Corbel" pitchFamily="32" charset="0"/>
              <a:ea typeface="Microsoft YaHei" charset="-122"/>
              <a:cs typeface="+mn-cs"/>
            </a:endParaRPr>
          </a:p>
          <a:p>
            <a:pPr marL="49213">
              <a:lnSpc>
                <a:spcPct val="80000"/>
              </a:lnSpc>
              <a:spcBef>
                <a:spcPts val="700"/>
              </a:spcBef>
              <a:buClr>
                <a:srgbClr val="D6ECFF"/>
              </a:buClr>
              <a:buSzPct val="95000"/>
              <a:buFont typeface="Arial" charset="0"/>
              <a:buChar char="•"/>
              <a:tabLst>
                <a:tab pos="49213" algn="l"/>
                <a:tab pos="506413" algn="l"/>
                <a:tab pos="963613" algn="l"/>
                <a:tab pos="1420813" algn="l"/>
                <a:tab pos="1878013" algn="l"/>
                <a:tab pos="2335213" algn="l"/>
                <a:tab pos="2792413" algn="l"/>
                <a:tab pos="3249613" algn="l"/>
                <a:tab pos="3706813" algn="l"/>
                <a:tab pos="4164013" algn="l"/>
                <a:tab pos="4621213" algn="l"/>
                <a:tab pos="5078413" algn="l"/>
                <a:tab pos="5535613" algn="l"/>
                <a:tab pos="5992813" algn="l"/>
                <a:tab pos="6450013" algn="l"/>
                <a:tab pos="6907213" algn="l"/>
                <a:tab pos="7364413" algn="l"/>
                <a:tab pos="7821613" algn="l"/>
                <a:tab pos="8278813" algn="l"/>
                <a:tab pos="8736013" algn="l"/>
                <a:tab pos="9193213" algn="l"/>
              </a:tabLst>
              <a:defRPr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Corbel" pitchFamily="32" charset="0"/>
                <a:ea typeface="Microsoft YaHei" charset="-122"/>
                <a:cs typeface="+mn-cs"/>
              </a:rPr>
              <a:t> Suppression due to the pairing</a:t>
            </a:r>
          </a:p>
          <a:p>
            <a:pPr marL="49213">
              <a:lnSpc>
                <a:spcPct val="80000"/>
              </a:lnSpc>
              <a:spcBef>
                <a:spcPts val="700"/>
              </a:spcBef>
              <a:buSzPct val="95000"/>
              <a:tabLst>
                <a:tab pos="49213" algn="l"/>
                <a:tab pos="506413" algn="l"/>
                <a:tab pos="963613" algn="l"/>
                <a:tab pos="1420813" algn="l"/>
                <a:tab pos="1878013" algn="l"/>
                <a:tab pos="2335213" algn="l"/>
                <a:tab pos="2792413" algn="l"/>
                <a:tab pos="3249613" algn="l"/>
                <a:tab pos="3706813" algn="l"/>
                <a:tab pos="4164013" algn="l"/>
                <a:tab pos="4621213" algn="l"/>
                <a:tab pos="5078413" algn="l"/>
                <a:tab pos="5535613" algn="l"/>
                <a:tab pos="5992813" algn="l"/>
                <a:tab pos="6450013" algn="l"/>
                <a:tab pos="6907213" algn="l"/>
                <a:tab pos="7364413" algn="l"/>
                <a:tab pos="7821613" algn="l"/>
                <a:tab pos="8278813" algn="l"/>
                <a:tab pos="8736013" algn="l"/>
                <a:tab pos="9193213" algn="l"/>
              </a:tabLst>
              <a:defRPr/>
            </a:pPr>
            <a:endParaRPr lang="en-US" sz="2400" dirty="0">
              <a:solidFill>
                <a:schemeClr val="bg2">
                  <a:lumMod val="25000"/>
                </a:schemeClr>
              </a:solidFill>
              <a:latin typeface="Corbel" pitchFamily="32" charset="0"/>
              <a:ea typeface="Microsoft YaHei" charset="-122"/>
              <a:cs typeface="+mn-cs"/>
            </a:endParaRPr>
          </a:p>
          <a:p>
            <a:pPr marL="49213">
              <a:lnSpc>
                <a:spcPct val="80000"/>
              </a:lnSpc>
              <a:spcBef>
                <a:spcPts val="700"/>
              </a:spcBef>
              <a:buSzPct val="95000"/>
              <a:tabLst>
                <a:tab pos="49213" algn="l"/>
                <a:tab pos="506413" algn="l"/>
                <a:tab pos="963613" algn="l"/>
                <a:tab pos="1420813" algn="l"/>
                <a:tab pos="1878013" algn="l"/>
                <a:tab pos="2335213" algn="l"/>
                <a:tab pos="2792413" algn="l"/>
                <a:tab pos="3249613" algn="l"/>
                <a:tab pos="3706813" algn="l"/>
                <a:tab pos="4164013" algn="l"/>
                <a:tab pos="4621213" algn="l"/>
                <a:tab pos="5078413" algn="l"/>
                <a:tab pos="5535613" algn="l"/>
                <a:tab pos="5992813" algn="l"/>
                <a:tab pos="6450013" algn="l"/>
                <a:tab pos="6907213" algn="l"/>
                <a:tab pos="7364413" algn="l"/>
                <a:tab pos="7821613" algn="l"/>
                <a:tab pos="8278813" algn="l"/>
                <a:tab pos="8736013" algn="l"/>
                <a:tab pos="9193213" algn="l"/>
              </a:tabLst>
              <a:defRPr/>
            </a:pPr>
            <a:endParaRPr lang="en-US" sz="2400" dirty="0">
              <a:solidFill>
                <a:schemeClr val="bg2">
                  <a:lumMod val="25000"/>
                </a:schemeClr>
              </a:solidFill>
              <a:latin typeface="Corbel" pitchFamily="32" charset="0"/>
              <a:ea typeface="Microsoft YaHei" charset="-122"/>
              <a:cs typeface="+mn-cs"/>
            </a:endParaRPr>
          </a:p>
          <a:p>
            <a:pPr marL="49213">
              <a:lnSpc>
                <a:spcPct val="80000"/>
              </a:lnSpc>
              <a:spcBef>
                <a:spcPts val="700"/>
              </a:spcBef>
              <a:buClr>
                <a:srgbClr val="D6ECFF"/>
              </a:buClr>
              <a:buSzPct val="95000"/>
              <a:buFont typeface="Arial" charset="0"/>
              <a:buChar char="•"/>
              <a:tabLst>
                <a:tab pos="49213" algn="l"/>
                <a:tab pos="506413" algn="l"/>
                <a:tab pos="963613" algn="l"/>
                <a:tab pos="1420813" algn="l"/>
                <a:tab pos="1878013" algn="l"/>
                <a:tab pos="2335213" algn="l"/>
                <a:tab pos="2792413" algn="l"/>
                <a:tab pos="3249613" algn="l"/>
                <a:tab pos="3706813" algn="l"/>
                <a:tab pos="4164013" algn="l"/>
                <a:tab pos="4621213" algn="l"/>
                <a:tab pos="5078413" algn="l"/>
                <a:tab pos="5535613" algn="l"/>
                <a:tab pos="5992813" algn="l"/>
                <a:tab pos="6450013" algn="l"/>
                <a:tab pos="6907213" algn="l"/>
                <a:tab pos="7364413" algn="l"/>
                <a:tab pos="7821613" algn="l"/>
                <a:tab pos="8278813" algn="l"/>
                <a:tab pos="8736013" algn="l"/>
                <a:tab pos="9193213" algn="l"/>
              </a:tabLst>
              <a:defRPr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Corbel" pitchFamily="32" charset="0"/>
                <a:ea typeface="Microsoft YaHei" charset="-122"/>
                <a:cs typeface="+mn-cs"/>
              </a:rPr>
              <a:t>Enhanced cooling due to the pairing</a:t>
            </a:r>
          </a:p>
        </p:txBody>
      </p:sp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706438" y="296863"/>
            <a:ext cx="8156575" cy="10858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64080" rIns="90000" bIns="46800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it-IT" sz="3200" dirty="0">
                <a:solidFill>
                  <a:schemeClr val="bg1"/>
                </a:solidFill>
                <a:latin typeface="Clarendon" pitchFamily="18" charset="0"/>
              </a:rPr>
              <a:t>Neutrino emissivities </a:t>
            </a:r>
            <a:r>
              <a:rPr lang="it-IT" sz="3200" dirty="0" smtClean="0">
                <a:solidFill>
                  <a:schemeClr val="bg1"/>
                </a:solidFill>
                <a:latin typeface="Clarendon" pitchFamily="18" charset="0"/>
              </a:rPr>
              <a:t>in hadronic </a:t>
            </a:r>
            <a:r>
              <a:rPr lang="it-IT" sz="3200" dirty="0">
                <a:solidFill>
                  <a:schemeClr val="bg1"/>
                </a:solidFill>
                <a:latin typeface="Clarendon" pitchFamily="18" charset="0"/>
              </a:rPr>
              <a:t>matter:</a:t>
            </a:r>
          </a:p>
        </p:txBody>
      </p:sp>
      <p:pic>
        <p:nvPicPr>
          <p:cNvPr id="2498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916832"/>
            <a:ext cx="7488832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98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875" y="3068959"/>
            <a:ext cx="8096250" cy="845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986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221088"/>
            <a:ext cx="74231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986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501008"/>
            <a:ext cx="9220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986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9632" y="5373216"/>
            <a:ext cx="6445250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500063" y="260350"/>
            <a:ext cx="7786687" cy="8651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de-DE" sz="4000" dirty="0">
                <a:solidFill>
                  <a:schemeClr val="bg1"/>
                </a:solidFill>
                <a:latin typeface="Consolas" pitchFamily="49" charset="0"/>
              </a:rPr>
              <a:t>SC Pairing Gaps</a:t>
            </a:r>
          </a:p>
        </p:txBody>
      </p:sp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214313" y="1225550"/>
            <a:ext cx="8715375" cy="53260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dirty="0">
                <a:solidFill>
                  <a:srgbClr val="002060"/>
                </a:solidFill>
                <a:ea typeface="Microsoft YaHei" charset="-122"/>
                <a:cs typeface="+mn-cs"/>
              </a:rPr>
              <a:t>2SC phase: 1 color (</a:t>
            </a:r>
            <a:r>
              <a:rPr lang="en-US" dirty="0">
                <a:solidFill>
                  <a:srgbClr val="7030A0"/>
                </a:solidFill>
                <a:ea typeface="Microsoft YaHei" charset="-122"/>
                <a:cs typeface="+mn-cs"/>
              </a:rPr>
              <a:t>blue</a:t>
            </a:r>
            <a:r>
              <a:rPr lang="en-US" dirty="0">
                <a:solidFill>
                  <a:srgbClr val="002060"/>
                </a:solidFill>
                <a:ea typeface="Microsoft YaHei" charset="-122"/>
                <a:cs typeface="+mn-cs"/>
              </a:rPr>
              <a:t>) is unpaired  (mixed superconductivity)</a:t>
            </a:r>
          </a:p>
          <a:p>
            <a:pP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dirty="0" err="1">
                <a:solidFill>
                  <a:srgbClr val="002060"/>
                </a:solidFill>
                <a:ea typeface="Microsoft YaHei" charset="-122"/>
                <a:cs typeface="+mn-cs"/>
              </a:rPr>
              <a:t>Ansatz</a:t>
            </a:r>
            <a:r>
              <a:rPr lang="en-US" dirty="0">
                <a:solidFill>
                  <a:srgbClr val="002060"/>
                </a:solidFill>
                <a:ea typeface="Microsoft YaHei" charset="-122"/>
                <a:cs typeface="+mn-cs"/>
              </a:rPr>
              <a:t>     2SC + X phase:</a:t>
            </a:r>
          </a:p>
          <a:p>
            <a:pP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en-US" dirty="0">
              <a:solidFill>
                <a:srgbClr val="FFFFFF"/>
              </a:solidFill>
              <a:ea typeface="Microsoft YaHei" charset="-122"/>
              <a:cs typeface="+mn-cs"/>
            </a:endParaRPr>
          </a:p>
          <a:p>
            <a:pP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en-US" dirty="0">
              <a:solidFill>
                <a:srgbClr val="FFFFFF"/>
              </a:solidFill>
              <a:ea typeface="Microsoft YaHei" charset="-122"/>
              <a:cs typeface="+mn-cs"/>
            </a:endParaRPr>
          </a:p>
          <a:p>
            <a:pP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en-US" dirty="0">
              <a:solidFill>
                <a:srgbClr val="FFFFFF"/>
              </a:solidFill>
              <a:ea typeface="Microsoft YaHei" charset="-122"/>
              <a:cs typeface="+mn-cs"/>
            </a:endParaRPr>
          </a:p>
          <a:p>
            <a:pP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en-US" dirty="0">
              <a:solidFill>
                <a:srgbClr val="FFFFFF"/>
              </a:solidFill>
              <a:ea typeface="Microsoft YaHei" charset="-122"/>
              <a:cs typeface="+mn-cs"/>
            </a:endParaRPr>
          </a:p>
          <a:p>
            <a:pP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en-US" dirty="0">
              <a:solidFill>
                <a:srgbClr val="FFFFFF"/>
              </a:solidFill>
              <a:ea typeface="Microsoft YaHei" charset="-122"/>
              <a:cs typeface="+mn-cs"/>
            </a:endParaRPr>
          </a:p>
          <a:p>
            <a:pP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ea typeface="Microsoft YaHei" charset="-122"/>
                <a:cs typeface="+mn-cs"/>
              </a:rPr>
              <a:t>Pairing gaps for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ea typeface="Microsoft YaHei" charset="-122"/>
                <a:cs typeface="+mn-cs"/>
              </a:rPr>
              <a:t>hadronic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ea typeface="Microsoft YaHei" charset="-122"/>
                <a:cs typeface="+mn-cs"/>
              </a:rPr>
              <a:t> phase</a:t>
            </a:r>
          </a:p>
          <a:p>
            <a:pP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dirty="0">
                <a:solidFill>
                  <a:srgbClr val="FFFFFF"/>
                </a:solidFill>
                <a:ea typeface="Microsoft YaHei" charset="-122"/>
                <a:cs typeface="+mn-cs"/>
              </a:rPr>
              <a:t>(</a:t>
            </a:r>
            <a:r>
              <a:rPr lang="en-US" b="1" dirty="0">
                <a:solidFill>
                  <a:srgbClr val="5FA326"/>
                </a:solidFill>
                <a:ea typeface="Microsoft YaHei" charset="-122"/>
                <a:cs typeface="+mn-cs"/>
              </a:rPr>
              <a:t>AV18 - </a:t>
            </a:r>
            <a:r>
              <a:rPr lang="en-US" b="1" dirty="0" err="1">
                <a:solidFill>
                  <a:srgbClr val="5FA326"/>
                </a:solidFill>
                <a:ea typeface="Microsoft YaHei" charset="-122"/>
                <a:cs typeface="+mn-cs"/>
              </a:rPr>
              <a:t>Takatsuka</a:t>
            </a:r>
            <a:r>
              <a:rPr lang="en-US" b="1" dirty="0">
                <a:solidFill>
                  <a:srgbClr val="5FA326"/>
                </a:solidFill>
                <a:ea typeface="Microsoft YaHei" charset="-122"/>
                <a:cs typeface="+mn-cs"/>
              </a:rPr>
              <a:t> et al. (2004)</a:t>
            </a:r>
            <a:r>
              <a:rPr lang="en-US" b="1" dirty="0">
                <a:solidFill>
                  <a:srgbClr val="FFFFFF"/>
                </a:solidFill>
                <a:ea typeface="Microsoft YaHei" charset="-122"/>
                <a:cs typeface="+mn-cs"/>
              </a:rPr>
              <a:t>)</a:t>
            </a:r>
          </a:p>
          <a:p>
            <a:pP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en-US" dirty="0">
              <a:solidFill>
                <a:srgbClr val="FFFFFF"/>
              </a:solidFill>
              <a:ea typeface="Microsoft YaHei" charset="-122"/>
              <a:cs typeface="+mn-cs"/>
            </a:endParaRPr>
          </a:p>
          <a:p>
            <a:pP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en-US" dirty="0">
              <a:solidFill>
                <a:srgbClr val="FFFFFF"/>
              </a:solidFill>
              <a:ea typeface="Microsoft YaHei" charset="-122"/>
              <a:cs typeface="+mn-cs"/>
            </a:endParaRPr>
          </a:p>
          <a:p>
            <a:pP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en-US" dirty="0">
              <a:solidFill>
                <a:srgbClr val="FFFFFF"/>
              </a:solidFill>
              <a:ea typeface="Microsoft YaHei" charset="-122"/>
              <a:cs typeface="+mn-cs"/>
            </a:endParaRPr>
          </a:p>
          <a:p>
            <a:pP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en-US" dirty="0">
              <a:solidFill>
                <a:srgbClr val="FFFFFF"/>
              </a:solidFill>
              <a:ea typeface="Microsoft YaHei" charset="-122"/>
              <a:cs typeface="+mn-cs"/>
            </a:endParaRPr>
          </a:p>
          <a:p>
            <a:pP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en-US" dirty="0">
              <a:solidFill>
                <a:srgbClr val="FFFFFF"/>
              </a:solidFill>
              <a:ea typeface="Microsoft YaHei" charset="-122"/>
              <a:cs typeface="+mn-cs"/>
            </a:endParaRPr>
          </a:p>
          <a:p>
            <a:pP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en-US" dirty="0">
              <a:solidFill>
                <a:srgbClr val="FFFFFF"/>
              </a:solidFill>
              <a:ea typeface="Microsoft YaHei" charset="-122"/>
              <a:cs typeface="+mn-cs"/>
            </a:endParaRPr>
          </a:p>
          <a:p>
            <a:pP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en-US" dirty="0">
              <a:solidFill>
                <a:srgbClr val="FFFFFF"/>
              </a:solidFill>
              <a:ea typeface="Microsoft YaHei" charset="-122"/>
              <a:cs typeface="+mn-cs"/>
            </a:endParaRPr>
          </a:p>
          <a:p>
            <a:pP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b="1" dirty="0">
                <a:solidFill>
                  <a:srgbClr val="8BE6FF"/>
                </a:solidFill>
                <a:ea typeface="Microsoft YaHei" charset="-122"/>
                <a:cs typeface="+mn-cs"/>
              </a:rPr>
              <a:t>Popov, </a:t>
            </a:r>
            <a:r>
              <a:rPr lang="en-US" b="1" dirty="0" err="1">
                <a:solidFill>
                  <a:srgbClr val="8BE6FF"/>
                </a:solidFill>
                <a:ea typeface="Microsoft YaHei" charset="-122"/>
                <a:cs typeface="+mn-cs"/>
              </a:rPr>
              <a:t>Grigorian</a:t>
            </a:r>
            <a:r>
              <a:rPr lang="en-US" b="1" dirty="0">
                <a:solidFill>
                  <a:srgbClr val="8BE6FF"/>
                </a:solidFill>
                <a:ea typeface="Microsoft YaHei" charset="-122"/>
                <a:cs typeface="+mn-cs"/>
              </a:rPr>
              <a:t>, </a:t>
            </a:r>
            <a:r>
              <a:rPr lang="en-US" b="1" dirty="0" err="1">
                <a:solidFill>
                  <a:srgbClr val="8BE6FF"/>
                </a:solidFill>
                <a:ea typeface="Microsoft YaHei" charset="-122"/>
                <a:cs typeface="+mn-cs"/>
              </a:rPr>
              <a:t>Blaschke</a:t>
            </a:r>
            <a:r>
              <a:rPr lang="en-US" b="1" dirty="0">
                <a:solidFill>
                  <a:srgbClr val="8BE6FF"/>
                </a:solidFill>
                <a:ea typeface="Microsoft YaHei" charset="-122"/>
                <a:cs typeface="+mn-cs"/>
              </a:rPr>
              <a:t>, PRC 74 (2006)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2071688"/>
            <a:ext cx="3049588" cy="928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/>
          <a:srcRect r="69362"/>
          <a:stretch>
            <a:fillRect/>
          </a:stretch>
        </p:blipFill>
        <p:spPr bwMode="auto">
          <a:xfrm>
            <a:off x="4643438" y="2000250"/>
            <a:ext cx="3571875" cy="20716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" y="4143375"/>
            <a:ext cx="7143750" cy="228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7" dur="500"/>
                                        <p:tgtEl>
                                          <p:spTgt spid="21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0" dur="500"/>
                                        <p:tgtEl>
                                          <p:spTgt spid="215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9" dur="500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22" dur="500"/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25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500063" y="260350"/>
            <a:ext cx="7786687" cy="8651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de-DE" sz="4000" dirty="0">
                <a:solidFill>
                  <a:schemeClr val="bg1"/>
                </a:solidFill>
                <a:latin typeface="Consolas" pitchFamily="49" charset="0"/>
              </a:rPr>
              <a:t>SC Pairing Gaps</a:t>
            </a:r>
          </a:p>
        </p:txBody>
      </p:sp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4" cstate="print"/>
          <a:srcRect l="10921" t="10394" r="3946"/>
          <a:stretch>
            <a:fillRect/>
          </a:stretch>
        </p:blipFill>
        <p:spPr bwMode="auto">
          <a:xfrm>
            <a:off x="4429123" y="1268760"/>
            <a:ext cx="4714877" cy="5429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aphicFrame>
        <p:nvGraphicFramePr>
          <p:cNvPr id="43009" name="Object 1"/>
          <p:cNvGraphicFramePr>
            <a:graphicFrameLocks noChangeAspect="1"/>
          </p:cNvGraphicFramePr>
          <p:nvPr/>
        </p:nvGraphicFramePr>
        <p:xfrm>
          <a:off x="0" y="1285860"/>
          <a:ext cx="4429124" cy="5357826"/>
        </p:xfrm>
        <a:graphic>
          <a:graphicData uri="http://schemas.openxmlformats.org/presentationml/2006/ole">
            <p:oleObj spid="_x0000_s460802" name="PDF" r:id="rId5" imgW="0" imgH="0" progId="FoxitReader.Document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 noChangeArrowheads="1"/>
          </p:cNvSpPr>
          <p:nvPr/>
        </p:nvSpPr>
        <p:spPr bwMode="auto">
          <a:xfrm>
            <a:off x="714375" y="285750"/>
            <a:ext cx="8215313" cy="12080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64080" rIns="90000" bIns="46800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de-DE" sz="4000" dirty="0">
                <a:solidFill>
                  <a:schemeClr val="bg1"/>
                </a:solidFill>
                <a:latin typeface="Consolas" pitchFamily="49" charset="0"/>
              </a:rPr>
              <a:t>Phase </a:t>
            </a:r>
            <a:r>
              <a:rPr lang="de-DE" sz="3200" dirty="0">
                <a:solidFill>
                  <a:schemeClr val="bg1"/>
                </a:solidFill>
                <a:latin typeface="Consolas" pitchFamily="49" charset="0"/>
              </a:rPr>
              <a:t>Diagramm &amp; Cooling Simulation</a:t>
            </a:r>
          </a:p>
        </p:txBody>
      </p:sp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857250" y="2143125"/>
            <a:ext cx="7358063" cy="38576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82440" rIns="90000" bIns="0"/>
          <a:lstStyle/>
          <a:p>
            <a:pPr marL="49213">
              <a:spcBef>
                <a:spcPts val="700"/>
              </a:spcBef>
              <a:buClr>
                <a:srgbClr val="D6ECFF"/>
              </a:buClr>
              <a:buSzPct val="95000"/>
              <a:buFont typeface="Wingdings" charset="2"/>
              <a:buChar char=""/>
              <a:tabLst>
                <a:tab pos="49213" algn="l"/>
                <a:tab pos="506413" algn="l"/>
                <a:tab pos="963613" algn="l"/>
                <a:tab pos="1420813" algn="l"/>
                <a:tab pos="1878013" algn="l"/>
                <a:tab pos="2335213" algn="l"/>
                <a:tab pos="2792413" algn="l"/>
                <a:tab pos="3249613" algn="l"/>
                <a:tab pos="3706813" algn="l"/>
                <a:tab pos="4164013" algn="l"/>
                <a:tab pos="4621213" algn="l"/>
                <a:tab pos="5078413" algn="l"/>
                <a:tab pos="5535613" algn="l"/>
                <a:tab pos="5992813" algn="l"/>
                <a:tab pos="6450013" algn="l"/>
                <a:tab pos="6907213" algn="l"/>
                <a:tab pos="7364413" algn="l"/>
                <a:tab pos="7821613" algn="l"/>
                <a:tab pos="8278813" algn="l"/>
                <a:tab pos="8736013" algn="l"/>
                <a:tab pos="9193213" algn="l"/>
              </a:tabLst>
              <a:defRPr/>
            </a:pPr>
            <a:r>
              <a:rPr lang="en-US" sz="2400" dirty="0">
                <a:solidFill>
                  <a:srgbClr val="002060"/>
                </a:solidFill>
                <a:latin typeface="Corbel" pitchFamily="32" charset="0"/>
              </a:rPr>
              <a:t>Description of the stellar matter  - local properties (</a:t>
            </a:r>
            <a:r>
              <a:rPr lang="en-US" sz="2400" dirty="0" err="1">
                <a:solidFill>
                  <a:srgbClr val="002060"/>
                </a:solidFill>
                <a:latin typeface="Corbel" pitchFamily="32" charset="0"/>
              </a:rPr>
              <a:t>EoS</a:t>
            </a:r>
            <a:r>
              <a:rPr lang="en-US" sz="2400" dirty="0">
                <a:solidFill>
                  <a:srgbClr val="002060"/>
                </a:solidFill>
                <a:latin typeface="Corbel" pitchFamily="32" charset="0"/>
              </a:rPr>
              <a:t> of super-dense matter)</a:t>
            </a:r>
          </a:p>
          <a:p>
            <a:pPr marL="49213">
              <a:spcBef>
                <a:spcPts val="700"/>
              </a:spcBef>
              <a:buClr>
                <a:srgbClr val="D6ECFF"/>
              </a:buClr>
              <a:buSzPct val="95000"/>
              <a:buFont typeface="Wingdings" charset="2"/>
              <a:buChar char=""/>
              <a:tabLst>
                <a:tab pos="49213" algn="l"/>
                <a:tab pos="506413" algn="l"/>
                <a:tab pos="963613" algn="l"/>
                <a:tab pos="1420813" algn="l"/>
                <a:tab pos="1878013" algn="l"/>
                <a:tab pos="2335213" algn="l"/>
                <a:tab pos="2792413" algn="l"/>
                <a:tab pos="3249613" algn="l"/>
                <a:tab pos="3706813" algn="l"/>
                <a:tab pos="4164013" algn="l"/>
                <a:tab pos="4621213" algn="l"/>
                <a:tab pos="5078413" algn="l"/>
                <a:tab pos="5535613" algn="l"/>
                <a:tab pos="5992813" algn="l"/>
                <a:tab pos="6450013" algn="l"/>
                <a:tab pos="6907213" algn="l"/>
                <a:tab pos="7364413" algn="l"/>
                <a:tab pos="7821613" algn="l"/>
                <a:tab pos="8278813" algn="l"/>
                <a:tab pos="8736013" algn="l"/>
                <a:tab pos="9193213" algn="l"/>
              </a:tabLst>
              <a:defRPr/>
            </a:pPr>
            <a:r>
              <a:rPr lang="en-US" sz="2400" dirty="0">
                <a:solidFill>
                  <a:srgbClr val="002060"/>
                </a:solidFill>
                <a:latin typeface="Corbel" pitchFamily="32" charset="0"/>
              </a:rPr>
              <a:t>Modeling of the gravitationally self bound compact star  -  including the density profiles</a:t>
            </a:r>
          </a:p>
          <a:p>
            <a:pPr marL="49213">
              <a:spcBef>
                <a:spcPts val="700"/>
              </a:spcBef>
              <a:buClr>
                <a:srgbClr val="D6ECFF"/>
              </a:buClr>
              <a:buSzPct val="95000"/>
              <a:buFont typeface="Wingdings" charset="2"/>
              <a:buChar char=""/>
              <a:tabLst>
                <a:tab pos="49213" algn="l"/>
                <a:tab pos="506413" algn="l"/>
                <a:tab pos="963613" algn="l"/>
                <a:tab pos="1420813" algn="l"/>
                <a:tab pos="1878013" algn="l"/>
                <a:tab pos="2335213" algn="l"/>
                <a:tab pos="2792413" algn="l"/>
                <a:tab pos="3249613" algn="l"/>
                <a:tab pos="3706813" algn="l"/>
                <a:tab pos="4164013" algn="l"/>
                <a:tab pos="4621213" algn="l"/>
                <a:tab pos="5078413" algn="l"/>
                <a:tab pos="5535613" algn="l"/>
                <a:tab pos="5992813" algn="l"/>
                <a:tab pos="6450013" algn="l"/>
                <a:tab pos="6907213" algn="l"/>
                <a:tab pos="7364413" algn="l"/>
                <a:tab pos="7821613" algn="l"/>
                <a:tab pos="8278813" algn="l"/>
                <a:tab pos="8736013" algn="l"/>
                <a:tab pos="9193213" algn="l"/>
              </a:tabLst>
              <a:defRPr/>
            </a:pPr>
            <a:r>
              <a:rPr lang="en-US" sz="2400" dirty="0">
                <a:solidFill>
                  <a:srgbClr val="002060"/>
                </a:solidFill>
                <a:latin typeface="Corbel" pitchFamily="32" charset="0"/>
              </a:rPr>
              <a:t>Extrapolations of  the  energy loss  mechanisms to higher densities and temperatures</a:t>
            </a:r>
          </a:p>
          <a:p>
            <a:pPr marL="49213">
              <a:spcBef>
                <a:spcPts val="700"/>
              </a:spcBef>
              <a:buClr>
                <a:srgbClr val="D6ECFF"/>
              </a:buClr>
              <a:buSzPct val="95000"/>
              <a:buFont typeface="Wingdings" charset="2"/>
              <a:buChar char=""/>
              <a:tabLst>
                <a:tab pos="49213" algn="l"/>
                <a:tab pos="506413" algn="l"/>
                <a:tab pos="963613" algn="l"/>
                <a:tab pos="1420813" algn="l"/>
                <a:tab pos="1878013" algn="l"/>
                <a:tab pos="2335213" algn="l"/>
                <a:tab pos="2792413" algn="l"/>
                <a:tab pos="3249613" algn="l"/>
                <a:tab pos="3706813" algn="l"/>
                <a:tab pos="4164013" algn="l"/>
                <a:tab pos="4621213" algn="l"/>
                <a:tab pos="5078413" algn="l"/>
                <a:tab pos="5535613" algn="l"/>
                <a:tab pos="5992813" algn="l"/>
                <a:tab pos="6450013" algn="l"/>
                <a:tab pos="6907213" algn="l"/>
                <a:tab pos="7364413" algn="l"/>
                <a:tab pos="7821613" algn="l"/>
                <a:tab pos="8278813" algn="l"/>
                <a:tab pos="8736013" algn="l"/>
                <a:tab pos="9193213" algn="l"/>
              </a:tabLst>
              <a:defRPr/>
            </a:pPr>
            <a:r>
              <a:rPr lang="en-US" sz="2400" dirty="0">
                <a:solidFill>
                  <a:srgbClr val="002060"/>
                </a:solidFill>
                <a:latin typeface="Corbel" pitchFamily="32" charset="0"/>
              </a:rPr>
              <a:t> Consistency of the approaches</a:t>
            </a:r>
          </a:p>
          <a:p>
            <a:pPr marL="49213">
              <a:spcBef>
                <a:spcPts val="700"/>
              </a:spcBef>
              <a:buClr>
                <a:srgbClr val="D6ECFF"/>
              </a:buClr>
              <a:buSzPct val="95000"/>
              <a:buFont typeface="Wingdings" charset="2"/>
              <a:buChar char=""/>
              <a:tabLst>
                <a:tab pos="49213" algn="l"/>
                <a:tab pos="506413" algn="l"/>
                <a:tab pos="963613" algn="l"/>
                <a:tab pos="1420813" algn="l"/>
                <a:tab pos="1878013" algn="l"/>
                <a:tab pos="2335213" algn="l"/>
                <a:tab pos="2792413" algn="l"/>
                <a:tab pos="3249613" algn="l"/>
                <a:tab pos="3706813" algn="l"/>
                <a:tab pos="4164013" algn="l"/>
                <a:tab pos="4621213" algn="l"/>
                <a:tab pos="5078413" algn="l"/>
                <a:tab pos="5535613" algn="l"/>
                <a:tab pos="5992813" algn="l"/>
                <a:tab pos="6450013" algn="l"/>
                <a:tab pos="6907213" algn="l"/>
                <a:tab pos="7364413" algn="l"/>
                <a:tab pos="7821613" algn="l"/>
                <a:tab pos="8278813" algn="l"/>
                <a:tab pos="8736013" algn="l"/>
                <a:tab pos="9193213" algn="l"/>
              </a:tabLst>
              <a:defRPr/>
            </a:pPr>
            <a:r>
              <a:rPr lang="en-US" sz="2400" dirty="0">
                <a:solidFill>
                  <a:srgbClr val="002060"/>
                </a:solidFill>
                <a:latin typeface="Corbel" pitchFamily="32" charset="0"/>
              </a:rPr>
              <a:t>Comparison with observational data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 l="53999" r="4601" b="4001"/>
          <a:stretch>
            <a:fillRect/>
          </a:stretch>
        </p:blipFill>
        <p:spPr bwMode="auto">
          <a:xfrm>
            <a:off x="5004048" y="1692209"/>
            <a:ext cx="3960440" cy="516579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15639" t="23754" r="18514" b="14719"/>
          <a:stretch>
            <a:fillRect/>
          </a:stretch>
        </p:blipFill>
        <p:spPr bwMode="auto">
          <a:xfrm>
            <a:off x="179512" y="1700808"/>
            <a:ext cx="4824536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1214438"/>
            <a:ext cx="8215313" cy="544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5603" name="Text Box 2"/>
          <p:cNvSpPr txBox="1">
            <a:spLocks noChangeArrowheads="1"/>
          </p:cNvSpPr>
          <p:nvPr/>
        </p:nvSpPr>
        <p:spPr bwMode="auto">
          <a:xfrm>
            <a:off x="468313" y="260350"/>
            <a:ext cx="8318500" cy="7921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de-DE" sz="4000" dirty="0">
                <a:solidFill>
                  <a:schemeClr val="bg1"/>
                </a:solidFill>
                <a:latin typeface="Consolas" pitchFamily="49" charset="0"/>
              </a:rPr>
              <a:t>DU constraint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3"/>
          <p:cNvGraphicFramePr>
            <a:graphicFrameLocks noChangeAspect="1"/>
          </p:cNvGraphicFramePr>
          <p:nvPr/>
        </p:nvGraphicFramePr>
        <p:xfrm>
          <a:off x="1571625" y="1500188"/>
          <a:ext cx="6475413" cy="5003800"/>
        </p:xfrm>
        <a:graphic>
          <a:graphicData uri="http://schemas.openxmlformats.org/presentationml/2006/ole">
            <p:oleObj spid="_x0000_s254979" name="Acrobat Document" r:id="rId3" imgW="10060560" imgH="7774200" progId="">
              <p:embed/>
            </p:oleObj>
          </a:graphicData>
        </a:graphic>
      </p:graphicFrame>
      <p:sp>
        <p:nvSpPr>
          <p:cNvPr id="2051" name="Title 3"/>
          <p:cNvSpPr>
            <a:spLocks noGrp="1"/>
          </p:cNvSpPr>
          <p:nvPr>
            <p:ph type="title"/>
          </p:nvPr>
        </p:nvSpPr>
        <p:spPr>
          <a:xfrm>
            <a:off x="914400" y="214313"/>
            <a:ext cx="7300913" cy="1357312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 The Mass constraint and DU - onsets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"/>
          <p:cNvSpPr txBox="1">
            <a:spLocks noChangeArrowheads="1"/>
          </p:cNvSpPr>
          <p:nvPr/>
        </p:nvSpPr>
        <p:spPr bwMode="auto">
          <a:xfrm>
            <a:off x="914400" y="512763"/>
            <a:ext cx="7772400" cy="914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de-DE" sz="3600" dirty="0">
                <a:solidFill>
                  <a:schemeClr val="bg1"/>
                </a:solidFill>
                <a:latin typeface="Consolas" pitchFamily="49" charset="0"/>
              </a:rPr>
              <a:t>DU Problem &amp; Constraint</a:t>
            </a:r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773238"/>
            <a:ext cx="4032250" cy="4370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773238"/>
            <a:ext cx="3960812" cy="4386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457200" y="512763"/>
            <a:ext cx="8229600" cy="13128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000" dirty="0">
                <a:solidFill>
                  <a:schemeClr val="bg1"/>
                </a:solidFill>
                <a:latin typeface="Consolas" pitchFamily="49" charset="0"/>
              </a:rPr>
              <a:t>Medium Effects In Cooling Of Neutron Stars</a:t>
            </a: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65138" y="1770063"/>
            <a:ext cx="4038600" cy="23018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406400" indent="-339725">
              <a:spcBef>
                <a:spcPts val="700"/>
              </a:spcBef>
              <a:buClr>
                <a:srgbClr val="D6ECFF"/>
              </a:buClr>
              <a:buSzPct val="95000"/>
              <a:buFont typeface="Wingdings" charset="2"/>
              <a:buChar char=""/>
              <a:tabLst>
                <a:tab pos="406400" algn="l"/>
                <a:tab pos="863600" algn="l"/>
                <a:tab pos="1320800" algn="l"/>
                <a:tab pos="1778000" algn="l"/>
                <a:tab pos="2235200" algn="l"/>
                <a:tab pos="2692400" algn="l"/>
                <a:tab pos="3149600" algn="l"/>
                <a:tab pos="3606800" algn="l"/>
                <a:tab pos="4064000" algn="l"/>
                <a:tab pos="4521200" algn="l"/>
                <a:tab pos="4978400" algn="l"/>
                <a:tab pos="5435600" algn="l"/>
                <a:tab pos="5892800" algn="l"/>
                <a:tab pos="6350000" algn="l"/>
                <a:tab pos="6807200" algn="l"/>
                <a:tab pos="7264400" algn="l"/>
                <a:tab pos="7721600" algn="l"/>
                <a:tab pos="8178800" algn="l"/>
                <a:tab pos="8636000" algn="l"/>
                <a:tab pos="9093200" algn="l"/>
                <a:tab pos="9550400" algn="l"/>
              </a:tabLst>
              <a:defRPr/>
            </a:pP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Corbel" pitchFamily="32" charset="0"/>
                <a:ea typeface="Microsoft YaHei" charset="-122"/>
                <a:cs typeface="+mn-cs"/>
              </a:rPr>
              <a:t>Based on Fermi liquid theory </a:t>
            </a:r>
            <a:r>
              <a:rPr lang="da-DK" sz="2800" dirty="0">
                <a:solidFill>
                  <a:schemeClr val="accent4">
                    <a:lumMod val="50000"/>
                  </a:schemeClr>
                </a:solidFill>
                <a:latin typeface="Corbel" pitchFamily="32" charset="0"/>
                <a:ea typeface="Microsoft YaHei" charset="-122"/>
                <a:cs typeface="+mn-cs"/>
              </a:rPr>
              <a:t>( Landau (1956), Migdal (1967), Migdal et al. (1990))</a:t>
            </a:r>
          </a:p>
          <a:p>
            <a:pPr marL="406400" indent="-339725">
              <a:spcBef>
                <a:spcPts val="700"/>
              </a:spcBef>
              <a:buClr>
                <a:srgbClr val="D6ECFF"/>
              </a:buClr>
              <a:buSzPct val="95000"/>
              <a:buFont typeface="Wingdings" charset="2"/>
              <a:buChar char=""/>
              <a:tabLst>
                <a:tab pos="406400" algn="l"/>
                <a:tab pos="863600" algn="l"/>
                <a:tab pos="1320800" algn="l"/>
                <a:tab pos="1778000" algn="l"/>
                <a:tab pos="2235200" algn="l"/>
                <a:tab pos="2692400" algn="l"/>
                <a:tab pos="3149600" algn="l"/>
                <a:tab pos="3606800" algn="l"/>
                <a:tab pos="4064000" algn="l"/>
                <a:tab pos="4521200" algn="l"/>
                <a:tab pos="4978400" algn="l"/>
                <a:tab pos="5435600" algn="l"/>
                <a:tab pos="5892800" algn="l"/>
                <a:tab pos="6350000" algn="l"/>
                <a:tab pos="6807200" algn="l"/>
                <a:tab pos="7264400" algn="l"/>
                <a:tab pos="7721600" algn="l"/>
                <a:tab pos="8178800" algn="l"/>
                <a:tab pos="8636000" algn="l"/>
                <a:tab pos="9093200" algn="l"/>
                <a:tab pos="9550400" algn="l"/>
              </a:tabLst>
              <a:defRPr/>
            </a:pPr>
            <a:r>
              <a:rPr lang="da-DK" sz="2800" dirty="0">
                <a:solidFill>
                  <a:schemeClr val="accent4">
                    <a:lumMod val="50000"/>
                  </a:schemeClr>
                </a:solidFill>
                <a:latin typeface="Corbel" pitchFamily="32" charset="0"/>
                <a:ea typeface="Microsoft YaHei" charset="-122"/>
                <a:cs typeface="+mn-cs"/>
              </a:rPr>
              <a:t>MMU – insted  of  MU</a:t>
            </a:r>
          </a:p>
          <a:p>
            <a:pPr marL="406400" indent="-339725">
              <a:spcBef>
                <a:spcPts val="700"/>
              </a:spcBef>
              <a:buSzPct val="95000"/>
              <a:tabLst>
                <a:tab pos="406400" algn="l"/>
                <a:tab pos="863600" algn="l"/>
                <a:tab pos="1320800" algn="l"/>
                <a:tab pos="1778000" algn="l"/>
                <a:tab pos="2235200" algn="l"/>
                <a:tab pos="2692400" algn="l"/>
                <a:tab pos="3149600" algn="l"/>
                <a:tab pos="3606800" algn="l"/>
                <a:tab pos="4064000" algn="l"/>
                <a:tab pos="4521200" algn="l"/>
                <a:tab pos="4978400" algn="l"/>
                <a:tab pos="5435600" algn="l"/>
                <a:tab pos="5892800" algn="l"/>
                <a:tab pos="6350000" algn="l"/>
                <a:tab pos="6807200" algn="l"/>
                <a:tab pos="7264400" algn="l"/>
                <a:tab pos="7721600" algn="l"/>
                <a:tab pos="8178800" algn="l"/>
                <a:tab pos="8636000" algn="l"/>
                <a:tab pos="9093200" algn="l"/>
                <a:tab pos="9550400" algn="l"/>
              </a:tabLst>
              <a:defRPr/>
            </a:pPr>
            <a:endParaRPr lang="da-DK" sz="2800" dirty="0">
              <a:solidFill>
                <a:schemeClr val="accent4">
                  <a:lumMod val="50000"/>
                </a:schemeClr>
              </a:solidFill>
              <a:latin typeface="Corbel" pitchFamily="32" charset="0"/>
              <a:ea typeface="Microsoft YaHei" charset="-122"/>
              <a:cs typeface="+mn-cs"/>
            </a:endParaRP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4656138" y="1770063"/>
            <a:ext cx="4038600" cy="8731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406400" indent="-339725">
              <a:spcBef>
                <a:spcPts val="700"/>
              </a:spcBef>
              <a:buClr>
                <a:srgbClr val="D6ECFF"/>
              </a:buClr>
              <a:buSzPct val="95000"/>
              <a:buFont typeface="Wingdings" charset="2"/>
              <a:buChar char=""/>
              <a:tabLst>
                <a:tab pos="406400" algn="l"/>
                <a:tab pos="863600" algn="l"/>
                <a:tab pos="1320800" algn="l"/>
                <a:tab pos="1778000" algn="l"/>
                <a:tab pos="2235200" algn="l"/>
                <a:tab pos="2692400" algn="l"/>
                <a:tab pos="3149600" algn="l"/>
                <a:tab pos="3606800" algn="l"/>
                <a:tab pos="4064000" algn="l"/>
                <a:tab pos="4521200" algn="l"/>
                <a:tab pos="4978400" algn="l"/>
                <a:tab pos="5435600" algn="l"/>
                <a:tab pos="5892800" algn="l"/>
                <a:tab pos="6350000" algn="l"/>
                <a:tab pos="6807200" algn="l"/>
                <a:tab pos="7264400" algn="l"/>
                <a:tab pos="7721600" algn="l"/>
                <a:tab pos="8178800" algn="l"/>
                <a:tab pos="8636000" algn="l"/>
                <a:tab pos="9093200" algn="l"/>
                <a:tab pos="9550400" algn="l"/>
              </a:tabLst>
              <a:defRPr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orbel" pitchFamily="32" charset="0"/>
                <a:ea typeface="Microsoft YaHei" charset="-122"/>
                <a:cs typeface="+mn-cs"/>
              </a:rPr>
              <a:t>Main regulator in Minimal Cooling 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5" y="4071938"/>
            <a:ext cx="2714625" cy="1628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" y="5715000"/>
            <a:ext cx="3929062" cy="733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2714625"/>
            <a:ext cx="4143375" cy="1257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5" y="4000500"/>
            <a:ext cx="4071938" cy="2667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500"/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5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8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5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 additive="repl">
                                        <p:cTn id="28" dur="2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457200" y="512763"/>
            <a:ext cx="8229600" cy="13128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000" dirty="0">
                <a:solidFill>
                  <a:schemeClr val="bg1"/>
                </a:solidFill>
                <a:latin typeface="Consolas" pitchFamily="49" charset="0"/>
              </a:rPr>
              <a:t>Medium Effects In Cooling Of Neutron Stars</a:t>
            </a:r>
          </a:p>
        </p:txBody>
      </p:sp>
      <p:graphicFrame>
        <p:nvGraphicFramePr>
          <p:cNvPr id="103426" name="Object 2"/>
          <p:cNvGraphicFramePr>
            <a:graphicFrameLocks noChangeAspect="1"/>
          </p:cNvGraphicFramePr>
          <p:nvPr/>
        </p:nvGraphicFramePr>
        <p:xfrm>
          <a:off x="785786" y="2000240"/>
          <a:ext cx="7543800" cy="4429156"/>
        </p:xfrm>
        <a:graphic>
          <a:graphicData uri="http://schemas.openxmlformats.org/presentationml/2006/ole">
            <p:oleObj spid="_x0000_s312323" name="PDF" r:id="rId4" imgW="0" imgH="0" progId="FoxitReader.Document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457200" y="512763"/>
            <a:ext cx="8229600" cy="914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3600" dirty="0" err="1">
                <a:solidFill>
                  <a:schemeClr val="bg1"/>
                </a:solidFill>
                <a:latin typeface="Consolas" pitchFamily="49" charset="0"/>
              </a:rPr>
              <a:t>Tc</a:t>
            </a:r>
            <a:r>
              <a:rPr lang="en-US" sz="3600" dirty="0">
                <a:solidFill>
                  <a:schemeClr val="bg1"/>
                </a:solidFill>
                <a:latin typeface="Consolas" pitchFamily="49" charset="0"/>
              </a:rPr>
              <a:t> ‘Measurement’ From </a:t>
            </a:r>
            <a:r>
              <a:rPr lang="en-US" sz="3600" dirty="0" err="1">
                <a:solidFill>
                  <a:schemeClr val="bg1"/>
                </a:solidFill>
                <a:latin typeface="Consolas" pitchFamily="49" charset="0"/>
              </a:rPr>
              <a:t>Cas</a:t>
            </a:r>
            <a:r>
              <a:rPr lang="en-US" sz="3600" dirty="0">
                <a:solidFill>
                  <a:schemeClr val="bg1"/>
                </a:solidFill>
                <a:latin typeface="Consolas" pitchFamily="49" charset="0"/>
              </a:rPr>
              <a:t> A </a:t>
            </a: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465138" y="1714500"/>
            <a:ext cx="4038600" cy="3429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406400" indent="-339725">
              <a:spcBef>
                <a:spcPts val="700"/>
              </a:spcBef>
              <a:buClr>
                <a:srgbClr val="D6ECFF"/>
              </a:buClr>
              <a:buSzPct val="95000"/>
              <a:buFont typeface="Wingdings" charset="2"/>
              <a:buChar char=""/>
              <a:tabLst>
                <a:tab pos="406400" algn="l"/>
                <a:tab pos="863600" algn="l"/>
                <a:tab pos="1320800" algn="l"/>
                <a:tab pos="1778000" algn="l"/>
                <a:tab pos="2235200" algn="l"/>
                <a:tab pos="2692400" algn="l"/>
                <a:tab pos="3149600" algn="l"/>
                <a:tab pos="3606800" algn="l"/>
                <a:tab pos="4064000" algn="l"/>
                <a:tab pos="4521200" algn="l"/>
                <a:tab pos="4978400" algn="l"/>
                <a:tab pos="5435600" algn="l"/>
                <a:tab pos="5892800" algn="l"/>
                <a:tab pos="6350000" algn="l"/>
                <a:tab pos="6807200" algn="l"/>
                <a:tab pos="7264400" algn="l"/>
                <a:tab pos="7721600" algn="l"/>
                <a:tab pos="8178800" algn="l"/>
                <a:tab pos="8636000" algn="l"/>
                <a:tab pos="9093200" algn="l"/>
                <a:tab pos="9550400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Corbel" pitchFamily="32" charset="0"/>
                <a:ea typeface="Microsoft YaHei" charset="-122"/>
                <a:cs typeface="+mn-cs"/>
              </a:rPr>
              <a:t>Assumed to be a star with mass = </a:t>
            </a:r>
            <a:r>
              <a:rPr lang="en-US" sz="2400" dirty="0">
                <a:solidFill>
                  <a:srgbClr val="FF0000"/>
                </a:solidFill>
                <a:latin typeface="Corbel" pitchFamily="32" charset="0"/>
                <a:ea typeface="Microsoft YaHei" charset="-122"/>
                <a:cs typeface="+mn-cs"/>
              </a:rPr>
              <a:t>1.4 M⊙</a:t>
            </a:r>
            <a:r>
              <a:rPr lang="en-US" sz="2400" dirty="0">
                <a:solidFill>
                  <a:schemeClr val="tx2"/>
                </a:solidFill>
                <a:latin typeface="Corbel" pitchFamily="32" charset="0"/>
                <a:ea typeface="Microsoft YaHei" charset="-122"/>
                <a:cs typeface="+mn-cs"/>
              </a:rPr>
              <a:t> </a:t>
            </a:r>
          </a:p>
          <a:p>
            <a:pPr marL="406400" indent="-339725">
              <a:spcBef>
                <a:spcPts val="700"/>
              </a:spcBef>
              <a:buSzPct val="95000"/>
              <a:tabLst>
                <a:tab pos="406400" algn="l"/>
                <a:tab pos="863600" algn="l"/>
                <a:tab pos="1320800" algn="l"/>
                <a:tab pos="1778000" algn="l"/>
                <a:tab pos="2235200" algn="l"/>
                <a:tab pos="2692400" algn="l"/>
                <a:tab pos="3149600" algn="l"/>
                <a:tab pos="3606800" algn="l"/>
                <a:tab pos="4064000" algn="l"/>
                <a:tab pos="4521200" algn="l"/>
                <a:tab pos="4978400" algn="l"/>
                <a:tab pos="5435600" algn="l"/>
                <a:tab pos="5892800" algn="l"/>
                <a:tab pos="6350000" algn="l"/>
                <a:tab pos="6807200" algn="l"/>
                <a:tab pos="7264400" algn="l"/>
                <a:tab pos="7721600" algn="l"/>
                <a:tab pos="8178800" algn="l"/>
                <a:tab pos="8636000" algn="l"/>
                <a:tab pos="9093200" algn="l"/>
                <a:tab pos="9550400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Corbel" pitchFamily="32" charset="0"/>
                <a:ea typeface="Microsoft YaHei" charset="-122"/>
                <a:cs typeface="+mn-cs"/>
              </a:rPr>
              <a:t>from the APR </a:t>
            </a:r>
            <a:r>
              <a:rPr lang="en-US" sz="2400" dirty="0" err="1">
                <a:solidFill>
                  <a:schemeClr val="tx2"/>
                </a:solidFill>
                <a:latin typeface="Corbel" pitchFamily="32" charset="0"/>
                <a:ea typeface="Microsoft YaHei" charset="-122"/>
                <a:cs typeface="+mn-cs"/>
              </a:rPr>
              <a:t>EoS</a:t>
            </a:r>
            <a:endParaRPr lang="en-US" sz="2400" dirty="0">
              <a:solidFill>
                <a:schemeClr val="tx2"/>
              </a:solidFill>
              <a:latin typeface="Corbel" pitchFamily="32" charset="0"/>
              <a:ea typeface="Microsoft YaHei" charset="-122"/>
              <a:cs typeface="+mn-cs"/>
            </a:endParaRPr>
          </a:p>
          <a:p>
            <a:pPr marL="406400" indent="-339725">
              <a:spcBef>
                <a:spcPts val="700"/>
              </a:spcBef>
              <a:buClr>
                <a:srgbClr val="D6ECFF"/>
              </a:buClr>
              <a:buSzPct val="95000"/>
              <a:buFont typeface="Wingdings" charset="2"/>
              <a:buChar char=""/>
              <a:tabLst>
                <a:tab pos="406400" algn="l"/>
                <a:tab pos="863600" algn="l"/>
                <a:tab pos="1320800" algn="l"/>
                <a:tab pos="1778000" algn="l"/>
                <a:tab pos="2235200" algn="l"/>
                <a:tab pos="2692400" algn="l"/>
                <a:tab pos="3149600" algn="l"/>
                <a:tab pos="3606800" algn="l"/>
                <a:tab pos="4064000" algn="l"/>
                <a:tab pos="4521200" algn="l"/>
                <a:tab pos="4978400" algn="l"/>
                <a:tab pos="5435600" algn="l"/>
                <a:tab pos="5892800" algn="l"/>
                <a:tab pos="6350000" algn="l"/>
                <a:tab pos="6807200" algn="l"/>
                <a:tab pos="7264400" algn="l"/>
                <a:tab pos="7721600" algn="l"/>
                <a:tab pos="8178800" algn="l"/>
                <a:tab pos="8636000" algn="l"/>
                <a:tab pos="9093200" algn="l"/>
                <a:tab pos="9550400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Corbel" pitchFamily="32" charset="0"/>
                <a:ea typeface="Microsoft YaHei" charset="-122"/>
                <a:cs typeface="+mn-cs"/>
              </a:rPr>
              <a:t>Rapidly  cools at ages</a:t>
            </a:r>
          </a:p>
          <a:p>
            <a:pPr marL="406400" indent="-339725">
              <a:spcBef>
                <a:spcPts val="700"/>
              </a:spcBef>
              <a:buSzPct val="95000"/>
              <a:tabLst>
                <a:tab pos="406400" algn="l"/>
                <a:tab pos="863600" algn="l"/>
                <a:tab pos="1320800" algn="l"/>
                <a:tab pos="1778000" algn="l"/>
                <a:tab pos="2235200" algn="l"/>
                <a:tab pos="2692400" algn="l"/>
                <a:tab pos="3149600" algn="l"/>
                <a:tab pos="3606800" algn="l"/>
                <a:tab pos="4064000" algn="l"/>
                <a:tab pos="4521200" algn="l"/>
                <a:tab pos="4978400" algn="l"/>
                <a:tab pos="5435600" algn="l"/>
                <a:tab pos="5892800" algn="l"/>
                <a:tab pos="6350000" algn="l"/>
                <a:tab pos="6807200" algn="l"/>
                <a:tab pos="7264400" algn="l"/>
                <a:tab pos="7721600" algn="l"/>
                <a:tab pos="8178800" algn="l"/>
                <a:tab pos="8636000" algn="l"/>
                <a:tab pos="9093200" algn="l"/>
                <a:tab pos="9550400" algn="l"/>
              </a:tabLst>
              <a:defRPr/>
            </a:pPr>
            <a:r>
              <a:rPr lang="en-US" sz="2400" dirty="0">
                <a:solidFill>
                  <a:srgbClr val="FF0000"/>
                </a:solidFill>
                <a:latin typeface="Corbel" pitchFamily="32" charset="0"/>
                <a:ea typeface="Microsoft YaHei" charset="-122"/>
                <a:cs typeface="+mn-cs"/>
              </a:rPr>
              <a:t>∼ 30-100 yrs </a:t>
            </a:r>
            <a:r>
              <a:rPr lang="en-US" sz="2400" dirty="0">
                <a:solidFill>
                  <a:schemeClr val="tx2"/>
                </a:solidFill>
                <a:latin typeface="Corbel" pitchFamily="32" charset="0"/>
                <a:ea typeface="Microsoft YaHei" charset="-122"/>
                <a:cs typeface="+mn-cs"/>
              </a:rPr>
              <a:t>due to the thermal relaxation of the crust </a:t>
            </a:r>
          </a:p>
          <a:p>
            <a:pPr marL="406400" indent="-339725">
              <a:spcBef>
                <a:spcPts val="700"/>
              </a:spcBef>
              <a:buClr>
                <a:srgbClr val="D6ECFF"/>
              </a:buClr>
              <a:buSzPct val="95000"/>
              <a:buFont typeface="Wingdings" charset="2"/>
              <a:buChar char=""/>
              <a:tabLst>
                <a:tab pos="406400" algn="l"/>
                <a:tab pos="863600" algn="l"/>
                <a:tab pos="1320800" algn="l"/>
                <a:tab pos="1778000" algn="l"/>
                <a:tab pos="2235200" algn="l"/>
                <a:tab pos="2692400" algn="l"/>
                <a:tab pos="3149600" algn="l"/>
                <a:tab pos="3606800" algn="l"/>
                <a:tab pos="4064000" algn="l"/>
                <a:tab pos="4521200" algn="l"/>
                <a:tab pos="4978400" algn="l"/>
                <a:tab pos="5435600" algn="l"/>
                <a:tab pos="5892800" algn="l"/>
                <a:tab pos="6350000" algn="l"/>
                <a:tab pos="6807200" algn="l"/>
                <a:tab pos="7264400" algn="l"/>
                <a:tab pos="7721600" algn="l"/>
                <a:tab pos="8178800" algn="l"/>
                <a:tab pos="8636000" algn="l"/>
                <a:tab pos="9093200" algn="l"/>
                <a:tab pos="9550400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Corbel" pitchFamily="32" charset="0"/>
                <a:ea typeface="Microsoft YaHei" charset="-122"/>
                <a:cs typeface="+mn-cs"/>
              </a:rPr>
              <a:t>Mass dependence </a:t>
            </a:r>
          </a:p>
          <a:p>
            <a:pPr marL="406400" indent="-339725">
              <a:spcBef>
                <a:spcPts val="700"/>
              </a:spcBef>
              <a:buSzPct val="95000"/>
              <a:tabLst>
                <a:tab pos="406400" algn="l"/>
                <a:tab pos="863600" algn="l"/>
                <a:tab pos="1320800" algn="l"/>
                <a:tab pos="1778000" algn="l"/>
                <a:tab pos="2235200" algn="l"/>
                <a:tab pos="2692400" algn="l"/>
                <a:tab pos="3149600" algn="l"/>
                <a:tab pos="3606800" algn="l"/>
                <a:tab pos="4064000" algn="l"/>
                <a:tab pos="4521200" algn="l"/>
                <a:tab pos="4978400" algn="l"/>
                <a:tab pos="5435600" algn="l"/>
                <a:tab pos="5892800" algn="l"/>
                <a:tab pos="6350000" algn="l"/>
                <a:tab pos="6807200" algn="l"/>
                <a:tab pos="7264400" algn="l"/>
                <a:tab pos="7721600" algn="l"/>
                <a:tab pos="8178800" algn="l"/>
                <a:tab pos="8636000" algn="l"/>
                <a:tab pos="9093200" algn="l"/>
                <a:tab pos="9550400" algn="l"/>
              </a:tabLst>
              <a:defRPr/>
            </a:pPr>
            <a:endParaRPr lang="en-US" sz="2800" dirty="0">
              <a:solidFill>
                <a:srgbClr val="FFFFFF"/>
              </a:solidFill>
              <a:latin typeface="Corbel" pitchFamily="32" charset="0"/>
              <a:ea typeface="Microsoft YaHei" charset="-122"/>
              <a:cs typeface="+mn-cs"/>
            </a:endParaRPr>
          </a:p>
          <a:p>
            <a:pPr marL="406400" indent="-339725">
              <a:spcBef>
                <a:spcPts val="700"/>
              </a:spcBef>
              <a:buSzPct val="95000"/>
              <a:tabLst>
                <a:tab pos="406400" algn="l"/>
                <a:tab pos="863600" algn="l"/>
                <a:tab pos="1320800" algn="l"/>
                <a:tab pos="1778000" algn="l"/>
                <a:tab pos="2235200" algn="l"/>
                <a:tab pos="2692400" algn="l"/>
                <a:tab pos="3149600" algn="l"/>
                <a:tab pos="3606800" algn="l"/>
                <a:tab pos="4064000" algn="l"/>
                <a:tab pos="4521200" algn="l"/>
                <a:tab pos="4978400" algn="l"/>
                <a:tab pos="5435600" algn="l"/>
                <a:tab pos="5892800" algn="l"/>
                <a:tab pos="6350000" algn="l"/>
                <a:tab pos="6807200" algn="l"/>
                <a:tab pos="7264400" algn="l"/>
                <a:tab pos="7721600" algn="l"/>
                <a:tab pos="8178800" algn="l"/>
                <a:tab pos="8636000" algn="l"/>
                <a:tab pos="9093200" algn="l"/>
                <a:tab pos="9550400" algn="l"/>
              </a:tabLst>
              <a:defRPr/>
            </a:pPr>
            <a:endParaRPr lang="en-US" sz="2800" dirty="0">
              <a:solidFill>
                <a:srgbClr val="FFFFFF"/>
              </a:solidFill>
              <a:latin typeface="Corbel" pitchFamily="32" charset="0"/>
              <a:ea typeface="Microsoft YaHei" charset="-122"/>
              <a:cs typeface="+mn-cs"/>
            </a:endParaRPr>
          </a:p>
          <a:p>
            <a:pPr marL="406400" indent="-339725">
              <a:spcBef>
                <a:spcPts val="700"/>
              </a:spcBef>
              <a:buSzPct val="95000"/>
              <a:tabLst>
                <a:tab pos="406400" algn="l"/>
                <a:tab pos="863600" algn="l"/>
                <a:tab pos="1320800" algn="l"/>
                <a:tab pos="1778000" algn="l"/>
                <a:tab pos="2235200" algn="l"/>
                <a:tab pos="2692400" algn="l"/>
                <a:tab pos="3149600" algn="l"/>
                <a:tab pos="3606800" algn="l"/>
                <a:tab pos="4064000" algn="l"/>
                <a:tab pos="4521200" algn="l"/>
                <a:tab pos="4978400" algn="l"/>
                <a:tab pos="5435600" algn="l"/>
                <a:tab pos="5892800" algn="l"/>
                <a:tab pos="6350000" algn="l"/>
                <a:tab pos="6807200" algn="l"/>
                <a:tab pos="7264400" algn="l"/>
                <a:tab pos="7721600" algn="l"/>
                <a:tab pos="8178800" algn="l"/>
                <a:tab pos="8636000" algn="l"/>
                <a:tab pos="9093200" algn="l"/>
                <a:tab pos="9550400" algn="l"/>
              </a:tabLst>
              <a:defRPr/>
            </a:pPr>
            <a:endParaRPr lang="en-US" sz="2800" dirty="0">
              <a:solidFill>
                <a:srgbClr val="FFFFFF"/>
              </a:solidFill>
              <a:latin typeface="Corbel" pitchFamily="32" charset="0"/>
              <a:ea typeface="Microsoft YaHei" charset="-122"/>
              <a:cs typeface="+mn-cs"/>
            </a:endParaRPr>
          </a:p>
          <a:p>
            <a:pPr marL="406400" indent="-339725">
              <a:spcBef>
                <a:spcPts val="700"/>
              </a:spcBef>
              <a:buSzPct val="95000"/>
              <a:tabLst>
                <a:tab pos="406400" algn="l"/>
                <a:tab pos="863600" algn="l"/>
                <a:tab pos="1320800" algn="l"/>
                <a:tab pos="1778000" algn="l"/>
                <a:tab pos="2235200" algn="l"/>
                <a:tab pos="2692400" algn="l"/>
                <a:tab pos="3149600" algn="l"/>
                <a:tab pos="3606800" algn="l"/>
                <a:tab pos="4064000" algn="l"/>
                <a:tab pos="4521200" algn="l"/>
                <a:tab pos="4978400" algn="l"/>
                <a:tab pos="5435600" algn="l"/>
                <a:tab pos="5892800" algn="l"/>
                <a:tab pos="6350000" algn="l"/>
                <a:tab pos="6807200" algn="l"/>
                <a:tab pos="7264400" algn="l"/>
                <a:tab pos="7721600" algn="l"/>
                <a:tab pos="8178800" algn="l"/>
                <a:tab pos="8636000" algn="l"/>
                <a:tab pos="9093200" algn="l"/>
                <a:tab pos="9550400" algn="l"/>
              </a:tabLst>
              <a:defRPr/>
            </a:pPr>
            <a:endParaRPr lang="en-US" sz="2800" dirty="0">
              <a:solidFill>
                <a:srgbClr val="FFFFFF"/>
              </a:solidFill>
              <a:latin typeface="Corbel" pitchFamily="32" charset="0"/>
              <a:ea typeface="Microsoft YaHei" charset="-122"/>
              <a:cs typeface="+mn-cs"/>
            </a:endParaRPr>
          </a:p>
          <a:p>
            <a:pPr marL="406400" indent="-339725">
              <a:spcBef>
                <a:spcPts val="700"/>
              </a:spcBef>
              <a:buSzPct val="95000"/>
              <a:tabLst>
                <a:tab pos="406400" algn="l"/>
                <a:tab pos="863600" algn="l"/>
                <a:tab pos="1320800" algn="l"/>
                <a:tab pos="1778000" algn="l"/>
                <a:tab pos="2235200" algn="l"/>
                <a:tab pos="2692400" algn="l"/>
                <a:tab pos="3149600" algn="l"/>
                <a:tab pos="3606800" algn="l"/>
                <a:tab pos="4064000" algn="l"/>
                <a:tab pos="4521200" algn="l"/>
                <a:tab pos="4978400" algn="l"/>
                <a:tab pos="5435600" algn="l"/>
                <a:tab pos="5892800" algn="l"/>
                <a:tab pos="6350000" algn="l"/>
                <a:tab pos="6807200" algn="l"/>
                <a:tab pos="7264400" algn="l"/>
                <a:tab pos="7721600" algn="l"/>
                <a:tab pos="8178800" algn="l"/>
                <a:tab pos="8636000" algn="l"/>
                <a:tab pos="9093200" algn="l"/>
                <a:tab pos="9550400" algn="l"/>
              </a:tabLst>
              <a:defRPr/>
            </a:pPr>
            <a:endParaRPr lang="en-US" sz="2800" dirty="0">
              <a:solidFill>
                <a:srgbClr val="FFFFFF"/>
              </a:solidFill>
              <a:latin typeface="Corbel" pitchFamily="32" charset="0"/>
              <a:ea typeface="Microsoft YaHei" charset="-122"/>
              <a:cs typeface="+mn-cs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656138" y="1785938"/>
            <a:ext cx="4268787" cy="2995612"/>
            <a:chOff x="2933" y="1125"/>
            <a:chExt cx="2689" cy="1887"/>
          </a:xfrm>
        </p:grpSpPr>
        <p:pic>
          <p:nvPicPr>
            <p:cNvPr id="4711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33" y="1125"/>
              <a:ext cx="2689" cy="188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47113" name="Text Box 5"/>
            <p:cNvSpPr txBox="1">
              <a:spLocks noChangeArrowheads="1"/>
            </p:cNvSpPr>
            <p:nvPr/>
          </p:nvSpPr>
          <p:spPr bwMode="auto">
            <a:xfrm>
              <a:off x="2933" y="1125"/>
              <a:ext cx="2689" cy="188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en-US"/>
            </a:p>
          </p:txBody>
        </p:sp>
      </p:grpSp>
      <p:sp>
        <p:nvSpPr>
          <p:cNvPr id="29701" name="Rectangle 6"/>
          <p:cNvSpPr>
            <a:spLocks noChangeArrowheads="1"/>
          </p:cNvSpPr>
          <p:nvPr/>
        </p:nvSpPr>
        <p:spPr bwMode="auto">
          <a:xfrm>
            <a:off x="4143375" y="5781675"/>
            <a:ext cx="4929188" cy="6477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411163" indent="-338138">
              <a:spcBef>
                <a:spcPts val="700"/>
              </a:spcBef>
              <a:buSzPct val="95000"/>
              <a:tabLst>
                <a:tab pos="411163" algn="l"/>
                <a:tab pos="868363" algn="l"/>
                <a:tab pos="1325563" algn="l"/>
                <a:tab pos="1782763" algn="l"/>
                <a:tab pos="2239963" algn="l"/>
                <a:tab pos="2697163" algn="l"/>
                <a:tab pos="3154363" algn="l"/>
                <a:tab pos="3611563" algn="l"/>
                <a:tab pos="4068763" algn="l"/>
                <a:tab pos="4525963" algn="l"/>
                <a:tab pos="4983163" algn="l"/>
                <a:tab pos="5440363" algn="l"/>
                <a:tab pos="5897563" algn="l"/>
                <a:tab pos="6354763" algn="l"/>
                <a:tab pos="6811963" algn="l"/>
                <a:tab pos="7269163" algn="l"/>
                <a:tab pos="7726363" algn="l"/>
                <a:tab pos="8183563" algn="l"/>
                <a:tab pos="8640763" algn="l"/>
                <a:tab pos="9097963" algn="l"/>
                <a:tab pos="9555163" algn="l"/>
              </a:tabLst>
              <a:defRPr/>
            </a:pPr>
            <a:r>
              <a:rPr lang="en-US" sz="1800" dirty="0">
                <a:solidFill>
                  <a:srgbClr val="002060"/>
                </a:solidFill>
                <a:latin typeface="Courier New" pitchFamily="49" charset="0"/>
                <a:ea typeface="Microsoft YaHei" charset="-122"/>
                <a:cs typeface="Courier New" pitchFamily="49" charset="0"/>
              </a:rPr>
              <a:t>Page, </a:t>
            </a:r>
            <a:r>
              <a:rPr lang="en-US" sz="1800" dirty="0" err="1">
                <a:solidFill>
                  <a:srgbClr val="002060"/>
                </a:solidFill>
                <a:latin typeface="Courier New" pitchFamily="49" charset="0"/>
                <a:ea typeface="Microsoft YaHei" charset="-122"/>
                <a:cs typeface="Courier New" pitchFamily="49" charset="0"/>
              </a:rPr>
              <a:t>Lattimer</a:t>
            </a:r>
            <a:r>
              <a:rPr lang="en-US" sz="1800" dirty="0">
                <a:solidFill>
                  <a:srgbClr val="002060"/>
                </a:solidFill>
                <a:latin typeface="Courier New" pitchFamily="49" charset="0"/>
                <a:ea typeface="Microsoft YaHei" charset="-122"/>
                <a:cs typeface="Courier New" pitchFamily="49" charset="0"/>
              </a:rPr>
              <a:t>, </a:t>
            </a:r>
            <a:r>
              <a:rPr lang="en-US" sz="1800" dirty="0" err="1">
                <a:solidFill>
                  <a:srgbClr val="002060"/>
                </a:solidFill>
                <a:latin typeface="Courier New" pitchFamily="49" charset="0"/>
                <a:ea typeface="Microsoft YaHei" charset="-122"/>
                <a:cs typeface="Courier New" pitchFamily="49" charset="0"/>
              </a:rPr>
              <a:t>Prakash</a:t>
            </a:r>
            <a:r>
              <a:rPr lang="en-US" sz="1800" dirty="0">
                <a:solidFill>
                  <a:srgbClr val="002060"/>
                </a:solidFill>
                <a:latin typeface="Courier New" pitchFamily="49" charset="0"/>
                <a:ea typeface="Microsoft YaHei" charset="-122"/>
                <a:cs typeface="Courier New" pitchFamily="49" charset="0"/>
              </a:rPr>
              <a:t>, &amp; Steiner </a:t>
            </a:r>
            <a:r>
              <a:rPr lang="en-US" sz="1800" dirty="0">
                <a:solidFill>
                  <a:schemeClr val="tx1"/>
                </a:solidFill>
                <a:ea typeface="Microsoft YaHei" charset="-122"/>
                <a:cs typeface="+mn-cs"/>
              </a:rPr>
              <a:t>Phys.Rev.Lett.106:081101,2011 </a:t>
            </a:r>
          </a:p>
        </p:txBody>
      </p:sp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2925" y="1714500"/>
            <a:ext cx="4791075" cy="3500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" y="5149850"/>
            <a:ext cx="3643313" cy="1422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0" dur="500"/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8" dur="500"/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1" dur="500"/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6" dur="500"/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457200" y="512763"/>
            <a:ext cx="8229600" cy="10588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3600" dirty="0">
                <a:solidFill>
                  <a:schemeClr val="bg1"/>
                </a:solidFill>
                <a:latin typeface="Consolas" pitchFamily="49" charset="0"/>
              </a:rPr>
              <a:t>Influence Of SC On Luminosity</a:t>
            </a:r>
          </a:p>
        </p:txBody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465138" y="1770063"/>
            <a:ext cx="4038600" cy="25161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pPr marL="406400" indent="-339725">
              <a:spcBef>
                <a:spcPts val="700"/>
              </a:spcBef>
              <a:buClr>
                <a:srgbClr val="D6ECFF"/>
              </a:buClr>
              <a:buSzPct val="95000"/>
              <a:buFont typeface="Wingdings" charset="2"/>
              <a:buChar char=""/>
              <a:tabLst>
                <a:tab pos="406400" algn="l"/>
                <a:tab pos="863600" algn="l"/>
                <a:tab pos="1320800" algn="l"/>
                <a:tab pos="1778000" algn="l"/>
                <a:tab pos="2235200" algn="l"/>
                <a:tab pos="2692400" algn="l"/>
                <a:tab pos="3149600" algn="l"/>
                <a:tab pos="3606800" algn="l"/>
                <a:tab pos="4064000" algn="l"/>
                <a:tab pos="4521200" algn="l"/>
                <a:tab pos="4978400" algn="l"/>
                <a:tab pos="5435600" algn="l"/>
                <a:tab pos="5892800" algn="l"/>
                <a:tab pos="6350000" algn="l"/>
                <a:tab pos="6807200" algn="l"/>
                <a:tab pos="7264400" algn="l"/>
                <a:tab pos="7721600" algn="l"/>
                <a:tab pos="8178800" algn="l"/>
                <a:tab pos="8636000" algn="l"/>
                <a:tab pos="9093200" algn="l"/>
                <a:tab pos="9550400" algn="l"/>
              </a:tabLst>
              <a:defRPr/>
            </a:pPr>
            <a:r>
              <a:rPr lang="en-US" sz="2800" dirty="0">
                <a:solidFill>
                  <a:srgbClr val="FFFFFF"/>
                </a:solidFill>
                <a:latin typeface="Corbel" pitchFamily="32" charset="0"/>
                <a:ea typeface="Microsoft YaHei" charset="-122"/>
                <a:cs typeface="+mn-cs"/>
              </a:rPr>
              <a:t>Critical temperature, </a:t>
            </a:r>
            <a:r>
              <a:rPr lang="en-US" sz="2800" dirty="0" err="1">
                <a:solidFill>
                  <a:srgbClr val="EA157A"/>
                </a:solidFill>
                <a:latin typeface="Corbel" pitchFamily="32" charset="0"/>
                <a:ea typeface="Microsoft YaHei" charset="-122"/>
                <a:cs typeface="+mn-cs"/>
              </a:rPr>
              <a:t>Tc</a:t>
            </a:r>
            <a:r>
              <a:rPr lang="en-US" sz="2800" dirty="0">
                <a:solidFill>
                  <a:srgbClr val="FFFFFF"/>
                </a:solidFill>
                <a:latin typeface="Corbel" pitchFamily="32" charset="0"/>
                <a:ea typeface="Microsoft YaHei" charset="-122"/>
                <a:cs typeface="+mn-cs"/>
              </a:rPr>
              <a:t>, for the proton </a:t>
            </a:r>
            <a:r>
              <a:rPr lang="en-US" sz="2800" dirty="0">
                <a:solidFill>
                  <a:srgbClr val="007EEA"/>
                </a:solidFill>
                <a:latin typeface="Corbel" pitchFamily="32" charset="0"/>
                <a:ea typeface="Microsoft YaHei" charset="-122"/>
                <a:cs typeface="+mn-cs"/>
              </a:rPr>
              <a:t>1S0</a:t>
            </a:r>
            <a:r>
              <a:rPr lang="en-US" sz="2800" dirty="0">
                <a:solidFill>
                  <a:srgbClr val="FFFFFF"/>
                </a:solidFill>
                <a:latin typeface="Corbel" pitchFamily="32" charset="0"/>
                <a:ea typeface="Microsoft YaHei" charset="-122"/>
                <a:cs typeface="+mn-cs"/>
              </a:rPr>
              <a:t> and neutron </a:t>
            </a:r>
            <a:r>
              <a:rPr lang="en-US" sz="2800" dirty="0">
                <a:solidFill>
                  <a:srgbClr val="007EEA"/>
                </a:solidFill>
                <a:latin typeface="Corbel" pitchFamily="32" charset="0"/>
                <a:ea typeface="Microsoft YaHei" charset="-122"/>
                <a:cs typeface="+mn-cs"/>
              </a:rPr>
              <a:t>3P2</a:t>
            </a:r>
            <a:r>
              <a:rPr lang="en-US" sz="2800" dirty="0">
                <a:solidFill>
                  <a:srgbClr val="FFFFFF"/>
                </a:solidFill>
                <a:latin typeface="Corbel" pitchFamily="32" charset="0"/>
                <a:ea typeface="Microsoft YaHei" charset="-122"/>
                <a:cs typeface="+mn-cs"/>
              </a:rPr>
              <a:t> gaps, used in </a:t>
            </a:r>
            <a:r>
              <a:rPr lang="en-US" dirty="0">
                <a:solidFill>
                  <a:srgbClr val="5FA326"/>
                </a:solidFill>
                <a:latin typeface="Corbel" pitchFamily="32" charset="0"/>
                <a:ea typeface="Microsoft YaHei" charset="-122"/>
                <a:cs typeface="+mn-cs"/>
              </a:rPr>
              <a:t>PAGE, LATTIMER, PRAKASH, &amp; STEINER </a:t>
            </a:r>
            <a:r>
              <a:rPr lang="en-US" dirty="0">
                <a:solidFill>
                  <a:srgbClr val="FFFFFF"/>
                </a:solidFill>
                <a:latin typeface="Corbel" pitchFamily="32" charset="0"/>
                <a:ea typeface="Microsoft YaHei" charset="-122"/>
                <a:cs typeface="+mn-cs"/>
              </a:rPr>
              <a:t>Astrophys.J.707:1131 (2009)</a:t>
            </a:r>
          </a:p>
          <a:p>
            <a:pPr marL="406400" indent="-339725">
              <a:spcBef>
                <a:spcPts val="700"/>
              </a:spcBef>
              <a:buSzPct val="95000"/>
              <a:tabLst>
                <a:tab pos="406400" algn="l"/>
                <a:tab pos="863600" algn="l"/>
                <a:tab pos="1320800" algn="l"/>
                <a:tab pos="1778000" algn="l"/>
                <a:tab pos="2235200" algn="l"/>
                <a:tab pos="2692400" algn="l"/>
                <a:tab pos="3149600" algn="l"/>
                <a:tab pos="3606800" algn="l"/>
                <a:tab pos="4064000" algn="l"/>
                <a:tab pos="4521200" algn="l"/>
                <a:tab pos="4978400" algn="l"/>
                <a:tab pos="5435600" algn="l"/>
                <a:tab pos="5892800" algn="l"/>
                <a:tab pos="6350000" algn="l"/>
                <a:tab pos="6807200" algn="l"/>
                <a:tab pos="7264400" algn="l"/>
                <a:tab pos="7721600" algn="l"/>
                <a:tab pos="8178800" algn="l"/>
                <a:tab pos="8636000" algn="l"/>
                <a:tab pos="9093200" algn="l"/>
                <a:tab pos="9550400" algn="l"/>
              </a:tabLst>
              <a:defRPr/>
            </a:pPr>
            <a:endParaRPr lang="en-US" dirty="0">
              <a:solidFill>
                <a:srgbClr val="FFFFFF"/>
              </a:solidFill>
              <a:latin typeface="Corbel" pitchFamily="32" charset="0"/>
              <a:ea typeface="Microsoft YaHei" charset="-122"/>
              <a:cs typeface="+mn-cs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643063"/>
            <a:ext cx="4000500" cy="2428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14375" y="4357688"/>
            <a:ext cx="8139113" cy="2281237"/>
            <a:chOff x="450" y="2745"/>
            <a:chExt cx="5127" cy="1437"/>
          </a:xfrm>
        </p:grpSpPr>
        <p:pic>
          <p:nvPicPr>
            <p:cNvPr id="46086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0" y="2745"/>
              <a:ext cx="5127" cy="14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46087" name="Text Box 6"/>
            <p:cNvSpPr txBox="1">
              <a:spLocks noChangeArrowheads="1"/>
            </p:cNvSpPr>
            <p:nvPr/>
          </p:nvSpPr>
          <p:spPr bwMode="auto">
            <a:xfrm>
              <a:off x="450" y="2745"/>
              <a:ext cx="5127" cy="14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 additive="repl">
                                        <p:cTn id="10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088" y="2786063"/>
            <a:ext cx="4106862" cy="3375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1747" name="Text Box 2"/>
          <p:cNvSpPr txBox="1">
            <a:spLocks noChangeArrowheads="1"/>
          </p:cNvSpPr>
          <p:nvPr/>
        </p:nvSpPr>
        <p:spPr bwMode="auto">
          <a:xfrm>
            <a:off x="706438" y="1530350"/>
            <a:ext cx="4008437" cy="11128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82440" rIns="90000" bIns="0"/>
          <a:lstStyle/>
          <a:p>
            <a:pPr marL="53975">
              <a:spcBef>
                <a:spcPts val="700"/>
              </a:spcBef>
              <a:buSzPct val="95000"/>
              <a:tabLst>
                <a:tab pos="53975" algn="l"/>
                <a:tab pos="511175" algn="l"/>
                <a:tab pos="968375" algn="l"/>
                <a:tab pos="1425575" algn="l"/>
                <a:tab pos="1882775" algn="l"/>
                <a:tab pos="2339975" algn="l"/>
                <a:tab pos="2797175" algn="l"/>
                <a:tab pos="3254375" algn="l"/>
                <a:tab pos="3711575" algn="l"/>
                <a:tab pos="4168775" algn="l"/>
                <a:tab pos="4625975" algn="l"/>
                <a:tab pos="5083175" algn="l"/>
                <a:tab pos="5540375" algn="l"/>
                <a:tab pos="5997575" algn="l"/>
                <a:tab pos="6454775" algn="l"/>
                <a:tab pos="6911975" algn="l"/>
                <a:tab pos="7369175" algn="l"/>
                <a:tab pos="7826375" algn="l"/>
                <a:tab pos="8283575" algn="l"/>
                <a:tab pos="8740775" algn="l"/>
                <a:tab pos="9197975" algn="l"/>
              </a:tabLst>
              <a:defRPr/>
            </a:pPr>
            <a:r>
              <a:rPr lang="en-US" dirty="0">
                <a:solidFill>
                  <a:schemeClr val="tx2"/>
                </a:solidFill>
                <a:latin typeface="Corbel" pitchFamily="32" charset="0"/>
                <a:ea typeface="Microsoft YaHei" charset="-122"/>
                <a:cs typeface="+mn-cs"/>
              </a:rPr>
              <a:t>AV18 gaps, pi-condensate, without suppression of 3P2 neutron pairing -  Enhanced PBF process</a:t>
            </a:r>
          </a:p>
        </p:txBody>
      </p:sp>
      <p:sp>
        <p:nvSpPr>
          <p:cNvPr id="31748" name="Text Box 3"/>
          <p:cNvSpPr txBox="1">
            <a:spLocks noChangeArrowheads="1"/>
          </p:cNvSpPr>
          <p:nvPr/>
        </p:nvSpPr>
        <p:spPr bwMode="auto">
          <a:xfrm>
            <a:off x="706438" y="260350"/>
            <a:ext cx="8156575" cy="12398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64080" rIns="90000" bIns="46800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de-DE" sz="3800" dirty="0">
                <a:solidFill>
                  <a:schemeClr val="bg1"/>
                </a:solidFill>
                <a:latin typeface="Consolas" pitchFamily="49" charset="0"/>
              </a:rPr>
              <a:t>Anomalies </a:t>
            </a:r>
            <a:r>
              <a:rPr lang="de-DE" sz="3600" dirty="0">
                <a:solidFill>
                  <a:schemeClr val="bg1"/>
                </a:solidFill>
                <a:latin typeface="Consolas" pitchFamily="49" charset="0"/>
              </a:rPr>
              <a:t>Because</a:t>
            </a:r>
            <a:r>
              <a:rPr lang="de-DE" sz="3800" dirty="0">
                <a:solidFill>
                  <a:schemeClr val="bg1"/>
                </a:solidFill>
                <a:latin typeface="Consolas" pitchFamily="49" charset="0"/>
              </a:rPr>
              <a:t> Of PBF </a:t>
            </a:r>
            <a:r>
              <a:rPr lang="de-DE" sz="3600" dirty="0">
                <a:solidFill>
                  <a:schemeClr val="bg1"/>
                </a:solidFill>
                <a:latin typeface="Consolas" pitchFamily="49" charset="0"/>
              </a:rPr>
              <a:t>Proccess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88" y="2608263"/>
            <a:ext cx="3929062" cy="3571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5000625" y="1785938"/>
            <a:ext cx="3857625" cy="7096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dirty="0">
                <a:solidFill>
                  <a:srgbClr val="FFFFFF"/>
                </a:solidFill>
                <a:ea typeface="Microsoft YaHei" charset="-122"/>
                <a:cs typeface="+mn-cs"/>
              </a:rPr>
              <a:t> </a:t>
            </a:r>
            <a:r>
              <a:rPr lang="en-US" dirty="0">
                <a:solidFill>
                  <a:schemeClr val="tx2"/>
                </a:solidFill>
                <a:ea typeface="Microsoft YaHei" charset="-122"/>
                <a:cs typeface="+mn-cs"/>
              </a:rPr>
              <a:t>The gaps from Yakovlev at al. (2003)</a:t>
            </a:r>
          </a:p>
        </p:txBody>
      </p:sp>
      <p:sp>
        <p:nvSpPr>
          <p:cNvPr id="31751" name="Text Box 6"/>
          <p:cNvSpPr txBox="1">
            <a:spLocks noChangeArrowheads="1"/>
          </p:cNvSpPr>
          <p:nvPr/>
        </p:nvSpPr>
        <p:spPr bwMode="auto">
          <a:xfrm>
            <a:off x="884238" y="6215063"/>
            <a:ext cx="6408737" cy="3984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ea typeface="Microsoft YaHei" charset="-122"/>
                <a:cs typeface="+mn-cs"/>
              </a:rPr>
              <a:t>Grigorian, Voskresensky  Astron.Astrophys. 444 (2005)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56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900" decel="1000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" dur="1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900" decel="100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itle 1"/>
          <p:cNvSpPr>
            <a:spLocks noGrp="1"/>
          </p:cNvSpPr>
          <p:nvPr>
            <p:ph type="title"/>
          </p:nvPr>
        </p:nvSpPr>
        <p:spPr>
          <a:xfrm>
            <a:off x="914400" y="285750"/>
            <a:ext cx="8015288" cy="1000125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Contributions To Luminosities</a:t>
            </a:r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500063" y="1643063"/>
          <a:ext cx="4071937" cy="5000625"/>
        </p:xfrm>
        <a:graphic>
          <a:graphicData uri="http://schemas.openxmlformats.org/presentationml/2006/ole">
            <p:oleObj spid="_x0000_s9220" name="Acrobat Document" r:id="rId3" imgW="10060560" imgH="7774200" progId="">
              <p:embed/>
            </p:oleObj>
          </a:graphicData>
        </a:graphic>
      </p:graphicFrame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4857750" y="1714500"/>
          <a:ext cx="4000500" cy="4929188"/>
        </p:xfrm>
        <a:graphic>
          <a:graphicData uri="http://schemas.openxmlformats.org/presentationml/2006/ole">
            <p:oleObj spid="_x0000_s9221" name="Acrobat Document" r:id="rId4" imgW="10060560" imgH="7774200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1"/>
          <p:cNvSpPr txBox="1">
            <a:spLocks noChangeArrowheads="1"/>
          </p:cNvSpPr>
          <p:nvPr/>
        </p:nvSpPr>
        <p:spPr bwMode="auto">
          <a:xfrm>
            <a:off x="914400" y="512763"/>
            <a:ext cx="7772400" cy="9477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2800" dirty="0">
                <a:solidFill>
                  <a:schemeClr val="bg1"/>
                </a:solidFill>
                <a:latin typeface="Consolas" pitchFamily="49" charset="0"/>
              </a:rPr>
              <a:t>The Influence Of A Change Of The Heat Conductivity On The Scenario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85813" y="1643063"/>
            <a:ext cx="7639050" cy="4424362"/>
            <a:chOff x="495" y="1035"/>
            <a:chExt cx="4812" cy="2787"/>
          </a:xfrm>
        </p:grpSpPr>
        <p:pic>
          <p:nvPicPr>
            <p:cNvPr id="3789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5" y="1035"/>
              <a:ext cx="4812" cy="278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37894" name="Text Box 4"/>
            <p:cNvSpPr txBox="1">
              <a:spLocks noChangeArrowheads="1"/>
            </p:cNvSpPr>
            <p:nvPr/>
          </p:nvSpPr>
          <p:spPr bwMode="auto">
            <a:xfrm>
              <a:off x="495" y="1035"/>
              <a:ext cx="4812" cy="278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en-US"/>
            </a:p>
          </p:txBody>
        </p:sp>
      </p:grpSp>
      <p:sp>
        <p:nvSpPr>
          <p:cNvPr id="37892" name="Text Box 5"/>
          <p:cNvSpPr txBox="1">
            <a:spLocks noChangeArrowheads="1"/>
          </p:cNvSpPr>
          <p:nvPr/>
        </p:nvSpPr>
        <p:spPr bwMode="auto">
          <a:xfrm>
            <a:off x="1255713" y="6243638"/>
            <a:ext cx="7064375" cy="398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pt-BR" b="1">
                <a:solidFill>
                  <a:srgbClr val="8BE6FF"/>
                </a:solidFill>
              </a:rPr>
              <a:t>Blaschke, Grigorian, Voskresensky, A&amp; A </a:t>
            </a:r>
            <a:r>
              <a:rPr lang="en-US" b="1">
                <a:solidFill>
                  <a:srgbClr val="8BE6FF"/>
                </a:solidFill>
              </a:rPr>
              <a:t>424, 979 (2004)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 noChangeArrowheads="1"/>
          </p:cNvSpPr>
          <p:nvPr/>
        </p:nvSpPr>
        <p:spPr bwMode="auto">
          <a:xfrm>
            <a:off x="714375" y="285750"/>
            <a:ext cx="8215313" cy="12080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64080" rIns="90000" bIns="46800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de-DE" sz="4000" dirty="0">
                <a:solidFill>
                  <a:schemeClr val="bg1"/>
                </a:solidFill>
                <a:latin typeface="Consolas" pitchFamily="49" charset="0"/>
              </a:rPr>
              <a:t>Phase </a:t>
            </a:r>
            <a:r>
              <a:rPr lang="de-DE" sz="3200" dirty="0">
                <a:solidFill>
                  <a:schemeClr val="bg1"/>
                </a:solidFill>
                <a:latin typeface="Consolas" pitchFamily="49" charset="0"/>
              </a:rPr>
              <a:t>Diagramm &amp; Cooling Simulation</a:t>
            </a:r>
          </a:p>
        </p:txBody>
      </p:sp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395536" y="1772816"/>
            <a:ext cx="8496944" cy="41559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82440" rIns="90000" bIns="0"/>
          <a:lstStyle/>
          <a:p>
            <a:pPr marL="49213">
              <a:spcBef>
                <a:spcPts val="700"/>
              </a:spcBef>
              <a:buClr>
                <a:srgbClr val="D6ECFF"/>
              </a:buClr>
              <a:buSzPct val="95000"/>
              <a:buFont typeface="Wingdings" charset="2"/>
              <a:buChar char=""/>
              <a:tabLst>
                <a:tab pos="49213" algn="l"/>
                <a:tab pos="506413" algn="l"/>
                <a:tab pos="963613" algn="l"/>
                <a:tab pos="1420813" algn="l"/>
                <a:tab pos="1878013" algn="l"/>
                <a:tab pos="2335213" algn="l"/>
                <a:tab pos="2792413" algn="l"/>
                <a:tab pos="3249613" algn="l"/>
                <a:tab pos="3706813" algn="l"/>
                <a:tab pos="4164013" algn="l"/>
                <a:tab pos="4621213" algn="l"/>
                <a:tab pos="5078413" algn="l"/>
                <a:tab pos="5535613" algn="l"/>
                <a:tab pos="5992813" algn="l"/>
                <a:tab pos="6450013" algn="l"/>
                <a:tab pos="6907213" algn="l"/>
                <a:tab pos="7364413" algn="l"/>
                <a:tab pos="7821613" algn="l"/>
                <a:tab pos="8278813" algn="l"/>
                <a:tab pos="8736013" algn="l"/>
                <a:tab pos="9193213" algn="l"/>
              </a:tabLst>
              <a:defRPr/>
            </a:pPr>
            <a:r>
              <a:rPr lang="en-US" sz="2400" dirty="0">
                <a:solidFill>
                  <a:srgbClr val="002060"/>
                </a:solidFill>
                <a:latin typeface="Corbel" pitchFamily="32" charset="0"/>
              </a:rPr>
              <a:t>Description of the stellar matter  - local properties (</a:t>
            </a:r>
            <a:r>
              <a:rPr lang="en-US" sz="2400" dirty="0" err="1">
                <a:solidFill>
                  <a:srgbClr val="002060"/>
                </a:solidFill>
                <a:latin typeface="Corbel" pitchFamily="32" charset="0"/>
              </a:rPr>
              <a:t>EoS</a:t>
            </a:r>
            <a:r>
              <a:rPr lang="en-US" sz="2400" dirty="0">
                <a:solidFill>
                  <a:srgbClr val="002060"/>
                </a:solidFill>
                <a:latin typeface="Corbel" pitchFamily="32" charset="0"/>
              </a:rPr>
              <a:t> of super-dense matter)</a:t>
            </a:r>
          </a:p>
          <a:p>
            <a:pPr marL="49213">
              <a:spcBef>
                <a:spcPts val="700"/>
              </a:spcBef>
              <a:buClr>
                <a:srgbClr val="D6ECFF"/>
              </a:buClr>
              <a:buSzPct val="95000"/>
              <a:buFont typeface="Wingdings" charset="2"/>
              <a:buChar char=""/>
              <a:tabLst>
                <a:tab pos="49213" algn="l"/>
                <a:tab pos="506413" algn="l"/>
                <a:tab pos="963613" algn="l"/>
                <a:tab pos="1420813" algn="l"/>
                <a:tab pos="1878013" algn="l"/>
                <a:tab pos="2335213" algn="l"/>
                <a:tab pos="2792413" algn="l"/>
                <a:tab pos="3249613" algn="l"/>
                <a:tab pos="3706813" algn="l"/>
                <a:tab pos="4164013" algn="l"/>
                <a:tab pos="4621213" algn="l"/>
                <a:tab pos="5078413" algn="l"/>
                <a:tab pos="5535613" algn="l"/>
                <a:tab pos="5992813" algn="l"/>
                <a:tab pos="6450013" algn="l"/>
                <a:tab pos="6907213" algn="l"/>
                <a:tab pos="7364413" algn="l"/>
                <a:tab pos="7821613" algn="l"/>
                <a:tab pos="8278813" algn="l"/>
                <a:tab pos="8736013" algn="l"/>
                <a:tab pos="9193213" algn="l"/>
              </a:tabLst>
              <a:defRPr/>
            </a:pPr>
            <a:r>
              <a:rPr lang="en-US" sz="2400" dirty="0">
                <a:solidFill>
                  <a:srgbClr val="002060"/>
                </a:solidFill>
                <a:latin typeface="Corbel" pitchFamily="32" charset="0"/>
              </a:rPr>
              <a:t>Modeling of the gravitationally self bound compact star  -  including the density profiles</a:t>
            </a:r>
          </a:p>
          <a:p>
            <a:pPr marL="49213">
              <a:spcBef>
                <a:spcPts val="700"/>
              </a:spcBef>
              <a:buClr>
                <a:srgbClr val="D6ECFF"/>
              </a:buClr>
              <a:buSzPct val="95000"/>
              <a:buFont typeface="Wingdings" charset="2"/>
              <a:buChar char=""/>
              <a:tabLst>
                <a:tab pos="49213" algn="l"/>
                <a:tab pos="506413" algn="l"/>
                <a:tab pos="963613" algn="l"/>
                <a:tab pos="1420813" algn="l"/>
                <a:tab pos="1878013" algn="l"/>
                <a:tab pos="2335213" algn="l"/>
                <a:tab pos="2792413" algn="l"/>
                <a:tab pos="3249613" algn="l"/>
                <a:tab pos="3706813" algn="l"/>
                <a:tab pos="4164013" algn="l"/>
                <a:tab pos="4621213" algn="l"/>
                <a:tab pos="5078413" algn="l"/>
                <a:tab pos="5535613" algn="l"/>
                <a:tab pos="5992813" algn="l"/>
                <a:tab pos="6450013" algn="l"/>
                <a:tab pos="6907213" algn="l"/>
                <a:tab pos="7364413" algn="l"/>
                <a:tab pos="7821613" algn="l"/>
                <a:tab pos="8278813" algn="l"/>
                <a:tab pos="8736013" algn="l"/>
                <a:tab pos="9193213" algn="l"/>
              </a:tabLst>
              <a:defRPr/>
            </a:pPr>
            <a:r>
              <a:rPr lang="en-US" sz="2400" dirty="0">
                <a:solidFill>
                  <a:srgbClr val="002060"/>
                </a:solidFill>
                <a:latin typeface="Corbel" pitchFamily="32" charset="0"/>
              </a:rPr>
              <a:t>Extrapolations of  the  energy loss  mechanisms to higher densities and temperatures</a:t>
            </a:r>
          </a:p>
          <a:p>
            <a:pPr marL="49213">
              <a:spcBef>
                <a:spcPts val="700"/>
              </a:spcBef>
              <a:buClr>
                <a:srgbClr val="D6ECFF"/>
              </a:buClr>
              <a:buSzPct val="95000"/>
              <a:buFont typeface="Wingdings" charset="2"/>
              <a:buChar char=""/>
              <a:tabLst>
                <a:tab pos="49213" algn="l"/>
                <a:tab pos="506413" algn="l"/>
                <a:tab pos="963613" algn="l"/>
                <a:tab pos="1420813" algn="l"/>
                <a:tab pos="1878013" algn="l"/>
                <a:tab pos="2335213" algn="l"/>
                <a:tab pos="2792413" algn="l"/>
                <a:tab pos="3249613" algn="l"/>
                <a:tab pos="3706813" algn="l"/>
                <a:tab pos="4164013" algn="l"/>
                <a:tab pos="4621213" algn="l"/>
                <a:tab pos="5078413" algn="l"/>
                <a:tab pos="5535613" algn="l"/>
                <a:tab pos="5992813" algn="l"/>
                <a:tab pos="6450013" algn="l"/>
                <a:tab pos="6907213" algn="l"/>
                <a:tab pos="7364413" algn="l"/>
                <a:tab pos="7821613" algn="l"/>
                <a:tab pos="8278813" algn="l"/>
                <a:tab pos="8736013" algn="l"/>
                <a:tab pos="9193213" algn="l"/>
              </a:tabLst>
              <a:defRPr/>
            </a:pPr>
            <a:r>
              <a:rPr lang="en-US" sz="2400" dirty="0">
                <a:solidFill>
                  <a:srgbClr val="002060"/>
                </a:solidFill>
                <a:latin typeface="Corbel" pitchFamily="32" charset="0"/>
              </a:rPr>
              <a:t> Consistency of the approaches</a:t>
            </a:r>
          </a:p>
          <a:p>
            <a:pPr marL="49213">
              <a:spcBef>
                <a:spcPts val="700"/>
              </a:spcBef>
              <a:buClr>
                <a:srgbClr val="D6ECFF"/>
              </a:buClr>
              <a:buSzPct val="95000"/>
              <a:buFont typeface="Wingdings" charset="2"/>
              <a:buChar char=""/>
              <a:tabLst>
                <a:tab pos="49213" algn="l"/>
                <a:tab pos="506413" algn="l"/>
                <a:tab pos="963613" algn="l"/>
                <a:tab pos="1420813" algn="l"/>
                <a:tab pos="1878013" algn="l"/>
                <a:tab pos="2335213" algn="l"/>
                <a:tab pos="2792413" algn="l"/>
                <a:tab pos="3249613" algn="l"/>
                <a:tab pos="3706813" algn="l"/>
                <a:tab pos="4164013" algn="l"/>
                <a:tab pos="4621213" algn="l"/>
                <a:tab pos="5078413" algn="l"/>
                <a:tab pos="5535613" algn="l"/>
                <a:tab pos="5992813" algn="l"/>
                <a:tab pos="6450013" algn="l"/>
                <a:tab pos="6907213" algn="l"/>
                <a:tab pos="7364413" algn="l"/>
                <a:tab pos="7821613" algn="l"/>
                <a:tab pos="8278813" algn="l"/>
                <a:tab pos="8736013" algn="l"/>
                <a:tab pos="9193213" algn="l"/>
              </a:tabLst>
              <a:defRPr/>
            </a:pPr>
            <a:r>
              <a:rPr lang="en-US" sz="2400" dirty="0">
                <a:solidFill>
                  <a:srgbClr val="002060"/>
                </a:solidFill>
                <a:latin typeface="Corbel" pitchFamily="32" charset="0"/>
              </a:rPr>
              <a:t>Comparison with observational data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"/>
          <p:cNvSpPr txBox="1">
            <a:spLocks noChangeArrowheads="1"/>
          </p:cNvSpPr>
          <p:nvPr/>
        </p:nvSpPr>
        <p:spPr bwMode="auto">
          <a:xfrm>
            <a:off x="914400" y="512763"/>
            <a:ext cx="7772400" cy="12017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de-DE" sz="3600" dirty="0">
                <a:solidFill>
                  <a:schemeClr val="bg1"/>
                </a:solidFill>
                <a:latin typeface="Consolas" pitchFamily="49" charset="0"/>
              </a:rPr>
              <a:t>Temperature In The Hybrid Star Interior </a:t>
            </a: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7138" y="1990725"/>
            <a:ext cx="7002462" cy="418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6868" name="Text Box 3"/>
          <p:cNvSpPr txBox="1">
            <a:spLocks noChangeArrowheads="1"/>
          </p:cNvSpPr>
          <p:nvPr/>
        </p:nvSpPr>
        <p:spPr bwMode="auto">
          <a:xfrm>
            <a:off x="852488" y="6286500"/>
            <a:ext cx="6994525" cy="39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pt-BR" b="1">
                <a:solidFill>
                  <a:srgbClr val="8BE6FF"/>
                </a:solidFill>
              </a:rPr>
              <a:t>Blaschke, Grigorian, Voskresensky, A&amp; A 368 (2001) 561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828800"/>
            <a:ext cx="7785100" cy="4800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"/>
          <p:cNvSpPr txBox="1">
            <a:spLocks noChangeArrowheads="1"/>
          </p:cNvSpPr>
          <p:nvPr/>
        </p:nvSpPr>
        <p:spPr bwMode="auto">
          <a:xfrm>
            <a:off x="914400" y="512763"/>
            <a:ext cx="7772400" cy="12017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de-DE" sz="3600" dirty="0">
                <a:solidFill>
                  <a:schemeClr val="bg1"/>
                </a:solidFill>
                <a:latin typeface="Consolas" pitchFamily="49" charset="0"/>
              </a:rPr>
              <a:t>Temperature In The Hybrid Star Interior </a:t>
            </a: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7138" y="1990725"/>
            <a:ext cx="7002462" cy="418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6868" name="Text Box 3"/>
          <p:cNvSpPr txBox="1">
            <a:spLocks noChangeArrowheads="1"/>
          </p:cNvSpPr>
          <p:nvPr/>
        </p:nvSpPr>
        <p:spPr bwMode="auto">
          <a:xfrm>
            <a:off x="852488" y="6286500"/>
            <a:ext cx="6994525" cy="39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pt-BR" b="1">
                <a:solidFill>
                  <a:srgbClr val="8BE6FF"/>
                </a:solidFill>
              </a:rPr>
              <a:t>Blaschke, Grigorian, Voskresensky, A&amp; A 368 (2001) 561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618" name="Object 2"/>
          <p:cNvGraphicFramePr>
            <a:graphicFrameLocks noChangeAspect="1"/>
          </p:cNvGraphicFramePr>
          <p:nvPr/>
        </p:nvGraphicFramePr>
        <p:xfrm>
          <a:off x="0" y="1714488"/>
          <a:ext cx="6715140" cy="5000660"/>
        </p:xfrm>
        <a:graphic>
          <a:graphicData uri="http://schemas.openxmlformats.org/presentationml/2006/ole">
            <p:oleObj spid="_x0000_s111620" name="PDF" r:id="rId3" imgW="0" imgH="0" progId="FoxitReader.Document">
              <p:embed/>
            </p:oleObj>
          </a:graphicData>
        </a:graphic>
      </p:graphicFrame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914400" y="512763"/>
            <a:ext cx="7772400" cy="12017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de-DE" sz="3600" dirty="0" smtClean="0">
                <a:solidFill>
                  <a:schemeClr val="bg1"/>
                </a:solidFill>
                <a:latin typeface="Consolas" pitchFamily="49" charset="0"/>
              </a:rPr>
              <a:t>HDD – AV18 , Yak.</a:t>
            </a:r>
          </a:p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de-DE" sz="3600" dirty="0" smtClean="0">
                <a:solidFill>
                  <a:schemeClr val="bg1"/>
                </a:solidFill>
                <a:latin typeface="Consolas" pitchFamily="49" charset="0"/>
              </a:rPr>
              <a:t>ME nc = 3 n0</a:t>
            </a:r>
            <a:endParaRPr lang="de-DE" sz="3600" dirty="0">
              <a:solidFill>
                <a:schemeClr val="bg1"/>
              </a:solidFill>
              <a:latin typeface="Consolas" pitchFamily="49" charset="0"/>
            </a:endParaRPr>
          </a:p>
        </p:txBody>
      </p:sp>
      <p:graphicFrame>
        <p:nvGraphicFramePr>
          <p:cNvPr id="111619" name="Object 3"/>
          <p:cNvGraphicFramePr>
            <a:graphicFrameLocks noChangeAspect="1"/>
          </p:cNvGraphicFramePr>
          <p:nvPr/>
        </p:nvGraphicFramePr>
        <p:xfrm>
          <a:off x="4429124" y="1714488"/>
          <a:ext cx="6643686" cy="4929198"/>
        </p:xfrm>
        <a:graphic>
          <a:graphicData uri="http://schemas.openxmlformats.org/presentationml/2006/ole">
            <p:oleObj spid="_x0000_s111621" name="PDF" r:id="rId4" imgW="0" imgH="0" progId="FoxitReader.Document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914400" y="512763"/>
            <a:ext cx="7772400" cy="12017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de-DE" sz="3600" dirty="0" smtClean="0">
                <a:solidFill>
                  <a:schemeClr val="bg1"/>
                </a:solidFill>
                <a:latin typeface="Consolas" pitchFamily="49" charset="0"/>
              </a:rPr>
              <a:t>DD2 – EEHOr</a:t>
            </a:r>
          </a:p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de-DE" sz="3600" dirty="0" smtClean="0">
                <a:solidFill>
                  <a:schemeClr val="bg1"/>
                </a:solidFill>
                <a:latin typeface="Consolas" pitchFamily="49" charset="0"/>
              </a:rPr>
              <a:t>ME-nc=1.5,2.0,2.5n0</a:t>
            </a:r>
            <a:endParaRPr lang="de-DE" sz="3600" dirty="0">
              <a:solidFill>
                <a:schemeClr val="bg1"/>
              </a:solidFill>
              <a:latin typeface="Consolas" pitchFamily="49" charset="0"/>
            </a:endParaRPr>
          </a:p>
        </p:txBody>
      </p:sp>
      <p:graphicFrame>
        <p:nvGraphicFramePr>
          <p:cNvPr id="114691" name="Object 3"/>
          <p:cNvGraphicFramePr>
            <a:graphicFrameLocks noChangeAspect="1"/>
          </p:cNvGraphicFramePr>
          <p:nvPr/>
        </p:nvGraphicFramePr>
        <p:xfrm>
          <a:off x="0" y="1857364"/>
          <a:ext cx="4357686" cy="4791075"/>
        </p:xfrm>
        <a:graphic>
          <a:graphicData uri="http://schemas.openxmlformats.org/presentationml/2006/ole">
            <p:oleObj spid="_x0000_s114694" name="PDF" r:id="rId3" imgW="0" imgH="0" progId="FoxitReader.Document">
              <p:embed/>
            </p:oleObj>
          </a:graphicData>
        </a:graphic>
      </p:graphicFrame>
      <p:graphicFrame>
        <p:nvGraphicFramePr>
          <p:cNvPr id="114692" name="Object 4"/>
          <p:cNvGraphicFramePr>
            <a:graphicFrameLocks noChangeAspect="1"/>
          </p:cNvGraphicFramePr>
          <p:nvPr/>
        </p:nvGraphicFramePr>
        <p:xfrm>
          <a:off x="3214678" y="1785926"/>
          <a:ext cx="4267222" cy="4857784"/>
        </p:xfrm>
        <a:graphic>
          <a:graphicData uri="http://schemas.openxmlformats.org/presentationml/2006/ole">
            <p:oleObj spid="_x0000_s114695" name="PDF" r:id="rId4" imgW="0" imgH="0" progId="FoxitReader.Document">
              <p:embed/>
            </p:oleObj>
          </a:graphicData>
        </a:graphic>
      </p:graphicFrame>
      <p:graphicFrame>
        <p:nvGraphicFramePr>
          <p:cNvPr id="114693" name="Object 5"/>
          <p:cNvGraphicFramePr>
            <a:graphicFrameLocks noChangeAspect="1"/>
          </p:cNvGraphicFramePr>
          <p:nvPr/>
        </p:nvGraphicFramePr>
        <p:xfrm>
          <a:off x="6286512" y="1857364"/>
          <a:ext cx="4214842" cy="4786346"/>
        </p:xfrm>
        <a:graphic>
          <a:graphicData uri="http://schemas.openxmlformats.org/presentationml/2006/ole">
            <p:oleObj spid="_x0000_s114696" name="PDF" r:id="rId5" imgW="0" imgH="0" progId="FoxitReader.Document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8351837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914400" y="285751"/>
            <a:ext cx="7772400" cy="91100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/>
          <a:lstStyle/>
          <a:p>
            <a:pP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000" dirty="0" smtClean="0">
                <a:solidFill>
                  <a:schemeClr val="bg1"/>
                </a:solidFill>
                <a:latin typeface="Consolas" pitchFamily="49" charset="0"/>
              </a:rPr>
              <a:t>Brightness constraint</a:t>
            </a:r>
            <a:endParaRPr lang="en-US" sz="4000" dirty="0">
              <a:solidFill>
                <a:schemeClr val="bg1"/>
              </a:solidFill>
              <a:latin typeface="Consolas" pitchFamily="49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914400" y="285750"/>
            <a:ext cx="7772400" cy="11414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/>
          <a:lstStyle/>
          <a:p>
            <a:pP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000" dirty="0" err="1" smtClean="0">
                <a:solidFill>
                  <a:schemeClr val="bg1"/>
                </a:solidFill>
                <a:latin typeface="Consolas" pitchFamily="49" charset="0"/>
              </a:rPr>
              <a:t>Hadronic</a:t>
            </a:r>
            <a:r>
              <a:rPr lang="en-US" sz="4000" dirty="0" smtClean="0">
                <a:solidFill>
                  <a:schemeClr val="bg1"/>
                </a:solidFill>
                <a:latin typeface="Consolas" pitchFamily="49" charset="0"/>
              </a:rPr>
              <a:t> Star models</a:t>
            </a:r>
            <a:endParaRPr lang="en-US" sz="4000" dirty="0">
              <a:solidFill>
                <a:schemeClr val="bg1"/>
              </a:solidFill>
              <a:latin typeface="Consolas" pitchFamily="49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86074"/>
            <a:ext cx="7633344" cy="5371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899592" y="116632"/>
            <a:ext cx="7767638" cy="1080120"/>
          </a:xfrm>
          <a:prstGeom prst="rect">
            <a:avLst/>
          </a:prstGeom>
          <a:solidFill>
            <a:schemeClr val="accent2"/>
          </a:solidFill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de-DE" sz="4000" kern="0" dirty="0" smtClean="0">
                <a:solidFill>
                  <a:srgbClr val="C1EEFF"/>
                </a:solidFill>
                <a:latin typeface="+mj-lt"/>
                <a:ea typeface="+mj-ea"/>
                <a:cs typeface="+mj-cs"/>
              </a:rPr>
              <a:t>Neutron Stars</a:t>
            </a:r>
            <a:r>
              <a:rPr kumimoji="0" lang="de-DE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C1EE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e-DE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1EE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Mass</a:t>
            </a:r>
            <a:r>
              <a:rPr kumimoji="0" lang="de-DE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C1EE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Distribution</a:t>
            </a:r>
            <a:endParaRPr kumimoji="0" lang="de-DE" sz="4000" b="0" i="0" u="none" strike="noStrike" kern="0" cap="none" spc="0" normalizeH="0" baseline="0" noProof="0" dirty="0">
              <a:ln>
                <a:noFill/>
              </a:ln>
              <a:solidFill>
                <a:srgbClr val="C1EE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 descr="C:\Documents and Settings\polar\My Documents\presentations\masses\woosley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4392488" cy="503872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1520" y="6309320"/>
            <a:ext cx="27222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b="1" i="1" u="sng" dirty="0" err="1" smtClean="0">
                <a:solidFill>
                  <a:srgbClr val="FF0000"/>
                </a:solidFill>
                <a:latin typeface="Tahoma" pitchFamily="34" charset="0"/>
              </a:rPr>
              <a:t>Woosley</a:t>
            </a:r>
            <a:r>
              <a:rPr lang="en-US" b="1" i="1" u="sng" dirty="0" smtClean="0">
                <a:solidFill>
                  <a:srgbClr val="FF0000"/>
                </a:solidFill>
                <a:latin typeface="Tahoma" pitchFamily="34" charset="0"/>
              </a:rPr>
              <a:t> et al. 2002</a:t>
            </a:r>
            <a:endParaRPr lang="en-US" b="1" i="1" u="sng" dirty="0">
              <a:solidFill>
                <a:srgbClr val="FF0000"/>
              </a:solidFill>
              <a:latin typeface="Tahoma" pitchFamily="34" charset="0"/>
            </a:endParaRPr>
          </a:p>
        </p:txBody>
      </p:sp>
      <p:pic>
        <p:nvPicPr>
          <p:cNvPr id="6" name="Picture 7" descr="ma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860032" y="1268760"/>
            <a:ext cx="3886200" cy="44831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5796136" y="6021288"/>
            <a:ext cx="21932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astro</a:t>
            </a:r>
            <a:r>
              <a:rPr lang="en-US" dirty="0" smtClean="0">
                <a:solidFill>
                  <a:schemeClr val="tx1"/>
                </a:solidFill>
              </a:rPr>
              <a:t>-ph/0305599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4" name="Picture 10" descr="lnls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185444" y="2088357"/>
            <a:ext cx="5181600" cy="3687762"/>
          </a:xfrm>
          <a:prstGeom prst="rect">
            <a:avLst/>
          </a:prstGeom>
          <a:noFill/>
        </p:spPr>
      </p:pic>
      <p:pic>
        <p:nvPicPr>
          <p:cNvPr id="36875" name="Picture 11" descr="lnl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177507" y="2096294"/>
            <a:ext cx="5181600" cy="3671887"/>
          </a:xfrm>
          <a:prstGeom prst="rect">
            <a:avLst/>
          </a:prstGeom>
          <a:noFill/>
        </p:spPr>
      </p:pic>
      <p:pic>
        <p:nvPicPr>
          <p:cNvPr id="36876" name="Picture 12" descr="lnls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175919" y="2097882"/>
            <a:ext cx="5184775" cy="3671887"/>
          </a:xfrm>
          <a:prstGeom prst="rect">
            <a:avLst/>
          </a:prstGeom>
          <a:noFill/>
        </p:spPr>
      </p:pic>
      <p:pic>
        <p:nvPicPr>
          <p:cNvPr id="36879" name="Picture 15" descr="M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-180180" y="1989931"/>
            <a:ext cx="5256212" cy="3959225"/>
          </a:xfrm>
          <a:prstGeom prst="rect">
            <a:avLst/>
          </a:prstGeom>
          <a:noFill/>
        </p:spPr>
      </p:pic>
      <p:pic>
        <p:nvPicPr>
          <p:cNvPr id="36880" name="Picture 16" descr="M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-180181" y="1989932"/>
            <a:ext cx="5195887" cy="3898900"/>
          </a:xfrm>
          <a:prstGeom prst="rect">
            <a:avLst/>
          </a:prstGeom>
          <a:noFill/>
        </p:spPr>
      </p:pic>
      <p:pic>
        <p:nvPicPr>
          <p:cNvPr id="36881" name="Picture 17" descr="M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-180180" y="1989931"/>
            <a:ext cx="5256212" cy="3959225"/>
          </a:xfrm>
          <a:prstGeom prst="rect">
            <a:avLst/>
          </a:prstGeom>
          <a:noFill/>
        </p:spPr>
      </p:pic>
      <p:pic>
        <p:nvPicPr>
          <p:cNvPr id="36872" name="Picture 8" descr="M4"/>
          <p:cNvPicPr>
            <a:picLocks noGrp="1" noChangeAspect="1" noChangeArrowheads="1"/>
          </p:cNvPicPr>
          <p:nvPr>
            <p:ph sz="half" idx="1"/>
          </p:nvPr>
        </p:nvPicPr>
        <p:blipFill>
          <a:blip r:embed="rId8" cstate="print">
            <a:lum bright="2000"/>
          </a:blip>
          <a:srcRect/>
          <a:stretch>
            <a:fillRect/>
          </a:stretch>
        </p:blipFill>
        <p:spPr>
          <a:xfrm rot="5400000">
            <a:off x="-203200" y="1993901"/>
            <a:ext cx="5254625" cy="3949700"/>
          </a:xfrm>
          <a:ln/>
        </p:spPr>
      </p:pic>
      <p:pic>
        <p:nvPicPr>
          <p:cNvPr id="36873" name="Picture 9" descr="M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-173037" y="1982788"/>
            <a:ext cx="5256212" cy="397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7543800" cy="977900"/>
          </a:xfrm>
          <a:solidFill>
            <a:schemeClr val="accent2"/>
          </a:solidFill>
        </p:spPr>
        <p:txBody>
          <a:bodyPr/>
          <a:lstStyle/>
          <a:p>
            <a:r>
              <a:rPr lang="de-DE" sz="3000" dirty="0" err="1"/>
              <a:t>Teperature</a:t>
            </a:r>
            <a:r>
              <a:rPr lang="de-DE" sz="3000" dirty="0"/>
              <a:t> Age – </a:t>
            </a:r>
            <a:r>
              <a:rPr lang="de-DE" sz="3000" dirty="0" err="1"/>
              <a:t>LogN</a:t>
            </a:r>
            <a:r>
              <a:rPr lang="de-DE" sz="3000" dirty="0"/>
              <a:t> </a:t>
            </a:r>
            <a:r>
              <a:rPr lang="de-DE" sz="3000" dirty="0" err="1"/>
              <a:t>LogS</a:t>
            </a:r>
            <a:r>
              <a:rPr lang="de-DE" sz="3000" dirty="0"/>
              <a:t/>
            </a:r>
            <a:br>
              <a:rPr lang="de-DE" sz="3000" dirty="0"/>
            </a:br>
            <a:r>
              <a:rPr lang="de-DE" sz="3000" dirty="0"/>
              <a:t>Hybrid Stars </a:t>
            </a:r>
            <a:r>
              <a:rPr lang="de-DE" sz="3000" dirty="0" err="1"/>
              <a:t>Cooling</a:t>
            </a:r>
            <a:endParaRPr lang="de-DE" sz="3000" dirty="0"/>
          </a:p>
        </p:txBody>
      </p:sp>
      <p:pic>
        <p:nvPicPr>
          <p:cNvPr id="36871" name="Picture 7" descr="lnls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 rot="5400000">
            <a:off x="4177507" y="2096294"/>
            <a:ext cx="5181600" cy="3671887"/>
          </a:xfrm>
        </p:spPr>
      </p:pic>
      <p:pic>
        <p:nvPicPr>
          <p:cNvPr id="36878" name="Picture 14" descr="lnls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400000">
            <a:off x="4176713" y="2097088"/>
            <a:ext cx="5183187" cy="3671887"/>
          </a:xfrm>
          <a:prstGeom prst="rect">
            <a:avLst/>
          </a:prstGeom>
          <a:noFill/>
        </p:spPr>
      </p:pic>
      <p:sp>
        <p:nvSpPr>
          <p:cNvPr id="36884" name="Text Box 20"/>
          <p:cNvSpPr txBox="1">
            <a:spLocks noChangeArrowheads="1"/>
          </p:cNvSpPr>
          <p:nvPr/>
        </p:nvSpPr>
        <p:spPr bwMode="auto">
          <a:xfrm>
            <a:off x="5272088" y="1873250"/>
            <a:ext cx="31162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6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6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6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6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6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2" name="Picture 4" descr="N_M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739356" y="1453357"/>
            <a:ext cx="6308725" cy="4500562"/>
          </a:xfrm>
          <a:prstGeom prst="rect">
            <a:avLst/>
          </a:prstGeom>
          <a:noFill/>
        </p:spPr>
      </p:pic>
      <p:pic>
        <p:nvPicPr>
          <p:cNvPr id="119813" name="Picture 5" descr="N_M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691731" y="1405732"/>
            <a:ext cx="6296025" cy="4608512"/>
          </a:xfrm>
          <a:prstGeom prst="rect">
            <a:avLst/>
          </a:prstGeom>
          <a:noFill/>
        </p:spPr>
      </p:pic>
      <p:pic>
        <p:nvPicPr>
          <p:cNvPr id="119814" name="Picture 6" descr="N_M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783807" y="1497806"/>
            <a:ext cx="6184900" cy="4535487"/>
          </a:xfrm>
          <a:prstGeom prst="rect">
            <a:avLst/>
          </a:prstGeom>
          <a:noFill/>
        </p:spPr>
      </p:pic>
      <p:pic>
        <p:nvPicPr>
          <p:cNvPr id="119815" name="Picture 7" descr="N_M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3747294" y="1461294"/>
            <a:ext cx="6184900" cy="4608512"/>
          </a:xfrm>
          <a:prstGeom prst="rect">
            <a:avLst/>
          </a:prstGeom>
          <a:noFill/>
        </p:spPr>
      </p:pic>
      <p:pic>
        <p:nvPicPr>
          <p:cNvPr id="119816" name="Picture 8" descr="N_M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3796507" y="1510506"/>
            <a:ext cx="6165850" cy="4529137"/>
          </a:xfrm>
          <a:prstGeom prst="rect">
            <a:avLst/>
          </a:prstGeom>
          <a:noFill/>
        </p:spPr>
      </p:pic>
      <p:pic>
        <p:nvPicPr>
          <p:cNvPr id="119817" name="Picture 9" descr="N_M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3744119" y="1458119"/>
            <a:ext cx="6191250" cy="4608512"/>
          </a:xfrm>
          <a:prstGeom prst="rect">
            <a:avLst/>
          </a:prstGeom>
          <a:noFill/>
        </p:spPr>
      </p:pic>
      <p:pic>
        <p:nvPicPr>
          <p:cNvPr id="119821" name="Picture 13" descr="M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-180180" y="1989931"/>
            <a:ext cx="5256212" cy="3959225"/>
          </a:xfrm>
          <a:prstGeom prst="rect">
            <a:avLst/>
          </a:prstGeom>
          <a:noFill/>
        </p:spPr>
      </p:pic>
      <p:pic>
        <p:nvPicPr>
          <p:cNvPr id="119822" name="Picture 14" descr="M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-180181" y="1989932"/>
            <a:ext cx="5195887" cy="3898900"/>
          </a:xfrm>
          <a:prstGeom prst="rect">
            <a:avLst/>
          </a:prstGeom>
          <a:noFill/>
        </p:spPr>
      </p:pic>
      <p:pic>
        <p:nvPicPr>
          <p:cNvPr id="119823" name="Picture 15" descr="M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400000">
            <a:off x="-180180" y="1989931"/>
            <a:ext cx="5256212" cy="3959225"/>
          </a:xfrm>
          <a:prstGeom prst="rect">
            <a:avLst/>
          </a:prstGeom>
          <a:noFill/>
        </p:spPr>
      </p:pic>
      <p:pic>
        <p:nvPicPr>
          <p:cNvPr id="119824" name="Picture 16" descr="M4"/>
          <p:cNvPicPr>
            <a:picLocks noChangeAspect="1" noChangeArrowheads="1"/>
          </p:cNvPicPr>
          <p:nvPr/>
        </p:nvPicPr>
        <p:blipFill>
          <a:blip r:embed="rId11" cstate="print">
            <a:lum bright="2000"/>
          </a:blip>
          <a:srcRect/>
          <a:stretch>
            <a:fillRect/>
          </a:stretch>
        </p:blipFill>
        <p:spPr bwMode="auto">
          <a:xfrm rot="5400000">
            <a:off x="-203200" y="1993901"/>
            <a:ext cx="5254625" cy="394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9825" name="Picture 17" descr="M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5400000">
            <a:off x="-173037" y="1982788"/>
            <a:ext cx="5256212" cy="397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29" name="Text Box 21"/>
          <p:cNvSpPr txBox="1">
            <a:spLocks noChangeArrowheads="1"/>
          </p:cNvSpPr>
          <p:nvPr/>
        </p:nvSpPr>
        <p:spPr bwMode="auto">
          <a:xfrm>
            <a:off x="1331913" y="1341438"/>
            <a:ext cx="3024187" cy="3019425"/>
          </a:xfrm>
          <a:prstGeom prst="rect">
            <a:avLst/>
          </a:prstGeom>
          <a:solidFill>
            <a:srgbClr val="3366FF"/>
          </a:solidFill>
          <a:ln w="3175">
            <a:solidFill>
              <a:srgbClr val="0066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3200" i="1">
                <a:latin typeface="Times New Roman" pitchFamily="18" charset="0"/>
              </a:rPr>
              <a:t>Could be the Mass Distribution of NSs  exstracted from the cooling models?</a:t>
            </a:r>
          </a:p>
        </p:txBody>
      </p:sp>
      <p:sp>
        <p:nvSpPr>
          <p:cNvPr id="119830" name="Text Box 22"/>
          <p:cNvSpPr txBox="1">
            <a:spLocks noChangeArrowheads="1"/>
          </p:cNvSpPr>
          <p:nvPr/>
        </p:nvSpPr>
        <p:spPr bwMode="auto">
          <a:xfrm>
            <a:off x="5272088" y="1873250"/>
            <a:ext cx="31162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latin typeface="Arial Black" pitchFamily="34" charset="0"/>
            </a:endParaRPr>
          </a:p>
        </p:txBody>
      </p:sp>
      <p:sp>
        <p:nvSpPr>
          <p:cNvPr id="17" name="Rectangle 4"/>
          <p:cNvSpPr txBox="1">
            <a:spLocks noChangeArrowheads="1"/>
          </p:cNvSpPr>
          <p:nvPr/>
        </p:nvSpPr>
        <p:spPr>
          <a:xfrm>
            <a:off x="468313" y="260350"/>
            <a:ext cx="7543800" cy="977900"/>
          </a:xfrm>
          <a:prstGeom prst="rect">
            <a:avLst/>
          </a:prstGeom>
          <a:solidFill>
            <a:schemeClr val="accent2"/>
          </a:solidFill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de-DE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1EE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Teperature</a:t>
            </a:r>
            <a:r>
              <a:rPr kumimoji="0" lang="de-DE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C1EE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Age – NS </a:t>
            </a:r>
            <a:r>
              <a:rPr kumimoji="0" lang="de-DE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1EE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Mass</a:t>
            </a:r>
            <a:r>
              <a:rPr kumimoji="0" lang="de-DE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C1EE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e-DE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1EE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Spectrum</a:t>
            </a:r>
            <a:endParaRPr lang="de-DE" sz="3000" kern="0" dirty="0" smtClean="0">
              <a:solidFill>
                <a:srgbClr val="C1EEFF"/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de-DE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1EE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From</a:t>
            </a:r>
            <a:r>
              <a:rPr kumimoji="0" lang="de-DE" sz="3000" b="0" i="0" u="none" strike="noStrike" kern="0" cap="none" spc="0" normalizeH="0" noProof="0" dirty="0" smtClean="0">
                <a:ln>
                  <a:noFill/>
                </a:ln>
                <a:solidFill>
                  <a:srgbClr val="C1EE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e-DE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C1EE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Stars </a:t>
            </a:r>
            <a:r>
              <a:rPr kumimoji="0" lang="de-DE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1EE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Cooling</a:t>
            </a:r>
            <a:endParaRPr kumimoji="0" lang="de-DE" sz="3000" b="0" i="0" u="none" strike="noStrike" kern="0" cap="none" spc="0" normalizeH="0" baseline="0" noProof="0" dirty="0">
              <a:ln>
                <a:noFill/>
              </a:ln>
              <a:solidFill>
                <a:srgbClr val="C1EE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19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9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198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9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9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9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9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9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9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19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19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9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19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2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88640"/>
            <a:ext cx="7767638" cy="1311275"/>
          </a:xfrm>
          <a:solidFill>
            <a:schemeClr val="accent2"/>
          </a:solidFill>
        </p:spPr>
        <p:txBody>
          <a:bodyPr/>
          <a:lstStyle/>
          <a:p>
            <a:r>
              <a:rPr lang="de-DE"/>
              <a:t>Extracted Mass Distribution</a:t>
            </a:r>
          </a:p>
        </p:txBody>
      </p:sp>
      <p:sp>
        <p:nvSpPr>
          <p:cNvPr id="65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55364" name="Picture 4" descr="N_M_n"/>
          <p:cNvPicPr>
            <a:picLocks noChangeAspect="1" noChangeArrowheads="1"/>
          </p:cNvPicPr>
          <p:nvPr/>
        </p:nvPicPr>
        <p:blipFill>
          <a:blip r:embed="rId2" cstate="print"/>
          <a:srcRect l="13235" r="5110"/>
          <a:stretch>
            <a:fillRect/>
          </a:stretch>
        </p:blipFill>
        <p:spPr bwMode="auto">
          <a:xfrm rot="5400000">
            <a:off x="1836738" y="17462"/>
            <a:ext cx="5327650" cy="8353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3"/>
          <p:cNvSpPr txBox="1">
            <a:spLocks noChangeArrowheads="1"/>
          </p:cNvSpPr>
          <p:nvPr/>
        </p:nvSpPr>
        <p:spPr bwMode="auto">
          <a:xfrm>
            <a:off x="928688" y="1285875"/>
            <a:ext cx="7715250" cy="53244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n-US"/>
              <a:t>1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/>
          </a:p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/>
          </a:p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/>
          </a:p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/>
          </a:p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/>
          </a:p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/>
          </a:p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/>
          </a:p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/>
          </a:p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/>
          </a:p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/>
          </a:p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/>
          </a:p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/>
          </a:p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/>
          </a:p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/>
          </a:p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/>
          </a:p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n-US"/>
              <a:t>1</a:t>
            </a:r>
          </a:p>
        </p:txBody>
      </p:sp>
      <p:pic>
        <p:nvPicPr>
          <p:cNvPr id="23555" name="Picture 1" descr="Graphic2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63" y="1428750"/>
            <a:ext cx="6215062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369888"/>
            <a:ext cx="7767638" cy="84455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/>
              <a:t>Structure Of Hybrid Star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ext Box 1"/>
          <p:cNvSpPr txBox="1">
            <a:spLocks noChangeArrowheads="1"/>
          </p:cNvSpPr>
          <p:nvPr/>
        </p:nvSpPr>
        <p:spPr bwMode="auto">
          <a:xfrm>
            <a:off x="914400" y="285750"/>
            <a:ext cx="7772400" cy="11414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/>
          <a:lstStyle/>
          <a:p>
            <a:pP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000" dirty="0">
                <a:solidFill>
                  <a:schemeClr val="bg1"/>
                </a:solidFill>
                <a:latin typeface="Consolas" pitchFamily="49" charset="0"/>
              </a:rPr>
              <a:t>Cas A as an Hadronic Star</a:t>
            </a:r>
          </a:p>
        </p:txBody>
      </p:sp>
      <p:graphicFrame>
        <p:nvGraphicFramePr>
          <p:cNvPr id="28678" name="Object 6"/>
          <p:cNvGraphicFramePr>
            <a:graphicFrameLocks noChangeAspect="1"/>
          </p:cNvGraphicFramePr>
          <p:nvPr/>
        </p:nvGraphicFramePr>
        <p:xfrm>
          <a:off x="1000100" y="1571612"/>
          <a:ext cx="7143750" cy="4857750"/>
        </p:xfrm>
        <a:graphic>
          <a:graphicData uri="http://schemas.openxmlformats.org/presentationml/2006/ole">
            <p:oleObj spid="_x0000_s362499" name="Acrobat Document" r:id="rId4" imgW="10035000" imgH="7697880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"/>
          <p:cNvSpPr txBox="1">
            <a:spLocks noChangeArrowheads="1"/>
          </p:cNvSpPr>
          <p:nvPr/>
        </p:nvSpPr>
        <p:spPr bwMode="auto">
          <a:xfrm>
            <a:off x="914400" y="512763"/>
            <a:ext cx="7772400" cy="914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000" dirty="0">
                <a:solidFill>
                  <a:schemeClr val="bg1"/>
                </a:solidFill>
                <a:latin typeface="Consolas" pitchFamily="49" charset="0"/>
              </a:rPr>
              <a:t>Cas A As An Hybrid Star</a:t>
            </a: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88" y="1643063"/>
            <a:ext cx="6429375" cy="4848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itle 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67638" cy="987425"/>
          </a:xfr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en-US" smtClean="0"/>
              <a:t>Possible internal structure of CasA</a:t>
            </a: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1000125" y="1571625"/>
          <a:ext cx="7543800" cy="5143500"/>
        </p:xfrm>
        <a:graphic>
          <a:graphicData uri="http://schemas.openxmlformats.org/presentationml/2006/ole">
            <p:oleObj spid="_x0000_s363523" name="Acrobat Document" r:id="rId3" imgW="10060560" imgH="7774200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914400" y="512763"/>
            <a:ext cx="7772400" cy="12017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de-DE" sz="3600" dirty="0" smtClean="0">
                <a:solidFill>
                  <a:schemeClr val="bg1"/>
                </a:solidFill>
                <a:latin typeface="Consolas" pitchFamily="49" charset="0"/>
              </a:rPr>
              <a:t> MKVOR – </a:t>
            </a:r>
            <a:r>
              <a:rPr lang="de-DE" sz="3600" dirty="0" err="1" smtClean="0">
                <a:solidFill>
                  <a:schemeClr val="bg1"/>
                </a:solidFill>
                <a:latin typeface="Consolas" pitchFamily="49" charset="0"/>
              </a:rPr>
              <a:t>EoS</a:t>
            </a:r>
            <a:r>
              <a:rPr lang="de-DE" sz="3600" dirty="0" smtClean="0">
                <a:solidFill>
                  <a:schemeClr val="bg1"/>
                </a:solidFill>
                <a:latin typeface="Consolas" pitchFamily="49" charset="0"/>
              </a:rPr>
              <a:t> model </a:t>
            </a:r>
            <a:endParaRPr lang="de-DE" sz="3600" dirty="0">
              <a:solidFill>
                <a:schemeClr val="bg1"/>
              </a:solidFill>
              <a:latin typeface="Consolas" pitchFamily="49" charset="0"/>
            </a:endParaRPr>
          </a:p>
        </p:txBody>
      </p:sp>
      <p:pic>
        <p:nvPicPr>
          <p:cNvPr id="3686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76586"/>
            <a:ext cx="9182100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914400" y="512763"/>
            <a:ext cx="7772400" cy="12017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de-DE" sz="3600" dirty="0" smtClean="0">
                <a:solidFill>
                  <a:schemeClr val="bg1"/>
                </a:solidFill>
                <a:latin typeface="Consolas" pitchFamily="49" charset="0"/>
              </a:rPr>
              <a:t> </a:t>
            </a:r>
            <a:r>
              <a:rPr lang="de-DE" sz="3600" dirty="0" err="1" smtClean="0">
                <a:solidFill>
                  <a:schemeClr val="bg1"/>
                </a:solidFill>
                <a:latin typeface="Consolas" pitchFamily="49" charset="0"/>
              </a:rPr>
              <a:t>MKVORHp</a:t>
            </a:r>
            <a:r>
              <a:rPr lang="de-DE" sz="3600" dirty="0" smtClean="0">
                <a:solidFill>
                  <a:schemeClr val="bg1"/>
                </a:solidFill>
                <a:latin typeface="Consolas" pitchFamily="49" charset="0"/>
              </a:rPr>
              <a:t> – Gap </a:t>
            </a:r>
            <a:r>
              <a:rPr lang="de-DE" sz="3600" dirty="0" err="1" smtClean="0">
                <a:solidFill>
                  <a:schemeClr val="bg1"/>
                </a:solidFill>
                <a:latin typeface="Consolas" pitchFamily="49" charset="0"/>
              </a:rPr>
              <a:t>models</a:t>
            </a:r>
            <a:r>
              <a:rPr lang="de-DE" sz="3600" dirty="0" smtClean="0">
                <a:solidFill>
                  <a:schemeClr val="bg1"/>
                </a:solidFill>
                <a:latin typeface="Consolas" pitchFamily="49" charset="0"/>
              </a:rPr>
              <a:t> </a:t>
            </a:r>
            <a:endParaRPr lang="de-DE" sz="3600" dirty="0">
              <a:solidFill>
                <a:schemeClr val="bg1"/>
              </a:solidFill>
              <a:latin typeface="Consolas" pitchFamily="49" charset="0"/>
            </a:endParaRPr>
          </a:p>
        </p:txBody>
      </p:sp>
      <p:pic>
        <p:nvPicPr>
          <p:cNvPr id="3676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" y="2169120"/>
            <a:ext cx="9124950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914400" y="512763"/>
            <a:ext cx="7772400" cy="11160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de-DE" sz="3600" dirty="0" smtClean="0">
                <a:solidFill>
                  <a:schemeClr val="bg1"/>
                </a:solidFill>
                <a:latin typeface="Consolas" pitchFamily="49" charset="0"/>
              </a:rPr>
              <a:t> MKVOR – BCLL, TN-FGA</a:t>
            </a:r>
          </a:p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de-DE" sz="3600" dirty="0" smtClean="0">
                <a:solidFill>
                  <a:schemeClr val="bg1"/>
                </a:solidFill>
                <a:latin typeface="Consolas" pitchFamily="49" charset="0"/>
              </a:rPr>
              <a:t>ME-</a:t>
            </a:r>
            <a:r>
              <a:rPr lang="de-DE" sz="3600" dirty="0" err="1" smtClean="0">
                <a:solidFill>
                  <a:schemeClr val="bg1"/>
                </a:solidFill>
                <a:latin typeface="Consolas" pitchFamily="49" charset="0"/>
              </a:rPr>
              <a:t>nc</a:t>
            </a:r>
            <a:r>
              <a:rPr lang="de-DE" sz="3600" dirty="0" smtClean="0">
                <a:solidFill>
                  <a:schemeClr val="bg1"/>
                </a:solidFill>
                <a:latin typeface="Consolas" pitchFamily="49" charset="0"/>
              </a:rPr>
              <a:t>=3.0n0</a:t>
            </a:r>
            <a:endParaRPr lang="de-DE" sz="3600" dirty="0">
              <a:solidFill>
                <a:schemeClr val="bg1"/>
              </a:solidFill>
              <a:latin typeface="Consolas" pitchFamily="49" charset="0"/>
            </a:endParaRPr>
          </a:p>
        </p:txBody>
      </p:sp>
      <p:pic>
        <p:nvPicPr>
          <p:cNvPr id="3696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808"/>
            <a:ext cx="449999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6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700808"/>
            <a:ext cx="4644008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914400" y="512763"/>
            <a:ext cx="7772400" cy="12017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de-DE" sz="3600" dirty="0" smtClean="0">
                <a:solidFill>
                  <a:schemeClr val="bg1"/>
                </a:solidFill>
                <a:latin typeface="Consolas" pitchFamily="49" charset="0"/>
              </a:rPr>
              <a:t> MKVOR </a:t>
            </a:r>
            <a:r>
              <a:rPr lang="de-DE" sz="3600" dirty="0" err="1" smtClean="0">
                <a:solidFill>
                  <a:schemeClr val="bg1"/>
                </a:solidFill>
                <a:latin typeface="Consolas" pitchFamily="49" charset="0"/>
              </a:rPr>
              <a:t>Hyp</a:t>
            </a:r>
            <a:r>
              <a:rPr lang="de-DE" sz="3600" dirty="0" smtClean="0">
                <a:solidFill>
                  <a:schemeClr val="bg1"/>
                </a:solidFill>
                <a:latin typeface="Consolas" pitchFamily="49" charset="0"/>
              </a:rPr>
              <a:t> – </a:t>
            </a:r>
            <a:r>
              <a:rPr lang="de-DE" sz="3600" dirty="0" err="1" smtClean="0">
                <a:solidFill>
                  <a:schemeClr val="bg1"/>
                </a:solidFill>
                <a:latin typeface="Consolas" pitchFamily="49" charset="0"/>
              </a:rPr>
              <a:t>EEHOr</a:t>
            </a:r>
            <a:r>
              <a:rPr lang="de-DE" sz="3600" dirty="0" smtClean="0">
                <a:solidFill>
                  <a:schemeClr val="bg1"/>
                </a:solidFill>
                <a:latin typeface="Consolas" pitchFamily="49" charset="0"/>
              </a:rPr>
              <a:t>, TN-FGA</a:t>
            </a:r>
          </a:p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de-DE" sz="3600" dirty="0" smtClean="0">
                <a:solidFill>
                  <a:schemeClr val="bg1"/>
                </a:solidFill>
                <a:latin typeface="Consolas" pitchFamily="49" charset="0"/>
              </a:rPr>
              <a:t>ME-</a:t>
            </a:r>
            <a:r>
              <a:rPr lang="de-DE" sz="3600" dirty="0" err="1" smtClean="0">
                <a:solidFill>
                  <a:schemeClr val="bg1"/>
                </a:solidFill>
                <a:latin typeface="Consolas" pitchFamily="49" charset="0"/>
              </a:rPr>
              <a:t>nc</a:t>
            </a:r>
            <a:r>
              <a:rPr lang="de-DE" sz="3600" dirty="0" smtClean="0">
                <a:solidFill>
                  <a:schemeClr val="bg1"/>
                </a:solidFill>
                <a:latin typeface="Consolas" pitchFamily="49" charset="0"/>
              </a:rPr>
              <a:t>=3.0n0</a:t>
            </a:r>
            <a:endParaRPr lang="de-DE" sz="3600" dirty="0">
              <a:solidFill>
                <a:schemeClr val="bg1"/>
              </a:solidFill>
              <a:latin typeface="Consolas" pitchFamily="49" charset="0"/>
            </a:endParaRPr>
          </a:p>
        </p:txBody>
      </p:sp>
      <p:pic>
        <p:nvPicPr>
          <p:cNvPr id="3706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1847676"/>
            <a:ext cx="4680520" cy="496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06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71476"/>
            <a:ext cx="4427984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914400" y="512763"/>
            <a:ext cx="7772400" cy="914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000" dirty="0" smtClean="0">
                <a:solidFill>
                  <a:schemeClr val="bg1"/>
                </a:solidFill>
                <a:latin typeface="Consolas" pitchFamily="49" charset="0"/>
              </a:rPr>
              <a:t>High Mass Twin CS</a:t>
            </a:r>
            <a:r>
              <a:rPr lang="en-US" sz="4000" dirty="0" smtClean="0">
                <a:solidFill>
                  <a:srgbClr val="C1EEFF"/>
                </a:solidFill>
                <a:latin typeface="Consolas" pitchFamily="49" charset="0"/>
              </a:rPr>
              <a:t> </a:t>
            </a:r>
            <a:endParaRPr lang="en-US" sz="4000" dirty="0">
              <a:solidFill>
                <a:srgbClr val="C1EEFF"/>
              </a:solidFill>
              <a:latin typeface="Consolas" pitchFamily="49" charset="0"/>
            </a:endParaRPr>
          </a:p>
        </p:txBody>
      </p:sp>
      <p:pic>
        <p:nvPicPr>
          <p:cNvPr id="258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572033"/>
            <a:ext cx="7399784" cy="5285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4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en-US" dirty="0" smtClean="0"/>
              <a:t> Different  Configurations</a:t>
            </a:r>
            <a:br>
              <a:rPr lang="en-US" dirty="0" smtClean="0"/>
            </a:br>
            <a:r>
              <a:rPr lang="en-US" dirty="0" smtClean="0"/>
              <a:t>with the same NS mass 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988840"/>
            <a:ext cx="7639050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914400" y="512763"/>
            <a:ext cx="7772400" cy="914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000" dirty="0" smtClean="0">
                <a:solidFill>
                  <a:schemeClr val="bg1"/>
                </a:solidFill>
                <a:latin typeface="Consolas" pitchFamily="49" charset="0"/>
              </a:rPr>
              <a:t>Cooling of Twin CS</a:t>
            </a:r>
            <a:r>
              <a:rPr lang="en-US" sz="4000" dirty="0" smtClean="0">
                <a:solidFill>
                  <a:srgbClr val="C1EEFF"/>
                </a:solidFill>
                <a:latin typeface="Consolas" pitchFamily="49" charset="0"/>
              </a:rPr>
              <a:t> </a:t>
            </a:r>
            <a:endParaRPr lang="en-US" sz="4000" dirty="0">
              <a:solidFill>
                <a:srgbClr val="C1EEFF"/>
              </a:solidFill>
              <a:latin typeface="Consolas" pitchFamily="49" charset="0"/>
            </a:endParaRPr>
          </a:p>
        </p:txBody>
      </p:sp>
      <p:pic>
        <p:nvPicPr>
          <p:cNvPr id="3082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700808"/>
            <a:ext cx="4032448" cy="4788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628800"/>
            <a:ext cx="4320480" cy="479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139950"/>
            <a:ext cx="7288241" cy="321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4275" y="330188"/>
            <a:ext cx="677545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463" y="5786454"/>
            <a:ext cx="78390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9228" y="1443856"/>
            <a:ext cx="4524772" cy="5225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2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784"/>
            <a:ext cx="4427984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914400" y="512763"/>
            <a:ext cx="7772400" cy="914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3200" dirty="0" err="1" smtClean="0">
                <a:solidFill>
                  <a:schemeClr val="bg1"/>
                </a:solidFill>
                <a:latin typeface="Consolas" pitchFamily="49" charset="0"/>
              </a:rPr>
              <a:t>Highmass</a:t>
            </a:r>
            <a:r>
              <a:rPr lang="en-US" sz="3200" dirty="0" smtClean="0">
                <a:solidFill>
                  <a:schemeClr val="bg1"/>
                </a:solidFill>
                <a:latin typeface="Consolas" pitchFamily="49" charset="0"/>
              </a:rPr>
              <a:t> Twins: QM SC Effect</a:t>
            </a:r>
            <a:r>
              <a:rPr lang="en-US" sz="4000" dirty="0" smtClean="0">
                <a:solidFill>
                  <a:srgbClr val="C1EEFF"/>
                </a:solidFill>
                <a:latin typeface="Consolas" pitchFamily="49" charset="0"/>
              </a:rPr>
              <a:t> </a:t>
            </a:r>
            <a:endParaRPr lang="en-US" sz="4000" dirty="0">
              <a:solidFill>
                <a:srgbClr val="C1EEFF"/>
              </a:solidFill>
              <a:latin typeface="Consolas" pitchFamily="49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260648"/>
            <a:ext cx="4427984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12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648"/>
            <a:ext cx="4644008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1"/>
          <p:cNvSpPr txBox="1">
            <a:spLocks noChangeArrowheads="1"/>
          </p:cNvSpPr>
          <p:nvPr/>
        </p:nvSpPr>
        <p:spPr bwMode="auto">
          <a:xfrm>
            <a:off x="914400" y="512763"/>
            <a:ext cx="7772400" cy="914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000" dirty="0">
                <a:solidFill>
                  <a:schemeClr val="bg1"/>
                </a:solidFill>
                <a:latin typeface="Consolas" pitchFamily="49" charset="0"/>
              </a:rPr>
              <a:t>Conclusions</a:t>
            </a:r>
            <a:r>
              <a:rPr lang="en-US" sz="4000" dirty="0">
                <a:solidFill>
                  <a:srgbClr val="C1EEFF"/>
                </a:solidFill>
                <a:latin typeface="Consolas" pitchFamily="49" charset="0"/>
              </a:rPr>
              <a:t> </a:t>
            </a:r>
          </a:p>
        </p:txBody>
      </p:sp>
      <p:sp>
        <p:nvSpPr>
          <p:cNvPr id="36867" name="Text Box 2"/>
          <p:cNvSpPr txBox="1">
            <a:spLocks noChangeArrowheads="1"/>
          </p:cNvSpPr>
          <p:nvPr/>
        </p:nvSpPr>
        <p:spPr bwMode="auto">
          <a:xfrm>
            <a:off x="914400" y="1643063"/>
            <a:ext cx="7772400" cy="4929187"/>
          </a:xfrm>
          <a:prstGeom prst="rect">
            <a:avLst/>
          </a:pr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406400" indent="-339725">
              <a:spcBef>
                <a:spcPts val="700"/>
              </a:spcBef>
              <a:buClr>
                <a:srgbClr val="D6ECFF"/>
              </a:buClr>
              <a:buSzPct val="95000"/>
              <a:buFont typeface="Wingdings" charset="2"/>
              <a:buChar char=""/>
              <a:tabLst>
                <a:tab pos="406400" algn="l"/>
                <a:tab pos="863600" algn="l"/>
                <a:tab pos="1320800" algn="l"/>
                <a:tab pos="1778000" algn="l"/>
                <a:tab pos="2235200" algn="l"/>
                <a:tab pos="2692400" algn="l"/>
                <a:tab pos="3149600" algn="l"/>
                <a:tab pos="3606800" algn="l"/>
                <a:tab pos="4064000" algn="l"/>
                <a:tab pos="4521200" algn="l"/>
                <a:tab pos="4978400" algn="l"/>
                <a:tab pos="5435600" algn="l"/>
                <a:tab pos="5892800" algn="l"/>
                <a:tab pos="6350000" algn="l"/>
                <a:tab pos="6807200" algn="l"/>
                <a:tab pos="7264400" algn="l"/>
                <a:tab pos="7721600" algn="l"/>
                <a:tab pos="8178800" algn="l"/>
                <a:tab pos="8636000" algn="l"/>
                <a:tab pos="9093200" algn="l"/>
                <a:tab pos="9550400" algn="l"/>
              </a:tabLst>
              <a:defRPr/>
            </a:pPr>
            <a:r>
              <a:rPr lang="en-US" sz="3000" dirty="0">
                <a:solidFill>
                  <a:srgbClr val="FFFFFF"/>
                </a:solidFill>
                <a:latin typeface="Corbel" pitchFamily="32" charset="0"/>
                <a:ea typeface="Microsoft YaHei" charset="-122"/>
                <a:cs typeface="+mn-cs"/>
              </a:rPr>
              <a:t>All known cooling data including the </a:t>
            </a:r>
            <a:r>
              <a:rPr lang="en-US" sz="3000" dirty="0" err="1">
                <a:solidFill>
                  <a:srgbClr val="FFFFFF"/>
                </a:solidFill>
                <a:latin typeface="Corbel" pitchFamily="32" charset="0"/>
                <a:ea typeface="Microsoft YaHei" charset="-122"/>
                <a:cs typeface="+mn-cs"/>
              </a:rPr>
              <a:t>Cas</a:t>
            </a:r>
            <a:r>
              <a:rPr lang="en-US" sz="3000" dirty="0">
                <a:solidFill>
                  <a:srgbClr val="FFFFFF"/>
                </a:solidFill>
                <a:latin typeface="Corbel" pitchFamily="32" charset="0"/>
                <a:ea typeface="Microsoft YaHei" charset="-122"/>
                <a:cs typeface="+mn-cs"/>
              </a:rPr>
              <a:t> A rapid cooling consistently described by the </a:t>
            </a:r>
            <a:r>
              <a:rPr lang="en-US" sz="3200" dirty="0" smtClean="0">
                <a:solidFill>
                  <a:srgbClr val="002060"/>
                </a:solidFill>
              </a:rPr>
              <a:t>``nuclear medium cooling" scenario</a:t>
            </a:r>
            <a:endParaRPr lang="en-US" sz="3000" dirty="0">
              <a:solidFill>
                <a:srgbClr val="002060"/>
              </a:solidFill>
              <a:latin typeface="Corbel" pitchFamily="32" charset="0"/>
              <a:ea typeface="Microsoft YaHei" charset="-122"/>
              <a:cs typeface="+mn-cs"/>
            </a:endParaRPr>
          </a:p>
          <a:p>
            <a:pPr marL="406400" indent="-339725">
              <a:spcBef>
                <a:spcPts val="700"/>
              </a:spcBef>
              <a:buClr>
                <a:srgbClr val="D6ECFF"/>
              </a:buClr>
              <a:buSzPct val="95000"/>
              <a:buFont typeface="Wingdings" charset="2"/>
              <a:buChar char=""/>
              <a:tabLst>
                <a:tab pos="406400" algn="l"/>
                <a:tab pos="863600" algn="l"/>
                <a:tab pos="1320800" algn="l"/>
                <a:tab pos="1778000" algn="l"/>
                <a:tab pos="2235200" algn="l"/>
                <a:tab pos="2692400" algn="l"/>
                <a:tab pos="3149600" algn="l"/>
                <a:tab pos="3606800" algn="l"/>
                <a:tab pos="4064000" algn="l"/>
                <a:tab pos="4521200" algn="l"/>
                <a:tab pos="4978400" algn="l"/>
                <a:tab pos="5435600" algn="l"/>
                <a:tab pos="5892800" algn="l"/>
                <a:tab pos="6350000" algn="l"/>
                <a:tab pos="6807200" algn="l"/>
                <a:tab pos="7264400" algn="l"/>
                <a:tab pos="7721600" algn="l"/>
                <a:tab pos="8178800" algn="l"/>
                <a:tab pos="8636000" algn="l"/>
                <a:tab pos="9093200" algn="l"/>
                <a:tab pos="9550400" algn="l"/>
              </a:tabLst>
              <a:defRPr/>
            </a:pPr>
            <a:r>
              <a:rPr lang="en-US" sz="3000" dirty="0" smtClean="0">
                <a:solidFill>
                  <a:srgbClr val="FFFFFF"/>
                </a:solidFill>
                <a:latin typeface="Corbel" pitchFamily="32" charset="0"/>
                <a:ea typeface="Microsoft YaHei" charset="-122"/>
                <a:cs typeface="+mn-cs"/>
              </a:rPr>
              <a:t>Influence of </a:t>
            </a:r>
            <a:r>
              <a:rPr lang="en-US" sz="3000" dirty="0" smtClean="0">
                <a:solidFill>
                  <a:srgbClr val="002060"/>
                </a:solidFill>
                <a:latin typeface="Corbel" pitchFamily="32" charset="0"/>
                <a:ea typeface="Microsoft YaHei" charset="-122"/>
                <a:cs typeface="+mn-cs"/>
              </a:rPr>
              <a:t>stiffness on </a:t>
            </a:r>
            <a:r>
              <a:rPr lang="en-US" sz="3000" dirty="0" err="1" smtClean="0">
                <a:solidFill>
                  <a:srgbClr val="002060"/>
                </a:solidFill>
                <a:latin typeface="Corbel" pitchFamily="32" charset="0"/>
                <a:ea typeface="Microsoft YaHei" charset="-122"/>
                <a:cs typeface="+mn-cs"/>
              </a:rPr>
              <a:t>EoS</a:t>
            </a:r>
            <a:r>
              <a:rPr lang="en-US" sz="3000" dirty="0" smtClean="0">
                <a:solidFill>
                  <a:srgbClr val="002060"/>
                </a:solidFill>
                <a:latin typeface="Corbel" pitchFamily="32" charset="0"/>
                <a:ea typeface="Microsoft YaHei" charset="-122"/>
                <a:cs typeface="+mn-cs"/>
              </a:rPr>
              <a:t> and cooling </a:t>
            </a:r>
            <a:r>
              <a:rPr lang="en-US" sz="3000" dirty="0" smtClean="0">
                <a:solidFill>
                  <a:srgbClr val="FFFFFF"/>
                </a:solidFill>
                <a:latin typeface="Corbel" pitchFamily="32" charset="0"/>
                <a:ea typeface="Microsoft YaHei" charset="-122"/>
                <a:cs typeface="+mn-cs"/>
              </a:rPr>
              <a:t>can be balanced by the choice of corresponding gap model. </a:t>
            </a:r>
          </a:p>
          <a:p>
            <a:pPr marL="406400" indent="-339725">
              <a:spcBef>
                <a:spcPts val="700"/>
              </a:spcBef>
              <a:buClr>
                <a:srgbClr val="D6ECFF"/>
              </a:buClr>
              <a:buSzPct val="95000"/>
              <a:buFont typeface="Wingdings" charset="2"/>
              <a:buChar char=""/>
              <a:tabLst>
                <a:tab pos="406400" algn="l"/>
                <a:tab pos="863600" algn="l"/>
                <a:tab pos="1320800" algn="l"/>
                <a:tab pos="1778000" algn="l"/>
                <a:tab pos="2235200" algn="l"/>
                <a:tab pos="2692400" algn="l"/>
                <a:tab pos="3149600" algn="l"/>
                <a:tab pos="3606800" algn="l"/>
                <a:tab pos="4064000" algn="l"/>
                <a:tab pos="4521200" algn="l"/>
                <a:tab pos="4978400" algn="l"/>
                <a:tab pos="5435600" algn="l"/>
                <a:tab pos="5892800" algn="l"/>
                <a:tab pos="6350000" algn="l"/>
                <a:tab pos="6807200" algn="l"/>
                <a:tab pos="7264400" algn="l"/>
                <a:tab pos="7721600" algn="l"/>
                <a:tab pos="8178800" algn="l"/>
                <a:tab pos="8636000" algn="l"/>
                <a:tab pos="9093200" algn="l"/>
                <a:tab pos="9550400" algn="l"/>
              </a:tabLst>
              <a:defRPr/>
            </a:pPr>
            <a:r>
              <a:rPr lang="en-US" sz="3200" dirty="0" smtClean="0"/>
              <a:t>In case of existence of </a:t>
            </a:r>
            <a:r>
              <a:rPr lang="en-US" sz="3200" dirty="0" smtClean="0">
                <a:solidFill>
                  <a:srgbClr val="FF0000"/>
                </a:solidFill>
              </a:rPr>
              <a:t>III CSF</a:t>
            </a:r>
            <a:r>
              <a:rPr lang="en-US" sz="3200" dirty="0" smtClean="0"/>
              <a:t> high-mass twin stars could show different cooling behavior depending on core </a:t>
            </a:r>
            <a:r>
              <a:rPr lang="en-US" sz="3200" dirty="0" smtClean="0">
                <a:solidFill>
                  <a:srgbClr val="002060"/>
                </a:solidFill>
                <a:ea typeface="Microsoft YaHei" charset="-122"/>
              </a:rPr>
              <a:t>superconductivity</a:t>
            </a:r>
            <a:endParaRPr lang="en-US" sz="3000" dirty="0">
              <a:solidFill>
                <a:srgbClr val="FFFFFF"/>
              </a:solidFill>
              <a:latin typeface="Corbel" pitchFamily="32" charset="0"/>
              <a:ea typeface="Microsoft YaHei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1"/>
          <p:cNvSpPr txBox="1">
            <a:spLocks noChangeArrowheads="1"/>
          </p:cNvSpPr>
          <p:nvPr/>
        </p:nvSpPr>
        <p:spPr bwMode="auto">
          <a:xfrm>
            <a:off x="1643042" y="3143248"/>
            <a:ext cx="6086475" cy="7143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0000" tIns="46800" rIns="90000" bIns="46800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000" dirty="0">
                <a:solidFill>
                  <a:srgbClr val="002060"/>
                </a:solidFill>
                <a:latin typeface="Consolas" pitchFamily="49" charset="0"/>
              </a:rPr>
              <a:t>Thank YOU!!!!!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916832"/>
            <a:ext cx="4413076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916832"/>
            <a:ext cx="4139952" cy="4674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914400" y="512763"/>
            <a:ext cx="7772400" cy="914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000" dirty="0" smtClean="0">
                <a:solidFill>
                  <a:schemeClr val="bg1"/>
                </a:solidFill>
                <a:latin typeface="Consolas" pitchFamily="49" charset="0"/>
              </a:rPr>
              <a:t>Cooling of Twin CS</a:t>
            </a:r>
            <a:r>
              <a:rPr lang="en-US" sz="4000" dirty="0" smtClean="0">
                <a:solidFill>
                  <a:srgbClr val="C1EEFF"/>
                </a:solidFill>
                <a:latin typeface="Consolas" pitchFamily="49" charset="0"/>
              </a:rPr>
              <a:t> </a:t>
            </a:r>
            <a:endParaRPr lang="en-US" sz="4000" dirty="0">
              <a:solidFill>
                <a:srgbClr val="C1EEFF"/>
              </a:solidFill>
              <a:latin typeface="Consolas" pitchFamily="49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260648"/>
            <a:ext cx="4499992" cy="593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0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648"/>
            <a:ext cx="4342210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836712"/>
            <a:ext cx="7272808" cy="5875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914400" y="512763"/>
            <a:ext cx="7772400" cy="12017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de-DE" sz="3600" dirty="0" smtClean="0">
                <a:solidFill>
                  <a:schemeClr val="bg1"/>
                </a:solidFill>
                <a:latin typeface="Consolas" pitchFamily="49" charset="0"/>
              </a:rPr>
              <a:t>DD2- ME-nc = 3 n0</a:t>
            </a:r>
          </a:p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de-DE" sz="3600" dirty="0" smtClean="0">
                <a:solidFill>
                  <a:schemeClr val="bg1"/>
                </a:solidFill>
                <a:latin typeface="Consolas" pitchFamily="49" charset="0"/>
              </a:rPr>
              <a:t>BCLL, EEHOr</a:t>
            </a:r>
            <a:endParaRPr lang="de-DE" sz="3600" dirty="0">
              <a:solidFill>
                <a:schemeClr val="bg1"/>
              </a:solidFill>
              <a:latin typeface="Consolas" pitchFamily="49" charset="0"/>
            </a:endParaRPr>
          </a:p>
        </p:txBody>
      </p:sp>
      <p:graphicFrame>
        <p:nvGraphicFramePr>
          <p:cNvPr id="115714" name="Object 2"/>
          <p:cNvGraphicFramePr>
            <a:graphicFrameLocks noChangeAspect="1"/>
          </p:cNvGraphicFramePr>
          <p:nvPr/>
        </p:nvGraphicFramePr>
        <p:xfrm>
          <a:off x="0" y="1857364"/>
          <a:ext cx="6248400" cy="4791075"/>
        </p:xfrm>
        <a:graphic>
          <a:graphicData uri="http://schemas.openxmlformats.org/presentationml/2006/ole">
            <p:oleObj spid="_x0000_s305156" name="PDF" r:id="rId3" imgW="0" imgH="0" progId="FoxitReader.Document">
              <p:embed/>
            </p:oleObj>
          </a:graphicData>
        </a:graphic>
      </p:graphicFrame>
      <p:graphicFrame>
        <p:nvGraphicFramePr>
          <p:cNvPr id="115715" name="Object 3"/>
          <p:cNvGraphicFramePr>
            <a:graphicFrameLocks noChangeAspect="1"/>
          </p:cNvGraphicFramePr>
          <p:nvPr/>
        </p:nvGraphicFramePr>
        <p:xfrm>
          <a:off x="4643438" y="1928802"/>
          <a:ext cx="6248400" cy="4791075"/>
        </p:xfrm>
        <a:graphic>
          <a:graphicData uri="http://schemas.openxmlformats.org/presentationml/2006/ole">
            <p:oleObj spid="_x0000_s305157" name="PDF" r:id="rId4" imgW="0" imgH="0" progId="FoxitReader.Document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914400" y="512763"/>
            <a:ext cx="7772400" cy="12017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de-DE" sz="3600" dirty="0" smtClean="0">
                <a:solidFill>
                  <a:schemeClr val="bg1"/>
                </a:solidFill>
                <a:latin typeface="Consolas" pitchFamily="49" charset="0"/>
              </a:rPr>
              <a:t>DD2 vex-p40, AO</a:t>
            </a:r>
          </a:p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de-DE" sz="3600" dirty="0" smtClean="0">
                <a:solidFill>
                  <a:schemeClr val="bg1"/>
                </a:solidFill>
                <a:latin typeface="Consolas" pitchFamily="49" charset="0"/>
              </a:rPr>
              <a:t>ME-nc = 2.0,2.5 n0</a:t>
            </a:r>
            <a:endParaRPr lang="de-DE" sz="3600" dirty="0">
              <a:solidFill>
                <a:schemeClr val="bg1"/>
              </a:solidFill>
              <a:latin typeface="Consolas" pitchFamily="49" charset="0"/>
            </a:endParaRPr>
          </a:p>
        </p:txBody>
      </p:sp>
      <p:graphicFrame>
        <p:nvGraphicFramePr>
          <p:cNvPr id="116738" name="Object 2"/>
          <p:cNvGraphicFramePr>
            <a:graphicFrameLocks noChangeAspect="1"/>
          </p:cNvGraphicFramePr>
          <p:nvPr/>
        </p:nvGraphicFramePr>
        <p:xfrm>
          <a:off x="-142908" y="1714488"/>
          <a:ext cx="6348875" cy="5143512"/>
        </p:xfrm>
        <a:graphic>
          <a:graphicData uri="http://schemas.openxmlformats.org/presentationml/2006/ole">
            <p:oleObj spid="_x0000_s306180" name="PDF" r:id="rId4" imgW="0" imgH="0" progId="FoxitReader.Document">
              <p:embed/>
            </p:oleObj>
          </a:graphicData>
        </a:graphic>
      </p:graphicFrame>
      <p:graphicFrame>
        <p:nvGraphicFramePr>
          <p:cNvPr id="116739" name="Object 3"/>
          <p:cNvGraphicFramePr>
            <a:graphicFrameLocks noChangeAspect="1"/>
          </p:cNvGraphicFramePr>
          <p:nvPr/>
        </p:nvGraphicFramePr>
        <p:xfrm>
          <a:off x="4429124" y="1785926"/>
          <a:ext cx="6286544" cy="5072074"/>
        </p:xfrm>
        <a:graphic>
          <a:graphicData uri="http://schemas.openxmlformats.org/presentationml/2006/ole">
            <p:oleObj spid="_x0000_s306181" name="PDF" r:id="rId5" imgW="0" imgH="0" progId="FoxitReader.Document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914400" y="512763"/>
            <a:ext cx="7772400" cy="12017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de-DE" sz="3600" dirty="0" smtClean="0">
                <a:solidFill>
                  <a:schemeClr val="bg1"/>
                </a:solidFill>
                <a:latin typeface="Consolas" pitchFamily="49" charset="0"/>
              </a:rPr>
              <a:t>DD2 vex p40,  BCLL</a:t>
            </a:r>
          </a:p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de-DE" sz="3600" dirty="0" smtClean="0">
                <a:solidFill>
                  <a:schemeClr val="bg1"/>
                </a:solidFill>
                <a:latin typeface="Consolas" pitchFamily="49" charset="0"/>
              </a:rPr>
              <a:t>ME-nc = 1.5,2.0 n0</a:t>
            </a:r>
            <a:endParaRPr lang="de-DE" sz="3600" dirty="0">
              <a:solidFill>
                <a:schemeClr val="bg1"/>
              </a:solidFill>
              <a:latin typeface="Consolas" pitchFamily="49" charset="0"/>
            </a:endParaRPr>
          </a:p>
        </p:txBody>
      </p:sp>
      <p:graphicFrame>
        <p:nvGraphicFramePr>
          <p:cNvPr id="117762" name="Object 2"/>
          <p:cNvGraphicFramePr>
            <a:graphicFrameLocks noChangeAspect="1"/>
          </p:cNvGraphicFramePr>
          <p:nvPr/>
        </p:nvGraphicFramePr>
        <p:xfrm>
          <a:off x="428596" y="1785926"/>
          <a:ext cx="5181600" cy="4786346"/>
        </p:xfrm>
        <a:graphic>
          <a:graphicData uri="http://schemas.openxmlformats.org/presentationml/2006/ole">
            <p:oleObj spid="_x0000_s307204" name="PDF" r:id="rId3" imgW="0" imgH="0" progId="FoxitReader.Document">
              <p:embed/>
            </p:oleObj>
          </a:graphicData>
        </a:graphic>
      </p:graphicFrame>
      <p:graphicFrame>
        <p:nvGraphicFramePr>
          <p:cNvPr id="117763" name="Object 3"/>
          <p:cNvGraphicFramePr>
            <a:graphicFrameLocks noChangeAspect="1"/>
          </p:cNvGraphicFramePr>
          <p:nvPr/>
        </p:nvGraphicFramePr>
        <p:xfrm>
          <a:off x="4429124" y="1785926"/>
          <a:ext cx="5181600" cy="4786346"/>
        </p:xfrm>
        <a:graphic>
          <a:graphicData uri="http://schemas.openxmlformats.org/presentationml/2006/ole">
            <p:oleObj spid="_x0000_s307205" name="PDF" r:id="rId4" imgW="0" imgH="0" progId="FoxitReader.Document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dirty="0" smtClean="0"/>
              <a:t>Modification of  HHJ (HDD) parameterization of </a:t>
            </a:r>
            <a:r>
              <a:rPr lang="en-US" dirty="0" err="1" smtClean="0"/>
              <a:t>EoS</a:t>
            </a:r>
            <a:endParaRPr lang="en-US" dirty="0"/>
          </a:p>
        </p:txBody>
      </p:sp>
      <p:pic>
        <p:nvPicPr>
          <p:cNvPr id="2560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28688" y="1928813"/>
            <a:ext cx="7858125" cy="3357562"/>
          </a:xfrm>
        </p:spPr>
      </p:pic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3538" y="5500688"/>
            <a:ext cx="2914650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71500" y="5672138"/>
            <a:ext cx="4286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ea typeface="Microsoft YaHei" charset="-122"/>
                <a:cs typeface="+mn-cs"/>
              </a:rPr>
              <a:t>Introduction of the excluded volume</a:t>
            </a:r>
          </a:p>
        </p:txBody>
      </p:sp>
      <p:pic>
        <p:nvPicPr>
          <p:cNvPr id="2560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" y="6215063"/>
            <a:ext cx="464343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914400" y="512763"/>
            <a:ext cx="7772400" cy="12017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de-DE" sz="3600" dirty="0" smtClean="0">
                <a:solidFill>
                  <a:schemeClr val="bg1"/>
                </a:solidFill>
                <a:latin typeface="Consolas" pitchFamily="49" charset="0"/>
              </a:rPr>
              <a:t>DD2 – BCLL</a:t>
            </a:r>
          </a:p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de-DE" sz="3600" dirty="0" smtClean="0">
                <a:solidFill>
                  <a:schemeClr val="bg1"/>
                </a:solidFill>
                <a:latin typeface="Consolas" pitchFamily="49" charset="0"/>
              </a:rPr>
              <a:t>ME-nc =1.5,2.0,2.5n0</a:t>
            </a:r>
            <a:endParaRPr lang="de-DE" sz="3600" dirty="0">
              <a:solidFill>
                <a:schemeClr val="bg1"/>
              </a:solidFill>
              <a:latin typeface="Consolas" pitchFamily="49" charset="0"/>
            </a:endParaRPr>
          </a:p>
        </p:txBody>
      </p:sp>
      <p:graphicFrame>
        <p:nvGraphicFramePr>
          <p:cNvPr id="112643" name="Object 3"/>
          <p:cNvGraphicFramePr>
            <a:graphicFrameLocks noChangeAspect="1"/>
          </p:cNvGraphicFramePr>
          <p:nvPr/>
        </p:nvGraphicFramePr>
        <p:xfrm>
          <a:off x="0" y="1928802"/>
          <a:ext cx="4214810" cy="4714908"/>
        </p:xfrm>
        <a:graphic>
          <a:graphicData uri="http://schemas.openxmlformats.org/presentationml/2006/ole">
            <p:oleObj spid="_x0000_s304133" name="PDF" r:id="rId3" imgW="0" imgH="0" progId="FoxitReader.Document">
              <p:embed/>
            </p:oleObj>
          </a:graphicData>
        </a:graphic>
      </p:graphicFrame>
      <p:graphicFrame>
        <p:nvGraphicFramePr>
          <p:cNvPr id="112644" name="Object 4"/>
          <p:cNvGraphicFramePr>
            <a:graphicFrameLocks noChangeAspect="1"/>
          </p:cNvGraphicFramePr>
          <p:nvPr/>
        </p:nvGraphicFramePr>
        <p:xfrm>
          <a:off x="2895600" y="1857364"/>
          <a:ext cx="4605358" cy="4791075"/>
        </p:xfrm>
        <a:graphic>
          <a:graphicData uri="http://schemas.openxmlformats.org/presentationml/2006/ole">
            <p:oleObj spid="_x0000_s304134" name="PDF" r:id="rId4" imgW="0" imgH="0" progId="FoxitReader.Document">
              <p:embed/>
            </p:oleObj>
          </a:graphicData>
        </a:graphic>
      </p:graphicFrame>
      <p:graphicFrame>
        <p:nvGraphicFramePr>
          <p:cNvPr id="112645" name="Object 5"/>
          <p:cNvGraphicFramePr>
            <a:graphicFrameLocks noChangeAspect="1"/>
          </p:cNvGraphicFramePr>
          <p:nvPr/>
        </p:nvGraphicFramePr>
        <p:xfrm>
          <a:off x="6000760" y="1928802"/>
          <a:ext cx="4357718" cy="4714908"/>
        </p:xfrm>
        <a:graphic>
          <a:graphicData uri="http://schemas.openxmlformats.org/presentationml/2006/ole">
            <p:oleObj spid="_x0000_s304135" name="PDF" r:id="rId5" imgW="0" imgH="0" progId="FoxitReader.Document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25" y="1785938"/>
            <a:ext cx="6551613" cy="4991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25" y="1785938"/>
            <a:ext cx="6632575" cy="5089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82800" y="1778000"/>
            <a:ext cx="6632575" cy="5151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54238" y="1768475"/>
            <a:ext cx="6632575" cy="5089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413" name="Oval 5"/>
          <p:cNvSpPr>
            <a:spLocks noChangeArrowheads="1"/>
          </p:cNvSpPr>
          <p:nvPr/>
        </p:nvSpPr>
        <p:spPr bwMode="auto">
          <a:xfrm rot="2700000">
            <a:off x="4283075" y="4157663"/>
            <a:ext cx="3151188" cy="487362"/>
          </a:xfrm>
          <a:prstGeom prst="ellipse">
            <a:avLst/>
          </a:prstGeom>
          <a:solidFill>
            <a:srgbClr val="FFCC00">
              <a:alpha val="29803"/>
            </a:srgbClr>
          </a:solidFill>
          <a:ln w="936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/>
          </a:p>
        </p:txBody>
      </p:sp>
      <p:sp>
        <p:nvSpPr>
          <p:cNvPr id="23559" name="Text Box 6"/>
          <p:cNvSpPr txBox="1">
            <a:spLocks noChangeArrowheads="1"/>
          </p:cNvSpPr>
          <p:nvPr/>
        </p:nvSpPr>
        <p:spPr bwMode="auto">
          <a:xfrm>
            <a:off x="914400" y="512763"/>
            <a:ext cx="7772400" cy="9159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6800" rIns="90000" bIns="46800"/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de-DE" sz="3600" dirty="0">
                <a:solidFill>
                  <a:schemeClr val="bg1"/>
                </a:solidFill>
                <a:latin typeface="Consolas" pitchFamily="49" charset="0"/>
              </a:rPr>
              <a:t>Surface Temperature &amp; Age Data </a:t>
            </a:r>
          </a:p>
        </p:txBody>
      </p:sp>
      <p:sp>
        <p:nvSpPr>
          <p:cNvPr id="17415" name="Oval 7"/>
          <p:cNvSpPr>
            <a:spLocks noChangeArrowheads="1"/>
          </p:cNvSpPr>
          <p:nvPr/>
        </p:nvSpPr>
        <p:spPr bwMode="auto">
          <a:xfrm rot="2640000">
            <a:off x="4086225" y="3641725"/>
            <a:ext cx="4032250" cy="287338"/>
          </a:xfrm>
          <a:prstGeom prst="ellipse">
            <a:avLst/>
          </a:prstGeom>
          <a:solidFill>
            <a:srgbClr val="FF6600">
              <a:alpha val="23921"/>
            </a:srgbClr>
          </a:solidFill>
          <a:ln w="936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/>
          </a:p>
        </p:txBody>
      </p:sp>
      <p:sp>
        <p:nvSpPr>
          <p:cNvPr id="17416" name="Oval 8"/>
          <p:cNvSpPr>
            <a:spLocks noChangeArrowheads="1"/>
          </p:cNvSpPr>
          <p:nvPr/>
        </p:nvSpPr>
        <p:spPr bwMode="auto">
          <a:xfrm rot="2460000">
            <a:off x="4483100" y="4745038"/>
            <a:ext cx="3109913" cy="677862"/>
          </a:xfrm>
          <a:prstGeom prst="ellipse">
            <a:avLst/>
          </a:prstGeom>
          <a:solidFill>
            <a:srgbClr val="0000FF">
              <a:alpha val="20000"/>
            </a:srgbClr>
          </a:solidFill>
          <a:ln w="936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/>
          </a:p>
        </p:txBody>
      </p:sp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52675" y="4138613"/>
            <a:ext cx="3097213" cy="469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418" name="WordArt 10"/>
          <p:cNvSpPr>
            <a:spLocks noChangeArrowheads="1" noChangeShapeType="1" noTextEdit="1"/>
          </p:cNvSpPr>
          <p:nvPr/>
        </p:nvSpPr>
        <p:spPr bwMode="auto">
          <a:xfrm>
            <a:off x="4214813" y="5765800"/>
            <a:ext cx="2251075" cy="377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7819" dir="2700000" algn="ctr" rotWithShape="0">
                    <a:srgbClr val="C0C0C0">
                      <a:alpha val="80011"/>
                    </a:srgbClr>
                  </a:outerShdw>
                </a:effectLst>
                <a:latin typeface="FrankRuehl"/>
                <a:cs typeface="FrankRuehl"/>
              </a:rPr>
              <a:t>Fast Coolers</a:t>
            </a:r>
          </a:p>
        </p:txBody>
      </p:sp>
      <p:pic>
        <p:nvPicPr>
          <p:cNvPr id="17419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4613" y="2919413"/>
            <a:ext cx="2395537" cy="469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9" dur="5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3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6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21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23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26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29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33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36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41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43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47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50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52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55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nimBg="1"/>
      <p:bldP spid="17413" grpId="1" animBg="1"/>
      <p:bldP spid="17415" grpId="0" animBg="1"/>
      <p:bldP spid="17415" grpId="1" animBg="1"/>
      <p:bldP spid="17416" grpId="0" animBg="1"/>
      <p:bldP spid="174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en-US" dirty="0" smtClean="0"/>
              <a:t>Particle concentrations </a:t>
            </a:r>
            <a:br>
              <a:rPr lang="en-US" dirty="0" smtClean="0"/>
            </a:br>
            <a:r>
              <a:rPr lang="en-US" dirty="0" smtClean="0"/>
              <a:t>DU Critical densities and masses</a:t>
            </a:r>
            <a:endParaRPr lang="en-US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988840"/>
            <a:ext cx="4248472" cy="456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844824"/>
            <a:ext cx="3168352" cy="3707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5589240"/>
            <a:ext cx="3168352" cy="1003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3"/>
          <p:cNvSpPr txBox="1">
            <a:spLocks noChangeArrowheads="1"/>
          </p:cNvSpPr>
          <p:nvPr/>
        </p:nvSpPr>
        <p:spPr bwMode="auto">
          <a:xfrm>
            <a:off x="500063" y="285750"/>
            <a:ext cx="8072437" cy="120032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sz="3600" dirty="0">
                <a:solidFill>
                  <a:srgbClr val="FFFF00"/>
                </a:solidFill>
              </a:rPr>
              <a:t>Stability of stars </a:t>
            </a:r>
            <a:endParaRPr lang="en-US" sz="3600" dirty="0" smtClean="0">
              <a:solidFill>
                <a:srgbClr val="FFFF00"/>
              </a:solidFill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sz="3600" dirty="0" smtClean="0">
                <a:solidFill>
                  <a:srgbClr val="FFFF00"/>
                </a:solidFill>
              </a:rPr>
              <a:t>HDD, </a:t>
            </a:r>
            <a:r>
              <a:rPr lang="en-US" sz="3600" dirty="0">
                <a:solidFill>
                  <a:srgbClr val="FFFF00"/>
                </a:solidFill>
              </a:rPr>
              <a:t>DD2 &amp; </a:t>
            </a:r>
            <a:r>
              <a:rPr lang="en-US" sz="3600" dirty="0" err="1" smtClean="0">
                <a:solidFill>
                  <a:srgbClr val="FFFF00"/>
                </a:solidFill>
              </a:rPr>
              <a:t>DDvex</a:t>
            </a:r>
            <a:r>
              <a:rPr lang="en-US" sz="3600" dirty="0" smtClean="0">
                <a:solidFill>
                  <a:srgbClr val="FFFF00"/>
                </a:solidFill>
              </a:rPr>
              <a:t>-NJL  </a:t>
            </a:r>
            <a:r>
              <a:rPr lang="en-US" sz="3600" dirty="0" err="1">
                <a:solidFill>
                  <a:srgbClr val="FFFF00"/>
                </a:solidFill>
              </a:rPr>
              <a:t>EoS</a:t>
            </a:r>
            <a:r>
              <a:rPr lang="en-US" sz="3600" dirty="0">
                <a:solidFill>
                  <a:srgbClr val="FFFF00"/>
                </a:solidFill>
              </a:rPr>
              <a:t> model </a:t>
            </a:r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785786" y="1885956"/>
          <a:ext cx="7543800" cy="4972044"/>
        </p:xfrm>
        <a:graphic>
          <a:graphicData uri="http://schemas.openxmlformats.org/presentationml/2006/ole">
            <p:oleObj spid="_x0000_s2052" name="PDF" r:id="rId3" imgW="0" imgH="0" progId="FoxitReader.Document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35005</TotalTime>
  <Words>1212</Words>
  <Application>Microsoft Office PowerPoint</Application>
  <PresentationFormat>Экран (4:3)</PresentationFormat>
  <Paragraphs>301</Paragraphs>
  <Slides>71</Slides>
  <Notes>34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71</vt:i4>
      </vt:variant>
    </vt:vector>
  </HeadingPairs>
  <TitlesOfParts>
    <vt:vector size="76" baseType="lpstr">
      <vt:lpstr>2_Office Theme</vt:lpstr>
      <vt:lpstr>4_Office Theme</vt:lpstr>
      <vt:lpstr>PDF</vt:lpstr>
      <vt:lpstr>Acrobat Document</vt:lpstr>
      <vt:lpstr>Equation</vt:lpstr>
      <vt:lpstr>Слайд 1</vt:lpstr>
      <vt:lpstr>Слайд 2</vt:lpstr>
      <vt:lpstr>Слайд 3</vt:lpstr>
      <vt:lpstr>Слайд 4</vt:lpstr>
      <vt:lpstr>Structure Of Hybrid Star</vt:lpstr>
      <vt:lpstr>Слайд 6</vt:lpstr>
      <vt:lpstr>Modification of  HHJ (HDD) parameterization of EoS</vt:lpstr>
      <vt:lpstr>Particle concentrations  DU Critical densities and masses</vt:lpstr>
      <vt:lpstr>Слайд 9</vt:lpstr>
      <vt:lpstr>Слайд 10</vt:lpstr>
      <vt:lpstr> Different  Configurations with the same NS mass </vt:lpstr>
      <vt:lpstr>Слайд 12</vt:lpstr>
      <vt:lpstr>Слайд 13</vt:lpstr>
      <vt:lpstr>Слайд 14</vt:lpstr>
      <vt:lpstr>Слайд 15</vt:lpstr>
      <vt:lpstr>Слайд 16</vt:lpstr>
      <vt:lpstr>Data of NS on Magnetic Field</vt:lpstr>
      <vt:lpstr>Слайд 18</vt:lpstr>
      <vt:lpstr>Слайд 19</vt:lpstr>
      <vt:lpstr>Слайд 20</vt:lpstr>
      <vt:lpstr>Слайд 21</vt:lpstr>
      <vt:lpstr>Слайд 22</vt:lpstr>
      <vt:lpstr>Finite difference scheme</vt:lpstr>
      <vt:lpstr>Boundary conditions</vt:lpstr>
      <vt:lpstr>Слайд 25</vt:lpstr>
      <vt:lpstr>Слайд 26</vt:lpstr>
      <vt:lpstr>Слайд 27</vt:lpstr>
      <vt:lpstr>Слайд 28</vt:lpstr>
      <vt:lpstr>Слайд 29</vt:lpstr>
      <vt:lpstr>Слайд 30</vt:lpstr>
      <vt:lpstr> The Mass constraint and DU - onsets</vt:lpstr>
      <vt:lpstr>Слайд 32</vt:lpstr>
      <vt:lpstr>Слайд 33</vt:lpstr>
      <vt:lpstr>Слайд 34</vt:lpstr>
      <vt:lpstr>Слайд 35</vt:lpstr>
      <vt:lpstr>Слайд 36</vt:lpstr>
      <vt:lpstr>Слайд 37</vt:lpstr>
      <vt:lpstr>Contributions To Luminosities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Teperature Age – LogN LogS Hybrid Stars Cooling</vt:lpstr>
      <vt:lpstr>Слайд 48</vt:lpstr>
      <vt:lpstr>Extracted Mass Distribution</vt:lpstr>
      <vt:lpstr>Слайд 50</vt:lpstr>
      <vt:lpstr>Слайд 51</vt:lpstr>
      <vt:lpstr>Possible internal structure of CasA</vt:lpstr>
      <vt:lpstr>Слайд 53</vt:lpstr>
      <vt:lpstr>Слайд 54</vt:lpstr>
      <vt:lpstr>Слайд 55</vt:lpstr>
      <vt:lpstr>Слайд 56</vt:lpstr>
      <vt:lpstr>Слайд 57</vt:lpstr>
      <vt:lpstr> Different  Configurations with the same NS mass 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Cooling of Compact Stars</dc:title>
  <dc:creator>Hovik Grigorian</dc:creator>
  <cp:lastModifiedBy>Hovik</cp:lastModifiedBy>
  <cp:revision>691</cp:revision>
  <cp:lastPrinted>1601-01-01T00:00:00Z</cp:lastPrinted>
  <dcterms:created xsi:type="dcterms:W3CDTF">2006-08-18T20:45:05Z</dcterms:created>
  <dcterms:modified xsi:type="dcterms:W3CDTF">2018-08-28T23:57:57Z</dcterms:modified>
</cp:coreProperties>
</file>