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9" r:id="rId11"/>
    <p:sldId id="270" r:id="rId12"/>
    <p:sldId id="271" r:id="rId13"/>
    <p:sldId id="275" r:id="rId14"/>
    <p:sldId id="272" r:id="rId15"/>
    <p:sldId id="273" r:id="rId16"/>
    <p:sldId id="267" r:id="rId17"/>
    <p:sldId id="268" r:id="rId18"/>
    <p:sldId id="265" r:id="rId19"/>
    <p:sldId id="266" r:id="rId20"/>
    <p:sldId id="27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782E1-BC88-49AB-831A-A203AA8A4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DC8A48-F0A5-4426-8509-AE8161911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4D28A3-C3C5-4DA1-8C48-0D72319F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1C8E9D-015D-4F55-9BD2-1C1C8E2A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5BAE86-2CF9-4024-9D3B-13D76760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24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780C0-C9F9-47FD-BF00-93A0EDFD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1567B9-5C0D-4DAC-8E8B-56E24825E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D1E7FC-4552-485B-BFB5-C32E5030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D70595-51EA-4837-9D47-D186E8EE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26BE10-7079-4D36-8D82-CCC7765E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1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B2CB19E-643A-46D0-8DE0-27AD88320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045F94-4218-4E63-964B-509FCD986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DA2771-B1E8-400F-833D-2DE5AB54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FA2AD9-373F-425A-8B9A-E3CB7CF2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ED4D5D-BDBE-450A-98DC-A020D7C9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62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31F4D-8741-460B-B968-2A01B22F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B8EF29-F8C6-4A9F-9FC4-C68DFFDB1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E274F3-D8F8-4C1D-BD1F-BC34C4440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1AE540-8516-4F0D-B591-EC729CBC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C825B3-F407-438F-B226-9EEF796A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9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01928-643B-44C9-B599-C800B047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356B21-EC4C-4D6B-BB9A-FA85F1FBE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58FA5B-2F90-4EC5-A9AD-B0087B6D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2F8AEC-39C3-40C7-8336-D0CE3443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55B8B7-5963-49F0-AA2A-7AA76699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6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FF7DC-851C-469D-806F-8BCC1059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731DC7-5C21-409A-BFBD-A4DC66AB2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7AB1E34-D3E8-4F49-AA0D-502C3BB38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8AF0F-6E5C-483E-93AE-74371D88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A90D97-7614-41B1-8B97-C300C2DF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5CD397-AB20-47F5-8E15-CB0BB9C3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29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68B30-AC34-4F48-A44B-E7BEA006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1F9D20C-156D-48E1-85E0-6B5C2D745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0724DB-28B8-4147-A963-E7EB56628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B12FEE0-C86D-4D02-BA7C-053A620A1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CAF1D18-EA02-43A8-9978-27DE05EBF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D6F096-0B5C-4A37-BE66-432BBD84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5DA177-29F2-4131-80EC-B8CC32F9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46D131-3CBC-4073-83EC-8B628BC1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47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D85E8-81E2-4A50-83A8-9204DF15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908D5F-501A-4139-9BBB-B5202571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24A258-BF6E-494A-8178-F23A762F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C4B0C4-C8AB-4516-9999-9E0EF1B4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3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8DE6F1-1789-490E-AFCD-A3B9BE14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EE83660-CB18-4D8B-8B7E-5AA891BF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99A713-61E5-44E5-8503-DBB3B8F9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56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85FAE-FA92-404F-8B9A-4D278FE4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1BDD27-C542-45B7-83BD-41FD74C37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507F7B2-C0F9-4516-8D43-3DFC1CA04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1919EC-70A6-4D2A-AF0C-52CC440A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140631-C2B0-41DE-893D-CE1D08BC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94BD60-D106-4348-846A-B2CAE487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43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917DE-B947-43CD-9B94-65D04B7F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40E106-92FF-4BB3-B611-745D429A5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5E867B9-A6CA-4AC9-BF81-45F80C27A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29C7BC-F05C-436B-8A01-A50B0498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EA192B-E881-4219-83F8-283E9C77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86C631-F1C5-4279-BAA8-E1DAFB4C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5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723B1E-6C7F-4C42-9D4D-8C5DDF32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8947DE-DE7D-4813-9B74-3A021506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85EBBE-DD6E-4B0A-87E2-9147372FA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607D2-C1D4-4839-921D-19A694B92EA6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AD16AF-C5CD-467E-A2E4-783578AE4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9AD7B2-FEF6-40AC-9F0A-DD4BF436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DA12-37ED-4E01-9863-8A0AEA9C23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7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n.hrusovsky@cern.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422E3-D34C-4703-A7DA-D40D4F902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Deployment</a:t>
            </a:r>
            <a:r>
              <a:rPr lang="cs-CZ" dirty="0"/>
              <a:t> </a:t>
            </a:r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COMPASS DAQ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116097-9902-47C3-A1CB-A6D413B1D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642" y="660401"/>
            <a:ext cx="9144000" cy="1655762"/>
          </a:xfrm>
        </p:spPr>
        <p:txBody>
          <a:bodyPr/>
          <a:lstStyle/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 and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Engineering</a:t>
            </a:r>
            <a:endParaRPr lang="cs-CZ" dirty="0"/>
          </a:p>
          <a:p>
            <a:r>
              <a:rPr lang="cs-CZ" dirty="0"/>
              <a:t>Czech </a:t>
            </a:r>
            <a:r>
              <a:rPr lang="cs-CZ" dirty="0" err="1"/>
              <a:t>Technical</a:t>
            </a:r>
            <a:r>
              <a:rPr lang="cs-CZ" dirty="0"/>
              <a:t> University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A9BEBC82-D6E2-445B-91B2-84D743AD9FB3}"/>
              </a:ext>
            </a:extLst>
          </p:cNvPr>
          <p:cNvSpPr txBox="1">
            <a:spLocks/>
          </p:cNvSpPr>
          <p:nvPr/>
        </p:nvSpPr>
        <p:spPr>
          <a:xfrm>
            <a:off x="1524000" y="3897296"/>
            <a:ext cx="9144000" cy="2096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Jan Hrušovský</a:t>
            </a:r>
          </a:p>
          <a:p>
            <a:r>
              <a:rPr lang="cs-CZ" sz="3200" dirty="0">
                <a:hlinkClick r:id="rId2"/>
              </a:rPr>
              <a:t>Jan.hrusovsky@cern.ch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12. 10. 2018</a:t>
            </a:r>
          </a:p>
          <a:p>
            <a:r>
              <a:rPr lang="cs-CZ" sz="3200" dirty="0"/>
              <a:t>SPIN PRAHA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82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E0760-F005-4DA7-9E3C-0AE6FAE1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" name="Zástupný symbol pro obsah 18">
            <a:extLst>
              <a:ext uri="{FF2B5EF4-FFF2-40B4-BE49-F238E27FC236}">
                <a16:creationId xmlns:a16="http://schemas.microsoft.com/office/drawing/2014/main" id="{5E03F90F-4352-4D4A-AFCB-3175F7A15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08000"/>
            <a:ext cx="11873468" cy="6552512"/>
          </a:xfrm>
        </p:spPr>
      </p:pic>
    </p:spTree>
    <p:extLst>
      <p:ext uri="{BB962C8B-B14F-4D97-AF65-F5344CB8AC3E}">
        <p14:creationId xmlns:p14="http://schemas.microsoft.com/office/powerpoint/2010/main" val="364488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FC2B14-5A4B-4F3F-9881-55DC20F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59B7EE8-D513-48D9-ABE7-07B4A7A9B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" y="107999"/>
            <a:ext cx="11932393" cy="6585031"/>
          </a:xfrm>
        </p:spPr>
      </p:pic>
    </p:spTree>
    <p:extLst>
      <p:ext uri="{BB962C8B-B14F-4D97-AF65-F5344CB8AC3E}">
        <p14:creationId xmlns:p14="http://schemas.microsoft.com/office/powerpoint/2010/main" val="206034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0CC47-8E1E-41BF-9BA2-69BCDCC4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3F3EA33-37B1-40BF-BFD3-831E32E0F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08000"/>
            <a:ext cx="12000720" cy="6622738"/>
          </a:xfrm>
        </p:spPr>
      </p:pic>
    </p:spTree>
    <p:extLst>
      <p:ext uri="{BB962C8B-B14F-4D97-AF65-F5344CB8AC3E}">
        <p14:creationId xmlns:p14="http://schemas.microsoft.com/office/powerpoint/2010/main" val="265273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DD38A-F853-454E-8834-5EB10592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9B81F82-5142-47ED-B7B2-96DC616A7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" y="107999"/>
            <a:ext cx="11932393" cy="6585031"/>
          </a:xfrm>
        </p:spPr>
      </p:pic>
    </p:spTree>
    <p:extLst>
      <p:ext uri="{BB962C8B-B14F-4D97-AF65-F5344CB8AC3E}">
        <p14:creationId xmlns:p14="http://schemas.microsoft.com/office/powerpoint/2010/main" val="64650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8E656-1B55-4A68-9C65-02A61827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2C94F6B-7657-4BBD-9BD2-8703D0624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" y="108000"/>
            <a:ext cx="12013547" cy="5236998"/>
          </a:xfrm>
        </p:spPr>
      </p:pic>
    </p:spTree>
    <p:extLst>
      <p:ext uri="{BB962C8B-B14F-4D97-AF65-F5344CB8AC3E}">
        <p14:creationId xmlns:p14="http://schemas.microsoft.com/office/powerpoint/2010/main" val="91055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927C3-B3A8-465A-8843-686F68DB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2EEFC72-346F-4E0B-9C0C-B8BA0BECE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08" y="95802"/>
            <a:ext cx="7904784" cy="6666395"/>
          </a:xfrm>
        </p:spPr>
      </p:pic>
    </p:spTree>
    <p:extLst>
      <p:ext uri="{BB962C8B-B14F-4D97-AF65-F5344CB8AC3E}">
        <p14:creationId xmlns:p14="http://schemas.microsoft.com/office/powerpoint/2010/main" val="953199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8CAE3-66AC-4749-89B9-9776C5F7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Implementation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497E5F0-5B4B-43E4-A8E2-65F07B59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24E8207-705B-4158-82F1-B7A2A66C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25" y="1460500"/>
            <a:ext cx="7856571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72CD6-79D8-4CE7-A3BE-60B0CADA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Implementation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9CD4F2-EC42-45D0-9935-A92A65360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in </a:t>
            </a:r>
            <a:r>
              <a:rPr lang="cs-CZ" dirty="0" err="1"/>
              <a:t>Qt</a:t>
            </a:r>
            <a:r>
              <a:rPr lang="cs-CZ" dirty="0"/>
              <a:t> 4</a:t>
            </a:r>
          </a:p>
          <a:p>
            <a:r>
              <a:rPr lang="cs-CZ" dirty="0" err="1"/>
              <a:t>Files</a:t>
            </a:r>
            <a:r>
              <a:rPr lang="cs-CZ" dirty="0"/>
              <a:t> </a:t>
            </a:r>
            <a:r>
              <a:rPr lang="cs-CZ" dirty="0" err="1"/>
              <a:t>saved</a:t>
            </a:r>
            <a:r>
              <a:rPr lang="cs-CZ" dirty="0"/>
              <a:t> in XML</a:t>
            </a:r>
          </a:p>
          <a:p>
            <a:endParaRPr lang="cs-CZ" dirty="0"/>
          </a:p>
          <a:p>
            <a:r>
              <a:rPr lang="cs-CZ" dirty="0"/>
              <a:t>All </a:t>
            </a:r>
            <a:r>
              <a:rPr lang="cs-CZ" dirty="0" err="1"/>
              <a:t>commands</a:t>
            </a:r>
            <a:r>
              <a:rPr lang="cs-CZ" dirty="0"/>
              <a:t> are </a:t>
            </a:r>
            <a:r>
              <a:rPr lang="cs-CZ" dirty="0" err="1"/>
              <a:t>stored</a:t>
            </a:r>
            <a:r>
              <a:rPr lang="cs-CZ" dirty="0"/>
              <a:t> in </a:t>
            </a:r>
            <a:r>
              <a:rPr lang="cs-CZ" dirty="0" err="1"/>
              <a:t>seperate</a:t>
            </a:r>
            <a:r>
              <a:rPr lang="cs-CZ" dirty="0"/>
              <a:t> .</a:t>
            </a:r>
            <a:r>
              <a:rPr lang="cs-CZ" dirty="0" err="1"/>
              <a:t>cpp</a:t>
            </a:r>
            <a:r>
              <a:rPr lang="cs-CZ" dirty="0"/>
              <a:t> </a:t>
            </a:r>
            <a:r>
              <a:rPr lang="cs-CZ" dirty="0" err="1"/>
              <a:t>file</a:t>
            </a:r>
            <a:endParaRPr lang="cs-CZ" dirty="0"/>
          </a:p>
          <a:p>
            <a:pPr lvl="1"/>
            <a:r>
              <a:rPr lang="cs-CZ" dirty="0">
                <a:sym typeface="Wingdings" panose="05000000000000000000" pitchFamily="2" charset="2"/>
              </a:rPr>
              <a:t> user </a:t>
            </a:r>
            <a:r>
              <a:rPr lang="cs-CZ" dirty="0" err="1">
                <a:sym typeface="Wingdings" panose="05000000000000000000" pitchFamily="2" charset="2"/>
              </a:rPr>
              <a:t>can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easy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change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158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21412-3B8E-43AA-9227-43AB63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Requirements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623E61-3705-4319-BD0C-F58648AE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Qt</a:t>
            </a:r>
            <a:r>
              <a:rPr lang="cs-CZ" dirty="0"/>
              <a:t> Framework 4.0+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(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connection</a:t>
            </a:r>
            <a:r>
              <a:rPr lang="cs-CZ" dirty="0"/>
              <a:t> to CERN </a:t>
            </a:r>
            <a:r>
              <a:rPr lang="cs-CZ" dirty="0" err="1"/>
              <a:t>libraries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754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04799-A842-434E-B5F3-708F9DFF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/>
              <a:t>Conclusion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390421-3B4D-4F62-A24C-6BBCD6297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!</a:t>
            </a:r>
            <a:r>
              <a:rPr lang="cs-CZ" dirty="0" err="1"/>
              <a:t>Versatility</a:t>
            </a:r>
            <a:r>
              <a:rPr lang="cs-CZ" dirty="0"/>
              <a:t>!</a:t>
            </a:r>
          </a:p>
          <a:p>
            <a:r>
              <a:rPr lang="cs-CZ" dirty="0" err="1"/>
              <a:t>Easy</a:t>
            </a:r>
            <a:r>
              <a:rPr lang="cs-CZ" dirty="0"/>
              <a:t> to use</a:t>
            </a:r>
          </a:p>
          <a:p>
            <a:r>
              <a:rPr lang="cs-CZ" dirty="0" err="1"/>
              <a:t>Requirements</a:t>
            </a:r>
            <a:r>
              <a:rPr lang="cs-CZ" dirty="0"/>
              <a:t> </a:t>
            </a:r>
            <a:r>
              <a:rPr lang="cs-CZ" dirty="0" err="1"/>
              <a:t>arise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cs-CZ" dirty="0"/>
          </a:p>
          <a:p>
            <a:r>
              <a:rPr lang="cs-CZ" dirty="0" err="1"/>
              <a:t>Saves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(1-2 </a:t>
            </a:r>
            <a:r>
              <a:rPr lang="cs-CZ" dirty="0" err="1"/>
              <a:t>days</a:t>
            </a:r>
            <a:r>
              <a:rPr lang="cs-CZ" dirty="0"/>
              <a:t> to 30 min)</a:t>
            </a:r>
          </a:p>
        </p:txBody>
      </p:sp>
    </p:spTree>
    <p:extLst>
      <p:ext uri="{BB962C8B-B14F-4D97-AF65-F5344CB8AC3E}">
        <p14:creationId xmlns:p14="http://schemas.microsoft.com/office/powerpoint/2010/main" val="67941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1CB5-96A0-42E3-9F5B-34038658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Depployment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cs-CZ" dirty="0"/>
              <a:t> - </a:t>
            </a:r>
            <a:r>
              <a:rPr lang="cs-CZ" dirty="0" err="1"/>
              <a:t>total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34792C-2483-4E8E-A187-30CD7CAB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2771" cy="4351338"/>
          </a:xfrm>
        </p:spPr>
        <p:txBody>
          <a:bodyPr/>
          <a:lstStyle/>
          <a:p>
            <a:r>
              <a:rPr lang="cs-CZ" dirty="0" err="1"/>
              <a:t>Deploying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RCCARS – Run, </a:t>
            </a:r>
            <a:r>
              <a:rPr lang="cs-CZ" dirty="0" err="1"/>
              <a:t>Control</a:t>
            </a:r>
            <a:r>
              <a:rPr lang="cs-CZ" dirty="0"/>
              <a:t>, </a:t>
            </a:r>
            <a:r>
              <a:rPr lang="cs-CZ" dirty="0" err="1"/>
              <a:t>Configure</a:t>
            </a:r>
            <a:r>
              <a:rPr lang="cs-CZ" dirty="0"/>
              <a:t> and </a:t>
            </a:r>
            <a:r>
              <a:rPr lang="cs-CZ" dirty="0" err="1"/>
              <a:t>Readout</a:t>
            </a:r>
            <a:r>
              <a:rPr lang="cs-CZ" dirty="0"/>
              <a:t> Software</a:t>
            </a:r>
          </a:p>
          <a:p>
            <a:endParaRPr lang="cs-CZ" dirty="0"/>
          </a:p>
          <a:p>
            <a:r>
              <a:rPr lang="cs-CZ" dirty="0"/>
              <a:t>20+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cs-CZ" dirty="0"/>
          </a:p>
          <a:p>
            <a:pPr lvl="1"/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dependencies</a:t>
            </a:r>
            <a:r>
              <a:rPr lang="cs-CZ" dirty="0"/>
              <a:t> -&gt;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400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69978-5059-44EC-B8C5-9D4D84B1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787" y="2628597"/>
            <a:ext cx="7109381" cy="1325563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35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1CB5-96A0-42E3-9F5B-34038658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Depployment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cs-CZ" dirty="0"/>
              <a:t> –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34792C-2483-4E8E-A187-30CD7CAB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Deploying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pPr lvl="1"/>
            <a:r>
              <a:rPr lang="cs-CZ" dirty="0"/>
              <a:t>Set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en-US" dirty="0"/>
              <a:t>$VARIABLES</a:t>
            </a:r>
            <a:endParaRPr lang="cs-CZ" dirty="0"/>
          </a:p>
          <a:p>
            <a:pPr lvl="1"/>
            <a:r>
              <a:rPr lang="cs-CZ" dirty="0"/>
              <a:t>Set </a:t>
            </a:r>
            <a:r>
              <a:rPr lang="cs-CZ" dirty="0" err="1"/>
              <a:t>valid</a:t>
            </a:r>
            <a:r>
              <a:rPr lang="cs-CZ" dirty="0"/>
              <a:t> </a:t>
            </a:r>
            <a:r>
              <a:rPr lang="en-US" dirty="0"/>
              <a:t>$PATHS</a:t>
            </a:r>
            <a:endParaRPr lang="cs-CZ" dirty="0"/>
          </a:p>
          <a:p>
            <a:pPr lvl="1"/>
            <a:r>
              <a:rPr lang="cs-CZ" dirty="0" err="1"/>
              <a:t>qmake</a:t>
            </a:r>
            <a:r>
              <a:rPr lang="cs-CZ" dirty="0"/>
              <a:t> project.pro –par1 –par2</a:t>
            </a:r>
          </a:p>
          <a:p>
            <a:pPr lvl="1"/>
            <a:r>
              <a:rPr lang="cs-CZ" dirty="0"/>
              <a:t>make </a:t>
            </a:r>
            <a:r>
              <a:rPr lang="cs-CZ" dirty="0" err="1"/>
              <a:t>makefile</a:t>
            </a:r>
            <a:r>
              <a:rPr lang="cs-CZ" dirty="0"/>
              <a:t> –par1 –par2 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4 </a:t>
            </a:r>
            <a:r>
              <a:rPr lang="cs-CZ" dirty="0" err="1"/>
              <a:t>operations</a:t>
            </a:r>
            <a:r>
              <a:rPr lang="cs-CZ" dirty="0"/>
              <a:t> per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6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1CB5-96A0-42E3-9F5B-34038658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Depployment</a:t>
            </a:r>
            <a:r>
              <a:rPr lang="en-US" dirty="0"/>
              <a:t> </a:t>
            </a:r>
            <a:r>
              <a:rPr lang="en-US" dirty="0" err="1"/>
              <a:t>proce</a:t>
            </a:r>
            <a:r>
              <a:rPr lang="cs-CZ" dirty="0" err="1"/>
              <a:t>ss</a:t>
            </a:r>
            <a:r>
              <a:rPr lang="cs-CZ" dirty="0"/>
              <a:t> –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34792C-2483-4E8E-A187-30CD7CAB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performed</a:t>
            </a:r>
            <a:r>
              <a:rPr lang="cs-CZ" dirty="0"/>
              <a:t> </a:t>
            </a:r>
            <a:r>
              <a:rPr lang="cs-CZ" dirty="0" err="1"/>
              <a:t>manually</a:t>
            </a:r>
            <a:endParaRPr lang="cs-CZ" dirty="0"/>
          </a:p>
          <a:p>
            <a:pPr lvl="1"/>
            <a:r>
              <a:rPr lang="cs-CZ" dirty="0"/>
              <a:t>50+ </a:t>
            </a:r>
            <a:r>
              <a:rPr lang="cs-CZ" dirty="0" err="1"/>
              <a:t>operations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terminal</a:t>
            </a:r>
            <a:endParaRPr lang="cs-CZ" dirty="0"/>
          </a:p>
          <a:p>
            <a:pPr lvl="1"/>
            <a:r>
              <a:rPr lang="cs-CZ" dirty="0" err="1"/>
              <a:t>Errors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end -&gt; start </a:t>
            </a:r>
            <a:r>
              <a:rPr lang="cs-CZ" dirty="0" err="1"/>
              <a:t>over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deployment</a:t>
            </a:r>
            <a:r>
              <a:rPr lang="cs-CZ" dirty="0"/>
              <a:t>: 1-2 </a:t>
            </a:r>
            <a:r>
              <a:rPr lang="cs-CZ" dirty="0" err="1"/>
              <a:t>days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99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1CB5-96A0-42E3-9F5B-34038658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Depployment</a:t>
            </a:r>
            <a:r>
              <a:rPr lang="en-US" dirty="0"/>
              <a:t> </a:t>
            </a:r>
            <a:r>
              <a:rPr lang="en-US" dirty="0" err="1"/>
              <a:t>proce</a:t>
            </a:r>
            <a:r>
              <a:rPr lang="cs-CZ" dirty="0" err="1"/>
              <a:t>ss</a:t>
            </a:r>
            <a:r>
              <a:rPr lang="cs-CZ" dirty="0"/>
              <a:t> –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34792C-2483-4E8E-A187-30CD7CAB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performed</a:t>
            </a:r>
            <a:r>
              <a:rPr lang="cs-CZ" dirty="0"/>
              <a:t> </a:t>
            </a:r>
            <a:r>
              <a:rPr lang="cs-CZ" dirty="0" err="1"/>
              <a:t>manually</a:t>
            </a:r>
            <a:endParaRPr lang="cs-CZ" dirty="0"/>
          </a:p>
          <a:p>
            <a:pPr lvl="1"/>
            <a:r>
              <a:rPr lang="cs-CZ" dirty="0"/>
              <a:t>50+ </a:t>
            </a:r>
            <a:r>
              <a:rPr lang="cs-CZ" dirty="0" err="1"/>
              <a:t>operations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terminal</a:t>
            </a:r>
            <a:endParaRPr lang="cs-CZ" dirty="0"/>
          </a:p>
          <a:p>
            <a:pPr lvl="1"/>
            <a:r>
              <a:rPr lang="cs-CZ" dirty="0" err="1"/>
              <a:t>Errors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end -&gt; start </a:t>
            </a:r>
            <a:r>
              <a:rPr lang="cs-CZ" dirty="0" err="1"/>
              <a:t>over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deployment</a:t>
            </a:r>
            <a:r>
              <a:rPr lang="cs-CZ" dirty="0"/>
              <a:t>: 1-2 </a:t>
            </a:r>
            <a:r>
              <a:rPr lang="cs-CZ" dirty="0" err="1"/>
              <a:t>days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180CB9-D7D5-4544-A8C4-90DAE61B8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47244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8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1CB5-96A0-42E3-9F5B-34038658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Depployment</a:t>
            </a:r>
            <a:r>
              <a:rPr lang="en-US" dirty="0"/>
              <a:t> </a:t>
            </a:r>
            <a:r>
              <a:rPr lang="en-US" dirty="0" err="1"/>
              <a:t>proce</a:t>
            </a:r>
            <a:r>
              <a:rPr lang="cs-CZ" dirty="0" err="1"/>
              <a:t>ss</a:t>
            </a:r>
            <a:r>
              <a:rPr lang="cs-CZ" dirty="0"/>
              <a:t> –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34792C-2483-4E8E-A187-30CD7CAB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521388" cy="2045039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performed</a:t>
            </a:r>
            <a:r>
              <a:rPr lang="cs-CZ" dirty="0"/>
              <a:t> </a:t>
            </a:r>
            <a:r>
              <a:rPr lang="cs-CZ" dirty="0" err="1"/>
              <a:t>manually</a:t>
            </a:r>
            <a:endParaRPr lang="cs-CZ" dirty="0"/>
          </a:p>
          <a:p>
            <a:pPr lvl="1"/>
            <a:r>
              <a:rPr lang="cs-CZ" dirty="0"/>
              <a:t>50+ </a:t>
            </a:r>
            <a:r>
              <a:rPr lang="cs-CZ" dirty="0" err="1"/>
              <a:t>operations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terminal</a:t>
            </a:r>
            <a:endParaRPr lang="cs-CZ" dirty="0"/>
          </a:p>
          <a:p>
            <a:pPr lvl="1"/>
            <a:r>
              <a:rPr lang="cs-CZ" dirty="0" err="1"/>
              <a:t>Errors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end -&gt; start </a:t>
            </a:r>
            <a:r>
              <a:rPr lang="cs-CZ" dirty="0" err="1"/>
              <a:t>over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deployment</a:t>
            </a:r>
            <a:r>
              <a:rPr lang="cs-CZ" dirty="0"/>
              <a:t>: 1-2 </a:t>
            </a:r>
            <a:r>
              <a:rPr lang="cs-CZ" dirty="0" err="1"/>
              <a:t>days</a:t>
            </a:r>
            <a:endParaRPr lang="cs-CZ" dirty="0"/>
          </a:p>
          <a:p>
            <a:pPr marL="2286000" lvl="5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180CB9-D7D5-4544-A8C4-90DAE61B8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4724400" cy="272415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024BF3AC-C832-4C23-B430-659D73DB116F}"/>
              </a:ext>
            </a:extLst>
          </p:cNvPr>
          <p:cNvSpPr txBox="1">
            <a:spLocks/>
          </p:cNvSpPr>
          <p:nvPr/>
        </p:nvSpPr>
        <p:spPr>
          <a:xfrm>
            <a:off x="3645024" y="4447836"/>
            <a:ext cx="7540840" cy="2045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lvl="5" indent="0">
              <a:buFont typeface="Arial" panose="020B0604020202020204" pitchFamily="34" charset="0"/>
              <a:buNone/>
            </a:pPr>
            <a:r>
              <a:rPr lang="cs-CZ" sz="4000" dirty="0"/>
              <a:t>=&gt; </a:t>
            </a:r>
            <a:r>
              <a:rPr lang="cs-CZ" sz="4000" dirty="0" err="1"/>
              <a:t>Application</a:t>
            </a:r>
            <a:r>
              <a:rPr lang="cs-CZ" sz="4000" dirty="0"/>
              <a:t> </a:t>
            </a:r>
            <a:r>
              <a:rPr lang="cs-CZ" sz="4000" dirty="0" err="1"/>
              <a:t>needed</a:t>
            </a:r>
            <a:r>
              <a:rPr lang="cs-CZ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512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589F9-D029-4899-BDFB-34F60089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74281D-D263-4BBA-AB57-0C0D0CB2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User-</a:t>
            </a:r>
            <a:r>
              <a:rPr lang="cs-CZ" dirty="0" err="1"/>
              <a:t>friendly</a:t>
            </a:r>
            <a:r>
              <a:rPr lang="cs-CZ" dirty="0"/>
              <a:t> </a:t>
            </a:r>
            <a:r>
              <a:rPr lang="cs-CZ" dirty="0" err="1"/>
              <a:t>application</a:t>
            </a:r>
            <a:endParaRPr lang="cs-CZ" dirty="0"/>
          </a:p>
          <a:p>
            <a:r>
              <a:rPr lang="cs-CZ" dirty="0" err="1"/>
              <a:t>Settings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r>
              <a:rPr lang="cs-CZ" dirty="0" err="1"/>
              <a:t>Specification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deploying</a:t>
            </a:r>
            <a:endParaRPr lang="cs-CZ" dirty="0"/>
          </a:p>
          <a:p>
            <a:r>
              <a:rPr lang="cs-CZ" dirty="0" err="1"/>
              <a:t>Possibility</a:t>
            </a:r>
            <a:r>
              <a:rPr lang="cs-CZ" dirty="0"/>
              <a:t> to </a:t>
            </a:r>
            <a:r>
              <a:rPr lang="cs-CZ" dirty="0" err="1"/>
              <a:t>save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settings</a:t>
            </a:r>
            <a:endParaRPr lang="cs-CZ" dirty="0"/>
          </a:p>
          <a:p>
            <a:r>
              <a:rPr lang="cs-CZ" dirty="0" err="1"/>
              <a:t>Option</a:t>
            </a:r>
            <a:r>
              <a:rPr lang="cs-CZ" dirty="0"/>
              <a:t> to use </a:t>
            </a:r>
            <a:r>
              <a:rPr lang="cs-CZ" dirty="0" err="1"/>
              <a:t>different</a:t>
            </a:r>
            <a:r>
              <a:rPr lang="cs-CZ" dirty="0"/>
              <a:t> RCCARS </a:t>
            </a:r>
            <a:r>
              <a:rPr lang="cs-CZ" dirty="0" err="1"/>
              <a:t>versions</a:t>
            </a:r>
            <a:endParaRPr lang="cs-CZ" dirty="0"/>
          </a:p>
          <a:p>
            <a:r>
              <a:rPr lang="cs-CZ" dirty="0" err="1"/>
              <a:t>Save</a:t>
            </a:r>
            <a:r>
              <a:rPr lang="cs-CZ" dirty="0"/>
              <a:t> </a:t>
            </a:r>
            <a:r>
              <a:rPr lang="cs-CZ" dirty="0" err="1"/>
              <a:t>outputs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terminal</a:t>
            </a:r>
            <a:endParaRPr lang="cs-CZ" dirty="0"/>
          </a:p>
          <a:p>
            <a:endParaRPr lang="cs-CZ" dirty="0"/>
          </a:p>
          <a:p>
            <a:r>
              <a:rPr lang="cs-CZ" dirty="0"/>
              <a:t>Technology: C++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Qt</a:t>
            </a:r>
            <a:r>
              <a:rPr lang="cs-CZ" dirty="0"/>
              <a:t> Framework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05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589F9-D029-4899-BDFB-34F60089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74281D-D263-4BBA-AB57-0C0D0CB2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Simply</a:t>
            </a:r>
            <a:r>
              <a:rPr lang="cs-CZ" dirty="0"/>
              <a:t> </a:t>
            </a:r>
            <a:r>
              <a:rPr lang="cs-CZ" dirty="0" err="1"/>
              <a:t>install</a:t>
            </a:r>
            <a:r>
              <a:rPr lang="cs-CZ" dirty="0"/>
              <a:t> </a:t>
            </a:r>
            <a:r>
              <a:rPr lang="cs-CZ" dirty="0" err="1"/>
              <a:t>shield</a:t>
            </a:r>
            <a:r>
              <a:rPr lang="cs-CZ" dirty="0"/>
              <a:t> </a:t>
            </a:r>
            <a:r>
              <a:rPr lang="cs-CZ" dirty="0" err="1"/>
              <a:t>wizard</a:t>
            </a:r>
            <a:r>
              <a:rPr lang="cs-CZ" dirty="0"/>
              <a:t> – </a:t>
            </a:r>
            <a:r>
              <a:rPr lang="cs-CZ" dirty="0" err="1"/>
              <a:t>ish</a:t>
            </a:r>
            <a:r>
              <a:rPr lang="cs-CZ" dirty="0"/>
              <a:t> </a:t>
            </a:r>
            <a:r>
              <a:rPr lang="cs-CZ" dirty="0" err="1"/>
              <a:t>application</a:t>
            </a:r>
            <a:r>
              <a:rPr lang="cs-CZ" dirty="0"/>
              <a:t>!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9A6294-C836-4F15-B03C-19A568C7D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34" y="2228251"/>
            <a:ext cx="3371732" cy="43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8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7D2D9-8012-4481-84F2-0149DF05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F1CD52A-1316-4CD6-B87D-1A37C6CBF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" y="108000"/>
            <a:ext cx="11569701" cy="6384875"/>
          </a:xfrm>
        </p:spPr>
      </p:pic>
    </p:spTree>
    <p:extLst>
      <p:ext uri="{BB962C8B-B14F-4D97-AF65-F5344CB8AC3E}">
        <p14:creationId xmlns:p14="http://schemas.microsoft.com/office/powerpoint/2010/main" val="881157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324</Words>
  <Application>Microsoft Office PowerPoint</Application>
  <PresentationFormat>Širokoúhlá obrazovka</PresentationFormat>
  <Paragraphs>69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Deployment application for the COMPASS DAQ</vt:lpstr>
      <vt:lpstr>Depployment proces - total</vt:lpstr>
      <vt:lpstr>Depployment proces – one project</vt:lpstr>
      <vt:lpstr>Depployment process – previous solution</vt:lpstr>
      <vt:lpstr>Depployment process – previous solution</vt:lpstr>
      <vt:lpstr>Depployment process – previous solution</vt:lpstr>
      <vt:lpstr>Application requirements</vt:lpstr>
      <vt:lpstr>Result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Implementation</vt:lpstr>
      <vt:lpstr>Implementation</vt:lpstr>
      <vt:lpstr>Requirements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Deployment application for the COMPASS DAQ</dc:title>
  <dc:creator>Hrusovsky, Jan</dc:creator>
  <cp:lastModifiedBy>Hrusovsky, Jan</cp:lastModifiedBy>
  <cp:revision>30</cp:revision>
  <dcterms:created xsi:type="dcterms:W3CDTF">2018-07-12T09:08:11Z</dcterms:created>
  <dcterms:modified xsi:type="dcterms:W3CDTF">2018-07-12T11:22:47Z</dcterms:modified>
</cp:coreProperties>
</file>