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90" d="100"/>
          <a:sy n="90" d="100"/>
        </p:scale>
        <p:origin x="436" y="-10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гор Лычагин" userId="8b65ed3ec763e5ed" providerId="LiveId" clId="{6B769C54-4F61-4616-8F94-DAB1FA9940B2}"/>
    <pc:docChg chg="undo custSel modSld sldOrd">
      <pc:chgData name="Егор Лычагин" userId="8b65ed3ec763e5ed" providerId="LiveId" clId="{6B769C54-4F61-4616-8F94-DAB1FA9940B2}" dt="2018-06-14T10:04:36.586" v="3767" actId="20577"/>
      <pc:docMkLst>
        <pc:docMk/>
      </pc:docMkLst>
      <pc:sldChg chg="modSp">
        <pc:chgData name="Егор Лычагин" userId="8b65ed3ec763e5ed" providerId="LiveId" clId="{6B769C54-4F61-4616-8F94-DAB1FA9940B2}" dt="2018-06-12T15:44:30.884" v="3135" actId="1036"/>
        <pc:sldMkLst>
          <pc:docMk/>
          <pc:sldMk cId="3850838537" sldId="256"/>
        </pc:sldMkLst>
        <pc:spChg chg="mod">
          <ac:chgData name="Егор Лычагин" userId="8b65ed3ec763e5ed" providerId="LiveId" clId="{6B769C54-4F61-4616-8F94-DAB1FA9940B2}" dt="2018-06-12T15:44:30.884" v="3135" actId="1036"/>
          <ac:spMkLst>
            <pc:docMk/>
            <pc:sldMk cId="3850838537" sldId="256"/>
            <ac:spMk id="18" creationId="{123556B7-A71D-47C9-86DE-DAFB958F4982}"/>
          </ac:spMkLst>
        </pc:spChg>
        <pc:spChg chg="mod">
          <ac:chgData name="Егор Лычагин" userId="8b65ed3ec763e5ed" providerId="LiveId" clId="{6B769C54-4F61-4616-8F94-DAB1FA9940B2}" dt="2018-06-11T07:59:17.525" v="2185" actId="1076"/>
          <ac:spMkLst>
            <pc:docMk/>
            <pc:sldMk cId="3850838537" sldId="256"/>
            <ac:spMk id="19" creationId="{A375E306-092D-4DE3-A15E-8B393B013A64}"/>
          </ac:spMkLst>
        </pc:spChg>
      </pc:sldChg>
      <pc:sldChg chg="modSp modAnim">
        <pc:chgData name="Егор Лычагин" userId="8b65ed3ec763e5ed" providerId="LiveId" clId="{6B769C54-4F61-4616-8F94-DAB1FA9940B2}" dt="2018-06-14T09:34:45.349" v="3283" actId="20577"/>
        <pc:sldMkLst>
          <pc:docMk/>
          <pc:sldMk cId="3214076713" sldId="257"/>
        </pc:sldMkLst>
        <pc:spChg chg="mod">
          <ac:chgData name="Егор Лычагин" userId="8b65ed3ec763e5ed" providerId="LiveId" clId="{6B769C54-4F61-4616-8F94-DAB1FA9940B2}" dt="2018-06-14T09:34:45.349" v="3283" actId="20577"/>
          <ac:spMkLst>
            <pc:docMk/>
            <pc:sldMk cId="3214076713" sldId="257"/>
            <ac:spMk id="13" creationId="{00000000-0000-0000-0000-000000000000}"/>
          </ac:spMkLst>
        </pc:spChg>
      </pc:sldChg>
      <pc:sldChg chg="addSp delSp modSp">
        <pc:chgData name="Егор Лычагин" userId="8b65ed3ec763e5ed" providerId="LiveId" clId="{6B769C54-4F61-4616-8F94-DAB1FA9940B2}" dt="2018-06-14T09:43:12.624" v="3426" actId="14100"/>
        <pc:sldMkLst>
          <pc:docMk/>
          <pc:sldMk cId="1729037129" sldId="258"/>
        </pc:sldMkLst>
        <pc:spChg chg="add mod">
          <ac:chgData name="Егор Лычагин" userId="8b65ed3ec763e5ed" providerId="LiveId" clId="{6B769C54-4F61-4616-8F94-DAB1FA9940B2}" dt="2018-06-11T10:45:00.010" v="2529" actId="1076"/>
          <ac:spMkLst>
            <pc:docMk/>
            <pc:sldMk cId="1729037129" sldId="258"/>
            <ac:spMk id="2" creationId="{B733E538-A7F0-4233-80D4-2D870F6001D6}"/>
          </ac:spMkLst>
        </pc:spChg>
        <pc:spChg chg="add mod">
          <ac:chgData name="Егор Лычагин" userId="8b65ed3ec763e5ed" providerId="LiveId" clId="{6B769C54-4F61-4616-8F94-DAB1FA9940B2}" dt="2018-06-13T18:35:43.357" v="3136" actId="20577"/>
          <ac:spMkLst>
            <pc:docMk/>
            <pc:sldMk cId="1729037129" sldId="258"/>
            <ac:spMk id="3" creationId="{92BAC85E-CD7F-4C31-BE1C-1BA1AB8910C0}"/>
          </ac:spMkLst>
        </pc:spChg>
        <pc:spChg chg="add mod">
          <ac:chgData name="Егор Лычагин" userId="8b65ed3ec763e5ed" providerId="LiveId" clId="{6B769C54-4F61-4616-8F94-DAB1FA9940B2}" dt="2018-06-11T10:45:15.634" v="2530" actId="1076"/>
          <ac:spMkLst>
            <pc:docMk/>
            <pc:sldMk cId="1729037129" sldId="258"/>
            <ac:spMk id="5" creationId="{33922D33-7929-4BAA-912B-3D52B38AC660}"/>
          </ac:spMkLst>
        </pc:spChg>
        <pc:spChg chg="add del mod">
          <ac:chgData name="Егор Лычагин" userId="8b65ed3ec763e5ed" providerId="LiveId" clId="{6B769C54-4F61-4616-8F94-DAB1FA9940B2}" dt="2018-06-09T18:24:21.112" v="197" actId="478"/>
          <ac:spMkLst>
            <pc:docMk/>
            <pc:sldMk cId="1729037129" sldId="258"/>
            <ac:spMk id="8" creationId="{05A385B9-4CAA-4971-B9EF-08F80727E484}"/>
          </ac:spMkLst>
        </pc:spChg>
        <pc:spChg chg="mod">
          <ac:chgData name="Егор Лычагин" userId="8b65ed3ec763e5ed" providerId="LiveId" clId="{6B769C54-4F61-4616-8F94-DAB1FA9940B2}" dt="2018-06-14T09:37:06.878" v="3311" actId="20577"/>
          <ac:spMkLst>
            <pc:docMk/>
            <pc:sldMk cId="1729037129" sldId="258"/>
            <ac:spMk id="12" creationId="{00000000-0000-0000-0000-000000000000}"/>
          </ac:spMkLst>
        </pc:spChg>
        <pc:spChg chg="add mod">
          <ac:chgData name="Егор Лычагин" userId="8b65ed3ec763e5ed" providerId="LiveId" clId="{6B769C54-4F61-4616-8F94-DAB1FA9940B2}" dt="2018-06-14T09:39:38.045" v="3337" actId="20577"/>
          <ac:spMkLst>
            <pc:docMk/>
            <pc:sldMk cId="1729037129" sldId="258"/>
            <ac:spMk id="13" creationId="{B5B6377E-3ABA-474E-BD26-01BB15A000C0}"/>
          </ac:spMkLst>
        </pc:spChg>
        <pc:spChg chg="add mod">
          <ac:chgData name="Егор Лычагин" userId="8b65ed3ec763e5ed" providerId="LiveId" clId="{6B769C54-4F61-4616-8F94-DAB1FA9940B2}" dt="2018-06-14T09:42:59.058" v="3425" actId="20577"/>
          <ac:spMkLst>
            <pc:docMk/>
            <pc:sldMk cId="1729037129" sldId="258"/>
            <ac:spMk id="14" creationId="{BC52455F-9493-4B58-9D24-70C4FDC3C392}"/>
          </ac:spMkLst>
        </pc:spChg>
        <pc:spChg chg="add mod">
          <ac:chgData name="Егор Лычагин" userId="8b65ed3ec763e5ed" providerId="LiveId" clId="{6B769C54-4F61-4616-8F94-DAB1FA9940B2}" dt="2018-06-11T10:45:00.010" v="2529" actId="1076"/>
          <ac:spMkLst>
            <pc:docMk/>
            <pc:sldMk cId="1729037129" sldId="258"/>
            <ac:spMk id="15" creationId="{47D2D6F0-DF2C-4C5A-ADE6-3C20F9979411}"/>
          </ac:spMkLst>
        </pc:spChg>
        <pc:spChg chg="add del mod">
          <ac:chgData name="Егор Лычагин" userId="8b65ed3ec763e5ed" providerId="LiveId" clId="{6B769C54-4F61-4616-8F94-DAB1FA9940B2}" dt="2018-06-10T18:24:18.832" v="1000" actId="1076"/>
          <ac:spMkLst>
            <pc:docMk/>
            <pc:sldMk cId="1729037129" sldId="258"/>
            <ac:spMk id="17" creationId="{DBE13700-C9A8-436D-89F4-715679ABDCA5}"/>
          </ac:spMkLst>
        </pc:spChg>
        <pc:spChg chg="add mod">
          <ac:chgData name="Егор Лычагин" userId="8b65ed3ec763e5ed" providerId="LiveId" clId="{6B769C54-4F61-4616-8F94-DAB1FA9940B2}" dt="2018-06-14T09:37:41.395" v="3318" actId="20577"/>
          <ac:spMkLst>
            <pc:docMk/>
            <pc:sldMk cId="1729037129" sldId="258"/>
            <ac:spMk id="18" creationId="{12032D2C-B819-4D4A-A1A9-0EFA19484D95}"/>
          </ac:spMkLst>
        </pc:spChg>
        <pc:spChg chg="add mod">
          <ac:chgData name="Егор Лычагин" userId="8b65ed3ec763e5ed" providerId="LiveId" clId="{6B769C54-4F61-4616-8F94-DAB1FA9940B2}" dt="2018-06-11T10:45:22.743" v="2531" actId="1076"/>
          <ac:spMkLst>
            <pc:docMk/>
            <pc:sldMk cId="1729037129" sldId="258"/>
            <ac:spMk id="19" creationId="{91F36854-A3A9-4FDC-9252-B6C8A63450D5}"/>
          </ac:spMkLst>
        </pc:spChg>
        <pc:spChg chg="add mod">
          <ac:chgData name="Егор Лычагин" userId="8b65ed3ec763e5ed" providerId="LiveId" clId="{6B769C54-4F61-4616-8F94-DAB1FA9940B2}" dt="2018-06-14T09:40:16.073" v="3351" actId="20577"/>
          <ac:spMkLst>
            <pc:docMk/>
            <pc:sldMk cId="1729037129" sldId="258"/>
            <ac:spMk id="20" creationId="{A8D37340-359F-4F1B-9539-1703BEFAD495}"/>
          </ac:spMkLst>
        </pc:spChg>
        <pc:spChg chg="add mod">
          <ac:chgData name="Егор Лычагин" userId="8b65ed3ec763e5ed" providerId="LiveId" clId="{6B769C54-4F61-4616-8F94-DAB1FA9940B2}" dt="2018-06-14T09:43:12.624" v="3426" actId="14100"/>
          <ac:spMkLst>
            <pc:docMk/>
            <pc:sldMk cId="1729037129" sldId="258"/>
            <ac:spMk id="21" creationId="{DBB6E58F-D4BA-4B0B-968B-208900F201BF}"/>
          </ac:spMkLst>
        </pc:spChg>
      </pc:sldChg>
      <pc:sldChg chg="addSp delSp modSp ord modAnim">
        <pc:chgData name="Егор Лычагин" userId="8b65ed3ec763e5ed" providerId="LiveId" clId="{6B769C54-4F61-4616-8F94-DAB1FA9940B2}" dt="2018-06-14T09:35:49.894" v="3299" actId="20577"/>
        <pc:sldMkLst>
          <pc:docMk/>
          <pc:sldMk cId="1430928372" sldId="259"/>
        </pc:sldMkLst>
        <pc:spChg chg="add del mod">
          <ac:chgData name="Егор Лычагин" userId="8b65ed3ec763e5ed" providerId="LiveId" clId="{6B769C54-4F61-4616-8F94-DAB1FA9940B2}" dt="2018-06-10T16:55:45.251" v="618" actId="1076"/>
          <ac:spMkLst>
            <pc:docMk/>
            <pc:sldMk cId="1430928372" sldId="259"/>
            <ac:spMk id="2" creationId="{827628F5-D1A0-4211-BC51-A930F95586B0}"/>
          </ac:spMkLst>
        </pc:spChg>
        <pc:spChg chg="mod">
          <ac:chgData name="Егор Лычагин" userId="8b65ed3ec763e5ed" providerId="LiveId" clId="{6B769C54-4F61-4616-8F94-DAB1FA9940B2}" dt="2018-06-10T16:56:03.835" v="624" actId="1076"/>
          <ac:spMkLst>
            <pc:docMk/>
            <pc:sldMk cId="1430928372" sldId="259"/>
            <ac:spMk id="3" creationId="{B76BAACD-D6D9-492C-82AF-D53519CF6480}"/>
          </ac:spMkLst>
        </pc:spChg>
        <pc:spChg chg="add mod">
          <ac:chgData name="Егор Лычагин" userId="8b65ed3ec763e5ed" providerId="LiveId" clId="{6B769C54-4F61-4616-8F94-DAB1FA9940B2}" dt="2018-06-14T09:35:18.907" v="3291" actId="20577"/>
          <ac:spMkLst>
            <pc:docMk/>
            <pc:sldMk cId="1430928372" sldId="259"/>
            <ac:spMk id="12" creationId="{E5E8CD37-37D5-4263-B69F-78E70BB432A6}"/>
          </ac:spMkLst>
        </pc:spChg>
        <pc:spChg chg="mod">
          <ac:chgData name="Егор Лычагин" userId="8b65ed3ec763e5ed" providerId="LiveId" clId="{6B769C54-4F61-4616-8F94-DAB1FA9940B2}" dt="2018-06-14T09:35:49.894" v="3299" actId="20577"/>
          <ac:spMkLst>
            <pc:docMk/>
            <pc:sldMk cId="1430928372" sldId="259"/>
            <ac:spMk id="13" creationId="{00000000-0000-0000-0000-000000000000}"/>
          </ac:spMkLst>
        </pc:spChg>
        <pc:picChg chg="add mod ord">
          <ac:chgData name="Егор Лычагин" userId="8b65ed3ec763e5ed" providerId="LiveId" clId="{6B769C54-4F61-4616-8F94-DAB1FA9940B2}" dt="2018-06-10T16:56:11.078" v="626" actId="1076"/>
          <ac:picMkLst>
            <pc:docMk/>
            <pc:sldMk cId="1430928372" sldId="259"/>
            <ac:picMk id="5" creationId="{2E6C1594-2B99-4C82-B867-9AB9249A537A}"/>
          </ac:picMkLst>
        </pc:picChg>
        <pc:picChg chg="add mod">
          <ac:chgData name="Егор Лычагин" userId="8b65ed3ec763e5ed" providerId="LiveId" clId="{6B769C54-4F61-4616-8F94-DAB1FA9940B2}" dt="2018-06-10T16:55:33.713" v="615" actId="1076"/>
          <ac:picMkLst>
            <pc:docMk/>
            <pc:sldMk cId="1430928372" sldId="259"/>
            <ac:picMk id="7" creationId="{B879ED58-6440-4078-9CD0-486B58EE8054}"/>
          </ac:picMkLst>
        </pc:picChg>
        <pc:picChg chg="add mod">
          <ac:chgData name="Егор Лычагин" userId="8b65ed3ec763e5ed" providerId="LiveId" clId="{6B769C54-4F61-4616-8F94-DAB1FA9940B2}" dt="2018-06-10T16:56:07.437" v="625" actId="1076"/>
          <ac:picMkLst>
            <pc:docMk/>
            <pc:sldMk cId="1430928372" sldId="259"/>
            <ac:picMk id="8" creationId="{221B006E-BDE0-45A3-A4FF-C3AD84C661F7}"/>
          </ac:picMkLst>
        </pc:picChg>
      </pc:sldChg>
      <pc:sldChg chg="addSp modSp ord modAnim">
        <pc:chgData name="Егор Лычагин" userId="8b65ed3ec763e5ed" providerId="LiveId" clId="{6B769C54-4F61-4616-8F94-DAB1FA9940B2}" dt="2018-06-14T09:36:20.013" v="3304" actId="20577"/>
        <pc:sldMkLst>
          <pc:docMk/>
          <pc:sldMk cId="1782771998" sldId="260"/>
        </pc:sldMkLst>
        <pc:spChg chg="add mod">
          <ac:chgData name="Егор Лычагин" userId="8b65ed3ec763e5ed" providerId="LiveId" clId="{6B769C54-4F61-4616-8F94-DAB1FA9940B2}" dt="2018-06-11T08:03:28.947" v="2197" actId="20577"/>
          <ac:spMkLst>
            <pc:docMk/>
            <pc:sldMk cId="1782771998" sldId="260"/>
            <ac:spMk id="2" creationId="{028089E1-3F74-4832-BAE8-33D296115C80}"/>
          </ac:spMkLst>
        </pc:spChg>
        <pc:spChg chg="add mod">
          <ac:chgData name="Егор Лычагин" userId="8b65ed3ec763e5ed" providerId="LiveId" clId="{6B769C54-4F61-4616-8F94-DAB1FA9940B2}" dt="2018-06-11T08:03:35.229" v="2198" actId="20577"/>
          <ac:spMkLst>
            <pc:docMk/>
            <pc:sldMk cId="1782771998" sldId="260"/>
            <ac:spMk id="5" creationId="{E5C08F8A-B719-47D2-87B6-001E256F7549}"/>
          </ac:spMkLst>
        </pc:spChg>
        <pc:spChg chg="add mod">
          <ac:chgData name="Егор Лычагин" userId="8b65ed3ec763e5ed" providerId="LiveId" clId="{6B769C54-4F61-4616-8F94-DAB1FA9940B2}" dt="2018-06-14T09:36:20.013" v="3304" actId="20577"/>
          <ac:spMkLst>
            <pc:docMk/>
            <pc:sldMk cId="1782771998" sldId="260"/>
            <ac:spMk id="7" creationId="{5833D090-E586-4650-942D-17984C64F400}"/>
          </ac:spMkLst>
        </pc:spChg>
        <pc:spChg chg="add mod">
          <ac:chgData name="Егор Лычагин" userId="8b65ed3ec763e5ed" providerId="LiveId" clId="{6B769C54-4F61-4616-8F94-DAB1FA9940B2}" dt="2018-06-14T09:36:05.951" v="3303" actId="20577"/>
          <ac:spMkLst>
            <pc:docMk/>
            <pc:sldMk cId="1782771998" sldId="260"/>
            <ac:spMk id="8" creationId="{84BC65DB-B8D4-4B9F-B29D-C46EE9F25E74}"/>
          </ac:spMkLst>
        </pc:spChg>
      </pc:sldChg>
      <pc:sldChg chg="addSp modSp">
        <pc:chgData name="Егор Лычагин" userId="8b65ed3ec763e5ed" providerId="LiveId" clId="{6B769C54-4F61-4616-8F94-DAB1FA9940B2}" dt="2018-06-14T09:45:09.472" v="3456" actId="20577"/>
        <pc:sldMkLst>
          <pc:docMk/>
          <pc:sldMk cId="3946722078" sldId="261"/>
        </pc:sldMkLst>
        <pc:spChg chg="add">
          <ac:chgData name="Егор Лычагин" userId="8b65ed3ec763e5ed" providerId="LiveId" clId="{6B769C54-4F61-4616-8F94-DAB1FA9940B2}" dt="2018-06-10T20:07:22.582" v="1238" actId="20577"/>
          <ac:spMkLst>
            <pc:docMk/>
            <pc:sldMk cId="3946722078" sldId="261"/>
            <ac:spMk id="12" creationId="{FDC2E020-495B-4327-9ABF-455C657981F7}"/>
          </ac:spMkLst>
        </pc:spChg>
        <pc:spChg chg="add mod">
          <ac:chgData name="Егор Лычагин" userId="8b65ed3ec763e5ed" providerId="LiveId" clId="{6B769C54-4F61-4616-8F94-DAB1FA9940B2}" dt="2018-06-13T18:40:22.585" v="3140" actId="20577"/>
          <ac:spMkLst>
            <pc:docMk/>
            <pc:sldMk cId="3946722078" sldId="261"/>
            <ac:spMk id="13" creationId="{B809A917-C05F-4D0A-A8A3-5415108BA60B}"/>
          </ac:spMkLst>
        </pc:spChg>
        <pc:spChg chg="add">
          <ac:chgData name="Егор Лычагин" userId="8b65ed3ec763e5ed" providerId="LiveId" clId="{6B769C54-4F61-4616-8F94-DAB1FA9940B2}" dt="2018-06-10T20:07:22.582" v="1238" actId="20577"/>
          <ac:spMkLst>
            <pc:docMk/>
            <pc:sldMk cId="3946722078" sldId="261"/>
            <ac:spMk id="14" creationId="{63B784FA-BFE1-4148-9CA9-97BE028F6766}"/>
          </ac:spMkLst>
        </pc:spChg>
        <pc:spChg chg="add">
          <ac:chgData name="Егор Лычагин" userId="8b65ed3ec763e5ed" providerId="LiveId" clId="{6B769C54-4F61-4616-8F94-DAB1FA9940B2}" dt="2018-06-10T20:07:22.582" v="1238" actId="20577"/>
          <ac:spMkLst>
            <pc:docMk/>
            <pc:sldMk cId="3946722078" sldId="261"/>
            <ac:spMk id="15" creationId="{6F3CBCB3-23DE-407E-9ECF-4E6953FE5AB2}"/>
          </ac:spMkLst>
        </pc:spChg>
        <pc:spChg chg="add">
          <ac:chgData name="Егор Лычагин" userId="8b65ed3ec763e5ed" providerId="LiveId" clId="{6B769C54-4F61-4616-8F94-DAB1FA9940B2}" dt="2018-06-10T20:07:22.582" v="1238" actId="20577"/>
          <ac:spMkLst>
            <pc:docMk/>
            <pc:sldMk cId="3946722078" sldId="261"/>
            <ac:spMk id="17" creationId="{4DC2A341-8E76-4680-9718-1D0C8565F7DB}"/>
          </ac:spMkLst>
        </pc:spChg>
        <pc:spChg chg="add mod">
          <ac:chgData name="Егор Лычагин" userId="8b65ed3ec763e5ed" providerId="LiveId" clId="{6B769C54-4F61-4616-8F94-DAB1FA9940B2}" dt="2018-06-14T09:45:09.472" v="3456" actId="20577"/>
          <ac:spMkLst>
            <pc:docMk/>
            <pc:sldMk cId="3946722078" sldId="261"/>
            <ac:spMk id="18" creationId="{250CC837-9438-40C0-8342-82F327F27318}"/>
          </ac:spMkLst>
        </pc:spChg>
        <pc:spChg chg="mod">
          <ac:chgData name="Егор Лычагин" userId="8b65ed3ec763e5ed" providerId="LiveId" clId="{6B769C54-4F61-4616-8F94-DAB1FA9940B2}" dt="2018-06-14T09:43:50.159" v="3444" actId="20577"/>
          <ac:spMkLst>
            <pc:docMk/>
            <pc:sldMk cId="3946722078" sldId="261"/>
            <ac:spMk id="19" creationId="{00000000-0000-0000-0000-000000000000}"/>
          </ac:spMkLst>
        </pc:spChg>
      </pc:sldChg>
      <pc:sldChg chg="addSp modSp">
        <pc:chgData name="Егор Лычагин" userId="8b65ed3ec763e5ed" providerId="LiveId" clId="{6B769C54-4F61-4616-8F94-DAB1FA9940B2}" dt="2018-06-14T09:47:21.403" v="3471" actId="20577"/>
        <pc:sldMkLst>
          <pc:docMk/>
          <pc:sldMk cId="419250654" sldId="262"/>
        </pc:sldMkLst>
        <pc:spChg chg="add mod">
          <ac:chgData name="Егор Лычагин" userId="8b65ed3ec763e5ed" providerId="LiveId" clId="{6B769C54-4F61-4616-8F94-DAB1FA9940B2}" dt="2018-06-14T09:46:54.629" v="3466" actId="6549"/>
          <ac:spMkLst>
            <pc:docMk/>
            <pc:sldMk cId="419250654" sldId="262"/>
            <ac:spMk id="2" creationId="{2E515A87-1DB4-45C3-9A92-FE886AAD7B41}"/>
          </ac:spMkLst>
        </pc:spChg>
        <pc:spChg chg="add mod">
          <ac:chgData name="Егор Лычагин" userId="8b65ed3ec763e5ed" providerId="LiveId" clId="{6B769C54-4F61-4616-8F94-DAB1FA9940B2}" dt="2018-06-14T09:45:32.500" v="3457" actId="20577"/>
          <ac:spMkLst>
            <pc:docMk/>
            <pc:sldMk cId="419250654" sldId="262"/>
            <ac:spMk id="12" creationId="{3AED3B6B-059A-40B1-91D1-220B660D39E9}"/>
          </ac:spMkLst>
        </pc:spChg>
        <pc:spChg chg="add mod">
          <ac:chgData name="Егор Лычагин" userId="8b65ed3ec763e5ed" providerId="LiveId" clId="{6B769C54-4F61-4616-8F94-DAB1FA9940B2}" dt="2018-06-14T09:45:46.534" v="3460" actId="20577"/>
          <ac:spMkLst>
            <pc:docMk/>
            <pc:sldMk cId="419250654" sldId="262"/>
            <ac:spMk id="13" creationId="{7A3B511F-728C-4BA5-A881-76250722E5E5}"/>
          </ac:spMkLst>
        </pc:spChg>
        <pc:spChg chg="add mod">
          <ac:chgData name="Егор Лычагин" userId="8b65ed3ec763e5ed" providerId="LiveId" clId="{6B769C54-4F61-4616-8F94-DAB1FA9940B2}" dt="2018-06-11T11:48:10.860" v="2551" actId="1076"/>
          <ac:spMkLst>
            <pc:docMk/>
            <pc:sldMk cId="419250654" sldId="262"/>
            <ac:spMk id="14" creationId="{20690E10-B20C-41C4-A0A0-59E098DD7EC7}"/>
          </ac:spMkLst>
        </pc:spChg>
        <pc:spChg chg="add mod">
          <ac:chgData name="Егор Лычагин" userId="8b65ed3ec763e5ed" providerId="LiveId" clId="{6B769C54-4F61-4616-8F94-DAB1FA9940B2}" dt="2018-06-14T09:47:21.403" v="3471" actId="20577"/>
          <ac:spMkLst>
            <pc:docMk/>
            <pc:sldMk cId="419250654" sldId="262"/>
            <ac:spMk id="15" creationId="{539DDA54-EE9D-492E-BB95-7C46C5327170}"/>
          </ac:spMkLst>
        </pc:spChg>
      </pc:sldChg>
      <pc:sldChg chg="addSp delSp">
        <pc:chgData name="Егор Лычагин" userId="8b65ed3ec763e5ed" providerId="LiveId" clId="{6B769C54-4F61-4616-8F94-DAB1FA9940B2}" dt="2018-06-10T20:08:52.406" v="1242" actId="20577"/>
        <pc:sldMkLst>
          <pc:docMk/>
          <pc:sldMk cId="3924171950" sldId="263"/>
        </pc:sldMkLst>
        <pc:spChg chg="add del">
          <ac:chgData name="Егор Лычагин" userId="8b65ed3ec763e5ed" providerId="LiveId" clId="{6B769C54-4F61-4616-8F94-DAB1FA9940B2}" dt="2018-06-10T20:08:41.289" v="1241" actId="20577"/>
          <ac:spMkLst>
            <pc:docMk/>
            <pc:sldMk cId="3924171950" sldId="263"/>
            <ac:spMk id="2" creationId="{3EF9D2C3-F747-461F-B669-A430A9B015FC}"/>
          </ac:spMkLst>
        </pc:spChg>
        <pc:spChg chg="add">
          <ac:chgData name="Егор Лычагин" userId="8b65ed3ec763e5ed" providerId="LiveId" clId="{6B769C54-4F61-4616-8F94-DAB1FA9940B2}" dt="2018-06-10T20:08:52.406" v="1242" actId="20577"/>
          <ac:spMkLst>
            <pc:docMk/>
            <pc:sldMk cId="3924171950" sldId="263"/>
            <ac:spMk id="12" creationId="{C7DDF044-E7AB-41D6-B1AC-FADF1EC324A7}"/>
          </ac:spMkLst>
        </pc:spChg>
        <pc:spChg chg="add">
          <ac:chgData name="Егор Лычагин" userId="8b65ed3ec763e5ed" providerId="LiveId" clId="{6B769C54-4F61-4616-8F94-DAB1FA9940B2}" dt="2018-06-10T20:08:52.406" v="1242" actId="20577"/>
          <ac:spMkLst>
            <pc:docMk/>
            <pc:sldMk cId="3924171950" sldId="263"/>
            <ac:spMk id="13" creationId="{DD9344F0-961D-447F-A193-6D939CFBEDA5}"/>
          </ac:spMkLst>
        </pc:spChg>
      </pc:sldChg>
      <pc:sldChg chg="addSp modSp">
        <pc:chgData name="Егор Лычагин" userId="8b65ed3ec763e5ed" providerId="LiveId" clId="{6B769C54-4F61-4616-8F94-DAB1FA9940B2}" dt="2018-06-14T09:47:50.239" v="3474" actId="6549"/>
        <pc:sldMkLst>
          <pc:docMk/>
          <pc:sldMk cId="1085126451" sldId="264"/>
        </pc:sldMkLst>
        <pc:spChg chg="add mod">
          <ac:chgData name="Егор Лычагин" userId="8b65ed3ec763e5ed" providerId="LiveId" clId="{6B769C54-4F61-4616-8F94-DAB1FA9940B2}" dt="2018-06-14T09:47:50.239" v="3474" actId="6549"/>
          <ac:spMkLst>
            <pc:docMk/>
            <pc:sldMk cId="1085126451" sldId="264"/>
            <ac:spMk id="12" creationId="{43BA58CC-EAA1-4BDF-B061-2A9F741DF6B2}"/>
          </ac:spMkLst>
        </pc:spChg>
        <pc:spChg chg="add">
          <ac:chgData name="Егор Лычагин" userId="8b65ed3ec763e5ed" providerId="LiveId" clId="{6B769C54-4F61-4616-8F94-DAB1FA9940B2}" dt="2018-06-10T20:37:19.364" v="1243" actId="20577"/>
          <ac:spMkLst>
            <pc:docMk/>
            <pc:sldMk cId="1085126451" sldId="264"/>
            <ac:spMk id="13" creationId="{17AE7B35-FDF0-4D56-8490-EC185D4BE49F}"/>
          </ac:spMkLst>
        </pc:spChg>
      </pc:sldChg>
      <pc:sldChg chg="addSp modSp">
        <pc:chgData name="Егор Лычагин" userId="8b65ed3ec763e5ed" providerId="LiveId" clId="{6B769C54-4F61-4616-8F94-DAB1FA9940B2}" dt="2018-06-14T09:49:00.934" v="3496" actId="20577"/>
        <pc:sldMkLst>
          <pc:docMk/>
          <pc:sldMk cId="479313895" sldId="265"/>
        </pc:sldMkLst>
        <pc:spChg chg="add mod">
          <ac:chgData name="Егор Лычагин" userId="8b65ed3ec763e5ed" providerId="LiveId" clId="{6B769C54-4F61-4616-8F94-DAB1FA9940B2}" dt="2018-06-14T09:49:00.934" v="3496" actId="20577"/>
          <ac:spMkLst>
            <pc:docMk/>
            <pc:sldMk cId="479313895" sldId="265"/>
            <ac:spMk id="12" creationId="{740801AF-50D8-4E65-AFCD-34C00F758E7E}"/>
          </ac:spMkLst>
        </pc:spChg>
        <pc:spChg chg="add">
          <ac:chgData name="Егор Лычагин" userId="8b65ed3ec763e5ed" providerId="LiveId" clId="{6B769C54-4F61-4616-8F94-DAB1FA9940B2}" dt="2018-06-10T20:37:49.578" v="1244" actId="20577"/>
          <ac:spMkLst>
            <pc:docMk/>
            <pc:sldMk cId="479313895" sldId="265"/>
            <ac:spMk id="13" creationId="{2DB1E8EE-F7CC-4BEE-91EE-0F4E4B2445D1}"/>
          </ac:spMkLst>
        </pc:spChg>
      </pc:sldChg>
      <pc:sldChg chg="addSp modSp ord modAnim">
        <pc:chgData name="Егор Лычагин" userId="8b65ed3ec763e5ed" providerId="LiveId" clId="{6B769C54-4F61-4616-8F94-DAB1FA9940B2}" dt="2018-06-14T09:53:47.254" v="3565" actId="20577"/>
        <pc:sldMkLst>
          <pc:docMk/>
          <pc:sldMk cId="547610351" sldId="266"/>
        </pc:sldMkLst>
        <pc:spChg chg="add mod">
          <ac:chgData name="Егор Лычагин" userId="8b65ed3ec763e5ed" providerId="LiveId" clId="{6B769C54-4F61-4616-8F94-DAB1FA9940B2}" dt="2018-06-12T11:08:34.090" v="2918" actId="207"/>
          <ac:spMkLst>
            <pc:docMk/>
            <pc:sldMk cId="547610351" sldId="266"/>
            <ac:spMk id="2" creationId="{4B1CEC1A-6DAA-4022-A935-1A92808A7580}"/>
          </ac:spMkLst>
        </pc:spChg>
        <pc:spChg chg="add mod">
          <ac:chgData name="Егор Лычагин" userId="8b65ed3ec763e5ed" providerId="LiveId" clId="{6B769C54-4F61-4616-8F94-DAB1FA9940B2}" dt="2018-06-14T09:53:47.254" v="3565" actId="20577"/>
          <ac:spMkLst>
            <pc:docMk/>
            <pc:sldMk cId="547610351" sldId="266"/>
            <ac:spMk id="12" creationId="{CC72C6B3-2195-4DA9-97A2-DC9F85053AA8}"/>
          </ac:spMkLst>
        </pc:spChg>
        <pc:spChg chg="mod">
          <ac:chgData name="Егор Лычагин" userId="8b65ed3ec763e5ed" providerId="LiveId" clId="{6B769C54-4F61-4616-8F94-DAB1FA9940B2}" dt="2018-06-14T09:53:40.003" v="3563" actId="20577"/>
          <ac:spMkLst>
            <pc:docMk/>
            <pc:sldMk cId="547610351" sldId="266"/>
            <ac:spMk id="17" creationId="{B372459C-368D-4F65-B2A8-208FBF4A3F88}"/>
          </ac:spMkLst>
        </pc:spChg>
        <pc:grpChg chg="add mod">
          <ac:chgData name="Егор Лычагин" userId="8b65ed3ec763e5ed" providerId="LiveId" clId="{6B769C54-4F61-4616-8F94-DAB1FA9940B2}" dt="2018-06-12T10:40:56.188" v="2757" actId="1076"/>
          <ac:grpSpMkLst>
            <pc:docMk/>
            <pc:sldMk cId="547610351" sldId="266"/>
            <ac:grpSpMk id="13" creationId="{CBA1E2C5-B7FB-4241-96FF-CA11C1F5BC77}"/>
          </ac:grpSpMkLst>
        </pc:grpChg>
        <pc:picChg chg="add mod">
          <ac:chgData name="Егор Лычагин" userId="8b65ed3ec763e5ed" providerId="LiveId" clId="{6B769C54-4F61-4616-8F94-DAB1FA9940B2}" dt="2018-06-12T10:44:49.333" v="2759" actId="1076"/>
          <ac:picMkLst>
            <pc:docMk/>
            <pc:sldMk cId="547610351" sldId="266"/>
            <ac:picMk id="22" creationId="{21EA9B27-7F31-49F4-ABC4-7A772BF5BFCD}"/>
          </ac:picMkLst>
        </pc:picChg>
        <pc:picChg chg="add mod">
          <ac:chgData name="Егор Лычагин" userId="8b65ed3ec763e5ed" providerId="LiveId" clId="{6B769C54-4F61-4616-8F94-DAB1FA9940B2}" dt="2018-06-12T10:44:52.419" v="2760" actId="14100"/>
          <ac:picMkLst>
            <pc:docMk/>
            <pc:sldMk cId="547610351" sldId="266"/>
            <ac:picMk id="23" creationId="{58F657BF-1EE7-433D-A5F8-46F209F0636B}"/>
          </ac:picMkLst>
        </pc:picChg>
      </pc:sldChg>
      <pc:sldChg chg="addSp delSp modSp delAnim modAnim">
        <pc:chgData name="Егор Лычагин" userId="8b65ed3ec763e5ed" providerId="LiveId" clId="{6B769C54-4F61-4616-8F94-DAB1FA9940B2}" dt="2018-06-14T09:55:47.318" v="3579" actId="20577"/>
        <pc:sldMkLst>
          <pc:docMk/>
          <pc:sldMk cId="4061717000" sldId="267"/>
        </pc:sldMkLst>
        <pc:spChg chg="add del mod">
          <ac:chgData name="Егор Лычагин" userId="8b65ed3ec763e5ed" providerId="LiveId" clId="{6B769C54-4F61-4616-8F94-DAB1FA9940B2}" dt="2018-06-10T20:43:37.680" v="1373" actId="478"/>
          <ac:spMkLst>
            <pc:docMk/>
            <pc:sldMk cId="4061717000" sldId="267"/>
            <ac:spMk id="12" creationId="{236F0A21-74EA-432B-965F-64F4850D9590}"/>
          </ac:spMkLst>
        </pc:spChg>
        <pc:spChg chg="add del mod">
          <ac:chgData name="Егор Лычагин" userId="8b65ed3ec763e5ed" providerId="LiveId" clId="{6B769C54-4F61-4616-8F94-DAB1FA9940B2}" dt="2018-06-10T20:43:37.680" v="1373" actId="478"/>
          <ac:spMkLst>
            <pc:docMk/>
            <pc:sldMk cId="4061717000" sldId="267"/>
            <ac:spMk id="185" creationId="{0F6E97CE-F44F-44D9-A6FB-8A1DB8FD392F}"/>
          </ac:spMkLst>
        </pc:spChg>
        <pc:spChg chg="add del mod">
          <ac:chgData name="Егор Лычагин" userId="8b65ed3ec763e5ed" providerId="LiveId" clId="{6B769C54-4F61-4616-8F94-DAB1FA9940B2}" dt="2018-06-10T20:43:37.680" v="1373" actId="478"/>
          <ac:spMkLst>
            <pc:docMk/>
            <pc:sldMk cId="4061717000" sldId="267"/>
            <ac:spMk id="186" creationId="{D9F8D4B8-62AC-4AA5-8963-B620C1EC5511}"/>
          </ac:spMkLst>
        </pc:spChg>
        <pc:spChg chg="add del mod">
          <ac:chgData name="Егор Лычагин" userId="8b65ed3ec763e5ed" providerId="LiveId" clId="{6B769C54-4F61-4616-8F94-DAB1FA9940B2}" dt="2018-06-10T20:43:37.680" v="1373" actId="478"/>
          <ac:spMkLst>
            <pc:docMk/>
            <pc:sldMk cId="4061717000" sldId="267"/>
            <ac:spMk id="187" creationId="{19E20FC7-DFCE-4E79-B164-3987188C75C5}"/>
          </ac:spMkLst>
        </pc:spChg>
        <pc:spChg chg="add del mod">
          <ac:chgData name="Егор Лычагин" userId="8b65ed3ec763e5ed" providerId="LiveId" clId="{6B769C54-4F61-4616-8F94-DAB1FA9940B2}" dt="2018-06-10T20:43:37.680" v="1373" actId="478"/>
          <ac:spMkLst>
            <pc:docMk/>
            <pc:sldMk cId="4061717000" sldId="267"/>
            <ac:spMk id="188" creationId="{E1FB5422-3217-4A50-934D-19930169ACD2}"/>
          </ac:spMkLst>
        </pc:spChg>
        <pc:spChg chg="add del mod">
          <ac:chgData name="Егор Лычагин" userId="8b65ed3ec763e5ed" providerId="LiveId" clId="{6B769C54-4F61-4616-8F94-DAB1FA9940B2}" dt="2018-06-10T20:44:59.954" v="1377" actId="478"/>
          <ac:spMkLst>
            <pc:docMk/>
            <pc:sldMk cId="4061717000" sldId="267"/>
            <ac:spMk id="189" creationId="{6C0BAB86-AA7F-4151-9391-A0304124CEDB}"/>
          </ac:spMkLst>
        </pc:spChg>
        <pc:spChg chg="add del mod">
          <ac:chgData name="Егор Лычагин" userId="8b65ed3ec763e5ed" providerId="LiveId" clId="{6B769C54-4F61-4616-8F94-DAB1FA9940B2}" dt="2018-06-10T20:44:56.656" v="1376" actId="478"/>
          <ac:spMkLst>
            <pc:docMk/>
            <pc:sldMk cId="4061717000" sldId="267"/>
            <ac:spMk id="191" creationId="{5B2542B0-244B-4B7C-BCB8-53F84CCC3FA6}"/>
          </ac:spMkLst>
        </pc:spChg>
        <pc:spChg chg="add del mod">
          <ac:chgData name="Егор Лычагин" userId="8b65ed3ec763e5ed" providerId="LiveId" clId="{6B769C54-4F61-4616-8F94-DAB1FA9940B2}" dt="2018-06-10T20:44:56.656" v="1376" actId="478"/>
          <ac:spMkLst>
            <pc:docMk/>
            <pc:sldMk cId="4061717000" sldId="267"/>
            <ac:spMk id="193" creationId="{55C643BA-B57E-4711-9190-50C55CF5BF5B}"/>
          </ac:spMkLst>
        </pc:spChg>
        <pc:spChg chg="add del mod">
          <ac:chgData name="Егор Лычагин" userId="8b65ed3ec763e5ed" providerId="LiveId" clId="{6B769C54-4F61-4616-8F94-DAB1FA9940B2}" dt="2018-06-10T20:44:56.656" v="1376" actId="478"/>
          <ac:spMkLst>
            <pc:docMk/>
            <pc:sldMk cId="4061717000" sldId="267"/>
            <ac:spMk id="194" creationId="{EC4DB777-D92A-4506-858B-D6E215EEF399}"/>
          </ac:spMkLst>
        </pc:spChg>
        <pc:spChg chg="add del mod">
          <ac:chgData name="Егор Лычагин" userId="8b65ed3ec763e5ed" providerId="LiveId" clId="{6B769C54-4F61-4616-8F94-DAB1FA9940B2}" dt="2018-06-10T20:44:56.656" v="1376" actId="478"/>
          <ac:spMkLst>
            <pc:docMk/>
            <pc:sldMk cId="4061717000" sldId="267"/>
            <ac:spMk id="195" creationId="{8AA8AAF9-9B9B-4747-BC89-2094D881E3F2}"/>
          </ac:spMkLst>
        </pc:spChg>
        <pc:spChg chg="add mod">
          <ac:chgData name="Егор Лычагин" userId="8b65ed3ec763e5ed" providerId="LiveId" clId="{6B769C54-4F61-4616-8F94-DAB1FA9940B2}" dt="2018-06-12T11:01:58.498" v="2769" actId="1035"/>
          <ac:spMkLst>
            <pc:docMk/>
            <pc:sldMk cId="4061717000" sldId="267"/>
            <ac:spMk id="196" creationId="{9561B777-F3A3-4891-ACB5-CFD9AB0D5A6A}"/>
          </ac:spMkLst>
        </pc:spChg>
        <pc:spChg chg="add mod">
          <ac:chgData name="Егор Лычагин" userId="8b65ed3ec763e5ed" providerId="LiveId" clId="{6B769C54-4F61-4616-8F94-DAB1FA9940B2}" dt="2018-06-14T09:55:05.009" v="3569" actId="20577"/>
          <ac:spMkLst>
            <pc:docMk/>
            <pc:sldMk cId="4061717000" sldId="267"/>
            <ac:spMk id="197" creationId="{26D2DE67-5F12-4B65-8DD0-F65831E27AB9}"/>
          </ac:spMkLst>
        </pc:spChg>
        <pc:spChg chg="add mod">
          <ac:chgData name="Егор Лычагин" userId="8b65ed3ec763e5ed" providerId="LiveId" clId="{6B769C54-4F61-4616-8F94-DAB1FA9940B2}" dt="2018-06-12T11:05:02.856" v="2898" actId="1076"/>
          <ac:spMkLst>
            <pc:docMk/>
            <pc:sldMk cId="4061717000" sldId="267"/>
            <ac:spMk id="198" creationId="{40279A25-76DC-49CF-A100-51E0FFA149BB}"/>
          </ac:spMkLst>
        </pc:spChg>
        <pc:spChg chg="add del mod">
          <ac:chgData name="Егор Лычагин" userId="8b65ed3ec763e5ed" providerId="LiveId" clId="{6B769C54-4F61-4616-8F94-DAB1FA9940B2}" dt="2018-06-10T20:46:36.569" v="1381" actId="478"/>
          <ac:spMkLst>
            <pc:docMk/>
            <pc:sldMk cId="4061717000" sldId="267"/>
            <ac:spMk id="199" creationId="{3F5B5E74-BF08-4363-AA84-FC36B52D534C}"/>
          </ac:spMkLst>
        </pc:spChg>
        <pc:spChg chg="add del mod">
          <ac:chgData name="Егор Лычагин" userId="8b65ed3ec763e5ed" providerId="LiveId" clId="{6B769C54-4F61-4616-8F94-DAB1FA9940B2}" dt="2018-06-10T20:46:36.569" v="1381" actId="478"/>
          <ac:spMkLst>
            <pc:docMk/>
            <pc:sldMk cId="4061717000" sldId="267"/>
            <ac:spMk id="201" creationId="{18C19BD6-10D7-451B-A385-D3DBBA3E1F50}"/>
          </ac:spMkLst>
        </pc:spChg>
        <pc:spChg chg="add del mod">
          <ac:chgData name="Егор Лычагин" userId="8b65ed3ec763e5ed" providerId="LiveId" clId="{6B769C54-4F61-4616-8F94-DAB1FA9940B2}" dt="2018-06-10T20:46:36.569" v="1381" actId="478"/>
          <ac:spMkLst>
            <pc:docMk/>
            <pc:sldMk cId="4061717000" sldId="267"/>
            <ac:spMk id="203" creationId="{F5C675D7-92B2-4610-AA01-144327BCE2BC}"/>
          </ac:spMkLst>
        </pc:spChg>
        <pc:spChg chg="add del mod">
          <ac:chgData name="Егор Лычагин" userId="8b65ed3ec763e5ed" providerId="LiveId" clId="{6B769C54-4F61-4616-8F94-DAB1FA9940B2}" dt="2018-06-10T20:46:36.569" v="1381" actId="478"/>
          <ac:spMkLst>
            <pc:docMk/>
            <pc:sldMk cId="4061717000" sldId="267"/>
            <ac:spMk id="204" creationId="{C1421BF3-41D3-47C3-AFAF-DB67C313289A}"/>
          </ac:spMkLst>
        </pc:spChg>
        <pc:spChg chg="add del mod">
          <ac:chgData name="Егор Лычагин" userId="8b65ed3ec763e5ed" providerId="LiveId" clId="{6B769C54-4F61-4616-8F94-DAB1FA9940B2}" dt="2018-06-10T20:46:36.569" v="1381" actId="478"/>
          <ac:spMkLst>
            <pc:docMk/>
            <pc:sldMk cId="4061717000" sldId="267"/>
            <ac:spMk id="205" creationId="{72FBDF35-3A29-49B1-A17D-7436413F884B}"/>
          </ac:spMkLst>
        </pc:spChg>
        <pc:spChg chg="add mod">
          <ac:chgData name="Егор Лычагин" userId="8b65ed3ec763e5ed" providerId="LiveId" clId="{6B769C54-4F61-4616-8F94-DAB1FA9940B2}" dt="2018-06-14T09:55:28.165" v="3577" actId="20577"/>
          <ac:spMkLst>
            <pc:docMk/>
            <pc:sldMk cId="4061717000" sldId="267"/>
            <ac:spMk id="207" creationId="{6727F7BE-AF4D-4531-96DD-7545098C5AC3}"/>
          </ac:spMkLst>
        </pc:spChg>
        <pc:spChg chg="add mod">
          <ac:chgData name="Егор Лычагин" userId="8b65ed3ec763e5ed" providerId="LiveId" clId="{6B769C54-4F61-4616-8F94-DAB1FA9940B2}" dt="2018-06-12T11:05:18.597" v="2901" actId="1076"/>
          <ac:spMkLst>
            <pc:docMk/>
            <pc:sldMk cId="4061717000" sldId="267"/>
            <ac:spMk id="209" creationId="{7D018B0F-2407-4BE4-981A-51465493A0C5}"/>
          </ac:spMkLst>
        </pc:spChg>
        <pc:spChg chg="add mod">
          <ac:chgData name="Егор Лычагин" userId="8b65ed3ec763e5ed" providerId="LiveId" clId="{6B769C54-4F61-4616-8F94-DAB1FA9940B2}" dt="2018-06-14T09:55:47.318" v="3579" actId="20577"/>
          <ac:spMkLst>
            <pc:docMk/>
            <pc:sldMk cId="4061717000" sldId="267"/>
            <ac:spMk id="211" creationId="{41041D0F-E70A-4137-B7A2-4B47515239BA}"/>
          </ac:spMkLst>
        </pc:spChg>
        <pc:spChg chg="add mod">
          <ac:chgData name="Егор Лычагин" userId="8b65ed3ec763e5ed" providerId="LiveId" clId="{6B769C54-4F61-4616-8F94-DAB1FA9940B2}" dt="2018-06-12T11:05:46.429" v="2904" actId="1076"/>
          <ac:spMkLst>
            <pc:docMk/>
            <pc:sldMk cId="4061717000" sldId="267"/>
            <ac:spMk id="212" creationId="{DBF990F6-98E1-473A-B29A-4C36AD37C94E}"/>
          </ac:spMkLst>
        </pc:spChg>
        <pc:spChg chg="add mod">
          <ac:chgData name="Егор Лычагин" userId="8b65ed3ec763e5ed" providerId="LiveId" clId="{6B769C54-4F61-4616-8F94-DAB1FA9940B2}" dt="2018-06-12T11:05:46.429" v="2904" actId="1076"/>
          <ac:spMkLst>
            <pc:docMk/>
            <pc:sldMk cId="4061717000" sldId="267"/>
            <ac:spMk id="213" creationId="{379E909C-B08C-4D5D-86B6-B4FE0BF68AB4}"/>
          </ac:spMkLst>
        </pc:spChg>
        <pc:grpChg chg="add del mod">
          <ac:chgData name="Егор Лычагин" userId="8b65ed3ec763e5ed" providerId="LiveId" clId="{6B769C54-4F61-4616-8F94-DAB1FA9940B2}" dt="2018-06-10T20:43:37.680" v="1373" actId="478"/>
          <ac:grpSpMkLst>
            <pc:docMk/>
            <pc:sldMk cId="4061717000" sldId="267"/>
            <ac:grpSpMk id="13" creationId="{BDBB35C6-1C93-4A60-9101-582F565308F5}"/>
          </ac:grpSpMkLst>
        </pc:grpChg>
        <pc:graphicFrameChg chg="add del mod">
          <ac:chgData name="Егор Лычагин" userId="8b65ed3ec763e5ed" providerId="LiveId" clId="{6B769C54-4F61-4616-8F94-DAB1FA9940B2}" dt="2018-06-10T20:44:56.656" v="1376" actId="478"/>
          <ac:graphicFrameMkLst>
            <pc:docMk/>
            <pc:sldMk cId="4061717000" sldId="267"/>
            <ac:graphicFrameMk id="190" creationId="{DC2152AA-D462-4224-B344-257171ABEFD0}"/>
          </ac:graphicFrameMkLst>
        </pc:graphicFrameChg>
        <pc:graphicFrameChg chg="add del mod">
          <ac:chgData name="Егор Лычагин" userId="8b65ed3ec763e5ed" providerId="LiveId" clId="{6B769C54-4F61-4616-8F94-DAB1FA9940B2}" dt="2018-06-10T20:44:56.656" v="1376" actId="478"/>
          <ac:graphicFrameMkLst>
            <pc:docMk/>
            <pc:sldMk cId="4061717000" sldId="267"/>
            <ac:graphicFrameMk id="192" creationId="{96CD6E1D-7FAF-4BCB-A9A5-2B515F9D9B47}"/>
          </ac:graphicFrameMkLst>
        </pc:graphicFrameChg>
        <pc:graphicFrameChg chg="add del mod">
          <ac:chgData name="Егор Лычагин" userId="8b65ed3ec763e5ed" providerId="LiveId" clId="{6B769C54-4F61-4616-8F94-DAB1FA9940B2}" dt="2018-06-10T20:46:36.569" v="1381" actId="478"/>
          <ac:graphicFrameMkLst>
            <pc:docMk/>
            <pc:sldMk cId="4061717000" sldId="267"/>
            <ac:graphicFrameMk id="200" creationId="{287E4052-CDF1-4B01-BD99-BC143C3F049F}"/>
          </ac:graphicFrameMkLst>
        </pc:graphicFrameChg>
        <pc:graphicFrameChg chg="add del mod">
          <ac:chgData name="Егор Лычагин" userId="8b65ed3ec763e5ed" providerId="LiveId" clId="{6B769C54-4F61-4616-8F94-DAB1FA9940B2}" dt="2018-06-10T20:46:36.569" v="1381" actId="478"/>
          <ac:graphicFrameMkLst>
            <pc:docMk/>
            <pc:sldMk cId="4061717000" sldId="267"/>
            <ac:graphicFrameMk id="202" creationId="{1E0DBD46-E184-4F12-93EE-D4476DAFD297}"/>
          </ac:graphicFrameMkLst>
        </pc:graphicFrameChg>
        <pc:graphicFrameChg chg="add mod">
          <ac:chgData name="Егор Лычагин" userId="8b65ed3ec763e5ed" providerId="LiveId" clId="{6B769C54-4F61-4616-8F94-DAB1FA9940B2}" dt="2018-06-12T11:05:08.542" v="2899" actId="1076"/>
          <ac:graphicFrameMkLst>
            <pc:docMk/>
            <pc:sldMk cId="4061717000" sldId="267"/>
            <ac:graphicFrameMk id="208" creationId="{C893D17C-5D1A-4BDC-B667-F1C4203ADB44}"/>
          </ac:graphicFrameMkLst>
        </pc:graphicFrameChg>
        <pc:graphicFrameChg chg="add mod">
          <ac:chgData name="Егор Лычагин" userId="8b65ed3ec763e5ed" providerId="LiveId" clId="{6B769C54-4F61-4616-8F94-DAB1FA9940B2}" dt="2018-06-12T11:05:13.254" v="2900" actId="1076"/>
          <ac:graphicFrameMkLst>
            <pc:docMk/>
            <pc:sldMk cId="4061717000" sldId="267"/>
            <ac:graphicFrameMk id="210" creationId="{C8F770AD-9884-46D1-82FA-3108DAA9CE9E}"/>
          </ac:graphicFrameMkLst>
        </pc:graphicFrameChg>
        <pc:picChg chg="add mod">
          <ac:chgData name="Егор Лычагин" userId="8b65ed3ec763e5ed" providerId="LiveId" clId="{6B769C54-4F61-4616-8F94-DAB1FA9940B2}" dt="2018-06-12T11:03:43.585" v="2871" actId="1076"/>
          <ac:picMkLst>
            <pc:docMk/>
            <pc:sldMk cId="4061717000" sldId="267"/>
            <ac:picMk id="206" creationId="{8833FA6E-5FB3-46CE-B3D6-B4C2EC33CDC1}"/>
          </ac:picMkLst>
        </pc:picChg>
        <pc:picChg chg="add mod">
          <ac:chgData name="Егор Лычагин" userId="8b65ed3ec763e5ed" providerId="LiveId" clId="{6B769C54-4F61-4616-8F94-DAB1FA9940B2}" dt="2018-06-12T11:03:48.361" v="2872" actId="1076"/>
          <ac:picMkLst>
            <pc:docMk/>
            <pc:sldMk cId="4061717000" sldId="267"/>
            <ac:picMk id="214" creationId="{A149B554-E222-498E-8960-AC1BA1ED4C8F}"/>
          </ac:picMkLst>
        </pc:picChg>
        <pc:cxnChg chg="mod">
          <ac:chgData name="Егор Лычагин" userId="8b65ed3ec763e5ed" providerId="LiveId" clId="{6B769C54-4F61-4616-8F94-DAB1FA9940B2}" dt="2018-06-10T20:43:37.680" v="1373" actId="478"/>
          <ac:cxnSpMkLst>
            <pc:docMk/>
            <pc:sldMk cId="4061717000" sldId="267"/>
            <ac:cxnSpMk id="20" creationId="{EDF331A0-C881-40A2-8DA2-9F508DA07973}"/>
          </ac:cxnSpMkLst>
        </pc:cxnChg>
      </pc:sldChg>
      <pc:sldChg chg="addSp modSp ord">
        <pc:chgData name="Егор Лычагин" userId="8b65ed3ec763e5ed" providerId="LiveId" clId="{6B769C54-4F61-4616-8F94-DAB1FA9940B2}" dt="2018-06-14T09:49:27.446" v="3499" actId="20577"/>
        <pc:sldMkLst>
          <pc:docMk/>
          <pc:sldMk cId="1760098381" sldId="268"/>
        </pc:sldMkLst>
        <pc:spChg chg="add mod">
          <ac:chgData name="Егор Лычагин" userId="8b65ed3ec763e5ed" providerId="LiveId" clId="{6B769C54-4F61-4616-8F94-DAB1FA9940B2}" dt="2018-06-14T09:49:27.446" v="3499" actId="20577"/>
          <ac:spMkLst>
            <pc:docMk/>
            <pc:sldMk cId="1760098381" sldId="268"/>
            <ac:spMk id="2" creationId="{0A2F8551-B770-4ABE-A059-D9EDDA780AEE}"/>
          </ac:spMkLst>
        </pc:spChg>
        <pc:spChg chg="add mod">
          <ac:chgData name="Егор Лычагин" userId="8b65ed3ec763e5ed" providerId="LiveId" clId="{6B769C54-4F61-4616-8F94-DAB1FA9940B2}" dt="2018-06-12T09:58:56.727" v="2752" actId="20577"/>
          <ac:spMkLst>
            <pc:docMk/>
            <pc:sldMk cId="1760098381" sldId="268"/>
            <ac:spMk id="7" creationId="{94492E71-05FD-457D-B1A7-F7D804ABE42C}"/>
          </ac:spMkLst>
        </pc:spChg>
        <pc:spChg chg="add mod">
          <ac:chgData name="Егор Лычагин" userId="8b65ed3ec763e5ed" providerId="LiveId" clId="{6B769C54-4F61-4616-8F94-DAB1FA9940B2}" dt="2018-06-12T09:55:33.567" v="2672" actId="164"/>
          <ac:spMkLst>
            <pc:docMk/>
            <pc:sldMk cId="1760098381" sldId="268"/>
            <ac:spMk id="13" creationId="{D48BEBB3-CACB-4004-8DB1-042E6670440A}"/>
          </ac:spMkLst>
        </pc:spChg>
        <pc:spChg chg="add mod">
          <ac:chgData name="Егор Лычагин" userId="8b65ed3ec763e5ed" providerId="LiveId" clId="{6B769C54-4F61-4616-8F94-DAB1FA9940B2}" dt="2018-06-12T09:55:49.883" v="2676" actId="1076"/>
          <ac:spMkLst>
            <pc:docMk/>
            <pc:sldMk cId="1760098381" sldId="268"/>
            <ac:spMk id="14" creationId="{DE5F9333-A2B0-4FD7-9835-3F81A0011542}"/>
          </ac:spMkLst>
        </pc:spChg>
        <pc:spChg chg="add mod">
          <ac:chgData name="Егор Лычагин" userId="8b65ed3ec763e5ed" providerId="LiveId" clId="{6B769C54-4F61-4616-8F94-DAB1FA9940B2}" dt="2018-06-14T09:49:17.337" v="3498" actId="20577"/>
          <ac:spMkLst>
            <pc:docMk/>
            <pc:sldMk cId="1760098381" sldId="268"/>
            <ac:spMk id="15" creationId="{D608952F-8AB5-4C8A-B368-5F5473D869BF}"/>
          </ac:spMkLst>
        </pc:spChg>
        <pc:grpChg chg="add mod">
          <ac:chgData name="Егор Лычагин" userId="8b65ed3ec763e5ed" providerId="LiveId" clId="{6B769C54-4F61-4616-8F94-DAB1FA9940B2}" dt="2018-06-12T09:55:56.329" v="2677" actId="1076"/>
          <ac:grpSpMkLst>
            <pc:docMk/>
            <pc:sldMk cId="1760098381" sldId="268"/>
            <ac:grpSpMk id="5" creationId="{8AA32692-E487-440F-9C2A-EDCD807EF0D3}"/>
          </ac:grpSpMkLst>
        </pc:grpChg>
        <pc:graphicFrameChg chg="add mod">
          <ac:chgData name="Егор Лычагин" userId="8b65ed3ec763e5ed" providerId="LiveId" clId="{6B769C54-4F61-4616-8F94-DAB1FA9940B2}" dt="2018-06-12T09:55:35.667" v="2673" actId="1076"/>
          <ac:graphicFrameMkLst>
            <pc:docMk/>
            <pc:sldMk cId="1760098381" sldId="268"/>
            <ac:graphicFrameMk id="12" creationId="{C1C07930-A383-4772-A79D-712B16CC14BA}"/>
          </ac:graphicFrameMkLst>
        </pc:graphicFrameChg>
      </pc:sldChg>
      <pc:sldChg chg="addSp modSp ord">
        <pc:chgData name="Егор Лычагин" userId="8b65ed3ec763e5ed" providerId="LiveId" clId="{6B769C54-4F61-4616-8F94-DAB1FA9940B2}" dt="2018-06-14T09:53:24.855" v="3561" actId="20577"/>
        <pc:sldMkLst>
          <pc:docMk/>
          <pc:sldMk cId="1696523161" sldId="269"/>
        </pc:sldMkLst>
        <pc:spChg chg="add mod">
          <ac:chgData name="Егор Лычагин" userId="8b65ed3ec763e5ed" providerId="LiveId" clId="{6B769C54-4F61-4616-8F94-DAB1FA9940B2}" dt="2018-06-14T09:49:47.103" v="3500" actId="20577"/>
          <ac:spMkLst>
            <pc:docMk/>
            <pc:sldMk cId="1696523161" sldId="269"/>
            <ac:spMk id="2" creationId="{B324C6FB-FA00-4AF6-9C49-339CE32B531C}"/>
          </ac:spMkLst>
        </pc:spChg>
        <pc:spChg chg="add mod">
          <ac:chgData name="Егор Лычагин" userId="8b65ed3ec763e5ed" providerId="LiveId" clId="{6B769C54-4F61-4616-8F94-DAB1FA9940B2}" dt="2018-06-14T09:50:50.166" v="3520" actId="20577"/>
          <ac:spMkLst>
            <pc:docMk/>
            <pc:sldMk cId="1696523161" sldId="269"/>
            <ac:spMk id="338" creationId="{F7BA8E02-1393-4C38-BFCF-69D8295C0428}"/>
          </ac:spMkLst>
        </pc:spChg>
        <pc:spChg chg="add mod">
          <ac:chgData name="Егор Лычагин" userId="8b65ed3ec763e5ed" providerId="LiveId" clId="{6B769C54-4F61-4616-8F94-DAB1FA9940B2}" dt="2018-06-14T09:53:24.855" v="3561" actId="20577"/>
          <ac:spMkLst>
            <pc:docMk/>
            <pc:sldMk cId="1696523161" sldId="269"/>
            <ac:spMk id="339" creationId="{A7D70F2D-1DD5-4606-9DD6-A621725048E5}"/>
          </ac:spMkLst>
        </pc:spChg>
        <pc:spChg chg="add mod">
          <ac:chgData name="Егор Лычагин" userId="8b65ed3ec763e5ed" providerId="LiveId" clId="{6B769C54-4F61-4616-8F94-DAB1FA9940B2}" dt="2018-06-10T20:42:09.234" v="1323" actId="1076"/>
          <ac:spMkLst>
            <pc:docMk/>
            <pc:sldMk cId="1696523161" sldId="269"/>
            <ac:spMk id="511" creationId="{19940038-D4E4-43ED-8EE6-54D896E767A4}"/>
          </ac:spMkLst>
        </pc:spChg>
        <pc:spChg chg="add mod">
          <ac:chgData name="Егор Лычагин" userId="8b65ed3ec763e5ed" providerId="LiveId" clId="{6B769C54-4F61-4616-8F94-DAB1FA9940B2}" dt="2018-06-10T20:42:09.234" v="1323" actId="1076"/>
          <ac:spMkLst>
            <pc:docMk/>
            <pc:sldMk cId="1696523161" sldId="269"/>
            <ac:spMk id="512" creationId="{FA5A6A45-5BB2-4E31-881C-6DA61F927F1B}"/>
          </ac:spMkLst>
        </pc:spChg>
        <pc:spChg chg="add mod">
          <ac:chgData name="Егор Лычагин" userId="8b65ed3ec763e5ed" providerId="LiveId" clId="{6B769C54-4F61-4616-8F94-DAB1FA9940B2}" dt="2018-06-10T20:42:09.234" v="1323" actId="1076"/>
          <ac:spMkLst>
            <pc:docMk/>
            <pc:sldMk cId="1696523161" sldId="269"/>
            <ac:spMk id="513" creationId="{9D9A5D27-F080-432D-ABB8-3F66E54C0C49}"/>
          </ac:spMkLst>
        </pc:spChg>
        <pc:spChg chg="add mod">
          <ac:chgData name="Егор Лычагин" userId="8b65ed3ec763e5ed" providerId="LiveId" clId="{6B769C54-4F61-4616-8F94-DAB1FA9940B2}" dt="2018-06-10T20:42:09.234" v="1323" actId="1076"/>
          <ac:spMkLst>
            <pc:docMk/>
            <pc:sldMk cId="1696523161" sldId="269"/>
            <ac:spMk id="514" creationId="{D00D240E-3F79-4A6A-8060-AA5076FA3D82}"/>
          </ac:spMkLst>
        </pc:spChg>
        <pc:spChg chg="add mod">
          <ac:chgData name="Егор Лычагин" userId="8b65ed3ec763e5ed" providerId="LiveId" clId="{6B769C54-4F61-4616-8F94-DAB1FA9940B2}" dt="2018-06-12T10:01:16.302" v="2755" actId="1076"/>
          <ac:spMkLst>
            <pc:docMk/>
            <pc:sldMk cId="1696523161" sldId="269"/>
            <ac:spMk id="515" creationId="{28C8ED49-18C2-4FF0-BE9D-A23B459BE5EB}"/>
          </ac:spMkLst>
        </pc:spChg>
        <pc:grpChg chg="add mod">
          <ac:chgData name="Егор Лычагин" userId="8b65ed3ec763e5ed" providerId="LiveId" clId="{6B769C54-4F61-4616-8F94-DAB1FA9940B2}" dt="2018-06-10T20:42:09.234" v="1323" actId="1076"/>
          <ac:grpSpMkLst>
            <pc:docMk/>
            <pc:sldMk cId="1696523161" sldId="269"/>
            <ac:grpSpMk id="12" creationId="{9497D420-5C22-4EEB-820B-C4B6CEE62623}"/>
          </ac:grpSpMkLst>
        </pc:grpChg>
        <pc:grpChg chg="add mod">
          <ac:chgData name="Егор Лычагин" userId="8b65ed3ec763e5ed" providerId="LiveId" clId="{6B769C54-4F61-4616-8F94-DAB1FA9940B2}" dt="2018-06-10T20:42:09.234" v="1323" actId="1076"/>
          <ac:grpSpMkLst>
            <pc:docMk/>
            <pc:sldMk cId="1696523161" sldId="269"/>
            <ac:grpSpMk id="340" creationId="{FFF1239F-182C-4800-A00E-6EAE52DBE30F}"/>
          </ac:grpSpMkLst>
        </pc:grpChg>
      </pc:sldChg>
      <pc:sldChg chg="addSp modSp modAnim">
        <pc:chgData name="Егор Лычагин" userId="8b65ed3ec763e5ed" providerId="LiveId" clId="{6B769C54-4F61-4616-8F94-DAB1FA9940B2}" dt="2018-06-14T09:57:07.313" v="3594" actId="20577"/>
        <pc:sldMkLst>
          <pc:docMk/>
          <pc:sldMk cId="4007541016" sldId="270"/>
        </pc:sldMkLst>
        <pc:spChg chg="add mod">
          <ac:chgData name="Егор Лычагин" userId="8b65ed3ec763e5ed" providerId="LiveId" clId="{6B769C54-4F61-4616-8F94-DAB1FA9940B2}" dt="2018-06-10T20:48:19.575" v="1480" actId="1076"/>
          <ac:spMkLst>
            <pc:docMk/>
            <pc:sldMk cId="4007541016" sldId="270"/>
            <ac:spMk id="2" creationId="{671D2751-9DF2-4889-9A4F-115C1D6603D3}"/>
          </ac:spMkLst>
        </pc:spChg>
        <pc:spChg chg="add mod">
          <ac:chgData name="Егор Лычагин" userId="8b65ed3ec763e5ed" providerId="LiveId" clId="{6B769C54-4F61-4616-8F94-DAB1FA9940B2}" dt="2018-06-14T09:57:07.313" v="3594" actId="20577"/>
          <ac:spMkLst>
            <pc:docMk/>
            <pc:sldMk cId="4007541016" sldId="270"/>
            <ac:spMk id="15" creationId="{0E0B2A35-4A59-44B1-BF60-A4EB8706B245}"/>
          </ac:spMkLst>
        </pc:spChg>
        <pc:spChg chg="add">
          <ac:chgData name="Егор Лычагин" userId="8b65ed3ec763e5ed" providerId="LiveId" clId="{6B769C54-4F61-4616-8F94-DAB1FA9940B2}" dt="2018-06-10T20:45:36.536" v="1380" actId="1076"/>
          <ac:spMkLst>
            <pc:docMk/>
            <pc:sldMk cId="4007541016" sldId="270"/>
            <ac:spMk id="17" creationId="{4FD66F94-9C8E-43A3-80E4-3E3CCCD7B7D1}"/>
          </ac:spMkLst>
        </pc:spChg>
        <pc:spChg chg="add">
          <ac:chgData name="Егор Лычагин" userId="8b65ed3ec763e5ed" providerId="LiveId" clId="{6B769C54-4F61-4616-8F94-DAB1FA9940B2}" dt="2018-06-10T20:45:36.536" v="1380" actId="1076"/>
          <ac:spMkLst>
            <pc:docMk/>
            <pc:sldMk cId="4007541016" sldId="270"/>
            <ac:spMk id="18" creationId="{AD0581D5-7F89-46D8-8D78-E821F53909CE}"/>
          </ac:spMkLst>
        </pc:spChg>
        <pc:spChg chg="add mod">
          <ac:chgData name="Егор Лычагин" userId="8b65ed3ec763e5ed" providerId="LiveId" clId="{6B769C54-4F61-4616-8F94-DAB1FA9940B2}" dt="2018-06-14T09:56:33.168" v="3580" actId="1076"/>
          <ac:spMkLst>
            <pc:docMk/>
            <pc:sldMk cId="4007541016" sldId="270"/>
            <ac:spMk id="19" creationId="{34D6DE61-91C6-4BB1-A1C9-56CBFB3AD00E}"/>
          </ac:spMkLst>
        </pc:spChg>
        <pc:picChg chg="add">
          <ac:chgData name="Егор Лычагин" userId="8b65ed3ec763e5ed" providerId="LiveId" clId="{6B769C54-4F61-4616-8F94-DAB1FA9940B2}" dt="2018-06-10T20:45:36.536" v="1380" actId="1076"/>
          <ac:picMkLst>
            <pc:docMk/>
            <pc:sldMk cId="4007541016" sldId="270"/>
            <ac:picMk id="12" creationId="{FDBBE2A6-1093-4C57-A3DF-A56C2CCEF056}"/>
          </ac:picMkLst>
        </pc:picChg>
        <pc:picChg chg="add">
          <ac:chgData name="Егор Лычагин" userId="8b65ed3ec763e5ed" providerId="LiveId" clId="{6B769C54-4F61-4616-8F94-DAB1FA9940B2}" dt="2018-06-10T20:45:36.536" v="1380" actId="1076"/>
          <ac:picMkLst>
            <pc:docMk/>
            <pc:sldMk cId="4007541016" sldId="270"/>
            <ac:picMk id="13" creationId="{DBE0E671-BB3D-4681-BCFD-9AED1D80C414}"/>
          </ac:picMkLst>
        </pc:picChg>
        <pc:picChg chg="add">
          <ac:chgData name="Егор Лычагин" userId="8b65ed3ec763e5ed" providerId="LiveId" clId="{6B769C54-4F61-4616-8F94-DAB1FA9940B2}" dt="2018-06-10T20:45:36.536" v="1380" actId="1076"/>
          <ac:picMkLst>
            <pc:docMk/>
            <pc:sldMk cId="4007541016" sldId="270"/>
            <ac:picMk id="14" creationId="{6A4C6B5B-2033-427E-B80D-E08D35E4FAFD}"/>
          </ac:picMkLst>
        </pc:picChg>
      </pc:sldChg>
      <pc:sldChg chg="addSp modSp modAnim">
        <pc:chgData name="Егор Лычагин" userId="8b65ed3ec763e5ed" providerId="LiveId" clId="{6B769C54-4F61-4616-8F94-DAB1FA9940B2}" dt="2018-06-14T09:59:20.745" v="3616" actId="313"/>
        <pc:sldMkLst>
          <pc:docMk/>
          <pc:sldMk cId="3106212741" sldId="271"/>
        </pc:sldMkLst>
        <pc:spChg chg="add mod">
          <ac:chgData name="Егор Лычагин" userId="8b65ed3ec763e5ed" providerId="LiveId" clId="{6B769C54-4F61-4616-8F94-DAB1FA9940B2}" dt="2018-06-14T09:58:23.237" v="3604" actId="1076"/>
          <ac:spMkLst>
            <pc:docMk/>
            <pc:sldMk cId="3106212741" sldId="271"/>
            <ac:spMk id="2" creationId="{F6743A11-6DAE-4DAC-AD0F-0F9722C453BD}"/>
          </ac:spMkLst>
        </pc:spChg>
        <pc:spChg chg="add mod">
          <ac:chgData name="Егор Лычагин" userId="8b65ed3ec763e5ed" providerId="LiveId" clId="{6B769C54-4F61-4616-8F94-DAB1FA9940B2}" dt="2018-06-14T09:58:10.720" v="3603" actId="1076"/>
          <ac:spMkLst>
            <pc:docMk/>
            <pc:sldMk cId="3106212741" sldId="271"/>
            <ac:spMk id="13" creationId="{4258B222-6DEA-401E-8BBE-3F15CBEA14AE}"/>
          </ac:spMkLst>
        </pc:spChg>
        <pc:spChg chg="add mod">
          <ac:chgData name="Егор Лычагин" userId="8b65ed3ec763e5ed" providerId="LiveId" clId="{6B769C54-4F61-4616-8F94-DAB1FA9940B2}" dt="2018-06-14T09:59:20.745" v="3616" actId="313"/>
          <ac:spMkLst>
            <pc:docMk/>
            <pc:sldMk cId="3106212741" sldId="271"/>
            <ac:spMk id="17" creationId="{633A003E-9776-4E63-87B8-3630BA1A1746}"/>
          </ac:spMkLst>
        </pc:spChg>
        <pc:picChg chg="add mod">
          <ac:chgData name="Егор Лычагин" userId="8b65ed3ec763e5ed" providerId="LiveId" clId="{6B769C54-4F61-4616-8F94-DAB1FA9940B2}" dt="2018-06-10T20:48:51.414" v="1482" actId="1076"/>
          <ac:picMkLst>
            <pc:docMk/>
            <pc:sldMk cId="3106212741" sldId="271"/>
            <ac:picMk id="12" creationId="{7B86388D-25CA-48B2-BA1D-1DD5B6EF6000}"/>
          </ac:picMkLst>
        </pc:picChg>
        <pc:picChg chg="add mod">
          <ac:chgData name="Егор Лычагин" userId="8b65ed3ec763e5ed" providerId="LiveId" clId="{6B769C54-4F61-4616-8F94-DAB1FA9940B2}" dt="2018-06-10T20:48:51.414" v="1482" actId="1076"/>
          <ac:picMkLst>
            <pc:docMk/>
            <pc:sldMk cId="3106212741" sldId="271"/>
            <ac:picMk id="14" creationId="{38FF4EEA-32F4-4842-8198-8A79B84AA298}"/>
          </ac:picMkLst>
        </pc:picChg>
        <pc:picChg chg="add mod">
          <ac:chgData name="Егор Лычагин" userId="8b65ed3ec763e5ed" providerId="LiveId" clId="{6B769C54-4F61-4616-8F94-DAB1FA9940B2}" dt="2018-06-10T20:48:51.414" v="1482" actId="1076"/>
          <ac:picMkLst>
            <pc:docMk/>
            <pc:sldMk cId="3106212741" sldId="271"/>
            <ac:picMk id="15" creationId="{B0B6C424-AFA2-42F7-8ACD-9CE4AA5A6BEF}"/>
          </ac:picMkLst>
        </pc:picChg>
      </pc:sldChg>
      <pc:sldChg chg="addSp delSp modSp">
        <pc:chgData name="Егор Лычагин" userId="8b65ed3ec763e5ed" providerId="LiveId" clId="{6B769C54-4F61-4616-8F94-DAB1FA9940B2}" dt="2018-06-14T10:00:13.802" v="3639" actId="20577"/>
        <pc:sldMkLst>
          <pc:docMk/>
          <pc:sldMk cId="3492531526" sldId="272"/>
        </pc:sldMkLst>
        <pc:spChg chg="add mod">
          <ac:chgData name="Егор Лычагин" userId="8b65ed3ec763e5ed" providerId="LiveId" clId="{6B769C54-4F61-4616-8F94-DAB1FA9940B2}" dt="2018-06-14T10:00:13.802" v="3639" actId="20577"/>
          <ac:spMkLst>
            <pc:docMk/>
            <pc:sldMk cId="3492531526" sldId="272"/>
            <ac:spMk id="2" creationId="{5F2DC294-F462-4EF0-BBBF-1CED35D0EDAB}"/>
          </ac:spMkLst>
        </pc:spChg>
        <pc:spChg chg="add del mod">
          <ac:chgData name="Егор Лычагин" userId="8b65ed3ec763e5ed" providerId="LiveId" clId="{6B769C54-4F61-4616-8F94-DAB1FA9940B2}" dt="2018-06-11T08:38:26.106" v="2212" actId="1076"/>
          <ac:spMkLst>
            <pc:docMk/>
            <pc:sldMk cId="3492531526" sldId="272"/>
            <ac:spMk id="5" creationId="{57F5AD55-82CA-4C83-82C8-50326C4D0436}"/>
          </ac:spMkLst>
        </pc:spChg>
        <pc:spChg chg="add del mod">
          <ac:chgData name="Егор Лычагин" userId="8b65ed3ec763e5ed" providerId="LiveId" clId="{6B769C54-4F61-4616-8F94-DAB1FA9940B2}" dt="2018-06-11T08:38:26.106" v="2212" actId="1076"/>
          <ac:spMkLst>
            <pc:docMk/>
            <pc:sldMk cId="3492531526" sldId="272"/>
            <ac:spMk id="7" creationId="{C86E5FFA-F51E-4E93-B7C5-F025F442FA48}"/>
          </ac:spMkLst>
        </pc:spChg>
        <pc:spChg chg="add del mod">
          <ac:chgData name="Егор Лычагин" userId="8b65ed3ec763e5ed" providerId="LiveId" clId="{6B769C54-4F61-4616-8F94-DAB1FA9940B2}" dt="2018-06-11T08:38:26.106" v="2212" actId="1076"/>
          <ac:spMkLst>
            <pc:docMk/>
            <pc:sldMk cId="3492531526" sldId="272"/>
            <ac:spMk id="8" creationId="{A23E181E-3431-4FEE-89B1-739C581A52BA}"/>
          </ac:spMkLst>
        </pc:spChg>
        <pc:spChg chg="mod">
          <ac:chgData name="Егор Лычагин" userId="8b65ed3ec763e5ed" providerId="LiveId" clId="{6B769C54-4F61-4616-8F94-DAB1FA9940B2}" dt="2018-06-14T09:59:29.230" v="3618" actId="20577"/>
          <ac:spMkLst>
            <pc:docMk/>
            <pc:sldMk cId="3492531526" sldId="272"/>
            <ac:spMk id="15" creationId="{209768A6-69DC-4A33-AFC1-C81B9B07A76F}"/>
          </ac:spMkLst>
        </pc:spChg>
        <pc:spChg chg="add mod">
          <ac:chgData name="Егор Лычагин" userId="8b65ed3ec763e5ed" providerId="LiveId" clId="{6B769C54-4F61-4616-8F94-DAB1FA9940B2}" dt="2018-06-10T20:50:02.835" v="1488" actId="1076"/>
          <ac:spMkLst>
            <pc:docMk/>
            <pc:sldMk cId="3492531526" sldId="272"/>
            <ac:spMk id="21" creationId="{5357305B-9C4A-47EB-9F6E-5FA026141668}"/>
          </ac:spMkLst>
        </pc:spChg>
        <pc:spChg chg="add del mod">
          <ac:chgData name="Егор Лычагин" userId="8b65ed3ec763e5ed" providerId="LiveId" clId="{6B769C54-4F61-4616-8F94-DAB1FA9940B2}" dt="2018-06-11T08:38:25.308" v="2211" actId="1076"/>
          <ac:spMkLst>
            <pc:docMk/>
            <pc:sldMk cId="3492531526" sldId="272"/>
            <ac:spMk id="23" creationId="{525A8280-0CAA-408C-B56A-85350233114D}"/>
          </ac:spMkLst>
        </pc:spChg>
        <pc:spChg chg="add del mod">
          <ac:chgData name="Егор Лычагин" userId="8b65ed3ec763e5ed" providerId="LiveId" clId="{6B769C54-4F61-4616-8F94-DAB1FA9940B2}" dt="2018-06-11T08:38:25.308" v="2211" actId="1076"/>
          <ac:spMkLst>
            <pc:docMk/>
            <pc:sldMk cId="3492531526" sldId="272"/>
            <ac:spMk id="24" creationId="{4006AE50-99CD-4481-ABC4-5A1E74DC5586}"/>
          </ac:spMkLst>
        </pc:spChg>
        <pc:spChg chg="add del mod">
          <ac:chgData name="Егор Лычагин" userId="8b65ed3ec763e5ed" providerId="LiveId" clId="{6B769C54-4F61-4616-8F94-DAB1FA9940B2}" dt="2018-06-11T08:38:25.308" v="2211" actId="1076"/>
          <ac:spMkLst>
            <pc:docMk/>
            <pc:sldMk cId="3492531526" sldId="272"/>
            <ac:spMk id="25" creationId="{92E9A96B-A69B-48A7-AFD9-98FB413DA3DE}"/>
          </ac:spMkLst>
        </pc:spChg>
        <pc:spChg chg="add del mod">
          <ac:chgData name="Егор Лычагин" userId="8b65ed3ec763e5ed" providerId="LiveId" clId="{6B769C54-4F61-4616-8F94-DAB1FA9940B2}" dt="2018-06-11T08:38:24.494" v="2210" actId="1076"/>
          <ac:spMkLst>
            <pc:docMk/>
            <pc:sldMk cId="3492531526" sldId="272"/>
            <ac:spMk id="26" creationId="{758DD0AB-B970-412D-B56B-0BC0B63C4E8B}"/>
          </ac:spMkLst>
        </pc:spChg>
        <pc:spChg chg="add del mod">
          <ac:chgData name="Егор Лычагин" userId="8b65ed3ec763e5ed" providerId="LiveId" clId="{6B769C54-4F61-4616-8F94-DAB1FA9940B2}" dt="2018-06-11T08:38:24.494" v="2210" actId="1076"/>
          <ac:spMkLst>
            <pc:docMk/>
            <pc:sldMk cId="3492531526" sldId="272"/>
            <ac:spMk id="27" creationId="{8E7C23F4-FD68-459A-B0F9-B15FACBB6DFA}"/>
          </ac:spMkLst>
        </pc:spChg>
        <pc:spChg chg="add del mod">
          <ac:chgData name="Егор Лычагин" userId="8b65ed3ec763e5ed" providerId="LiveId" clId="{6B769C54-4F61-4616-8F94-DAB1FA9940B2}" dt="2018-06-11T08:38:24.494" v="2210" actId="1076"/>
          <ac:spMkLst>
            <pc:docMk/>
            <pc:sldMk cId="3492531526" sldId="272"/>
            <ac:spMk id="28" creationId="{1CCFC9A5-8890-42F7-9B9A-CE28C379E62E}"/>
          </ac:spMkLst>
        </pc:spChg>
        <pc:grpChg chg="add mod">
          <ac:chgData name="Егор Лычагин" userId="8b65ed3ec763e5ed" providerId="LiveId" clId="{6B769C54-4F61-4616-8F94-DAB1FA9940B2}" dt="2018-06-10T20:50:13.177" v="1489" actId="1076"/>
          <ac:grpSpMkLst>
            <pc:docMk/>
            <pc:sldMk cId="3492531526" sldId="272"/>
            <ac:grpSpMk id="12" creationId="{CDDB03EE-81F4-4B65-BAAF-D5A2701D03DC}"/>
          </ac:grpSpMkLst>
        </pc:grpChg>
        <pc:cxnChg chg="add mod">
          <ac:chgData name="Егор Лычагин" userId="8b65ed3ec763e5ed" providerId="LiveId" clId="{6B769C54-4F61-4616-8F94-DAB1FA9940B2}" dt="2018-06-10T20:50:13.177" v="1489" actId="1076"/>
          <ac:cxnSpMkLst>
            <pc:docMk/>
            <pc:sldMk cId="3492531526" sldId="272"/>
            <ac:cxnSpMk id="22" creationId="{A82526E1-6A16-45F1-9C08-4A4C5C36DD40}"/>
          </ac:cxnSpMkLst>
        </pc:cxnChg>
      </pc:sldChg>
      <pc:sldChg chg="addSp modSp modAnim">
        <pc:chgData name="Егор Лычагин" userId="8b65ed3ec763e5ed" providerId="LiveId" clId="{6B769C54-4F61-4616-8F94-DAB1FA9940B2}" dt="2018-06-14T10:04:36.586" v="3767" actId="20577"/>
        <pc:sldMkLst>
          <pc:docMk/>
          <pc:sldMk cId="3745434421" sldId="273"/>
        </pc:sldMkLst>
        <pc:spChg chg="add mod">
          <ac:chgData name="Егор Лычагин" userId="8b65ed3ec763e5ed" providerId="LiveId" clId="{6B769C54-4F61-4616-8F94-DAB1FA9940B2}" dt="2018-06-10T21:03:09.772" v="1627" actId="113"/>
          <ac:spMkLst>
            <pc:docMk/>
            <pc:sldMk cId="3745434421" sldId="273"/>
            <ac:spMk id="2" creationId="{49D2B2FC-668B-45C4-9D4A-4DF8BC240157}"/>
          </ac:spMkLst>
        </pc:spChg>
        <pc:spChg chg="add mod">
          <ac:chgData name="Егор Лычагин" userId="8b65ed3ec763e5ed" providerId="LiveId" clId="{6B769C54-4F61-4616-8F94-DAB1FA9940B2}" dt="2018-06-14T10:04:36.586" v="3767" actId="20577"/>
          <ac:spMkLst>
            <pc:docMk/>
            <pc:sldMk cId="3745434421" sldId="273"/>
            <ac:spMk id="12" creationId="{84B1636F-1F82-4B55-92A9-757DD44C48E3}"/>
          </ac:spMkLst>
        </pc:spChg>
        <pc:spChg chg="add mod">
          <ac:chgData name="Егор Лычагин" userId="8b65ed3ec763e5ed" providerId="LiveId" clId="{6B769C54-4F61-4616-8F94-DAB1FA9940B2}" dt="2018-06-10T21:05:49.761" v="1766" actId="1076"/>
          <ac:spMkLst>
            <pc:docMk/>
            <pc:sldMk cId="3745434421" sldId="273"/>
            <ac:spMk id="13" creationId="{C3516CF4-C1EE-49D4-B144-D825B8B02AF5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1696699-12A5-4CA3-95AE-D3F97F4EE4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4EB9AF-FCDF-440F-A3DF-FC013859C9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0F897-9009-4541-A1A8-66D83A239CAF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963E77E-7497-4229-A37A-ED03424D6E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A16FD94-3F0A-4821-95DF-0CC15E4F3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8F0AA9-F02C-4AA2-813B-5EEC4BAA1C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07015D-8F24-4A99-B618-35D868B74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42620-06C1-4DDF-B156-AFF634979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9F5B-2FAF-4769-BEA8-B4648C95271E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3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2983-DF3B-4CC0-91A2-39150A1C1262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5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C0FB-8B12-43E3-9B21-3EC7C7B72CF5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2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332C-A47E-4868-89EC-4F59138A2287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3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EED7-B0BD-4379-AF4F-988E130C197B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5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3A82-C128-4AC8-8BBB-58C54341642C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5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D60-C040-4FB1-8AC1-82EB48ADF095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7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096-2D69-4968-BD27-7CE9C0825757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3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C9CE-4DE4-4D16-9F4A-F0029272898B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1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4A6A-145F-4D98-8C2B-EFDE67B5625F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1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4228-3B17-409B-9C68-4B8A7324EBF8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0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8BB6-D1DE-45E1-B381-1674E05C5DC6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418A-8102-41C1-B173-9B9CE8D14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8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.gi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ndfonline.com/author/Georgii,+R" TargetMode="External"/><Relationship Id="rId13" Type="http://schemas.openxmlformats.org/officeDocument/2006/relationships/hyperlink" Target="https://www.tandfonline.com/author/Pfleiderer,+C" TargetMode="External"/><Relationship Id="rId3" Type="http://schemas.openxmlformats.org/officeDocument/2006/relationships/hyperlink" Target="https://www.sciencedirect.com/science/article/pii/0375960172904653#!" TargetMode="External"/><Relationship Id="rId7" Type="http://schemas.openxmlformats.org/officeDocument/2006/relationships/hyperlink" Target="https://aapt.scitation.org/author/Zeilinger,+Anton" TargetMode="External"/><Relationship Id="rId12" Type="http://schemas.openxmlformats.org/officeDocument/2006/relationships/hyperlink" Target="https://www.tandfonline.com/author/M%C3%BChlbauer,+S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apt.scitation.org/author/G%C3%A4hler,+Roland" TargetMode="External"/><Relationship Id="rId11" Type="http://schemas.openxmlformats.org/officeDocument/2006/relationships/hyperlink" Target="https://www.tandfonline.com/author/Lamago,+D" TargetMode="External"/><Relationship Id="rId5" Type="http://schemas.openxmlformats.org/officeDocument/2006/relationships/hyperlink" Target="https://www.sciencedirect.com/science/journal/03759601/38/3" TargetMode="External"/><Relationship Id="rId15" Type="http://schemas.openxmlformats.org/officeDocument/2006/relationships/hyperlink" Target="https://www.tandfonline.com/toc/gnnw20/18/2" TargetMode="External"/><Relationship Id="rId10" Type="http://schemas.openxmlformats.org/officeDocument/2006/relationships/hyperlink" Target="https://www.tandfonline.com/author/B%C3%B6ni,+P" TargetMode="External"/><Relationship Id="rId4" Type="http://schemas.openxmlformats.org/officeDocument/2006/relationships/hyperlink" Target="https://www.sciencedirect.com/science/journal/03759601" TargetMode="External"/><Relationship Id="rId9" Type="http://schemas.openxmlformats.org/officeDocument/2006/relationships/hyperlink" Target="https://www.tandfonline.com/author/Arend,+N" TargetMode="External"/><Relationship Id="rId14" Type="http://schemas.openxmlformats.org/officeDocument/2006/relationships/hyperlink" Target="https://www.tandfonline.com/toc/gnnw20/curr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erence.sns.gov/indico/event/18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23556B7-A71D-47C9-86DE-DAFB958F4982}"/>
              </a:ext>
            </a:extLst>
          </p:cNvPr>
          <p:cNvSpPr/>
          <p:nvPr/>
        </p:nvSpPr>
        <p:spPr>
          <a:xfrm>
            <a:off x="364539" y="1857284"/>
            <a:ext cx="84125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Nuclear physics at a new </a:t>
            </a:r>
            <a:r>
              <a:rPr lang="en-US" sz="5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Dubna</a:t>
            </a:r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neutron source</a:t>
            </a:r>
            <a:endParaRPr lang="ru-RU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75E306-092D-4DE3-A15E-8B393B013A64}"/>
              </a:ext>
            </a:extLst>
          </p:cNvPr>
          <p:cNvSpPr txBox="1"/>
          <p:nvPr/>
        </p:nvSpPr>
        <p:spPr>
          <a:xfrm>
            <a:off x="3341845" y="4868183"/>
            <a:ext cx="2457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Egor</a:t>
            </a:r>
            <a:r>
              <a:rPr lang="en-US" sz="3200" dirty="0"/>
              <a:t> </a:t>
            </a:r>
            <a:r>
              <a:rPr lang="en-US" sz="3200" dirty="0" err="1"/>
              <a:t>Lychagin</a:t>
            </a:r>
            <a:endParaRPr lang="ru-RU" sz="3200" dirty="0"/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D5F2F660-1FAA-4172-A379-84A3670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3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417AB9-C100-4085-9068-E396BB81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801AF-50D8-4E65-AFCD-34C00F758E7E}"/>
              </a:ext>
            </a:extLst>
          </p:cNvPr>
          <p:cNvSpPr txBox="1"/>
          <p:nvPr/>
        </p:nvSpPr>
        <p:spPr>
          <a:xfrm>
            <a:off x="1114420" y="1098142"/>
            <a:ext cx="712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Developing of new technology: reflectors for very cold neutrons.</a:t>
            </a:r>
          </a:p>
          <a:p>
            <a:pPr algn="ctr"/>
            <a:r>
              <a:rPr lang="en-US" sz="2000" b="1" dirty="0"/>
              <a:t> It allows one to increase the intensity of VCN </a:t>
            </a:r>
            <a:endParaRPr lang="ru-RU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B1E8EE-F7CC-4BEE-91EE-0F4E4B2445D1}"/>
              </a:ext>
            </a:extLst>
          </p:cNvPr>
          <p:cNvSpPr txBox="1"/>
          <p:nvPr/>
        </p:nvSpPr>
        <p:spPr>
          <a:xfrm>
            <a:off x="199696" y="1957531"/>
            <a:ext cx="84503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en-US" dirty="0"/>
              <a:t>V.V. </a:t>
            </a:r>
            <a:r>
              <a:rPr lang="en-US" dirty="0" err="1"/>
              <a:t>Nesvizhevsky</a:t>
            </a:r>
            <a:r>
              <a:rPr lang="en-US" dirty="0"/>
              <a:t>, </a:t>
            </a:r>
            <a:r>
              <a:rPr lang="en-US" dirty="0" err="1"/>
              <a:t>E.V.Lychagin</a:t>
            </a:r>
            <a:r>
              <a:rPr lang="en-US" dirty="0"/>
              <a:t>, </a:t>
            </a:r>
            <a:r>
              <a:rPr lang="en-US" dirty="0" err="1"/>
              <a:t>A.Yu.Musychka</a:t>
            </a:r>
            <a:r>
              <a:rPr lang="en-US" dirty="0"/>
              <a:t>, </a:t>
            </a:r>
            <a:r>
              <a:rPr lang="en-US" dirty="0" err="1"/>
              <a:t>A.V.Strelkov</a:t>
            </a:r>
            <a:r>
              <a:rPr lang="en-US" dirty="0"/>
              <a:t>, G. </a:t>
            </a:r>
            <a:r>
              <a:rPr lang="en-US" dirty="0" err="1"/>
              <a:t>Pignol</a:t>
            </a:r>
            <a:r>
              <a:rPr lang="en-US" dirty="0"/>
              <a:t>, K.V. </a:t>
            </a:r>
            <a:r>
              <a:rPr lang="en-US" dirty="0" err="1"/>
              <a:t>Protasov</a:t>
            </a:r>
            <a:r>
              <a:rPr lang="en-US" dirty="0"/>
              <a:t> “The reflection of very cold neutrons from diamond powder nanoparticles” // </a:t>
            </a:r>
            <a:r>
              <a:rPr lang="en-GB" dirty="0"/>
              <a:t>NIM A </a:t>
            </a:r>
            <a:r>
              <a:rPr lang="en-GB" b="1" dirty="0"/>
              <a:t>595</a:t>
            </a:r>
            <a:r>
              <a:rPr lang="en-GB" dirty="0"/>
              <a:t>, (2008) 631-636</a:t>
            </a:r>
            <a:endParaRPr lang="ru-RU" dirty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GB" dirty="0" err="1"/>
              <a:t>Lychagin</a:t>
            </a:r>
            <a:r>
              <a:rPr lang="en-GB" dirty="0"/>
              <a:t> E.V., </a:t>
            </a:r>
            <a:r>
              <a:rPr lang="en-GB" dirty="0" err="1"/>
              <a:t>Muzychka</a:t>
            </a:r>
            <a:r>
              <a:rPr lang="en-GB" dirty="0"/>
              <a:t> </a:t>
            </a:r>
            <a:r>
              <a:rPr lang="en-GB" dirty="0" err="1"/>
              <a:t>A.Yu</a:t>
            </a:r>
            <a:r>
              <a:rPr lang="en-GB" dirty="0"/>
              <a:t>., </a:t>
            </a:r>
            <a:r>
              <a:rPr lang="en-GB" dirty="0" err="1"/>
              <a:t>Nekhaev</a:t>
            </a:r>
            <a:r>
              <a:rPr lang="en-GB" dirty="0"/>
              <a:t> G.V., </a:t>
            </a:r>
            <a:r>
              <a:rPr lang="en-GB" dirty="0" err="1"/>
              <a:t>Nesvizhevsky</a:t>
            </a:r>
            <a:r>
              <a:rPr lang="en-GB" dirty="0"/>
              <a:t> V.V., </a:t>
            </a:r>
            <a:r>
              <a:rPr lang="en-GB" dirty="0" err="1"/>
              <a:t>Pignol</a:t>
            </a:r>
            <a:r>
              <a:rPr lang="en-GB" dirty="0"/>
              <a:t> G., </a:t>
            </a:r>
            <a:r>
              <a:rPr lang="en-GB" dirty="0" err="1"/>
              <a:t>Protasov</a:t>
            </a:r>
            <a:r>
              <a:rPr lang="en-GB" dirty="0"/>
              <a:t> K.V., Strelkov A.V. “Storage of very cold neutrons in a trap with </a:t>
            </a:r>
            <a:r>
              <a:rPr lang="en-GB" dirty="0" err="1"/>
              <a:t>nano</a:t>
            </a:r>
            <a:r>
              <a:rPr lang="en-GB" dirty="0"/>
              <a:t>-structured walls” </a:t>
            </a:r>
            <a:r>
              <a:rPr lang="en-US" dirty="0"/>
              <a:t>Physics Letters B 679 (2009) 186–190</a:t>
            </a:r>
            <a:endParaRPr lang="ru-RU" dirty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/>
              <a:t>R. Cubitt, E.V. </a:t>
            </a:r>
            <a:r>
              <a:rPr lang="en-US" dirty="0" err="1"/>
              <a:t>Lychagin</a:t>
            </a:r>
            <a:r>
              <a:rPr lang="en-US" dirty="0"/>
              <a:t>, </a:t>
            </a:r>
            <a:r>
              <a:rPr lang="en-US" dirty="0" err="1"/>
              <a:t>A.Yu</a:t>
            </a:r>
            <a:r>
              <a:rPr lang="en-US" dirty="0"/>
              <a:t>. </a:t>
            </a:r>
            <a:r>
              <a:rPr lang="en-US" dirty="0" err="1"/>
              <a:t>Muzychka</a:t>
            </a:r>
            <a:r>
              <a:rPr lang="en-US" dirty="0"/>
              <a:t>, G.V. </a:t>
            </a:r>
            <a:r>
              <a:rPr lang="en-US" dirty="0" err="1"/>
              <a:t>Nekhaev</a:t>
            </a:r>
            <a:r>
              <a:rPr lang="en-US" dirty="0"/>
              <a:t>, V.V. </a:t>
            </a:r>
            <a:r>
              <a:rPr lang="en-US" dirty="0" err="1"/>
              <a:t>Nesvizhevsky</a:t>
            </a:r>
            <a:r>
              <a:rPr lang="en-US" dirty="0"/>
              <a:t>, G. </a:t>
            </a:r>
            <a:r>
              <a:rPr lang="en-US" dirty="0" err="1"/>
              <a:t>Pignol</a:t>
            </a:r>
            <a:r>
              <a:rPr lang="en-US" dirty="0"/>
              <a:t>, K.V. </a:t>
            </a:r>
            <a:r>
              <a:rPr lang="en-US" dirty="0" err="1"/>
              <a:t>Protasov</a:t>
            </a:r>
            <a:r>
              <a:rPr lang="en-US" dirty="0"/>
              <a:t>, and A.V. Strelkov (2010). “Quasi-specular reflection of cold neutrons from </a:t>
            </a:r>
            <a:r>
              <a:rPr lang="en-US" dirty="0" err="1"/>
              <a:t>nano</a:t>
            </a:r>
            <a:r>
              <a:rPr lang="en-US" dirty="0"/>
              <a:t>-dispersed media at above-critical angles.” </a:t>
            </a:r>
            <a:r>
              <a:rPr lang="en-GB" dirty="0"/>
              <a:t>NIM A 622: 182-185.</a:t>
            </a:r>
            <a:endParaRPr lang="ru-RU" dirty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/>
              <a:t> A. R. </a:t>
            </a:r>
            <a:r>
              <a:rPr lang="en-US" dirty="0" err="1"/>
              <a:t>Krylov</a:t>
            </a:r>
            <a:r>
              <a:rPr lang="en-US" dirty="0"/>
              <a:t>, E. V. </a:t>
            </a:r>
            <a:r>
              <a:rPr lang="en-US" dirty="0" err="1"/>
              <a:t>Lychagin</a:t>
            </a:r>
            <a:r>
              <a:rPr lang="en-US" dirty="0"/>
              <a:t>, A. Yu. </a:t>
            </a:r>
            <a:r>
              <a:rPr lang="en-US" dirty="0" err="1"/>
              <a:t>Muzychka</a:t>
            </a:r>
            <a:r>
              <a:rPr lang="en-US" dirty="0"/>
              <a:t>, V. V. </a:t>
            </a:r>
            <a:r>
              <a:rPr lang="en-US" dirty="0" err="1"/>
              <a:t>Nesvizhevsky</a:t>
            </a:r>
            <a:r>
              <a:rPr lang="en-US" dirty="0"/>
              <a:t>, G. V. </a:t>
            </a:r>
            <a:r>
              <a:rPr lang="en-US" dirty="0" err="1"/>
              <a:t>Nekhaev</a:t>
            </a:r>
            <a:r>
              <a:rPr lang="en-US" dirty="0"/>
              <a:t>, A. V. Strelkov, and A. S. Ivanov “Study of Bound Hydrogen in Powders of Diamond Nanoparticles” // Crystallography Reports, 2011, Vol. 56, No. 7, pp. 102–107</a:t>
            </a:r>
            <a:endParaRPr lang="ru-RU" dirty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GB" dirty="0"/>
              <a:t>V. V. </a:t>
            </a:r>
            <a:r>
              <a:rPr lang="en-GB" dirty="0" err="1"/>
              <a:t>Nesvizhevsky</a:t>
            </a:r>
            <a:r>
              <a:rPr lang="en-GB" dirty="0"/>
              <a:t>, M. Dubois, Ph. </a:t>
            </a:r>
            <a:r>
              <a:rPr lang="en-GB" dirty="0" err="1"/>
              <a:t>Gutfreund</a:t>
            </a:r>
            <a:r>
              <a:rPr lang="en-GB" dirty="0"/>
              <a:t>, E. V. </a:t>
            </a:r>
            <a:r>
              <a:rPr lang="en-GB" dirty="0" err="1"/>
              <a:t>Lychagin</a:t>
            </a:r>
            <a:r>
              <a:rPr lang="en-GB" dirty="0"/>
              <a:t>, A. Yu. </a:t>
            </a:r>
            <a:r>
              <a:rPr lang="en-GB" dirty="0" err="1"/>
              <a:t>Nezvanov</a:t>
            </a:r>
            <a:r>
              <a:rPr lang="en-GB" dirty="0"/>
              <a:t>, and K. N. </a:t>
            </a:r>
            <a:r>
              <a:rPr lang="en-GB" dirty="0" err="1"/>
              <a:t>Zhernenkov</a:t>
            </a:r>
            <a:r>
              <a:rPr lang="en-GB" dirty="0"/>
              <a:t>, " Effect of </a:t>
            </a:r>
            <a:r>
              <a:rPr lang="en-GB" dirty="0" err="1"/>
              <a:t>nanodiamond</a:t>
            </a:r>
            <a:r>
              <a:rPr lang="en-GB" dirty="0"/>
              <a:t> fluorination on the efficiency of </a:t>
            </a:r>
            <a:r>
              <a:rPr lang="en-GB" dirty="0" err="1"/>
              <a:t>quasispecular</a:t>
            </a:r>
            <a:r>
              <a:rPr lang="en-GB" dirty="0"/>
              <a:t> reflection of cold neutrons", Phys. Rev. A 97, 023629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31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80A2EB-F416-441E-89D5-2459E5E3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AA32692-E487-440F-9C2A-EDCD807EF0D3}"/>
              </a:ext>
            </a:extLst>
          </p:cNvPr>
          <p:cNvGrpSpPr/>
          <p:nvPr/>
        </p:nvGrpSpPr>
        <p:grpSpPr>
          <a:xfrm>
            <a:off x="260442" y="756692"/>
            <a:ext cx="8027988" cy="5862638"/>
            <a:chOff x="34300" y="676275"/>
            <a:chExt cx="8027988" cy="5862638"/>
          </a:xfrm>
        </p:grpSpPr>
        <p:graphicFrame>
          <p:nvGraphicFramePr>
            <p:cNvPr id="12" name="Object 9">
              <a:extLst>
                <a:ext uri="{FF2B5EF4-FFF2-40B4-BE49-F238E27FC236}">
                  <a16:creationId xmlns:a16="http://schemas.microsoft.com/office/drawing/2014/main" id="{C1C07930-A383-4772-A79D-712B16CC14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8013230"/>
                </p:ext>
              </p:extLst>
            </p:nvPr>
          </p:nvGraphicFramePr>
          <p:xfrm>
            <a:off x="34300" y="676275"/>
            <a:ext cx="8027988" cy="5862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Graph" r:id="rId4" imgW="4559808" imgH="3330854" progId="Origin50.Graph">
                    <p:embed/>
                  </p:oleObj>
                </mc:Choice>
                <mc:Fallback>
                  <p:oleObj name="Graph" r:id="rId4" imgW="4559808" imgH="3330854" progId="Origin50.Graph">
                    <p:embed/>
                    <p:pic>
                      <p:nvPicPr>
                        <p:cNvPr id="12" name="Object 9">
                          <a:extLst>
                            <a:ext uri="{FF2B5EF4-FFF2-40B4-BE49-F238E27FC236}">
                              <a16:creationId xmlns:a16="http://schemas.microsoft.com/office/drawing/2014/main" id="{C1C07930-A383-4772-A79D-712B16CC14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0" y="676275"/>
                          <a:ext cx="8027988" cy="5862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D48BEBB3-CACB-4004-8DB1-042E66704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6494" y="4319499"/>
              <a:ext cx="15113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2400"/>
                <a:t>Graphite</a:t>
              </a:r>
              <a:endParaRPr lang="ru-RU" altLang="ru-RU" sz="2400"/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DE5F9333-A2B0-4FD7-9835-3F81A0011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3347" y="4408443"/>
              <a:ext cx="23241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2400" dirty="0"/>
                <a:t>Fermi potential</a:t>
              </a:r>
              <a:endParaRPr lang="ru-RU" altLang="ru-RU" sz="2400" dirty="0"/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D608952F-8AB5-4C8A-B368-5F5473D86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6769" y="2735174"/>
              <a:ext cx="23241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2400" dirty="0">
                  <a:solidFill>
                    <a:srgbClr val="008000"/>
                  </a:solidFill>
                </a:rPr>
                <a:t>Supermirror</a:t>
              </a:r>
              <a:endParaRPr lang="ru-RU" altLang="ru-RU" sz="2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A2F8551-B770-4ABE-A059-D9EDDA780AEE}"/>
              </a:ext>
            </a:extLst>
          </p:cNvPr>
          <p:cNvSpPr txBox="1"/>
          <p:nvPr/>
        </p:nvSpPr>
        <p:spPr>
          <a:xfrm>
            <a:off x="2050691" y="756692"/>
            <a:ext cx="5256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Well known neutron reflectors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492E71-05FD-457D-B1A7-F7D804ABE42C}"/>
              </a:ext>
            </a:extLst>
          </p:cNvPr>
          <p:cNvSpPr txBox="1"/>
          <p:nvPr/>
        </p:nvSpPr>
        <p:spPr>
          <a:xfrm flipH="1">
            <a:off x="1850816" y="6202302"/>
            <a:ext cx="577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Elastic reflectivity for isotropic neutron flux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009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AA4D39F-0C5B-4AAE-A6D7-DC85F928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12" name="Group 197">
            <a:extLst>
              <a:ext uri="{FF2B5EF4-FFF2-40B4-BE49-F238E27FC236}">
                <a16:creationId xmlns:a16="http://schemas.microsoft.com/office/drawing/2014/main" id="{9497D420-5C22-4EEB-820B-C4B6CEE626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1788" y="4507526"/>
            <a:ext cx="4635500" cy="2274887"/>
            <a:chOff x="457200" y="152400"/>
            <a:chExt cx="8229600" cy="4038600"/>
          </a:xfrm>
        </p:grpSpPr>
        <p:sp>
          <p:nvSpPr>
            <p:cNvPr id="13" name="Oval 198">
              <a:extLst>
                <a:ext uri="{FF2B5EF4-FFF2-40B4-BE49-F238E27FC236}">
                  <a16:creationId xmlns:a16="http://schemas.microsoft.com/office/drawing/2014/main" id="{6E8D50D1-D846-4883-999B-33337D61F613}"/>
                </a:ext>
              </a:extLst>
            </p:cNvPr>
            <p:cNvSpPr/>
            <p:nvPr/>
          </p:nvSpPr>
          <p:spPr>
            <a:xfrm>
              <a:off x="457200" y="19812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" name="Group 174">
              <a:extLst>
                <a:ext uri="{FF2B5EF4-FFF2-40B4-BE49-F238E27FC236}">
                  <a16:creationId xmlns:a16="http://schemas.microsoft.com/office/drawing/2014/main" id="{F7486826-4BE3-49B6-90CD-8C92D4433C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228600"/>
              <a:ext cx="3657600" cy="3962400"/>
              <a:chOff x="3581400" y="228600"/>
              <a:chExt cx="3657600" cy="3962400"/>
            </a:xfrm>
          </p:grpSpPr>
          <p:sp>
            <p:nvSpPr>
              <p:cNvPr id="182" name="Oval 3">
                <a:extLst>
                  <a:ext uri="{FF2B5EF4-FFF2-40B4-BE49-F238E27FC236}">
                    <a16:creationId xmlns:a16="http://schemas.microsoft.com/office/drawing/2014/main" id="{8B215474-553E-4831-934D-EC6CD775C797}"/>
                  </a:ext>
                </a:extLst>
              </p:cNvPr>
              <p:cNvSpPr/>
              <p:nvPr/>
            </p:nvSpPr>
            <p:spPr>
              <a:xfrm>
                <a:off x="3581400" y="381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Oval 367">
                <a:extLst>
                  <a:ext uri="{FF2B5EF4-FFF2-40B4-BE49-F238E27FC236}">
                    <a16:creationId xmlns:a16="http://schemas.microsoft.com/office/drawing/2014/main" id="{D6C75A7D-31E6-45FC-AE72-11AC7C914266}"/>
                  </a:ext>
                </a:extLst>
              </p:cNvPr>
              <p:cNvSpPr/>
              <p:nvPr/>
            </p:nvSpPr>
            <p:spPr>
              <a:xfrm>
                <a:off x="3581400" y="685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Oval 368">
                <a:extLst>
                  <a:ext uri="{FF2B5EF4-FFF2-40B4-BE49-F238E27FC236}">
                    <a16:creationId xmlns:a16="http://schemas.microsoft.com/office/drawing/2014/main" id="{6C3C4AF5-27B5-47C3-AAC1-65EFD7E642EB}"/>
                  </a:ext>
                </a:extLst>
              </p:cNvPr>
              <p:cNvSpPr/>
              <p:nvPr/>
            </p:nvSpPr>
            <p:spPr>
              <a:xfrm>
                <a:off x="3886200" y="533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185" name="Oval 369">
                <a:extLst>
                  <a:ext uri="{FF2B5EF4-FFF2-40B4-BE49-F238E27FC236}">
                    <a16:creationId xmlns:a16="http://schemas.microsoft.com/office/drawing/2014/main" id="{01CA449D-DED4-4B8A-AB41-FFB20D69E50A}"/>
                  </a:ext>
                </a:extLst>
              </p:cNvPr>
              <p:cNvSpPr/>
              <p:nvPr/>
            </p:nvSpPr>
            <p:spPr>
              <a:xfrm>
                <a:off x="4038600" y="304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Oval 370">
                <a:extLst>
                  <a:ext uri="{FF2B5EF4-FFF2-40B4-BE49-F238E27FC236}">
                    <a16:creationId xmlns:a16="http://schemas.microsoft.com/office/drawing/2014/main" id="{826D588D-59E5-4082-ACF4-BD2C2853D66B}"/>
                  </a:ext>
                </a:extLst>
              </p:cNvPr>
              <p:cNvSpPr/>
              <p:nvPr/>
            </p:nvSpPr>
            <p:spPr>
              <a:xfrm>
                <a:off x="3810000" y="3810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Oval 371">
                <a:extLst>
                  <a:ext uri="{FF2B5EF4-FFF2-40B4-BE49-F238E27FC236}">
                    <a16:creationId xmlns:a16="http://schemas.microsoft.com/office/drawing/2014/main" id="{17965061-CA9D-41B3-BC41-546E11CFBBEF}"/>
                  </a:ext>
                </a:extLst>
              </p:cNvPr>
              <p:cNvSpPr/>
              <p:nvPr/>
            </p:nvSpPr>
            <p:spPr>
              <a:xfrm>
                <a:off x="3657600" y="10668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Oval 372">
                <a:extLst>
                  <a:ext uri="{FF2B5EF4-FFF2-40B4-BE49-F238E27FC236}">
                    <a16:creationId xmlns:a16="http://schemas.microsoft.com/office/drawing/2014/main" id="{4188AC47-367B-4400-80C8-7AF8598F6DBA}"/>
                  </a:ext>
                </a:extLst>
              </p:cNvPr>
              <p:cNvSpPr/>
              <p:nvPr/>
            </p:nvSpPr>
            <p:spPr>
              <a:xfrm>
                <a:off x="3886200" y="685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Oval 373">
                <a:extLst>
                  <a:ext uri="{FF2B5EF4-FFF2-40B4-BE49-F238E27FC236}">
                    <a16:creationId xmlns:a16="http://schemas.microsoft.com/office/drawing/2014/main" id="{3C37789C-D455-4032-BEA9-69D5D8DD38DC}"/>
                  </a:ext>
                </a:extLst>
              </p:cNvPr>
              <p:cNvSpPr/>
              <p:nvPr/>
            </p:nvSpPr>
            <p:spPr>
              <a:xfrm>
                <a:off x="4267200" y="762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Oval 374">
                <a:extLst>
                  <a:ext uri="{FF2B5EF4-FFF2-40B4-BE49-F238E27FC236}">
                    <a16:creationId xmlns:a16="http://schemas.microsoft.com/office/drawing/2014/main" id="{8A380507-527A-47DB-AE0D-8B148E7541F7}"/>
                  </a:ext>
                </a:extLst>
              </p:cNvPr>
              <p:cNvSpPr/>
              <p:nvPr/>
            </p:nvSpPr>
            <p:spPr>
              <a:xfrm>
                <a:off x="4343400" y="609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Oval 375">
                <a:extLst>
                  <a:ext uri="{FF2B5EF4-FFF2-40B4-BE49-F238E27FC236}">
                    <a16:creationId xmlns:a16="http://schemas.microsoft.com/office/drawing/2014/main" id="{57EA4DAC-1CC1-42A2-9436-A06A3D704FD0}"/>
                  </a:ext>
                </a:extLst>
              </p:cNvPr>
              <p:cNvSpPr/>
              <p:nvPr/>
            </p:nvSpPr>
            <p:spPr>
              <a:xfrm>
                <a:off x="4114800" y="8382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Oval 376">
                <a:extLst>
                  <a:ext uri="{FF2B5EF4-FFF2-40B4-BE49-F238E27FC236}">
                    <a16:creationId xmlns:a16="http://schemas.microsoft.com/office/drawing/2014/main" id="{40A41030-6133-4903-A7D1-3C0F98D42A85}"/>
                  </a:ext>
                </a:extLst>
              </p:cNvPr>
              <p:cNvSpPr/>
              <p:nvPr/>
            </p:nvSpPr>
            <p:spPr>
              <a:xfrm>
                <a:off x="3733800" y="1295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Oval 377">
                <a:extLst>
                  <a:ext uri="{FF2B5EF4-FFF2-40B4-BE49-F238E27FC236}">
                    <a16:creationId xmlns:a16="http://schemas.microsoft.com/office/drawing/2014/main" id="{49DCA86C-86DE-4656-8E86-6D0EA8A99589}"/>
                  </a:ext>
                </a:extLst>
              </p:cNvPr>
              <p:cNvSpPr/>
              <p:nvPr/>
            </p:nvSpPr>
            <p:spPr>
              <a:xfrm>
                <a:off x="4114800" y="1371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Oval 378">
                <a:extLst>
                  <a:ext uri="{FF2B5EF4-FFF2-40B4-BE49-F238E27FC236}">
                    <a16:creationId xmlns:a16="http://schemas.microsoft.com/office/drawing/2014/main" id="{A2D6AE86-D509-420B-A2CA-0C53D10D3B2B}"/>
                  </a:ext>
                </a:extLst>
              </p:cNvPr>
              <p:cNvSpPr/>
              <p:nvPr/>
            </p:nvSpPr>
            <p:spPr>
              <a:xfrm>
                <a:off x="3581400" y="1524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95" name="Oval 379">
                <a:extLst>
                  <a:ext uri="{FF2B5EF4-FFF2-40B4-BE49-F238E27FC236}">
                    <a16:creationId xmlns:a16="http://schemas.microsoft.com/office/drawing/2014/main" id="{83819C7F-666B-475C-9B08-7B161FC6A121}"/>
                  </a:ext>
                </a:extLst>
              </p:cNvPr>
              <p:cNvSpPr/>
              <p:nvPr/>
            </p:nvSpPr>
            <p:spPr>
              <a:xfrm>
                <a:off x="3733800" y="1447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Oval 380">
                <a:extLst>
                  <a:ext uri="{FF2B5EF4-FFF2-40B4-BE49-F238E27FC236}">
                    <a16:creationId xmlns:a16="http://schemas.microsoft.com/office/drawing/2014/main" id="{E4FF051C-2FE6-4364-A268-52594019EAE8}"/>
                  </a:ext>
                </a:extLst>
              </p:cNvPr>
              <p:cNvSpPr/>
              <p:nvPr/>
            </p:nvSpPr>
            <p:spPr>
              <a:xfrm>
                <a:off x="3581400" y="1752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Oval 381">
                <a:extLst>
                  <a:ext uri="{FF2B5EF4-FFF2-40B4-BE49-F238E27FC236}">
                    <a16:creationId xmlns:a16="http://schemas.microsoft.com/office/drawing/2014/main" id="{A95B4265-6207-4D88-8419-60124A49876F}"/>
                  </a:ext>
                </a:extLst>
              </p:cNvPr>
              <p:cNvSpPr/>
              <p:nvPr/>
            </p:nvSpPr>
            <p:spPr>
              <a:xfrm>
                <a:off x="3886200" y="1600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198" name="Oval 382">
                <a:extLst>
                  <a:ext uri="{FF2B5EF4-FFF2-40B4-BE49-F238E27FC236}">
                    <a16:creationId xmlns:a16="http://schemas.microsoft.com/office/drawing/2014/main" id="{F5122B0F-4AC4-4B38-90DC-4B9145879703}"/>
                  </a:ext>
                </a:extLst>
              </p:cNvPr>
              <p:cNvSpPr/>
              <p:nvPr/>
            </p:nvSpPr>
            <p:spPr>
              <a:xfrm>
                <a:off x="4191000" y="1371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Oval 383">
                <a:extLst>
                  <a:ext uri="{FF2B5EF4-FFF2-40B4-BE49-F238E27FC236}">
                    <a16:creationId xmlns:a16="http://schemas.microsoft.com/office/drawing/2014/main" id="{64372C43-9DFC-412D-99EC-8EAD8507D255}"/>
                  </a:ext>
                </a:extLst>
              </p:cNvPr>
              <p:cNvSpPr/>
              <p:nvPr/>
            </p:nvSpPr>
            <p:spPr>
              <a:xfrm>
                <a:off x="3810000" y="1447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Oval 384">
                <a:extLst>
                  <a:ext uri="{FF2B5EF4-FFF2-40B4-BE49-F238E27FC236}">
                    <a16:creationId xmlns:a16="http://schemas.microsoft.com/office/drawing/2014/main" id="{5646F504-6D5E-4213-A0AD-B604FC388E10}"/>
                  </a:ext>
                </a:extLst>
              </p:cNvPr>
              <p:cNvSpPr/>
              <p:nvPr/>
            </p:nvSpPr>
            <p:spPr>
              <a:xfrm>
                <a:off x="3581400" y="2133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Oval 385">
                <a:extLst>
                  <a:ext uri="{FF2B5EF4-FFF2-40B4-BE49-F238E27FC236}">
                    <a16:creationId xmlns:a16="http://schemas.microsoft.com/office/drawing/2014/main" id="{1F0234D8-E3CC-45AE-9723-DAB147F6BB4E}"/>
                  </a:ext>
                </a:extLst>
              </p:cNvPr>
              <p:cNvSpPr/>
              <p:nvPr/>
            </p:nvSpPr>
            <p:spPr>
              <a:xfrm>
                <a:off x="3962400" y="1905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Oval 386">
                <a:extLst>
                  <a:ext uri="{FF2B5EF4-FFF2-40B4-BE49-F238E27FC236}">
                    <a16:creationId xmlns:a16="http://schemas.microsoft.com/office/drawing/2014/main" id="{BAEFE5C9-4470-49F3-9A37-81EC497F4FAB}"/>
                  </a:ext>
                </a:extLst>
              </p:cNvPr>
              <p:cNvSpPr/>
              <p:nvPr/>
            </p:nvSpPr>
            <p:spPr>
              <a:xfrm>
                <a:off x="4267200" y="1828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Oval 387">
                <a:extLst>
                  <a:ext uri="{FF2B5EF4-FFF2-40B4-BE49-F238E27FC236}">
                    <a16:creationId xmlns:a16="http://schemas.microsoft.com/office/drawing/2014/main" id="{A3DEACB9-2E84-455F-B91D-071D323E558F}"/>
                  </a:ext>
                </a:extLst>
              </p:cNvPr>
              <p:cNvSpPr/>
              <p:nvPr/>
            </p:nvSpPr>
            <p:spPr>
              <a:xfrm>
                <a:off x="4191000" y="1676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Oval 388">
                <a:extLst>
                  <a:ext uri="{FF2B5EF4-FFF2-40B4-BE49-F238E27FC236}">
                    <a16:creationId xmlns:a16="http://schemas.microsoft.com/office/drawing/2014/main" id="{242255A9-6F7A-498B-B366-23FAD08CACBC}"/>
                  </a:ext>
                </a:extLst>
              </p:cNvPr>
              <p:cNvSpPr/>
              <p:nvPr/>
            </p:nvSpPr>
            <p:spPr>
              <a:xfrm>
                <a:off x="4038600" y="2057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Oval 389">
                <a:extLst>
                  <a:ext uri="{FF2B5EF4-FFF2-40B4-BE49-F238E27FC236}">
                    <a16:creationId xmlns:a16="http://schemas.microsoft.com/office/drawing/2014/main" id="{F80BF0B6-E8B7-4822-800C-CB2FC1094499}"/>
                  </a:ext>
                </a:extLst>
              </p:cNvPr>
              <p:cNvSpPr/>
              <p:nvPr/>
            </p:nvSpPr>
            <p:spPr>
              <a:xfrm>
                <a:off x="3733800" y="2209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Oval 390">
                <a:extLst>
                  <a:ext uri="{FF2B5EF4-FFF2-40B4-BE49-F238E27FC236}">
                    <a16:creationId xmlns:a16="http://schemas.microsoft.com/office/drawing/2014/main" id="{120FC1F7-AEC2-4C99-A2D5-36A54D658236}"/>
                  </a:ext>
                </a:extLst>
              </p:cNvPr>
              <p:cNvSpPr/>
              <p:nvPr/>
            </p:nvSpPr>
            <p:spPr>
              <a:xfrm>
                <a:off x="4038600" y="2209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Oval 391">
                <a:extLst>
                  <a:ext uri="{FF2B5EF4-FFF2-40B4-BE49-F238E27FC236}">
                    <a16:creationId xmlns:a16="http://schemas.microsoft.com/office/drawing/2014/main" id="{577EDBFC-A21E-47B0-818A-A81BF19FB0B4}"/>
                  </a:ext>
                </a:extLst>
              </p:cNvPr>
              <p:cNvSpPr/>
              <p:nvPr/>
            </p:nvSpPr>
            <p:spPr>
              <a:xfrm>
                <a:off x="3581400" y="2590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08" name="Oval 392">
                <a:extLst>
                  <a:ext uri="{FF2B5EF4-FFF2-40B4-BE49-F238E27FC236}">
                    <a16:creationId xmlns:a16="http://schemas.microsoft.com/office/drawing/2014/main" id="{A2DC5166-4114-430E-AA83-634FE7BE1A4C}"/>
                  </a:ext>
                </a:extLst>
              </p:cNvPr>
              <p:cNvSpPr/>
              <p:nvPr/>
            </p:nvSpPr>
            <p:spPr>
              <a:xfrm>
                <a:off x="4419600" y="304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Oval 393">
                <a:extLst>
                  <a:ext uri="{FF2B5EF4-FFF2-40B4-BE49-F238E27FC236}">
                    <a16:creationId xmlns:a16="http://schemas.microsoft.com/office/drawing/2014/main" id="{6B2B60CD-4864-4772-9C2E-F2A4AC7FA64A}"/>
                  </a:ext>
                </a:extLst>
              </p:cNvPr>
              <p:cNvSpPr/>
              <p:nvPr/>
            </p:nvSpPr>
            <p:spPr>
              <a:xfrm>
                <a:off x="4419600" y="609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Oval 394">
                <a:extLst>
                  <a:ext uri="{FF2B5EF4-FFF2-40B4-BE49-F238E27FC236}">
                    <a16:creationId xmlns:a16="http://schemas.microsoft.com/office/drawing/2014/main" id="{370684B7-1139-49A0-8201-ABC3AF6138AB}"/>
                  </a:ext>
                </a:extLst>
              </p:cNvPr>
              <p:cNvSpPr/>
              <p:nvPr/>
            </p:nvSpPr>
            <p:spPr>
              <a:xfrm>
                <a:off x="4724400" y="457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211" name="Oval 395">
                <a:extLst>
                  <a:ext uri="{FF2B5EF4-FFF2-40B4-BE49-F238E27FC236}">
                    <a16:creationId xmlns:a16="http://schemas.microsoft.com/office/drawing/2014/main" id="{624A6FF3-246C-4E82-A579-43E3AD521509}"/>
                  </a:ext>
                </a:extLst>
              </p:cNvPr>
              <p:cNvSpPr/>
              <p:nvPr/>
            </p:nvSpPr>
            <p:spPr>
              <a:xfrm>
                <a:off x="4876800" y="228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Oval 396">
                <a:extLst>
                  <a:ext uri="{FF2B5EF4-FFF2-40B4-BE49-F238E27FC236}">
                    <a16:creationId xmlns:a16="http://schemas.microsoft.com/office/drawing/2014/main" id="{1426FEAE-A806-4E6E-929C-A93389E9031E}"/>
                  </a:ext>
                </a:extLst>
              </p:cNvPr>
              <p:cNvSpPr/>
              <p:nvPr/>
            </p:nvSpPr>
            <p:spPr>
              <a:xfrm>
                <a:off x="4572000" y="5334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Oval 397">
                <a:extLst>
                  <a:ext uri="{FF2B5EF4-FFF2-40B4-BE49-F238E27FC236}">
                    <a16:creationId xmlns:a16="http://schemas.microsoft.com/office/drawing/2014/main" id="{6C86ECEF-6B58-4DA8-AF49-C28A23700CC4}"/>
                  </a:ext>
                </a:extLst>
              </p:cNvPr>
              <p:cNvSpPr/>
              <p:nvPr/>
            </p:nvSpPr>
            <p:spPr>
              <a:xfrm>
                <a:off x="4419600" y="914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Oval 398">
                <a:extLst>
                  <a:ext uri="{FF2B5EF4-FFF2-40B4-BE49-F238E27FC236}">
                    <a16:creationId xmlns:a16="http://schemas.microsoft.com/office/drawing/2014/main" id="{1B65D532-A8E1-428D-AB60-8FF7F8F01470}"/>
                  </a:ext>
                </a:extLst>
              </p:cNvPr>
              <p:cNvSpPr/>
              <p:nvPr/>
            </p:nvSpPr>
            <p:spPr>
              <a:xfrm>
                <a:off x="4648200" y="762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Oval 399">
                <a:extLst>
                  <a:ext uri="{FF2B5EF4-FFF2-40B4-BE49-F238E27FC236}">
                    <a16:creationId xmlns:a16="http://schemas.microsoft.com/office/drawing/2014/main" id="{2274E9A4-4274-4830-94C2-CF0A264315D0}"/>
                  </a:ext>
                </a:extLst>
              </p:cNvPr>
              <p:cNvSpPr/>
              <p:nvPr/>
            </p:nvSpPr>
            <p:spPr>
              <a:xfrm>
                <a:off x="5105400" y="685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Oval 400">
                <a:extLst>
                  <a:ext uri="{FF2B5EF4-FFF2-40B4-BE49-F238E27FC236}">
                    <a16:creationId xmlns:a16="http://schemas.microsoft.com/office/drawing/2014/main" id="{387016C2-E34F-4D1E-BA41-9A1EFF566229}"/>
                  </a:ext>
                </a:extLst>
              </p:cNvPr>
              <p:cNvSpPr/>
              <p:nvPr/>
            </p:nvSpPr>
            <p:spPr>
              <a:xfrm>
                <a:off x="5029200" y="533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Oval 401">
                <a:extLst>
                  <a:ext uri="{FF2B5EF4-FFF2-40B4-BE49-F238E27FC236}">
                    <a16:creationId xmlns:a16="http://schemas.microsoft.com/office/drawing/2014/main" id="{856640CE-65F6-44D4-9596-193CF0B3EF3D}"/>
                  </a:ext>
                </a:extLst>
              </p:cNvPr>
              <p:cNvSpPr/>
              <p:nvPr/>
            </p:nvSpPr>
            <p:spPr>
              <a:xfrm>
                <a:off x="4876800" y="990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Oval 402">
                <a:extLst>
                  <a:ext uri="{FF2B5EF4-FFF2-40B4-BE49-F238E27FC236}">
                    <a16:creationId xmlns:a16="http://schemas.microsoft.com/office/drawing/2014/main" id="{C0B2D335-F470-4A8A-BB49-173836BDD7C4}"/>
                  </a:ext>
                </a:extLst>
              </p:cNvPr>
              <p:cNvSpPr/>
              <p:nvPr/>
            </p:nvSpPr>
            <p:spPr>
              <a:xfrm>
                <a:off x="4572000" y="1219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Oval 403">
                <a:extLst>
                  <a:ext uri="{FF2B5EF4-FFF2-40B4-BE49-F238E27FC236}">
                    <a16:creationId xmlns:a16="http://schemas.microsoft.com/office/drawing/2014/main" id="{355F34B4-95FF-48A5-82EC-1B6E078EB802}"/>
                  </a:ext>
                </a:extLst>
              </p:cNvPr>
              <p:cNvSpPr/>
              <p:nvPr/>
            </p:nvSpPr>
            <p:spPr>
              <a:xfrm>
                <a:off x="4876800" y="1219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Oval 404">
                <a:extLst>
                  <a:ext uri="{FF2B5EF4-FFF2-40B4-BE49-F238E27FC236}">
                    <a16:creationId xmlns:a16="http://schemas.microsoft.com/office/drawing/2014/main" id="{DCAB32B8-C18D-4F0B-8C30-14603968456E}"/>
                  </a:ext>
                </a:extLst>
              </p:cNvPr>
              <p:cNvSpPr/>
              <p:nvPr/>
            </p:nvSpPr>
            <p:spPr>
              <a:xfrm>
                <a:off x="4419600" y="1447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21" name="Oval 405">
                <a:extLst>
                  <a:ext uri="{FF2B5EF4-FFF2-40B4-BE49-F238E27FC236}">
                    <a16:creationId xmlns:a16="http://schemas.microsoft.com/office/drawing/2014/main" id="{5347A427-D968-4616-844E-E472A51C696E}"/>
                  </a:ext>
                </a:extLst>
              </p:cNvPr>
              <p:cNvSpPr/>
              <p:nvPr/>
            </p:nvSpPr>
            <p:spPr>
              <a:xfrm>
                <a:off x="4419600" y="1447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Oval 406">
                <a:extLst>
                  <a:ext uri="{FF2B5EF4-FFF2-40B4-BE49-F238E27FC236}">
                    <a16:creationId xmlns:a16="http://schemas.microsoft.com/office/drawing/2014/main" id="{6B4A00AA-E615-4B93-9E8A-5E52EE8D4F3C}"/>
                  </a:ext>
                </a:extLst>
              </p:cNvPr>
              <p:cNvSpPr/>
              <p:nvPr/>
            </p:nvSpPr>
            <p:spPr>
              <a:xfrm>
                <a:off x="4419600" y="1752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Oval 407">
                <a:extLst>
                  <a:ext uri="{FF2B5EF4-FFF2-40B4-BE49-F238E27FC236}">
                    <a16:creationId xmlns:a16="http://schemas.microsoft.com/office/drawing/2014/main" id="{53B1EE0D-EEEC-42A0-8FF7-89F99DC73787}"/>
                  </a:ext>
                </a:extLst>
              </p:cNvPr>
              <p:cNvSpPr/>
              <p:nvPr/>
            </p:nvSpPr>
            <p:spPr>
              <a:xfrm>
                <a:off x="4724400" y="1600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224" name="Oval 408">
                <a:extLst>
                  <a:ext uri="{FF2B5EF4-FFF2-40B4-BE49-F238E27FC236}">
                    <a16:creationId xmlns:a16="http://schemas.microsoft.com/office/drawing/2014/main" id="{684260EA-D4D6-4F49-BE28-F010568F051E}"/>
                  </a:ext>
                </a:extLst>
              </p:cNvPr>
              <p:cNvSpPr/>
              <p:nvPr/>
            </p:nvSpPr>
            <p:spPr>
              <a:xfrm>
                <a:off x="4876800" y="1371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Oval 409">
                <a:extLst>
                  <a:ext uri="{FF2B5EF4-FFF2-40B4-BE49-F238E27FC236}">
                    <a16:creationId xmlns:a16="http://schemas.microsoft.com/office/drawing/2014/main" id="{66AEA1CB-075C-4FF3-B3AD-53F4C15D1C3D}"/>
                  </a:ext>
                </a:extLst>
              </p:cNvPr>
              <p:cNvSpPr/>
              <p:nvPr/>
            </p:nvSpPr>
            <p:spPr>
              <a:xfrm>
                <a:off x="4800600" y="1447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Oval 410">
                <a:extLst>
                  <a:ext uri="{FF2B5EF4-FFF2-40B4-BE49-F238E27FC236}">
                    <a16:creationId xmlns:a16="http://schemas.microsoft.com/office/drawing/2014/main" id="{B15500AF-4275-4281-89B5-3789ADCE44DE}"/>
                  </a:ext>
                </a:extLst>
              </p:cNvPr>
              <p:cNvSpPr/>
              <p:nvPr/>
            </p:nvSpPr>
            <p:spPr>
              <a:xfrm>
                <a:off x="4572000" y="2057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Oval 411">
                <a:extLst>
                  <a:ext uri="{FF2B5EF4-FFF2-40B4-BE49-F238E27FC236}">
                    <a16:creationId xmlns:a16="http://schemas.microsoft.com/office/drawing/2014/main" id="{3BDEFF7A-78F3-4626-913A-C5FE5F3C71FB}"/>
                  </a:ext>
                </a:extLst>
              </p:cNvPr>
              <p:cNvSpPr/>
              <p:nvPr/>
            </p:nvSpPr>
            <p:spPr>
              <a:xfrm>
                <a:off x="4648200" y="1905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Oval 412">
                <a:extLst>
                  <a:ext uri="{FF2B5EF4-FFF2-40B4-BE49-F238E27FC236}">
                    <a16:creationId xmlns:a16="http://schemas.microsoft.com/office/drawing/2014/main" id="{684B07A7-CE4F-47F0-8BD2-F89961897736}"/>
                  </a:ext>
                </a:extLst>
              </p:cNvPr>
              <p:cNvSpPr/>
              <p:nvPr/>
            </p:nvSpPr>
            <p:spPr>
              <a:xfrm>
                <a:off x="5105400" y="1828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Oval 413">
                <a:extLst>
                  <a:ext uri="{FF2B5EF4-FFF2-40B4-BE49-F238E27FC236}">
                    <a16:creationId xmlns:a16="http://schemas.microsoft.com/office/drawing/2014/main" id="{291D2A97-4A9B-4C56-B82C-CBFF18BE875E}"/>
                  </a:ext>
                </a:extLst>
              </p:cNvPr>
              <p:cNvSpPr/>
              <p:nvPr/>
            </p:nvSpPr>
            <p:spPr>
              <a:xfrm>
                <a:off x="5029200" y="1676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Oval 414">
                <a:extLst>
                  <a:ext uri="{FF2B5EF4-FFF2-40B4-BE49-F238E27FC236}">
                    <a16:creationId xmlns:a16="http://schemas.microsoft.com/office/drawing/2014/main" id="{2633FA8C-7D11-47C6-8B7D-4E2801B1655F}"/>
                  </a:ext>
                </a:extLst>
              </p:cNvPr>
              <p:cNvSpPr/>
              <p:nvPr/>
            </p:nvSpPr>
            <p:spPr>
              <a:xfrm>
                <a:off x="4953000" y="2057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Oval 415">
                <a:extLst>
                  <a:ext uri="{FF2B5EF4-FFF2-40B4-BE49-F238E27FC236}">
                    <a16:creationId xmlns:a16="http://schemas.microsoft.com/office/drawing/2014/main" id="{AE3E7B3D-8D7A-487F-A4D6-9A7EB96583FD}"/>
                  </a:ext>
                </a:extLst>
              </p:cNvPr>
              <p:cNvSpPr/>
              <p:nvPr/>
            </p:nvSpPr>
            <p:spPr>
              <a:xfrm>
                <a:off x="4648200" y="24384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Oval 416">
                <a:extLst>
                  <a:ext uri="{FF2B5EF4-FFF2-40B4-BE49-F238E27FC236}">
                    <a16:creationId xmlns:a16="http://schemas.microsoft.com/office/drawing/2014/main" id="{F777AF68-AAEC-4E15-8785-36C91949443C}"/>
                  </a:ext>
                </a:extLst>
              </p:cNvPr>
              <p:cNvSpPr/>
              <p:nvPr/>
            </p:nvSpPr>
            <p:spPr>
              <a:xfrm>
                <a:off x="4876800" y="2362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Oval 417">
                <a:extLst>
                  <a:ext uri="{FF2B5EF4-FFF2-40B4-BE49-F238E27FC236}">
                    <a16:creationId xmlns:a16="http://schemas.microsoft.com/office/drawing/2014/main" id="{97AD206C-810A-48B3-A2AB-3D2E9E8B5854}"/>
                  </a:ext>
                </a:extLst>
              </p:cNvPr>
              <p:cNvSpPr/>
              <p:nvPr/>
            </p:nvSpPr>
            <p:spPr>
              <a:xfrm>
                <a:off x="4419600" y="2590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34" name="Oval 418">
                <a:extLst>
                  <a:ext uri="{FF2B5EF4-FFF2-40B4-BE49-F238E27FC236}">
                    <a16:creationId xmlns:a16="http://schemas.microsoft.com/office/drawing/2014/main" id="{DEB7E403-297B-49F5-841D-5924648089A7}"/>
                  </a:ext>
                </a:extLst>
              </p:cNvPr>
              <p:cNvSpPr/>
              <p:nvPr/>
            </p:nvSpPr>
            <p:spPr>
              <a:xfrm>
                <a:off x="3581400" y="2667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Oval 419">
                <a:extLst>
                  <a:ext uri="{FF2B5EF4-FFF2-40B4-BE49-F238E27FC236}">
                    <a16:creationId xmlns:a16="http://schemas.microsoft.com/office/drawing/2014/main" id="{65A65C5B-3CEE-40AE-B222-48907AD9068C}"/>
                  </a:ext>
                </a:extLst>
              </p:cNvPr>
              <p:cNvSpPr/>
              <p:nvPr/>
            </p:nvSpPr>
            <p:spPr>
              <a:xfrm>
                <a:off x="3657600" y="30480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Oval 420">
                <a:extLst>
                  <a:ext uri="{FF2B5EF4-FFF2-40B4-BE49-F238E27FC236}">
                    <a16:creationId xmlns:a16="http://schemas.microsoft.com/office/drawing/2014/main" id="{2B1FB257-8B4D-4684-BF53-704468F9BA39}"/>
                  </a:ext>
                </a:extLst>
              </p:cNvPr>
              <p:cNvSpPr/>
              <p:nvPr/>
            </p:nvSpPr>
            <p:spPr>
              <a:xfrm>
                <a:off x="3886200" y="2819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237" name="Oval 421">
                <a:extLst>
                  <a:ext uri="{FF2B5EF4-FFF2-40B4-BE49-F238E27FC236}">
                    <a16:creationId xmlns:a16="http://schemas.microsoft.com/office/drawing/2014/main" id="{44401D46-D38A-48F4-9B3C-D52060704D45}"/>
                  </a:ext>
                </a:extLst>
              </p:cNvPr>
              <p:cNvSpPr/>
              <p:nvPr/>
            </p:nvSpPr>
            <p:spPr>
              <a:xfrm>
                <a:off x="4114800" y="2590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Oval 422">
                <a:extLst>
                  <a:ext uri="{FF2B5EF4-FFF2-40B4-BE49-F238E27FC236}">
                    <a16:creationId xmlns:a16="http://schemas.microsoft.com/office/drawing/2014/main" id="{781C922C-C3C3-49C9-82B3-2B66BCB6572E}"/>
                  </a:ext>
                </a:extLst>
              </p:cNvPr>
              <p:cNvSpPr/>
              <p:nvPr/>
            </p:nvSpPr>
            <p:spPr>
              <a:xfrm>
                <a:off x="3810000" y="26670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Oval 423">
                <a:extLst>
                  <a:ext uri="{FF2B5EF4-FFF2-40B4-BE49-F238E27FC236}">
                    <a16:creationId xmlns:a16="http://schemas.microsoft.com/office/drawing/2014/main" id="{15B87427-FC9C-47F6-A239-B1838163A488}"/>
                  </a:ext>
                </a:extLst>
              </p:cNvPr>
              <p:cNvSpPr/>
              <p:nvPr/>
            </p:nvSpPr>
            <p:spPr>
              <a:xfrm>
                <a:off x="3581400" y="3276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Oval 424">
                <a:extLst>
                  <a:ext uri="{FF2B5EF4-FFF2-40B4-BE49-F238E27FC236}">
                    <a16:creationId xmlns:a16="http://schemas.microsoft.com/office/drawing/2014/main" id="{6B08DCFA-8F9D-4C97-8013-F0220E8A2002}"/>
                  </a:ext>
                </a:extLst>
              </p:cNvPr>
              <p:cNvSpPr/>
              <p:nvPr/>
            </p:nvSpPr>
            <p:spPr>
              <a:xfrm>
                <a:off x="3810000" y="3124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Oval 425">
                <a:extLst>
                  <a:ext uri="{FF2B5EF4-FFF2-40B4-BE49-F238E27FC236}">
                    <a16:creationId xmlns:a16="http://schemas.microsoft.com/office/drawing/2014/main" id="{B1DA1521-1524-4091-985D-75E218EED2CF}"/>
                  </a:ext>
                </a:extLst>
              </p:cNvPr>
              <p:cNvSpPr/>
              <p:nvPr/>
            </p:nvSpPr>
            <p:spPr>
              <a:xfrm>
                <a:off x="4267200" y="3048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Oval 426">
                <a:extLst>
                  <a:ext uri="{FF2B5EF4-FFF2-40B4-BE49-F238E27FC236}">
                    <a16:creationId xmlns:a16="http://schemas.microsoft.com/office/drawing/2014/main" id="{81761628-624F-40AE-9CAD-6E5B912D1CC0}"/>
                  </a:ext>
                </a:extLst>
              </p:cNvPr>
              <p:cNvSpPr/>
              <p:nvPr/>
            </p:nvSpPr>
            <p:spPr>
              <a:xfrm>
                <a:off x="4191000" y="2895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Oval 427">
                <a:extLst>
                  <a:ext uri="{FF2B5EF4-FFF2-40B4-BE49-F238E27FC236}">
                    <a16:creationId xmlns:a16="http://schemas.microsoft.com/office/drawing/2014/main" id="{770BB231-DCD4-4700-AD35-6B02966ACD61}"/>
                  </a:ext>
                </a:extLst>
              </p:cNvPr>
              <p:cNvSpPr/>
              <p:nvPr/>
            </p:nvSpPr>
            <p:spPr>
              <a:xfrm>
                <a:off x="4038600" y="3276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Oval 428">
                <a:extLst>
                  <a:ext uri="{FF2B5EF4-FFF2-40B4-BE49-F238E27FC236}">
                    <a16:creationId xmlns:a16="http://schemas.microsoft.com/office/drawing/2014/main" id="{B03CCA9B-829E-4B28-AEA7-A70E6526C965}"/>
                  </a:ext>
                </a:extLst>
              </p:cNvPr>
              <p:cNvSpPr/>
              <p:nvPr/>
            </p:nvSpPr>
            <p:spPr>
              <a:xfrm>
                <a:off x="3733800" y="3581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Oval 429">
                <a:extLst>
                  <a:ext uri="{FF2B5EF4-FFF2-40B4-BE49-F238E27FC236}">
                    <a16:creationId xmlns:a16="http://schemas.microsoft.com/office/drawing/2014/main" id="{250DA60F-DA81-426B-8E34-94E10144BC5C}"/>
                  </a:ext>
                </a:extLst>
              </p:cNvPr>
              <p:cNvSpPr/>
              <p:nvPr/>
            </p:nvSpPr>
            <p:spPr>
              <a:xfrm>
                <a:off x="4114800" y="3657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Oval 430">
                <a:extLst>
                  <a:ext uri="{FF2B5EF4-FFF2-40B4-BE49-F238E27FC236}">
                    <a16:creationId xmlns:a16="http://schemas.microsoft.com/office/drawing/2014/main" id="{D73FAB24-0D54-46AF-B322-21C0C2B1D70F}"/>
                  </a:ext>
                </a:extLst>
              </p:cNvPr>
              <p:cNvSpPr/>
              <p:nvPr/>
            </p:nvSpPr>
            <p:spPr>
              <a:xfrm>
                <a:off x="3581400" y="3810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7" name="Oval 431">
                <a:extLst>
                  <a:ext uri="{FF2B5EF4-FFF2-40B4-BE49-F238E27FC236}">
                    <a16:creationId xmlns:a16="http://schemas.microsoft.com/office/drawing/2014/main" id="{D2BD792D-4655-4E72-A4C7-6928272C8CCC}"/>
                  </a:ext>
                </a:extLst>
              </p:cNvPr>
              <p:cNvSpPr/>
              <p:nvPr/>
            </p:nvSpPr>
            <p:spPr>
              <a:xfrm>
                <a:off x="4495800" y="2514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Oval 432">
                <a:extLst>
                  <a:ext uri="{FF2B5EF4-FFF2-40B4-BE49-F238E27FC236}">
                    <a16:creationId xmlns:a16="http://schemas.microsoft.com/office/drawing/2014/main" id="{9BCA2258-D8FB-4351-B67D-A777C8DD8A95}"/>
                  </a:ext>
                </a:extLst>
              </p:cNvPr>
              <p:cNvSpPr/>
              <p:nvPr/>
            </p:nvSpPr>
            <p:spPr>
              <a:xfrm>
                <a:off x="4495800" y="26670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Oval 433">
                <a:extLst>
                  <a:ext uri="{FF2B5EF4-FFF2-40B4-BE49-F238E27FC236}">
                    <a16:creationId xmlns:a16="http://schemas.microsoft.com/office/drawing/2014/main" id="{32F1D4F7-C9F0-4E8D-81B9-DB1BB1FCB9E5}"/>
                  </a:ext>
                </a:extLst>
              </p:cNvPr>
              <p:cNvSpPr/>
              <p:nvPr/>
            </p:nvSpPr>
            <p:spPr>
              <a:xfrm>
                <a:off x="4800600" y="2667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250" name="Oval 434">
                <a:extLst>
                  <a:ext uri="{FF2B5EF4-FFF2-40B4-BE49-F238E27FC236}">
                    <a16:creationId xmlns:a16="http://schemas.microsoft.com/office/drawing/2014/main" id="{DA322169-0FD2-4B2E-ADF8-D57A5EC0B16B}"/>
                  </a:ext>
                </a:extLst>
              </p:cNvPr>
              <p:cNvSpPr/>
              <p:nvPr/>
            </p:nvSpPr>
            <p:spPr>
              <a:xfrm>
                <a:off x="5029200" y="2438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Oval 435">
                <a:extLst>
                  <a:ext uri="{FF2B5EF4-FFF2-40B4-BE49-F238E27FC236}">
                    <a16:creationId xmlns:a16="http://schemas.microsoft.com/office/drawing/2014/main" id="{6ACC64BA-0AB8-48E7-809A-53F43765F62B}"/>
                  </a:ext>
                </a:extLst>
              </p:cNvPr>
              <p:cNvSpPr/>
              <p:nvPr/>
            </p:nvSpPr>
            <p:spPr>
              <a:xfrm>
                <a:off x="4648200" y="2667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Oval 436">
                <a:extLst>
                  <a:ext uri="{FF2B5EF4-FFF2-40B4-BE49-F238E27FC236}">
                    <a16:creationId xmlns:a16="http://schemas.microsoft.com/office/drawing/2014/main" id="{5CEADD1C-B70D-4180-99FC-46E4F0D1B1FA}"/>
                  </a:ext>
                </a:extLst>
              </p:cNvPr>
              <p:cNvSpPr/>
              <p:nvPr/>
            </p:nvSpPr>
            <p:spPr>
              <a:xfrm>
                <a:off x="4495800" y="3124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Oval 437">
                <a:extLst>
                  <a:ext uri="{FF2B5EF4-FFF2-40B4-BE49-F238E27FC236}">
                    <a16:creationId xmlns:a16="http://schemas.microsoft.com/office/drawing/2014/main" id="{E4A604CC-4468-45E6-A78C-82AFF9749901}"/>
                  </a:ext>
                </a:extLst>
              </p:cNvPr>
              <p:cNvSpPr/>
              <p:nvPr/>
            </p:nvSpPr>
            <p:spPr>
              <a:xfrm>
                <a:off x="4724400" y="2971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Oval 438">
                <a:extLst>
                  <a:ext uri="{FF2B5EF4-FFF2-40B4-BE49-F238E27FC236}">
                    <a16:creationId xmlns:a16="http://schemas.microsoft.com/office/drawing/2014/main" id="{6C55B101-5E09-4220-AB57-FE66001001B9}"/>
                  </a:ext>
                </a:extLst>
              </p:cNvPr>
              <p:cNvSpPr/>
              <p:nvPr/>
            </p:nvSpPr>
            <p:spPr>
              <a:xfrm>
                <a:off x="5181600" y="2895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Oval 439">
                <a:extLst>
                  <a:ext uri="{FF2B5EF4-FFF2-40B4-BE49-F238E27FC236}">
                    <a16:creationId xmlns:a16="http://schemas.microsoft.com/office/drawing/2014/main" id="{8FA889F1-B950-42FD-AA40-9B16F8249408}"/>
                  </a:ext>
                </a:extLst>
              </p:cNvPr>
              <p:cNvSpPr/>
              <p:nvPr/>
            </p:nvSpPr>
            <p:spPr>
              <a:xfrm>
                <a:off x="5105400" y="2743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Oval 440">
                <a:extLst>
                  <a:ext uri="{FF2B5EF4-FFF2-40B4-BE49-F238E27FC236}">
                    <a16:creationId xmlns:a16="http://schemas.microsoft.com/office/drawing/2014/main" id="{0737873D-E5EC-4B32-A68E-730878E6D4CB}"/>
                  </a:ext>
                </a:extLst>
              </p:cNvPr>
              <p:cNvSpPr/>
              <p:nvPr/>
            </p:nvSpPr>
            <p:spPr>
              <a:xfrm>
                <a:off x="4953000" y="3124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Oval 441">
                <a:extLst>
                  <a:ext uri="{FF2B5EF4-FFF2-40B4-BE49-F238E27FC236}">
                    <a16:creationId xmlns:a16="http://schemas.microsoft.com/office/drawing/2014/main" id="{E46F0B80-5239-4DCE-9BE2-CA4F4E25166D}"/>
                  </a:ext>
                </a:extLst>
              </p:cNvPr>
              <p:cNvSpPr/>
              <p:nvPr/>
            </p:nvSpPr>
            <p:spPr>
              <a:xfrm>
                <a:off x="4648200" y="3429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Oval 442">
                <a:extLst>
                  <a:ext uri="{FF2B5EF4-FFF2-40B4-BE49-F238E27FC236}">
                    <a16:creationId xmlns:a16="http://schemas.microsoft.com/office/drawing/2014/main" id="{A945A863-BD1A-444C-8FD1-45E66F7B6B0F}"/>
                  </a:ext>
                </a:extLst>
              </p:cNvPr>
              <p:cNvSpPr/>
              <p:nvPr/>
            </p:nvSpPr>
            <p:spPr>
              <a:xfrm>
                <a:off x="4953000" y="3429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Oval 443">
                <a:extLst>
                  <a:ext uri="{FF2B5EF4-FFF2-40B4-BE49-F238E27FC236}">
                    <a16:creationId xmlns:a16="http://schemas.microsoft.com/office/drawing/2014/main" id="{564460DD-EAF5-4EB7-8CE8-E2DC18C89944}"/>
                  </a:ext>
                </a:extLst>
              </p:cNvPr>
              <p:cNvSpPr/>
              <p:nvPr/>
            </p:nvSpPr>
            <p:spPr>
              <a:xfrm>
                <a:off x="4495800" y="3657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60" name="Oval 444">
                <a:extLst>
                  <a:ext uri="{FF2B5EF4-FFF2-40B4-BE49-F238E27FC236}">
                    <a16:creationId xmlns:a16="http://schemas.microsoft.com/office/drawing/2014/main" id="{B1088013-EE84-4AC5-8804-53C193E8DCC6}"/>
                  </a:ext>
                </a:extLst>
              </p:cNvPr>
              <p:cNvSpPr/>
              <p:nvPr/>
            </p:nvSpPr>
            <p:spPr>
              <a:xfrm>
                <a:off x="5257800" y="381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Oval 445">
                <a:extLst>
                  <a:ext uri="{FF2B5EF4-FFF2-40B4-BE49-F238E27FC236}">
                    <a16:creationId xmlns:a16="http://schemas.microsoft.com/office/drawing/2014/main" id="{B49FEE8F-C428-4900-A97D-5E0E0B5B31A4}"/>
                  </a:ext>
                </a:extLst>
              </p:cNvPr>
              <p:cNvSpPr/>
              <p:nvPr/>
            </p:nvSpPr>
            <p:spPr>
              <a:xfrm>
                <a:off x="5257800" y="685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Oval 446">
                <a:extLst>
                  <a:ext uri="{FF2B5EF4-FFF2-40B4-BE49-F238E27FC236}">
                    <a16:creationId xmlns:a16="http://schemas.microsoft.com/office/drawing/2014/main" id="{389D1A80-9642-4CD2-90B5-FF82C5AB1AD5}"/>
                  </a:ext>
                </a:extLst>
              </p:cNvPr>
              <p:cNvSpPr/>
              <p:nvPr/>
            </p:nvSpPr>
            <p:spPr>
              <a:xfrm>
                <a:off x="5562600" y="533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263" name="Oval 447">
                <a:extLst>
                  <a:ext uri="{FF2B5EF4-FFF2-40B4-BE49-F238E27FC236}">
                    <a16:creationId xmlns:a16="http://schemas.microsoft.com/office/drawing/2014/main" id="{A832E8F0-BB3E-4D06-9172-029559C9FA6E}"/>
                  </a:ext>
                </a:extLst>
              </p:cNvPr>
              <p:cNvSpPr/>
              <p:nvPr/>
            </p:nvSpPr>
            <p:spPr>
              <a:xfrm>
                <a:off x="5715000" y="304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Oval 448">
                <a:extLst>
                  <a:ext uri="{FF2B5EF4-FFF2-40B4-BE49-F238E27FC236}">
                    <a16:creationId xmlns:a16="http://schemas.microsoft.com/office/drawing/2014/main" id="{036EB647-356C-4525-AF67-AD0D607A73EA}"/>
                  </a:ext>
                </a:extLst>
              </p:cNvPr>
              <p:cNvSpPr/>
              <p:nvPr/>
            </p:nvSpPr>
            <p:spPr>
              <a:xfrm>
                <a:off x="5486400" y="3810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Oval 449">
                <a:extLst>
                  <a:ext uri="{FF2B5EF4-FFF2-40B4-BE49-F238E27FC236}">
                    <a16:creationId xmlns:a16="http://schemas.microsoft.com/office/drawing/2014/main" id="{45A3A0B7-3EBD-4FDA-BC53-6D1818416798}"/>
                  </a:ext>
                </a:extLst>
              </p:cNvPr>
              <p:cNvSpPr/>
              <p:nvPr/>
            </p:nvSpPr>
            <p:spPr>
              <a:xfrm>
                <a:off x="5334000" y="10668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Oval 450">
                <a:extLst>
                  <a:ext uri="{FF2B5EF4-FFF2-40B4-BE49-F238E27FC236}">
                    <a16:creationId xmlns:a16="http://schemas.microsoft.com/office/drawing/2014/main" id="{FEF38030-83FC-4F36-9424-625D275C9F83}"/>
                  </a:ext>
                </a:extLst>
              </p:cNvPr>
              <p:cNvSpPr/>
              <p:nvPr/>
            </p:nvSpPr>
            <p:spPr>
              <a:xfrm>
                <a:off x="5562600" y="685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Oval 451">
                <a:extLst>
                  <a:ext uri="{FF2B5EF4-FFF2-40B4-BE49-F238E27FC236}">
                    <a16:creationId xmlns:a16="http://schemas.microsoft.com/office/drawing/2014/main" id="{9C223E8B-B402-4F06-B5D2-F8E462CB4099}"/>
                  </a:ext>
                </a:extLst>
              </p:cNvPr>
              <p:cNvSpPr/>
              <p:nvPr/>
            </p:nvSpPr>
            <p:spPr>
              <a:xfrm>
                <a:off x="5943600" y="762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Oval 452">
                <a:extLst>
                  <a:ext uri="{FF2B5EF4-FFF2-40B4-BE49-F238E27FC236}">
                    <a16:creationId xmlns:a16="http://schemas.microsoft.com/office/drawing/2014/main" id="{4CF4BDBE-CC97-47DE-8428-99132875FAFE}"/>
                  </a:ext>
                </a:extLst>
              </p:cNvPr>
              <p:cNvSpPr/>
              <p:nvPr/>
            </p:nvSpPr>
            <p:spPr>
              <a:xfrm>
                <a:off x="6019800" y="609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Oval 453">
                <a:extLst>
                  <a:ext uri="{FF2B5EF4-FFF2-40B4-BE49-F238E27FC236}">
                    <a16:creationId xmlns:a16="http://schemas.microsoft.com/office/drawing/2014/main" id="{1FB5071B-271C-44C0-ADCC-ABD684FCAA16}"/>
                  </a:ext>
                </a:extLst>
              </p:cNvPr>
              <p:cNvSpPr/>
              <p:nvPr/>
            </p:nvSpPr>
            <p:spPr>
              <a:xfrm>
                <a:off x="5791200" y="8382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Oval 454">
                <a:extLst>
                  <a:ext uri="{FF2B5EF4-FFF2-40B4-BE49-F238E27FC236}">
                    <a16:creationId xmlns:a16="http://schemas.microsoft.com/office/drawing/2014/main" id="{761A8558-6476-480B-AA11-D8337B12AF36}"/>
                  </a:ext>
                </a:extLst>
              </p:cNvPr>
              <p:cNvSpPr/>
              <p:nvPr/>
            </p:nvSpPr>
            <p:spPr>
              <a:xfrm>
                <a:off x="5410200" y="1295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Oval 455">
                <a:extLst>
                  <a:ext uri="{FF2B5EF4-FFF2-40B4-BE49-F238E27FC236}">
                    <a16:creationId xmlns:a16="http://schemas.microsoft.com/office/drawing/2014/main" id="{2A06CF6B-D94F-4952-B9F1-D2986133A585}"/>
                  </a:ext>
                </a:extLst>
              </p:cNvPr>
              <p:cNvSpPr/>
              <p:nvPr/>
            </p:nvSpPr>
            <p:spPr>
              <a:xfrm>
                <a:off x="5791200" y="1371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Oval 456">
                <a:extLst>
                  <a:ext uri="{FF2B5EF4-FFF2-40B4-BE49-F238E27FC236}">
                    <a16:creationId xmlns:a16="http://schemas.microsoft.com/office/drawing/2014/main" id="{64C19EFC-AF63-4019-805B-2D1E0ACCD99C}"/>
                  </a:ext>
                </a:extLst>
              </p:cNvPr>
              <p:cNvSpPr/>
              <p:nvPr/>
            </p:nvSpPr>
            <p:spPr>
              <a:xfrm>
                <a:off x="5257800" y="1524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73" name="Oval 457">
                <a:extLst>
                  <a:ext uri="{FF2B5EF4-FFF2-40B4-BE49-F238E27FC236}">
                    <a16:creationId xmlns:a16="http://schemas.microsoft.com/office/drawing/2014/main" id="{F4C6F607-1D17-4969-8C1A-5AAB19F09A32}"/>
                  </a:ext>
                </a:extLst>
              </p:cNvPr>
              <p:cNvSpPr/>
              <p:nvPr/>
            </p:nvSpPr>
            <p:spPr>
              <a:xfrm>
                <a:off x="5410200" y="1447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Oval 458">
                <a:extLst>
                  <a:ext uri="{FF2B5EF4-FFF2-40B4-BE49-F238E27FC236}">
                    <a16:creationId xmlns:a16="http://schemas.microsoft.com/office/drawing/2014/main" id="{8D0B9FF8-19C9-420B-B94E-85F69C49E80B}"/>
                  </a:ext>
                </a:extLst>
              </p:cNvPr>
              <p:cNvSpPr/>
              <p:nvPr/>
            </p:nvSpPr>
            <p:spPr>
              <a:xfrm>
                <a:off x="5257800" y="1752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Oval 459">
                <a:extLst>
                  <a:ext uri="{FF2B5EF4-FFF2-40B4-BE49-F238E27FC236}">
                    <a16:creationId xmlns:a16="http://schemas.microsoft.com/office/drawing/2014/main" id="{7AA49995-C7A2-4498-B8AF-AC6F5A100597}"/>
                  </a:ext>
                </a:extLst>
              </p:cNvPr>
              <p:cNvSpPr/>
              <p:nvPr/>
            </p:nvSpPr>
            <p:spPr>
              <a:xfrm>
                <a:off x="5562600" y="1600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276" name="Oval 460">
                <a:extLst>
                  <a:ext uri="{FF2B5EF4-FFF2-40B4-BE49-F238E27FC236}">
                    <a16:creationId xmlns:a16="http://schemas.microsoft.com/office/drawing/2014/main" id="{8252A74A-354F-496B-BC64-A0588750AF1C}"/>
                  </a:ext>
                </a:extLst>
              </p:cNvPr>
              <p:cNvSpPr/>
              <p:nvPr/>
            </p:nvSpPr>
            <p:spPr>
              <a:xfrm>
                <a:off x="5867400" y="1371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Oval 461">
                <a:extLst>
                  <a:ext uri="{FF2B5EF4-FFF2-40B4-BE49-F238E27FC236}">
                    <a16:creationId xmlns:a16="http://schemas.microsoft.com/office/drawing/2014/main" id="{84CC69A5-41C8-479C-BB1E-5174913B5EF6}"/>
                  </a:ext>
                </a:extLst>
              </p:cNvPr>
              <p:cNvSpPr/>
              <p:nvPr/>
            </p:nvSpPr>
            <p:spPr>
              <a:xfrm>
                <a:off x="5486400" y="1447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Oval 462">
                <a:extLst>
                  <a:ext uri="{FF2B5EF4-FFF2-40B4-BE49-F238E27FC236}">
                    <a16:creationId xmlns:a16="http://schemas.microsoft.com/office/drawing/2014/main" id="{244CAC3D-CFEE-4786-9D71-A49C933540E5}"/>
                  </a:ext>
                </a:extLst>
              </p:cNvPr>
              <p:cNvSpPr/>
              <p:nvPr/>
            </p:nvSpPr>
            <p:spPr>
              <a:xfrm>
                <a:off x="5257800" y="2133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Oval 463">
                <a:extLst>
                  <a:ext uri="{FF2B5EF4-FFF2-40B4-BE49-F238E27FC236}">
                    <a16:creationId xmlns:a16="http://schemas.microsoft.com/office/drawing/2014/main" id="{E75F972A-A72A-4D97-959D-6FEA7D8F0DB1}"/>
                  </a:ext>
                </a:extLst>
              </p:cNvPr>
              <p:cNvSpPr/>
              <p:nvPr/>
            </p:nvSpPr>
            <p:spPr>
              <a:xfrm>
                <a:off x="5638800" y="1905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Oval 464">
                <a:extLst>
                  <a:ext uri="{FF2B5EF4-FFF2-40B4-BE49-F238E27FC236}">
                    <a16:creationId xmlns:a16="http://schemas.microsoft.com/office/drawing/2014/main" id="{420C814D-E809-49C2-9473-64AC2B09E1BE}"/>
                  </a:ext>
                </a:extLst>
              </p:cNvPr>
              <p:cNvSpPr/>
              <p:nvPr/>
            </p:nvSpPr>
            <p:spPr>
              <a:xfrm>
                <a:off x="5943600" y="1828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Oval 465">
                <a:extLst>
                  <a:ext uri="{FF2B5EF4-FFF2-40B4-BE49-F238E27FC236}">
                    <a16:creationId xmlns:a16="http://schemas.microsoft.com/office/drawing/2014/main" id="{198E7E16-B79B-40AB-96FD-4F95EDD08A33}"/>
                  </a:ext>
                </a:extLst>
              </p:cNvPr>
              <p:cNvSpPr/>
              <p:nvPr/>
            </p:nvSpPr>
            <p:spPr>
              <a:xfrm>
                <a:off x="5867400" y="1676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Oval 466">
                <a:extLst>
                  <a:ext uri="{FF2B5EF4-FFF2-40B4-BE49-F238E27FC236}">
                    <a16:creationId xmlns:a16="http://schemas.microsoft.com/office/drawing/2014/main" id="{351DBE66-DE5F-4675-AE83-12903A055E4B}"/>
                  </a:ext>
                </a:extLst>
              </p:cNvPr>
              <p:cNvSpPr/>
              <p:nvPr/>
            </p:nvSpPr>
            <p:spPr>
              <a:xfrm>
                <a:off x="5715000" y="2057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Oval 467">
                <a:extLst>
                  <a:ext uri="{FF2B5EF4-FFF2-40B4-BE49-F238E27FC236}">
                    <a16:creationId xmlns:a16="http://schemas.microsoft.com/office/drawing/2014/main" id="{759B0D96-9C5A-490B-BF39-52234AB49CEB}"/>
                  </a:ext>
                </a:extLst>
              </p:cNvPr>
              <p:cNvSpPr/>
              <p:nvPr/>
            </p:nvSpPr>
            <p:spPr>
              <a:xfrm>
                <a:off x="5410200" y="2209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Oval 468">
                <a:extLst>
                  <a:ext uri="{FF2B5EF4-FFF2-40B4-BE49-F238E27FC236}">
                    <a16:creationId xmlns:a16="http://schemas.microsoft.com/office/drawing/2014/main" id="{46F54B9B-1F38-4F33-949C-7D3F802E0952}"/>
                  </a:ext>
                </a:extLst>
              </p:cNvPr>
              <p:cNvSpPr/>
              <p:nvPr/>
            </p:nvSpPr>
            <p:spPr>
              <a:xfrm>
                <a:off x="5715000" y="2209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Oval 469">
                <a:extLst>
                  <a:ext uri="{FF2B5EF4-FFF2-40B4-BE49-F238E27FC236}">
                    <a16:creationId xmlns:a16="http://schemas.microsoft.com/office/drawing/2014/main" id="{C479C706-009D-4AB9-8D59-6008286E814B}"/>
                  </a:ext>
                </a:extLst>
              </p:cNvPr>
              <p:cNvSpPr/>
              <p:nvPr/>
            </p:nvSpPr>
            <p:spPr>
              <a:xfrm>
                <a:off x="5257800" y="2590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86" name="Oval 470">
                <a:extLst>
                  <a:ext uri="{FF2B5EF4-FFF2-40B4-BE49-F238E27FC236}">
                    <a16:creationId xmlns:a16="http://schemas.microsoft.com/office/drawing/2014/main" id="{8D434C1B-D01A-4054-BEEC-4AB99D8B2F75}"/>
                  </a:ext>
                </a:extLst>
              </p:cNvPr>
              <p:cNvSpPr/>
              <p:nvPr/>
            </p:nvSpPr>
            <p:spPr>
              <a:xfrm>
                <a:off x="6096000" y="304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Oval 471">
                <a:extLst>
                  <a:ext uri="{FF2B5EF4-FFF2-40B4-BE49-F238E27FC236}">
                    <a16:creationId xmlns:a16="http://schemas.microsoft.com/office/drawing/2014/main" id="{EE429E79-7124-4A0A-B65B-1EEBA0D3F22B}"/>
                  </a:ext>
                </a:extLst>
              </p:cNvPr>
              <p:cNvSpPr/>
              <p:nvPr/>
            </p:nvSpPr>
            <p:spPr>
              <a:xfrm>
                <a:off x="6096000" y="609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Oval 472">
                <a:extLst>
                  <a:ext uri="{FF2B5EF4-FFF2-40B4-BE49-F238E27FC236}">
                    <a16:creationId xmlns:a16="http://schemas.microsoft.com/office/drawing/2014/main" id="{D4845EB1-60C7-48C1-9DB8-6FBD40503803}"/>
                  </a:ext>
                </a:extLst>
              </p:cNvPr>
              <p:cNvSpPr/>
              <p:nvPr/>
            </p:nvSpPr>
            <p:spPr>
              <a:xfrm>
                <a:off x="6400800" y="457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289" name="Oval 473">
                <a:extLst>
                  <a:ext uri="{FF2B5EF4-FFF2-40B4-BE49-F238E27FC236}">
                    <a16:creationId xmlns:a16="http://schemas.microsoft.com/office/drawing/2014/main" id="{864AE5B6-3B6A-4902-84DA-8DCA3C0F8B1C}"/>
                  </a:ext>
                </a:extLst>
              </p:cNvPr>
              <p:cNvSpPr/>
              <p:nvPr/>
            </p:nvSpPr>
            <p:spPr>
              <a:xfrm>
                <a:off x="6553200" y="228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Oval 474">
                <a:extLst>
                  <a:ext uri="{FF2B5EF4-FFF2-40B4-BE49-F238E27FC236}">
                    <a16:creationId xmlns:a16="http://schemas.microsoft.com/office/drawing/2014/main" id="{66C20FD9-9DA0-488B-A10C-18297BC4FDB7}"/>
                  </a:ext>
                </a:extLst>
              </p:cNvPr>
              <p:cNvSpPr/>
              <p:nvPr/>
            </p:nvSpPr>
            <p:spPr>
              <a:xfrm>
                <a:off x="6248400" y="5334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Oval 475">
                <a:extLst>
                  <a:ext uri="{FF2B5EF4-FFF2-40B4-BE49-F238E27FC236}">
                    <a16:creationId xmlns:a16="http://schemas.microsoft.com/office/drawing/2014/main" id="{A24A2A19-F310-4F19-BFB8-BE706D190574}"/>
                  </a:ext>
                </a:extLst>
              </p:cNvPr>
              <p:cNvSpPr/>
              <p:nvPr/>
            </p:nvSpPr>
            <p:spPr>
              <a:xfrm>
                <a:off x="6096000" y="914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Oval 476">
                <a:extLst>
                  <a:ext uri="{FF2B5EF4-FFF2-40B4-BE49-F238E27FC236}">
                    <a16:creationId xmlns:a16="http://schemas.microsoft.com/office/drawing/2014/main" id="{59C131D3-ACED-47B7-ACCA-4EA75F13AD4D}"/>
                  </a:ext>
                </a:extLst>
              </p:cNvPr>
              <p:cNvSpPr/>
              <p:nvPr/>
            </p:nvSpPr>
            <p:spPr>
              <a:xfrm>
                <a:off x="6324600" y="762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Oval 477">
                <a:extLst>
                  <a:ext uri="{FF2B5EF4-FFF2-40B4-BE49-F238E27FC236}">
                    <a16:creationId xmlns:a16="http://schemas.microsoft.com/office/drawing/2014/main" id="{3B1F3FD4-0B96-4BCB-A2B5-807FA68D08A0}"/>
                  </a:ext>
                </a:extLst>
              </p:cNvPr>
              <p:cNvSpPr/>
              <p:nvPr/>
            </p:nvSpPr>
            <p:spPr>
              <a:xfrm>
                <a:off x="6781800" y="685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Oval 478">
                <a:extLst>
                  <a:ext uri="{FF2B5EF4-FFF2-40B4-BE49-F238E27FC236}">
                    <a16:creationId xmlns:a16="http://schemas.microsoft.com/office/drawing/2014/main" id="{FB3F599C-58E7-4001-99F5-909676FFF357}"/>
                  </a:ext>
                </a:extLst>
              </p:cNvPr>
              <p:cNvSpPr/>
              <p:nvPr/>
            </p:nvSpPr>
            <p:spPr>
              <a:xfrm>
                <a:off x="6705600" y="533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Oval 479">
                <a:extLst>
                  <a:ext uri="{FF2B5EF4-FFF2-40B4-BE49-F238E27FC236}">
                    <a16:creationId xmlns:a16="http://schemas.microsoft.com/office/drawing/2014/main" id="{C0F5343C-F221-4B0B-B9B7-E8483A1EBDD0}"/>
                  </a:ext>
                </a:extLst>
              </p:cNvPr>
              <p:cNvSpPr/>
              <p:nvPr/>
            </p:nvSpPr>
            <p:spPr>
              <a:xfrm>
                <a:off x="6553200" y="990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Oval 480">
                <a:extLst>
                  <a:ext uri="{FF2B5EF4-FFF2-40B4-BE49-F238E27FC236}">
                    <a16:creationId xmlns:a16="http://schemas.microsoft.com/office/drawing/2014/main" id="{FCC7E6A7-BB80-40E4-ACB8-71839230E2FB}"/>
                  </a:ext>
                </a:extLst>
              </p:cNvPr>
              <p:cNvSpPr/>
              <p:nvPr/>
            </p:nvSpPr>
            <p:spPr>
              <a:xfrm>
                <a:off x="6248400" y="1219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Oval 481">
                <a:extLst>
                  <a:ext uri="{FF2B5EF4-FFF2-40B4-BE49-F238E27FC236}">
                    <a16:creationId xmlns:a16="http://schemas.microsoft.com/office/drawing/2014/main" id="{38050B36-615B-4C9B-86E0-3AB0C2D9DEB4}"/>
                  </a:ext>
                </a:extLst>
              </p:cNvPr>
              <p:cNvSpPr/>
              <p:nvPr/>
            </p:nvSpPr>
            <p:spPr>
              <a:xfrm>
                <a:off x="6553200" y="1219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Oval 482">
                <a:extLst>
                  <a:ext uri="{FF2B5EF4-FFF2-40B4-BE49-F238E27FC236}">
                    <a16:creationId xmlns:a16="http://schemas.microsoft.com/office/drawing/2014/main" id="{B3703BB2-E1CB-4BBF-B134-D99BA990C9D8}"/>
                  </a:ext>
                </a:extLst>
              </p:cNvPr>
              <p:cNvSpPr/>
              <p:nvPr/>
            </p:nvSpPr>
            <p:spPr>
              <a:xfrm>
                <a:off x="6096000" y="1447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99" name="Oval 483">
                <a:extLst>
                  <a:ext uri="{FF2B5EF4-FFF2-40B4-BE49-F238E27FC236}">
                    <a16:creationId xmlns:a16="http://schemas.microsoft.com/office/drawing/2014/main" id="{A81FD032-AB90-4533-9DD7-EA09B52C135C}"/>
                  </a:ext>
                </a:extLst>
              </p:cNvPr>
              <p:cNvSpPr/>
              <p:nvPr/>
            </p:nvSpPr>
            <p:spPr>
              <a:xfrm>
                <a:off x="6096000" y="1447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Oval 484">
                <a:extLst>
                  <a:ext uri="{FF2B5EF4-FFF2-40B4-BE49-F238E27FC236}">
                    <a16:creationId xmlns:a16="http://schemas.microsoft.com/office/drawing/2014/main" id="{9F3AE0FF-0B6F-4569-A0AE-941D426B3CF7}"/>
                  </a:ext>
                </a:extLst>
              </p:cNvPr>
              <p:cNvSpPr/>
              <p:nvPr/>
            </p:nvSpPr>
            <p:spPr>
              <a:xfrm>
                <a:off x="6096000" y="1752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Oval 485">
                <a:extLst>
                  <a:ext uri="{FF2B5EF4-FFF2-40B4-BE49-F238E27FC236}">
                    <a16:creationId xmlns:a16="http://schemas.microsoft.com/office/drawing/2014/main" id="{E5E5B072-34DD-4343-9C9C-80FAD145D65F}"/>
                  </a:ext>
                </a:extLst>
              </p:cNvPr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302" name="Oval 486">
                <a:extLst>
                  <a:ext uri="{FF2B5EF4-FFF2-40B4-BE49-F238E27FC236}">
                    <a16:creationId xmlns:a16="http://schemas.microsoft.com/office/drawing/2014/main" id="{1C0D77C8-A1B0-4AEA-8F3A-6728F192A5BF}"/>
                  </a:ext>
                </a:extLst>
              </p:cNvPr>
              <p:cNvSpPr/>
              <p:nvPr/>
            </p:nvSpPr>
            <p:spPr>
              <a:xfrm>
                <a:off x="6553200" y="1371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3" name="Oval 487">
                <a:extLst>
                  <a:ext uri="{FF2B5EF4-FFF2-40B4-BE49-F238E27FC236}">
                    <a16:creationId xmlns:a16="http://schemas.microsoft.com/office/drawing/2014/main" id="{7ED684DD-C4A5-4909-8283-FBD3B759F004}"/>
                  </a:ext>
                </a:extLst>
              </p:cNvPr>
              <p:cNvSpPr/>
              <p:nvPr/>
            </p:nvSpPr>
            <p:spPr>
              <a:xfrm>
                <a:off x="6477000" y="1447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4" name="Oval 488">
                <a:extLst>
                  <a:ext uri="{FF2B5EF4-FFF2-40B4-BE49-F238E27FC236}">
                    <a16:creationId xmlns:a16="http://schemas.microsoft.com/office/drawing/2014/main" id="{509D4D98-57FD-48A0-8549-E57F11F70BD2}"/>
                  </a:ext>
                </a:extLst>
              </p:cNvPr>
              <p:cNvSpPr/>
              <p:nvPr/>
            </p:nvSpPr>
            <p:spPr>
              <a:xfrm>
                <a:off x="6248400" y="2057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5" name="Oval 489">
                <a:extLst>
                  <a:ext uri="{FF2B5EF4-FFF2-40B4-BE49-F238E27FC236}">
                    <a16:creationId xmlns:a16="http://schemas.microsoft.com/office/drawing/2014/main" id="{6A920C52-3642-480F-8D35-7A227341BED2}"/>
                  </a:ext>
                </a:extLst>
              </p:cNvPr>
              <p:cNvSpPr/>
              <p:nvPr/>
            </p:nvSpPr>
            <p:spPr>
              <a:xfrm>
                <a:off x="6324600" y="1905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6" name="Oval 490">
                <a:extLst>
                  <a:ext uri="{FF2B5EF4-FFF2-40B4-BE49-F238E27FC236}">
                    <a16:creationId xmlns:a16="http://schemas.microsoft.com/office/drawing/2014/main" id="{C3463A22-4D9E-4D68-B3FC-F954BD889B2D}"/>
                  </a:ext>
                </a:extLst>
              </p:cNvPr>
              <p:cNvSpPr/>
              <p:nvPr/>
            </p:nvSpPr>
            <p:spPr>
              <a:xfrm>
                <a:off x="6781800" y="1828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7" name="Oval 491">
                <a:extLst>
                  <a:ext uri="{FF2B5EF4-FFF2-40B4-BE49-F238E27FC236}">
                    <a16:creationId xmlns:a16="http://schemas.microsoft.com/office/drawing/2014/main" id="{1DB0AE54-22D0-419D-A23D-3FD12143C7F0}"/>
                  </a:ext>
                </a:extLst>
              </p:cNvPr>
              <p:cNvSpPr/>
              <p:nvPr/>
            </p:nvSpPr>
            <p:spPr>
              <a:xfrm>
                <a:off x="6705600" y="1676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8" name="Oval 492">
                <a:extLst>
                  <a:ext uri="{FF2B5EF4-FFF2-40B4-BE49-F238E27FC236}">
                    <a16:creationId xmlns:a16="http://schemas.microsoft.com/office/drawing/2014/main" id="{9DD2D2C8-B71A-43DB-841E-142F4C8BFD37}"/>
                  </a:ext>
                </a:extLst>
              </p:cNvPr>
              <p:cNvSpPr/>
              <p:nvPr/>
            </p:nvSpPr>
            <p:spPr>
              <a:xfrm>
                <a:off x="6629400" y="2057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9" name="Oval 493">
                <a:extLst>
                  <a:ext uri="{FF2B5EF4-FFF2-40B4-BE49-F238E27FC236}">
                    <a16:creationId xmlns:a16="http://schemas.microsoft.com/office/drawing/2014/main" id="{0BED85D8-9CCD-4DE9-B21C-7A234851093F}"/>
                  </a:ext>
                </a:extLst>
              </p:cNvPr>
              <p:cNvSpPr/>
              <p:nvPr/>
            </p:nvSpPr>
            <p:spPr>
              <a:xfrm>
                <a:off x="6324600" y="24384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0" name="Oval 494">
                <a:extLst>
                  <a:ext uri="{FF2B5EF4-FFF2-40B4-BE49-F238E27FC236}">
                    <a16:creationId xmlns:a16="http://schemas.microsoft.com/office/drawing/2014/main" id="{78F79F60-A9F6-4BC2-AB79-6865480AC438}"/>
                  </a:ext>
                </a:extLst>
              </p:cNvPr>
              <p:cNvSpPr/>
              <p:nvPr/>
            </p:nvSpPr>
            <p:spPr>
              <a:xfrm>
                <a:off x="6553200" y="2362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1" name="Oval 495">
                <a:extLst>
                  <a:ext uri="{FF2B5EF4-FFF2-40B4-BE49-F238E27FC236}">
                    <a16:creationId xmlns:a16="http://schemas.microsoft.com/office/drawing/2014/main" id="{FF46AE73-1199-4620-9A28-373516E648DA}"/>
                  </a:ext>
                </a:extLst>
              </p:cNvPr>
              <p:cNvSpPr/>
              <p:nvPr/>
            </p:nvSpPr>
            <p:spPr>
              <a:xfrm>
                <a:off x="6096000" y="2590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12" name="Oval 496">
                <a:extLst>
                  <a:ext uri="{FF2B5EF4-FFF2-40B4-BE49-F238E27FC236}">
                    <a16:creationId xmlns:a16="http://schemas.microsoft.com/office/drawing/2014/main" id="{98D9DD2E-3011-4268-8979-DB8A0D233D6A}"/>
                  </a:ext>
                </a:extLst>
              </p:cNvPr>
              <p:cNvSpPr/>
              <p:nvPr/>
            </p:nvSpPr>
            <p:spPr>
              <a:xfrm>
                <a:off x="5257800" y="2667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3" name="Oval 497">
                <a:extLst>
                  <a:ext uri="{FF2B5EF4-FFF2-40B4-BE49-F238E27FC236}">
                    <a16:creationId xmlns:a16="http://schemas.microsoft.com/office/drawing/2014/main" id="{D900C950-4688-4D0B-8477-2677F3FA6725}"/>
                  </a:ext>
                </a:extLst>
              </p:cNvPr>
              <p:cNvSpPr/>
              <p:nvPr/>
            </p:nvSpPr>
            <p:spPr>
              <a:xfrm>
                <a:off x="5334000" y="30480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4" name="Oval 498">
                <a:extLst>
                  <a:ext uri="{FF2B5EF4-FFF2-40B4-BE49-F238E27FC236}">
                    <a16:creationId xmlns:a16="http://schemas.microsoft.com/office/drawing/2014/main" id="{D8FF9B2D-0282-43C1-A1BA-183E3A81D6E5}"/>
                  </a:ext>
                </a:extLst>
              </p:cNvPr>
              <p:cNvSpPr/>
              <p:nvPr/>
            </p:nvSpPr>
            <p:spPr>
              <a:xfrm>
                <a:off x="5562600" y="2819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315" name="Oval 499">
                <a:extLst>
                  <a:ext uri="{FF2B5EF4-FFF2-40B4-BE49-F238E27FC236}">
                    <a16:creationId xmlns:a16="http://schemas.microsoft.com/office/drawing/2014/main" id="{5D8D1308-6946-4F21-BC4C-6BF358E9B258}"/>
                  </a:ext>
                </a:extLst>
              </p:cNvPr>
              <p:cNvSpPr/>
              <p:nvPr/>
            </p:nvSpPr>
            <p:spPr>
              <a:xfrm>
                <a:off x="5791200" y="2590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6" name="Oval 500">
                <a:extLst>
                  <a:ext uri="{FF2B5EF4-FFF2-40B4-BE49-F238E27FC236}">
                    <a16:creationId xmlns:a16="http://schemas.microsoft.com/office/drawing/2014/main" id="{FE4C2C72-14EE-43A1-8166-7E7793255D5F}"/>
                  </a:ext>
                </a:extLst>
              </p:cNvPr>
              <p:cNvSpPr/>
              <p:nvPr/>
            </p:nvSpPr>
            <p:spPr>
              <a:xfrm>
                <a:off x="5486400" y="26670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7" name="Oval 501">
                <a:extLst>
                  <a:ext uri="{FF2B5EF4-FFF2-40B4-BE49-F238E27FC236}">
                    <a16:creationId xmlns:a16="http://schemas.microsoft.com/office/drawing/2014/main" id="{B26A6907-1DCC-4603-B661-7BDED63794D6}"/>
                  </a:ext>
                </a:extLst>
              </p:cNvPr>
              <p:cNvSpPr/>
              <p:nvPr/>
            </p:nvSpPr>
            <p:spPr>
              <a:xfrm>
                <a:off x="5257800" y="3276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8" name="Oval 502">
                <a:extLst>
                  <a:ext uri="{FF2B5EF4-FFF2-40B4-BE49-F238E27FC236}">
                    <a16:creationId xmlns:a16="http://schemas.microsoft.com/office/drawing/2014/main" id="{B998B942-1353-4FBB-B799-BCE8CBB19B74}"/>
                  </a:ext>
                </a:extLst>
              </p:cNvPr>
              <p:cNvSpPr/>
              <p:nvPr/>
            </p:nvSpPr>
            <p:spPr>
              <a:xfrm>
                <a:off x="5486400" y="3124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9" name="Oval 503">
                <a:extLst>
                  <a:ext uri="{FF2B5EF4-FFF2-40B4-BE49-F238E27FC236}">
                    <a16:creationId xmlns:a16="http://schemas.microsoft.com/office/drawing/2014/main" id="{4C090177-A814-4892-A97E-64CF55CBBA3D}"/>
                  </a:ext>
                </a:extLst>
              </p:cNvPr>
              <p:cNvSpPr/>
              <p:nvPr/>
            </p:nvSpPr>
            <p:spPr>
              <a:xfrm>
                <a:off x="5943600" y="3048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0" name="Oval 504">
                <a:extLst>
                  <a:ext uri="{FF2B5EF4-FFF2-40B4-BE49-F238E27FC236}">
                    <a16:creationId xmlns:a16="http://schemas.microsoft.com/office/drawing/2014/main" id="{DE25246B-8A92-4B66-87DC-BE3C8E4B43B7}"/>
                  </a:ext>
                </a:extLst>
              </p:cNvPr>
              <p:cNvSpPr/>
              <p:nvPr/>
            </p:nvSpPr>
            <p:spPr>
              <a:xfrm>
                <a:off x="5867400" y="2895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1" name="Oval 505">
                <a:extLst>
                  <a:ext uri="{FF2B5EF4-FFF2-40B4-BE49-F238E27FC236}">
                    <a16:creationId xmlns:a16="http://schemas.microsoft.com/office/drawing/2014/main" id="{09F3B55C-4A7E-4223-A2B1-B44D6D798E38}"/>
                  </a:ext>
                </a:extLst>
              </p:cNvPr>
              <p:cNvSpPr/>
              <p:nvPr/>
            </p:nvSpPr>
            <p:spPr>
              <a:xfrm>
                <a:off x="5715000" y="3276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2" name="Oval 506">
                <a:extLst>
                  <a:ext uri="{FF2B5EF4-FFF2-40B4-BE49-F238E27FC236}">
                    <a16:creationId xmlns:a16="http://schemas.microsoft.com/office/drawing/2014/main" id="{A96E6233-86BD-4366-A5E6-BBB646657697}"/>
                  </a:ext>
                </a:extLst>
              </p:cNvPr>
              <p:cNvSpPr/>
              <p:nvPr/>
            </p:nvSpPr>
            <p:spPr>
              <a:xfrm>
                <a:off x="5410200" y="3581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3" name="Oval 507">
                <a:extLst>
                  <a:ext uri="{FF2B5EF4-FFF2-40B4-BE49-F238E27FC236}">
                    <a16:creationId xmlns:a16="http://schemas.microsoft.com/office/drawing/2014/main" id="{605ABABC-F8F0-4FCD-9247-9EE349E1C6DF}"/>
                  </a:ext>
                </a:extLst>
              </p:cNvPr>
              <p:cNvSpPr/>
              <p:nvPr/>
            </p:nvSpPr>
            <p:spPr>
              <a:xfrm>
                <a:off x="5791200" y="3657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4" name="Oval 508">
                <a:extLst>
                  <a:ext uri="{FF2B5EF4-FFF2-40B4-BE49-F238E27FC236}">
                    <a16:creationId xmlns:a16="http://schemas.microsoft.com/office/drawing/2014/main" id="{239D7D7A-71F9-4173-B07D-3E6B70681AFA}"/>
                  </a:ext>
                </a:extLst>
              </p:cNvPr>
              <p:cNvSpPr/>
              <p:nvPr/>
            </p:nvSpPr>
            <p:spPr>
              <a:xfrm>
                <a:off x="5257800" y="3810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5" name="Oval 509">
                <a:extLst>
                  <a:ext uri="{FF2B5EF4-FFF2-40B4-BE49-F238E27FC236}">
                    <a16:creationId xmlns:a16="http://schemas.microsoft.com/office/drawing/2014/main" id="{88A227BC-11EF-4B75-A0CB-352B59F75170}"/>
                  </a:ext>
                </a:extLst>
              </p:cNvPr>
              <p:cNvSpPr/>
              <p:nvPr/>
            </p:nvSpPr>
            <p:spPr>
              <a:xfrm>
                <a:off x="6172200" y="2514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6" name="Oval 510">
                <a:extLst>
                  <a:ext uri="{FF2B5EF4-FFF2-40B4-BE49-F238E27FC236}">
                    <a16:creationId xmlns:a16="http://schemas.microsoft.com/office/drawing/2014/main" id="{D6699C7D-EAEF-4340-A50B-BB7FA6443AE3}"/>
                  </a:ext>
                </a:extLst>
              </p:cNvPr>
              <p:cNvSpPr/>
              <p:nvPr/>
            </p:nvSpPr>
            <p:spPr>
              <a:xfrm>
                <a:off x="6172200" y="26670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7" name="Oval 511">
                <a:extLst>
                  <a:ext uri="{FF2B5EF4-FFF2-40B4-BE49-F238E27FC236}">
                    <a16:creationId xmlns:a16="http://schemas.microsoft.com/office/drawing/2014/main" id="{7E2F36F4-672A-46DB-B670-37E92DF77ACF}"/>
                  </a:ext>
                </a:extLst>
              </p:cNvPr>
              <p:cNvSpPr/>
              <p:nvPr/>
            </p:nvSpPr>
            <p:spPr>
              <a:xfrm>
                <a:off x="6477000" y="2667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328" name="Oval 512">
                <a:extLst>
                  <a:ext uri="{FF2B5EF4-FFF2-40B4-BE49-F238E27FC236}">
                    <a16:creationId xmlns:a16="http://schemas.microsoft.com/office/drawing/2014/main" id="{C84CD5DD-412D-4581-AF7E-375EEB68F20C}"/>
                  </a:ext>
                </a:extLst>
              </p:cNvPr>
              <p:cNvSpPr/>
              <p:nvPr/>
            </p:nvSpPr>
            <p:spPr>
              <a:xfrm>
                <a:off x="6705600" y="2438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9" name="Oval 513">
                <a:extLst>
                  <a:ext uri="{FF2B5EF4-FFF2-40B4-BE49-F238E27FC236}">
                    <a16:creationId xmlns:a16="http://schemas.microsoft.com/office/drawing/2014/main" id="{F24D1687-8C59-4102-8B90-58A61C2FC96D}"/>
                  </a:ext>
                </a:extLst>
              </p:cNvPr>
              <p:cNvSpPr/>
              <p:nvPr/>
            </p:nvSpPr>
            <p:spPr>
              <a:xfrm>
                <a:off x="6324600" y="2667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0" name="Oval 514">
                <a:extLst>
                  <a:ext uri="{FF2B5EF4-FFF2-40B4-BE49-F238E27FC236}">
                    <a16:creationId xmlns:a16="http://schemas.microsoft.com/office/drawing/2014/main" id="{BDEFEAFA-4DB7-4719-B69F-6C83A1EE8D5D}"/>
                  </a:ext>
                </a:extLst>
              </p:cNvPr>
              <p:cNvSpPr/>
              <p:nvPr/>
            </p:nvSpPr>
            <p:spPr>
              <a:xfrm>
                <a:off x="6172200" y="3124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1" name="Oval 515">
                <a:extLst>
                  <a:ext uri="{FF2B5EF4-FFF2-40B4-BE49-F238E27FC236}">
                    <a16:creationId xmlns:a16="http://schemas.microsoft.com/office/drawing/2014/main" id="{0652CF60-D076-4314-A944-D58572A8E752}"/>
                  </a:ext>
                </a:extLst>
              </p:cNvPr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2" name="Oval 516">
                <a:extLst>
                  <a:ext uri="{FF2B5EF4-FFF2-40B4-BE49-F238E27FC236}">
                    <a16:creationId xmlns:a16="http://schemas.microsoft.com/office/drawing/2014/main" id="{AE3450C7-621C-494F-B582-CD84A60DB48A}"/>
                  </a:ext>
                </a:extLst>
              </p:cNvPr>
              <p:cNvSpPr/>
              <p:nvPr/>
            </p:nvSpPr>
            <p:spPr>
              <a:xfrm>
                <a:off x="6858000" y="2895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3" name="Oval 517">
                <a:extLst>
                  <a:ext uri="{FF2B5EF4-FFF2-40B4-BE49-F238E27FC236}">
                    <a16:creationId xmlns:a16="http://schemas.microsoft.com/office/drawing/2014/main" id="{B8DB040B-2CA3-482C-8EA6-9B835069F645}"/>
                  </a:ext>
                </a:extLst>
              </p:cNvPr>
              <p:cNvSpPr/>
              <p:nvPr/>
            </p:nvSpPr>
            <p:spPr>
              <a:xfrm>
                <a:off x="6781800" y="2743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4" name="Oval 518">
                <a:extLst>
                  <a:ext uri="{FF2B5EF4-FFF2-40B4-BE49-F238E27FC236}">
                    <a16:creationId xmlns:a16="http://schemas.microsoft.com/office/drawing/2014/main" id="{2A3305F2-A66F-45F2-A521-E0447AF1060C}"/>
                  </a:ext>
                </a:extLst>
              </p:cNvPr>
              <p:cNvSpPr/>
              <p:nvPr/>
            </p:nvSpPr>
            <p:spPr>
              <a:xfrm>
                <a:off x="6629400" y="3124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5" name="Oval 519">
                <a:extLst>
                  <a:ext uri="{FF2B5EF4-FFF2-40B4-BE49-F238E27FC236}">
                    <a16:creationId xmlns:a16="http://schemas.microsoft.com/office/drawing/2014/main" id="{9C9FC4A5-82D7-4238-8A1D-0AAC5E638803}"/>
                  </a:ext>
                </a:extLst>
              </p:cNvPr>
              <p:cNvSpPr/>
              <p:nvPr/>
            </p:nvSpPr>
            <p:spPr>
              <a:xfrm>
                <a:off x="6324600" y="3429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6" name="Oval 520">
                <a:extLst>
                  <a:ext uri="{FF2B5EF4-FFF2-40B4-BE49-F238E27FC236}">
                    <a16:creationId xmlns:a16="http://schemas.microsoft.com/office/drawing/2014/main" id="{4E6405CF-1C5F-4EC2-872A-7BAF05DEF3B7}"/>
                  </a:ext>
                </a:extLst>
              </p:cNvPr>
              <p:cNvSpPr/>
              <p:nvPr/>
            </p:nvSpPr>
            <p:spPr>
              <a:xfrm>
                <a:off x="6629400" y="3429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7" name="Oval 521">
                <a:extLst>
                  <a:ext uri="{FF2B5EF4-FFF2-40B4-BE49-F238E27FC236}">
                    <a16:creationId xmlns:a16="http://schemas.microsoft.com/office/drawing/2014/main" id="{32125923-47C1-4608-980A-034CE22B5939}"/>
                  </a:ext>
                </a:extLst>
              </p:cNvPr>
              <p:cNvSpPr/>
              <p:nvPr/>
            </p:nvSpPr>
            <p:spPr>
              <a:xfrm>
                <a:off x="6172200" y="3657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cxnSp>
          <p:nvCxnSpPr>
            <p:cNvPr id="15" name="Straight Arrow Connector 200">
              <a:extLst>
                <a:ext uri="{FF2B5EF4-FFF2-40B4-BE49-F238E27FC236}">
                  <a16:creationId xmlns:a16="http://schemas.microsoft.com/office/drawing/2014/main" id="{89CB47F2-4A4B-4330-BCDE-53E481471DED}"/>
                </a:ext>
              </a:extLst>
            </p:cNvPr>
            <p:cNvCxnSpPr>
              <a:stCxn id="13" idx="6"/>
            </p:cNvCxnSpPr>
            <p:nvPr/>
          </p:nvCxnSpPr>
          <p:spPr>
            <a:xfrm flipV="1">
              <a:off x="685800" y="2057400"/>
              <a:ext cx="1524000" cy="38100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bevel/>
              <a:headEnd type="none" w="med" len="med"/>
              <a:tailEnd type="stealth" w="lg" len="lg"/>
            </a:ln>
            <a:scene3d>
              <a:camera prst="orthographicFront">
                <a:rot lat="21301142" lon="301140" rev="21573786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7BFAD6BC-42DB-42C2-9E49-9854E03B4D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0" y="152400"/>
              <a:ext cx="3657600" cy="3962400"/>
              <a:chOff x="3581400" y="228600"/>
              <a:chExt cx="3657600" cy="3962400"/>
            </a:xfrm>
          </p:grpSpPr>
          <p:sp>
            <p:nvSpPr>
              <p:cNvPr id="26" name="Oval 3">
                <a:extLst>
                  <a:ext uri="{FF2B5EF4-FFF2-40B4-BE49-F238E27FC236}">
                    <a16:creationId xmlns:a16="http://schemas.microsoft.com/office/drawing/2014/main" id="{CC28502E-7A93-4976-AC3C-FCE362D8D1CE}"/>
                  </a:ext>
                </a:extLst>
              </p:cNvPr>
              <p:cNvSpPr/>
              <p:nvPr/>
            </p:nvSpPr>
            <p:spPr>
              <a:xfrm>
                <a:off x="3581400" y="381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Oval 211">
                <a:extLst>
                  <a:ext uri="{FF2B5EF4-FFF2-40B4-BE49-F238E27FC236}">
                    <a16:creationId xmlns:a16="http://schemas.microsoft.com/office/drawing/2014/main" id="{E6C6E619-B3E0-4638-BB53-6FCDF2EC3518}"/>
                  </a:ext>
                </a:extLst>
              </p:cNvPr>
              <p:cNvSpPr/>
              <p:nvPr/>
            </p:nvSpPr>
            <p:spPr>
              <a:xfrm>
                <a:off x="3581400" y="685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Oval 212">
                <a:extLst>
                  <a:ext uri="{FF2B5EF4-FFF2-40B4-BE49-F238E27FC236}">
                    <a16:creationId xmlns:a16="http://schemas.microsoft.com/office/drawing/2014/main" id="{7CC61A14-296C-4C29-BF28-CAAF913A83CD}"/>
                  </a:ext>
                </a:extLst>
              </p:cNvPr>
              <p:cNvSpPr/>
              <p:nvPr/>
            </p:nvSpPr>
            <p:spPr>
              <a:xfrm>
                <a:off x="3886200" y="533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29" name="Oval 213">
                <a:extLst>
                  <a:ext uri="{FF2B5EF4-FFF2-40B4-BE49-F238E27FC236}">
                    <a16:creationId xmlns:a16="http://schemas.microsoft.com/office/drawing/2014/main" id="{4D3D63D7-6D5D-466A-82D9-39A9BDDF9013}"/>
                  </a:ext>
                </a:extLst>
              </p:cNvPr>
              <p:cNvSpPr/>
              <p:nvPr/>
            </p:nvSpPr>
            <p:spPr>
              <a:xfrm>
                <a:off x="4038600" y="304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Oval 214">
                <a:extLst>
                  <a:ext uri="{FF2B5EF4-FFF2-40B4-BE49-F238E27FC236}">
                    <a16:creationId xmlns:a16="http://schemas.microsoft.com/office/drawing/2014/main" id="{61729E26-4FAC-4BA0-931F-A03C9C55DEB1}"/>
                  </a:ext>
                </a:extLst>
              </p:cNvPr>
              <p:cNvSpPr/>
              <p:nvPr/>
            </p:nvSpPr>
            <p:spPr>
              <a:xfrm>
                <a:off x="3810000" y="3810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Oval 215">
                <a:extLst>
                  <a:ext uri="{FF2B5EF4-FFF2-40B4-BE49-F238E27FC236}">
                    <a16:creationId xmlns:a16="http://schemas.microsoft.com/office/drawing/2014/main" id="{743CB877-D545-4E2D-AF56-F4246AE9C5A1}"/>
                  </a:ext>
                </a:extLst>
              </p:cNvPr>
              <p:cNvSpPr/>
              <p:nvPr/>
            </p:nvSpPr>
            <p:spPr>
              <a:xfrm>
                <a:off x="3657600" y="10668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Oval 216">
                <a:extLst>
                  <a:ext uri="{FF2B5EF4-FFF2-40B4-BE49-F238E27FC236}">
                    <a16:creationId xmlns:a16="http://schemas.microsoft.com/office/drawing/2014/main" id="{544C7180-168D-4F36-AC61-F02975AF9485}"/>
                  </a:ext>
                </a:extLst>
              </p:cNvPr>
              <p:cNvSpPr/>
              <p:nvPr/>
            </p:nvSpPr>
            <p:spPr>
              <a:xfrm>
                <a:off x="3886200" y="685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Oval 217">
                <a:extLst>
                  <a:ext uri="{FF2B5EF4-FFF2-40B4-BE49-F238E27FC236}">
                    <a16:creationId xmlns:a16="http://schemas.microsoft.com/office/drawing/2014/main" id="{6548AC19-E7D6-4730-A6E4-ED9430F5AE62}"/>
                  </a:ext>
                </a:extLst>
              </p:cNvPr>
              <p:cNvSpPr/>
              <p:nvPr/>
            </p:nvSpPr>
            <p:spPr>
              <a:xfrm>
                <a:off x="4267200" y="762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Oval 218">
                <a:extLst>
                  <a:ext uri="{FF2B5EF4-FFF2-40B4-BE49-F238E27FC236}">
                    <a16:creationId xmlns:a16="http://schemas.microsoft.com/office/drawing/2014/main" id="{9A10FAFA-79A0-4811-BCE2-534D3A24F1E9}"/>
                  </a:ext>
                </a:extLst>
              </p:cNvPr>
              <p:cNvSpPr/>
              <p:nvPr/>
            </p:nvSpPr>
            <p:spPr>
              <a:xfrm>
                <a:off x="4343400" y="609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Oval 219">
                <a:extLst>
                  <a:ext uri="{FF2B5EF4-FFF2-40B4-BE49-F238E27FC236}">
                    <a16:creationId xmlns:a16="http://schemas.microsoft.com/office/drawing/2014/main" id="{066E67AF-0A61-4A3C-975A-E477AD3C8599}"/>
                  </a:ext>
                </a:extLst>
              </p:cNvPr>
              <p:cNvSpPr/>
              <p:nvPr/>
            </p:nvSpPr>
            <p:spPr>
              <a:xfrm>
                <a:off x="4114800" y="8382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Oval 220">
                <a:extLst>
                  <a:ext uri="{FF2B5EF4-FFF2-40B4-BE49-F238E27FC236}">
                    <a16:creationId xmlns:a16="http://schemas.microsoft.com/office/drawing/2014/main" id="{BA3D43B1-E3F4-4D68-A3F8-BC9E37218B0A}"/>
                  </a:ext>
                </a:extLst>
              </p:cNvPr>
              <p:cNvSpPr/>
              <p:nvPr/>
            </p:nvSpPr>
            <p:spPr>
              <a:xfrm>
                <a:off x="3733800" y="1295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Oval 221">
                <a:extLst>
                  <a:ext uri="{FF2B5EF4-FFF2-40B4-BE49-F238E27FC236}">
                    <a16:creationId xmlns:a16="http://schemas.microsoft.com/office/drawing/2014/main" id="{794B2522-85AD-4146-A1BC-A6DA9E8CE0E6}"/>
                  </a:ext>
                </a:extLst>
              </p:cNvPr>
              <p:cNvSpPr/>
              <p:nvPr/>
            </p:nvSpPr>
            <p:spPr>
              <a:xfrm>
                <a:off x="4114800" y="1371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Oval 222">
                <a:extLst>
                  <a:ext uri="{FF2B5EF4-FFF2-40B4-BE49-F238E27FC236}">
                    <a16:creationId xmlns:a16="http://schemas.microsoft.com/office/drawing/2014/main" id="{571E03FD-7F63-455B-AE0C-C75747F68D60}"/>
                  </a:ext>
                </a:extLst>
              </p:cNvPr>
              <p:cNvSpPr/>
              <p:nvPr/>
            </p:nvSpPr>
            <p:spPr>
              <a:xfrm>
                <a:off x="3581400" y="1524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9" name="Oval 223">
                <a:extLst>
                  <a:ext uri="{FF2B5EF4-FFF2-40B4-BE49-F238E27FC236}">
                    <a16:creationId xmlns:a16="http://schemas.microsoft.com/office/drawing/2014/main" id="{75CF1AA8-65FF-4F5F-B5E9-002C831F9AF3}"/>
                  </a:ext>
                </a:extLst>
              </p:cNvPr>
              <p:cNvSpPr/>
              <p:nvPr/>
            </p:nvSpPr>
            <p:spPr>
              <a:xfrm>
                <a:off x="3733800" y="1447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Oval 224">
                <a:extLst>
                  <a:ext uri="{FF2B5EF4-FFF2-40B4-BE49-F238E27FC236}">
                    <a16:creationId xmlns:a16="http://schemas.microsoft.com/office/drawing/2014/main" id="{05866F1C-D8DC-43C1-98E8-F262B497CFCB}"/>
                  </a:ext>
                </a:extLst>
              </p:cNvPr>
              <p:cNvSpPr/>
              <p:nvPr/>
            </p:nvSpPr>
            <p:spPr>
              <a:xfrm>
                <a:off x="3581400" y="1752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Oval 225">
                <a:extLst>
                  <a:ext uri="{FF2B5EF4-FFF2-40B4-BE49-F238E27FC236}">
                    <a16:creationId xmlns:a16="http://schemas.microsoft.com/office/drawing/2014/main" id="{0D008B48-4D52-4D4B-8159-B4E16E54D148}"/>
                  </a:ext>
                </a:extLst>
              </p:cNvPr>
              <p:cNvSpPr/>
              <p:nvPr/>
            </p:nvSpPr>
            <p:spPr>
              <a:xfrm>
                <a:off x="3886200" y="1600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42" name="Oval 226">
                <a:extLst>
                  <a:ext uri="{FF2B5EF4-FFF2-40B4-BE49-F238E27FC236}">
                    <a16:creationId xmlns:a16="http://schemas.microsoft.com/office/drawing/2014/main" id="{5CBE8ECC-739B-4340-A836-48096717F30C}"/>
                  </a:ext>
                </a:extLst>
              </p:cNvPr>
              <p:cNvSpPr/>
              <p:nvPr/>
            </p:nvSpPr>
            <p:spPr>
              <a:xfrm>
                <a:off x="4191000" y="1371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Oval 227">
                <a:extLst>
                  <a:ext uri="{FF2B5EF4-FFF2-40B4-BE49-F238E27FC236}">
                    <a16:creationId xmlns:a16="http://schemas.microsoft.com/office/drawing/2014/main" id="{60DD861A-3A56-4BE9-85BC-C7A167CABB7A}"/>
                  </a:ext>
                </a:extLst>
              </p:cNvPr>
              <p:cNvSpPr/>
              <p:nvPr/>
            </p:nvSpPr>
            <p:spPr>
              <a:xfrm>
                <a:off x="3810000" y="1447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Oval 228">
                <a:extLst>
                  <a:ext uri="{FF2B5EF4-FFF2-40B4-BE49-F238E27FC236}">
                    <a16:creationId xmlns:a16="http://schemas.microsoft.com/office/drawing/2014/main" id="{65A6AF8D-1191-4266-874C-5D116F0CEDE4}"/>
                  </a:ext>
                </a:extLst>
              </p:cNvPr>
              <p:cNvSpPr/>
              <p:nvPr/>
            </p:nvSpPr>
            <p:spPr>
              <a:xfrm>
                <a:off x="3581400" y="2133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Oval 229">
                <a:extLst>
                  <a:ext uri="{FF2B5EF4-FFF2-40B4-BE49-F238E27FC236}">
                    <a16:creationId xmlns:a16="http://schemas.microsoft.com/office/drawing/2014/main" id="{2D37A05D-7C24-4492-99E5-A0FC440FC8B6}"/>
                  </a:ext>
                </a:extLst>
              </p:cNvPr>
              <p:cNvSpPr/>
              <p:nvPr/>
            </p:nvSpPr>
            <p:spPr>
              <a:xfrm>
                <a:off x="3962400" y="1905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Oval 230">
                <a:extLst>
                  <a:ext uri="{FF2B5EF4-FFF2-40B4-BE49-F238E27FC236}">
                    <a16:creationId xmlns:a16="http://schemas.microsoft.com/office/drawing/2014/main" id="{346E56E0-7D72-4410-B6EE-E917B57745DD}"/>
                  </a:ext>
                </a:extLst>
              </p:cNvPr>
              <p:cNvSpPr/>
              <p:nvPr/>
            </p:nvSpPr>
            <p:spPr>
              <a:xfrm>
                <a:off x="4267200" y="1828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Oval 231">
                <a:extLst>
                  <a:ext uri="{FF2B5EF4-FFF2-40B4-BE49-F238E27FC236}">
                    <a16:creationId xmlns:a16="http://schemas.microsoft.com/office/drawing/2014/main" id="{A722B802-F974-49F8-A0CF-9221C8EFC543}"/>
                  </a:ext>
                </a:extLst>
              </p:cNvPr>
              <p:cNvSpPr/>
              <p:nvPr/>
            </p:nvSpPr>
            <p:spPr>
              <a:xfrm>
                <a:off x="4191000" y="1676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Oval 232">
                <a:extLst>
                  <a:ext uri="{FF2B5EF4-FFF2-40B4-BE49-F238E27FC236}">
                    <a16:creationId xmlns:a16="http://schemas.microsoft.com/office/drawing/2014/main" id="{4F9875F1-F363-4855-91C4-9C9067DC2D87}"/>
                  </a:ext>
                </a:extLst>
              </p:cNvPr>
              <p:cNvSpPr/>
              <p:nvPr/>
            </p:nvSpPr>
            <p:spPr>
              <a:xfrm>
                <a:off x="4038600" y="2057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Oval 233">
                <a:extLst>
                  <a:ext uri="{FF2B5EF4-FFF2-40B4-BE49-F238E27FC236}">
                    <a16:creationId xmlns:a16="http://schemas.microsoft.com/office/drawing/2014/main" id="{F0AE458B-6078-4A74-9FE8-E535E993AB30}"/>
                  </a:ext>
                </a:extLst>
              </p:cNvPr>
              <p:cNvSpPr/>
              <p:nvPr/>
            </p:nvSpPr>
            <p:spPr>
              <a:xfrm>
                <a:off x="3733800" y="2209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Oval 234">
                <a:extLst>
                  <a:ext uri="{FF2B5EF4-FFF2-40B4-BE49-F238E27FC236}">
                    <a16:creationId xmlns:a16="http://schemas.microsoft.com/office/drawing/2014/main" id="{5B8A5BA9-35AC-47FD-B636-B864D52F41F8}"/>
                  </a:ext>
                </a:extLst>
              </p:cNvPr>
              <p:cNvSpPr/>
              <p:nvPr/>
            </p:nvSpPr>
            <p:spPr>
              <a:xfrm>
                <a:off x="4038600" y="2209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Oval 235">
                <a:extLst>
                  <a:ext uri="{FF2B5EF4-FFF2-40B4-BE49-F238E27FC236}">
                    <a16:creationId xmlns:a16="http://schemas.microsoft.com/office/drawing/2014/main" id="{88D17BEA-BD94-4B30-86E1-3BDD79D630DE}"/>
                  </a:ext>
                </a:extLst>
              </p:cNvPr>
              <p:cNvSpPr/>
              <p:nvPr/>
            </p:nvSpPr>
            <p:spPr>
              <a:xfrm>
                <a:off x="3581400" y="2590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2" name="Oval 236">
                <a:extLst>
                  <a:ext uri="{FF2B5EF4-FFF2-40B4-BE49-F238E27FC236}">
                    <a16:creationId xmlns:a16="http://schemas.microsoft.com/office/drawing/2014/main" id="{C4A59461-D7CA-424A-852C-6A848282DF0A}"/>
                  </a:ext>
                </a:extLst>
              </p:cNvPr>
              <p:cNvSpPr/>
              <p:nvPr/>
            </p:nvSpPr>
            <p:spPr>
              <a:xfrm>
                <a:off x="4419600" y="304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Oval 237">
                <a:extLst>
                  <a:ext uri="{FF2B5EF4-FFF2-40B4-BE49-F238E27FC236}">
                    <a16:creationId xmlns:a16="http://schemas.microsoft.com/office/drawing/2014/main" id="{A0D67AA2-35AC-4653-A39D-2993C81AF5C0}"/>
                  </a:ext>
                </a:extLst>
              </p:cNvPr>
              <p:cNvSpPr/>
              <p:nvPr/>
            </p:nvSpPr>
            <p:spPr>
              <a:xfrm>
                <a:off x="4419600" y="609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Oval 238">
                <a:extLst>
                  <a:ext uri="{FF2B5EF4-FFF2-40B4-BE49-F238E27FC236}">
                    <a16:creationId xmlns:a16="http://schemas.microsoft.com/office/drawing/2014/main" id="{EECEE26A-7879-4583-AE68-6B8A877C94F6}"/>
                  </a:ext>
                </a:extLst>
              </p:cNvPr>
              <p:cNvSpPr/>
              <p:nvPr/>
            </p:nvSpPr>
            <p:spPr>
              <a:xfrm>
                <a:off x="4724400" y="457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55" name="Oval 239">
                <a:extLst>
                  <a:ext uri="{FF2B5EF4-FFF2-40B4-BE49-F238E27FC236}">
                    <a16:creationId xmlns:a16="http://schemas.microsoft.com/office/drawing/2014/main" id="{26ED51EC-2308-426B-8FB6-CFF1FDC72E52}"/>
                  </a:ext>
                </a:extLst>
              </p:cNvPr>
              <p:cNvSpPr/>
              <p:nvPr/>
            </p:nvSpPr>
            <p:spPr>
              <a:xfrm>
                <a:off x="4876800" y="228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Oval 240">
                <a:extLst>
                  <a:ext uri="{FF2B5EF4-FFF2-40B4-BE49-F238E27FC236}">
                    <a16:creationId xmlns:a16="http://schemas.microsoft.com/office/drawing/2014/main" id="{9B6CAACA-B53E-4027-9968-89CF5A256262}"/>
                  </a:ext>
                </a:extLst>
              </p:cNvPr>
              <p:cNvSpPr/>
              <p:nvPr/>
            </p:nvSpPr>
            <p:spPr>
              <a:xfrm>
                <a:off x="4572000" y="5334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Oval 241">
                <a:extLst>
                  <a:ext uri="{FF2B5EF4-FFF2-40B4-BE49-F238E27FC236}">
                    <a16:creationId xmlns:a16="http://schemas.microsoft.com/office/drawing/2014/main" id="{B0F23911-B28B-47D0-8656-2B45AC524E95}"/>
                  </a:ext>
                </a:extLst>
              </p:cNvPr>
              <p:cNvSpPr/>
              <p:nvPr/>
            </p:nvSpPr>
            <p:spPr>
              <a:xfrm>
                <a:off x="4419600" y="914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Oval 242">
                <a:extLst>
                  <a:ext uri="{FF2B5EF4-FFF2-40B4-BE49-F238E27FC236}">
                    <a16:creationId xmlns:a16="http://schemas.microsoft.com/office/drawing/2014/main" id="{381F5B28-4591-479E-AA1E-C59880D61F6B}"/>
                  </a:ext>
                </a:extLst>
              </p:cNvPr>
              <p:cNvSpPr/>
              <p:nvPr/>
            </p:nvSpPr>
            <p:spPr>
              <a:xfrm>
                <a:off x="4648200" y="762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Oval 243">
                <a:extLst>
                  <a:ext uri="{FF2B5EF4-FFF2-40B4-BE49-F238E27FC236}">
                    <a16:creationId xmlns:a16="http://schemas.microsoft.com/office/drawing/2014/main" id="{DE8BD24E-3A0B-4B8A-9BE6-67D6F44168A0}"/>
                  </a:ext>
                </a:extLst>
              </p:cNvPr>
              <p:cNvSpPr/>
              <p:nvPr/>
            </p:nvSpPr>
            <p:spPr>
              <a:xfrm>
                <a:off x="5105400" y="685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Oval 244">
                <a:extLst>
                  <a:ext uri="{FF2B5EF4-FFF2-40B4-BE49-F238E27FC236}">
                    <a16:creationId xmlns:a16="http://schemas.microsoft.com/office/drawing/2014/main" id="{3B85CA2A-8229-49B2-8436-DE121D576E87}"/>
                  </a:ext>
                </a:extLst>
              </p:cNvPr>
              <p:cNvSpPr/>
              <p:nvPr/>
            </p:nvSpPr>
            <p:spPr>
              <a:xfrm>
                <a:off x="5029200" y="533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Oval 245">
                <a:extLst>
                  <a:ext uri="{FF2B5EF4-FFF2-40B4-BE49-F238E27FC236}">
                    <a16:creationId xmlns:a16="http://schemas.microsoft.com/office/drawing/2014/main" id="{2465FD5D-972C-44F4-95C2-D54F54085022}"/>
                  </a:ext>
                </a:extLst>
              </p:cNvPr>
              <p:cNvSpPr/>
              <p:nvPr/>
            </p:nvSpPr>
            <p:spPr>
              <a:xfrm>
                <a:off x="4876800" y="990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Oval 246">
                <a:extLst>
                  <a:ext uri="{FF2B5EF4-FFF2-40B4-BE49-F238E27FC236}">
                    <a16:creationId xmlns:a16="http://schemas.microsoft.com/office/drawing/2014/main" id="{99C4E95A-667C-4FAC-B108-4ABC6BFFA1CE}"/>
                  </a:ext>
                </a:extLst>
              </p:cNvPr>
              <p:cNvSpPr/>
              <p:nvPr/>
            </p:nvSpPr>
            <p:spPr>
              <a:xfrm>
                <a:off x="4572000" y="1219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Oval 247">
                <a:extLst>
                  <a:ext uri="{FF2B5EF4-FFF2-40B4-BE49-F238E27FC236}">
                    <a16:creationId xmlns:a16="http://schemas.microsoft.com/office/drawing/2014/main" id="{3DA7E002-6C61-4CB2-9700-3930EBC08958}"/>
                  </a:ext>
                </a:extLst>
              </p:cNvPr>
              <p:cNvSpPr/>
              <p:nvPr/>
            </p:nvSpPr>
            <p:spPr>
              <a:xfrm>
                <a:off x="4876800" y="1219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Oval 248">
                <a:extLst>
                  <a:ext uri="{FF2B5EF4-FFF2-40B4-BE49-F238E27FC236}">
                    <a16:creationId xmlns:a16="http://schemas.microsoft.com/office/drawing/2014/main" id="{E7A3C8D8-9C17-463F-98E5-4D998F4996BF}"/>
                  </a:ext>
                </a:extLst>
              </p:cNvPr>
              <p:cNvSpPr/>
              <p:nvPr/>
            </p:nvSpPr>
            <p:spPr>
              <a:xfrm>
                <a:off x="4419600" y="1447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5" name="Oval 249">
                <a:extLst>
                  <a:ext uri="{FF2B5EF4-FFF2-40B4-BE49-F238E27FC236}">
                    <a16:creationId xmlns:a16="http://schemas.microsoft.com/office/drawing/2014/main" id="{FAB7D0B3-7FD4-408D-8494-496CDBA0980E}"/>
                  </a:ext>
                </a:extLst>
              </p:cNvPr>
              <p:cNvSpPr/>
              <p:nvPr/>
            </p:nvSpPr>
            <p:spPr>
              <a:xfrm>
                <a:off x="4419600" y="1447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Oval 250">
                <a:extLst>
                  <a:ext uri="{FF2B5EF4-FFF2-40B4-BE49-F238E27FC236}">
                    <a16:creationId xmlns:a16="http://schemas.microsoft.com/office/drawing/2014/main" id="{25194015-35A2-4619-922C-8616E52F2FE1}"/>
                  </a:ext>
                </a:extLst>
              </p:cNvPr>
              <p:cNvSpPr/>
              <p:nvPr/>
            </p:nvSpPr>
            <p:spPr>
              <a:xfrm>
                <a:off x="4419600" y="1752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Oval 251">
                <a:extLst>
                  <a:ext uri="{FF2B5EF4-FFF2-40B4-BE49-F238E27FC236}">
                    <a16:creationId xmlns:a16="http://schemas.microsoft.com/office/drawing/2014/main" id="{06BAA3B3-D398-4787-A9BA-E9FABB85D606}"/>
                  </a:ext>
                </a:extLst>
              </p:cNvPr>
              <p:cNvSpPr/>
              <p:nvPr/>
            </p:nvSpPr>
            <p:spPr>
              <a:xfrm>
                <a:off x="4724400" y="1600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68" name="Oval 252">
                <a:extLst>
                  <a:ext uri="{FF2B5EF4-FFF2-40B4-BE49-F238E27FC236}">
                    <a16:creationId xmlns:a16="http://schemas.microsoft.com/office/drawing/2014/main" id="{81CFD6C4-5943-4EBF-B274-5C182D7F864F}"/>
                  </a:ext>
                </a:extLst>
              </p:cNvPr>
              <p:cNvSpPr/>
              <p:nvPr/>
            </p:nvSpPr>
            <p:spPr>
              <a:xfrm>
                <a:off x="4876800" y="1371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Oval 253">
                <a:extLst>
                  <a:ext uri="{FF2B5EF4-FFF2-40B4-BE49-F238E27FC236}">
                    <a16:creationId xmlns:a16="http://schemas.microsoft.com/office/drawing/2014/main" id="{BAAA07BE-D064-4C29-BEE5-8184BC0087E2}"/>
                  </a:ext>
                </a:extLst>
              </p:cNvPr>
              <p:cNvSpPr/>
              <p:nvPr/>
            </p:nvSpPr>
            <p:spPr>
              <a:xfrm>
                <a:off x="4800600" y="1447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Oval 254">
                <a:extLst>
                  <a:ext uri="{FF2B5EF4-FFF2-40B4-BE49-F238E27FC236}">
                    <a16:creationId xmlns:a16="http://schemas.microsoft.com/office/drawing/2014/main" id="{63BE8E65-EF42-417F-B52C-D1A2013F3F1F}"/>
                  </a:ext>
                </a:extLst>
              </p:cNvPr>
              <p:cNvSpPr/>
              <p:nvPr/>
            </p:nvSpPr>
            <p:spPr>
              <a:xfrm>
                <a:off x="4572000" y="2057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Oval 255">
                <a:extLst>
                  <a:ext uri="{FF2B5EF4-FFF2-40B4-BE49-F238E27FC236}">
                    <a16:creationId xmlns:a16="http://schemas.microsoft.com/office/drawing/2014/main" id="{42245FA2-441C-487D-9ACC-B383308D1958}"/>
                  </a:ext>
                </a:extLst>
              </p:cNvPr>
              <p:cNvSpPr/>
              <p:nvPr/>
            </p:nvSpPr>
            <p:spPr>
              <a:xfrm>
                <a:off x="4648200" y="1905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Oval 256">
                <a:extLst>
                  <a:ext uri="{FF2B5EF4-FFF2-40B4-BE49-F238E27FC236}">
                    <a16:creationId xmlns:a16="http://schemas.microsoft.com/office/drawing/2014/main" id="{72614B9C-CEFF-44F1-A545-CA417B4B4C13}"/>
                  </a:ext>
                </a:extLst>
              </p:cNvPr>
              <p:cNvSpPr/>
              <p:nvPr/>
            </p:nvSpPr>
            <p:spPr>
              <a:xfrm>
                <a:off x="5105400" y="1828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Oval 257">
                <a:extLst>
                  <a:ext uri="{FF2B5EF4-FFF2-40B4-BE49-F238E27FC236}">
                    <a16:creationId xmlns:a16="http://schemas.microsoft.com/office/drawing/2014/main" id="{47E83A30-7FC1-4B8E-A882-710C37FB8606}"/>
                  </a:ext>
                </a:extLst>
              </p:cNvPr>
              <p:cNvSpPr/>
              <p:nvPr/>
            </p:nvSpPr>
            <p:spPr>
              <a:xfrm>
                <a:off x="5029200" y="1676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Oval 258">
                <a:extLst>
                  <a:ext uri="{FF2B5EF4-FFF2-40B4-BE49-F238E27FC236}">
                    <a16:creationId xmlns:a16="http://schemas.microsoft.com/office/drawing/2014/main" id="{75002995-84DC-4602-B737-3F065614F5A8}"/>
                  </a:ext>
                </a:extLst>
              </p:cNvPr>
              <p:cNvSpPr/>
              <p:nvPr/>
            </p:nvSpPr>
            <p:spPr>
              <a:xfrm>
                <a:off x="4953000" y="2057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Oval 259">
                <a:extLst>
                  <a:ext uri="{FF2B5EF4-FFF2-40B4-BE49-F238E27FC236}">
                    <a16:creationId xmlns:a16="http://schemas.microsoft.com/office/drawing/2014/main" id="{126C9650-FACA-4498-9780-EAE26D122EEA}"/>
                  </a:ext>
                </a:extLst>
              </p:cNvPr>
              <p:cNvSpPr/>
              <p:nvPr/>
            </p:nvSpPr>
            <p:spPr>
              <a:xfrm>
                <a:off x="4648200" y="24384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Oval 260">
                <a:extLst>
                  <a:ext uri="{FF2B5EF4-FFF2-40B4-BE49-F238E27FC236}">
                    <a16:creationId xmlns:a16="http://schemas.microsoft.com/office/drawing/2014/main" id="{5DD1850F-E1CE-49E2-A0B7-B45525F43049}"/>
                  </a:ext>
                </a:extLst>
              </p:cNvPr>
              <p:cNvSpPr/>
              <p:nvPr/>
            </p:nvSpPr>
            <p:spPr>
              <a:xfrm>
                <a:off x="4876800" y="2362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Oval 261">
                <a:extLst>
                  <a:ext uri="{FF2B5EF4-FFF2-40B4-BE49-F238E27FC236}">
                    <a16:creationId xmlns:a16="http://schemas.microsoft.com/office/drawing/2014/main" id="{DD8681AA-FC82-4E08-8BD4-C8C7B937747A}"/>
                  </a:ext>
                </a:extLst>
              </p:cNvPr>
              <p:cNvSpPr/>
              <p:nvPr/>
            </p:nvSpPr>
            <p:spPr>
              <a:xfrm>
                <a:off x="4419600" y="2590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8" name="Oval 262">
                <a:extLst>
                  <a:ext uri="{FF2B5EF4-FFF2-40B4-BE49-F238E27FC236}">
                    <a16:creationId xmlns:a16="http://schemas.microsoft.com/office/drawing/2014/main" id="{08DD6ADB-7D2E-4711-99C8-477405B67079}"/>
                  </a:ext>
                </a:extLst>
              </p:cNvPr>
              <p:cNvSpPr/>
              <p:nvPr/>
            </p:nvSpPr>
            <p:spPr>
              <a:xfrm>
                <a:off x="3581400" y="2667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Oval 263">
                <a:extLst>
                  <a:ext uri="{FF2B5EF4-FFF2-40B4-BE49-F238E27FC236}">
                    <a16:creationId xmlns:a16="http://schemas.microsoft.com/office/drawing/2014/main" id="{D1402945-E9A5-4756-A8C0-10EF521AA754}"/>
                  </a:ext>
                </a:extLst>
              </p:cNvPr>
              <p:cNvSpPr/>
              <p:nvPr/>
            </p:nvSpPr>
            <p:spPr>
              <a:xfrm>
                <a:off x="3657600" y="30480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Oval 264">
                <a:extLst>
                  <a:ext uri="{FF2B5EF4-FFF2-40B4-BE49-F238E27FC236}">
                    <a16:creationId xmlns:a16="http://schemas.microsoft.com/office/drawing/2014/main" id="{A013D524-E788-4E8F-8AF3-7D52C2E4DB54}"/>
                  </a:ext>
                </a:extLst>
              </p:cNvPr>
              <p:cNvSpPr/>
              <p:nvPr/>
            </p:nvSpPr>
            <p:spPr>
              <a:xfrm>
                <a:off x="3886200" y="2819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81" name="Oval 265">
                <a:extLst>
                  <a:ext uri="{FF2B5EF4-FFF2-40B4-BE49-F238E27FC236}">
                    <a16:creationId xmlns:a16="http://schemas.microsoft.com/office/drawing/2014/main" id="{882B02F3-1F0C-4F25-A499-0E04AD6ED1A8}"/>
                  </a:ext>
                </a:extLst>
              </p:cNvPr>
              <p:cNvSpPr/>
              <p:nvPr/>
            </p:nvSpPr>
            <p:spPr>
              <a:xfrm>
                <a:off x="4114800" y="2590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Oval 266">
                <a:extLst>
                  <a:ext uri="{FF2B5EF4-FFF2-40B4-BE49-F238E27FC236}">
                    <a16:creationId xmlns:a16="http://schemas.microsoft.com/office/drawing/2014/main" id="{4C639E01-7260-46EB-B02B-8A56351C80BB}"/>
                  </a:ext>
                </a:extLst>
              </p:cNvPr>
              <p:cNvSpPr/>
              <p:nvPr/>
            </p:nvSpPr>
            <p:spPr>
              <a:xfrm>
                <a:off x="3810000" y="26670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Oval 267">
                <a:extLst>
                  <a:ext uri="{FF2B5EF4-FFF2-40B4-BE49-F238E27FC236}">
                    <a16:creationId xmlns:a16="http://schemas.microsoft.com/office/drawing/2014/main" id="{0CAB95D1-D214-4088-BB5A-47E272393F1F}"/>
                  </a:ext>
                </a:extLst>
              </p:cNvPr>
              <p:cNvSpPr/>
              <p:nvPr/>
            </p:nvSpPr>
            <p:spPr>
              <a:xfrm>
                <a:off x="3581400" y="3276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Oval 268">
                <a:extLst>
                  <a:ext uri="{FF2B5EF4-FFF2-40B4-BE49-F238E27FC236}">
                    <a16:creationId xmlns:a16="http://schemas.microsoft.com/office/drawing/2014/main" id="{D58FE310-6350-4124-BD50-B7D45212BE02}"/>
                  </a:ext>
                </a:extLst>
              </p:cNvPr>
              <p:cNvSpPr/>
              <p:nvPr/>
            </p:nvSpPr>
            <p:spPr>
              <a:xfrm>
                <a:off x="3810000" y="3124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Oval 269">
                <a:extLst>
                  <a:ext uri="{FF2B5EF4-FFF2-40B4-BE49-F238E27FC236}">
                    <a16:creationId xmlns:a16="http://schemas.microsoft.com/office/drawing/2014/main" id="{AFAA20D3-5EE2-49DE-A92B-04A129DD5D4D}"/>
                  </a:ext>
                </a:extLst>
              </p:cNvPr>
              <p:cNvSpPr/>
              <p:nvPr/>
            </p:nvSpPr>
            <p:spPr>
              <a:xfrm>
                <a:off x="4267200" y="3048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Oval 270">
                <a:extLst>
                  <a:ext uri="{FF2B5EF4-FFF2-40B4-BE49-F238E27FC236}">
                    <a16:creationId xmlns:a16="http://schemas.microsoft.com/office/drawing/2014/main" id="{37D76A3D-227C-4448-BEC5-2C6D29FCC75B}"/>
                  </a:ext>
                </a:extLst>
              </p:cNvPr>
              <p:cNvSpPr/>
              <p:nvPr/>
            </p:nvSpPr>
            <p:spPr>
              <a:xfrm>
                <a:off x="4191000" y="2895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Oval 271">
                <a:extLst>
                  <a:ext uri="{FF2B5EF4-FFF2-40B4-BE49-F238E27FC236}">
                    <a16:creationId xmlns:a16="http://schemas.microsoft.com/office/drawing/2014/main" id="{75C71F37-68E1-4016-B7B1-EAE86997DDB8}"/>
                  </a:ext>
                </a:extLst>
              </p:cNvPr>
              <p:cNvSpPr/>
              <p:nvPr/>
            </p:nvSpPr>
            <p:spPr>
              <a:xfrm>
                <a:off x="4038600" y="3276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Oval 272">
                <a:extLst>
                  <a:ext uri="{FF2B5EF4-FFF2-40B4-BE49-F238E27FC236}">
                    <a16:creationId xmlns:a16="http://schemas.microsoft.com/office/drawing/2014/main" id="{5C7DC97C-4342-4BFE-A087-E1F477267478}"/>
                  </a:ext>
                </a:extLst>
              </p:cNvPr>
              <p:cNvSpPr/>
              <p:nvPr/>
            </p:nvSpPr>
            <p:spPr>
              <a:xfrm>
                <a:off x="3733800" y="3581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Oval 273">
                <a:extLst>
                  <a:ext uri="{FF2B5EF4-FFF2-40B4-BE49-F238E27FC236}">
                    <a16:creationId xmlns:a16="http://schemas.microsoft.com/office/drawing/2014/main" id="{F7180AC9-5034-4A2F-AB81-626C7B4F00F6}"/>
                  </a:ext>
                </a:extLst>
              </p:cNvPr>
              <p:cNvSpPr/>
              <p:nvPr/>
            </p:nvSpPr>
            <p:spPr>
              <a:xfrm>
                <a:off x="4114800" y="3657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Oval 274">
                <a:extLst>
                  <a:ext uri="{FF2B5EF4-FFF2-40B4-BE49-F238E27FC236}">
                    <a16:creationId xmlns:a16="http://schemas.microsoft.com/office/drawing/2014/main" id="{588C7466-4867-49FB-9559-A1E269AFA0F9}"/>
                  </a:ext>
                </a:extLst>
              </p:cNvPr>
              <p:cNvSpPr/>
              <p:nvPr/>
            </p:nvSpPr>
            <p:spPr>
              <a:xfrm>
                <a:off x="3581400" y="3810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1" name="Oval 275">
                <a:extLst>
                  <a:ext uri="{FF2B5EF4-FFF2-40B4-BE49-F238E27FC236}">
                    <a16:creationId xmlns:a16="http://schemas.microsoft.com/office/drawing/2014/main" id="{C43A247D-B36B-4D1F-AC06-754DF34F5D3A}"/>
                  </a:ext>
                </a:extLst>
              </p:cNvPr>
              <p:cNvSpPr/>
              <p:nvPr/>
            </p:nvSpPr>
            <p:spPr>
              <a:xfrm>
                <a:off x="4495800" y="2514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Oval 276">
                <a:extLst>
                  <a:ext uri="{FF2B5EF4-FFF2-40B4-BE49-F238E27FC236}">
                    <a16:creationId xmlns:a16="http://schemas.microsoft.com/office/drawing/2014/main" id="{F7BDEEA3-0733-4137-A005-344D687E9562}"/>
                  </a:ext>
                </a:extLst>
              </p:cNvPr>
              <p:cNvSpPr/>
              <p:nvPr/>
            </p:nvSpPr>
            <p:spPr>
              <a:xfrm>
                <a:off x="4495800" y="26670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Oval 277">
                <a:extLst>
                  <a:ext uri="{FF2B5EF4-FFF2-40B4-BE49-F238E27FC236}">
                    <a16:creationId xmlns:a16="http://schemas.microsoft.com/office/drawing/2014/main" id="{91BDD50E-E8CC-424C-B2C1-801024D00574}"/>
                  </a:ext>
                </a:extLst>
              </p:cNvPr>
              <p:cNvSpPr/>
              <p:nvPr/>
            </p:nvSpPr>
            <p:spPr>
              <a:xfrm>
                <a:off x="4800600" y="2667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94" name="Oval 278">
                <a:extLst>
                  <a:ext uri="{FF2B5EF4-FFF2-40B4-BE49-F238E27FC236}">
                    <a16:creationId xmlns:a16="http://schemas.microsoft.com/office/drawing/2014/main" id="{60C17567-C969-4ED9-9A1B-132F20D197F1}"/>
                  </a:ext>
                </a:extLst>
              </p:cNvPr>
              <p:cNvSpPr/>
              <p:nvPr/>
            </p:nvSpPr>
            <p:spPr>
              <a:xfrm>
                <a:off x="5029200" y="2438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Oval 279">
                <a:extLst>
                  <a:ext uri="{FF2B5EF4-FFF2-40B4-BE49-F238E27FC236}">
                    <a16:creationId xmlns:a16="http://schemas.microsoft.com/office/drawing/2014/main" id="{5EA26BF5-4E3A-44EF-AEA1-C5F8BDCD932D}"/>
                  </a:ext>
                </a:extLst>
              </p:cNvPr>
              <p:cNvSpPr/>
              <p:nvPr/>
            </p:nvSpPr>
            <p:spPr>
              <a:xfrm>
                <a:off x="4648200" y="2667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Oval 280">
                <a:extLst>
                  <a:ext uri="{FF2B5EF4-FFF2-40B4-BE49-F238E27FC236}">
                    <a16:creationId xmlns:a16="http://schemas.microsoft.com/office/drawing/2014/main" id="{C386EE76-5776-4F8A-AD29-82AD34530452}"/>
                  </a:ext>
                </a:extLst>
              </p:cNvPr>
              <p:cNvSpPr/>
              <p:nvPr/>
            </p:nvSpPr>
            <p:spPr>
              <a:xfrm>
                <a:off x="4495800" y="3124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Oval 281">
                <a:extLst>
                  <a:ext uri="{FF2B5EF4-FFF2-40B4-BE49-F238E27FC236}">
                    <a16:creationId xmlns:a16="http://schemas.microsoft.com/office/drawing/2014/main" id="{148E14B9-02A1-45B5-92AF-7A195F0E7AF5}"/>
                  </a:ext>
                </a:extLst>
              </p:cNvPr>
              <p:cNvSpPr/>
              <p:nvPr/>
            </p:nvSpPr>
            <p:spPr>
              <a:xfrm>
                <a:off x="4724400" y="2971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Oval 282">
                <a:extLst>
                  <a:ext uri="{FF2B5EF4-FFF2-40B4-BE49-F238E27FC236}">
                    <a16:creationId xmlns:a16="http://schemas.microsoft.com/office/drawing/2014/main" id="{FC740EEC-1ED5-4517-942A-5CFD8B5E0F2E}"/>
                  </a:ext>
                </a:extLst>
              </p:cNvPr>
              <p:cNvSpPr/>
              <p:nvPr/>
            </p:nvSpPr>
            <p:spPr>
              <a:xfrm>
                <a:off x="5181600" y="2895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Oval 283">
                <a:extLst>
                  <a:ext uri="{FF2B5EF4-FFF2-40B4-BE49-F238E27FC236}">
                    <a16:creationId xmlns:a16="http://schemas.microsoft.com/office/drawing/2014/main" id="{781F2D25-E9FC-4C86-A47F-C8EC6E3026C3}"/>
                  </a:ext>
                </a:extLst>
              </p:cNvPr>
              <p:cNvSpPr/>
              <p:nvPr/>
            </p:nvSpPr>
            <p:spPr>
              <a:xfrm>
                <a:off x="5105400" y="2743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Oval 284">
                <a:extLst>
                  <a:ext uri="{FF2B5EF4-FFF2-40B4-BE49-F238E27FC236}">
                    <a16:creationId xmlns:a16="http://schemas.microsoft.com/office/drawing/2014/main" id="{8A921F06-E6F6-4213-92D0-3BC3D69DD872}"/>
                  </a:ext>
                </a:extLst>
              </p:cNvPr>
              <p:cNvSpPr/>
              <p:nvPr/>
            </p:nvSpPr>
            <p:spPr>
              <a:xfrm>
                <a:off x="4953000" y="3124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Oval 285">
                <a:extLst>
                  <a:ext uri="{FF2B5EF4-FFF2-40B4-BE49-F238E27FC236}">
                    <a16:creationId xmlns:a16="http://schemas.microsoft.com/office/drawing/2014/main" id="{C0823DA9-C178-4FFF-8CFC-AEEA03EBBC80}"/>
                  </a:ext>
                </a:extLst>
              </p:cNvPr>
              <p:cNvSpPr/>
              <p:nvPr/>
            </p:nvSpPr>
            <p:spPr>
              <a:xfrm>
                <a:off x="4648200" y="3429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Oval 286">
                <a:extLst>
                  <a:ext uri="{FF2B5EF4-FFF2-40B4-BE49-F238E27FC236}">
                    <a16:creationId xmlns:a16="http://schemas.microsoft.com/office/drawing/2014/main" id="{CB13B368-8DFE-4EF8-B8C0-A49A2E8271DB}"/>
                  </a:ext>
                </a:extLst>
              </p:cNvPr>
              <p:cNvSpPr/>
              <p:nvPr/>
            </p:nvSpPr>
            <p:spPr>
              <a:xfrm>
                <a:off x="4953000" y="3429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Oval 287">
                <a:extLst>
                  <a:ext uri="{FF2B5EF4-FFF2-40B4-BE49-F238E27FC236}">
                    <a16:creationId xmlns:a16="http://schemas.microsoft.com/office/drawing/2014/main" id="{62E0BCFD-E401-4470-A79E-8BB5C043410B}"/>
                  </a:ext>
                </a:extLst>
              </p:cNvPr>
              <p:cNvSpPr/>
              <p:nvPr/>
            </p:nvSpPr>
            <p:spPr>
              <a:xfrm>
                <a:off x="4495800" y="3657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4" name="Oval 288">
                <a:extLst>
                  <a:ext uri="{FF2B5EF4-FFF2-40B4-BE49-F238E27FC236}">
                    <a16:creationId xmlns:a16="http://schemas.microsoft.com/office/drawing/2014/main" id="{9C2BF3FD-54BD-42CD-9A08-27EE8D12722C}"/>
                  </a:ext>
                </a:extLst>
              </p:cNvPr>
              <p:cNvSpPr/>
              <p:nvPr/>
            </p:nvSpPr>
            <p:spPr>
              <a:xfrm>
                <a:off x="5257800" y="381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Oval 289">
                <a:extLst>
                  <a:ext uri="{FF2B5EF4-FFF2-40B4-BE49-F238E27FC236}">
                    <a16:creationId xmlns:a16="http://schemas.microsoft.com/office/drawing/2014/main" id="{A0CC6B6F-3C6C-4F2E-BD6E-77C0568F403E}"/>
                  </a:ext>
                </a:extLst>
              </p:cNvPr>
              <p:cNvSpPr/>
              <p:nvPr/>
            </p:nvSpPr>
            <p:spPr>
              <a:xfrm>
                <a:off x="5257800" y="685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Oval 290">
                <a:extLst>
                  <a:ext uri="{FF2B5EF4-FFF2-40B4-BE49-F238E27FC236}">
                    <a16:creationId xmlns:a16="http://schemas.microsoft.com/office/drawing/2014/main" id="{8105CFD8-3EA8-4C54-8F21-240416657FDE}"/>
                  </a:ext>
                </a:extLst>
              </p:cNvPr>
              <p:cNvSpPr/>
              <p:nvPr/>
            </p:nvSpPr>
            <p:spPr>
              <a:xfrm>
                <a:off x="5562600" y="533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107" name="Oval 291">
                <a:extLst>
                  <a:ext uri="{FF2B5EF4-FFF2-40B4-BE49-F238E27FC236}">
                    <a16:creationId xmlns:a16="http://schemas.microsoft.com/office/drawing/2014/main" id="{BDDD9A9A-CBAE-4385-A6C2-3C7F119CD742}"/>
                  </a:ext>
                </a:extLst>
              </p:cNvPr>
              <p:cNvSpPr/>
              <p:nvPr/>
            </p:nvSpPr>
            <p:spPr>
              <a:xfrm>
                <a:off x="5715000" y="304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Oval 292">
                <a:extLst>
                  <a:ext uri="{FF2B5EF4-FFF2-40B4-BE49-F238E27FC236}">
                    <a16:creationId xmlns:a16="http://schemas.microsoft.com/office/drawing/2014/main" id="{5B406712-5C6C-402E-9D06-9406979D2495}"/>
                  </a:ext>
                </a:extLst>
              </p:cNvPr>
              <p:cNvSpPr/>
              <p:nvPr/>
            </p:nvSpPr>
            <p:spPr>
              <a:xfrm>
                <a:off x="5486400" y="3810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Oval 293">
                <a:extLst>
                  <a:ext uri="{FF2B5EF4-FFF2-40B4-BE49-F238E27FC236}">
                    <a16:creationId xmlns:a16="http://schemas.microsoft.com/office/drawing/2014/main" id="{03168D15-DACC-4692-BF80-55FE1D19A346}"/>
                  </a:ext>
                </a:extLst>
              </p:cNvPr>
              <p:cNvSpPr/>
              <p:nvPr/>
            </p:nvSpPr>
            <p:spPr>
              <a:xfrm>
                <a:off x="5334000" y="10668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Oval 294">
                <a:extLst>
                  <a:ext uri="{FF2B5EF4-FFF2-40B4-BE49-F238E27FC236}">
                    <a16:creationId xmlns:a16="http://schemas.microsoft.com/office/drawing/2014/main" id="{7A28127E-40FE-43E5-8642-E6D6BE7BFCF3}"/>
                  </a:ext>
                </a:extLst>
              </p:cNvPr>
              <p:cNvSpPr/>
              <p:nvPr/>
            </p:nvSpPr>
            <p:spPr>
              <a:xfrm>
                <a:off x="5562600" y="685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Oval 295">
                <a:extLst>
                  <a:ext uri="{FF2B5EF4-FFF2-40B4-BE49-F238E27FC236}">
                    <a16:creationId xmlns:a16="http://schemas.microsoft.com/office/drawing/2014/main" id="{3FDB754A-D508-4960-8DED-D67813FCAF11}"/>
                  </a:ext>
                </a:extLst>
              </p:cNvPr>
              <p:cNvSpPr/>
              <p:nvPr/>
            </p:nvSpPr>
            <p:spPr>
              <a:xfrm>
                <a:off x="5943600" y="762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Oval 296">
                <a:extLst>
                  <a:ext uri="{FF2B5EF4-FFF2-40B4-BE49-F238E27FC236}">
                    <a16:creationId xmlns:a16="http://schemas.microsoft.com/office/drawing/2014/main" id="{32312E55-4E17-4085-AB84-9652753F6F55}"/>
                  </a:ext>
                </a:extLst>
              </p:cNvPr>
              <p:cNvSpPr/>
              <p:nvPr/>
            </p:nvSpPr>
            <p:spPr>
              <a:xfrm>
                <a:off x="6019800" y="609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Oval 297">
                <a:extLst>
                  <a:ext uri="{FF2B5EF4-FFF2-40B4-BE49-F238E27FC236}">
                    <a16:creationId xmlns:a16="http://schemas.microsoft.com/office/drawing/2014/main" id="{E030473A-9554-4266-A7EA-E3FE0F4E6EEE}"/>
                  </a:ext>
                </a:extLst>
              </p:cNvPr>
              <p:cNvSpPr/>
              <p:nvPr/>
            </p:nvSpPr>
            <p:spPr>
              <a:xfrm>
                <a:off x="5791200" y="8382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Oval 298">
                <a:extLst>
                  <a:ext uri="{FF2B5EF4-FFF2-40B4-BE49-F238E27FC236}">
                    <a16:creationId xmlns:a16="http://schemas.microsoft.com/office/drawing/2014/main" id="{D9FBA444-0E0A-4DAE-A818-B42440299842}"/>
                  </a:ext>
                </a:extLst>
              </p:cNvPr>
              <p:cNvSpPr/>
              <p:nvPr/>
            </p:nvSpPr>
            <p:spPr>
              <a:xfrm>
                <a:off x="5410200" y="1295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Oval 299">
                <a:extLst>
                  <a:ext uri="{FF2B5EF4-FFF2-40B4-BE49-F238E27FC236}">
                    <a16:creationId xmlns:a16="http://schemas.microsoft.com/office/drawing/2014/main" id="{93B1F1B1-6187-4727-A557-5E694572A06E}"/>
                  </a:ext>
                </a:extLst>
              </p:cNvPr>
              <p:cNvSpPr/>
              <p:nvPr/>
            </p:nvSpPr>
            <p:spPr>
              <a:xfrm>
                <a:off x="5791200" y="1371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Oval 300">
                <a:extLst>
                  <a:ext uri="{FF2B5EF4-FFF2-40B4-BE49-F238E27FC236}">
                    <a16:creationId xmlns:a16="http://schemas.microsoft.com/office/drawing/2014/main" id="{F30BA55E-BD13-4BE1-9494-F05E39030D81}"/>
                  </a:ext>
                </a:extLst>
              </p:cNvPr>
              <p:cNvSpPr/>
              <p:nvPr/>
            </p:nvSpPr>
            <p:spPr>
              <a:xfrm>
                <a:off x="5257800" y="1524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7" name="Oval 301">
                <a:extLst>
                  <a:ext uri="{FF2B5EF4-FFF2-40B4-BE49-F238E27FC236}">
                    <a16:creationId xmlns:a16="http://schemas.microsoft.com/office/drawing/2014/main" id="{1F8167A6-185C-4D70-A734-035E5A5AB2BA}"/>
                  </a:ext>
                </a:extLst>
              </p:cNvPr>
              <p:cNvSpPr/>
              <p:nvPr/>
            </p:nvSpPr>
            <p:spPr>
              <a:xfrm>
                <a:off x="5410200" y="1447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Oval 302">
                <a:extLst>
                  <a:ext uri="{FF2B5EF4-FFF2-40B4-BE49-F238E27FC236}">
                    <a16:creationId xmlns:a16="http://schemas.microsoft.com/office/drawing/2014/main" id="{211714C5-4021-4F06-9FD6-ADEA54EF061F}"/>
                  </a:ext>
                </a:extLst>
              </p:cNvPr>
              <p:cNvSpPr/>
              <p:nvPr/>
            </p:nvSpPr>
            <p:spPr>
              <a:xfrm>
                <a:off x="5257800" y="1752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Oval 303">
                <a:extLst>
                  <a:ext uri="{FF2B5EF4-FFF2-40B4-BE49-F238E27FC236}">
                    <a16:creationId xmlns:a16="http://schemas.microsoft.com/office/drawing/2014/main" id="{5DFD2C6E-344E-4386-817B-5EAD97E36E47}"/>
                  </a:ext>
                </a:extLst>
              </p:cNvPr>
              <p:cNvSpPr/>
              <p:nvPr/>
            </p:nvSpPr>
            <p:spPr>
              <a:xfrm>
                <a:off x="5562600" y="1600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120" name="Oval 304">
                <a:extLst>
                  <a:ext uri="{FF2B5EF4-FFF2-40B4-BE49-F238E27FC236}">
                    <a16:creationId xmlns:a16="http://schemas.microsoft.com/office/drawing/2014/main" id="{5A545F61-40D6-4C92-8C76-62F7519F4F5A}"/>
                  </a:ext>
                </a:extLst>
              </p:cNvPr>
              <p:cNvSpPr/>
              <p:nvPr/>
            </p:nvSpPr>
            <p:spPr>
              <a:xfrm>
                <a:off x="5867400" y="1371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Oval 305">
                <a:extLst>
                  <a:ext uri="{FF2B5EF4-FFF2-40B4-BE49-F238E27FC236}">
                    <a16:creationId xmlns:a16="http://schemas.microsoft.com/office/drawing/2014/main" id="{45489A4B-B4B2-4DFF-92E6-84671030E429}"/>
                  </a:ext>
                </a:extLst>
              </p:cNvPr>
              <p:cNvSpPr/>
              <p:nvPr/>
            </p:nvSpPr>
            <p:spPr>
              <a:xfrm>
                <a:off x="5486400" y="1447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Oval 306">
                <a:extLst>
                  <a:ext uri="{FF2B5EF4-FFF2-40B4-BE49-F238E27FC236}">
                    <a16:creationId xmlns:a16="http://schemas.microsoft.com/office/drawing/2014/main" id="{D5877CAB-A7E5-455A-8AC8-FAA3B4D8DC37}"/>
                  </a:ext>
                </a:extLst>
              </p:cNvPr>
              <p:cNvSpPr/>
              <p:nvPr/>
            </p:nvSpPr>
            <p:spPr>
              <a:xfrm>
                <a:off x="5257800" y="2133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Oval 307">
                <a:extLst>
                  <a:ext uri="{FF2B5EF4-FFF2-40B4-BE49-F238E27FC236}">
                    <a16:creationId xmlns:a16="http://schemas.microsoft.com/office/drawing/2014/main" id="{721079E0-A626-4175-9C2A-5D26582F44F6}"/>
                  </a:ext>
                </a:extLst>
              </p:cNvPr>
              <p:cNvSpPr/>
              <p:nvPr/>
            </p:nvSpPr>
            <p:spPr>
              <a:xfrm>
                <a:off x="5638800" y="1905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Oval 308">
                <a:extLst>
                  <a:ext uri="{FF2B5EF4-FFF2-40B4-BE49-F238E27FC236}">
                    <a16:creationId xmlns:a16="http://schemas.microsoft.com/office/drawing/2014/main" id="{42A1B847-11A0-47BF-A59D-50CAE8C33150}"/>
                  </a:ext>
                </a:extLst>
              </p:cNvPr>
              <p:cNvSpPr/>
              <p:nvPr/>
            </p:nvSpPr>
            <p:spPr>
              <a:xfrm>
                <a:off x="5943600" y="1828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Oval 309">
                <a:extLst>
                  <a:ext uri="{FF2B5EF4-FFF2-40B4-BE49-F238E27FC236}">
                    <a16:creationId xmlns:a16="http://schemas.microsoft.com/office/drawing/2014/main" id="{5E517904-2DC5-4103-833F-58ACFD13FACB}"/>
                  </a:ext>
                </a:extLst>
              </p:cNvPr>
              <p:cNvSpPr/>
              <p:nvPr/>
            </p:nvSpPr>
            <p:spPr>
              <a:xfrm>
                <a:off x="5867400" y="1676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Oval 310">
                <a:extLst>
                  <a:ext uri="{FF2B5EF4-FFF2-40B4-BE49-F238E27FC236}">
                    <a16:creationId xmlns:a16="http://schemas.microsoft.com/office/drawing/2014/main" id="{18AF7F98-ADC3-476E-B19B-78563E5D44E8}"/>
                  </a:ext>
                </a:extLst>
              </p:cNvPr>
              <p:cNvSpPr/>
              <p:nvPr/>
            </p:nvSpPr>
            <p:spPr>
              <a:xfrm>
                <a:off x="5715000" y="2057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Oval 311">
                <a:extLst>
                  <a:ext uri="{FF2B5EF4-FFF2-40B4-BE49-F238E27FC236}">
                    <a16:creationId xmlns:a16="http://schemas.microsoft.com/office/drawing/2014/main" id="{31D1CB79-19E6-4498-9E0B-EFF93519F0B8}"/>
                  </a:ext>
                </a:extLst>
              </p:cNvPr>
              <p:cNvSpPr/>
              <p:nvPr/>
            </p:nvSpPr>
            <p:spPr>
              <a:xfrm>
                <a:off x="5410200" y="2209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Oval 312">
                <a:extLst>
                  <a:ext uri="{FF2B5EF4-FFF2-40B4-BE49-F238E27FC236}">
                    <a16:creationId xmlns:a16="http://schemas.microsoft.com/office/drawing/2014/main" id="{1EE1565F-70D0-4A17-BA18-524D4E5E0CD6}"/>
                  </a:ext>
                </a:extLst>
              </p:cNvPr>
              <p:cNvSpPr/>
              <p:nvPr/>
            </p:nvSpPr>
            <p:spPr>
              <a:xfrm>
                <a:off x="5715000" y="2209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Oval 313">
                <a:extLst>
                  <a:ext uri="{FF2B5EF4-FFF2-40B4-BE49-F238E27FC236}">
                    <a16:creationId xmlns:a16="http://schemas.microsoft.com/office/drawing/2014/main" id="{30A41900-F516-4179-ADC9-65EB8F7F34FB}"/>
                  </a:ext>
                </a:extLst>
              </p:cNvPr>
              <p:cNvSpPr/>
              <p:nvPr/>
            </p:nvSpPr>
            <p:spPr>
              <a:xfrm>
                <a:off x="5257800" y="2590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0" name="Oval 314">
                <a:extLst>
                  <a:ext uri="{FF2B5EF4-FFF2-40B4-BE49-F238E27FC236}">
                    <a16:creationId xmlns:a16="http://schemas.microsoft.com/office/drawing/2014/main" id="{60A36016-DD1B-46E5-89B1-7268FBAD2936}"/>
                  </a:ext>
                </a:extLst>
              </p:cNvPr>
              <p:cNvSpPr/>
              <p:nvPr/>
            </p:nvSpPr>
            <p:spPr>
              <a:xfrm>
                <a:off x="6096000" y="304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Oval 315">
                <a:extLst>
                  <a:ext uri="{FF2B5EF4-FFF2-40B4-BE49-F238E27FC236}">
                    <a16:creationId xmlns:a16="http://schemas.microsoft.com/office/drawing/2014/main" id="{FBBC7647-1EF3-4470-ACB8-BE6B332049E3}"/>
                  </a:ext>
                </a:extLst>
              </p:cNvPr>
              <p:cNvSpPr/>
              <p:nvPr/>
            </p:nvSpPr>
            <p:spPr>
              <a:xfrm>
                <a:off x="6096000" y="609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Oval 316">
                <a:extLst>
                  <a:ext uri="{FF2B5EF4-FFF2-40B4-BE49-F238E27FC236}">
                    <a16:creationId xmlns:a16="http://schemas.microsoft.com/office/drawing/2014/main" id="{7EBCB31D-0F5F-4C8C-909E-75CCA492DED2}"/>
                  </a:ext>
                </a:extLst>
              </p:cNvPr>
              <p:cNvSpPr/>
              <p:nvPr/>
            </p:nvSpPr>
            <p:spPr>
              <a:xfrm>
                <a:off x="6400800" y="457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133" name="Oval 317">
                <a:extLst>
                  <a:ext uri="{FF2B5EF4-FFF2-40B4-BE49-F238E27FC236}">
                    <a16:creationId xmlns:a16="http://schemas.microsoft.com/office/drawing/2014/main" id="{E416CFDA-999D-42B3-BED3-C71D1D95D3ED}"/>
                  </a:ext>
                </a:extLst>
              </p:cNvPr>
              <p:cNvSpPr/>
              <p:nvPr/>
            </p:nvSpPr>
            <p:spPr>
              <a:xfrm>
                <a:off x="6553200" y="228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Oval 318">
                <a:extLst>
                  <a:ext uri="{FF2B5EF4-FFF2-40B4-BE49-F238E27FC236}">
                    <a16:creationId xmlns:a16="http://schemas.microsoft.com/office/drawing/2014/main" id="{7AC3FA0D-8FE0-44D7-81DF-D789591BEA33}"/>
                  </a:ext>
                </a:extLst>
              </p:cNvPr>
              <p:cNvSpPr/>
              <p:nvPr/>
            </p:nvSpPr>
            <p:spPr>
              <a:xfrm>
                <a:off x="6248400" y="5334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Oval 319">
                <a:extLst>
                  <a:ext uri="{FF2B5EF4-FFF2-40B4-BE49-F238E27FC236}">
                    <a16:creationId xmlns:a16="http://schemas.microsoft.com/office/drawing/2014/main" id="{070152E5-BB24-4A4A-84C9-7785A2690C9F}"/>
                  </a:ext>
                </a:extLst>
              </p:cNvPr>
              <p:cNvSpPr/>
              <p:nvPr/>
            </p:nvSpPr>
            <p:spPr>
              <a:xfrm>
                <a:off x="6096000" y="914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Oval 320">
                <a:extLst>
                  <a:ext uri="{FF2B5EF4-FFF2-40B4-BE49-F238E27FC236}">
                    <a16:creationId xmlns:a16="http://schemas.microsoft.com/office/drawing/2014/main" id="{3B6340F6-A32C-407E-9B1E-BD85ABC7C2C8}"/>
                  </a:ext>
                </a:extLst>
              </p:cNvPr>
              <p:cNvSpPr/>
              <p:nvPr/>
            </p:nvSpPr>
            <p:spPr>
              <a:xfrm>
                <a:off x="6324600" y="762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Oval 321">
                <a:extLst>
                  <a:ext uri="{FF2B5EF4-FFF2-40B4-BE49-F238E27FC236}">
                    <a16:creationId xmlns:a16="http://schemas.microsoft.com/office/drawing/2014/main" id="{DA3A02CD-DF27-4B7F-BEAA-8A0C5E6959AA}"/>
                  </a:ext>
                </a:extLst>
              </p:cNvPr>
              <p:cNvSpPr/>
              <p:nvPr/>
            </p:nvSpPr>
            <p:spPr>
              <a:xfrm>
                <a:off x="6781800" y="685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Oval 322">
                <a:extLst>
                  <a:ext uri="{FF2B5EF4-FFF2-40B4-BE49-F238E27FC236}">
                    <a16:creationId xmlns:a16="http://schemas.microsoft.com/office/drawing/2014/main" id="{B491003D-C574-4E4B-ABFF-87EDEA4DC7F1}"/>
                  </a:ext>
                </a:extLst>
              </p:cNvPr>
              <p:cNvSpPr/>
              <p:nvPr/>
            </p:nvSpPr>
            <p:spPr>
              <a:xfrm>
                <a:off x="6705600" y="533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Oval 323">
                <a:extLst>
                  <a:ext uri="{FF2B5EF4-FFF2-40B4-BE49-F238E27FC236}">
                    <a16:creationId xmlns:a16="http://schemas.microsoft.com/office/drawing/2014/main" id="{ECDE95E2-E5EE-48F1-9FC7-8BA271822117}"/>
                  </a:ext>
                </a:extLst>
              </p:cNvPr>
              <p:cNvSpPr/>
              <p:nvPr/>
            </p:nvSpPr>
            <p:spPr>
              <a:xfrm>
                <a:off x="6553200" y="990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Oval 324">
                <a:extLst>
                  <a:ext uri="{FF2B5EF4-FFF2-40B4-BE49-F238E27FC236}">
                    <a16:creationId xmlns:a16="http://schemas.microsoft.com/office/drawing/2014/main" id="{DCF14F2B-3E0F-4842-95B0-D7BFC1AC11BA}"/>
                  </a:ext>
                </a:extLst>
              </p:cNvPr>
              <p:cNvSpPr/>
              <p:nvPr/>
            </p:nvSpPr>
            <p:spPr>
              <a:xfrm>
                <a:off x="6248400" y="1219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Oval 325">
                <a:extLst>
                  <a:ext uri="{FF2B5EF4-FFF2-40B4-BE49-F238E27FC236}">
                    <a16:creationId xmlns:a16="http://schemas.microsoft.com/office/drawing/2014/main" id="{EBC8F75E-9F15-47E8-978F-8891DE8F77C1}"/>
                  </a:ext>
                </a:extLst>
              </p:cNvPr>
              <p:cNvSpPr/>
              <p:nvPr/>
            </p:nvSpPr>
            <p:spPr>
              <a:xfrm>
                <a:off x="6553200" y="1219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Oval 326">
                <a:extLst>
                  <a:ext uri="{FF2B5EF4-FFF2-40B4-BE49-F238E27FC236}">
                    <a16:creationId xmlns:a16="http://schemas.microsoft.com/office/drawing/2014/main" id="{D69CB0F6-C8AA-4C0A-8E3A-09E0A455FF0D}"/>
                  </a:ext>
                </a:extLst>
              </p:cNvPr>
              <p:cNvSpPr/>
              <p:nvPr/>
            </p:nvSpPr>
            <p:spPr>
              <a:xfrm>
                <a:off x="6096000" y="1447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3" name="Oval 327">
                <a:extLst>
                  <a:ext uri="{FF2B5EF4-FFF2-40B4-BE49-F238E27FC236}">
                    <a16:creationId xmlns:a16="http://schemas.microsoft.com/office/drawing/2014/main" id="{0CD33A03-3E65-4274-8B5F-5B3C9D029005}"/>
                  </a:ext>
                </a:extLst>
              </p:cNvPr>
              <p:cNvSpPr/>
              <p:nvPr/>
            </p:nvSpPr>
            <p:spPr>
              <a:xfrm>
                <a:off x="6096000" y="1447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Oval 328">
                <a:extLst>
                  <a:ext uri="{FF2B5EF4-FFF2-40B4-BE49-F238E27FC236}">
                    <a16:creationId xmlns:a16="http://schemas.microsoft.com/office/drawing/2014/main" id="{2967FD08-06DE-4995-A2CB-063595EB4AC4}"/>
                  </a:ext>
                </a:extLst>
              </p:cNvPr>
              <p:cNvSpPr/>
              <p:nvPr/>
            </p:nvSpPr>
            <p:spPr>
              <a:xfrm>
                <a:off x="6096000" y="1752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Oval 329">
                <a:extLst>
                  <a:ext uri="{FF2B5EF4-FFF2-40B4-BE49-F238E27FC236}">
                    <a16:creationId xmlns:a16="http://schemas.microsoft.com/office/drawing/2014/main" id="{42B7D0D5-13BC-4DFB-A566-16E7055DCD7F}"/>
                  </a:ext>
                </a:extLst>
              </p:cNvPr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146" name="Oval 330">
                <a:extLst>
                  <a:ext uri="{FF2B5EF4-FFF2-40B4-BE49-F238E27FC236}">
                    <a16:creationId xmlns:a16="http://schemas.microsoft.com/office/drawing/2014/main" id="{B215299C-21D5-49E0-97AC-F51ED6AA9ECF}"/>
                  </a:ext>
                </a:extLst>
              </p:cNvPr>
              <p:cNvSpPr/>
              <p:nvPr/>
            </p:nvSpPr>
            <p:spPr>
              <a:xfrm>
                <a:off x="6553200" y="1371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Oval 331">
                <a:extLst>
                  <a:ext uri="{FF2B5EF4-FFF2-40B4-BE49-F238E27FC236}">
                    <a16:creationId xmlns:a16="http://schemas.microsoft.com/office/drawing/2014/main" id="{A28DAC6D-8AB0-4319-A85E-90206BB77D99}"/>
                  </a:ext>
                </a:extLst>
              </p:cNvPr>
              <p:cNvSpPr/>
              <p:nvPr/>
            </p:nvSpPr>
            <p:spPr>
              <a:xfrm>
                <a:off x="6477000" y="14478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Oval 332">
                <a:extLst>
                  <a:ext uri="{FF2B5EF4-FFF2-40B4-BE49-F238E27FC236}">
                    <a16:creationId xmlns:a16="http://schemas.microsoft.com/office/drawing/2014/main" id="{C0A02DB1-7232-4FC3-B006-9DF2A50F1D91}"/>
                  </a:ext>
                </a:extLst>
              </p:cNvPr>
              <p:cNvSpPr/>
              <p:nvPr/>
            </p:nvSpPr>
            <p:spPr>
              <a:xfrm>
                <a:off x="6248400" y="2057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Oval 333">
                <a:extLst>
                  <a:ext uri="{FF2B5EF4-FFF2-40B4-BE49-F238E27FC236}">
                    <a16:creationId xmlns:a16="http://schemas.microsoft.com/office/drawing/2014/main" id="{D9BFF336-E61F-4639-8E2F-EBD10F8F59FA}"/>
                  </a:ext>
                </a:extLst>
              </p:cNvPr>
              <p:cNvSpPr/>
              <p:nvPr/>
            </p:nvSpPr>
            <p:spPr>
              <a:xfrm>
                <a:off x="6324600" y="1905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Oval 334">
                <a:extLst>
                  <a:ext uri="{FF2B5EF4-FFF2-40B4-BE49-F238E27FC236}">
                    <a16:creationId xmlns:a16="http://schemas.microsoft.com/office/drawing/2014/main" id="{6B76CB24-1DE5-4F43-9CCC-75E3558EA873}"/>
                  </a:ext>
                </a:extLst>
              </p:cNvPr>
              <p:cNvSpPr/>
              <p:nvPr/>
            </p:nvSpPr>
            <p:spPr>
              <a:xfrm>
                <a:off x="6781800" y="1828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Oval 335">
                <a:extLst>
                  <a:ext uri="{FF2B5EF4-FFF2-40B4-BE49-F238E27FC236}">
                    <a16:creationId xmlns:a16="http://schemas.microsoft.com/office/drawing/2014/main" id="{05B5F2B2-990A-470B-8E84-9DB49D379398}"/>
                  </a:ext>
                </a:extLst>
              </p:cNvPr>
              <p:cNvSpPr/>
              <p:nvPr/>
            </p:nvSpPr>
            <p:spPr>
              <a:xfrm>
                <a:off x="6705600" y="1676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Oval 336">
                <a:extLst>
                  <a:ext uri="{FF2B5EF4-FFF2-40B4-BE49-F238E27FC236}">
                    <a16:creationId xmlns:a16="http://schemas.microsoft.com/office/drawing/2014/main" id="{3C8C7475-1FBE-4A40-9ABD-BEA29E71CE48}"/>
                  </a:ext>
                </a:extLst>
              </p:cNvPr>
              <p:cNvSpPr/>
              <p:nvPr/>
            </p:nvSpPr>
            <p:spPr>
              <a:xfrm>
                <a:off x="6629400" y="2057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Oval 337">
                <a:extLst>
                  <a:ext uri="{FF2B5EF4-FFF2-40B4-BE49-F238E27FC236}">
                    <a16:creationId xmlns:a16="http://schemas.microsoft.com/office/drawing/2014/main" id="{821D1268-C574-4512-BCBA-486C1B188B11}"/>
                  </a:ext>
                </a:extLst>
              </p:cNvPr>
              <p:cNvSpPr/>
              <p:nvPr/>
            </p:nvSpPr>
            <p:spPr>
              <a:xfrm>
                <a:off x="6324600" y="24384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Oval 338">
                <a:extLst>
                  <a:ext uri="{FF2B5EF4-FFF2-40B4-BE49-F238E27FC236}">
                    <a16:creationId xmlns:a16="http://schemas.microsoft.com/office/drawing/2014/main" id="{A434355C-04BF-4E81-B3F4-742DB52818A9}"/>
                  </a:ext>
                </a:extLst>
              </p:cNvPr>
              <p:cNvSpPr/>
              <p:nvPr/>
            </p:nvSpPr>
            <p:spPr>
              <a:xfrm>
                <a:off x="6553200" y="2362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Oval 339">
                <a:extLst>
                  <a:ext uri="{FF2B5EF4-FFF2-40B4-BE49-F238E27FC236}">
                    <a16:creationId xmlns:a16="http://schemas.microsoft.com/office/drawing/2014/main" id="{68CB1514-B336-4A9B-B20B-C78D2D71A4E8}"/>
                  </a:ext>
                </a:extLst>
              </p:cNvPr>
              <p:cNvSpPr/>
              <p:nvPr/>
            </p:nvSpPr>
            <p:spPr>
              <a:xfrm>
                <a:off x="6096000" y="2590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6" name="Oval 340">
                <a:extLst>
                  <a:ext uri="{FF2B5EF4-FFF2-40B4-BE49-F238E27FC236}">
                    <a16:creationId xmlns:a16="http://schemas.microsoft.com/office/drawing/2014/main" id="{79D3C86A-8F22-4118-A70E-7DE4AFEE7F33}"/>
                  </a:ext>
                </a:extLst>
              </p:cNvPr>
              <p:cNvSpPr/>
              <p:nvPr/>
            </p:nvSpPr>
            <p:spPr>
              <a:xfrm>
                <a:off x="5257800" y="2667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Oval 341">
                <a:extLst>
                  <a:ext uri="{FF2B5EF4-FFF2-40B4-BE49-F238E27FC236}">
                    <a16:creationId xmlns:a16="http://schemas.microsoft.com/office/drawing/2014/main" id="{4A1BD226-E8C5-4CAA-A5A4-40429E44D8EE}"/>
                  </a:ext>
                </a:extLst>
              </p:cNvPr>
              <p:cNvSpPr/>
              <p:nvPr/>
            </p:nvSpPr>
            <p:spPr>
              <a:xfrm>
                <a:off x="5334000" y="30480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Oval 342">
                <a:extLst>
                  <a:ext uri="{FF2B5EF4-FFF2-40B4-BE49-F238E27FC236}">
                    <a16:creationId xmlns:a16="http://schemas.microsoft.com/office/drawing/2014/main" id="{0FEBA4CF-8264-4F2F-8721-D91FE7216983}"/>
                  </a:ext>
                </a:extLst>
              </p:cNvPr>
              <p:cNvSpPr/>
              <p:nvPr/>
            </p:nvSpPr>
            <p:spPr>
              <a:xfrm>
                <a:off x="5562600" y="2819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159" name="Oval 343">
                <a:extLst>
                  <a:ext uri="{FF2B5EF4-FFF2-40B4-BE49-F238E27FC236}">
                    <a16:creationId xmlns:a16="http://schemas.microsoft.com/office/drawing/2014/main" id="{E64143AA-0D52-4A61-8AFA-177493F52A5D}"/>
                  </a:ext>
                </a:extLst>
              </p:cNvPr>
              <p:cNvSpPr/>
              <p:nvPr/>
            </p:nvSpPr>
            <p:spPr>
              <a:xfrm>
                <a:off x="5791200" y="2590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Oval 344">
                <a:extLst>
                  <a:ext uri="{FF2B5EF4-FFF2-40B4-BE49-F238E27FC236}">
                    <a16:creationId xmlns:a16="http://schemas.microsoft.com/office/drawing/2014/main" id="{3701B51D-9352-43BF-A7A1-B632EE597E24}"/>
                  </a:ext>
                </a:extLst>
              </p:cNvPr>
              <p:cNvSpPr/>
              <p:nvPr/>
            </p:nvSpPr>
            <p:spPr>
              <a:xfrm>
                <a:off x="5486400" y="26670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Oval 345">
                <a:extLst>
                  <a:ext uri="{FF2B5EF4-FFF2-40B4-BE49-F238E27FC236}">
                    <a16:creationId xmlns:a16="http://schemas.microsoft.com/office/drawing/2014/main" id="{48403B95-2932-4AC6-A48A-F0ED573B93D7}"/>
                  </a:ext>
                </a:extLst>
              </p:cNvPr>
              <p:cNvSpPr/>
              <p:nvPr/>
            </p:nvSpPr>
            <p:spPr>
              <a:xfrm>
                <a:off x="5257800" y="3276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Oval 346">
                <a:extLst>
                  <a:ext uri="{FF2B5EF4-FFF2-40B4-BE49-F238E27FC236}">
                    <a16:creationId xmlns:a16="http://schemas.microsoft.com/office/drawing/2014/main" id="{C43FB8EF-B587-45FE-9325-A1E19AC2E2F0}"/>
                  </a:ext>
                </a:extLst>
              </p:cNvPr>
              <p:cNvSpPr/>
              <p:nvPr/>
            </p:nvSpPr>
            <p:spPr>
              <a:xfrm>
                <a:off x="5486400" y="3124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Oval 347">
                <a:extLst>
                  <a:ext uri="{FF2B5EF4-FFF2-40B4-BE49-F238E27FC236}">
                    <a16:creationId xmlns:a16="http://schemas.microsoft.com/office/drawing/2014/main" id="{BB7027DF-9689-4DC0-BCF7-5881D11784D9}"/>
                  </a:ext>
                </a:extLst>
              </p:cNvPr>
              <p:cNvSpPr/>
              <p:nvPr/>
            </p:nvSpPr>
            <p:spPr>
              <a:xfrm>
                <a:off x="5943600" y="3048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Oval 348">
                <a:extLst>
                  <a:ext uri="{FF2B5EF4-FFF2-40B4-BE49-F238E27FC236}">
                    <a16:creationId xmlns:a16="http://schemas.microsoft.com/office/drawing/2014/main" id="{0CDDF72A-0AB1-4577-B1E1-922E500FA27B}"/>
                  </a:ext>
                </a:extLst>
              </p:cNvPr>
              <p:cNvSpPr/>
              <p:nvPr/>
            </p:nvSpPr>
            <p:spPr>
              <a:xfrm>
                <a:off x="5867400" y="2895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Oval 349">
                <a:extLst>
                  <a:ext uri="{FF2B5EF4-FFF2-40B4-BE49-F238E27FC236}">
                    <a16:creationId xmlns:a16="http://schemas.microsoft.com/office/drawing/2014/main" id="{FE467934-B4ED-4B62-870E-8C3E095AEE9F}"/>
                  </a:ext>
                </a:extLst>
              </p:cNvPr>
              <p:cNvSpPr/>
              <p:nvPr/>
            </p:nvSpPr>
            <p:spPr>
              <a:xfrm>
                <a:off x="5715000" y="3276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Oval 350">
                <a:extLst>
                  <a:ext uri="{FF2B5EF4-FFF2-40B4-BE49-F238E27FC236}">
                    <a16:creationId xmlns:a16="http://schemas.microsoft.com/office/drawing/2014/main" id="{1C0DB35E-BABE-423C-BE08-D39AFA8068FF}"/>
                  </a:ext>
                </a:extLst>
              </p:cNvPr>
              <p:cNvSpPr/>
              <p:nvPr/>
            </p:nvSpPr>
            <p:spPr>
              <a:xfrm>
                <a:off x="5410200" y="3581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Oval 351">
                <a:extLst>
                  <a:ext uri="{FF2B5EF4-FFF2-40B4-BE49-F238E27FC236}">
                    <a16:creationId xmlns:a16="http://schemas.microsoft.com/office/drawing/2014/main" id="{2B30BC36-7C5E-4CE9-9658-07BCB856C13E}"/>
                  </a:ext>
                </a:extLst>
              </p:cNvPr>
              <p:cNvSpPr/>
              <p:nvPr/>
            </p:nvSpPr>
            <p:spPr>
              <a:xfrm>
                <a:off x="5791200" y="3657600"/>
                <a:ext cx="3048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Oval 352">
                <a:extLst>
                  <a:ext uri="{FF2B5EF4-FFF2-40B4-BE49-F238E27FC236}">
                    <a16:creationId xmlns:a16="http://schemas.microsoft.com/office/drawing/2014/main" id="{38224AE8-E4FD-4B9F-A95E-F4F19BB67212}"/>
                  </a:ext>
                </a:extLst>
              </p:cNvPr>
              <p:cNvSpPr/>
              <p:nvPr/>
            </p:nvSpPr>
            <p:spPr>
              <a:xfrm>
                <a:off x="5257800" y="3810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9" name="Oval 353">
                <a:extLst>
                  <a:ext uri="{FF2B5EF4-FFF2-40B4-BE49-F238E27FC236}">
                    <a16:creationId xmlns:a16="http://schemas.microsoft.com/office/drawing/2014/main" id="{631D9473-937A-494A-911E-29BD3E446B3F}"/>
                  </a:ext>
                </a:extLst>
              </p:cNvPr>
              <p:cNvSpPr/>
              <p:nvPr/>
            </p:nvSpPr>
            <p:spPr>
              <a:xfrm>
                <a:off x="6172200" y="2514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Oval 354">
                <a:extLst>
                  <a:ext uri="{FF2B5EF4-FFF2-40B4-BE49-F238E27FC236}">
                    <a16:creationId xmlns:a16="http://schemas.microsoft.com/office/drawing/2014/main" id="{9219ED84-9ADC-45C7-B30E-371EDB1FAC99}"/>
                  </a:ext>
                </a:extLst>
              </p:cNvPr>
              <p:cNvSpPr/>
              <p:nvPr/>
            </p:nvSpPr>
            <p:spPr>
              <a:xfrm>
                <a:off x="6172200" y="26670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Oval 355">
                <a:extLst>
                  <a:ext uri="{FF2B5EF4-FFF2-40B4-BE49-F238E27FC236}">
                    <a16:creationId xmlns:a16="http://schemas.microsoft.com/office/drawing/2014/main" id="{8F4C68B3-92F8-45F1-80E2-652BF275505F}"/>
                  </a:ext>
                </a:extLst>
              </p:cNvPr>
              <p:cNvSpPr/>
              <p:nvPr/>
            </p:nvSpPr>
            <p:spPr>
              <a:xfrm>
                <a:off x="6477000" y="2667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172" name="Oval 356">
                <a:extLst>
                  <a:ext uri="{FF2B5EF4-FFF2-40B4-BE49-F238E27FC236}">
                    <a16:creationId xmlns:a16="http://schemas.microsoft.com/office/drawing/2014/main" id="{0702E376-9BCD-4344-AB49-FAEDE88F5F0A}"/>
                  </a:ext>
                </a:extLst>
              </p:cNvPr>
              <p:cNvSpPr/>
              <p:nvPr/>
            </p:nvSpPr>
            <p:spPr>
              <a:xfrm>
                <a:off x="6705600" y="24384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Oval 357">
                <a:extLst>
                  <a:ext uri="{FF2B5EF4-FFF2-40B4-BE49-F238E27FC236}">
                    <a16:creationId xmlns:a16="http://schemas.microsoft.com/office/drawing/2014/main" id="{D80A8BF4-791D-450B-AA1A-EC8853DEA82B}"/>
                  </a:ext>
                </a:extLst>
              </p:cNvPr>
              <p:cNvSpPr/>
              <p:nvPr/>
            </p:nvSpPr>
            <p:spPr>
              <a:xfrm>
                <a:off x="6324600" y="2667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Oval 358">
                <a:extLst>
                  <a:ext uri="{FF2B5EF4-FFF2-40B4-BE49-F238E27FC236}">
                    <a16:creationId xmlns:a16="http://schemas.microsoft.com/office/drawing/2014/main" id="{B9EFA648-C8F4-4669-AD3B-DA0E5E1256A5}"/>
                  </a:ext>
                </a:extLst>
              </p:cNvPr>
              <p:cNvSpPr/>
              <p:nvPr/>
            </p:nvSpPr>
            <p:spPr>
              <a:xfrm>
                <a:off x="6172200" y="3124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Oval 359">
                <a:extLst>
                  <a:ext uri="{FF2B5EF4-FFF2-40B4-BE49-F238E27FC236}">
                    <a16:creationId xmlns:a16="http://schemas.microsoft.com/office/drawing/2014/main" id="{D3A5D253-04F8-4D07-966B-D5377EE74D50}"/>
                  </a:ext>
                </a:extLst>
              </p:cNvPr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Oval 360">
                <a:extLst>
                  <a:ext uri="{FF2B5EF4-FFF2-40B4-BE49-F238E27FC236}">
                    <a16:creationId xmlns:a16="http://schemas.microsoft.com/office/drawing/2014/main" id="{21CC5975-F583-42BA-9422-49317586B42E}"/>
                  </a:ext>
                </a:extLst>
              </p:cNvPr>
              <p:cNvSpPr/>
              <p:nvPr/>
            </p:nvSpPr>
            <p:spPr>
              <a:xfrm>
                <a:off x="6858000" y="2895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Oval 361">
                <a:extLst>
                  <a:ext uri="{FF2B5EF4-FFF2-40B4-BE49-F238E27FC236}">
                    <a16:creationId xmlns:a16="http://schemas.microsoft.com/office/drawing/2014/main" id="{D597A561-FC6B-4815-B726-C2AD7AFB120F}"/>
                  </a:ext>
                </a:extLst>
              </p:cNvPr>
              <p:cNvSpPr/>
              <p:nvPr/>
            </p:nvSpPr>
            <p:spPr>
              <a:xfrm>
                <a:off x="6781800" y="2743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Oval 362">
                <a:extLst>
                  <a:ext uri="{FF2B5EF4-FFF2-40B4-BE49-F238E27FC236}">
                    <a16:creationId xmlns:a16="http://schemas.microsoft.com/office/drawing/2014/main" id="{9B431D2E-FCE0-4378-9EE3-0932375AA5E8}"/>
                  </a:ext>
                </a:extLst>
              </p:cNvPr>
              <p:cNvSpPr/>
              <p:nvPr/>
            </p:nvSpPr>
            <p:spPr>
              <a:xfrm>
                <a:off x="6629400" y="31242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Oval 363">
                <a:extLst>
                  <a:ext uri="{FF2B5EF4-FFF2-40B4-BE49-F238E27FC236}">
                    <a16:creationId xmlns:a16="http://schemas.microsoft.com/office/drawing/2014/main" id="{407BF599-9C88-4D60-B873-C1D89B965525}"/>
                  </a:ext>
                </a:extLst>
              </p:cNvPr>
              <p:cNvSpPr/>
              <p:nvPr/>
            </p:nvSpPr>
            <p:spPr>
              <a:xfrm>
                <a:off x="6324600" y="3429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Oval 364">
                <a:extLst>
                  <a:ext uri="{FF2B5EF4-FFF2-40B4-BE49-F238E27FC236}">
                    <a16:creationId xmlns:a16="http://schemas.microsoft.com/office/drawing/2014/main" id="{1DB08D5F-3FA1-4E4A-A546-D74D7DBD2A90}"/>
                  </a:ext>
                </a:extLst>
              </p:cNvPr>
              <p:cNvSpPr/>
              <p:nvPr/>
            </p:nvSpPr>
            <p:spPr>
              <a:xfrm>
                <a:off x="6629400" y="34290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Oval 365">
                <a:extLst>
                  <a:ext uri="{FF2B5EF4-FFF2-40B4-BE49-F238E27FC236}">
                    <a16:creationId xmlns:a16="http://schemas.microsoft.com/office/drawing/2014/main" id="{142703AF-D79A-4268-9C54-5F83F4A2E8E6}"/>
                  </a:ext>
                </a:extLst>
              </p:cNvPr>
              <p:cNvSpPr/>
              <p:nvPr/>
            </p:nvSpPr>
            <p:spPr>
              <a:xfrm>
                <a:off x="6172200" y="3657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D4DEFF"/>
                  </a:gs>
                  <a:gs pos="72000">
                    <a:schemeClr val="tx1">
                      <a:lumMod val="85000"/>
                      <a:lumOff val="15000"/>
                    </a:schemeClr>
                  </a:gs>
                  <a:gs pos="100000">
                    <a:srgbClr val="96AB9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cxnSp>
          <p:nvCxnSpPr>
            <p:cNvPr id="18" name="Straight Connector 202">
              <a:extLst>
                <a:ext uri="{FF2B5EF4-FFF2-40B4-BE49-F238E27FC236}">
                  <a16:creationId xmlns:a16="http://schemas.microsoft.com/office/drawing/2014/main" id="{FB12AB6D-F169-46F1-BD0E-46E8ECE709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3600" y="2057400"/>
              <a:ext cx="1981200" cy="1588"/>
            </a:xfrm>
            <a:prstGeom prst="line">
              <a:avLst/>
            </a:prstGeom>
            <a:noFill/>
            <a:ln w="25400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03">
              <a:extLst>
                <a:ext uri="{FF2B5EF4-FFF2-40B4-BE49-F238E27FC236}">
                  <a16:creationId xmlns:a16="http://schemas.microsoft.com/office/drawing/2014/main" id="{7C1CA7F0-84AB-4A7F-BE52-D1AC30E1B6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114800" y="1600200"/>
              <a:ext cx="1676400" cy="457200"/>
            </a:xfrm>
            <a:prstGeom prst="line">
              <a:avLst/>
            </a:prstGeom>
            <a:noFill/>
            <a:ln w="25400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204">
              <a:extLst>
                <a:ext uri="{FF2B5EF4-FFF2-40B4-BE49-F238E27FC236}">
                  <a16:creationId xmlns:a16="http://schemas.microsoft.com/office/drawing/2014/main" id="{E140359A-A1AA-4E1F-8218-C0900491B2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91200" y="1600200"/>
              <a:ext cx="1295400" cy="228600"/>
            </a:xfrm>
            <a:prstGeom prst="line">
              <a:avLst/>
            </a:prstGeom>
            <a:noFill/>
            <a:ln w="25400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5">
              <a:extLst>
                <a:ext uri="{FF2B5EF4-FFF2-40B4-BE49-F238E27FC236}">
                  <a16:creationId xmlns:a16="http://schemas.microsoft.com/office/drawing/2014/main" id="{CD0F0619-435E-4A97-A118-CAC5F650DC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086600" y="1143000"/>
              <a:ext cx="1524000" cy="685800"/>
            </a:xfrm>
            <a:prstGeom prst="line">
              <a:avLst/>
            </a:prstGeom>
            <a:noFill/>
            <a:ln w="38100" algn="ctr">
              <a:solidFill>
                <a:srgbClr val="FF99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206">
              <a:extLst>
                <a:ext uri="{FF2B5EF4-FFF2-40B4-BE49-F238E27FC236}">
                  <a16:creationId xmlns:a16="http://schemas.microsoft.com/office/drawing/2014/main" id="{EBE5A1C0-452A-4345-94F8-730E38578F40}"/>
                </a:ext>
              </a:extLst>
            </p:cNvPr>
            <p:cNvSpPr/>
            <p:nvPr/>
          </p:nvSpPr>
          <p:spPr>
            <a:xfrm>
              <a:off x="3173360" y="1524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3" name="Straight Connector 207">
              <a:extLst>
                <a:ext uri="{FF2B5EF4-FFF2-40B4-BE49-F238E27FC236}">
                  <a16:creationId xmlns:a16="http://schemas.microsoft.com/office/drawing/2014/main" id="{6B23470A-4296-49FE-83FF-16DA439776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009899" y="723901"/>
              <a:ext cx="1371600" cy="685798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08">
              <a:extLst>
                <a:ext uri="{FF2B5EF4-FFF2-40B4-BE49-F238E27FC236}">
                  <a16:creationId xmlns:a16="http://schemas.microsoft.com/office/drawing/2014/main" id="{A097A0E2-C610-4301-AE73-8C80D8BCCE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467099" y="2171700"/>
              <a:ext cx="990600" cy="152400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09">
              <a:extLst>
                <a:ext uri="{FF2B5EF4-FFF2-40B4-BE49-F238E27FC236}">
                  <a16:creationId xmlns:a16="http://schemas.microsoft.com/office/drawing/2014/main" id="{646B548B-FF9A-4B26-99BC-C1286761D2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124199" y="2819400"/>
              <a:ext cx="838200" cy="685800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8" name="TextBox 532">
            <a:extLst>
              <a:ext uri="{FF2B5EF4-FFF2-40B4-BE49-F238E27FC236}">
                <a16:creationId xmlns:a16="http://schemas.microsoft.com/office/drawing/2014/main" id="{F7BA8E02-1393-4C38-BFCF-69D8295C0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1819836"/>
            <a:ext cx="38862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ru-RU" dirty="0">
                <a:cs typeface="Arial" panose="020B0604020202020204" pitchFamily="34" charset="0"/>
              </a:rPr>
              <a:t>Large scattering probability</a:t>
            </a:r>
            <a:endParaRPr lang="ru-RU" altLang="ru-RU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ru-RU" dirty="0">
                <a:cs typeface="Arial" panose="020B0604020202020204" pitchFamily="34" charset="0"/>
              </a:rPr>
              <a:t>Large scattering angle</a:t>
            </a:r>
            <a:endParaRPr lang="ru-RU" altLang="ru-RU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ru-RU" dirty="0">
                <a:cs typeface="Arial" panose="020B0604020202020204" pitchFamily="34" charset="0"/>
              </a:rPr>
              <a:t>Small penetration</a:t>
            </a:r>
            <a:endParaRPr lang="ru-RU" altLang="ru-RU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ru-RU" altLang="ru-RU" dirty="0">
              <a:cs typeface="Arial" panose="020B0604020202020204" pitchFamily="34" charset="0"/>
            </a:endParaRPr>
          </a:p>
          <a:p>
            <a:r>
              <a:rPr lang="en-US" altLang="ru-RU" b="1" dirty="0">
                <a:solidFill>
                  <a:srgbClr val="0000FF"/>
                </a:solidFill>
                <a:cs typeface="Arial" panose="020B0604020202020204" pitchFamily="34" charset="0"/>
              </a:rPr>
              <a:t>Possible to have an efficient reflector </a:t>
            </a:r>
            <a:r>
              <a:rPr lang="ru-RU" altLang="ru-RU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ru-RU" b="1" dirty="0">
                <a:solidFill>
                  <a:srgbClr val="FF0000"/>
                </a:solidFill>
                <a:cs typeface="Arial" panose="020B0604020202020204" pitchFamily="34" charset="0"/>
              </a:rPr>
              <a:t>at any incident angle</a:t>
            </a:r>
            <a:endParaRPr lang="ru-RU" altLang="ru-RU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ru-RU" altLang="ru-RU" dirty="0">
                <a:cs typeface="Arial" panose="020B0604020202020204" pitchFamily="34" charset="0"/>
              </a:rPr>
              <a:t> </a:t>
            </a:r>
            <a:endParaRPr lang="en-US" altLang="ru-RU" sz="1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TextBox 533">
            <a:extLst>
              <a:ext uri="{FF2B5EF4-FFF2-40B4-BE49-F238E27FC236}">
                <a16:creationId xmlns:a16="http://schemas.microsoft.com/office/drawing/2014/main" id="{A7D70F2D-1DD5-4606-9DD6-A6217250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4477363"/>
            <a:ext cx="3987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ru-RU" dirty="0"/>
              <a:t>Small scattering probability</a:t>
            </a:r>
            <a:endParaRPr lang="ru-RU" altLang="ru-RU" dirty="0"/>
          </a:p>
          <a:p>
            <a:pPr>
              <a:buFontTx/>
              <a:buChar char="•"/>
            </a:pPr>
            <a:r>
              <a:rPr lang="en-US" altLang="ru-RU" dirty="0"/>
              <a:t>Small scattering angle</a:t>
            </a:r>
            <a:endParaRPr lang="ru-RU" altLang="ru-RU" dirty="0"/>
          </a:p>
          <a:p>
            <a:pPr>
              <a:buFontTx/>
              <a:buChar char="•"/>
            </a:pPr>
            <a:r>
              <a:rPr lang="en-US" altLang="ru-RU" dirty="0"/>
              <a:t>Deep penetration</a:t>
            </a:r>
            <a:endParaRPr lang="ru-RU" altLang="ru-RU" dirty="0"/>
          </a:p>
          <a:p>
            <a:endParaRPr lang="ru-RU" altLang="ru-RU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ru-RU" b="1" dirty="0">
                <a:solidFill>
                  <a:srgbClr val="0000FF"/>
                </a:solidFill>
              </a:rPr>
              <a:t>Possible to have  an efficient  reflector</a:t>
            </a:r>
            <a:r>
              <a:rPr lang="en-US" altLang="ru-RU" dirty="0"/>
              <a:t> </a:t>
            </a:r>
            <a:r>
              <a:rPr lang="en-US" altLang="ru-RU" b="1" dirty="0">
                <a:solidFill>
                  <a:srgbClr val="FF0000"/>
                </a:solidFill>
              </a:rPr>
              <a:t>only at </a:t>
            </a:r>
            <a:r>
              <a:rPr lang="en-US" altLang="ru-RU" b="1" dirty="0">
                <a:solidFill>
                  <a:srgbClr val="FF0000"/>
                </a:solidFill>
                <a:highlight>
                  <a:srgbClr val="FFFF00"/>
                </a:highlight>
              </a:rPr>
              <a:t>gliding </a:t>
            </a:r>
            <a:r>
              <a:rPr lang="en-US" altLang="ru-RU" b="1" dirty="0">
                <a:solidFill>
                  <a:srgbClr val="FF0000"/>
                </a:solidFill>
              </a:rPr>
              <a:t>angle of neutron incidence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grpSp>
        <p:nvGrpSpPr>
          <p:cNvPr id="340" name="Group 536">
            <a:extLst>
              <a:ext uri="{FF2B5EF4-FFF2-40B4-BE49-F238E27FC236}">
                <a16:creationId xmlns:a16="http://schemas.microsoft.com/office/drawing/2014/main" id="{FFF1239F-182C-4800-A00E-6EAE52DBE30F}"/>
              </a:ext>
            </a:extLst>
          </p:cNvPr>
          <p:cNvGrpSpPr>
            <a:grpSpLocks/>
          </p:cNvGrpSpPr>
          <p:nvPr/>
        </p:nvGrpSpPr>
        <p:grpSpPr bwMode="auto">
          <a:xfrm>
            <a:off x="763588" y="1603936"/>
            <a:ext cx="4340225" cy="2535237"/>
            <a:chOff x="533400" y="1524000"/>
            <a:chExt cx="4340352" cy="2535936"/>
          </a:xfrm>
        </p:grpSpPr>
        <p:grpSp>
          <p:nvGrpSpPr>
            <p:cNvPr id="341" name="Group 196">
              <a:extLst>
                <a:ext uri="{FF2B5EF4-FFF2-40B4-BE49-F238E27FC236}">
                  <a16:creationId xmlns:a16="http://schemas.microsoft.com/office/drawing/2014/main" id="{17CAAFF7-F358-490E-82C7-9A70CD6053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3400" y="1524000"/>
              <a:ext cx="4340352" cy="2535936"/>
              <a:chOff x="457200" y="228600"/>
              <a:chExt cx="6781800" cy="3962400"/>
            </a:xfrm>
          </p:grpSpPr>
          <p:sp>
            <p:nvSpPr>
              <p:cNvPr id="344" name="Oval 81">
                <a:extLst>
                  <a:ext uri="{FF2B5EF4-FFF2-40B4-BE49-F238E27FC236}">
                    <a16:creationId xmlns:a16="http://schemas.microsoft.com/office/drawing/2014/main" id="{2984AEB3-8C44-4EEF-97F8-2BD03E10976D}"/>
                  </a:ext>
                </a:extLst>
              </p:cNvPr>
              <p:cNvSpPr/>
              <p:nvPr/>
            </p:nvSpPr>
            <p:spPr>
              <a:xfrm>
                <a:off x="457200" y="1295400"/>
                <a:ext cx="609600" cy="609600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45" name="Group 174">
                <a:extLst>
                  <a:ext uri="{FF2B5EF4-FFF2-40B4-BE49-F238E27FC236}">
                    <a16:creationId xmlns:a16="http://schemas.microsoft.com/office/drawing/2014/main" id="{0DA6C51D-8586-4319-B483-AD2B982ECF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1400" y="228600"/>
                <a:ext cx="3657600" cy="3962400"/>
                <a:chOff x="3581400" y="228600"/>
                <a:chExt cx="3657600" cy="3962400"/>
              </a:xfrm>
            </p:grpSpPr>
            <p:sp>
              <p:nvSpPr>
                <p:cNvPr id="355" name="Oval 3">
                  <a:extLst>
                    <a:ext uri="{FF2B5EF4-FFF2-40B4-BE49-F238E27FC236}">
                      <a16:creationId xmlns:a16="http://schemas.microsoft.com/office/drawing/2014/main" id="{C9C74E2C-1304-4D48-9AB7-6D3BEEE0EC8F}"/>
                    </a:ext>
                  </a:extLst>
                </p:cNvPr>
                <p:cNvSpPr/>
                <p:nvPr/>
              </p:nvSpPr>
              <p:spPr>
                <a:xfrm>
                  <a:off x="3581400" y="381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6" name="Oval 4">
                  <a:extLst>
                    <a:ext uri="{FF2B5EF4-FFF2-40B4-BE49-F238E27FC236}">
                      <a16:creationId xmlns:a16="http://schemas.microsoft.com/office/drawing/2014/main" id="{69BBA090-93A8-4125-9C26-CBC99C85D46D}"/>
                    </a:ext>
                  </a:extLst>
                </p:cNvPr>
                <p:cNvSpPr/>
                <p:nvPr/>
              </p:nvSpPr>
              <p:spPr>
                <a:xfrm>
                  <a:off x="3581400" y="685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7" name="Oval 5">
                  <a:extLst>
                    <a:ext uri="{FF2B5EF4-FFF2-40B4-BE49-F238E27FC236}">
                      <a16:creationId xmlns:a16="http://schemas.microsoft.com/office/drawing/2014/main" id="{DDB28480-0A17-4B56-BAC1-22F8706723FF}"/>
                    </a:ext>
                  </a:extLst>
                </p:cNvPr>
                <p:cNvSpPr/>
                <p:nvPr/>
              </p:nvSpPr>
              <p:spPr>
                <a:xfrm>
                  <a:off x="3886200" y="533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dirty="0"/>
                </a:p>
              </p:txBody>
            </p:sp>
            <p:sp>
              <p:nvSpPr>
                <p:cNvPr id="358" name="Oval 6">
                  <a:extLst>
                    <a:ext uri="{FF2B5EF4-FFF2-40B4-BE49-F238E27FC236}">
                      <a16:creationId xmlns:a16="http://schemas.microsoft.com/office/drawing/2014/main" id="{598E0D49-16D1-4067-A498-B194C5344391}"/>
                    </a:ext>
                  </a:extLst>
                </p:cNvPr>
                <p:cNvSpPr/>
                <p:nvPr/>
              </p:nvSpPr>
              <p:spPr>
                <a:xfrm>
                  <a:off x="4038600" y="304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9" name="Oval 7">
                  <a:extLst>
                    <a:ext uri="{FF2B5EF4-FFF2-40B4-BE49-F238E27FC236}">
                      <a16:creationId xmlns:a16="http://schemas.microsoft.com/office/drawing/2014/main" id="{BD2EE063-DDE9-4C34-B561-73F635919E89}"/>
                    </a:ext>
                  </a:extLst>
                </p:cNvPr>
                <p:cNvSpPr/>
                <p:nvPr/>
              </p:nvSpPr>
              <p:spPr>
                <a:xfrm>
                  <a:off x="3810000" y="3810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0" name="Oval 8">
                  <a:extLst>
                    <a:ext uri="{FF2B5EF4-FFF2-40B4-BE49-F238E27FC236}">
                      <a16:creationId xmlns:a16="http://schemas.microsoft.com/office/drawing/2014/main" id="{94B127B8-1DAE-4C8B-B393-27AA1221D294}"/>
                    </a:ext>
                  </a:extLst>
                </p:cNvPr>
                <p:cNvSpPr/>
                <p:nvPr/>
              </p:nvSpPr>
              <p:spPr>
                <a:xfrm>
                  <a:off x="3657600" y="10668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1" name="Oval 9">
                  <a:extLst>
                    <a:ext uri="{FF2B5EF4-FFF2-40B4-BE49-F238E27FC236}">
                      <a16:creationId xmlns:a16="http://schemas.microsoft.com/office/drawing/2014/main" id="{C0645F2F-3AC0-4C81-9D30-DA5A65190091}"/>
                    </a:ext>
                  </a:extLst>
                </p:cNvPr>
                <p:cNvSpPr/>
                <p:nvPr/>
              </p:nvSpPr>
              <p:spPr>
                <a:xfrm>
                  <a:off x="3886200" y="6858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2" name="Oval 10">
                  <a:extLst>
                    <a:ext uri="{FF2B5EF4-FFF2-40B4-BE49-F238E27FC236}">
                      <a16:creationId xmlns:a16="http://schemas.microsoft.com/office/drawing/2014/main" id="{408627DF-9134-4D47-A507-DC3B9C32CB61}"/>
                    </a:ext>
                  </a:extLst>
                </p:cNvPr>
                <p:cNvSpPr/>
                <p:nvPr/>
              </p:nvSpPr>
              <p:spPr>
                <a:xfrm>
                  <a:off x="4267200" y="762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3" name="Oval 11">
                  <a:extLst>
                    <a:ext uri="{FF2B5EF4-FFF2-40B4-BE49-F238E27FC236}">
                      <a16:creationId xmlns:a16="http://schemas.microsoft.com/office/drawing/2014/main" id="{8BF74D43-DF77-4517-8274-EB81FFD5E4C0}"/>
                    </a:ext>
                  </a:extLst>
                </p:cNvPr>
                <p:cNvSpPr/>
                <p:nvPr/>
              </p:nvSpPr>
              <p:spPr>
                <a:xfrm>
                  <a:off x="4343400" y="609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4" name="Oval 12">
                  <a:extLst>
                    <a:ext uri="{FF2B5EF4-FFF2-40B4-BE49-F238E27FC236}">
                      <a16:creationId xmlns:a16="http://schemas.microsoft.com/office/drawing/2014/main" id="{72078B72-9C38-447F-BB4B-FE1B61A20D18}"/>
                    </a:ext>
                  </a:extLst>
                </p:cNvPr>
                <p:cNvSpPr/>
                <p:nvPr/>
              </p:nvSpPr>
              <p:spPr>
                <a:xfrm>
                  <a:off x="4114800" y="838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5" name="Oval 13">
                  <a:extLst>
                    <a:ext uri="{FF2B5EF4-FFF2-40B4-BE49-F238E27FC236}">
                      <a16:creationId xmlns:a16="http://schemas.microsoft.com/office/drawing/2014/main" id="{5D03DBAE-AF3B-414E-970B-5F246B1B0B7E}"/>
                    </a:ext>
                  </a:extLst>
                </p:cNvPr>
                <p:cNvSpPr/>
                <p:nvPr/>
              </p:nvSpPr>
              <p:spPr>
                <a:xfrm>
                  <a:off x="3733800" y="1295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6" name="Oval 14">
                  <a:extLst>
                    <a:ext uri="{FF2B5EF4-FFF2-40B4-BE49-F238E27FC236}">
                      <a16:creationId xmlns:a16="http://schemas.microsoft.com/office/drawing/2014/main" id="{9F0A3C51-4955-44C0-8444-5116150D869B}"/>
                    </a:ext>
                  </a:extLst>
                </p:cNvPr>
                <p:cNvSpPr/>
                <p:nvPr/>
              </p:nvSpPr>
              <p:spPr>
                <a:xfrm>
                  <a:off x="4114800" y="13716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7" name="Oval 15">
                  <a:extLst>
                    <a:ext uri="{FF2B5EF4-FFF2-40B4-BE49-F238E27FC236}">
                      <a16:creationId xmlns:a16="http://schemas.microsoft.com/office/drawing/2014/main" id="{B9F75D9A-4166-4FB5-BC03-02D5CBE22679}"/>
                    </a:ext>
                  </a:extLst>
                </p:cNvPr>
                <p:cNvSpPr/>
                <p:nvPr/>
              </p:nvSpPr>
              <p:spPr>
                <a:xfrm>
                  <a:off x="3581400" y="1524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8" name="Oval 16">
                  <a:extLst>
                    <a:ext uri="{FF2B5EF4-FFF2-40B4-BE49-F238E27FC236}">
                      <a16:creationId xmlns:a16="http://schemas.microsoft.com/office/drawing/2014/main" id="{1021D927-F079-4D03-A8F0-A5898257A41B}"/>
                    </a:ext>
                  </a:extLst>
                </p:cNvPr>
                <p:cNvSpPr/>
                <p:nvPr/>
              </p:nvSpPr>
              <p:spPr>
                <a:xfrm>
                  <a:off x="3733800" y="1447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9" name="Oval 17">
                  <a:extLst>
                    <a:ext uri="{FF2B5EF4-FFF2-40B4-BE49-F238E27FC236}">
                      <a16:creationId xmlns:a16="http://schemas.microsoft.com/office/drawing/2014/main" id="{B204F1B8-28B2-4134-BC6F-DA7D9291F125}"/>
                    </a:ext>
                  </a:extLst>
                </p:cNvPr>
                <p:cNvSpPr/>
                <p:nvPr/>
              </p:nvSpPr>
              <p:spPr>
                <a:xfrm>
                  <a:off x="3581400" y="1752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0" name="Oval 18">
                  <a:extLst>
                    <a:ext uri="{FF2B5EF4-FFF2-40B4-BE49-F238E27FC236}">
                      <a16:creationId xmlns:a16="http://schemas.microsoft.com/office/drawing/2014/main" id="{364827C0-C196-48A0-95C5-F296FC60578C}"/>
                    </a:ext>
                  </a:extLst>
                </p:cNvPr>
                <p:cNvSpPr/>
                <p:nvPr/>
              </p:nvSpPr>
              <p:spPr>
                <a:xfrm>
                  <a:off x="3886200" y="1600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dirty="0"/>
                </a:p>
              </p:txBody>
            </p:sp>
            <p:sp>
              <p:nvSpPr>
                <p:cNvPr id="371" name="Oval 19">
                  <a:extLst>
                    <a:ext uri="{FF2B5EF4-FFF2-40B4-BE49-F238E27FC236}">
                      <a16:creationId xmlns:a16="http://schemas.microsoft.com/office/drawing/2014/main" id="{26D167C3-17AC-486D-84A0-3073F630EAD4}"/>
                    </a:ext>
                  </a:extLst>
                </p:cNvPr>
                <p:cNvSpPr/>
                <p:nvPr/>
              </p:nvSpPr>
              <p:spPr>
                <a:xfrm>
                  <a:off x="4191000" y="1371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2" name="Oval 20">
                  <a:extLst>
                    <a:ext uri="{FF2B5EF4-FFF2-40B4-BE49-F238E27FC236}">
                      <a16:creationId xmlns:a16="http://schemas.microsoft.com/office/drawing/2014/main" id="{EA4DB821-C6A2-45AC-9F2B-C2760BAFCB4A}"/>
                    </a:ext>
                  </a:extLst>
                </p:cNvPr>
                <p:cNvSpPr/>
                <p:nvPr/>
              </p:nvSpPr>
              <p:spPr>
                <a:xfrm>
                  <a:off x="3810000" y="14478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3" name="Oval 21">
                  <a:extLst>
                    <a:ext uri="{FF2B5EF4-FFF2-40B4-BE49-F238E27FC236}">
                      <a16:creationId xmlns:a16="http://schemas.microsoft.com/office/drawing/2014/main" id="{29248E1C-9912-4302-A772-2037490E1950}"/>
                    </a:ext>
                  </a:extLst>
                </p:cNvPr>
                <p:cNvSpPr/>
                <p:nvPr/>
              </p:nvSpPr>
              <p:spPr>
                <a:xfrm>
                  <a:off x="3581400" y="21336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4" name="Oval 22">
                  <a:extLst>
                    <a:ext uri="{FF2B5EF4-FFF2-40B4-BE49-F238E27FC236}">
                      <a16:creationId xmlns:a16="http://schemas.microsoft.com/office/drawing/2014/main" id="{8001C26F-A68F-45B3-92F1-C605DC16D327}"/>
                    </a:ext>
                  </a:extLst>
                </p:cNvPr>
                <p:cNvSpPr/>
                <p:nvPr/>
              </p:nvSpPr>
              <p:spPr>
                <a:xfrm>
                  <a:off x="3962400" y="1905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5" name="Oval 23">
                  <a:extLst>
                    <a:ext uri="{FF2B5EF4-FFF2-40B4-BE49-F238E27FC236}">
                      <a16:creationId xmlns:a16="http://schemas.microsoft.com/office/drawing/2014/main" id="{EFA577C7-4E4C-43A9-AC10-8636321E8A88}"/>
                    </a:ext>
                  </a:extLst>
                </p:cNvPr>
                <p:cNvSpPr/>
                <p:nvPr/>
              </p:nvSpPr>
              <p:spPr>
                <a:xfrm>
                  <a:off x="4267200" y="1828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6" name="Oval 24">
                  <a:extLst>
                    <a:ext uri="{FF2B5EF4-FFF2-40B4-BE49-F238E27FC236}">
                      <a16:creationId xmlns:a16="http://schemas.microsoft.com/office/drawing/2014/main" id="{BD3D1560-EBC0-49EF-B111-3A36D3FA8B79}"/>
                    </a:ext>
                  </a:extLst>
                </p:cNvPr>
                <p:cNvSpPr/>
                <p:nvPr/>
              </p:nvSpPr>
              <p:spPr>
                <a:xfrm>
                  <a:off x="4191000" y="1676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7" name="Oval 25">
                  <a:extLst>
                    <a:ext uri="{FF2B5EF4-FFF2-40B4-BE49-F238E27FC236}">
                      <a16:creationId xmlns:a16="http://schemas.microsoft.com/office/drawing/2014/main" id="{DEDA0632-0786-4F04-9ECA-25EC10CBCE17}"/>
                    </a:ext>
                  </a:extLst>
                </p:cNvPr>
                <p:cNvSpPr/>
                <p:nvPr/>
              </p:nvSpPr>
              <p:spPr>
                <a:xfrm>
                  <a:off x="4038600" y="2057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8" name="Oval 26">
                  <a:extLst>
                    <a:ext uri="{FF2B5EF4-FFF2-40B4-BE49-F238E27FC236}">
                      <a16:creationId xmlns:a16="http://schemas.microsoft.com/office/drawing/2014/main" id="{09594EF8-7169-4A96-BDC8-C4BBAF788283}"/>
                    </a:ext>
                  </a:extLst>
                </p:cNvPr>
                <p:cNvSpPr/>
                <p:nvPr/>
              </p:nvSpPr>
              <p:spPr>
                <a:xfrm>
                  <a:off x="3733800" y="22098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9" name="Oval 27">
                  <a:extLst>
                    <a:ext uri="{FF2B5EF4-FFF2-40B4-BE49-F238E27FC236}">
                      <a16:creationId xmlns:a16="http://schemas.microsoft.com/office/drawing/2014/main" id="{6A2340CD-FD84-4BCE-A0D5-12A6F477F13C}"/>
                    </a:ext>
                  </a:extLst>
                </p:cNvPr>
                <p:cNvSpPr/>
                <p:nvPr/>
              </p:nvSpPr>
              <p:spPr>
                <a:xfrm>
                  <a:off x="4038600" y="22098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0" name="Oval 28">
                  <a:extLst>
                    <a:ext uri="{FF2B5EF4-FFF2-40B4-BE49-F238E27FC236}">
                      <a16:creationId xmlns:a16="http://schemas.microsoft.com/office/drawing/2014/main" id="{A3167458-B79D-4560-8E4F-F0D84FA0C30F}"/>
                    </a:ext>
                  </a:extLst>
                </p:cNvPr>
                <p:cNvSpPr/>
                <p:nvPr/>
              </p:nvSpPr>
              <p:spPr>
                <a:xfrm>
                  <a:off x="3581400" y="2590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81" name="Oval 29">
                  <a:extLst>
                    <a:ext uri="{FF2B5EF4-FFF2-40B4-BE49-F238E27FC236}">
                      <a16:creationId xmlns:a16="http://schemas.microsoft.com/office/drawing/2014/main" id="{0EF57FED-B58F-43F4-83A4-5AEA8EBAC569}"/>
                    </a:ext>
                  </a:extLst>
                </p:cNvPr>
                <p:cNvSpPr/>
                <p:nvPr/>
              </p:nvSpPr>
              <p:spPr>
                <a:xfrm>
                  <a:off x="4419600" y="304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2" name="Oval 30">
                  <a:extLst>
                    <a:ext uri="{FF2B5EF4-FFF2-40B4-BE49-F238E27FC236}">
                      <a16:creationId xmlns:a16="http://schemas.microsoft.com/office/drawing/2014/main" id="{D6689386-62E7-400C-864B-E5D53247861F}"/>
                    </a:ext>
                  </a:extLst>
                </p:cNvPr>
                <p:cNvSpPr/>
                <p:nvPr/>
              </p:nvSpPr>
              <p:spPr>
                <a:xfrm>
                  <a:off x="4419600" y="609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3" name="Oval 31">
                  <a:extLst>
                    <a:ext uri="{FF2B5EF4-FFF2-40B4-BE49-F238E27FC236}">
                      <a16:creationId xmlns:a16="http://schemas.microsoft.com/office/drawing/2014/main" id="{50EE563E-3876-4D81-84DB-C881C5A42128}"/>
                    </a:ext>
                  </a:extLst>
                </p:cNvPr>
                <p:cNvSpPr/>
                <p:nvPr/>
              </p:nvSpPr>
              <p:spPr>
                <a:xfrm>
                  <a:off x="4724400" y="457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dirty="0"/>
                </a:p>
              </p:txBody>
            </p:sp>
            <p:sp>
              <p:nvSpPr>
                <p:cNvPr id="384" name="Oval 32">
                  <a:extLst>
                    <a:ext uri="{FF2B5EF4-FFF2-40B4-BE49-F238E27FC236}">
                      <a16:creationId xmlns:a16="http://schemas.microsoft.com/office/drawing/2014/main" id="{3AEEBAFE-367F-42F0-BE13-B76BCC165B06}"/>
                    </a:ext>
                  </a:extLst>
                </p:cNvPr>
                <p:cNvSpPr/>
                <p:nvPr/>
              </p:nvSpPr>
              <p:spPr>
                <a:xfrm>
                  <a:off x="4876800" y="228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5" name="Oval 33">
                  <a:extLst>
                    <a:ext uri="{FF2B5EF4-FFF2-40B4-BE49-F238E27FC236}">
                      <a16:creationId xmlns:a16="http://schemas.microsoft.com/office/drawing/2014/main" id="{89B79FB7-277E-4296-A77B-DD941B5A1B7C}"/>
                    </a:ext>
                  </a:extLst>
                </p:cNvPr>
                <p:cNvSpPr/>
                <p:nvPr/>
              </p:nvSpPr>
              <p:spPr>
                <a:xfrm>
                  <a:off x="4572000" y="5334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6" name="Oval 34">
                  <a:extLst>
                    <a:ext uri="{FF2B5EF4-FFF2-40B4-BE49-F238E27FC236}">
                      <a16:creationId xmlns:a16="http://schemas.microsoft.com/office/drawing/2014/main" id="{5A1CAEB9-45CB-4BD9-BDA9-A47AAB08FF19}"/>
                    </a:ext>
                  </a:extLst>
                </p:cNvPr>
                <p:cNvSpPr/>
                <p:nvPr/>
              </p:nvSpPr>
              <p:spPr>
                <a:xfrm>
                  <a:off x="4419600" y="914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7" name="Oval 35">
                  <a:extLst>
                    <a:ext uri="{FF2B5EF4-FFF2-40B4-BE49-F238E27FC236}">
                      <a16:creationId xmlns:a16="http://schemas.microsoft.com/office/drawing/2014/main" id="{F33666C3-86FA-40E8-94EC-AC4C1098F407}"/>
                    </a:ext>
                  </a:extLst>
                </p:cNvPr>
                <p:cNvSpPr/>
                <p:nvPr/>
              </p:nvSpPr>
              <p:spPr>
                <a:xfrm>
                  <a:off x="4648200" y="762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8" name="Oval 36">
                  <a:extLst>
                    <a:ext uri="{FF2B5EF4-FFF2-40B4-BE49-F238E27FC236}">
                      <a16:creationId xmlns:a16="http://schemas.microsoft.com/office/drawing/2014/main" id="{CD016AC3-1D6D-46B9-AEBE-A0CFF783402E}"/>
                    </a:ext>
                  </a:extLst>
                </p:cNvPr>
                <p:cNvSpPr/>
                <p:nvPr/>
              </p:nvSpPr>
              <p:spPr>
                <a:xfrm>
                  <a:off x="5105400" y="685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9" name="Oval 37">
                  <a:extLst>
                    <a:ext uri="{FF2B5EF4-FFF2-40B4-BE49-F238E27FC236}">
                      <a16:creationId xmlns:a16="http://schemas.microsoft.com/office/drawing/2014/main" id="{36F18531-4CEA-4917-8BE5-DA49F02C8802}"/>
                    </a:ext>
                  </a:extLst>
                </p:cNvPr>
                <p:cNvSpPr/>
                <p:nvPr/>
              </p:nvSpPr>
              <p:spPr>
                <a:xfrm>
                  <a:off x="5029200" y="533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0" name="Oval 38">
                  <a:extLst>
                    <a:ext uri="{FF2B5EF4-FFF2-40B4-BE49-F238E27FC236}">
                      <a16:creationId xmlns:a16="http://schemas.microsoft.com/office/drawing/2014/main" id="{C0530A59-2BFC-4471-A939-AA3EF24C623C}"/>
                    </a:ext>
                  </a:extLst>
                </p:cNvPr>
                <p:cNvSpPr/>
                <p:nvPr/>
              </p:nvSpPr>
              <p:spPr>
                <a:xfrm>
                  <a:off x="4876800" y="9906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1" name="Oval 39">
                  <a:extLst>
                    <a:ext uri="{FF2B5EF4-FFF2-40B4-BE49-F238E27FC236}">
                      <a16:creationId xmlns:a16="http://schemas.microsoft.com/office/drawing/2014/main" id="{4B73661B-2037-4484-BDA5-0B27DBCC61E0}"/>
                    </a:ext>
                  </a:extLst>
                </p:cNvPr>
                <p:cNvSpPr/>
                <p:nvPr/>
              </p:nvSpPr>
              <p:spPr>
                <a:xfrm>
                  <a:off x="4572000" y="1219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2" name="Oval 40">
                  <a:extLst>
                    <a:ext uri="{FF2B5EF4-FFF2-40B4-BE49-F238E27FC236}">
                      <a16:creationId xmlns:a16="http://schemas.microsoft.com/office/drawing/2014/main" id="{9C0A6735-6158-4B3F-874A-21033FE650AD}"/>
                    </a:ext>
                  </a:extLst>
                </p:cNvPr>
                <p:cNvSpPr/>
                <p:nvPr/>
              </p:nvSpPr>
              <p:spPr>
                <a:xfrm>
                  <a:off x="4876800" y="1219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3" name="Oval 41">
                  <a:extLst>
                    <a:ext uri="{FF2B5EF4-FFF2-40B4-BE49-F238E27FC236}">
                      <a16:creationId xmlns:a16="http://schemas.microsoft.com/office/drawing/2014/main" id="{006D2FD8-F75E-4A4D-AB2E-665F7921DA48}"/>
                    </a:ext>
                  </a:extLst>
                </p:cNvPr>
                <p:cNvSpPr/>
                <p:nvPr/>
              </p:nvSpPr>
              <p:spPr>
                <a:xfrm>
                  <a:off x="4419600" y="1447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4" name="Oval 42">
                  <a:extLst>
                    <a:ext uri="{FF2B5EF4-FFF2-40B4-BE49-F238E27FC236}">
                      <a16:creationId xmlns:a16="http://schemas.microsoft.com/office/drawing/2014/main" id="{08D923FC-5B5E-4649-88D0-336920F489B4}"/>
                    </a:ext>
                  </a:extLst>
                </p:cNvPr>
                <p:cNvSpPr/>
                <p:nvPr/>
              </p:nvSpPr>
              <p:spPr>
                <a:xfrm>
                  <a:off x="4419600" y="1447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5" name="Oval 43">
                  <a:extLst>
                    <a:ext uri="{FF2B5EF4-FFF2-40B4-BE49-F238E27FC236}">
                      <a16:creationId xmlns:a16="http://schemas.microsoft.com/office/drawing/2014/main" id="{1EF25B84-EC07-44CB-A380-C3562AE26E20}"/>
                    </a:ext>
                  </a:extLst>
                </p:cNvPr>
                <p:cNvSpPr/>
                <p:nvPr/>
              </p:nvSpPr>
              <p:spPr>
                <a:xfrm>
                  <a:off x="4419600" y="1752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6" name="Oval 44">
                  <a:extLst>
                    <a:ext uri="{FF2B5EF4-FFF2-40B4-BE49-F238E27FC236}">
                      <a16:creationId xmlns:a16="http://schemas.microsoft.com/office/drawing/2014/main" id="{5F51C1AF-D712-470A-B682-3EF4EC51E460}"/>
                    </a:ext>
                  </a:extLst>
                </p:cNvPr>
                <p:cNvSpPr/>
                <p:nvPr/>
              </p:nvSpPr>
              <p:spPr>
                <a:xfrm>
                  <a:off x="4724400" y="1600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dirty="0"/>
                </a:p>
              </p:txBody>
            </p:sp>
            <p:sp>
              <p:nvSpPr>
                <p:cNvPr id="397" name="Oval 45">
                  <a:extLst>
                    <a:ext uri="{FF2B5EF4-FFF2-40B4-BE49-F238E27FC236}">
                      <a16:creationId xmlns:a16="http://schemas.microsoft.com/office/drawing/2014/main" id="{ED6826D8-2713-4DDE-B611-5D860184D89C}"/>
                    </a:ext>
                  </a:extLst>
                </p:cNvPr>
                <p:cNvSpPr/>
                <p:nvPr/>
              </p:nvSpPr>
              <p:spPr>
                <a:xfrm>
                  <a:off x="4876800" y="1371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8" name="Oval 46">
                  <a:extLst>
                    <a:ext uri="{FF2B5EF4-FFF2-40B4-BE49-F238E27FC236}">
                      <a16:creationId xmlns:a16="http://schemas.microsoft.com/office/drawing/2014/main" id="{DC6AB1D9-6F1F-4269-8019-26C340F66563}"/>
                    </a:ext>
                  </a:extLst>
                </p:cNvPr>
                <p:cNvSpPr/>
                <p:nvPr/>
              </p:nvSpPr>
              <p:spPr>
                <a:xfrm>
                  <a:off x="4800600" y="14478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9" name="Oval 47">
                  <a:extLst>
                    <a:ext uri="{FF2B5EF4-FFF2-40B4-BE49-F238E27FC236}">
                      <a16:creationId xmlns:a16="http://schemas.microsoft.com/office/drawing/2014/main" id="{F8940D67-7B17-43FC-AA25-9A8822B620BF}"/>
                    </a:ext>
                  </a:extLst>
                </p:cNvPr>
                <p:cNvSpPr/>
                <p:nvPr/>
              </p:nvSpPr>
              <p:spPr>
                <a:xfrm>
                  <a:off x="4572000" y="2057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0" name="Oval 48">
                  <a:extLst>
                    <a:ext uri="{FF2B5EF4-FFF2-40B4-BE49-F238E27FC236}">
                      <a16:creationId xmlns:a16="http://schemas.microsoft.com/office/drawing/2014/main" id="{DB797EE4-698B-4389-8E16-85FB79EE1B1F}"/>
                    </a:ext>
                  </a:extLst>
                </p:cNvPr>
                <p:cNvSpPr/>
                <p:nvPr/>
              </p:nvSpPr>
              <p:spPr>
                <a:xfrm>
                  <a:off x="4648200" y="1905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1" name="Oval 49">
                  <a:extLst>
                    <a:ext uri="{FF2B5EF4-FFF2-40B4-BE49-F238E27FC236}">
                      <a16:creationId xmlns:a16="http://schemas.microsoft.com/office/drawing/2014/main" id="{ABB8E537-CBBE-4A71-A5B5-04A1CD7B1425}"/>
                    </a:ext>
                  </a:extLst>
                </p:cNvPr>
                <p:cNvSpPr/>
                <p:nvPr/>
              </p:nvSpPr>
              <p:spPr>
                <a:xfrm>
                  <a:off x="5105400" y="1828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2" name="Oval 50">
                  <a:extLst>
                    <a:ext uri="{FF2B5EF4-FFF2-40B4-BE49-F238E27FC236}">
                      <a16:creationId xmlns:a16="http://schemas.microsoft.com/office/drawing/2014/main" id="{373EEDB9-427F-44AF-A0B9-41A55FB38C01}"/>
                    </a:ext>
                  </a:extLst>
                </p:cNvPr>
                <p:cNvSpPr/>
                <p:nvPr/>
              </p:nvSpPr>
              <p:spPr>
                <a:xfrm>
                  <a:off x="5029200" y="1676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3" name="Oval 51">
                  <a:extLst>
                    <a:ext uri="{FF2B5EF4-FFF2-40B4-BE49-F238E27FC236}">
                      <a16:creationId xmlns:a16="http://schemas.microsoft.com/office/drawing/2014/main" id="{136FBC5D-5DFB-4E5F-A46D-ABD661B89F88}"/>
                    </a:ext>
                  </a:extLst>
                </p:cNvPr>
                <p:cNvSpPr/>
                <p:nvPr/>
              </p:nvSpPr>
              <p:spPr>
                <a:xfrm>
                  <a:off x="4953000" y="2057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4" name="Oval 52">
                  <a:extLst>
                    <a:ext uri="{FF2B5EF4-FFF2-40B4-BE49-F238E27FC236}">
                      <a16:creationId xmlns:a16="http://schemas.microsoft.com/office/drawing/2014/main" id="{F76A319D-3954-4392-9A93-10F7170E63BA}"/>
                    </a:ext>
                  </a:extLst>
                </p:cNvPr>
                <p:cNvSpPr/>
                <p:nvPr/>
              </p:nvSpPr>
              <p:spPr>
                <a:xfrm>
                  <a:off x="4648200" y="24384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5" name="Oval 53">
                  <a:extLst>
                    <a:ext uri="{FF2B5EF4-FFF2-40B4-BE49-F238E27FC236}">
                      <a16:creationId xmlns:a16="http://schemas.microsoft.com/office/drawing/2014/main" id="{185BBB98-8BC9-4B25-87F2-3AAF7B220C6B}"/>
                    </a:ext>
                  </a:extLst>
                </p:cNvPr>
                <p:cNvSpPr/>
                <p:nvPr/>
              </p:nvSpPr>
              <p:spPr>
                <a:xfrm>
                  <a:off x="4876800" y="2362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6" name="Oval 54">
                  <a:extLst>
                    <a:ext uri="{FF2B5EF4-FFF2-40B4-BE49-F238E27FC236}">
                      <a16:creationId xmlns:a16="http://schemas.microsoft.com/office/drawing/2014/main" id="{C2A98CA9-0CD8-4B47-9773-608113250F87}"/>
                    </a:ext>
                  </a:extLst>
                </p:cNvPr>
                <p:cNvSpPr/>
                <p:nvPr/>
              </p:nvSpPr>
              <p:spPr>
                <a:xfrm>
                  <a:off x="4419600" y="2590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7" name="Oval 55">
                  <a:extLst>
                    <a:ext uri="{FF2B5EF4-FFF2-40B4-BE49-F238E27FC236}">
                      <a16:creationId xmlns:a16="http://schemas.microsoft.com/office/drawing/2014/main" id="{6A5E0D0A-5858-4799-AA63-F543A5B2D87F}"/>
                    </a:ext>
                  </a:extLst>
                </p:cNvPr>
                <p:cNvSpPr/>
                <p:nvPr/>
              </p:nvSpPr>
              <p:spPr>
                <a:xfrm>
                  <a:off x="3581400" y="2667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8" name="Oval 56">
                  <a:extLst>
                    <a:ext uri="{FF2B5EF4-FFF2-40B4-BE49-F238E27FC236}">
                      <a16:creationId xmlns:a16="http://schemas.microsoft.com/office/drawing/2014/main" id="{E3C39623-2010-4E3B-9032-58F5B37ABB2E}"/>
                    </a:ext>
                  </a:extLst>
                </p:cNvPr>
                <p:cNvSpPr/>
                <p:nvPr/>
              </p:nvSpPr>
              <p:spPr>
                <a:xfrm>
                  <a:off x="3657600" y="30480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9" name="Oval 57">
                  <a:extLst>
                    <a:ext uri="{FF2B5EF4-FFF2-40B4-BE49-F238E27FC236}">
                      <a16:creationId xmlns:a16="http://schemas.microsoft.com/office/drawing/2014/main" id="{22A57986-7FE0-4872-A190-5005AF003D61}"/>
                    </a:ext>
                  </a:extLst>
                </p:cNvPr>
                <p:cNvSpPr/>
                <p:nvPr/>
              </p:nvSpPr>
              <p:spPr>
                <a:xfrm>
                  <a:off x="3886200" y="2819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dirty="0"/>
                </a:p>
              </p:txBody>
            </p:sp>
            <p:sp>
              <p:nvSpPr>
                <p:cNvPr id="410" name="Oval 58">
                  <a:extLst>
                    <a:ext uri="{FF2B5EF4-FFF2-40B4-BE49-F238E27FC236}">
                      <a16:creationId xmlns:a16="http://schemas.microsoft.com/office/drawing/2014/main" id="{A6428C0D-F9B7-4110-ABCC-22953A891F85}"/>
                    </a:ext>
                  </a:extLst>
                </p:cNvPr>
                <p:cNvSpPr/>
                <p:nvPr/>
              </p:nvSpPr>
              <p:spPr>
                <a:xfrm>
                  <a:off x="4114800" y="2590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1" name="Oval 59">
                  <a:extLst>
                    <a:ext uri="{FF2B5EF4-FFF2-40B4-BE49-F238E27FC236}">
                      <a16:creationId xmlns:a16="http://schemas.microsoft.com/office/drawing/2014/main" id="{D91B2BE0-C6A7-4BE0-A2EE-DE07EDA6DA01}"/>
                    </a:ext>
                  </a:extLst>
                </p:cNvPr>
                <p:cNvSpPr/>
                <p:nvPr/>
              </p:nvSpPr>
              <p:spPr>
                <a:xfrm>
                  <a:off x="3810000" y="26670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2" name="Oval 60">
                  <a:extLst>
                    <a:ext uri="{FF2B5EF4-FFF2-40B4-BE49-F238E27FC236}">
                      <a16:creationId xmlns:a16="http://schemas.microsoft.com/office/drawing/2014/main" id="{2E4737EA-F0E4-40E4-84C2-121693E08E94}"/>
                    </a:ext>
                  </a:extLst>
                </p:cNvPr>
                <p:cNvSpPr/>
                <p:nvPr/>
              </p:nvSpPr>
              <p:spPr>
                <a:xfrm>
                  <a:off x="3581400" y="3276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3" name="Oval 61">
                  <a:extLst>
                    <a:ext uri="{FF2B5EF4-FFF2-40B4-BE49-F238E27FC236}">
                      <a16:creationId xmlns:a16="http://schemas.microsoft.com/office/drawing/2014/main" id="{EBF08CBC-230A-4001-9A97-CAB9367EAA3E}"/>
                    </a:ext>
                  </a:extLst>
                </p:cNvPr>
                <p:cNvSpPr/>
                <p:nvPr/>
              </p:nvSpPr>
              <p:spPr>
                <a:xfrm>
                  <a:off x="3810000" y="3124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4" name="Oval 62">
                  <a:extLst>
                    <a:ext uri="{FF2B5EF4-FFF2-40B4-BE49-F238E27FC236}">
                      <a16:creationId xmlns:a16="http://schemas.microsoft.com/office/drawing/2014/main" id="{DAA75B18-C625-45A2-BC9A-A5DD8F743105}"/>
                    </a:ext>
                  </a:extLst>
                </p:cNvPr>
                <p:cNvSpPr/>
                <p:nvPr/>
              </p:nvSpPr>
              <p:spPr>
                <a:xfrm>
                  <a:off x="4267200" y="3048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5" name="Oval 63">
                  <a:extLst>
                    <a:ext uri="{FF2B5EF4-FFF2-40B4-BE49-F238E27FC236}">
                      <a16:creationId xmlns:a16="http://schemas.microsoft.com/office/drawing/2014/main" id="{7C1072DB-38B7-4B32-A82D-5ADD619D9CAA}"/>
                    </a:ext>
                  </a:extLst>
                </p:cNvPr>
                <p:cNvSpPr/>
                <p:nvPr/>
              </p:nvSpPr>
              <p:spPr>
                <a:xfrm>
                  <a:off x="4191000" y="2895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6" name="Oval 64">
                  <a:extLst>
                    <a:ext uri="{FF2B5EF4-FFF2-40B4-BE49-F238E27FC236}">
                      <a16:creationId xmlns:a16="http://schemas.microsoft.com/office/drawing/2014/main" id="{3A6D9485-94E2-4663-AD69-BBDE917A71DB}"/>
                    </a:ext>
                  </a:extLst>
                </p:cNvPr>
                <p:cNvSpPr/>
                <p:nvPr/>
              </p:nvSpPr>
              <p:spPr>
                <a:xfrm>
                  <a:off x="4038600" y="3276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7" name="Oval 65">
                  <a:extLst>
                    <a:ext uri="{FF2B5EF4-FFF2-40B4-BE49-F238E27FC236}">
                      <a16:creationId xmlns:a16="http://schemas.microsoft.com/office/drawing/2014/main" id="{7B89FE44-21C2-4914-9AA8-F7CACF82FB09}"/>
                    </a:ext>
                  </a:extLst>
                </p:cNvPr>
                <p:cNvSpPr/>
                <p:nvPr/>
              </p:nvSpPr>
              <p:spPr>
                <a:xfrm>
                  <a:off x="3733800" y="3581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8" name="Oval 66">
                  <a:extLst>
                    <a:ext uri="{FF2B5EF4-FFF2-40B4-BE49-F238E27FC236}">
                      <a16:creationId xmlns:a16="http://schemas.microsoft.com/office/drawing/2014/main" id="{AFCBA0B6-0AB6-4F9F-88C0-68FC4FC79C58}"/>
                    </a:ext>
                  </a:extLst>
                </p:cNvPr>
                <p:cNvSpPr/>
                <p:nvPr/>
              </p:nvSpPr>
              <p:spPr>
                <a:xfrm>
                  <a:off x="4114800" y="36576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9" name="Oval 67">
                  <a:extLst>
                    <a:ext uri="{FF2B5EF4-FFF2-40B4-BE49-F238E27FC236}">
                      <a16:creationId xmlns:a16="http://schemas.microsoft.com/office/drawing/2014/main" id="{2D19519F-42D4-48FB-896C-FECF6099D7C3}"/>
                    </a:ext>
                  </a:extLst>
                </p:cNvPr>
                <p:cNvSpPr/>
                <p:nvPr/>
              </p:nvSpPr>
              <p:spPr>
                <a:xfrm>
                  <a:off x="3581400" y="3810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0" name="Oval 68">
                  <a:extLst>
                    <a:ext uri="{FF2B5EF4-FFF2-40B4-BE49-F238E27FC236}">
                      <a16:creationId xmlns:a16="http://schemas.microsoft.com/office/drawing/2014/main" id="{82848343-AC04-446E-A9F2-BD9D135CB85A}"/>
                    </a:ext>
                  </a:extLst>
                </p:cNvPr>
                <p:cNvSpPr/>
                <p:nvPr/>
              </p:nvSpPr>
              <p:spPr>
                <a:xfrm>
                  <a:off x="4495800" y="2514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1" name="Oval 69">
                  <a:extLst>
                    <a:ext uri="{FF2B5EF4-FFF2-40B4-BE49-F238E27FC236}">
                      <a16:creationId xmlns:a16="http://schemas.microsoft.com/office/drawing/2014/main" id="{14B620BD-1074-4510-8AFA-0E6AE2438B2F}"/>
                    </a:ext>
                  </a:extLst>
                </p:cNvPr>
                <p:cNvSpPr/>
                <p:nvPr/>
              </p:nvSpPr>
              <p:spPr>
                <a:xfrm>
                  <a:off x="4495800" y="26670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2" name="Oval 70">
                  <a:extLst>
                    <a:ext uri="{FF2B5EF4-FFF2-40B4-BE49-F238E27FC236}">
                      <a16:creationId xmlns:a16="http://schemas.microsoft.com/office/drawing/2014/main" id="{B1F375E9-F80C-4059-8963-556EDDD82787}"/>
                    </a:ext>
                  </a:extLst>
                </p:cNvPr>
                <p:cNvSpPr/>
                <p:nvPr/>
              </p:nvSpPr>
              <p:spPr>
                <a:xfrm>
                  <a:off x="4800600" y="2667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dirty="0"/>
                </a:p>
              </p:txBody>
            </p:sp>
            <p:sp>
              <p:nvSpPr>
                <p:cNvPr id="423" name="Oval 71">
                  <a:extLst>
                    <a:ext uri="{FF2B5EF4-FFF2-40B4-BE49-F238E27FC236}">
                      <a16:creationId xmlns:a16="http://schemas.microsoft.com/office/drawing/2014/main" id="{974C2451-180D-43CE-8D4C-EA1C818D2FE9}"/>
                    </a:ext>
                  </a:extLst>
                </p:cNvPr>
                <p:cNvSpPr/>
                <p:nvPr/>
              </p:nvSpPr>
              <p:spPr>
                <a:xfrm>
                  <a:off x="5029200" y="2438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4" name="Oval 72">
                  <a:extLst>
                    <a:ext uri="{FF2B5EF4-FFF2-40B4-BE49-F238E27FC236}">
                      <a16:creationId xmlns:a16="http://schemas.microsoft.com/office/drawing/2014/main" id="{3EC37C95-B088-4849-BCCF-57BBABF23CA3}"/>
                    </a:ext>
                  </a:extLst>
                </p:cNvPr>
                <p:cNvSpPr/>
                <p:nvPr/>
              </p:nvSpPr>
              <p:spPr>
                <a:xfrm>
                  <a:off x="4648200" y="2667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5" name="Oval 73">
                  <a:extLst>
                    <a:ext uri="{FF2B5EF4-FFF2-40B4-BE49-F238E27FC236}">
                      <a16:creationId xmlns:a16="http://schemas.microsoft.com/office/drawing/2014/main" id="{91B800A3-3325-4301-AEB4-41565966C2D9}"/>
                    </a:ext>
                  </a:extLst>
                </p:cNvPr>
                <p:cNvSpPr/>
                <p:nvPr/>
              </p:nvSpPr>
              <p:spPr>
                <a:xfrm>
                  <a:off x="4495800" y="3124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6" name="Oval 74">
                  <a:extLst>
                    <a:ext uri="{FF2B5EF4-FFF2-40B4-BE49-F238E27FC236}">
                      <a16:creationId xmlns:a16="http://schemas.microsoft.com/office/drawing/2014/main" id="{97292D45-750C-40CC-BCA6-0865905E6452}"/>
                    </a:ext>
                  </a:extLst>
                </p:cNvPr>
                <p:cNvSpPr/>
                <p:nvPr/>
              </p:nvSpPr>
              <p:spPr>
                <a:xfrm>
                  <a:off x="4724400" y="2971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7" name="Oval 75">
                  <a:extLst>
                    <a:ext uri="{FF2B5EF4-FFF2-40B4-BE49-F238E27FC236}">
                      <a16:creationId xmlns:a16="http://schemas.microsoft.com/office/drawing/2014/main" id="{D642BFC7-1C9D-4EDB-A360-6D77EB15A96A}"/>
                    </a:ext>
                  </a:extLst>
                </p:cNvPr>
                <p:cNvSpPr/>
                <p:nvPr/>
              </p:nvSpPr>
              <p:spPr>
                <a:xfrm>
                  <a:off x="5181600" y="2895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8" name="Oval 76">
                  <a:extLst>
                    <a:ext uri="{FF2B5EF4-FFF2-40B4-BE49-F238E27FC236}">
                      <a16:creationId xmlns:a16="http://schemas.microsoft.com/office/drawing/2014/main" id="{D5D8D296-616C-41AD-994E-C6C579447E77}"/>
                    </a:ext>
                  </a:extLst>
                </p:cNvPr>
                <p:cNvSpPr/>
                <p:nvPr/>
              </p:nvSpPr>
              <p:spPr>
                <a:xfrm>
                  <a:off x="5105400" y="2743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9" name="Oval 77">
                  <a:extLst>
                    <a:ext uri="{FF2B5EF4-FFF2-40B4-BE49-F238E27FC236}">
                      <a16:creationId xmlns:a16="http://schemas.microsoft.com/office/drawing/2014/main" id="{F2060C91-59A6-4059-925A-BE0A4E003384}"/>
                    </a:ext>
                  </a:extLst>
                </p:cNvPr>
                <p:cNvSpPr/>
                <p:nvPr/>
              </p:nvSpPr>
              <p:spPr>
                <a:xfrm>
                  <a:off x="4953000" y="3124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0" name="Oval 78">
                  <a:extLst>
                    <a:ext uri="{FF2B5EF4-FFF2-40B4-BE49-F238E27FC236}">
                      <a16:creationId xmlns:a16="http://schemas.microsoft.com/office/drawing/2014/main" id="{04140447-B6AE-43B8-84A4-E5874215ED96}"/>
                    </a:ext>
                  </a:extLst>
                </p:cNvPr>
                <p:cNvSpPr/>
                <p:nvPr/>
              </p:nvSpPr>
              <p:spPr>
                <a:xfrm>
                  <a:off x="4648200" y="3429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1" name="Oval 79">
                  <a:extLst>
                    <a:ext uri="{FF2B5EF4-FFF2-40B4-BE49-F238E27FC236}">
                      <a16:creationId xmlns:a16="http://schemas.microsoft.com/office/drawing/2014/main" id="{2CF2B471-AB59-4C45-A86B-3DA0A00C8AD7}"/>
                    </a:ext>
                  </a:extLst>
                </p:cNvPr>
                <p:cNvSpPr/>
                <p:nvPr/>
              </p:nvSpPr>
              <p:spPr>
                <a:xfrm>
                  <a:off x="4953000" y="3429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2" name="Oval 80">
                  <a:extLst>
                    <a:ext uri="{FF2B5EF4-FFF2-40B4-BE49-F238E27FC236}">
                      <a16:creationId xmlns:a16="http://schemas.microsoft.com/office/drawing/2014/main" id="{D41EAF1C-705D-47C8-85FD-9C83C0D7C190}"/>
                    </a:ext>
                  </a:extLst>
                </p:cNvPr>
                <p:cNvSpPr/>
                <p:nvPr/>
              </p:nvSpPr>
              <p:spPr>
                <a:xfrm>
                  <a:off x="4495800" y="3657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3" name="Oval 82">
                  <a:extLst>
                    <a:ext uri="{FF2B5EF4-FFF2-40B4-BE49-F238E27FC236}">
                      <a16:creationId xmlns:a16="http://schemas.microsoft.com/office/drawing/2014/main" id="{36294449-519F-474A-95B7-427B3C8FBD8D}"/>
                    </a:ext>
                  </a:extLst>
                </p:cNvPr>
                <p:cNvSpPr/>
                <p:nvPr/>
              </p:nvSpPr>
              <p:spPr>
                <a:xfrm>
                  <a:off x="5257800" y="381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4" name="Oval 83">
                  <a:extLst>
                    <a:ext uri="{FF2B5EF4-FFF2-40B4-BE49-F238E27FC236}">
                      <a16:creationId xmlns:a16="http://schemas.microsoft.com/office/drawing/2014/main" id="{84E7C753-019D-49B0-B472-3B4C72CB66B1}"/>
                    </a:ext>
                  </a:extLst>
                </p:cNvPr>
                <p:cNvSpPr/>
                <p:nvPr/>
              </p:nvSpPr>
              <p:spPr>
                <a:xfrm>
                  <a:off x="5257800" y="685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5" name="Oval 84">
                  <a:extLst>
                    <a:ext uri="{FF2B5EF4-FFF2-40B4-BE49-F238E27FC236}">
                      <a16:creationId xmlns:a16="http://schemas.microsoft.com/office/drawing/2014/main" id="{D5F6F42A-6807-4B3D-8CCD-EFC52735237C}"/>
                    </a:ext>
                  </a:extLst>
                </p:cNvPr>
                <p:cNvSpPr/>
                <p:nvPr/>
              </p:nvSpPr>
              <p:spPr>
                <a:xfrm>
                  <a:off x="5562600" y="533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dirty="0"/>
                </a:p>
              </p:txBody>
            </p:sp>
            <p:sp>
              <p:nvSpPr>
                <p:cNvPr id="436" name="Oval 85">
                  <a:extLst>
                    <a:ext uri="{FF2B5EF4-FFF2-40B4-BE49-F238E27FC236}">
                      <a16:creationId xmlns:a16="http://schemas.microsoft.com/office/drawing/2014/main" id="{FE3E0007-F89A-475A-B69C-AC55C9B0F24C}"/>
                    </a:ext>
                  </a:extLst>
                </p:cNvPr>
                <p:cNvSpPr/>
                <p:nvPr/>
              </p:nvSpPr>
              <p:spPr>
                <a:xfrm>
                  <a:off x="5715000" y="304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7" name="Oval 86">
                  <a:extLst>
                    <a:ext uri="{FF2B5EF4-FFF2-40B4-BE49-F238E27FC236}">
                      <a16:creationId xmlns:a16="http://schemas.microsoft.com/office/drawing/2014/main" id="{AA8CD8F3-FEA4-4D12-A473-51E6FB5A894F}"/>
                    </a:ext>
                  </a:extLst>
                </p:cNvPr>
                <p:cNvSpPr/>
                <p:nvPr/>
              </p:nvSpPr>
              <p:spPr>
                <a:xfrm>
                  <a:off x="5486400" y="3810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8" name="Oval 87">
                  <a:extLst>
                    <a:ext uri="{FF2B5EF4-FFF2-40B4-BE49-F238E27FC236}">
                      <a16:creationId xmlns:a16="http://schemas.microsoft.com/office/drawing/2014/main" id="{54F7DF0F-EBFB-4D14-849E-9AEB4087CB2A}"/>
                    </a:ext>
                  </a:extLst>
                </p:cNvPr>
                <p:cNvSpPr/>
                <p:nvPr/>
              </p:nvSpPr>
              <p:spPr>
                <a:xfrm>
                  <a:off x="5334000" y="10668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9" name="Oval 88">
                  <a:extLst>
                    <a:ext uri="{FF2B5EF4-FFF2-40B4-BE49-F238E27FC236}">
                      <a16:creationId xmlns:a16="http://schemas.microsoft.com/office/drawing/2014/main" id="{367DB80C-0FBF-4117-974F-3C9E01314017}"/>
                    </a:ext>
                  </a:extLst>
                </p:cNvPr>
                <p:cNvSpPr/>
                <p:nvPr/>
              </p:nvSpPr>
              <p:spPr>
                <a:xfrm>
                  <a:off x="5562600" y="6858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0" name="Oval 89">
                  <a:extLst>
                    <a:ext uri="{FF2B5EF4-FFF2-40B4-BE49-F238E27FC236}">
                      <a16:creationId xmlns:a16="http://schemas.microsoft.com/office/drawing/2014/main" id="{0E30FEDC-AD94-453F-B1B5-C3DB4400758B}"/>
                    </a:ext>
                  </a:extLst>
                </p:cNvPr>
                <p:cNvSpPr/>
                <p:nvPr/>
              </p:nvSpPr>
              <p:spPr>
                <a:xfrm>
                  <a:off x="5943600" y="762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1" name="Oval 90">
                  <a:extLst>
                    <a:ext uri="{FF2B5EF4-FFF2-40B4-BE49-F238E27FC236}">
                      <a16:creationId xmlns:a16="http://schemas.microsoft.com/office/drawing/2014/main" id="{1A7D1408-3A88-4131-BA9C-7D8755385A05}"/>
                    </a:ext>
                  </a:extLst>
                </p:cNvPr>
                <p:cNvSpPr/>
                <p:nvPr/>
              </p:nvSpPr>
              <p:spPr>
                <a:xfrm>
                  <a:off x="6019800" y="609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2" name="Oval 91">
                  <a:extLst>
                    <a:ext uri="{FF2B5EF4-FFF2-40B4-BE49-F238E27FC236}">
                      <a16:creationId xmlns:a16="http://schemas.microsoft.com/office/drawing/2014/main" id="{CFCEF67B-9C76-4E6F-881A-17DCFB658734}"/>
                    </a:ext>
                  </a:extLst>
                </p:cNvPr>
                <p:cNvSpPr/>
                <p:nvPr/>
              </p:nvSpPr>
              <p:spPr>
                <a:xfrm>
                  <a:off x="5791200" y="838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3" name="Oval 92">
                  <a:extLst>
                    <a:ext uri="{FF2B5EF4-FFF2-40B4-BE49-F238E27FC236}">
                      <a16:creationId xmlns:a16="http://schemas.microsoft.com/office/drawing/2014/main" id="{73737103-DC65-4F29-A822-41D60F21DDC3}"/>
                    </a:ext>
                  </a:extLst>
                </p:cNvPr>
                <p:cNvSpPr/>
                <p:nvPr/>
              </p:nvSpPr>
              <p:spPr>
                <a:xfrm>
                  <a:off x="5410200" y="1295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4" name="Oval 93">
                  <a:extLst>
                    <a:ext uri="{FF2B5EF4-FFF2-40B4-BE49-F238E27FC236}">
                      <a16:creationId xmlns:a16="http://schemas.microsoft.com/office/drawing/2014/main" id="{30996065-4A97-4894-A94B-BEE291362209}"/>
                    </a:ext>
                  </a:extLst>
                </p:cNvPr>
                <p:cNvSpPr/>
                <p:nvPr/>
              </p:nvSpPr>
              <p:spPr>
                <a:xfrm>
                  <a:off x="5791200" y="13716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5" name="Oval 94">
                  <a:extLst>
                    <a:ext uri="{FF2B5EF4-FFF2-40B4-BE49-F238E27FC236}">
                      <a16:creationId xmlns:a16="http://schemas.microsoft.com/office/drawing/2014/main" id="{0B32F225-2CED-4EA2-8981-ADA47906A200}"/>
                    </a:ext>
                  </a:extLst>
                </p:cNvPr>
                <p:cNvSpPr/>
                <p:nvPr/>
              </p:nvSpPr>
              <p:spPr>
                <a:xfrm>
                  <a:off x="5257800" y="1524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46" name="Oval 95">
                  <a:extLst>
                    <a:ext uri="{FF2B5EF4-FFF2-40B4-BE49-F238E27FC236}">
                      <a16:creationId xmlns:a16="http://schemas.microsoft.com/office/drawing/2014/main" id="{3B1651C6-B334-43DC-B017-1499D5637EB4}"/>
                    </a:ext>
                  </a:extLst>
                </p:cNvPr>
                <p:cNvSpPr/>
                <p:nvPr/>
              </p:nvSpPr>
              <p:spPr>
                <a:xfrm>
                  <a:off x="5410200" y="1447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7" name="Oval 96">
                  <a:extLst>
                    <a:ext uri="{FF2B5EF4-FFF2-40B4-BE49-F238E27FC236}">
                      <a16:creationId xmlns:a16="http://schemas.microsoft.com/office/drawing/2014/main" id="{5267F9B6-EFE3-464D-B3EA-290650876DFF}"/>
                    </a:ext>
                  </a:extLst>
                </p:cNvPr>
                <p:cNvSpPr/>
                <p:nvPr/>
              </p:nvSpPr>
              <p:spPr>
                <a:xfrm>
                  <a:off x="5257800" y="1752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8" name="Oval 97">
                  <a:extLst>
                    <a:ext uri="{FF2B5EF4-FFF2-40B4-BE49-F238E27FC236}">
                      <a16:creationId xmlns:a16="http://schemas.microsoft.com/office/drawing/2014/main" id="{255620AD-336B-492B-9856-196097B4C073}"/>
                    </a:ext>
                  </a:extLst>
                </p:cNvPr>
                <p:cNvSpPr/>
                <p:nvPr/>
              </p:nvSpPr>
              <p:spPr>
                <a:xfrm>
                  <a:off x="5562600" y="1600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dirty="0"/>
                </a:p>
              </p:txBody>
            </p:sp>
            <p:sp>
              <p:nvSpPr>
                <p:cNvPr id="449" name="Oval 98">
                  <a:extLst>
                    <a:ext uri="{FF2B5EF4-FFF2-40B4-BE49-F238E27FC236}">
                      <a16:creationId xmlns:a16="http://schemas.microsoft.com/office/drawing/2014/main" id="{9B0F06EA-4FF3-44E3-800A-3A7B23E93229}"/>
                    </a:ext>
                  </a:extLst>
                </p:cNvPr>
                <p:cNvSpPr/>
                <p:nvPr/>
              </p:nvSpPr>
              <p:spPr>
                <a:xfrm>
                  <a:off x="5867400" y="1371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0" name="Oval 99">
                  <a:extLst>
                    <a:ext uri="{FF2B5EF4-FFF2-40B4-BE49-F238E27FC236}">
                      <a16:creationId xmlns:a16="http://schemas.microsoft.com/office/drawing/2014/main" id="{39E76499-9375-46C0-A922-B8F3EFBD2109}"/>
                    </a:ext>
                  </a:extLst>
                </p:cNvPr>
                <p:cNvSpPr/>
                <p:nvPr/>
              </p:nvSpPr>
              <p:spPr>
                <a:xfrm>
                  <a:off x="5486400" y="14478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1" name="Oval 100">
                  <a:extLst>
                    <a:ext uri="{FF2B5EF4-FFF2-40B4-BE49-F238E27FC236}">
                      <a16:creationId xmlns:a16="http://schemas.microsoft.com/office/drawing/2014/main" id="{517A9E80-CFE3-415A-98E7-964DC9FF5127}"/>
                    </a:ext>
                  </a:extLst>
                </p:cNvPr>
                <p:cNvSpPr/>
                <p:nvPr/>
              </p:nvSpPr>
              <p:spPr>
                <a:xfrm>
                  <a:off x="5257800" y="21336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2" name="Oval 101">
                  <a:extLst>
                    <a:ext uri="{FF2B5EF4-FFF2-40B4-BE49-F238E27FC236}">
                      <a16:creationId xmlns:a16="http://schemas.microsoft.com/office/drawing/2014/main" id="{C6F24516-238E-447F-B740-F8A3376267B9}"/>
                    </a:ext>
                  </a:extLst>
                </p:cNvPr>
                <p:cNvSpPr/>
                <p:nvPr/>
              </p:nvSpPr>
              <p:spPr>
                <a:xfrm>
                  <a:off x="5638800" y="1905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3" name="Oval 102">
                  <a:extLst>
                    <a:ext uri="{FF2B5EF4-FFF2-40B4-BE49-F238E27FC236}">
                      <a16:creationId xmlns:a16="http://schemas.microsoft.com/office/drawing/2014/main" id="{7D7A7964-0940-47A9-A850-77C24B16764C}"/>
                    </a:ext>
                  </a:extLst>
                </p:cNvPr>
                <p:cNvSpPr/>
                <p:nvPr/>
              </p:nvSpPr>
              <p:spPr>
                <a:xfrm>
                  <a:off x="5943600" y="1828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4" name="Oval 103">
                  <a:extLst>
                    <a:ext uri="{FF2B5EF4-FFF2-40B4-BE49-F238E27FC236}">
                      <a16:creationId xmlns:a16="http://schemas.microsoft.com/office/drawing/2014/main" id="{4B2F4CF0-0238-4C67-A046-9AF4F692E985}"/>
                    </a:ext>
                  </a:extLst>
                </p:cNvPr>
                <p:cNvSpPr/>
                <p:nvPr/>
              </p:nvSpPr>
              <p:spPr>
                <a:xfrm>
                  <a:off x="5867400" y="1676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5" name="Oval 104">
                  <a:extLst>
                    <a:ext uri="{FF2B5EF4-FFF2-40B4-BE49-F238E27FC236}">
                      <a16:creationId xmlns:a16="http://schemas.microsoft.com/office/drawing/2014/main" id="{137022E7-B4B4-4F5B-8E75-AFE3DC07A183}"/>
                    </a:ext>
                  </a:extLst>
                </p:cNvPr>
                <p:cNvSpPr/>
                <p:nvPr/>
              </p:nvSpPr>
              <p:spPr>
                <a:xfrm>
                  <a:off x="5715000" y="2057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6" name="Oval 105">
                  <a:extLst>
                    <a:ext uri="{FF2B5EF4-FFF2-40B4-BE49-F238E27FC236}">
                      <a16:creationId xmlns:a16="http://schemas.microsoft.com/office/drawing/2014/main" id="{8DC23131-96CE-49D2-B826-0B51A8B76521}"/>
                    </a:ext>
                  </a:extLst>
                </p:cNvPr>
                <p:cNvSpPr/>
                <p:nvPr/>
              </p:nvSpPr>
              <p:spPr>
                <a:xfrm>
                  <a:off x="5410200" y="22098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7" name="Oval 106">
                  <a:extLst>
                    <a:ext uri="{FF2B5EF4-FFF2-40B4-BE49-F238E27FC236}">
                      <a16:creationId xmlns:a16="http://schemas.microsoft.com/office/drawing/2014/main" id="{4823D34E-6B42-484E-880B-AE12A89D59F4}"/>
                    </a:ext>
                  </a:extLst>
                </p:cNvPr>
                <p:cNvSpPr/>
                <p:nvPr/>
              </p:nvSpPr>
              <p:spPr>
                <a:xfrm>
                  <a:off x="5715000" y="22098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8" name="Oval 107">
                  <a:extLst>
                    <a:ext uri="{FF2B5EF4-FFF2-40B4-BE49-F238E27FC236}">
                      <a16:creationId xmlns:a16="http://schemas.microsoft.com/office/drawing/2014/main" id="{E0D83A5C-8963-4157-9558-8AD98E480672}"/>
                    </a:ext>
                  </a:extLst>
                </p:cNvPr>
                <p:cNvSpPr/>
                <p:nvPr/>
              </p:nvSpPr>
              <p:spPr>
                <a:xfrm>
                  <a:off x="5257800" y="2590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59" name="Oval 108">
                  <a:extLst>
                    <a:ext uri="{FF2B5EF4-FFF2-40B4-BE49-F238E27FC236}">
                      <a16:creationId xmlns:a16="http://schemas.microsoft.com/office/drawing/2014/main" id="{9886EDCB-04A3-428B-A72C-6D8E79CAB6D7}"/>
                    </a:ext>
                  </a:extLst>
                </p:cNvPr>
                <p:cNvSpPr/>
                <p:nvPr/>
              </p:nvSpPr>
              <p:spPr>
                <a:xfrm>
                  <a:off x="6096000" y="304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0" name="Oval 109">
                  <a:extLst>
                    <a:ext uri="{FF2B5EF4-FFF2-40B4-BE49-F238E27FC236}">
                      <a16:creationId xmlns:a16="http://schemas.microsoft.com/office/drawing/2014/main" id="{E3C35C08-51A3-405C-A3CE-E5D687579922}"/>
                    </a:ext>
                  </a:extLst>
                </p:cNvPr>
                <p:cNvSpPr/>
                <p:nvPr/>
              </p:nvSpPr>
              <p:spPr>
                <a:xfrm>
                  <a:off x="6096000" y="609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1" name="Oval 110">
                  <a:extLst>
                    <a:ext uri="{FF2B5EF4-FFF2-40B4-BE49-F238E27FC236}">
                      <a16:creationId xmlns:a16="http://schemas.microsoft.com/office/drawing/2014/main" id="{5A4395A1-76B6-40C7-89A9-895FB83E4840}"/>
                    </a:ext>
                  </a:extLst>
                </p:cNvPr>
                <p:cNvSpPr/>
                <p:nvPr/>
              </p:nvSpPr>
              <p:spPr>
                <a:xfrm>
                  <a:off x="6400800" y="457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dirty="0"/>
                </a:p>
              </p:txBody>
            </p:sp>
            <p:sp>
              <p:nvSpPr>
                <p:cNvPr id="462" name="Oval 111">
                  <a:extLst>
                    <a:ext uri="{FF2B5EF4-FFF2-40B4-BE49-F238E27FC236}">
                      <a16:creationId xmlns:a16="http://schemas.microsoft.com/office/drawing/2014/main" id="{D73FC15D-EAF2-42F2-B636-0E116DA64C62}"/>
                    </a:ext>
                  </a:extLst>
                </p:cNvPr>
                <p:cNvSpPr/>
                <p:nvPr/>
              </p:nvSpPr>
              <p:spPr>
                <a:xfrm>
                  <a:off x="6553200" y="228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3" name="Oval 112">
                  <a:extLst>
                    <a:ext uri="{FF2B5EF4-FFF2-40B4-BE49-F238E27FC236}">
                      <a16:creationId xmlns:a16="http://schemas.microsoft.com/office/drawing/2014/main" id="{2DCD3C86-0F5C-4C7E-881E-D2C68FB4ABE4}"/>
                    </a:ext>
                  </a:extLst>
                </p:cNvPr>
                <p:cNvSpPr/>
                <p:nvPr/>
              </p:nvSpPr>
              <p:spPr>
                <a:xfrm>
                  <a:off x="6248400" y="5334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4" name="Oval 113">
                  <a:extLst>
                    <a:ext uri="{FF2B5EF4-FFF2-40B4-BE49-F238E27FC236}">
                      <a16:creationId xmlns:a16="http://schemas.microsoft.com/office/drawing/2014/main" id="{B9289887-BE38-489B-ADF5-DD6FFA382D4B}"/>
                    </a:ext>
                  </a:extLst>
                </p:cNvPr>
                <p:cNvSpPr/>
                <p:nvPr/>
              </p:nvSpPr>
              <p:spPr>
                <a:xfrm>
                  <a:off x="6096000" y="914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5" name="Oval 114">
                  <a:extLst>
                    <a:ext uri="{FF2B5EF4-FFF2-40B4-BE49-F238E27FC236}">
                      <a16:creationId xmlns:a16="http://schemas.microsoft.com/office/drawing/2014/main" id="{9A5ACBFB-15BD-4DD6-8481-FDFAC87CD5E8}"/>
                    </a:ext>
                  </a:extLst>
                </p:cNvPr>
                <p:cNvSpPr/>
                <p:nvPr/>
              </p:nvSpPr>
              <p:spPr>
                <a:xfrm>
                  <a:off x="6324600" y="762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6" name="Oval 115">
                  <a:extLst>
                    <a:ext uri="{FF2B5EF4-FFF2-40B4-BE49-F238E27FC236}">
                      <a16:creationId xmlns:a16="http://schemas.microsoft.com/office/drawing/2014/main" id="{6EE24ED4-4FC4-483E-B75A-D3CAB7C62D0C}"/>
                    </a:ext>
                  </a:extLst>
                </p:cNvPr>
                <p:cNvSpPr/>
                <p:nvPr/>
              </p:nvSpPr>
              <p:spPr>
                <a:xfrm>
                  <a:off x="6781800" y="685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7" name="Oval 116">
                  <a:extLst>
                    <a:ext uri="{FF2B5EF4-FFF2-40B4-BE49-F238E27FC236}">
                      <a16:creationId xmlns:a16="http://schemas.microsoft.com/office/drawing/2014/main" id="{A92ED20B-58AF-4415-81DC-5E73E00D5755}"/>
                    </a:ext>
                  </a:extLst>
                </p:cNvPr>
                <p:cNvSpPr/>
                <p:nvPr/>
              </p:nvSpPr>
              <p:spPr>
                <a:xfrm>
                  <a:off x="6705600" y="533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8" name="Oval 117">
                  <a:extLst>
                    <a:ext uri="{FF2B5EF4-FFF2-40B4-BE49-F238E27FC236}">
                      <a16:creationId xmlns:a16="http://schemas.microsoft.com/office/drawing/2014/main" id="{7B1D6476-FA44-4BC9-B690-8C506549D968}"/>
                    </a:ext>
                  </a:extLst>
                </p:cNvPr>
                <p:cNvSpPr/>
                <p:nvPr/>
              </p:nvSpPr>
              <p:spPr>
                <a:xfrm>
                  <a:off x="6553200" y="9906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9" name="Oval 118">
                  <a:extLst>
                    <a:ext uri="{FF2B5EF4-FFF2-40B4-BE49-F238E27FC236}">
                      <a16:creationId xmlns:a16="http://schemas.microsoft.com/office/drawing/2014/main" id="{34FE8BBC-16BE-4F2D-BA9B-D4D782BD0235}"/>
                    </a:ext>
                  </a:extLst>
                </p:cNvPr>
                <p:cNvSpPr/>
                <p:nvPr/>
              </p:nvSpPr>
              <p:spPr>
                <a:xfrm>
                  <a:off x="6248400" y="1219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0" name="Oval 119">
                  <a:extLst>
                    <a:ext uri="{FF2B5EF4-FFF2-40B4-BE49-F238E27FC236}">
                      <a16:creationId xmlns:a16="http://schemas.microsoft.com/office/drawing/2014/main" id="{445318FD-D1FE-49F8-9F73-714CDFC45A3E}"/>
                    </a:ext>
                  </a:extLst>
                </p:cNvPr>
                <p:cNvSpPr/>
                <p:nvPr/>
              </p:nvSpPr>
              <p:spPr>
                <a:xfrm>
                  <a:off x="6553200" y="1219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1" name="Oval 120">
                  <a:extLst>
                    <a:ext uri="{FF2B5EF4-FFF2-40B4-BE49-F238E27FC236}">
                      <a16:creationId xmlns:a16="http://schemas.microsoft.com/office/drawing/2014/main" id="{8BB812DC-E5E7-4DDA-BBD5-8D0139800B9C}"/>
                    </a:ext>
                  </a:extLst>
                </p:cNvPr>
                <p:cNvSpPr/>
                <p:nvPr/>
              </p:nvSpPr>
              <p:spPr>
                <a:xfrm>
                  <a:off x="6096000" y="1447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72" name="Oval 121">
                  <a:extLst>
                    <a:ext uri="{FF2B5EF4-FFF2-40B4-BE49-F238E27FC236}">
                      <a16:creationId xmlns:a16="http://schemas.microsoft.com/office/drawing/2014/main" id="{5EDA9CD8-E3BF-4EA7-BD44-B3B5DF7BB564}"/>
                    </a:ext>
                  </a:extLst>
                </p:cNvPr>
                <p:cNvSpPr/>
                <p:nvPr/>
              </p:nvSpPr>
              <p:spPr>
                <a:xfrm>
                  <a:off x="6096000" y="1447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3" name="Oval 122">
                  <a:extLst>
                    <a:ext uri="{FF2B5EF4-FFF2-40B4-BE49-F238E27FC236}">
                      <a16:creationId xmlns:a16="http://schemas.microsoft.com/office/drawing/2014/main" id="{B7C27ADB-9022-4BA4-B615-A709690CBCF9}"/>
                    </a:ext>
                  </a:extLst>
                </p:cNvPr>
                <p:cNvSpPr/>
                <p:nvPr/>
              </p:nvSpPr>
              <p:spPr>
                <a:xfrm>
                  <a:off x="6096000" y="1752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4" name="Oval 123">
                  <a:extLst>
                    <a:ext uri="{FF2B5EF4-FFF2-40B4-BE49-F238E27FC236}">
                      <a16:creationId xmlns:a16="http://schemas.microsoft.com/office/drawing/2014/main" id="{D39553C0-C406-4FE2-8EEB-142D433C1B8E}"/>
                    </a:ext>
                  </a:extLst>
                </p:cNvPr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dirty="0"/>
                </a:p>
              </p:txBody>
            </p:sp>
            <p:sp>
              <p:nvSpPr>
                <p:cNvPr id="475" name="Oval 124">
                  <a:extLst>
                    <a:ext uri="{FF2B5EF4-FFF2-40B4-BE49-F238E27FC236}">
                      <a16:creationId xmlns:a16="http://schemas.microsoft.com/office/drawing/2014/main" id="{6B397EFF-DD94-4FF2-86AB-48C8DAE8B390}"/>
                    </a:ext>
                  </a:extLst>
                </p:cNvPr>
                <p:cNvSpPr/>
                <p:nvPr/>
              </p:nvSpPr>
              <p:spPr>
                <a:xfrm>
                  <a:off x="6553200" y="1371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6" name="Oval 125">
                  <a:extLst>
                    <a:ext uri="{FF2B5EF4-FFF2-40B4-BE49-F238E27FC236}">
                      <a16:creationId xmlns:a16="http://schemas.microsoft.com/office/drawing/2014/main" id="{EE74E240-305A-41BD-A4BE-FC163ED26625}"/>
                    </a:ext>
                  </a:extLst>
                </p:cNvPr>
                <p:cNvSpPr/>
                <p:nvPr/>
              </p:nvSpPr>
              <p:spPr>
                <a:xfrm>
                  <a:off x="6477000" y="14478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7" name="Oval 126">
                  <a:extLst>
                    <a:ext uri="{FF2B5EF4-FFF2-40B4-BE49-F238E27FC236}">
                      <a16:creationId xmlns:a16="http://schemas.microsoft.com/office/drawing/2014/main" id="{62BE57A9-3FED-4EC4-B6D9-E9B738517E73}"/>
                    </a:ext>
                  </a:extLst>
                </p:cNvPr>
                <p:cNvSpPr/>
                <p:nvPr/>
              </p:nvSpPr>
              <p:spPr>
                <a:xfrm>
                  <a:off x="6248400" y="2057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8" name="Oval 127">
                  <a:extLst>
                    <a:ext uri="{FF2B5EF4-FFF2-40B4-BE49-F238E27FC236}">
                      <a16:creationId xmlns:a16="http://schemas.microsoft.com/office/drawing/2014/main" id="{062AB5C0-A2B7-4088-9B0A-898701502753}"/>
                    </a:ext>
                  </a:extLst>
                </p:cNvPr>
                <p:cNvSpPr/>
                <p:nvPr/>
              </p:nvSpPr>
              <p:spPr>
                <a:xfrm>
                  <a:off x="6324600" y="1905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9" name="Oval 128">
                  <a:extLst>
                    <a:ext uri="{FF2B5EF4-FFF2-40B4-BE49-F238E27FC236}">
                      <a16:creationId xmlns:a16="http://schemas.microsoft.com/office/drawing/2014/main" id="{57A2E7A2-7DB6-4358-9E93-E28623C3C947}"/>
                    </a:ext>
                  </a:extLst>
                </p:cNvPr>
                <p:cNvSpPr/>
                <p:nvPr/>
              </p:nvSpPr>
              <p:spPr>
                <a:xfrm>
                  <a:off x="6781800" y="1828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0" name="Oval 129">
                  <a:extLst>
                    <a:ext uri="{FF2B5EF4-FFF2-40B4-BE49-F238E27FC236}">
                      <a16:creationId xmlns:a16="http://schemas.microsoft.com/office/drawing/2014/main" id="{4E126A7A-6320-4D8B-91E4-1286B4DC70F0}"/>
                    </a:ext>
                  </a:extLst>
                </p:cNvPr>
                <p:cNvSpPr/>
                <p:nvPr/>
              </p:nvSpPr>
              <p:spPr>
                <a:xfrm>
                  <a:off x="6705600" y="1676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1" name="Oval 130">
                  <a:extLst>
                    <a:ext uri="{FF2B5EF4-FFF2-40B4-BE49-F238E27FC236}">
                      <a16:creationId xmlns:a16="http://schemas.microsoft.com/office/drawing/2014/main" id="{630DA2B1-9226-4D52-A168-7E939CCB4622}"/>
                    </a:ext>
                  </a:extLst>
                </p:cNvPr>
                <p:cNvSpPr/>
                <p:nvPr/>
              </p:nvSpPr>
              <p:spPr>
                <a:xfrm>
                  <a:off x="6629400" y="2057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2" name="Oval 131">
                  <a:extLst>
                    <a:ext uri="{FF2B5EF4-FFF2-40B4-BE49-F238E27FC236}">
                      <a16:creationId xmlns:a16="http://schemas.microsoft.com/office/drawing/2014/main" id="{B1B4A323-8553-443E-BA65-20ADAF9E90C4}"/>
                    </a:ext>
                  </a:extLst>
                </p:cNvPr>
                <p:cNvSpPr/>
                <p:nvPr/>
              </p:nvSpPr>
              <p:spPr>
                <a:xfrm>
                  <a:off x="6324600" y="24384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3" name="Oval 132">
                  <a:extLst>
                    <a:ext uri="{FF2B5EF4-FFF2-40B4-BE49-F238E27FC236}">
                      <a16:creationId xmlns:a16="http://schemas.microsoft.com/office/drawing/2014/main" id="{E504CED0-1D33-41CB-B04F-8D0B2A7D70B7}"/>
                    </a:ext>
                  </a:extLst>
                </p:cNvPr>
                <p:cNvSpPr/>
                <p:nvPr/>
              </p:nvSpPr>
              <p:spPr>
                <a:xfrm>
                  <a:off x="6553200" y="2362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4" name="Oval 133">
                  <a:extLst>
                    <a:ext uri="{FF2B5EF4-FFF2-40B4-BE49-F238E27FC236}">
                      <a16:creationId xmlns:a16="http://schemas.microsoft.com/office/drawing/2014/main" id="{0ECCFF7F-8FBB-4098-9151-A0F0E005F1E8}"/>
                    </a:ext>
                  </a:extLst>
                </p:cNvPr>
                <p:cNvSpPr/>
                <p:nvPr/>
              </p:nvSpPr>
              <p:spPr>
                <a:xfrm>
                  <a:off x="6096000" y="2590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85" name="Oval 134">
                  <a:extLst>
                    <a:ext uri="{FF2B5EF4-FFF2-40B4-BE49-F238E27FC236}">
                      <a16:creationId xmlns:a16="http://schemas.microsoft.com/office/drawing/2014/main" id="{E2AEA94C-EAD4-414F-B079-80D905756C81}"/>
                    </a:ext>
                  </a:extLst>
                </p:cNvPr>
                <p:cNvSpPr/>
                <p:nvPr/>
              </p:nvSpPr>
              <p:spPr>
                <a:xfrm>
                  <a:off x="5257800" y="2667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6" name="Oval 135">
                  <a:extLst>
                    <a:ext uri="{FF2B5EF4-FFF2-40B4-BE49-F238E27FC236}">
                      <a16:creationId xmlns:a16="http://schemas.microsoft.com/office/drawing/2014/main" id="{39163609-BAC0-49E0-84C0-C079F845E59E}"/>
                    </a:ext>
                  </a:extLst>
                </p:cNvPr>
                <p:cNvSpPr/>
                <p:nvPr/>
              </p:nvSpPr>
              <p:spPr>
                <a:xfrm>
                  <a:off x="5334000" y="30480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7" name="Oval 136">
                  <a:extLst>
                    <a:ext uri="{FF2B5EF4-FFF2-40B4-BE49-F238E27FC236}">
                      <a16:creationId xmlns:a16="http://schemas.microsoft.com/office/drawing/2014/main" id="{39F21702-8CF2-4426-8B29-BC3DFC86D9EB}"/>
                    </a:ext>
                  </a:extLst>
                </p:cNvPr>
                <p:cNvSpPr/>
                <p:nvPr/>
              </p:nvSpPr>
              <p:spPr>
                <a:xfrm>
                  <a:off x="5562600" y="2819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dirty="0"/>
                </a:p>
              </p:txBody>
            </p:sp>
            <p:sp>
              <p:nvSpPr>
                <p:cNvPr id="488" name="Oval 137">
                  <a:extLst>
                    <a:ext uri="{FF2B5EF4-FFF2-40B4-BE49-F238E27FC236}">
                      <a16:creationId xmlns:a16="http://schemas.microsoft.com/office/drawing/2014/main" id="{731983F8-839A-4D58-8AFA-B6901C754A8C}"/>
                    </a:ext>
                  </a:extLst>
                </p:cNvPr>
                <p:cNvSpPr/>
                <p:nvPr/>
              </p:nvSpPr>
              <p:spPr>
                <a:xfrm>
                  <a:off x="5791200" y="2590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9" name="Oval 138">
                  <a:extLst>
                    <a:ext uri="{FF2B5EF4-FFF2-40B4-BE49-F238E27FC236}">
                      <a16:creationId xmlns:a16="http://schemas.microsoft.com/office/drawing/2014/main" id="{58A34B23-7E58-494F-A3C0-5F7F7BE8A31B}"/>
                    </a:ext>
                  </a:extLst>
                </p:cNvPr>
                <p:cNvSpPr/>
                <p:nvPr/>
              </p:nvSpPr>
              <p:spPr>
                <a:xfrm>
                  <a:off x="5486400" y="26670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0" name="Oval 139">
                  <a:extLst>
                    <a:ext uri="{FF2B5EF4-FFF2-40B4-BE49-F238E27FC236}">
                      <a16:creationId xmlns:a16="http://schemas.microsoft.com/office/drawing/2014/main" id="{964E11D6-4507-4889-89DA-70E8AC12F893}"/>
                    </a:ext>
                  </a:extLst>
                </p:cNvPr>
                <p:cNvSpPr/>
                <p:nvPr/>
              </p:nvSpPr>
              <p:spPr>
                <a:xfrm>
                  <a:off x="5257800" y="3276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1" name="Oval 140">
                  <a:extLst>
                    <a:ext uri="{FF2B5EF4-FFF2-40B4-BE49-F238E27FC236}">
                      <a16:creationId xmlns:a16="http://schemas.microsoft.com/office/drawing/2014/main" id="{63CA058A-41A7-4B3A-9B0A-0F3F8B06283F}"/>
                    </a:ext>
                  </a:extLst>
                </p:cNvPr>
                <p:cNvSpPr/>
                <p:nvPr/>
              </p:nvSpPr>
              <p:spPr>
                <a:xfrm>
                  <a:off x="5486400" y="3124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2" name="Oval 141">
                  <a:extLst>
                    <a:ext uri="{FF2B5EF4-FFF2-40B4-BE49-F238E27FC236}">
                      <a16:creationId xmlns:a16="http://schemas.microsoft.com/office/drawing/2014/main" id="{A4B44AC6-72A8-46C0-8110-DCD8B75274CD}"/>
                    </a:ext>
                  </a:extLst>
                </p:cNvPr>
                <p:cNvSpPr/>
                <p:nvPr/>
              </p:nvSpPr>
              <p:spPr>
                <a:xfrm>
                  <a:off x="5943600" y="3048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3" name="Oval 142">
                  <a:extLst>
                    <a:ext uri="{FF2B5EF4-FFF2-40B4-BE49-F238E27FC236}">
                      <a16:creationId xmlns:a16="http://schemas.microsoft.com/office/drawing/2014/main" id="{4BDC3F49-D569-494C-9945-7AEE15B4CD22}"/>
                    </a:ext>
                  </a:extLst>
                </p:cNvPr>
                <p:cNvSpPr/>
                <p:nvPr/>
              </p:nvSpPr>
              <p:spPr>
                <a:xfrm>
                  <a:off x="5867400" y="2895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4" name="Oval 143">
                  <a:extLst>
                    <a:ext uri="{FF2B5EF4-FFF2-40B4-BE49-F238E27FC236}">
                      <a16:creationId xmlns:a16="http://schemas.microsoft.com/office/drawing/2014/main" id="{BD0CF06C-A77B-44AF-9470-3A09B95BBF77}"/>
                    </a:ext>
                  </a:extLst>
                </p:cNvPr>
                <p:cNvSpPr/>
                <p:nvPr/>
              </p:nvSpPr>
              <p:spPr>
                <a:xfrm>
                  <a:off x="5715000" y="3276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5" name="Oval 144">
                  <a:extLst>
                    <a:ext uri="{FF2B5EF4-FFF2-40B4-BE49-F238E27FC236}">
                      <a16:creationId xmlns:a16="http://schemas.microsoft.com/office/drawing/2014/main" id="{71D3984F-8002-4022-9496-14C76EC756A3}"/>
                    </a:ext>
                  </a:extLst>
                </p:cNvPr>
                <p:cNvSpPr/>
                <p:nvPr/>
              </p:nvSpPr>
              <p:spPr>
                <a:xfrm>
                  <a:off x="5410200" y="3581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6" name="Oval 145">
                  <a:extLst>
                    <a:ext uri="{FF2B5EF4-FFF2-40B4-BE49-F238E27FC236}">
                      <a16:creationId xmlns:a16="http://schemas.microsoft.com/office/drawing/2014/main" id="{F6D46321-6D10-469C-B06C-C77B0E7FE950}"/>
                    </a:ext>
                  </a:extLst>
                </p:cNvPr>
                <p:cNvSpPr/>
                <p:nvPr/>
              </p:nvSpPr>
              <p:spPr>
                <a:xfrm>
                  <a:off x="5791200" y="365760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7" name="Oval 146">
                  <a:extLst>
                    <a:ext uri="{FF2B5EF4-FFF2-40B4-BE49-F238E27FC236}">
                      <a16:creationId xmlns:a16="http://schemas.microsoft.com/office/drawing/2014/main" id="{73C64CEE-837E-4CD8-9504-08D334F51065}"/>
                    </a:ext>
                  </a:extLst>
                </p:cNvPr>
                <p:cNvSpPr/>
                <p:nvPr/>
              </p:nvSpPr>
              <p:spPr>
                <a:xfrm>
                  <a:off x="5257800" y="3810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98" name="Oval 147">
                  <a:extLst>
                    <a:ext uri="{FF2B5EF4-FFF2-40B4-BE49-F238E27FC236}">
                      <a16:creationId xmlns:a16="http://schemas.microsoft.com/office/drawing/2014/main" id="{8B14E424-2A8D-49B8-A7F0-13C9DCD1C4A7}"/>
                    </a:ext>
                  </a:extLst>
                </p:cNvPr>
                <p:cNvSpPr/>
                <p:nvPr/>
              </p:nvSpPr>
              <p:spPr>
                <a:xfrm>
                  <a:off x="6172200" y="2514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9" name="Oval 148">
                  <a:extLst>
                    <a:ext uri="{FF2B5EF4-FFF2-40B4-BE49-F238E27FC236}">
                      <a16:creationId xmlns:a16="http://schemas.microsoft.com/office/drawing/2014/main" id="{D97BE561-AF49-483E-80E4-CDCD5F4C7FA5}"/>
                    </a:ext>
                  </a:extLst>
                </p:cNvPr>
                <p:cNvSpPr/>
                <p:nvPr/>
              </p:nvSpPr>
              <p:spPr>
                <a:xfrm>
                  <a:off x="6172200" y="26670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0" name="Oval 149">
                  <a:extLst>
                    <a:ext uri="{FF2B5EF4-FFF2-40B4-BE49-F238E27FC236}">
                      <a16:creationId xmlns:a16="http://schemas.microsoft.com/office/drawing/2014/main" id="{1D1443B7-2471-4D38-BCB0-AB2CD131D3BB}"/>
                    </a:ext>
                  </a:extLst>
                </p:cNvPr>
                <p:cNvSpPr/>
                <p:nvPr/>
              </p:nvSpPr>
              <p:spPr>
                <a:xfrm>
                  <a:off x="6477000" y="2667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dirty="0"/>
                </a:p>
              </p:txBody>
            </p:sp>
            <p:sp>
              <p:nvSpPr>
                <p:cNvPr id="501" name="Oval 150">
                  <a:extLst>
                    <a:ext uri="{FF2B5EF4-FFF2-40B4-BE49-F238E27FC236}">
                      <a16:creationId xmlns:a16="http://schemas.microsoft.com/office/drawing/2014/main" id="{82F4506E-BB37-4CB8-91BF-1A0991C917C4}"/>
                    </a:ext>
                  </a:extLst>
                </p:cNvPr>
                <p:cNvSpPr/>
                <p:nvPr/>
              </p:nvSpPr>
              <p:spPr>
                <a:xfrm>
                  <a:off x="6705600" y="24384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2" name="Oval 151">
                  <a:extLst>
                    <a:ext uri="{FF2B5EF4-FFF2-40B4-BE49-F238E27FC236}">
                      <a16:creationId xmlns:a16="http://schemas.microsoft.com/office/drawing/2014/main" id="{7B36B9D4-5919-4028-87D0-63429F27F6D2}"/>
                    </a:ext>
                  </a:extLst>
                </p:cNvPr>
                <p:cNvSpPr/>
                <p:nvPr/>
              </p:nvSpPr>
              <p:spPr>
                <a:xfrm>
                  <a:off x="6324600" y="2667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3" name="Oval 152">
                  <a:extLst>
                    <a:ext uri="{FF2B5EF4-FFF2-40B4-BE49-F238E27FC236}">
                      <a16:creationId xmlns:a16="http://schemas.microsoft.com/office/drawing/2014/main" id="{8EF4D9AD-537A-4EBE-8C4F-7918584C1C50}"/>
                    </a:ext>
                  </a:extLst>
                </p:cNvPr>
                <p:cNvSpPr/>
                <p:nvPr/>
              </p:nvSpPr>
              <p:spPr>
                <a:xfrm>
                  <a:off x="6172200" y="3124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4" name="Oval 153">
                  <a:extLst>
                    <a:ext uri="{FF2B5EF4-FFF2-40B4-BE49-F238E27FC236}">
                      <a16:creationId xmlns:a16="http://schemas.microsoft.com/office/drawing/2014/main" id="{A9C0F82F-7582-4592-968B-F4CD9074C877}"/>
                    </a:ext>
                  </a:extLst>
                </p:cNvPr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5" name="Oval 154">
                  <a:extLst>
                    <a:ext uri="{FF2B5EF4-FFF2-40B4-BE49-F238E27FC236}">
                      <a16:creationId xmlns:a16="http://schemas.microsoft.com/office/drawing/2014/main" id="{CBDF7276-D2BB-4546-A551-7EB038F9BE14}"/>
                    </a:ext>
                  </a:extLst>
                </p:cNvPr>
                <p:cNvSpPr/>
                <p:nvPr/>
              </p:nvSpPr>
              <p:spPr>
                <a:xfrm>
                  <a:off x="6858000" y="2895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6" name="Oval 155">
                  <a:extLst>
                    <a:ext uri="{FF2B5EF4-FFF2-40B4-BE49-F238E27FC236}">
                      <a16:creationId xmlns:a16="http://schemas.microsoft.com/office/drawing/2014/main" id="{13596A41-8F35-48F2-A97D-46C0B30B5697}"/>
                    </a:ext>
                  </a:extLst>
                </p:cNvPr>
                <p:cNvSpPr/>
                <p:nvPr/>
              </p:nvSpPr>
              <p:spPr>
                <a:xfrm>
                  <a:off x="6781800" y="2743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7" name="Oval 156">
                  <a:extLst>
                    <a:ext uri="{FF2B5EF4-FFF2-40B4-BE49-F238E27FC236}">
                      <a16:creationId xmlns:a16="http://schemas.microsoft.com/office/drawing/2014/main" id="{2C7FB454-4E3C-477A-9D8C-9F968005895B}"/>
                    </a:ext>
                  </a:extLst>
                </p:cNvPr>
                <p:cNvSpPr/>
                <p:nvPr/>
              </p:nvSpPr>
              <p:spPr>
                <a:xfrm>
                  <a:off x="6629400" y="31242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8" name="Oval 157">
                  <a:extLst>
                    <a:ext uri="{FF2B5EF4-FFF2-40B4-BE49-F238E27FC236}">
                      <a16:creationId xmlns:a16="http://schemas.microsoft.com/office/drawing/2014/main" id="{5AB8D7FB-ED97-44A3-8F44-DF20435DE440}"/>
                    </a:ext>
                  </a:extLst>
                </p:cNvPr>
                <p:cNvSpPr/>
                <p:nvPr/>
              </p:nvSpPr>
              <p:spPr>
                <a:xfrm>
                  <a:off x="6324600" y="3429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9" name="Oval 158">
                  <a:extLst>
                    <a:ext uri="{FF2B5EF4-FFF2-40B4-BE49-F238E27FC236}">
                      <a16:creationId xmlns:a16="http://schemas.microsoft.com/office/drawing/2014/main" id="{06EC7730-A5E5-4FEA-9AEC-6C4E7579A63D}"/>
                    </a:ext>
                  </a:extLst>
                </p:cNvPr>
                <p:cNvSpPr/>
                <p:nvPr/>
              </p:nvSpPr>
              <p:spPr>
                <a:xfrm>
                  <a:off x="6629400" y="34290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0" name="Oval 159">
                  <a:extLst>
                    <a:ext uri="{FF2B5EF4-FFF2-40B4-BE49-F238E27FC236}">
                      <a16:creationId xmlns:a16="http://schemas.microsoft.com/office/drawing/2014/main" id="{F9B628BA-1C53-40CC-B628-D4FECAF7E3E6}"/>
                    </a:ext>
                  </a:extLst>
                </p:cNvPr>
                <p:cNvSpPr/>
                <p:nvPr/>
              </p:nvSpPr>
              <p:spPr>
                <a:xfrm>
                  <a:off x="6172200" y="3657600"/>
                  <a:ext cx="3810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4DEFF"/>
                    </a:gs>
                    <a:gs pos="72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96AB9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cxnSp>
            <p:nvCxnSpPr>
              <p:cNvPr id="346" name="Straight Arrow Connector 161">
                <a:extLst>
                  <a:ext uri="{FF2B5EF4-FFF2-40B4-BE49-F238E27FC236}">
                    <a16:creationId xmlns:a16="http://schemas.microsoft.com/office/drawing/2014/main" id="{5DA4BE0A-E202-4F7F-94EB-1EC8FB3FCEE0}"/>
                  </a:ext>
                </a:extLst>
              </p:cNvPr>
              <p:cNvCxnSpPr>
                <a:stCxn id="344" idx="6"/>
              </p:cNvCxnSpPr>
              <p:nvPr/>
            </p:nvCxnSpPr>
            <p:spPr>
              <a:xfrm>
                <a:off x="1066800" y="1600200"/>
                <a:ext cx="1066800" cy="1588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bevel/>
                <a:headEnd type="none" w="med" len="med"/>
                <a:tailEnd type="stealth" w="lg" len="lg"/>
              </a:ln>
              <a:scene3d>
                <a:camera prst="orthographicFront">
                  <a:rot lat="21301142" lon="301140" rev="21573786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163">
                <a:extLst>
                  <a:ext uri="{FF2B5EF4-FFF2-40B4-BE49-F238E27FC236}">
                    <a16:creationId xmlns:a16="http://schemas.microsoft.com/office/drawing/2014/main" id="{9571D020-B98E-4256-84ED-161296884FE9}"/>
                  </a:ext>
                </a:extLst>
              </p:cNvPr>
              <p:cNvCxnSpPr/>
              <p:nvPr/>
            </p:nvCxnSpPr>
            <p:spPr>
              <a:xfrm>
                <a:off x="2057148" y="1590752"/>
                <a:ext cx="175374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180">
                <a:extLst>
                  <a:ext uri="{FF2B5EF4-FFF2-40B4-BE49-F238E27FC236}">
                    <a16:creationId xmlns:a16="http://schemas.microsoft.com/office/drawing/2014/main" id="{A560508A-3736-4330-B445-E7CD82510349}"/>
                  </a:ext>
                </a:extLst>
              </p:cNvPr>
              <p:cNvCxnSpPr/>
              <p:nvPr/>
            </p:nvCxnSpPr>
            <p:spPr>
              <a:xfrm>
                <a:off x="4344207" y="1600677"/>
                <a:ext cx="15131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184">
                <a:extLst>
                  <a:ext uri="{FF2B5EF4-FFF2-40B4-BE49-F238E27FC236}">
                    <a16:creationId xmlns:a16="http://schemas.microsoft.com/office/drawing/2014/main" id="{CA4439DD-0F46-4EB9-BC57-87FBCBB98B87}"/>
                  </a:ext>
                </a:extLst>
              </p:cNvPr>
              <p:cNvCxnSpPr/>
              <p:nvPr/>
            </p:nvCxnSpPr>
            <p:spPr>
              <a:xfrm flipV="1">
                <a:off x="4495521" y="838964"/>
                <a:ext cx="915319" cy="76171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186">
                <a:extLst>
                  <a:ext uri="{FF2B5EF4-FFF2-40B4-BE49-F238E27FC236}">
                    <a16:creationId xmlns:a16="http://schemas.microsoft.com/office/drawing/2014/main" id="{B69C7A34-9CE4-444A-8C3D-A679D6AE7885}"/>
                  </a:ext>
                </a:extLst>
              </p:cNvPr>
              <p:cNvCxnSpPr/>
              <p:nvPr/>
            </p:nvCxnSpPr>
            <p:spPr>
              <a:xfrm rot="16200000" flipH="1">
                <a:off x="4686325" y="1563479"/>
                <a:ext cx="1600343" cy="15131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188">
                <a:extLst>
                  <a:ext uri="{FF2B5EF4-FFF2-40B4-BE49-F238E27FC236}">
                    <a16:creationId xmlns:a16="http://schemas.microsoft.com/office/drawing/2014/main" id="{E507BEF2-59A0-4F5E-84B6-23D767D5BC03}"/>
                  </a:ext>
                </a:extLst>
              </p:cNvPr>
              <p:cNvCxnSpPr/>
              <p:nvPr/>
            </p:nvCxnSpPr>
            <p:spPr>
              <a:xfrm rot="5400000" flipH="1" flipV="1">
                <a:off x="5218448" y="1562285"/>
                <a:ext cx="1220727" cy="5333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190">
                <a:extLst>
                  <a:ext uri="{FF2B5EF4-FFF2-40B4-BE49-F238E27FC236}">
                    <a16:creationId xmlns:a16="http://schemas.microsoft.com/office/drawing/2014/main" id="{E6F85DCC-529E-4690-9DD6-E3F37E440D14}"/>
                  </a:ext>
                </a:extLst>
              </p:cNvPr>
              <p:cNvCxnSpPr/>
              <p:nvPr/>
            </p:nvCxnSpPr>
            <p:spPr>
              <a:xfrm rot="10800000" flipV="1">
                <a:off x="4800627" y="1218579"/>
                <a:ext cx="1294843" cy="7617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192">
                <a:extLst>
                  <a:ext uri="{FF2B5EF4-FFF2-40B4-BE49-F238E27FC236}">
                    <a16:creationId xmlns:a16="http://schemas.microsoft.com/office/drawing/2014/main" id="{D5070CD0-918A-47A6-AFA5-541B7C4B60DF}"/>
                  </a:ext>
                </a:extLst>
              </p:cNvPr>
              <p:cNvCxnSpPr/>
              <p:nvPr/>
            </p:nvCxnSpPr>
            <p:spPr>
              <a:xfrm>
                <a:off x="4800627" y="1980294"/>
                <a:ext cx="838423" cy="68727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194">
                <a:extLst>
                  <a:ext uri="{FF2B5EF4-FFF2-40B4-BE49-F238E27FC236}">
                    <a16:creationId xmlns:a16="http://schemas.microsoft.com/office/drawing/2014/main" id="{0D58AE67-4146-47C3-9DD3-A4E866D41A67}"/>
                  </a:ext>
                </a:extLst>
              </p:cNvPr>
              <p:cNvCxnSpPr/>
              <p:nvPr/>
            </p:nvCxnSpPr>
            <p:spPr>
              <a:xfrm rot="5400000">
                <a:off x="2643618" y="2306725"/>
                <a:ext cx="1451475" cy="1299804"/>
              </a:xfrm>
              <a:prstGeom prst="line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2" name="Straight Connector 529">
              <a:extLst>
                <a:ext uri="{FF2B5EF4-FFF2-40B4-BE49-F238E27FC236}">
                  <a16:creationId xmlns:a16="http://schemas.microsoft.com/office/drawing/2014/main" id="{9AC99597-898F-4BF9-80C5-2C17EF450A45}"/>
                </a:ext>
              </a:extLst>
            </p:cNvPr>
            <p:cNvCxnSpPr/>
            <p:nvPr/>
          </p:nvCxnSpPr>
          <p:spPr>
            <a:xfrm rot="16200000" flipH="1">
              <a:off x="3167106" y="2426072"/>
              <a:ext cx="279477" cy="10128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Box 534">
              <a:extLst>
                <a:ext uri="{FF2B5EF4-FFF2-40B4-BE49-F238E27FC236}">
                  <a16:creationId xmlns:a16="http://schemas.microsoft.com/office/drawing/2014/main" id="{4FDDD45D-085A-4FAB-A243-FEC996025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1828884"/>
              <a:ext cx="609618" cy="366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ru-RU" baseline="30000">
                  <a:latin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en-US" altLang="ru-RU">
                  <a:latin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en-US" altLang="ru-RU" baseline="-25000">
                  <a:latin typeface="Calibri" panose="020F050202020403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11" name="TextBox 535">
            <a:extLst>
              <a:ext uri="{FF2B5EF4-FFF2-40B4-BE49-F238E27FC236}">
                <a16:creationId xmlns:a16="http://schemas.microsoft.com/office/drawing/2014/main" id="{19940038-D4E4-43ED-8EE6-54D896E76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5299688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aseline="30000"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altLang="ru-RU"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altLang="ru-RU" baseline="-25000">
                <a:latin typeface="Calibri" panose="020F050202020403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2" name="Text Box 1451">
            <a:extLst>
              <a:ext uri="{FF2B5EF4-FFF2-40B4-BE49-F238E27FC236}">
                <a16:creationId xmlns:a16="http://schemas.microsoft.com/office/drawing/2014/main" id="{FA5A6A45-5BB2-4E31-881C-6DA61F927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1414514"/>
            <a:ext cx="864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13" name="TextBox 522">
            <a:extLst>
              <a:ext uri="{FF2B5EF4-FFF2-40B4-BE49-F238E27FC236}">
                <a16:creationId xmlns:a16="http://schemas.microsoft.com/office/drawing/2014/main" id="{9D9A5D27-F080-432D-ABB8-3F66E54C0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4130517"/>
            <a:ext cx="770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2000" b="1" dirty="0">
                <a:cs typeface="Arial" panose="020B0604020202020204" pitchFamily="34" charset="0"/>
              </a:rPr>
              <a:t>Cold neutron reflector</a:t>
            </a:r>
            <a:r>
              <a:rPr lang="ru-RU" altLang="ru-RU" sz="2000" b="1" dirty="0">
                <a:cs typeface="Arial" panose="020B0604020202020204" pitchFamily="34" charset="0"/>
              </a:rPr>
              <a:t> </a:t>
            </a:r>
            <a:r>
              <a:rPr lang="ru-RU" altLang="ru-RU" dirty="0"/>
              <a:t>(</a:t>
            </a:r>
            <a:r>
              <a:rPr lang="en-US" altLang="ru-RU" dirty="0"/>
              <a:t>E&lt;</a:t>
            </a:r>
            <a:r>
              <a:rPr lang="ru-RU" altLang="ru-RU" dirty="0"/>
              <a:t>5</a:t>
            </a:r>
            <a:r>
              <a:rPr lang="en-US" altLang="ru-RU" dirty="0"/>
              <a:t>·</a:t>
            </a:r>
            <a:r>
              <a:rPr lang="ru-RU" altLang="ru-RU" dirty="0"/>
              <a:t>10</a:t>
            </a:r>
            <a:r>
              <a:rPr lang="ru-RU" altLang="ru-RU" baseline="30000" dirty="0"/>
              <a:t>-3</a:t>
            </a:r>
            <a:r>
              <a:rPr lang="ru-RU" altLang="ru-RU" dirty="0"/>
              <a:t> </a:t>
            </a:r>
            <a:r>
              <a:rPr lang="en-US" altLang="ru-RU" dirty="0"/>
              <a:t>eV</a:t>
            </a:r>
            <a:r>
              <a:rPr lang="ru-RU" altLang="ru-RU" dirty="0"/>
              <a:t>)</a:t>
            </a:r>
            <a:r>
              <a:rPr lang="ru-RU" altLang="ru-RU" sz="2000" b="1" dirty="0">
                <a:cs typeface="Arial" panose="020B0604020202020204" pitchFamily="34" charset="0"/>
              </a:rPr>
              <a:t> </a:t>
            </a:r>
            <a:endParaRPr lang="en-US" altLang="ru-RU" sz="2000" b="1" dirty="0">
              <a:cs typeface="Arial" panose="020B0604020202020204" pitchFamily="34" charset="0"/>
            </a:endParaRPr>
          </a:p>
        </p:txBody>
      </p:sp>
      <p:sp>
        <p:nvSpPr>
          <p:cNvPr id="514" name="TextBox 535">
            <a:extLst>
              <a:ext uri="{FF2B5EF4-FFF2-40B4-BE49-F238E27FC236}">
                <a16:creationId xmlns:a16="http://schemas.microsoft.com/office/drawing/2014/main" id="{D00D240E-3F79-4A6A-8060-AA5076FA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4507526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aseline="30000"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altLang="ru-RU"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altLang="ru-RU" baseline="-25000">
                <a:latin typeface="Calibri" panose="020F050202020403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4C6FB-FA00-4AF6-9C49-339CE32B531C}"/>
              </a:ext>
            </a:extLst>
          </p:cNvPr>
          <p:cNvSpPr txBox="1"/>
          <p:nvPr/>
        </p:nvSpPr>
        <p:spPr>
          <a:xfrm>
            <a:off x="1515525" y="777416"/>
            <a:ext cx="6688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Diamond nanoparticles as neutron reflectors</a:t>
            </a:r>
            <a:endParaRPr lang="ru-RU" sz="2800" dirty="0"/>
          </a:p>
        </p:txBody>
      </p:sp>
      <p:sp>
        <p:nvSpPr>
          <p:cNvPr id="515" name="Rectangle 1454">
            <a:extLst>
              <a:ext uri="{FF2B5EF4-FFF2-40B4-BE49-F238E27FC236}">
                <a16:creationId xmlns:a16="http://schemas.microsoft.com/office/drawing/2014/main" id="{28C8ED49-18C2-4FF0-BE9D-A23B459B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942" y="1261482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b="1" dirty="0"/>
              <a:t>Very cold neutron reflector</a:t>
            </a:r>
            <a:r>
              <a:rPr lang="ru-RU" altLang="ru-RU" b="1" dirty="0"/>
              <a:t> </a:t>
            </a:r>
            <a:r>
              <a:rPr lang="ru-RU" altLang="ru-RU" dirty="0"/>
              <a:t>(</a:t>
            </a:r>
            <a:r>
              <a:rPr lang="en-US" altLang="ru-RU" dirty="0"/>
              <a:t>E&lt;</a:t>
            </a:r>
            <a:r>
              <a:rPr lang="ru-RU" altLang="ru-RU" dirty="0"/>
              <a:t>10</a:t>
            </a:r>
            <a:r>
              <a:rPr lang="ru-RU" altLang="ru-RU" baseline="30000" dirty="0"/>
              <a:t>-4</a:t>
            </a:r>
            <a:r>
              <a:rPr lang="ru-RU" altLang="ru-RU" dirty="0"/>
              <a:t> </a:t>
            </a:r>
            <a:r>
              <a:rPr lang="en-US" altLang="ru-RU" dirty="0"/>
              <a:t>eV</a:t>
            </a:r>
            <a:r>
              <a:rPr lang="ru-RU" altLang="ru-RU" dirty="0"/>
              <a:t>) 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69652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85598C9-A543-4BDF-AB41-6D1C5A7B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CC72C6B3-2195-4DA9-97A2-DC9F8505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850091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2400" dirty="0">
                <a:solidFill>
                  <a:srgbClr val="FF3300"/>
                </a:solidFill>
              </a:rPr>
              <a:t>Measurement of VCN</a:t>
            </a:r>
            <a:r>
              <a:rPr lang="ru-RU" altLang="ru-RU" sz="2400" dirty="0">
                <a:solidFill>
                  <a:srgbClr val="FF3300"/>
                </a:solidFill>
              </a:rPr>
              <a:t> </a:t>
            </a:r>
            <a:r>
              <a:rPr lang="en-US" altLang="ru-RU" sz="2400" dirty="0">
                <a:solidFill>
                  <a:srgbClr val="FF3300"/>
                </a:solidFill>
              </a:rPr>
              <a:t>storage</a:t>
            </a:r>
            <a:r>
              <a:rPr lang="ru-RU" altLang="ru-RU" sz="2400" dirty="0">
                <a:solidFill>
                  <a:srgbClr val="FF3300"/>
                </a:solidFill>
              </a:rPr>
              <a:t> </a:t>
            </a:r>
            <a:r>
              <a:rPr lang="en-US" altLang="ru-RU" sz="2400" dirty="0">
                <a:solidFill>
                  <a:srgbClr val="FF3300"/>
                </a:solidFill>
              </a:rPr>
              <a:t>in a</a:t>
            </a:r>
            <a:r>
              <a:rPr lang="ru-RU" altLang="ru-RU" sz="2400" dirty="0">
                <a:solidFill>
                  <a:srgbClr val="FF3300"/>
                </a:solidFill>
              </a:rPr>
              <a:t> </a:t>
            </a:r>
            <a:r>
              <a:rPr lang="en-US" altLang="ru-RU" sz="2400" dirty="0">
                <a:solidFill>
                  <a:srgbClr val="FF3300"/>
                </a:solidFill>
              </a:rPr>
              <a:t>diamond </a:t>
            </a:r>
            <a:r>
              <a:rPr lang="en-US" altLang="ru-RU" sz="2400" dirty="0" err="1">
                <a:solidFill>
                  <a:srgbClr val="FF3300"/>
                </a:solidFill>
              </a:rPr>
              <a:t>nanopowder</a:t>
            </a:r>
            <a:r>
              <a:rPr lang="en-US" altLang="ru-RU" sz="2400" dirty="0">
                <a:solidFill>
                  <a:srgbClr val="FF3300"/>
                </a:solidFill>
              </a:rPr>
              <a:t> trap</a:t>
            </a:r>
          </a:p>
          <a:p>
            <a:pPr algn="ctr"/>
            <a:r>
              <a:rPr lang="en-US" altLang="ru-RU" sz="2400" dirty="0">
                <a:solidFill>
                  <a:srgbClr val="FF3300"/>
                </a:solidFill>
              </a:rPr>
              <a:t>Neutron reflection probability via neutron velocity:</a:t>
            </a: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CBA1E2C5-B7FB-4241-96FF-CA11C1F5BC77}"/>
              </a:ext>
            </a:extLst>
          </p:cNvPr>
          <p:cNvGrpSpPr>
            <a:grpSpLocks/>
          </p:cNvGrpSpPr>
          <p:nvPr/>
        </p:nvGrpSpPr>
        <p:grpSpPr bwMode="auto">
          <a:xfrm>
            <a:off x="969061" y="1709968"/>
            <a:ext cx="6945421" cy="4630089"/>
            <a:chOff x="703" y="947"/>
            <a:chExt cx="4400" cy="3073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33935D7A-56C6-4C97-A733-4674EF983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947"/>
              <a:ext cx="4400" cy="3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EB556C32-F129-4159-8A64-FA8CF7FA2D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3154"/>
              <a:ext cx="1089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/>
                <a:t>Fermi potential</a:t>
              </a:r>
              <a:endParaRPr lang="ru-RU" altLang="ru-RU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B372459C-368D-4F65-B2A8-208FBF4A3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2337"/>
              <a:ext cx="953" cy="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dirty="0">
                  <a:solidFill>
                    <a:srgbClr val="008000"/>
                  </a:solidFill>
                </a:rPr>
                <a:t>Supermirror</a:t>
              </a:r>
              <a:endParaRPr lang="ru-RU" altLang="ru-RU" dirty="0">
                <a:solidFill>
                  <a:srgbClr val="008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A16B4EE3-90DB-4E47-95E0-3A631ADC3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1026"/>
              <a:ext cx="1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>
                  <a:solidFill>
                    <a:srgbClr val="FF3300"/>
                  </a:solidFill>
                </a:rPr>
                <a:t>Diamond Nanoparticles</a:t>
              </a:r>
              <a:endParaRPr lang="ru-RU" altLang="ru-RU">
                <a:solidFill>
                  <a:srgbClr val="FF3300"/>
                </a:solidFill>
              </a:endParaRP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DC66BB55-2125-485E-8507-F5D2000FD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1253"/>
              <a:ext cx="9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>
                  <a:solidFill>
                    <a:srgbClr val="FF3300"/>
                  </a:solidFill>
                </a:rPr>
                <a:t>Theory</a:t>
              </a:r>
              <a:endParaRPr lang="ru-RU" altLang="ru-RU">
                <a:solidFill>
                  <a:srgbClr val="FF3300"/>
                </a:solidFill>
              </a:endParaRP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5043DE9E-8171-4869-9EB6-3C8F3280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1752"/>
              <a:ext cx="9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>
                  <a:solidFill>
                    <a:srgbClr val="FF3300"/>
                  </a:solidFill>
                </a:rPr>
                <a:t>Experiment</a:t>
              </a:r>
              <a:endParaRPr lang="ru-RU" altLang="ru-RU">
                <a:solidFill>
                  <a:srgbClr val="FF3300"/>
                </a:solidFill>
              </a:endParaRPr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FF945033-EF8B-4E38-8E98-79C0A9F53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2568"/>
              <a:ext cx="95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/>
                <a:t>Graphite</a:t>
              </a:r>
              <a:endParaRPr lang="ru-RU" altLang="ru-RU"/>
            </a:p>
          </p:txBody>
        </p:sp>
      </p:grpSp>
      <p:pic>
        <p:nvPicPr>
          <p:cNvPr id="23" name="Picture 9" descr="IMG_2003_p">
            <a:extLst>
              <a:ext uri="{FF2B5EF4-FFF2-40B4-BE49-F238E27FC236}">
                <a16:creationId xmlns:a16="http://schemas.microsoft.com/office/drawing/2014/main" id="{58F657BF-1EE7-433D-A5F8-46F209F0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38" y="2408903"/>
            <a:ext cx="3875534" cy="439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олилиния 23"/>
          <p:cNvSpPr/>
          <p:nvPr/>
        </p:nvSpPr>
        <p:spPr>
          <a:xfrm>
            <a:off x="3447875" y="1960117"/>
            <a:ext cx="1567159" cy="1454202"/>
          </a:xfrm>
          <a:custGeom>
            <a:avLst/>
            <a:gdLst>
              <a:gd name="connsiteX0" fmla="*/ 0 w 1567159"/>
              <a:gd name="connsiteY0" fmla="*/ 36463 h 1454202"/>
              <a:gd name="connsiteX1" fmla="*/ 0 w 1567159"/>
              <a:gd name="connsiteY1" fmla="*/ 36463 h 1454202"/>
              <a:gd name="connsiteX2" fmla="*/ 16778 w 1567159"/>
              <a:gd name="connsiteY2" fmla="*/ 338466 h 1454202"/>
              <a:gd name="connsiteX3" fmla="*/ 67112 w 1567159"/>
              <a:gd name="connsiteY3" fmla="*/ 439134 h 1454202"/>
              <a:gd name="connsiteX4" fmla="*/ 75501 w 1567159"/>
              <a:gd name="connsiteY4" fmla="*/ 464301 h 1454202"/>
              <a:gd name="connsiteX5" fmla="*/ 92279 w 1567159"/>
              <a:gd name="connsiteY5" fmla="*/ 523024 h 1454202"/>
              <a:gd name="connsiteX6" fmla="*/ 109057 w 1567159"/>
              <a:gd name="connsiteY6" fmla="*/ 548191 h 1454202"/>
              <a:gd name="connsiteX7" fmla="*/ 117446 w 1567159"/>
              <a:gd name="connsiteY7" fmla="*/ 573358 h 1454202"/>
              <a:gd name="connsiteX8" fmla="*/ 151002 w 1567159"/>
              <a:gd name="connsiteY8" fmla="*/ 648859 h 1454202"/>
              <a:gd name="connsiteX9" fmla="*/ 176169 w 1567159"/>
              <a:gd name="connsiteY9" fmla="*/ 690804 h 1454202"/>
              <a:gd name="connsiteX10" fmla="*/ 192947 w 1567159"/>
              <a:gd name="connsiteY10" fmla="*/ 741138 h 1454202"/>
              <a:gd name="connsiteX11" fmla="*/ 226503 w 1567159"/>
              <a:gd name="connsiteY11" fmla="*/ 799861 h 1454202"/>
              <a:gd name="connsiteX12" fmla="*/ 243281 w 1567159"/>
              <a:gd name="connsiteY12" fmla="*/ 866973 h 1454202"/>
              <a:gd name="connsiteX13" fmla="*/ 260059 w 1567159"/>
              <a:gd name="connsiteY13" fmla="*/ 934085 h 1454202"/>
              <a:gd name="connsiteX14" fmla="*/ 276837 w 1567159"/>
              <a:gd name="connsiteY14" fmla="*/ 1051531 h 1454202"/>
              <a:gd name="connsiteX15" fmla="*/ 285226 w 1567159"/>
              <a:gd name="connsiteY15" fmla="*/ 1076698 h 1454202"/>
              <a:gd name="connsiteX16" fmla="*/ 302004 w 1567159"/>
              <a:gd name="connsiteY16" fmla="*/ 1101865 h 1454202"/>
              <a:gd name="connsiteX17" fmla="*/ 310393 w 1567159"/>
              <a:gd name="connsiteY17" fmla="*/ 1127032 h 1454202"/>
              <a:gd name="connsiteX18" fmla="*/ 335560 w 1567159"/>
              <a:gd name="connsiteY18" fmla="*/ 1152199 h 1454202"/>
              <a:gd name="connsiteX19" fmla="*/ 419450 w 1567159"/>
              <a:gd name="connsiteY19" fmla="*/ 1252866 h 1454202"/>
              <a:gd name="connsiteX20" fmla="*/ 444617 w 1567159"/>
              <a:gd name="connsiteY20" fmla="*/ 1261255 h 1454202"/>
              <a:gd name="connsiteX21" fmla="*/ 478173 w 1567159"/>
              <a:gd name="connsiteY21" fmla="*/ 1286422 h 1454202"/>
              <a:gd name="connsiteX22" fmla="*/ 503340 w 1567159"/>
              <a:gd name="connsiteY22" fmla="*/ 1303200 h 1454202"/>
              <a:gd name="connsiteX23" fmla="*/ 553674 w 1567159"/>
              <a:gd name="connsiteY23" fmla="*/ 1336756 h 1454202"/>
              <a:gd name="connsiteX24" fmla="*/ 578841 w 1567159"/>
              <a:gd name="connsiteY24" fmla="*/ 1353534 h 1454202"/>
              <a:gd name="connsiteX25" fmla="*/ 629175 w 1567159"/>
              <a:gd name="connsiteY25" fmla="*/ 1370312 h 1454202"/>
              <a:gd name="connsiteX26" fmla="*/ 654342 w 1567159"/>
              <a:gd name="connsiteY26" fmla="*/ 1387090 h 1454202"/>
              <a:gd name="connsiteX27" fmla="*/ 687897 w 1567159"/>
              <a:gd name="connsiteY27" fmla="*/ 1395479 h 1454202"/>
              <a:gd name="connsiteX28" fmla="*/ 746620 w 1567159"/>
              <a:gd name="connsiteY28" fmla="*/ 1412257 h 1454202"/>
              <a:gd name="connsiteX29" fmla="*/ 813732 w 1567159"/>
              <a:gd name="connsiteY29" fmla="*/ 1420646 h 1454202"/>
              <a:gd name="connsiteX30" fmla="*/ 914400 w 1567159"/>
              <a:gd name="connsiteY30" fmla="*/ 1437424 h 1454202"/>
              <a:gd name="connsiteX31" fmla="*/ 998290 w 1567159"/>
              <a:gd name="connsiteY31" fmla="*/ 1454202 h 1454202"/>
              <a:gd name="connsiteX32" fmla="*/ 1199626 w 1567159"/>
              <a:gd name="connsiteY32" fmla="*/ 1445813 h 1454202"/>
              <a:gd name="connsiteX33" fmla="*/ 1325461 w 1567159"/>
              <a:gd name="connsiteY33" fmla="*/ 1429035 h 1454202"/>
              <a:gd name="connsiteX34" fmla="*/ 1375795 w 1567159"/>
              <a:gd name="connsiteY34" fmla="*/ 1412257 h 1454202"/>
              <a:gd name="connsiteX35" fmla="*/ 1400962 w 1567159"/>
              <a:gd name="connsiteY35" fmla="*/ 1395479 h 1454202"/>
              <a:gd name="connsiteX36" fmla="*/ 1451296 w 1567159"/>
              <a:gd name="connsiteY36" fmla="*/ 1378701 h 1454202"/>
              <a:gd name="connsiteX37" fmla="*/ 1476463 w 1567159"/>
              <a:gd name="connsiteY37" fmla="*/ 1361923 h 1454202"/>
              <a:gd name="connsiteX38" fmla="*/ 1493241 w 1567159"/>
              <a:gd name="connsiteY38" fmla="*/ 1336756 h 1454202"/>
              <a:gd name="connsiteX39" fmla="*/ 1518408 w 1567159"/>
              <a:gd name="connsiteY39" fmla="*/ 1311589 h 1454202"/>
              <a:gd name="connsiteX40" fmla="*/ 1526797 w 1567159"/>
              <a:gd name="connsiteY40" fmla="*/ 1286422 h 1454202"/>
              <a:gd name="connsiteX41" fmla="*/ 1551964 w 1567159"/>
              <a:gd name="connsiteY41" fmla="*/ 1236089 h 1454202"/>
              <a:gd name="connsiteX42" fmla="*/ 1551964 w 1567159"/>
              <a:gd name="connsiteY42" fmla="*/ 908918 h 1454202"/>
              <a:gd name="connsiteX43" fmla="*/ 1543575 w 1567159"/>
              <a:gd name="connsiteY43" fmla="*/ 883751 h 1454202"/>
              <a:gd name="connsiteX44" fmla="*/ 1510019 w 1567159"/>
              <a:gd name="connsiteY44" fmla="*/ 816639 h 1454202"/>
              <a:gd name="connsiteX45" fmla="*/ 1484852 w 1567159"/>
              <a:gd name="connsiteY45" fmla="*/ 757916 h 1454202"/>
              <a:gd name="connsiteX46" fmla="*/ 1476463 w 1567159"/>
              <a:gd name="connsiteY46" fmla="*/ 732749 h 1454202"/>
              <a:gd name="connsiteX47" fmla="*/ 1451296 w 1567159"/>
              <a:gd name="connsiteY47" fmla="*/ 707582 h 1454202"/>
              <a:gd name="connsiteX48" fmla="*/ 1409351 w 1567159"/>
              <a:gd name="connsiteY48" fmla="*/ 657248 h 1454202"/>
              <a:gd name="connsiteX49" fmla="*/ 1384184 w 1567159"/>
              <a:gd name="connsiteY49" fmla="*/ 598525 h 1454202"/>
              <a:gd name="connsiteX50" fmla="*/ 1367406 w 1567159"/>
              <a:gd name="connsiteY50" fmla="*/ 573358 h 1454202"/>
              <a:gd name="connsiteX51" fmla="*/ 1333850 w 1567159"/>
              <a:gd name="connsiteY51" fmla="*/ 489468 h 1454202"/>
              <a:gd name="connsiteX52" fmla="*/ 1308683 w 1567159"/>
              <a:gd name="connsiteY52" fmla="*/ 464301 h 1454202"/>
              <a:gd name="connsiteX53" fmla="*/ 1275127 w 1567159"/>
              <a:gd name="connsiteY53" fmla="*/ 413967 h 1454202"/>
              <a:gd name="connsiteX54" fmla="*/ 1266738 w 1567159"/>
              <a:gd name="connsiteY54" fmla="*/ 388800 h 1454202"/>
              <a:gd name="connsiteX55" fmla="*/ 1241571 w 1567159"/>
              <a:gd name="connsiteY55" fmla="*/ 372022 h 1454202"/>
              <a:gd name="connsiteX56" fmla="*/ 1208015 w 1567159"/>
              <a:gd name="connsiteY56" fmla="*/ 346855 h 1454202"/>
              <a:gd name="connsiteX57" fmla="*/ 1182848 w 1567159"/>
              <a:gd name="connsiteY57" fmla="*/ 321689 h 1454202"/>
              <a:gd name="connsiteX58" fmla="*/ 1157681 w 1567159"/>
              <a:gd name="connsiteY58" fmla="*/ 313300 h 1454202"/>
              <a:gd name="connsiteX59" fmla="*/ 1132514 w 1567159"/>
              <a:gd name="connsiteY59" fmla="*/ 279744 h 1454202"/>
              <a:gd name="connsiteX60" fmla="*/ 1107347 w 1567159"/>
              <a:gd name="connsiteY60" fmla="*/ 271355 h 1454202"/>
              <a:gd name="connsiteX61" fmla="*/ 1048624 w 1567159"/>
              <a:gd name="connsiteY61" fmla="*/ 229410 h 1454202"/>
              <a:gd name="connsiteX62" fmla="*/ 1023457 w 1567159"/>
              <a:gd name="connsiteY62" fmla="*/ 221021 h 1454202"/>
              <a:gd name="connsiteX63" fmla="*/ 947956 w 1567159"/>
              <a:gd name="connsiteY63" fmla="*/ 179076 h 1454202"/>
              <a:gd name="connsiteX64" fmla="*/ 897622 w 1567159"/>
              <a:gd name="connsiteY64" fmla="*/ 153909 h 1454202"/>
              <a:gd name="connsiteX65" fmla="*/ 872455 w 1567159"/>
              <a:gd name="connsiteY65" fmla="*/ 137131 h 1454202"/>
              <a:gd name="connsiteX66" fmla="*/ 755009 w 1567159"/>
              <a:gd name="connsiteY66" fmla="*/ 111964 h 1454202"/>
              <a:gd name="connsiteX67" fmla="*/ 713064 w 1567159"/>
              <a:gd name="connsiteY67" fmla="*/ 95186 h 1454202"/>
              <a:gd name="connsiteX68" fmla="*/ 654342 w 1567159"/>
              <a:gd name="connsiteY68" fmla="*/ 78408 h 1454202"/>
              <a:gd name="connsiteX69" fmla="*/ 629175 w 1567159"/>
              <a:gd name="connsiteY69" fmla="*/ 61630 h 1454202"/>
              <a:gd name="connsiteX70" fmla="*/ 570452 w 1567159"/>
              <a:gd name="connsiteY70" fmla="*/ 53241 h 1454202"/>
              <a:gd name="connsiteX71" fmla="*/ 469784 w 1567159"/>
              <a:gd name="connsiteY71" fmla="*/ 36463 h 1454202"/>
              <a:gd name="connsiteX72" fmla="*/ 411061 w 1567159"/>
              <a:gd name="connsiteY72" fmla="*/ 28074 h 1454202"/>
              <a:gd name="connsiteX73" fmla="*/ 385894 w 1567159"/>
              <a:gd name="connsiteY73" fmla="*/ 19685 h 1454202"/>
              <a:gd name="connsiteX74" fmla="*/ 310393 w 1567159"/>
              <a:gd name="connsiteY74" fmla="*/ 2907 h 1454202"/>
              <a:gd name="connsiteX75" fmla="*/ 50334 w 1567159"/>
              <a:gd name="connsiteY75" fmla="*/ 11296 h 1454202"/>
              <a:gd name="connsiteX76" fmla="*/ 33556 w 1567159"/>
              <a:gd name="connsiteY76" fmla="*/ 36463 h 1454202"/>
              <a:gd name="connsiteX77" fmla="*/ 0 w 1567159"/>
              <a:gd name="connsiteY77" fmla="*/ 36463 h 145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67159" h="1454202">
                <a:moveTo>
                  <a:pt x="0" y="36463"/>
                </a:moveTo>
                <a:lnTo>
                  <a:pt x="0" y="36463"/>
                </a:lnTo>
                <a:cubicBezTo>
                  <a:pt x="204" y="42188"/>
                  <a:pt x="1258" y="266039"/>
                  <a:pt x="16778" y="338466"/>
                </a:cubicBezTo>
                <a:cubicBezTo>
                  <a:pt x="27746" y="389650"/>
                  <a:pt x="37641" y="394927"/>
                  <a:pt x="67112" y="439134"/>
                </a:cubicBezTo>
                <a:cubicBezTo>
                  <a:pt x="72017" y="446492"/>
                  <a:pt x="73072" y="455798"/>
                  <a:pt x="75501" y="464301"/>
                </a:cubicBezTo>
                <a:cubicBezTo>
                  <a:pt x="79085" y="476844"/>
                  <a:pt x="85574" y="509615"/>
                  <a:pt x="92279" y="523024"/>
                </a:cubicBezTo>
                <a:cubicBezTo>
                  <a:pt x="96788" y="532042"/>
                  <a:pt x="104548" y="539173"/>
                  <a:pt x="109057" y="548191"/>
                </a:cubicBezTo>
                <a:cubicBezTo>
                  <a:pt x="113012" y="556100"/>
                  <a:pt x="114341" y="565078"/>
                  <a:pt x="117446" y="573358"/>
                </a:cubicBezTo>
                <a:cubicBezTo>
                  <a:pt x="128215" y="602075"/>
                  <a:pt x="136337" y="622461"/>
                  <a:pt x="151002" y="648859"/>
                </a:cubicBezTo>
                <a:cubicBezTo>
                  <a:pt x="158921" y="663112"/>
                  <a:pt x="169422" y="675960"/>
                  <a:pt x="176169" y="690804"/>
                </a:cubicBezTo>
                <a:cubicBezTo>
                  <a:pt x="183487" y="706904"/>
                  <a:pt x="187354" y="724360"/>
                  <a:pt x="192947" y="741138"/>
                </a:cubicBezTo>
                <a:cubicBezTo>
                  <a:pt x="200043" y="762425"/>
                  <a:pt x="214230" y="781451"/>
                  <a:pt x="226503" y="799861"/>
                </a:cubicBezTo>
                <a:cubicBezTo>
                  <a:pt x="232096" y="822232"/>
                  <a:pt x="238759" y="844362"/>
                  <a:pt x="243281" y="866973"/>
                </a:cubicBezTo>
                <a:cubicBezTo>
                  <a:pt x="253404" y="917589"/>
                  <a:pt x="247161" y="895391"/>
                  <a:pt x="260059" y="934085"/>
                </a:cubicBezTo>
                <a:cubicBezTo>
                  <a:pt x="266744" y="1000939"/>
                  <a:pt x="262802" y="1002407"/>
                  <a:pt x="276837" y="1051531"/>
                </a:cubicBezTo>
                <a:cubicBezTo>
                  <a:pt x="279266" y="1060034"/>
                  <a:pt x="281271" y="1068789"/>
                  <a:pt x="285226" y="1076698"/>
                </a:cubicBezTo>
                <a:cubicBezTo>
                  <a:pt x="289735" y="1085716"/>
                  <a:pt x="297495" y="1092847"/>
                  <a:pt x="302004" y="1101865"/>
                </a:cubicBezTo>
                <a:cubicBezTo>
                  <a:pt x="305959" y="1109774"/>
                  <a:pt x="305488" y="1119674"/>
                  <a:pt x="310393" y="1127032"/>
                </a:cubicBezTo>
                <a:cubicBezTo>
                  <a:pt x="316974" y="1136903"/>
                  <a:pt x="328276" y="1142834"/>
                  <a:pt x="335560" y="1152199"/>
                </a:cubicBezTo>
                <a:cubicBezTo>
                  <a:pt x="354365" y="1176376"/>
                  <a:pt x="387702" y="1242283"/>
                  <a:pt x="419450" y="1252866"/>
                </a:cubicBezTo>
                <a:lnTo>
                  <a:pt x="444617" y="1261255"/>
                </a:lnTo>
                <a:cubicBezTo>
                  <a:pt x="455802" y="1269644"/>
                  <a:pt x="466796" y="1278295"/>
                  <a:pt x="478173" y="1286422"/>
                </a:cubicBezTo>
                <a:cubicBezTo>
                  <a:pt x="486377" y="1292282"/>
                  <a:pt x="495595" y="1296745"/>
                  <a:pt x="503340" y="1303200"/>
                </a:cubicBezTo>
                <a:cubicBezTo>
                  <a:pt x="545233" y="1338111"/>
                  <a:pt x="509446" y="1322013"/>
                  <a:pt x="553674" y="1336756"/>
                </a:cubicBezTo>
                <a:cubicBezTo>
                  <a:pt x="562063" y="1342349"/>
                  <a:pt x="569628" y="1349439"/>
                  <a:pt x="578841" y="1353534"/>
                </a:cubicBezTo>
                <a:cubicBezTo>
                  <a:pt x="595002" y="1360717"/>
                  <a:pt x="629175" y="1370312"/>
                  <a:pt x="629175" y="1370312"/>
                </a:cubicBezTo>
                <a:cubicBezTo>
                  <a:pt x="637564" y="1375905"/>
                  <a:pt x="645075" y="1383118"/>
                  <a:pt x="654342" y="1387090"/>
                </a:cubicBezTo>
                <a:cubicBezTo>
                  <a:pt x="664939" y="1391632"/>
                  <a:pt x="676811" y="1392312"/>
                  <a:pt x="687897" y="1395479"/>
                </a:cubicBezTo>
                <a:cubicBezTo>
                  <a:pt x="715822" y="1403458"/>
                  <a:pt x="715151" y="1407012"/>
                  <a:pt x="746620" y="1412257"/>
                </a:cubicBezTo>
                <a:cubicBezTo>
                  <a:pt x="768858" y="1415963"/>
                  <a:pt x="791361" y="1417850"/>
                  <a:pt x="813732" y="1420646"/>
                </a:cubicBezTo>
                <a:cubicBezTo>
                  <a:pt x="870771" y="1439659"/>
                  <a:pt x="807633" y="1420566"/>
                  <a:pt x="914400" y="1437424"/>
                </a:cubicBezTo>
                <a:cubicBezTo>
                  <a:pt x="942568" y="1441872"/>
                  <a:pt x="998290" y="1454202"/>
                  <a:pt x="998290" y="1454202"/>
                </a:cubicBezTo>
                <a:cubicBezTo>
                  <a:pt x="1065402" y="1451406"/>
                  <a:pt x="1132587" y="1450003"/>
                  <a:pt x="1199626" y="1445813"/>
                </a:cubicBezTo>
                <a:cubicBezTo>
                  <a:pt x="1218900" y="1444608"/>
                  <a:pt x="1303585" y="1432160"/>
                  <a:pt x="1325461" y="1429035"/>
                </a:cubicBezTo>
                <a:cubicBezTo>
                  <a:pt x="1342239" y="1423442"/>
                  <a:pt x="1361080" y="1422067"/>
                  <a:pt x="1375795" y="1412257"/>
                </a:cubicBezTo>
                <a:cubicBezTo>
                  <a:pt x="1384184" y="1406664"/>
                  <a:pt x="1391749" y="1399574"/>
                  <a:pt x="1400962" y="1395479"/>
                </a:cubicBezTo>
                <a:cubicBezTo>
                  <a:pt x="1417123" y="1388296"/>
                  <a:pt x="1451296" y="1378701"/>
                  <a:pt x="1451296" y="1378701"/>
                </a:cubicBezTo>
                <a:cubicBezTo>
                  <a:pt x="1459685" y="1373108"/>
                  <a:pt x="1469334" y="1369052"/>
                  <a:pt x="1476463" y="1361923"/>
                </a:cubicBezTo>
                <a:cubicBezTo>
                  <a:pt x="1483592" y="1354794"/>
                  <a:pt x="1486786" y="1344501"/>
                  <a:pt x="1493241" y="1336756"/>
                </a:cubicBezTo>
                <a:cubicBezTo>
                  <a:pt x="1500836" y="1327642"/>
                  <a:pt x="1510019" y="1319978"/>
                  <a:pt x="1518408" y="1311589"/>
                </a:cubicBezTo>
                <a:cubicBezTo>
                  <a:pt x="1521204" y="1303200"/>
                  <a:pt x="1522842" y="1294331"/>
                  <a:pt x="1526797" y="1286422"/>
                </a:cubicBezTo>
                <a:cubicBezTo>
                  <a:pt x="1559323" y="1221371"/>
                  <a:pt x="1530877" y="1299347"/>
                  <a:pt x="1551964" y="1236089"/>
                </a:cubicBezTo>
                <a:cubicBezTo>
                  <a:pt x="1558368" y="1082396"/>
                  <a:pt x="1567159" y="1045671"/>
                  <a:pt x="1551964" y="908918"/>
                </a:cubicBezTo>
                <a:cubicBezTo>
                  <a:pt x="1550987" y="900129"/>
                  <a:pt x="1547234" y="891801"/>
                  <a:pt x="1543575" y="883751"/>
                </a:cubicBezTo>
                <a:cubicBezTo>
                  <a:pt x="1533225" y="860982"/>
                  <a:pt x="1516085" y="840903"/>
                  <a:pt x="1510019" y="816639"/>
                </a:cubicBezTo>
                <a:cubicBezTo>
                  <a:pt x="1492560" y="746802"/>
                  <a:pt x="1513819" y="815850"/>
                  <a:pt x="1484852" y="757916"/>
                </a:cubicBezTo>
                <a:cubicBezTo>
                  <a:pt x="1480897" y="750007"/>
                  <a:pt x="1481368" y="740107"/>
                  <a:pt x="1476463" y="732749"/>
                </a:cubicBezTo>
                <a:cubicBezTo>
                  <a:pt x="1469882" y="722878"/>
                  <a:pt x="1458891" y="716696"/>
                  <a:pt x="1451296" y="707582"/>
                </a:cubicBezTo>
                <a:cubicBezTo>
                  <a:pt x="1392899" y="637505"/>
                  <a:pt x="1482877" y="730774"/>
                  <a:pt x="1409351" y="657248"/>
                </a:cubicBezTo>
                <a:cubicBezTo>
                  <a:pt x="1399939" y="629013"/>
                  <a:pt x="1400770" y="627551"/>
                  <a:pt x="1384184" y="598525"/>
                </a:cubicBezTo>
                <a:cubicBezTo>
                  <a:pt x="1379182" y="589771"/>
                  <a:pt x="1371501" y="582571"/>
                  <a:pt x="1367406" y="573358"/>
                </a:cubicBezTo>
                <a:cubicBezTo>
                  <a:pt x="1353024" y="540999"/>
                  <a:pt x="1354046" y="517743"/>
                  <a:pt x="1333850" y="489468"/>
                </a:cubicBezTo>
                <a:cubicBezTo>
                  <a:pt x="1326954" y="479814"/>
                  <a:pt x="1317072" y="472690"/>
                  <a:pt x="1308683" y="464301"/>
                </a:cubicBezTo>
                <a:cubicBezTo>
                  <a:pt x="1288736" y="404460"/>
                  <a:pt x="1317020" y="476807"/>
                  <a:pt x="1275127" y="413967"/>
                </a:cubicBezTo>
                <a:cubicBezTo>
                  <a:pt x="1270222" y="406609"/>
                  <a:pt x="1272262" y="395705"/>
                  <a:pt x="1266738" y="388800"/>
                </a:cubicBezTo>
                <a:cubicBezTo>
                  <a:pt x="1260440" y="380927"/>
                  <a:pt x="1249775" y="377882"/>
                  <a:pt x="1241571" y="372022"/>
                </a:cubicBezTo>
                <a:cubicBezTo>
                  <a:pt x="1230194" y="363895"/>
                  <a:pt x="1218631" y="355954"/>
                  <a:pt x="1208015" y="346855"/>
                </a:cubicBezTo>
                <a:cubicBezTo>
                  <a:pt x="1199007" y="339134"/>
                  <a:pt x="1192719" y="328270"/>
                  <a:pt x="1182848" y="321689"/>
                </a:cubicBezTo>
                <a:cubicBezTo>
                  <a:pt x="1175490" y="316784"/>
                  <a:pt x="1166070" y="316096"/>
                  <a:pt x="1157681" y="313300"/>
                </a:cubicBezTo>
                <a:cubicBezTo>
                  <a:pt x="1149292" y="302115"/>
                  <a:pt x="1143255" y="288695"/>
                  <a:pt x="1132514" y="279744"/>
                </a:cubicBezTo>
                <a:cubicBezTo>
                  <a:pt x="1125721" y="274083"/>
                  <a:pt x="1115256" y="275310"/>
                  <a:pt x="1107347" y="271355"/>
                </a:cubicBezTo>
                <a:cubicBezTo>
                  <a:pt x="1081379" y="258371"/>
                  <a:pt x="1075223" y="244610"/>
                  <a:pt x="1048624" y="229410"/>
                </a:cubicBezTo>
                <a:cubicBezTo>
                  <a:pt x="1040946" y="225023"/>
                  <a:pt x="1031846" y="223817"/>
                  <a:pt x="1023457" y="221021"/>
                </a:cubicBezTo>
                <a:cubicBezTo>
                  <a:pt x="965765" y="182560"/>
                  <a:pt x="992253" y="193842"/>
                  <a:pt x="947956" y="179076"/>
                </a:cubicBezTo>
                <a:cubicBezTo>
                  <a:pt x="875831" y="130993"/>
                  <a:pt x="967086" y="188641"/>
                  <a:pt x="897622" y="153909"/>
                </a:cubicBezTo>
                <a:cubicBezTo>
                  <a:pt x="888604" y="149400"/>
                  <a:pt x="881930" y="140577"/>
                  <a:pt x="872455" y="137131"/>
                </a:cubicBezTo>
                <a:cubicBezTo>
                  <a:pt x="837080" y="124267"/>
                  <a:pt x="792506" y="118213"/>
                  <a:pt x="755009" y="111964"/>
                </a:cubicBezTo>
                <a:cubicBezTo>
                  <a:pt x="741027" y="106371"/>
                  <a:pt x="727350" y="99948"/>
                  <a:pt x="713064" y="95186"/>
                </a:cubicBezTo>
                <a:cubicBezTo>
                  <a:pt x="696935" y="89810"/>
                  <a:pt x="670501" y="86488"/>
                  <a:pt x="654342" y="78408"/>
                </a:cubicBezTo>
                <a:cubicBezTo>
                  <a:pt x="645324" y="73899"/>
                  <a:pt x="638832" y="64527"/>
                  <a:pt x="629175" y="61630"/>
                </a:cubicBezTo>
                <a:cubicBezTo>
                  <a:pt x="610236" y="55948"/>
                  <a:pt x="590026" y="56037"/>
                  <a:pt x="570452" y="53241"/>
                </a:cubicBezTo>
                <a:cubicBezTo>
                  <a:pt x="519300" y="36190"/>
                  <a:pt x="559693" y="47702"/>
                  <a:pt x="469784" y="36463"/>
                </a:cubicBezTo>
                <a:cubicBezTo>
                  <a:pt x="450164" y="34010"/>
                  <a:pt x="430635" y="30870"/>
                  <a:pt x="411061" y="28074"/>
                </a:cubicBezTo>
                <a:cubicBezTo>
                  <a:pt x="402672" y="25278"/>
                  <a:pt x="394526" y="21603"/>
                  <a:pt x="385894" y="19685"/>
                </a:cubicBezTo>
                <a:cubicBezTo>
                  <a:pt x="297309" y="0"/>
                  <a:pt x="367048" y="21792"/>
                  <a:pt x="310393" y="2907"/>
                </a:cubicBezTo>
                <a:cubicBezTo>
                  <a:pt x="223707" y="5703"/>
                  <a:pt x="136435" y="859"/>
                  <a:pt x="50334" y="11296"/>
                </a:cubicBezTo>
                <a:cubicBezTo>
                  <a:pt x="40325" y="12509"/>
                  <a:pt x="41429" y="30165"/>
                  <a:pt x="33556" y="36463"/>
                </a:cubicBezTo>
                <a:cubicBezTo>
                  <a:pt x="21964" y="45736"/>
                  <a:pt x="5593" y="36463"/>
                  <a:pt x="0" y="364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1" descr="IMG_2023_p">
            <a:extLst>
              <a:ext uri="{FF2B5EF4-FFF2-40B4-BE49-F238E27FC236}">
                <a16:creationId xmlns:a16="http://schemas.microsoft.com/office/drawing/2014/main" id="{21EA9B27-7F31-49F4-ABC4-7A772BF5B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8" y="2446665"/>
            <a:ext cx="3808268" cy="431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1CEC1A-6DAA-4022-A935-1A92808A7580}"/>
              </a:ext>
            </a:extLst>
          </p:cNvPr>
          <p:cNvSpPr txBox="1"/>
          <p:nvPr/>
        </p:nvSpPr>
        <p:spPr>
          <a:xfrm>
            <a:off x="467330" y="5410983"/>
            <a:ext cx="8301386" cy="923330"/>
          </a:xfrm>
          <a:prstGeom prst="rect">
            <a:avLst/>
          </a:prstGeom>
          <a:solidFill>
            <a:srgbClr val="00E5F0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Lychagin</a:t>
            </a:r>
            <a:r>
              <a:rPr lang="en-GB" dirty="0"/>
              <a:t> E.V., </a:t>
            </a:r>
            <a:r>
              <a:rPr lang="en-GB" dirty="0" err="1"/>
              <a:t>Muzychka</a:t>
            </a:r>
            <a:r>
              <a:rPr lang="en-GB" dirty="0"/>
              <a:t> </a:t>
            </a:r>
            <a:r>
              <a:rPr lang="en-GB" dirty="0" err="1"/>
              <a:t>A.Yu</a:t>
            </a:r>
            <a:r>
              <a:rPr lang="en-GB" dirty="0"/>
              <a:t>., </a:t>
            </a:r>
            <a:r>
              <a:rPr lang="en-GB" dirty="0" err="1"/>
              <a:t>Nekhaev</a:t>
            </a:r>
            <a:r>
              <a:rPr lang="en-GB" dirty="0"/>
              <a:t> G.V., </a:t>
            </a:r>
            <a:r>
              <a:rPr lang="en-GB" dirty="0" err="1"/>
              <a:t>Nesvizhevsky</a:t>
            </a:r>
            <a:r>
              <a:rPr lang="en-GB" dirty="0"/>
              <a:t> V.V., </a:t>
            </a:r>
            <a:r>
              <a:rPr lang="en-GB" dirty="0" err="1"/>
              <a:t>Pignol</a:t>
            </a:r>
            <a:r>
              <a:rPr lang="en-GB" dirty="0"/>
              <a:t> G., </a:t>
            </a:r>
            <a:r>
              <a:rPr lang="en-GB" dirty="0" err="1"/>
              <a:t>Protasov</a:t>
            </a:r>
            <a:r>
              <a:rPr lang="en-GB" dirty="0"/>
              <a:t> K.V., Strelkov A.V. “Storage of very cold neutrons in a trap with </a:t>
            </a:r>
            <a:r>
              <a:rPr lang="en-GB" dirty="0" err="1"/>
              <a:t>nano</a:t>
            </a:r>
            <a:r>
              <a:rPr lang="en-GB" dirty="0"/>
              <a:t>-structured walls” </a:t>
            </a:r>
            <a:r>
              <a:rPr lang="en-US" dirty="0"/>
              <a:t>Physics Letters B 679 (2009) 186–190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6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096844-0D74-4AEC-BE02-76BD0C2F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96" name="Прямоугольник 195">
            <a:extLst>
              <a:ext uri="{FF2B5EF4-FFF2-40B4-BE49-F238E27FC236}">
                <a16:creationId xmlns:a16="http://schemas.microsoft.com/office/drawing/2014/main" id="{9561B777-F3A3-4891-ACB5-CFD9AB0D5A6A}"/>
              </a:ext>
            </a:extLst>
          </p:cNvPr>
          <p:cNvSpPr/>
          <p:nvPr/>
        </p:nvSpPr>
        <p:spPr>
          <a:xfrm>
            <a:off x="872358" y="767271"/>
            <a:ext cx="7399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b="1" dirty="0"/>
              <a:t>Diamonds of detonation synthesis (</a:t>
            </a:r>
            <a:r>
              <a:rPr lang="en-US" altLang="ru-RU" b="1" dirty="0" err="1"/>
              <a:t>Nanodiamond</a:t>
            </a:r>
            <a:r>
              <a:rPr lang="en-US" altLang="ru-RU" b="1" dirty="0"/>
              <a:t>) is the best choice </a:t>
            </a:r>
          </a:p>
        </p:txBody>
      </p:sp>
      <p:sp>
        <p:nvSpPr>
          <p:cNvPr id="197" name="Text Box 14">
            <a:extLst>
              <a:ext uri="{FF2B5EF4-FFF2-40B4-BE49-F238E27FC236}">
                <a16:creationId xmlns:a16="http://schemas.microsoft.com/office/drawing/2014/main" id="{26D2DE67-5F12-4B65-8DD0-F65831E27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57" y="1348470"/>
            <a:ext cx="76438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>
                <a:solidFill>
                  <a:srgbClr val="FF3300"/>
                </a:solidFill>
              </a:rPr>
              <a:t>Disadvantages:</a:t>
            </a:r>
            <a:r>
              <a:rPr lang="en-US" altLang="ru-RU" dirty="0"/>
              <a:t>  - hydrogen admixture: </a:t>
            </a:r>
            <a:r>
              <a:rPr lang="en-US" altLang="ru-RU" dirty="0">
                <a:solidFill>
                  <a:srgbClr val="0066FF"/>
                </a:solidFill>
              </a:rPr>
              <a:t>~10% of nuclei</a:t>
            </a:r>
            <a:endParaRPr lang="ru-RU" altLang="ru-RU" dirty="0">
              <a:solidFill>
                <a:srgbClr val="0066FF"/>
              </a:solidFill>
            </a:endParaRPr>
          </a:p>
          <a:p>
            <a:r>
              <a:rPr lang="ru-RU" altLang="ru-RU" dirty="0">
                <a:solidFill>
                  <a:srgbClr val="0066FF"/>
                </a:solidFill>
              </a:rPr>
              <a:t>			</a:t>
            </a:r>
            <a:r>
              <a:rPr lang="en-US" altLang="ru-RU" dirty="0">
                <a:solidFill>
                  <a:srgbClr val="0066FF"/>
                </a:solidFill>
              </a:rPr>
              <a:t>  </a:t>
            </a:r>
            <a:r>
              <a:rPr lang="en-US" altLang="ru-RU" dirty="0"/>
              <a:t>-</a:t>
            </a:r>
            <a:r>
              <a:rPr lang="en-US" altLang="ru-RU" dirty="0">
                <a:solidFill>
                  <a:srgbClr val="0066FF"/>
                </a:solidFill>
              </a:rPr>
              <a:t> </a:t>
            </a:r>
            <a:r>
              <a:rPr lang="en-US" altLang="ru-RU" dirty="0"/>
              <a:t>admixture of metal impurities and activation in neutron fields</a:t>
            </a:r>
          </a:p>
          <a:p>
            <a:r>
              <a:rPr lang="en-US" altLang="ru-RU" dirty="0"/>
              <a:t>			      as the result</a:t>
            </a:r>
            <a:endParaRPr lang="ru-RU" altLang="ru-RU" dirty="0"/>
          </a:p>
        </p:txBody>
      </p:sp>
      <p:sp>
        <p:nvSpPr>
          <p:cNvPr id="198" name="Text Box 17">
            <a:extLst>
              <a:ext uri="{FF2B5EF4-FFF2-40B4-BE49-F238E27FC236}">
                <a16:creationId xmlns:a16="http://schemas.microsoft.com/office/drawing/2014/main" id="{40279A25-76DC-49CF-A100-51E0FFA14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08" y="1049428"/>
            <a:ext cx="777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>
                <a:solidFill>
                  <a:srgbClr val="FF3300"/>
                </a:solidFill>
              </a:rPr>
              <a:t>Advantages:</a:t>
            </a:r>
            <a:r>
              <a:rPr lang="en-US" altLang="ru-RU" dirty="0"/>
              <a:t> 	big “contrast”, small size of particles, low neutron capture</a:t>
            </a:r>
            <a:endParaRPr lang="ru-RU" altLang="ru-RU" dirty="0"/>
          </a:p>
        </p:txBody>
      </p:sp>
      <p:pic>
        <p:nvPicPr>
          <p:cNvPr id="206" name="Рисунок 205">
            <a:extLst>
              <a:ext uri="{FF2B5EF4-FFF2-40B4-BE49-F238E27FC236}">
                <a16:creationId xmlns:a16="http://schemas.microsoft.com/office/drawing/2014/main" id="{8833FA6E-5FB3-46CE-B3D6-B4C2EC33CD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208" y="3187746"/>
            <a:ext cx="4565475" cy="3503200"/>
          </a:xfrm>
          <a:prstGeom prst="rect">
            <a:avLst/>
          </a:prstGeom>
        </p:spPr>
      </p:pic>
      <p:sp>
        <p:nvSpPr>
          <p:cNvPr id="207" name="Прямоугольник 206">
            <a:extLst>
              <a:ext uri="{FF2B5EF4-FFF2-40B4-BE49-F238E27FC236}">
                <a16:creationId xmlns:a16="http://schemas.microsoft.com/office/drawing/2014/main" id="{6727F7BE-AF4D-4531-96DD-7545098C5AC3}"/>
              </a:ext>
            </a:extLst>
          </p:cNvPr>
          <p:cNvSpPr/>
          <p:nvPr/>
        </p:nvSpPr>
        <p:spPr>
          <a:xfrm>
            <a:off x="987957" y="2259337"/>
            <a:ext cx="7399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b="1" dirty="0">
                <a:solidFill>
                  <a:srgbClr val="FF0000"/>
                </a:solidFill>
              </a:rPr>
              <a:t>Fluorination</a:t>
            </a:r>
            <a:r>
              <a:rPr lang="en-US" altLang="ru-RU" b="1" dirty="0"/>
              <a:t> is a method to clean particles from hydrogen</a:t>
            </a:r>
          </a:p>
        </p:txBody>
      </p:sp>
      <p:graphicFrame>
        <p:nvGraphicFramePr>
          <p:cNvPr id="208" name="Объект 207">
            <a:extLst>
              <a:ext uri="{FF2B5EF4-FFF2-40B4-BE49-F238E27FC236}">
                <a16:creationId xmlns:a16="http://schemas.microsoft.com/office/drawing/2014/main" id="{C893D17C-5D1A-4BDC-B667-F1C4203ADB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990333"/>
              </p:ext>
            </p:extLst>
          </p:nvPr>
        </p:nvGraphicFramePr>
        <p:xfrm>
          <a:off x="2786998" y="2761726"/>
          <a:ext cx="1282188" cy="4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647700" imgH="228600" progId="Equation.DSMT4">
                  <p:embed/>
                </p:oleObj>
              </mc:Choice>
              <mc:Fallback>
                <p:oleObj name="Equation" r:id="rId5" imgW="647700" imgH="228600" progId="Equation.DSMT4">
                  <p:embed/>
                  <p:pic>
                    <p:nvPicPr>
                      <p:cNvPr id="208" name="Объект 207">
                        <a:extLst>
                          <a:ext uri="{FF2B5EF4-FFF2-40B4-BE49-F238E27FC236}">
                            <a16:creationId xmlns:a16="http://schemas.microsoft.com/office/drawing/2014/main" id="{C893D17C-5D1A-4BDC-B667-F1C4203ADB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998" y="2761726"/>
                        <a:ext cx="1282188" cy="45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" name="Rectangle 101">
            <a:extLst>
              <a:ext uri="{FF2B5EF4-FFF2-40B4-BE49-F238E27FC236}">
                <a16:creationId xmlns:a16="http://schemas.microsoft.com/office/drawing/2014/main" id="{7D018B0F-2407-4BE4-981A-51465493A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557" y="2818717"/>
            <a:ext cx="22253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Degased sample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0" name="Объект 209">
            <a:extLst>
              <a:ext uri="{FF2B5EF4-FFF2-40B4-BE49-F238E27FC236}">
                <a16:creationId xmlns:a16="http://schemas.microsoft.com/office/drawing/2014/main" id="{C8F770AD-9884-46D1-82FA-3108DAA9CE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294187"/>
              </p:ext>
            </p:extLst>
          </p:nvPr>
        </p:nvGraphicFramePr>
        <p:xfrm>
          <a:off x="7279773" y="2761726"/>
          <a:ext cx="1149928" cy="41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634725" imgH="228501" progId="Equation.DSMT4">
                  <p:embed/>
                </p:oleObj>
              </mc:Choice>
              <mc:Fallback>
                <p:oleObj name="Equation" r:id="rId7" imgW="634725" imgH="228501" progId="Equation.DSMT4">
                  <p:embed/>
                  <p:pic>
                    <p:nvPicPr>
                      <p:cNvPr id="210" name="Объект 209">
                        <a:extLst>
                          <a:ext uri="{FF2B5EF4-FFF2-40B4-BE49-F238E27FC236}">
                            <a16:creationId xmlns:a16="http://schemas.microsoft.com/office/drawing/2014/main" id="{C8F770AD-9884-46D1-82FA-3108DAA9CE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773" y="2761726"/>
                        <a:ext cx="1149928" cy="413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" name="Rectangle 101">
            <a:extLst>
              <a:ext uri="{FF2B5EF4-FFF2-40B4-BE49-F238E27FC236}">
                <a16:creationId xmlns:a16="http://schemas.microsoft.com/office/drawing/2014/main" id="{41041D0F-E70A-4137-B7A2-4B4751523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05" y="2793558"/>
            <a:ext cx="25370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Non-</a:t>
            </a:r>
            <a:r>
              <a:rPr lang="en-US" alt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egased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sample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ctangle 101">
            <a:extLst>
              <a:ext uri="{FF2B5EF4-FFF2-40B4-BE49-F238E27FC236}">
                <a16:creationId xmlns:a16="http://schemas.microsoft.com/office/drawing/2014/main" id="{DBF990F6-98E1-473A-B29A-4C36AD37C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502" y="6439775"/>
            <a:ext cx="25370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Fluorinated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sample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379E909C-B08C-4D5D-86B6-B4FE0BF68AB4}"/>
                  </a:ext>
                </a:extLst>
              </p:cNvPr>
              <p:cNvSpPr txBox="1"/>
              <p:nvPr/>
            </p:nvSpPr>
            <p:spPr>
              <a:xfrm>
                <a:off x="4742683" y="6371430"/>
                <a:ext cx="921566" cy="4405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430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±30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xmlns="" id="{379E909C-B08C-4D5D-86B6-B4FE0BF68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683" y="6371430"/>
                <a:ext cx="921566" cy="440570"/>
              </a:xfrm>
              <a:prstGeom prst="rect">
                <a:avLst/>
              </a:prstGeom>
              <a:blipFill>
                <a:blip r:embed="rId9" cstate="print"/>
                <a:stretch>
                  <a:fillRect r="-52318"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4" name="Рисунок 213">
            <a:extLst>
              <a:ext uri="{FF2B5EF4-FFF2-40B4-BE49-F238E27FC236}">
                <a16:creationId xmlns:a16="http://schemas.microsoft.com/office/drawing/2014/main" id="{A149B554-E222-498E-8960-AC1BA1ED4C8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55467" y="3122573"/>
            <a:ext cx="3474164" cy="32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1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3A658B0-9503-4D96-AFB0-BAA3537F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BBE2A6-1093-4C57-A3DF-A56C2CCEF0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0226" y="1430841"/>
            <a:ext cx="4010814" cy="287751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BE0E671-BB3D-4681-BCFD-9AED1D80C4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6" y="1334592"/>
            <a:ext cx="4795727" cy="24561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4C6B5B-2033-427E-B80D-E08D35E4FAF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960" y="4141546"/>
            <a:ext cx="5825763" cy="236110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E0B2A35-4A59-44B1-BF60-A4EB8706B245}"/>
              </a:ext>
            </a:extLst>
          </p:cNvPr>
          <p:cNvSpPr/>
          <p:nvPr/>
        </p:nvSpPr>
        <p:spPr>
          <a:xfrm>
            <a:off x="6115050" y="4181065"/>
            <a:ext cx="302895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general probability of neutron scattering (within the angular acceptance of the D17 position-sensitive detector) as a function of the neutron wavelength, for the incidence angles of 1deg., 2deg., 3deg.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D66F94-9C8E-43A3-80E4-3E3CCCD7B7D1}"/>
              </a:ext>
            </a:extLst>
          </p:cNvPr>
          <p:cNvSpPr txBox="1"/>
          <p:nvPr/>
        </p:nvSpPr>
        <p:spPr>
          <a:xfrm>
            <a:off x="1684435" y="3825393"/>
            <a:ext cx="189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Detector’s pattern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0581D5-7F89-46D8-8D78-E821F53909CE}"/>
              </a:ext>
            </a:extLst>
          </p:cNvPr>
          <p:cNvSpPr txBox="1"/>
          <p:nvPr/>
        </p:nvSpPr>
        <p:spPr>
          <a:xfrm>
            <a:off x="156178" y="143421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ILL D17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D6DE61-91C6-4BB1-A1C9-56CBFB3AD00E}"/>
              </a:ext>
            </a:extLst>
          </p:cNvPr>
          <p:cNvSpPr txBox="1"/>
          <p:nvPr/>
        </p:nvSpPr>
        <p:spPr>
          <a:xfrm>
            <a:off x="34300" y="2800786"/>
            <a:ext cx="898103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result was reported at ISINN-25 by </a:t>
            </a:r>
            <a:r>
              <a:rPr lang="en-US" sz="2000" dirty="0" err="1"/>
              <a:t>K.Zhernenkov</a:t>
            </a:r>
            <a:r>
              <a:rPr lang="en-US" sz="2000" dirty="0"/>
              <a:t> and published</a:t>
            </a:r>
          </a:p>
          <a:p>
            <a:pPr algn="ctr"/>
            <a:r>
              <a:rPr lang="en-US" sz="2000" i="1" dirty="0"/>
              <a:t>V.V. </a:t>
            </a:r>
            <a:r>
              <a:rPr lang="en-US" sz="2000" i="1" dirty="0" err="1"/>
              <a:t>Nesvizhevsky</a:t>
            </a:r>
            <a:r>
              <a:rPr lang="en-US" sz="2000" i="1" dirty="0"/>
              <a:t>, M. Dubois, Ph. </a:t>
            </a:r>
            <a:r>
              <a:rPr lang="en-US" sz="2000" i="1" dirty="0" err="1"/>
              <a:t>Gutfreund</a:t>
            </a:r>
            <a:r>
              <a:rPr lang="en-US" sz="2000" i="1" dirty="0"/>
              <a:t>, E.V. </a:t>
            </a:r>
            <a:r>
              <a:rPr lang="en-US" sz="2000" i="1" dirty="0" err="1"/>
              <a:t>Lychagin</a:t>
            </a:r>
            <a:r>
              <a:rPr lang="en-US" sz="2000" i="1" dirty="0"/>
              <a:t>, </a:t>
            </a:r>
          </a:p>
          <a:p>
            <a:pPr algn="ctr"/>
            <a:r>
              <a:rPr lang="en-US" sz="2000" i="1" dirty="0" err="1"/>
              <a:t>A.Yu</a:t>
            </a:r>
            <a:r>
              <a:rPr lang="en-US" sz="2000" i="1" dirty="0"/>
              <a:t>. </a:t>
            </a:r>
            <a:r>
              <a:rPr lang="en-US" sz="2000" i="1" dirty="0" err="1"/>
              <a:t>Nezvanov</a:t>
            </a:r>
            <a:r>
              <a:rPr lang="en-US" sz="2000" i="1" dirty="0"/>
              <a:t>, and K.N. </a:t>
            </a:r>
            <a:r>
              <a:rPr lang="en-US" sz="2000" i="1" dirty="0" err="1"/>
              <a:t>Zhernenkov</a:t>
            </a:r>
            <a:endParaRPr lang="en-US" sz="2000" i="1" dirty="0"/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Physical Review A  </a:t>
            </a:r>
            <a:r>
              <a:rPr lang="en-US" sz="2000" b="1" dirty="0">
                <a:solidFill>
                  <a:srgbClr val="0070C0"/>
                </a:solidFill>
              </a:rPr>
              <a:t>97</a:t>
            </a:r>
            <a:r>
              <a:rPr lang="en-US" sz="2000" dirty="0">
                <a:solidFill>
                  <a:srgbClr val="0070C0"/>
                </a:solidFill>
              </a:rPr>
              <a:t> 023629 (2018)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D2751-9DF2-4889-9A4F-115C1D6603D3}"/>
              </a:ext>
            </a:extLst>
          </p:cNvPr>
          <p:cNvSpPr txBox="1"/>
          <p:nvPr/>
        </p:nvSpPr>
        <p:spPr>
          <a:xfrm>
            <a:off x="1673536" y="839672"/>
            <a:ext cx="5794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Improvement for CN after fluorination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5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270F94A-E24D-4269-8E98-3191AFDD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86388D-25CA-48B2-BA1D-1DD5B6EF6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0575" y="1759784"/>
            <a:ext cx="2579269" cy="27177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58B222-6DEA-401E-8BBE-3F15CBEA14AE}"/>
              </a:ext>
            </a:extLst>
          </p:cNvPr>
          <p:cNvSpPr txBox="1"/>
          <p:nvPr/>
        </p:nvSpPr>
        <p:spPr>
          <a:xfrm>
            <a:off x="1702457" y="838585"/>
            <a:ext cx="591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Experimental VCN extractions from the model source </a:t>
            </a:r>
            <a:endParaRPr lang="ru-RU" sz="2000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FF4EEA-32F4-4842-8198-8A79B84AA29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9993" y="1554636"/>
            <a:ext cx="5126678" cy="516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B6C424-AFA2-42F7-8ACD-9CE4AA5A6BE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676188"/>
            <a:ext cx="1988545" cy="50078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3A003E-9776-4E63-87B8-3630BA1A1746}"/>
              </a:ext>
            </a:extLst>
          </p:cNvPr>
          <p:cNvSpPr txBox="1"/>
          <p:nvPr/>
        </p:nvSpPr>
        <p:spPr>
          <a:xfrm>
            <a:off x="6335409" y="4765160"/>
            <a:ext cx="246279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gain factor is about</a:t>
            </a:r>
          </a:p>
          <a:p>
            <a:pPr algn="ctr"/>
            <a:r>
              <a:rPr lang="en-US" sz="2800" dirty="0"/>
              <a:t>10 times</a:t>
            </a:r>
            <a:endParaRPr lang="ru-RU" sz="2800" dirty="0"/>
          </a:p>
          <a:p>
            <a:pPr algn="ctr"/>
            <a:r>
              <a:rPr lang="en-US" dirty="0"/>
              <a:t>It can be improved by</a:t>
            </a:r>
          </a:p>
          <a:p>
            <a:pPr algn="ctr"/>
            <a:r>
              <a:rPr lang="en-US" dirty="0"/>
              <a:t>further powder cleaning</a:t>
            </a:r>
          </a:p>
          <a:p>
            <a:pPr algn="ctr"/>
            <a:r>
              <a:rPr lang="en-US" dirty="0"/>
              <a:t>against impurities 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743A11-6DAE-4DAC-AD0F-0F9722C453BD}"/>
              </a:ext>
            </a:extLst>
          </p:cNvPr>
          <p:cNvSpPr txBox="1"/>
          <p:nvPr/>
        </p:nvSpPr>
        <p:spPr>
          <a:xfrm rot="19807238">
            <a:off x="6418516" y="4070693"/>
            <a:ext cx="19775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Preliminary results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62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CF8570E-F555-43F4-BFC8-3B24989A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17</a:t>
            </a:fld>
            <a:endParaRPr lang="ru-RU"/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CDDB03EE-81F4-4B65-BAAF-D5A2701D03DC}"/>
              </a:ext>
            </a:extLst>
          </p:cNvPr>
          <p:cNvGrpSpPr>
            <a:grpSpLocks/>
          </p:cNvGrpSpPr>
          <p:nvPr/>
        </p:nvGrpSpPr>
        <p:grpSpPr bwMode="auto">
          <a:xfrm>
            <a:off x="1000967" y="1235507"/>
            <a:ext cx="6945421" cy="4630089"/>
            <a:chOff x="703" y="947"/>
            <a:chExt cx="4400" cy="3073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A86C20D8-0F6C-4A81-9DD0-234D7EA5A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947"/>
              <a:ext cx="4400" cy="3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9B889F4A-1F32-44F9-9DDD-93187715E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3154"/>
              <a:ext cx="1089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/>
                <a:t>Fermi potential</a:t>
              </a:r>
              <a:endParaRPr lang="ru-RU" altLang="ru-RU"/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209768A6-69DC-4A33-AFC1-C81B9B07A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2337"/>
              <a:ext cx="953" cy="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dirty="0">
                  <a:solidFill>
                    <a:srgbClr val="008000"/>
                  </a:solidFill>
                </a:rPr>
                <a:t>Supermirror</a:t>
              </a:r>
              <a:endParaRPr lang="ru-RU" altLang="ru-RU" dirty="0">
                <a:solidFill>
                  <a:srgbClr val="008000"/>
                </a:solidFill>
              </a:endParaRP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985E5EE7-D34C-49C9-8656-D29585E54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1026"/>
              <a:ext cx="1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>
                  <a:solidFill>
                    <a:srgbClr val="FF3300"/>
                  </a:solidFill>
                </a:rPr>
                <a:t>Diamond Nanoparticles</a:t>
              </a:r>
              <a:endParaRPr lang="ru-RU" altLang="ru-RU">
                <a:solidFill>
                  <a:srgbClr val="FF3300"/>
                </a:solidFill>
              </a:endParaRP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AD4F394C-E717-4EFC-9C3B-812B60D6B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1253"/>
              <a:ext cx="9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>
                  <a:solidFill>
                    <a:srgbClr val="FF3300"/>
                  </a:solidFill>
                </a:rPr>
                <a:t>Theory</a:t>
              </a:r>
              <a:endParaRPr lang="ru-RU" altLang="ru-RU">
                <a:solidFill>
                  <a:srgbClr val="FF3300"/>
                </a:solidFill>
              </a:endParaRP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11B5FEFE-3B9B-48F5-A929-CD41593D8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1752"/>
              <a:ext cx="9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>
                  <a:solidFill>
                    <a:srgbClr val="FF3300"/>
                  </a:solidFill>
                </a:rPr>
                <a:t>Experiment</a:t>
              </a:r>
              <a:endParaRPr lang="ru-RU" altLang="ru-RU">
                <a:solidFill>
                  <a:srgbClr val="FF3300"/>
                </a:solidFill>
              </a:endParaRP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C466AC0A-6019-4121-8D71-88C1F30B4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2568"/>
              <a:ext cx="95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/>
                <a:t>Graphite</a:t>
              </a:r>
              <a:endParaRPr lang="ru-RU" altLang="ru-RU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357305B-9C4A-47EB-9F6E-5FA026141668}"/>
              </a:ext>
            </a:extLst>
          </p:cNvPr>
          <p:cNvSpPr txBox="1"/>
          <p:nvPr/>
        </p:nvSpPr>
        <p:spPr>
          <a:xfrm>
            <a:off x="128155" y="850091"/>
            <a:ext cx="888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With fluorinated powder we are somewhere near the tip of the arrow</a:t>
            </a:r>
            <a:endParaRPr lang="ru-RU" sz="2400" dirty="0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82526E1-6A16-45F1-9C08-4A4C5C36DD40}"/>
              </a:ext>
            </a:extLst>
          </p:cNvPr>
          <p:cNvCxnSpPr/>
          <p:nvPr/>
        </p:nvCxnSpPr>
        <p:spPr>
          <a:xfrm flipV="1">
            <a:off x="3727442" y="1606944"/>
            <a:ext cx="515007" cy="557049"/>
          </a:xfrm>
          <a:prstGeom prst="straightConnector1">
            <a:avLst/>
          </a:prstGeom>
          <a:ln w="666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F2DC294-F462-4EF0-BBBF-1CED35D0EDAB}"/>
              </a:ext>
            </a:extLst>
          </p:cNvPr>
          <p:cNvSpPr txBox="1"/>
          <p:nvPr/>
        </p:nvSpPr>
        <p:spPr>
          <a:xfrm>
            <a:off x="182544" y="5917525"/>
            <a:ext cx="897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Further improvement is related with deagglomeration, cleaning against nitrogen and metal impurities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253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2DE4B7-6BAE-4A37-BA86-64DE96DB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B1636F-1F82-4B55-92A9-757DD44C48E3}"/>
              </a:ext>
            </a:extLst>
          </p:cNvPr>
          <p:cNvSpPr txBox="1"/>
          <p:nvPr/>
        </p:nvSpPr>
        <p:spPr>
          <a:xfrm>
            <a:off x="403123" y="1608306"/>
            <a:ext cx="8455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Nuclear physics has a wide research program for a new neutron source and will require neutron</a:t>
            </a:r>
            <a:r>
              <a:rPr lang="ru-RU" sz="2000" dirty="0"/>
              <a:t> </a:t>
            </a:r>
            <a:r>
              <a:rPr lang="en-US" sz="2000" dirty="0"/>
              <a:t>beams.</a:t>
            </a:r>
          </a:p>
          <a:p>
            <a:pPr marL="342900" indent="-342900">
              <a:buAutoNum type="arabicPeriod"/>
            </a:pPr>
            <a:r>
              <a:rPr lang="en-US" sz="2000" dirty="0"/>
              <a:t>We definitely would like to have an intensive UCN source.</a:t>
            </a:r>
            <a:endParaRPr lang="ru-RU" sz="2000" dirty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Very cold neutrons are a very promising tool for research in the field of solid state physics as well as in particle physics.</a:t>
            </a:r>
          </a:p>
          <a:p>
            <a:pPr marL="342900" indent="-342900">
              <a:buAutoNum type="arabicPeriod"/>
            </a:pPr>
            <a:r>
              <a:rPr lang="en-US" sz="2000" dirty="0"/>
              <a:t>Diamond powder could be used as efficient reflector for VCN (at any angles)  and for CN (at gliding angles).</a:t>
            </a:r>
          </a:p>
          <a:p>
            <a:pPr marL="342900" indent="-342900">
              <a:buAutoNum type="arabicPeriod"/>
            </a:pPr>
            <a:r>
              <a:rPr lang="en-US" sz="2000" dirty="0"/>
              <a:t>It has been demonstrated that there are new reflectors for efficient VCN extraction from the source.</a:t>
            </a:r>
          </a:p>
          <a:p>
            <a:pPr marL="342900" indent="-342900">
              <a:buAutoNum type="arabicPeriod"/>
            </a:pPr>
            <a:r>
              <a:rPr lang="en-US" sz="2000" dirty="0"/>
              <a:t>It is needed to include UCN and VCN sources to the list of new neutron source tools</a:t>
            </a:r>
            <a:r>
              <a:rPr lang="ru-RU" sz="2000" dirty="0"/>
              <a:t>. </a:t>
            </a:r>
            <a:r>
              <a:rPr lang="en-US" sz="2000" dirty="0"/>
              <a:t>New developments for VCN reflectors should be taken into </a:t>
            </a:r>
            <a:r>
              <a:rPr lang="en-US" sz="2000"/>
              <a:t>account to construct </a:t>
            </a:r>
            <a:r>
              <a:rPr lang="en-US" sz="2000" dirty="0"/>
              <a:t>the</a:t>
            </a:r>
            <a:r>
              <a:rPr lang="ru-RU" sz="2000" dirty="0"/>
              <a:t> </a:t>
            </a:r>
            <a:r>
              <a:rPr lang="en-US" sz="2000" dirty="0"/>
              <a:t>VCN source.</a:t>
            </a:r>
            <a:endParaRPr lang="ru-RU" sz="20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3516CF4-C1EE-49D4-B144-D825B8B02AF5}"/>
              </a:ext>
            </a:extLst>
          </p:cNvPr>
          <p:cNvSpPr/>
          <p:nvPr/>
        </p:nvSpPr>
        <p:spPr>
          <a:xfrm>
            <a:off x="1972124" y="5710020"/>
            <a:ext cx="56913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 you for your attention</a:t>
            </a:r>
            <a:endParaRPr lang="ru-RU" sz="3600" b="1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D2B2FC-668B-45C4-9D4A-4DF8BC240157}"/>
              </a:ext>
            </a:extLst>
          </p:cNvPr>
          <p:cNvSpPr txBox="1"/>
          <p:nvPr/>
        </p:nvSpPr>
        <p:spPr>
          <a:xfrm>
            <a:off x="3611246" y="1011619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Conclusions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4543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A76EE00-BB7A-4281-80EB-3D1F2250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1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FB7A66C-E8BF-4642-8CA4-EDF26C6D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44530" y="1484851"/>
            <a:ext cx="8065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Reasons to discuss NUCLEAR PHYSICS PROGRAM at  PAC for CONDENSED MATTER PHYSICS:</a:t>
            </a:r>
          </a:p>
          <a:p>
            <a:pPr algn="ctr"/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The new source has been discussed here several times.</a:t>
            </a:r>
          </a:p>
          <a:p>
            <a:pPr marL="342900" indent="-342900">
              <a:buAutoNum type="arabicPeriod"/>
            </a:pPr>
            <a:r>
              <a:rPr lang="en-US" sz="2400" dirty="0"/>
              <a:t>To show that the nuclear researchers will need several neutron beams at a new source.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 We hope that we are all interested in a very cold neutron source and we have to unite our efforts.</a:t>
            </a:r>
          </a:p>
        </p:txBody>
      </p:sp>
    </p:spTree>
    <p:extLst>
      <p:ext uri="{BB962C8B-B14F-4D97-AF65-F5344CB8AC3E}">
        <p14:creationId xmlns:p14="http://schemas.microsoft.com/office/powerpoint/2010/main" val="321407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484963-00A4-4BBD-A2B0-A5F10724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47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D2EA21A-0A5C-4E21-ADFB-50A5D2FD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4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6C1594-2B99-4C82-B867-9AB9249A5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02298" y="1379432"/>
            <a:ext cx="5049744" cy="1523159"/>
          </a:xfrm>
          <a:prstGeom prst="rect">
            <a:avLst/>
          </a:prstGeom>
        </p:spPr>
      </p:pic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6BAACD-D6D9-492C-82AF-D53519CF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404" y="6492875"/>
            <a:ext cx="2057400" cy="365125"/>
          </a:xfrm>
        </p:spPr>
        <p:txBody>
          <a:bodyPr/>
          <a:lstStyle/>
          <a:p>
            <a:fld id="{80CC418A-8102-41C1-B173-9B9CE8D1408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79ED58-6440-4078-9CD0-486B58EE80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861" y="2999274"/>
            <a:ext cx="3615300" cy="2952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1B006E-BDE0-45A3-A4FF-C3AD84C661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4879" y="2925661"/>
            <a:ext cx="4889926" cy="3120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E8CD37-37D5-4263-B69F-78E70BB432A6}"/>
              </a:ext>
            </a:extLst>
          </p:cNvPr>
          <p:cNvSpPr txBox="1"/>
          <p:nvPr/>
        </p:nvSpPr>
        <p:spPr>
          <a:xfrm>
            <a:off x="2031740" y="830712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Possible scheme of a new source: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64066" y="6266576"/>
            <a:ext cx="775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other scheme was presented in the previous report by Prof. </a:t>
            </a:r>
            <a:r>
              <a:rPr lang="en-US" dirty="0" err="1"/>
              <a:t>Yu.N.Pepelyshev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9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2C0322F-A011-4D2C-BA86-D6E598DE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8089E1-3F74-4832-BAE8-33D296115C80}"/>
              </a:ext>
            </a:extLst>
          </p:cNvPr>
          <p:cNvSpPr/>
          <p:nvPr/>
        </p:nvSpPr>
        <p:spPr>
          <a:xfrm>
            <a:off x="1308262" y="912299"/>
            <a:ext cx="6525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Principal features of the source</a:t>
            </a:r>
            <a:endParaRPr lang="ru-RU" sz="36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C08F8A-B719-47D2-87B6-001E256F7549}"/>
              </a:ext>
            </a:extLst>
          </p:cNvPr>
          <p:cNvSpPr/>
          <p:nvPr/>
        </p:nvSpPr>
        <p:spPr>
          <a:xfrm>
            <a:off x="1464343" y="3311159"/>
            <a:ext cx="6212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Main parameters of the source</a:t>
            </a:r>
            <a:endParaRPr lang="ru-RU" sz="3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33D090-E586-4650-942D-17984C64F400}"/>
              </a:ext>
            </a:extLst>
          </p:cNvPr>
          <p:cNvSpPr/>
          <p:nvPr/>
        </p:nvSpPr>
        <p:spPr>
          <a:xfrm>
            <a:off x="55908" y="4049062"/>
            <a:ext cx="90297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Average thermal neutron flux density </a:t>
            </a:r>
            <a:r>
              <a:rPr lang="en-US" sz="2400" dirty="0" err="1"/>
              <a:t>Φ</a:t>
            </a:r>
            <a:r>
              <a:rPr lang="en-US" sz="2400" i="1" baseline="-25000" dirty="0" err="1"/>
              <a:t>n</a:t>
            </a:r>
            <a:r>
              <a:rPr lang="en-US" sz="2400" i="1" dirty="0"/>
              <a:t> </a:t>
            </a:r>
            <a:r>
              <a:rPr lang="en-US" sz="2400" dirty="0"/>
              <a:t>not less than 10</a:t>
            </a:r>
            <a:r>
              <a:rPr lang="en-US" sz="2400" baseline="30000" dirty="0"/>
              <a:t>14</a:t>
            </a:r>
            <a:r>
              <a:rPr lang="en-US" sz="2400" dirty="0"/>
              <a:t> n/(cm</a:t>
            </a:r>
            <a:r>
              <a:rPr lang="en-US" sz="2400" baseline="30000" dirty="0"/>
              <a:t>2</a:t>
            </a:r>
            <a:r>
              <a:rPr lang="en-US" sz="2400" dirty="0"/>
              <a:t>⋅s)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Instantaneous flux in pulse </a:t>
            </a:r>
            <a:r>
              <a:rPr lang="el-GR" sz="2400" dirty="0"/>
              <a:t>Φ &gt;10</a:t>
            </a:r>
            <a:r>
              <a:rPr lang="el-GR" sz="2400" baseline="30000" dirty="0"/>
              <a:t>16</a:t>
            </a:r>
            <a:r>
              <a:rPr lang="el-GR" sz="2400" dirty="0"/>
              <a:t> </a:t>
            </a:r>
            <a:r>
              <a:rPr lang="en-US" sz="2400" dirty="0"/>
              <a:t>cm</a:t>
            </a:r>
            <a:r>
              <a:rPr lang="en-US" sz="2400" i="1" baseline="30000" dirty="0"/>
              <a:t>−</a:t>
            </a:r>
            <a:r>
              <a:rPr lang="en-US" sz="2400" baseline="30000" dirty="0"/>
              <a:t>2</a:t>
            </a:r>
            <a:r>
              <a:rPr lang="en-US" sz="2400" dirty="0"/>
              <a:t>⋅s</a:t>
            </a:r>
            <a:r>
              <a:rPr lang="en-US" sz="2400" i="1" baseline="30000" dirty="0"/>
              <a:t>−</a:t>
            </a:r>
            <a:r>
              <a:rPr lang="en-US" sz="2400" baseline="30000" dirty="0"/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Pulse width 200 ÷ 300 </a:t>
            </a:r>
            <a:r>
              <a:rPr lang="en-US" sz="2400" dirty="0" err="1"/>
              <a:t>μs</a:t>
            </a:r>
            <a:r>
              <a:rPr lang="en-US" sz="2400" dirty="0"/>
              <a:t> and 20 ÷ 30 </a:t>
            </a:r>
            <a:r>
              <a:rPr lang="en-US" sz="2400" dirty="0" err="1"/>
              <a:t>μs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Repetition rate 10-30 Hz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C65DB-B8D4-4B9F-B29D-C46EE9F25E74}"/>
              </a:ext>
            </a:extLst>
          </p:cNvPr>
          <p:cNvSpPr txBox="1"/>
          <p:nvPr/>
        </p:nvSpPr>
        <p:spPr>
          <a:xfrm>
            <a:off x="1615126" y="1790327"/>
            <a:ext cx="606659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based on the linear proton 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subcritical target with multiplication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7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23D1E4-1EB9-4E10-967E-D14DDCEE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748" y="762477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List of nuclear physics experiments/fields</a:t>
            </a:r>
            <a:r>
              <a:rPr lang="ru-RU" sz="2400" b="1" dirty="0"/>
              <a:t> </a:t>
            </a:r>
            <a:r>
              <a:rPr lang="en-US" sz="2400" b="1" dirty="0"/>
              <a:t>discussed by Local Nuclear Physics Work Group depending on the pulse width and intensity:</a:t>
            </a:r>
            <a:endParaRPr lang="ru-RU" sz="24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33E538-A7F0-4233-80D4-2D870F6001D6}"/>
              </a:ext>
            </a:extLst>
          </p:cNvPr>
          <p:cNvSpPr/>
          <p:nvPr/>
        </p:nvSpPr>
        <p:spPr>
          <a:xfrm>
            <a:off x="708790" y="152961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1-100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 ns		…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BAC85E-CD7F-4C31-BE1C-1BA1AB8910C0}"/>
              </a:ext>
            </a:extLst>
          </p:cNvPr>
          <p:cNvSpPr/>
          <p:nvPr/>
        </p:nvSpPr>
        <p:spPr>
          <a:xfrm>
            <a:off x="708789" y="182485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100-400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ns	…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922D33-7929-4BAA-912B-3D52B38AC660}"/>
              </a:ext>
            </a:extLst>
          </p:cNvPr>
          <p:cNvSpPr/>
          <p:nvPr/>
        </p:nvSpPr>
        <p:spPr>
          <a:xfrm>
            <a:off x="657938" y="2291324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20 </a:t>
            </a:r>
            <a:r>
              <a:rPr lang="ru-RU" b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30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s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52455F-9493-4B58-9D24-70C4FDC3C392}"/>
              </a:ext>
            </a:extLst>
          </p:cNvPr>
          <p:cNvSpPr/>
          <p:nvPr/>
        </p:nvSpPr>
        <p:spPr>
          <a:xfrm>
            <a:off x="445682" y="5618958"/>
            <a:ext cx="2027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Does not need</a:t>
            </a:r>
          </a:p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pulse structure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B6377E-3ABA-474E-BD26-01BB15A000C0}"/>
              </a:ext>
            </a:extLst>
          </p:cNvPr>
          <p:cNvSpPr txBox="1"/>
          <p:nvPr/>
        </p:nvSpPr>
        <p:spPr>
          <a:xfrm>
            <a:off x="2394092" y="2355311"/>
            <a:ext cx="68501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for the new and known investigations of T-odd effects in neutron-nuclear resonances;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measurements of parity-violating effects in the lowest neutron resonances;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precise measurements of neutron cross sections in low-lying resonances;</a:t>
            </a:r>
            <a:br>
              <a:rPr lang="ru-RU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measuring of neutron-neutron scattering cross section;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measuring of neutron life-time;</a:t>
            </a:r>
          </a:p>
        </p:txBody>
      </p:sp>
      <p:sp>
        <p:nvSpPr>
          <p:cNvPr id="15" name="Правая фигурная скобка 14">
            <a:extLst>
              <a:ext uri="{FF2B5EF4-FFF2-40B4-BE49-F238E27FC236}">
                <a16:creationId xmlns:a16="http://schemas.microsoft.com/office/drawing/2014/main" id="{47D2D6F0-DF2C-4C5A-ADE6-3C20F9979411}"/>
              </a:ext>
            </a:extLst>
          </p:cNvPr>
          <p:cNvSpPr/>
          <p:nvPr/>
        </p:nvSpPr>
        <p:spPr>
          <a:xfrm>
            <a:off x="2560135" y="1509708"/>
            <a:ext cx="244400" cy="7386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032D2C-B819-4D4A-A1A9-0EFA19484D95}"/>
              </a:ext>
            </a:extLst>
          </p:cNvPr>
          <p:cNvSpPr txBox="1"/>
          <p:nvPr/>
        </p:nvSpPr>
        <p:spPr>
          <a:xfrm>
            <a:off x="3005315" y="1684542"/>
            <a:ext cx="591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need additional target and other proton beam structure 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1F36854-A3A9-4FDC-9252-B6C8A63450D5}"/>
              </a:ext>
            </a:extLst>
          </p:cNvPr>
          <p:cNvSpPr/>
          <p:nvPr/>
        </p:nvSpPr>
        <p:spPr>
          <a:xfrm>
            <a:off x="610253" y="4858133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30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0 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s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D37340-359F-4F1B-9539-1703BEFAD495}"/>
              </a:ext>
            </a:extLst>
          </p:cNvPr>
          <p:cNvSpPr txBox="1"/>
          <p:nvPr/>
        </p:nvSpPr>
        <p:spPr>
          <a:xfrm>
            <a:off x="2394092" y="4858133"/>
            <a:ext cx="5575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UCN physics at high density source</a:t>
            </a:r>
            <a:r>
              <a:rPr lang="ru-RU" dirty="0"/>
              <a:t> (</a:t>
            </a:r>
            <a:r>
              <a:rPr lang="en-US" dirty="0"/>
              <a:t>separate long list</a:t>
            </a:r>
            <a:r>
              <a:rPr lang="ru-RU" dirty="0"/>
              <a:t>)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research using VCN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will be shown below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B6E58F-D4BA-4B0B-968B-208900F201BF}"/>
              </a:ext>
            </a:extLst>
          </p:cNvPr>
          <p:cNvSpPr/>
          <p:nvPr/>
        </p:nvSpPr>
        <p:spPr>
          <a:xfrm>
            <a:off x="2394092" y="5618958"/>
            <a:ext cx="6671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UCN physics at an intense source </a:t>
            </a:r>
            <a:r>
              <a:rPr lang="ru-RU" dirty="0"/>
              <a:t>(</a:t>
            </a:r>
            <a:r>
              <a:rPr lang="en-US" dirty="0"/>
              <a:t>long list</a:t>
            </a:r>
            <a:r>
              <a:rPr lang="ru-RU" dirty="0"/>
              <a:t>)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for symmetry breaking in fission and reactions with light nuclei;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Investigations of exotic neutron rich nuclei;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3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B8C66B5-CCA0-4558-B7C7-69A9DFE0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2E020-495B-4327-9ABF-455C657981F7}"/>
              </a:ext>
            </a:extLst>
          </p:cNvPr>
          <p:cNvSpPr txBox="1"/>
          <p:nvPr/>
        </p:nvSpPr>
        <p:spPr>
          <a:xfrm>
            <a:off x="1099222" y="1573528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UCN	</a:t>
            </a:r>
            <a:r>
              <a:rPr lang="en-US" sz="2400" dirty="0">
                <a:sym typeface="Wingdings" panose="05000000000000000000" pitchFamily="2" charset="2"/>
              </a:rPr>
              <a:t>		</a:t>
            </a:r>
            <a:r>
              <a:rPr lang="en-US" sz="2800" b="1" dirty="0"/>
              <a:t>VCN	</a:t>
            </a:r>
            <a:r>
              <a:rPr lang="en-US" sz="2400" dirty="0">
                <a:sym typeface="Wingdings" panose="05000000000000000000" pitchFamily="2" charset="2"/>
              </a:rPr>
              <a:t> 		CN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809A917-C05F-4D0A-A8A3-5415108BA60B}"/>
              </a:ext>
            </a:extLst>
          </p:cNvPr>
          <p:cNvSpPr/>
          <p:nvPr/>
        </p:nvSpPr>
        <p:spPr>
          <a:xfrm>
            <a:off x="2838469" y="2619968"/>
            <a:ext cx="2537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neutrons (v=</a:t>
            </a:r>
            <a:r>
              <a:rPr lang="ru-RU" b="1" dirty="0"/>
              <a:t>8</a:t>
            </a:r>
            <a:r>
              <a:rPr lang="en-US" b="1" dirty="0"/>
              <a:t>÷200 m/s) are very attractive for: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784FA-BFE1-4148-9CA9-97BE028F6766}"/>
              </a:ext>
            </a:extLst>
          </p:cNvPr>
          <p:cNvSpPr txBox="1"/>
          <p:nvPr/>
        </p:nvSpPr>
        <p:spPr>
          <a:xfrm>
            <a:off x="0" y="2096748"/>
            <a:ext cx="2838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widely used in precision</a:t>
            </a:r>
          </a:p>
          <a:p>
            <a:r>
              <a:rPr lang="en-US" dirty="0"/>
              <a:t>particle physics experiments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F3CBCB3-23DE-407E-9ECF-4E6953FE5AB2}"/>
              </a:ext>
            </a:extLst>
          </p:cNvPr>
          <p:cNvSpPr/>
          <p:nvPr/>
        </p:nvSpPr>
        <p:spPr>
          <a:xfrm>
            <a:off x="5652728" y="1389014"/>
            <a:ext cx="35837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extremely broad applications</a:t>
            </a:r>
          </a:p>
          <a:p>
            <a:r>
              <a:rPr lang="en-US" dirty="0"/>
              <a:t>in various domains</a:t>
            </a:r>
            <a:r>
              <a:rPr lang="ru-RU" dirty="0"/>
              <a:t>: </a:t>
            </a:r>
            <a:r>
              <a:rPr lang="en-US" dirty="0"/>
              <a:t>solid state, soft</a:t>
            </a:r>
          </a:p>
          <a:p>
            <a:r>
              <a:rPr lang="en-US" dirty="0"/>
              <a:t>matter, surface physics, magnetism, chemistry, biology</a:t>
            </a:r>
            <a:r>
              <a:rPr lang="ru-RU" dirty="0"/>
              <a:t>,</a:t>
            </a:r>
            <a:r>
              <a:rPr lang="en-US" dirty="0"/>
              <a:t> precision studies of the neutron decay and in studies of fundamental symmetries</a:t>
            </a:r>
            <a:endParaRPr lang="ru-RU" dirty="0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4DC2A341-8E76-4680-9718-1D0C8565F7DB}"/>
              </a:ext>
            </a:extLst>
          </p:cNvPr>
          <p:cNvSpPr/>
          <p:nvPr/>
        </p:nvSpPr>
        <p:spPr>
          <a:xfrm rot="19500064">
            <a:off x="3469291" y="1989369"/>
            <a:ext cx="446418" cy="727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CC837-9438-40C0-8342-82F327F27318}"/>
              </a:ext>
            </a:extLst>
          </p:cNvPr>
          <p:cNvSpPr txBox="1"/>
          <p:nvPr/>
        </p:nvSpPr>
        <p:spPr>
          <a:xfrm>
            <a:off x="1419234" y="3362179"/>
            <a:ext cx="63885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search for extra-short-range interactions at neutron scattering;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experiments with neutrons in a whispering gallery;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beam experiment to measure the neutron life-time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search for neutron-antineutron oscillations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spin-echo technique;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reflectometry;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high-resolution inelastic scattering;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small angle scattering;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diffraction;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…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937857" y="939567"/>
            <a:ext cx="6418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VCN is the instrument to get new quality of measurements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4672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AF84D14-386B-478C-8807-D67D0693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D3B6B-059A-40B1-91D1-220B660D39E9}"/>
              </a:ext>
            </a:extLst>
          </p:cNvPr>
          <p:cNvSpPr txBox="1"/>
          <p:nvPr/>
        </p:nvSpPr>
        <p:spPr>
          <a:xfrm>
            <a:off x="3312873" y="918570"/>
            <a:ext cx="263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Advantages of VCN: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3B511F-728C-4BA5-A881-76250722E5E5}"/>
              </a:ext>
            </a:extLst>
          </p:cNvPr>
          <p:cNvSpPr txBox="1"/>
          <p:nvPr/>
        </p:nvSpPr>
        <p:spPr>
          <a:xfrm>
            <a:off x="1006089" y="1517268"/>
            <a:ext cx="75350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long time observation;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 angles of reflections from mirrors;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larger phase shift and</a:t>
            </a:r>
            <a:r>
              <a:rPr lang="ru-RU" sz="2000" dirty="0"/>
              <a:t> </a:t>
            </a:r>
            <a:r>
              <a:rPr lang="en-US" sz="2000" dirty="0"/>
              <a:t>as result more sensitive to contrast variation;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 capture cross-section and big contrast at transmission;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 wavelength;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690E10-B20C-41C4-A0A0-59E098DD7EC7}"/>
              </a:ext>
            </a:extLst>
          </p:cNvPr>
          <p:cNvSpPr txBox="1"/>
          <p:nvPr/>
        </p:nvSpPr>
        <p:spPr>
          <a:xfrm>
            <a:off x="2971807" y="4623337"/>
            <a:ext cx="2867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Disadvantage of VCN: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DDA54-EE9D-492E-BB95-7C46C5327170}"/>
              </a:ext>
            </a:extLst>
          </p:cNvPr>
          <p:cNvSpPr txBox="1"/>
          <p:nvPr/>
        </p:nvSpPr>
        <p:spPr>
          <a:xfrm>
            <a:off x="1049135" y="5085002"/>
            <a:ext cx="752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Small flux intensity (as for UCN it is only a part of spectrum)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515A87-1DB4-45C3-9A92-FE886AAD7B41}"/>
              </a:ext>
            </a:extLst>
          </p:cNvPr>
          <p:cNvSpPr txBox="1"/>
          <p:nvPr/>
        </p:nvSpPr>
        <p:spPr>
          <a:xfrm>
            <a:off x="2097990" y="3723207"/>
            <a:ext cx="5191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VCN would give new quality of measurements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925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CB95A1-CC47-4D3A-9DFB-190A03D9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DF044-E7AB-41D6-B1AC-FADF1EC324A7}"/>
              </a:ext>
            </a:extLst>
          </p:cNvPr>
          <p:cNvSpPr txBox="1"/>
          <p:nvPr/>
        </p:nvSpPr>
        <p:spPr>
          <a:xfrm>
            <a:off x="698687" y="1331874"/>
            <a:ext cx="743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There are a lot of papers concerning the VCN applications and perspectives: 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344F0-961D-447F-A193-6D939CFBEDA5}"/>
              </a:ext>
            </a:extLst>
          </p:cNvPr>
          <p:cNvSpPr txBox="1"/>
          <p:nvPr/>
        </p:nvSpPr>
        <p:spPr>
          <a:xfrm>
            <a:off x="192746" y="1745054"/>
            <a:ext cx="87585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hlinkClick r:id="rId3"/>
              </a:rPr>
              <a:t>R.Golub</a:t>
            </a:r>
            <a:r>
              <a:rPr lang="en-US" dirty="0"/>
              <a:t> “The production of very cold neutrons</a:t>
            </a:r>
            <a:r>
              <a:rPr lang="en-US" b="1" dirty="0"/>
              <a:t>” </a:t>
            </a:r>
            <a:r>
              <a:rPr lang="en-US" b="1" dirty="0">
                <a:hlinkClick r:id="rId4" tooltip="Go to Physics Letters A on ScienceDirect"/>
              </a:rPr>
              <a:t>Physics Letters A</a:t>
            </a:r>
            <a:r>
              <a:rPr lang="en-US" b="1" dirty="0"/>
              <a:t> </a:t>
            </a:r>
            <a:r>
              <a:rPr lang="en-US" dirty="0">
                <a:hlinkClick r:id="rId5" tooltip="Go to table of contents for this volume/issue"/>
              </a:rPr>
              <a:t>Volume 38, Issue 3</a:t>
            </a:r>
            <a:r>
              <a:rPr lang="en-US" dirty="0"/>
              <a:t>, 31 January </a:t>
            </a:r>
            <a:r>
              <a:rPr lang="en-US" b="1" dirty="0"/>
              <a:t>1972</a:t>
            </a:r>
            <a:r>
              <a:rPr lang="en-US" dirty="0"/>
              <a:t>, Pages 177-178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V. </a:t>
            </a:r>
            <a:r>
              <a:rPr lang="en-US" dirty="0" err="1"/>
              <a:t>V.Golikov</a:t>
            </a:r>
            <a:r>
              <a:rPr lang="en-US" dirty="0"/>
              <a:t>, </a:t>
            </a:r>
            <a:r>
              <a:rPr lang="en-US" dirty="0" err="1"/>
              <a:t>V.I.Lushchikov</a:t>
            </a:r>
            <a:r>
              <a:rPr lang="en-US" dirty="0"/>
              <a:t>, and </a:t>
            </a:r>
            <a:r>
              <a:rPr lang="en-US" dirty="0" err="1"/>
              <a:t>F.L.Shapiro</a:t>
            </a:r>
            <a:r>
              <a:rPr lang="en-US" dirty="0"/>
              <a:t> “Production of very cold  neutrons” </a:t>
            </a:r>
            <a:r>
              <a:rPr lang="en-US" dirty="0" err="1"/>
              <a:t>Zh</a:t>
            </a:r>
            <a:r>
              <a:rPr lang="en-US" dirty="0"/>
              <a:t>. </a:t>
            </a:r>
            <a:r>
              <a:rPr lang="en-US" dirty="0" err="1"/>
              <a:t>Eksp</a:t>
            </a:r>
            <a:r>
              <a:rPr lang="en-US" dirty="0"/>
              <a:t>. Teor.Fiz.64, 73-81(January </a:t>
            </a:r>
            <a:r>
              <a:rPr lang="en-US" b="1" dirty="0"/>
              <a:t>1973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Roland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ru-RU" altLang="ru-RU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Gähler</a:t>
            </a:r>
            <a:r>
              <a:rPr lang="en-US" alt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Anton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ru-RU" altLang="ru-RU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Zeilinger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dirty="0"/>
              <a:t>Wave‐optical experiments with very cold neutrons” American Journal of Physics </a:t>
            </a:r>
            <a:r>
              <a:rPr lang="en-US" b="1" dirty="0"/>
              <a:t>59</a:t>
            </a:r>
            <a:r>
              <a:rPr lang="en-US" dirty="0"/>
              <a:t>, 316 (</a:t>
            </a:r>
            <a:r>
              <a:rPr lang="en-US" b="1" dirty="0"/>
              <a:t>1991</a:t>
            </a:r>
            <a:r>
              <a:rPr lang="en-US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E. M. </a:t>
            </a:r>
            <a:r>
              <a:rPr lang="de-DE" dirty="0" err="1"/>
              <a:t>Rasel</a:t>
            </a:r>
            <a:r>
              <a:rPr lang="de-DE" dirty="0"/>
              <a:t>, K. Eder, J. Felber, R. </a:t>
            </a:r>
            <a:r>
              <a:rPr lang="de-DE" dirty="0" err="1"/>
              <a:t>Gähler</a:t>
            </a:r>
            <a:r>
              <a:rPr lang="de-DE" dirty="0"/>
              <a:t>, R. </a:t>
            </a:r>
            <a:r>
              <a:rPr lang="de-DE" dirty="0" err="1"/>
              <a:t>Golub</a:t>
            </a:r>
            <a:r>
              <a:rPr lang="de-DE" dirty="0"/>
              <a:t>, W. </a:t>
            </a:r>
            <a:r>
              <a:rPr lang="de-DE" dirty="0" err="1"/>
              <a:t>Mampe</a:t>
            </a:r>
            <a:r>
              <a:rPr lang="de-DE" dirty="0"/>
              <a:t>, A. Zeilinger </a:t>
            </a:r>
            <a:r>
              <a:rPr lang="en-US" dirty="0"/>
              <a:t>(</a:t>
            </a:r>
            <a:r>
              <a:rPr lang="en-US" b="1" dirty="0"/>
              <a:t>1994</a:t>
            </a:r>
            <a:r>
              <a:rPr lang="en-US" dirty="0"/>
              <a:t>) “Interferometry with very Cold Neutrons”. In: van der Merwe A., </a:t>
            </a:r>
            <a:r>
              <a:rPr lang="en-US" dirty="0" err="1"/>
              <a:t>Garuccio</a:t>
            </a:r>
            <a:r>
              <a:rPr lang="en-US" dirty="0"/>
              <a:t> A. (</a:t>
            </a:r>
            <a:r>
              <a:rPr lang="en-US" dirty="0" err="1"/>
              <a:t>eds</a:t>
            </a:r>
            <a:r>
              <a:rPr lang="en-US" dirty="0"/>
              <a:t>) Waves and Particles in Light and Matter. Springer, Boston,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van der </a:t>
            </a:r>
            <a:r>
              <a:rPr lang="en-US" dirty="0" err="1"/>
              <a:t>Zouw</a:t>
            </a:r>
            <a:r>
              <a:rPr lang="en-US" dirty="0"/>
              <a:t> G., Weber M., </a:t>
            </a:r>
            <a:r>
              <a:rPr lang="en-US" dirty="0" err="1"/>
              <a:t>Felber</a:t>
            </a:r>
            <a:r>
              <a:rPr lang="en-US" dirty="0"/>
              <a:t> J., </a:t>
            </a:r>
            <a:r>
              <a:rPr lang="en-US" dirty="0" err="1"/>
              <a:t>Gahler</a:t>
            </a:r>
            <a:r>
              <a:rPr lang="en-US" dirty="0"/>
              <a:t> Roland, </a:t>
            </a:r>
            <a:r>
              <a:rPr lang="en-US" dirty="0" err="1"/>
              <a:t>Geltenbort</a:t>
            </a:r>
            <a:r>
              <a:rPr lang="en-US" dirty="0"/>
              <a:t> P.,  </a:t>
            </a:r>
            <a:r>
              <a:rPr lang="en-US" dirty="0" err="1"/>
              <a:t>Zeilinger</a:t>
            </a:r>
            <a:r>
              <a:rPr lang="en-US" dirty="0"/>
              <a:t> A. (</a:t>
            </a:r>
            <a:r>
              <a:rPr lang="en-US" b="1" dirty="0"/>
              <a:t>2000</a:t>
            </a:r>
            <a:r>
              <a:rPr lang="en-US" dirty="0"/>
              <a:t>). “</a:t>
            </a:r>
            <a:r>
              <a:rPr lang="en-US" dirty="0" err="1"/>
              <a:t>Aharonov</a:t>
            </a:r>
            <a:r>
              <a:rPr lang="en-US" dirty="0"/>
              <a:t>–Bohm and gravity experiments with the very-cold-neutron interferometer.” NIM A: 440. 568-574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R. </a:t>
            </a:r>
            <a:r>
              <a:rPr lang="en-US" dirty="0" err="1">
                <a:hlinkClick r:id="rId8"/>
              </a:rPr>
              <a:t>Georgii</a:t>
            </a:r>
            <a:r>
              <a:rPr lang="en-US" dirty="0">
                <a:hlinkClick r:id="rId8"/>
              </a:rPr>
              <a:t> 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N. </a:t>
            </a:r>
            <a:r>
              <a:rPr lang="en-US" dirty="0" err="1">
                <a:hlinkClick r:id="rId9"/>
              </a:rPr>
              <a:t>Arend</a:t>
            </a:r>
            <a:r>
              <a:rPr lang="en-US" dirty="0">
                <a:hlinkClick r:id="rId9"/>
              </a:rPr>
              <a:t> 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P. </a:t>
            </a:r>
            <a:r>
              <a:rPr lang="en-US" dirty="0" err="1">
                <a:hlinkClick r:id="rId10"/>
              </a:rPr>
              <a:t>Böni</a:t>
            </a:r>
            <a:r>
              <a:rPr lang="en-US" dirty="0">
                <a:hlinkClick r:id="rId10"/>
              </a:rPr>
              <a:t> </a:t>
            </a:r>
            <a:r>
              <a:rPr lang="en-US" dirty="0"/>
              <a:t>, </a:t>
            </a:r>
            <a:r>
              <a:rPr lang="en-US" dirty="0">
                <a:hlinkClick r:id="rId11"/>
              </a:rPr>
              <a:t>D. </a:t>
            </a:r>
            <a:r>
              <a:rPr lang="en-US" dirty="0" err="1">
                <a:hlinkClick r:id="rId11"/>
              </a:rPr>
              <a:t>Lamago</a:t>
            </a:r>
            <a:r>
              <a:rPr lang="en-US" dirty="0">
                <a:hlinkClick r:id="rId11"/>
              </a:rPr>
              <a:t> </a:t>
            </a:r>
            <a:r>
              <a:rPr lang="en-US" dirty="0"/>
              <a:t>, </a:t>
            </a:r>
            <a:r>
              <a:rPr lang="en-US" dirty="0">
                <a:hlinkClick r:id="rId12"/>
              </a:rPr>
              <a:t>S. </a:t>
            </a:r>
            <a:r>
              <a:rPr lang="en-US" dirty="0" err="1">
                <a:hlinkClick r:id="rId12"/>
              </a:rPr>
              <a:t>Mühlbauer</a:t>
            </a:r>
            <a:r>
              <a:rPr lang="en-US" dirty="0">
                <a:hlinkClick r:id="rId12"/>
              </a:rPr>
              <a:t> </a:t>
            </a:r>
            <a:r>
              <a:rPr lang="en-US" dirty="0"/>
              <a:t>&amp; </a:t>
            </a:r>
            <a:r>
              <a:rPr lang="en-US" dirty="0">
                <a:hlinkClick r:id="rId13"/>
              </a:rPr>
              <a:t>C. </a:t>
            </a:r>
            <a:r>
              <a:rPr lang="en-US" dirty="0" err="1">
                <a:hlinkClick r:id="rId13"/>
              </a:rPr>
              <a:t>Pfleiderer</a:t>
            </a:r>
            <a:r>
              <a:rPr lang="en-US" dirty="0">
                <a:hlinkClick r:id="rId13"/>
              </a:rPr>
              <a:t> </a:t>
            </a:r>
            <a:r>
              <a:rPr lang="en-US" dirty="0"/>
              <a:t>“Scientific Review: MIRA: Very Cold Neutrons for New Methods” </a:t>
            </a:r>
            <a:r>
              <a:rPr lang="en-US" b="1" dirty="0">
                <a:hlinkClick r:id="rId14"/>
              </a:rPr>
              <a:t>Neutron News </a:t>
            </a:r>
            <a:r>
              <a:rPr lang="en-US" dirty="0"/>
              <a:t>Volume 18, </a:t>
            </a:r>
            <a:r>
              <a:rPr lang="en-US" b="1" dirty="0"/>
              <a:t>2007 - </a:t>
            </a:r>
            <a:r>
              <a:rPr lang="en-US" b="1" dirty="0">
                <a:hlinkClick r:id="rId15"/>
              </a:rPr>
              <a:t>Issue 2</a:t>
            </a:r>
            <a:r>
              <a:rPr lang="en-US" b="1" dirty="0"/>
              <a:t> , </a:t>
            </a:r>
            <a:r>
              <a:rPr lang="en-US" dirty="0"/>
              <a:t>Pages 25-28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V.V. </a:t>
            </a:r>
            <a:r>
              <a:rPr lang="en-US" dirty="0" err="1"/>
              <a:t>Nesvizhevsky</a:t>
            </a:r>
            <a:r>
              <a:rPr lang="en-US" dirty="0"/>
              <a:t> “Reflectors for VCN and applications of VCN” REVISTA MEXICANA DE F´ISICA S </a:t>
            </a:r>
            <a:r>
              <a:rPr lang="en-US" b="1" dirty="0"/>
              <a:t>57 </a:t>
            </a:r>
            <a:r>
              <a:rPr lang="en-US" dirty="0"/>
              <a:t>(1) 1–5 (</a:t>
            </a:r>
            <a:r>
              <a:rPr lang="en-US" b="1" dirty="0"/>
              <a:t>2011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417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9F087D43-375B-44C9-BE04-DFCCDFA554F1}"/>
              </a:ext>
            </a:extLst>
          </p:cNvPr>
          <p:cNvGrpSpPr/>
          <p:nvPr/>
        </p:nvGrpSpPr>
        <p:grpSpPr>
          <a:xfrm>
            <a:off x="-1196" y="-33295"/>
            <a:ext cx="9144000" cy="854296"/>
            <a:chOff x="0" y="-27384"/>
            <a:chExt cx="9144000" cy="854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E107A0D-5C2D-4556-8D59-1376FB86F04F}"/>
                </a:ext>
              </a:extLst>
            </p:cNvPr>
            <p:cNvSpPr/>
            <p:nvPr/>
          </p:nvSpPr>
          <p:spPr>
            <a:xfrm>
              <a:off x="0" y="-9800"/>
              <a:ext cx="9144000" cy="836712"/>
            </a:xfrm>
            <a:prstGeom prst="rect">
              <a:avLst/>
            </a:prstGeom>
            <a:solidFill>
              <a:srgbClr val="54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http://innovation.jinr.ru/admin/images/JINR_blue.gif">
              <a:extLst>
                <a:ext uri="{FF2B5EF4-FFF2-40B4-BE49-F238E27FC236}">
                  <a16:creationId xmlns:a16="http://schemas.microsoft.com/office/drawing/2014/main" id="{46A082E8-8986-4E8E-8940-91DC3C1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96" y="44624"/>
              <a:ext cx="1080120" cy="720080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DB5F112-2DE7-40FB-B061-1561066783F1}"/>
                </a:ext>
              </a:extLst>
            </p:cNvPr>
            <p:cNvSpPr/>
            <p:nvPr/>
          </p:nvSpPr>
          <p:spPr>
            <a:xfrm>
              <a:off x="1105782" y="-27384"/>
              <a:ext cx="2674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5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37121E-F03A-4503-B0B3-A08AF1378D4A}"/>
              </a:ext>
            </a:extLst>
          </p:cNvPr>
          <p:cNvSpPr/>
          <p:nvPr/>
        </p:nvSpPr>
        <p:spPr>
          <a:xfrm>
            <a:off x="1315735" y="75587"/>
            <a:ext cx="739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Thursday, 14 June 2018 to Friday, 15 June 2018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32333C-EF46-4FC4-A171-6CEA502B5DD5}"/>
              </a:ext>
            </a:extLst>
          </p:cNvPr>
          <p:cNvSpPr/>
          <p:nvPr/>
        </p:nvSpPr>
        <p:spPr>
          <a:xfrm>
            <a:off x="1309320" y="-59411"/>
            <a:ext cx="7150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48th meeting of the PAC for Condensed Matter Physics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1508348-0008-4B45-8592-9F56C7DF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18A-8102-41C1-B173-9B9CE8D1408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BA58CC-EAA1-4BDF-B061-2A9F741DF6B2}"/>
              </a:ext>
            </a:extLst>
          </p:cNvPr>
          <p:cNvSpPr txBox="1"/>
          <p:nvPr/>
        </p:nvSpPr>
        <p:spPr>
          <a:xfrm>
            <a:off x="656896" y="2462048"/>
            <a:ext cx="8019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«</a:t>
            </a:r>
            <a:r>
              <a:rPr lang="en-US" sz="2000" b="1" dirty="0"/>
              <a:t>Workshop on Applications of the Very Cold Neutron Source</a:t>
            </a:r>
            <a:r>
              <a:rPr lang="ru-RU" sz="2000" b="1" dirty="0"/>
              <a:t>» 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21</a:t>
            </a:r>
            <a:r>
              <a:rPr lang="ru-RU" altLang="ru-RU" sz="2000" i="1" dirty="0"/>
              <a:t>-</a:t>
            </a:r>
            <a:r>
              <a:rPr lang="ru-RU" altLang="ru-RU" sz="2000" dirty="0"/>
              <a:t>24 </a:t>
            </a:r>
            <a:r>
              <a:rPr lang="ru-RU" altLang="ru-RU" sz="2000" dirty="0" err="1"/>
              <a:t>August</a:t>
            </a:r>
            <a:r>
              <a:rPr lang="ru-RU" altLang="ru-RU" sz="2000" dirty="0"/>
              <a:t> 2005 </a:t>
            </a:r>
            <a:r>
              <a:rPr lang="ru-RU" altLang="ru-RU" sz="2000" dirty="0" err="1"/>
              <a:t>at</a:t>
            </a:r>
            <a:r>
              <a:rPr lang="ru-RU" altLang="ru-RU" sz="2000" dirty="0"/>
              <a:t> IPNS</a:t>
            </a:r>
            <a:r>
              <a:rPr lang="ru-RU" altLang="ru-RU" sz="2000" i="1" dirty="0"/>
              <a:t>-</a:t>
            </a:r>
            <a:r>
              <a:rPr lang="ru-RU" altLang="ru-RU" sz="2000" dirty="0"/>
              <a:t>ANL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b="1" dirty="0"/>
              <a:t>«</a:t>
            </a:r>
            <a:r>
              <a:rPr lang="ru-RU" altLang="ru-RU" sz="2000" b="1" dirty="0" err="1"/>
              <a:t>Present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Status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and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Future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of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Very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Cold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Neutron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Applications</a:t>
            </a:r>
            <a:r>
              <a:rPr lang="ru-RU" altLang="ru-RU" sz="2000" b="1" dirty="0"/>
              <a:t>»</a:t>
            </a:r>
            <a:r>
              <a:rPr lang="en-US" altLang="ru-RU" sz="2000" dirty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13</a:t>
            </a:r>
            <a:r>
              <a:rPr lang="ru-RU" altLang="ru-RU" sz="2000" i="1" dirty="0"/>
              <a:t>-</a:t>
            </a:r>
            <a:r>
              <a:rPr lang="ru-RU" altLang="ru-RU" sz="2000" dirty="0"/>
              <a:t>14 </a:t>
            </a:r>
            <a:r>
              <a:rPr lang="ru-RU" altLang="ru-RU" sz="2000" dirty="0" err="1"/>
              <a:t>February</a:t>
            </a:r>
            <a:r>
              <a:rPr lang="ru-RU" altLang="ru-RU" sz="2000" dirty="0"/>
              <a:t> 2006 </a:t>
            </a:r>
            <a:r>
              <a:rPr lang="ru-RU" altLang="ru-RU" sz="2000" dirty="0" err="1"/>
              <a:t>Paul</a:t>
            </a:r>
            <a:r>
              <a:rPr lang="ru-RU" altLang="ru-RU" sz="2000" dirty="0"/>
              <a:t> </a:t>
            </a:r>
            <a:r>
              <a:rPr lang="ru-RU" altLang="ru-RU" sz="2000" dirty="0" err="1"/>
              <a:t>Scherrer</a:t>
            </a:r>
            <a:r>
              <a:rPr lang="ru-RU" altLang="ru-RU" sz="2000" dirty="0"/>
              <a:t> </a:t>
            </a:r>
            <a:r>
              <a:rPr lang="ru-RU" altLang="ru-RU" sz="2000" dirty="0" err="1"/>
              <a:t>Institute</a:t>
            </a:r>
            <a:r>
              <a:rPr lang="ru-RU" altLang="ru-RU" sz="2000" dirty="0"/>
              <a:t> </a:t>
            </a:r>
            <a:r>
              <a:rPr lang="ru-RU" altLang="ru-RU" sz="2000" i="1" dirty="0"/>
              <a:t>-</a:t>
            </a:r>
            <a:r>
              <a:rPr lang="ru-RU" altLang="ru-RU" sz="2000" dirty="0"/>
              <a:t> </a:t>
            </a:r>
            <a:r>
              <a:rPr lang="ru-RU" altLang="ru-RU" sz="2000" dirty="0" err="1"/>
              <a:t>Switzerland</a:t>
            </a:r>
            <a:endParaRPr lang="ru-RU" sz="2000" b="1" dirty="0">
              <a:hlinkClick r:id="" action="ppaction://noactio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hlinkClick r:id="" action="ppaction://noaction"/>
              </a:rPr>
              <a:t>«</a:t>
            </a:r>
            <a:r>
              <a:rPr lang="en-US" sz="2000" b="1" dirty="0">
                <a:hlinkClick r:id="rId3"/>
              </a:rPr>
              <a:t>Very Cold Neutron Source for the Second Target Station Workshop</a:t>
            </a:r>
            <a:r>
              <a:rPr lang="ru-RU" sz="2000" b="1" dirty="0">
                <a:hlinkClick r:id="rId3"/>
              </a:rPr>
              <a:t>»</a:t>
            </a:r>
            <a:r>
              <a:rPr lang="en-US" sz="2000" b="1" dirty="0">
                <a:hlinkClick r:id="rId3"/>
              </a:rPr>
              <a:t> </a:t>
            </a:r>
            <a:r>
              <a:rPr lang="en-US" sz="2000" dirty="0"/>
              <a:t>27-28 April 2016 Oak Ridge National Laboratory, SNS Building 8600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AE7B35-FDF0-4D56-8490-EC185D4BE49F}"/>
              </a:ext>
            </a:extLst>
          </p:cNvPr>
          <p:cNvSpPr txBox="1"/>
          <p:nvPr/>
        </p:nvSpPr>
        <p:spPr>
          <a:xfrm>
            <a:off x="3159128" y="1564276"/>
            <a:ext cx="3014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Dedicated workshops: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85126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3595</TotalTime>
  <Words>1620</Words>
  <Application>Microsoft Office PowerPoint</Application>
  <PresentationFormat>Экран (4:3)</PresentationFormat>
  <Paragraphs>242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Тема Office</vt:lpstr>
      <vt:lpstr>Graph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 Лычагин</dc:creator>
  <cp:lastModifiedBy>Егор Лычагин</cp:lastModifiedBy>
  <cp:revision>24</cp:revision>
  <dcterms:created xsi:type="dcterms:W3CDTF">2018-06-07T20:14:24Z</dcterms:created>
  <dcterms:modified xsi:type="dcterms:W3CDTF">2018-06-14T10:04:48Z</dcterms:modified>
</cp:coreProperties>
</file>