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46" r:id="rId2"/>
    <p:sldMasterId id="2147483828" r:id="rId3"/>
    <p:sldMasterId id="2147483857" r:id="rId4"/>
    <p:sldMasterId id="2147484414" r:id="rId5"/>
    <p:sldMasterId id="2147484494" r:id="rId6"/>
    <p:sldMasterId id="2147485386" r:id="rId7"/>
    <p:sldMasterId id="2147485405" r:id="rId8"/>
    <p:sldMasterId id="2147485422" r:id="rId9"/>
    <p:sldMasterId id="2147485831" r:id="rId10"/>
    <p:sldMasterId id="2147486309" r:id="rId11"/>
    <p:sldMasterId id="2147487690" r:id="rId12"/>
  </p:sldMasterIdLst>
  <p:notesMasterIdLst>
    <p:notesMasterId r:id="rId80"/>
  </p:notesMasterIdLst>
  <p:sldIdLst>
    <p:sldId id="600" r:id="rId13"/>
    <p:sldId id="680" r:id="rId14"/>
    <p:sldId id="810" r:id="rId15"/>
    <p:sldId id="785" r:id="rId16"/>
    <p:sldId id="708" r:id="rId17"/>
    <p:sldId id="760" r:id="rId18"/>
    <p:sldId id="717" r:id="rId19"/>
    <p:sldId id="761" r:id="rId20"/>
    <p:sldId id="795" r:id="rId21"/>
    <p:sldId id="799" r:id="rId22"/>
    <p:sldId id="797" r:id="rId23"/>
    <p:sldId id="786" r:id="rId24"/>
    <p:sldId id="790" r:id="rId25"/>
    <p:sldId id="788" r:id="rId26"/>
    <p:sldId id="789" r:id="rId27"/>
    <p:sldId id="787" r:id="rId28"/>
    <p:sldId id="805" r:id="rId29"/>
    <p:sldId id="807" r:id="rId30"/>
    <p:sldId id="791" r:id="rId31"/>
    <p:sldId id="808" r:id="rId32"/>
    <p:sldId id="811" r:id="rId33"/>
    <p:sldId id="511" r:id="rId34"/>
    <p:sldId id="688" r:id="rId35"/>
    <p:sldId id="522" r:id="rId36"/>
    <p:sldId id="642" r:id="rId37"/>
    <p:sldId id="712" r:id="rId38"/>
    <p:sldId id="690" r:id="rId39"/>
    <p:sldId id="713" r:id="rId40"/>
    <p:sldId id="714" r:id="rId41"/>
    <p:sldId id="715" r:id="rId42"/>
    <p:sldId id="812" r:id="rId43"/>
    <p:sldId id="716" r:id="rId44"/>
    <p:sldId id="782" r:id="rId45"/>
    <p:sldId id="783" r:id="rId46"/>
    <p:sldId id="784" r:id="rId47"/>
    <p:sldId id="647" r:id="rId48"/>
    <p:sldId id="763" r:id="rId49"/>
    <p:sldId id="705" r:id="rId50"/>
    <p:sldId id="650" r:id="rId51"/>
    <p:sldId id="766" r:id="rId52"/>
    <p:sldId id="809" r:id="rId53"/>
    <p:sldId id="767" r:id="rId54"/>
    <p:sldId id="771" r:id="rId55"/>
    <p:sldId id="772" r:id="rId56"/>
    <p:sldId id="773" r:id="rId57"/>
    <p:sldId id="776" r:id="rId58"/>
    <p:sldId id="744" r:id="rId59"/>
    <p:sldId id="778" r:id="rId60"/>
    <p:sldId id="780" r:id="rId61"/>
    <p:sldId id="781" r:id="rId62"/>
    <p:sldId id="814" r:id="rId63"/>
    <p:sldId id="813" r:id="rId64"/>
    <p:sldId id="730" r:id="rId65"/>
    <p:sldId id="733" r:id="rId66"/>
    <p:sldId id="734" r:id="rId67"/>
    <p:sldId id="735" r:id="rId68"/>
    <p:sldId id="798" r:id="rId69"/>
    <p:sldId id="802" r:id="rId70"/>
    <p:sldId id="803" r:id="rId71"/>
    <p:sldId id="707" r:id="rId72"/>
    <p:sldId id="794" r:id="rId73"/>
    <p:sldId id="694" r:id="rId74"/>
    <p:sldId id="706" r:id="rId75"/>
    <p:sldId id="753" r:id="rId76"/>
    <p:sldId id="792" r:id="rId77"/>
    <p:sldId id="611" r:id="rId78"/>
    <p:sldId id="539" r:id="rId79"/>
  </p:sldIdLst>
  <p:sldSz cx="9144000" cy="6858000" type="screen4x3"/>
  <p:notesSz cx="6858000" cy="9144000"/>
  <p:defaultTextStyle>
    <a:defPPr>
      <a:defRPr lang="ru-RU"/>
    </a:defPPr>
    <a:lvl1pPr algn="l" rtl="0" eaLnBrk="0" fontAlgn="base" hangingPunct="0">
      <a:spcBef>
        <a:spcPct val="0"/>
      </a:spcBef>
      <a:spcAft>
        <a:spcPct val="0"/>
      </a:spcAft>
      <a:defRPr sz="2800" kern="1200">
        <a:solidFill>
          <a:schemeClr val="bg1"/>
        </a:solidFill>
        <a:latin typeface="Arial" panose="020B0604020202020204" pitchFamily="34" charset="0"/>
        <a:ea typeface="Batang" panose="02030600000101010101" pitchFamily="18" charset="-127"/>
        <a:cs typeface="+mn-cs"/>
      </a:defRPr>
    </a:lvl1pPr>
    <a:lvl2pPr marL="457200" algn="l" rtl="0" eaLnBrk="0" fontAlgn="base" hangingPunct="0">
      <a:spcBef>
        <a:spcPct val="0"/>
      </a:spcBef>
      <a:spcAft>
        <a:spcPct val="0"/>
      </a:spcAft>
      <a:defRPr sz="2800" kern="1200">
        <a:solidFill>
          <a:schemeClr val="bg1"/>
        </a:solidFill>
        <a:latin typeface="Arial" panose="020B0604020202020204" pitchFamily="34" charset="0"/>
        <a:ea typeface="Batang" panose="02030600000101010101" pitchFamily="18" charset="-127"/>
        <a:cs typeface="+mn-cs"/>
      </a:defRPr>
    </a:lvl2pPr>
    <a:lvl3pPr marL="914400" algn="l" rtl="0" eaLnBrk="0" fontAlgn="base" hangingPunct="0">
      <a:spcBef>
        <a:spcPct val="0"/>
      </a:spcBef>
      <a:spcAft>
        <a:spcPct val="0"/>
      </a:spcAft>
      <a:defRPr sz="2800" kern="1200">
        <a:solidFill>
          <a:schemeClr val="bg1"/>
        </a:solidFill>
        <a:latin typeface="Arial" panose="020B0604020202020204" pitchFamily="34" charset="0"/>
        <a:ea typeface="Batang" panose="02030600000101010101" pitchFamily="18" charset="-127"/>
        <a:cs typeface="+mn-cs"/>
      </a:defRPr>
    </a:lvl3pPr>
    <a:lvl4pPr marL="1371600" algn="l" rtl="0" eaLnBrk="0" fontAlgn="base" hangingPunct="0">
      <a:spcBef>
        <a:spcPct val="0"/>
      </a:spcBef>
      <a:spcAft>
        <a:spcPct val="0"/>
      </a:spcAft>
      <a:defRPr sz="2800" kern="1200">
        <a:solidFill>
          <a:schemeClr val="bg1"/>
        </a:solidFill>
        <a:latin typeface="Arial" panose="020B0604020202020204" pitchFamily="34" charset="0"/>
        <a:ea typeface="Batang" panose="02030600000101010101" pitchFamily="18" charset="-127"/>
        <a:cs typeface="+mn-cs"/>
      </a:defRPr>
    </a:lvl4pPr>
    <a:lvl5pPr marL="1828800" algn="l" rtl="0" eaLnBrk="0" fontAlgn="base" hangingPunct="0">
      <a:spcBef>
        <a:spcPct val="0"/>
      </a:spcBef>
      <a:spcAft>
        <a:spcPct val="0"/>
      </a:spcAft>
      <a:defRPr sz="2800" kern="1200">
        <a:solidFill>
          <a:schemeClr val="bg1"/>
        </a:solidFill>
        <a:latin typeface="Arial" panose="020B0604020202020204" pitchFamily="34" charset="0"/>
        <a:ea typeface="Batang" panose="02030600000101010101" pitchFamily="18" charset="-127"/>
        <a:cs typeface="+mn-cs"/>
      </a:defRPr>
    </a:lvl5pPr>
    <a:lvl6pPr marL="2286000" algn="l" defTabSz="914400" rtl="0" eaLnBrk="1" latinLnBrk="0" hangingPunct="1">
      <a:defRPr sz="2800" kern="1200">
        <a:solidFill>
          <a:schemeClr val="bg1"/>
        </a:solidFill>
        <a:latin typeface="Arial" panose="020B0604020202020204" pitchFamily="34" charset="0"/>
        <a:ea typeface="Batang" panose="02030600000101010101" pitchFamily="18" charset="-127"/>
        <a:cs typeface="+mn-cs"/>
      </a:defRPr>
    </a:lvl6pPr>
    <a:lvl7pPr marL="2743200" algn="l" defTabSz="914400" rtl="0" eaLnBrk="1" latinLnBrk="0" hangingPunct="1">
      <a:defRPr sz="2800" kern="1200">
        <a:solidFill>
          <a:schemeClr val="bg1"/>
        </a:solidFill>
        <a:latin typeface="Arial" panose="020B0604020202020204" pitchFamily="34" charset="0"/>
        <a:ea typeface="Batang" panose="02030600000101010101" pitchFamily="18" charset="-127"/>
        <a:cs typeface="+mn-cs"/>
      </a:defRPr>
    </a:lvl7pPr>
    <a:lvl8pPr marL="3200400" algn="l" defTabSz="914400" rtl="0" eaLnBrk="1" latinLnBrk="0" hangingPunct="1">
      <a:defRPr sz="2800" kern="1200">
        <a:solidFill>
          <a:schemeClr val="bg1"/>
        </a:solidFill>
        <a:latin typeface="Arial" panose="020B0604020202020204" pitchFamily="34" charset="0"/>
        <a:ea typeface="Batang" panose="02030600000101010101" pitchFamily="18" charset="-127"/>
        <a:cs typeface="+mn-cs"/>
      </a:defRPr>
    </a:lvl8pPr>
    <a:lvl9pPr marL="3657600" algn="l" defTabSz="914400" rtl="0" eaLnBrk="1" latinLnBrk="0" hangingPunct="1">
      <a:defRPr sz="2800" kern="1200">
        <a:solidFill>
          <a:schemeClr val="bg1"/>
        </a:solidFill>
        <a:latin typeface="Arial" panose="020B0604020202020204" pitchFamily="34" charset="0"/>
        <a:ea typeface="Batang" panose="02030600000101010101" pitchFamily="18"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00"/>
    <a:srgbClr val="000099"/>
    <a:srgbClr val="003399"/>
    <a:srgbClr val="0033CC"/>
    <a:srgbClr val="0000FF"/>
    <a:srgbClr val="008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4434" autoAdjust="0"/>
  </p:normalViewPr>
  <p:slideViewPr>
    <p:cSldViewPr>
      <p:cViewPr varScale="1">
        <p:scale>
          <a:sx n="39" d="100"/>
          <a:sy n="39" d="100"/>
        </p:scale>
        <p:origin x="62" y="53"/>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52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E4388F-434E-4035-A32C-808DC29EE9D9}"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ru-RU"/>
        </a:p>
      </dgm:t>
    </dgm:pt>
    <dgm:pt modelId="{569AEC66-1604-4F79-B60F-936CE9A0F5A7}">
      <dgm:prSet phldrT="[Текст]" custT="1"/>
      <dgm:spPr>
        <a:solidFill>
          <a:srgbClr val="1D6218"/>
        </a:solidFill>
      </dgm:spPr>
      <dgm:t>
        <a:bodyPr/>
        <a:lstStyle/>
        <a:p>
          <a:r>
            <a:rPr lang="en-US" sz="2400" b="1" dirty="0" smtClean="0">
              <a:effectLst>
                <a:outerShdw blurRad="38100" dist="38100" dir="2700000" algn="tl">
                  <a:srgbClr val="000000">
                    <a:alpha val="43137"/>
                  </a:srgbClr>
                </a:outerShdw>
              </a:effectLst>
            </a:rPr>
            <a:t>Life Sciences</a:t>
          </a:r>
          <a:endParaRPr lang="ru-RU" sz="2400" b="1" dirty="0">
            <a:effectLst>
              <a:outerShdw blurRad="38100" dist="38100" dir="2700000" algn="tl">
                <a:srgbClr val="000000">
                  <a:alpha val="43137"/>
                </a:srgbClr>
              </a:outerShdw>
            </a:effectLst>
          </a:endParaRPr>
        </a:p>
      </dgm:t>
    </dgm:pt>
    <dgm:pt modelId="{BA968042-71D7-433B-8136-4F36A05F152A}" type="parTrans" cxnId="{3081E5EB-B89B-4689-8D64-20BE74B8F3EF}">
      <dgm:prSet/>
      <dgm:spPr/>
      <dgm:t>
        <a:bodyPr/>
        <a:lstStyle/>
        <a:p>
          <a:endParaRPr lang="ru-RU"/>
        </a:p>
      </dgm:t>
    </dgm:pt>
    <dgm:pt modelId="{F726C83B-D895-4C81-8852-3CF6231994C2}" type="sibTrans" cxnId="{3081E5EB-B89B-4689-8D64-20BE74B8F3EF}">
      <dgm:prSet/>
      <dgm:spPr/>
      <dgm:t>
        <a:bodyPr/>
        <a:lstStyle/>
        <a:p>
          <a:endParaRPr lang="ru-RU"/>
        </a:p>
      </dgm:t>
    </dgm:pt>
    <dgm:pt modelId="{F1D06CCC-A87C-414D-A5EE-C81B5E8A3F58}">
      <dgm:prSet phldrT="[Текст]" custT="1"/>
      <dgm:spPr>
        <a:solidFill>
          <a:srgbClr val="1D6218"/>
        </a:solidFill>
      </dgm:spPr>
      <dgm:t>
        <a:bodyPr/>
        <a:lstStyle/>
        <a:p>
          <a:r>
            <a:rPr lang="en-US" sz="1600" b="1" dirty="0" err="1" smtClean="0">
              <a:effectLst>
                <a:outerShdw blurRad="38100" dist="38100" dir="2700000" algn="tl">
                  <a:srgbClr val="000000">
                    <a:alpha val="43137"/>
                  </a:srgbClr>
                </a:outerShdw>
              </a:effectLst>
            </a:rPr>
            <a:t>Biomonitoring</a:t>
          </a:r>
          <a:endParaRPr lang="ru-RU" sz="1600" b="1" dirty="0" smtClean="0">
            <a:effectLst>
              <a:outerShdw blurRad="38100" dist="38100" dir="2700000" algn="tl">
                <a:srgbClr val="000000">
                  <a:alpha val="43137"/>
                </a:srgbClr>
              </a:outerShdw>
            </a:effectLst>
          </a:endParaRPr>
        </a:p>
        <a:p>
          <a:r>
            <a:rPr lang="en-US" sz="1600" b="1" dirty="0" smtClean="0">
              <a:effectLst>
                <a:outerShdw blurRad="38100" dist="38100" dir="2700000" algn="tl">
                  <a:srgbClr val="000000">
                    <a:alpha val="43137"/>
                  </a:srgbClr>
                </a:outerShdw>
              </a:effectLst>
            </a:rPr>
            <a:t>UNECE ICP Vegetation</a:t>
          </a:r>
          <a:endParaRPr lang="ru-RU" sz="1600" b="1" dirty="0">
            <a:effectLst>
              <a:outerShdw blurRad="38100" dist="38100" dir="2700000" algn="tl">
                <a:srgbClr val="000000">
                  <a:alpha val="43137"/>
                </a:srgbClr>
              </a:outerShdw>
            </a:effectLst>
          </a:endParaRPr>
        </a:p>
      </dgm:t>
    </dgm:pt>
    <dgm:pt modelId="{F2395362-EA1A-4C9A-8C29-A38B8CA6AEA7}" type="parTrans" cxnId="{6882CB8F-A9CD-4C00-8B95-4134F31370FE}">
      <dgm:prSet/>
      <dgm:spPr>
        <a:ln>
          <a:solidFill>
            <a:srgbClr val="1D6218"/>
          </a:solidFill>
        </a:ln>
      </dgm:spPr>
      <dgm:t>
        <a:bodyPr/>
        <a:lstStyle/>
        <a:p>
          <a:endParaRPr lang="ru-RU"/>
        </a:p>
      </dgm:t>
    </dgm:pt>
    <dgm:pt modelId="{25789B3F-A8C4-469C-B7F1-B60E0E8EBA9C}" type="sibTrans" cxnId="{6882CB8F-A9CD-4C00-8B95-4134F31370FE}">
      <dgm:prSet/>
      <dgm:spPr/>
      <dgm:t>
        <a:bodyPr/>
        <a:lstStyle/>
        <a:p>
          <a:endParaRPr lang="ru-RU"/>
        </a:p>
      </dgm:t>
    </dgm:pt>
    <dgm:pt modelId="{AC87F79F-ADF7-4771-809A-BB5241CF868C}">
      <dgm:prSet phldrT="[Текст]" custT="1"/>
      <dgm:spPr>
        <a:solidFill>
          <a:srgbClr val="1D6218"/>
        </a:solidFill>
      </dgm:spPr>
      <dgm:t>
        <a:bodyPr/>
        <a:lstStyle/>
        <a:p>
          <a:r>
            <a:rPr lang="en-US" sz="1800" b="1" dirty="0" err="1" smtClean="0">
              <a:effectLst>
                <a:outerShdw blurRad="38100" dist="38100" dir="2700000" algn="tl">
                  <a:srgbClr val="000000">
                    <a:alpha val="43137"/>
                  </a:srgbClr>
                </a:outerShdw>
              </a:effectLst>
            </a:rPr>
            <a:t>Antro-pology</a:t>
          </a:r>
          <a:endParaRPr lang="ru-RU" sz="1800" b="1" dirty="0">
            <a:effectLst>
              <a:outerShdw blurRad="38100" dist="38100" dir="2700000" algn="tl">
                <a:srgbClr val="000000">
                  <a:alpha val="43137"/>
                </a:srgbClr>
              </a:outerShdw>
            </a:effectLst>
          </a:endParaRPr>
        </a:p>
      </dgm:t>
    </dgm:pt>
    <dgm:pt modelId="{AC0A0214-FE1E-4A0C-AB30-EA35D2FACE02}" type="parTrans" cxnId="{5398909C-381A-4A63-9869-9BE1F1D8204F}">
      <dgm:prSet/>
      <dgm:spPr>
        <a:ln>
          <a:solidFill>
            <a:srgbClr val="1D6218"/>
          </a:solidFill>
        </a:ln>
      </dgm:spPr>
      <dgm:t>
        <a:bodyPr/>
        <a:lstStyle/>
        <a:p>
          <a:endParaRPr lang="ru-RU"/>
        </a:p>
      </dgm:t>
    </dgm:pt>
    <dgm:pt modelId="{3E015376-5D20-4E72-9D4C-C3812E1909D7}" type="sibTrans" cxnId="{5398909C-381A-4A63-9869-9BE1F1D8204F}">
      <dgm:prSet/>
      <dgm:spPr/>
      <dgm:t>
        <a:bodyPr/>
        <a:lstStyle/>
        <a:p>
          <a:endParaRPr lang="ru-RU"/>
        </a:p>
      </dgm:t>
    </dgm:pt>
    <dgm:pt modelId="{D34B4875-B086-420F-A71C-DCA59318AB73}">
      <dgm:prSet phldrT="[Текст]"/>
      <dgm:spPr>
        <a:solidFill>
          <a:srgbClr val="1D6218"/>
        </a:solidFill>
      </dgm:spPr>
      <dgm:t>
        <a:bodyPr/>
        <a:lstStyle/>
        <a:p>
          <a:r>
            <a:rPr lang="en-US" b="1" dirty="0" smtClean="0">
              <a:effectLst>
                <a:outerShdw blurRad="38100" dist="38100" dir="2700000" algn="tl">
                  <a:srgbClr val="000000">
                    <a:alpha val="43137"/>
                  </a:srgbClr>
                </a:outerShdw>
              </a:effectLst>
            </a:rPr>
            <a:t>Food</a:t>
          </a:r>
          <a:r>
            <a:rPr lang="ru-RU"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products</a:t>
          </a:r>
          <a:endParaRPr lang="ru-RU" b="1" dirty="0">
            <a:effectLst>
              <a:outerShdw blurRad="38100" dist="38100" dir="2700000" algn="tl">
                <a:srgbClr val="000000">
                  <a:alpha val="43137"/>
                </a:srgbClr>
              </a:outerShdw>
            </a:effectLst>
          </a:endParaRPr>
        </a:p>
      </dgm:t>
    </dgm:pt>
    <dgm:pt modelId="{5D55F734-4C1B-42AA-A207-BD85819A712E}" type="parTrans" cxnId="{0A47192C-B4DC-4E12-BB61-855B7B6CEA40}">
      <dgm:prSet/>
      <dgm:spPr>
        <a:ln>
          <a:solidFill>
            <a:srgbClr val="1D6218"/>
          </a:solidFill>
        </a:ln>
      </dgm:spPr>
      <dgm:t>
        <a:bodyPr/>
        <a:lstStyle/>
        <a:p>
          <a:endParaRPr lang="ru-RU"/>
        </a:p>
      </dgm:t>
    </dgm:pt>
    <dgm:pt modelId="{7015F4BA-D659-4CEC-9D3B-2A663C72D968}" type="sibTrans" cxnId="{0A47192C-B4DC-4E12-BB61-855B7B6CEA40}">
      <dgm:prSet/>
      <dgm:spPr/>
      <dgm:t>
        <a:bodyPr/>
        <a:lstStyle/>
        <a:p>
          <a:endParaRPr lang="ru-RU"/>
        </a:p>
      </dgm:t>
    </dgm:pt>
    <dgm:pt modelId="{70B693FB-7501-4F35-8A10-6EA7266F7924}">
      <dgm:prSet phldrT="[Текст]" custT="1"/>
      <dgm:spPr>
        <a:solidFill>
          <a:srgbClr val="1D6218"/>
        </a:solidFill>
      </dgm:spPr>
      <dgm:t>
        <a:bodyPr/>
        <a:lstStyle/>
        <a:p>
          <a:r>
            <a:rPr lang="en-US" sz="1800" b="1" dirty="0" smtClean="0">
              <a:effectLst>
                <a:outerShdw blurRad="38100" dist="38100" dir="2700000" algn="tl">
                  <a:srgbClr val="000000">
                    <a:alpha val="43137"/>
                  </a:srgbClr>
                </a:outerShdw>
              </a:effectLst>
            </a:rPr>
            <a:t>Medicinal</a:t>
          </a:r>
          <a:r>
            <a:rPr lang="ru-RU" sz="1800" b="1" dirty="0" smtClean="0">
              <a:effectLst>
                <a:outerShdw blurRad="38100" dist="38100" dir="2700000" algn="tl">
                  <a:srgbClr val="000000">
                    <a:alpha val="43137"/>
                  </a:srgbClr>
                </a:outerShdw>
              </a:effectLst>
            </a:rPr>
            <a:t> </a:t>
          </a:r>
          <a:r>
            <a:rPr lang="en-US" sz="1800" b="1" dirty="0" smtClean="0">
              <a:effectLst>
                <a:outerShdw blurRad="38100" dist="38100" dir="2700000" algn="tl">
                  <a:srgbClr val="000000">
                    <a:alpha val="43137"/>
                  </a:srgbClr>
                </a:outerShdw>
              </a:effectLst>
            </a:rPr>
            <a:t>plants</a:t>
          </a:r>
          <a:endParaRPr lang="ru-RU" sz="1800" b="1" dirty="0">
            <a:effectLst>
              <a:outerShdw blurRad="38100" dist="38100" dir="2700000" algn="tl">
                <a:srgbClr val="000000">
                  <a:alpha val="43137"/>
                </a:srgbClr>
              </a:outerShdw>
            </a:effectLst>
          </a:endParaRPr>
        </a:p>
      </dgm:t>
    </dgm:pt>
    <dgm:pt modelId="{D9CEDC8F-7F19-433D-AEFA-C5662EE759BB}" type="parTrans" cxnId="{339A0995-F102-4B52-BEE1-F99F801E5216}">
      <dgm:prSet/>
      <dgm:spPr>
        <a:ln>
          <a:solidFill>
            <a:srgbClr val="1D6218"/>
          </a:solidFill>
        </a:ln>
      </dgm:spPr>
      <dgm:t>
        <a:bodyPr/>
        <a:lstStyle/>
        <a:p>
          <a:endParaRPr lang="ru-RU"/>
        </a:p>
      </dgm:t>
    </dgm:pt>
    <dgm:pt modelId="{C8565038-BB53-4765-9571-34A95A4BD3CD}" type="sibTrans" cxnId="{339A0995-F102-4B52-BEE1-F99F801E5216}">
      <dgm:prSet/>
      <dgm:spPr/>
      <dgm:t>
        <a:bodyPr/>
        <a:lstStyle/>
        <a:p>
          <a:endParaRPr lang="ru-RU"/>
        </a:p>
      </dgm:t>
    </dgm:pt>
    <dgm:pt modelId="{A8ED0B8E-52E6-4FE7-983A-1B96336FFB97}">
      <dgm:prSet custT="1"/>
      <dgm:spPr>
        <a:solidFill>
          <a:srgbClr val="1D6218"/>
        </a:solidFill>
      </dgm:spPr>
      <dgm:t>
        <a:bodyPr/>
        <a:lstStyle/>
        <a:p>
          <a:pPr>
            <a:spcAft>
              <a:spcPts val="0"/>
            </a:spcAft>
          </a:pPr>
          <a:r>
            <a:rPr lang="en-US" sz="1800" b="1" dirty="0" smtClean="0">
              <a:effectLst>
                <a:outerShdw blurRad="38100" dist="38100" dir="2700000" algn="tl">
                  <a:srgbClr val="000000">
                    <a:alpha val="43137"/>
                  </a:srgbClr>
                </a:outerShdw>
              </a:effectLst>
            </a:rPr>
            <a:t>Bio-</a:t>
          </a:r>
          <a:r>
            <a:rPr lang="en-US" sz="1800" b="1" dirty="0" err="1" smtClean="0">
              <a:effectLst>
                <a:outerShdw blurRad="38100" dist="38100" dir="2700000" algn="tl">
                  <a:srgbClr val="000000">
                    <a:alpha val="43137"/>
                  </a:srgbClr>
                </a:outerShdw>
              </a:effectLst>
            </a:rPr>
            <a:t>nano</a:t>
          </a:r>
          <a:r>
            <a:rPr lang="en-US" sz="1800" b="1" dirty="0" smtClean="0">
              <a:effectLst>
                <a:outerShdw blurRad="38100" dist="38100" dir="2700000" algn="tl">
                  <a:srgbClr val="000000">
                    <a:alpha val="43137"/>
                  </a:srgbClr>
                </a:outerShdw>
              </a:effectLst>
            </a:rPr>
            <a:t>-</a:t>
          </a:r>
        </a:p>
        <a:p>
          <a:pPr>
            <a:spcAft>
              <a:spcPct val="35000"/>
            </a:spcAft>
          </a:pPr>
          <a:r>
            <a:rPr lang="en-US" sz="1800" b="1" dirty="0" smtClean="0">
              <a:effectLst>
                <a:outerShdw blurRad="38100" dist="38100" dir="2700000" algn="tl">
                  <a:srgbClr val="000000">
                    <a:alpha val="43137"/>
                  </a:srgbClr>
                </a:outerShdw>
              </a:effectLst>
            </a:rPr>
            <a:t>technology</a:t>
          </a:r>
          <a:endParaRPr lang="ru-RU" sz="1800" b="1" dirty="0">
            <a:effectLst>
              <a:outerShdw blurRad="38100" dist="38100" dir="2700000" algn="tl">
                <a:srgbClr val="000000">
                  <a:alpha val="43137"/>
                </a:srgbClr>
              </a:outerShdw>
            </a:effectLst>
          </a:endParaRPr>
        </a:p>
      </dgm:t>
    </dgm:pt>
    <dgm:pt modelId="{385075BE-9907-4AA6-805F-B38F121FCDDF}" type="parTrans" cxnId="{18D900B3-FF26-411A-B3BF-9612B27947E5}">
      <dgm:prSet/>
      <dgm:spPr>
        <a:ln>
          <a:solidFill>
            <a:srgbClr val="1D6218"/>
          </a:solidFill>
        </a:ln>
      </dgm:spPr>
      <dgm:t>
        <a:bodyPr/>
        <a:lstStyle/>
        <a:p>
          <a:endParaRPr lang="ru-RU"/>
        </a:p>
      </dgm:t>
    </dgm:pt>
    <dgm:pt modelId="{6B133F88-B606-4E65-8A9E-2A97276906E8}" type="sibTrans" cxnId="{18D900B3-FF26-411A-B3BF-9612B27947E5}">
      <dgm:prSet/>
      <dgm:spPr/>
      <dgm:t>
        <a:bodyPr/>
        <a:lstStyle/>
        <a:p>
          <a:endParaRPr lang="ru-RU"/>
        </a:p>
      </dgm:t>
    </dgm:pt>
    <dgm:pt modelId="{B4247FED-B3EF-4E1C-ABE6-D6EF83A2A1C0}">
      <dgm:prSet custT="1"/>
      <dgm:spPr>
        <a:solidFill>
          <a:srgbClr val="1D6218"/>
        </a:solidFill>
      </dgm:spPr>
      <dgm:t>
        <a:bodyPr/>
        <a:lstStyle/>
        <a:p>
          <a:r>
            <a:rPr lang="en-US" sz="1800" b="1" dirty="0" smtClean="0">
              <a:effectLst/>
            </a:rPr>
            <a:t>Cosmos</a:t>
          </a:r>
          <a:endParaRPr lang="ru-RU" sz="1800" b="1" dirty="0">
            <a:effectLst/>
          </a:endParaRPr>
        </a:p>
      </dgm:t>
    </dgm:pt>
    <dgm:pt modelId="{8C8B97E0-D33F-4F9A-A2B9-D1F215EE1E2E}" type="parTrans" cxnId="{881115F2-7473-4934-AC31-5319846CB049}">
      <dgm:prSet/>
      <dgm:spPr>
        <a:ln>
          <a:solidFill>
            <a:srgbClr val="1D6218"/>
          </a:solidFill>
        </a:ln>
      </dgm:spPr>
      <dgm:t>
        <a:bodyPr/>
        <a:lstStyle/>
        <a:p>
          <a:endParaRPr lang="ru-RU"/>
        </a:p>
      </dgm:t>
    </dgm:pt>
    <dgm:pt modelId="{C69C79D1-8B64-4FAC-BE7B-A03CFC57DA89}" type="sibTrans" cxnId="{881115F2-7473-4934-AC31-5319846CB049}">
      <dgm:prSet/>
      <dgm:spPr/>
      <dgm:t>
        <a:bodyPr/>
        <a:lstStyle/>
        <a:p>
          <a:endParaRPr lang="ru-RU"/>
        </a:p>
      </dgm:t>
    </dgm:pt>
    <dgm:pt modelId="{E5768136-8356-4CC7-8E7E-A3BCD5F2DA62}">
      <dgm:prSet custT="1"/>
      <dgm:spPr>
        <a:solidFill>
          <a:srgbClr val="1D6218"/>
        </a:solidFill>
      </dgm:spPr>
      <dgm:t>
        <a:bodyPr/>
        <a:lstStyle/>
        <a:p>
          <a:r>
            <a:rPr lang="en-US" sz="1800" b="1" dirty="0" smtClean="0">
              <a:effectLst>
                <a:outerShdw blurRad="38100" dist="38100" dir="2700000" algn="tl">
                  <a:srgbClr val="000000">
                    <a:alpha val="43137"/>
                  </a:srgbClr>
                </a:outerShdw>
              </a:effectLst>
            </a:rPr>
            <a:t>Geology</a:t>
          </a:r>
          <a:endParaRPr lang="ru-RU" sz="1800" b="1" dirty="0">
            <a:effectLst>
              <a:outerShdw blurRad="38100" dist="38100" dir="2700000" algn="tl">
                <a:srgbClr val="000000">
                  <a:alpha val="43137"/>
                </a:srgbClr>
              </a:outerShdw>
            </a:effectLst>
          </a:endParaRPr>
        </a:p>
      </dgm:t>
    </dgm:pt>
    <dgm:pt modelId="{20A2FF11-2B0D-450B-8D03-D1B4E4711C96}" type="parTrans" cxnId="{FE7332F0-5867-4636-B0DC-D655112BE6CE}">
      <dgm:prSet/>
      <dgm:spPr>
        <a:ln>
          <a:solidFill>
            <a:srgbClr val="1D6218"/>
          </a:solidFill>
        </a:ln>
      </dgm:spPr>
      <dgm:t>
        <a:bodyPr/>
        <a:lstStyle/>
        <a:p>
          <a:endParaRPr lang="ru-RU"/>
        </a:p>
      </dgm:t>
    </dgm:pt>
    <dgm:pt modelId="{DCEE9D27-9674-447A-99D4-5711FCFFD100}" type="sibTrans" cxnId="{FE7332F0-5867-4636-B0DC-D655112BE6CE}">
      <dgm:prSet/>
      <dgm:spPr/>
      <dgm:t>
        <a:bodyPr/>
        <a:lstStyle/>
        <a:p>
          <a:endParaRPr lang="ru-RU"/>
        </a:p>
      </dgm:t>
    </dgm:pt>
    <dgm:pt modelId="{ECA4B751-F2AB-41C7-98D9-3D35C71CA3A4}">
      <dgm:prSet custT="1"/>
      <dgm:spPr>
        <a:solidFill>
          <a:srgbClr val="1D6218"/>
        </a:solidFill>
      </dgm:spPr>
      <dgm:t>
        <a:bodyPr/>
        <a:lstStyle/>
        <a:p>
          <a:r>
            <a:rPr lang="en-US" sz="1600" b="1" dirty="0" smtClean="0">
              <a:effectLst>
                <a:outerShdw blurRad="38100" dist="38100" dir="2700000" algn="tl">
                  <a:srgbClr val="000000">
                    <a:alpha val="43137"/>
                  </a:srgbClr>
                </a:outerShdw>
              </a:effectLst>
            </a:rPr>
            <a:t>Environment</a:t>
          </a:r>
          <a:endParaRPr lang="ru-RU" sz="1600" b="1" dirty="0">
            <a:effectLst>
              <a:outerShdw blurRad="38100" dist="38100" dir="2700000" algn="tl">
                <a:srgbClr val="000000">
                  <a:alpha val="43137"/>
                </a:srgbClr>
              </a:outerShdw>
            </a:effectLst>
          </a:endParaRPr>
        </a:p>
      </dgm:t>
    </dgm:pt>
    <dgm:pt modelId="{FE004A78-F42F-480B-BC60-19F4C982E305}" type="parTrans" cxnId="{C540BE03-73D0-4B0D-BE01-424EE4471916}">
      <dgm:prSet/>
      <dgm:spPr>
        <a:ln>
          <a:solidFill>
            <a:srgbClr val="2D4513"/>
          </a:solidFill>
        </a:ln>
      </dgm:spPr>
      <dgm:t>
        <a:bodyPr/>
        <a:lstStyle/>
        <a:p>
          <a:endParaRPr lang="ru-RU"/>
        </a:p>
      </dgm:t>
    </dgm:pt>
    <dgm:pt modelId="{032876CA-3A4E-4393-B14A-AE92E187E96B}" type="sibTrans" cxnId="{C540BE03-73D0-4B0D-BE01-424EE4471916}">
      <dgm:prSet/>
      <dgm:spPr/>
      <dgm:t>
        <a:bodyPr/>
        <a:lstStyle/>
        <a:p>
          <a:endParaRPr lang="ru-RU"/>
        </a:p>
      </dgm:t>
    </dgm:pt>
    <dgm:pt modelId="{5C675955-7FE1-4405-9B6A-FF9DBE5D6FA7}" type="pres">
      <dgm:prSet presAssocID="{70E4388F-434E-4035-A32C-808DC29EE9D9}" presName="cycle" presStyleCnt="0">
        <dgm:presLayoutVars>
          <dgm:chMax val="1"/>
          <dgm:dir/>
          <dgm:animLvl val="ctr"/>
          <dgm:resizeHandles val="exact"/>
        </dgm:presLayoutVars>
      </dgm:prSet>
      <dgm:spPr/>
      <dgm:t>
        <a:bodyPr/>
        <a:lstStyle/>
        <a:p>
          <a:endParaRPr lang="ru-RU"/>
        </a:p>
      </dgm:t>
    </dgm:pt>
    <dgm:pt modelId="{CE32F36F-3997-4B1A-A49E-F7B2F0A6EC45}" type="pres">
      <dgm:prSet presAssocID="{569AEC66-1604-4F79-B60F-936CE9A0F5A7}" presName="centerShape" presStyleLbl="node0" presStyleIdx="0" presStyleCnt="1" custScaleX="126563"/>
      <dgm:spPr/>
      <dgm:t>
        <a:bodyPr/>
        <a:lstStyle/>
        <a:p>
          <a:endParaRPr lang="ru-RU"/>
        </a:p>
      </dgm:t>
    </dgm:pt>
    <dgm:pt modelId="{74CB9025-A1E2-4C73-A726-0897633A5084}" type="pres">
      <dgm:prSet presAssocID="{F2395362-EA1A-4C9A-8C29-A38B8CA6AEA7}" presName="Name9" presStyleLbl="parChTrans1D2" presStyleIdx="0" presStyleCnt="8"/>
      <dgm:spPr/>
      <dgm:t>
        <a:bodyPr/>
        <a:lstStyle/>
        <a:p>
          <a:endParaRPr lang="ru-RU"/>
        </a:p>
      </dgm:t>
    </dgm:pt>
    <dgm:pt modelId="{DD45A3DB-18FE-4FE1-B244-4E0E2E1E8967}" type="pres">
      <dgm:prSet presAssocID="{F2395362-EA1A-4C9A-8C29-A38B8CA6AEA7}" presName="connTx" presStyleLbl="parChTrans1D2" presStyleIdx="0" presStyleCnt="8"/>
      <dgm:spPr/>
      <dgm:t>
        <a:bodyPr/>
        <a:lstStyle/>
        <a:p>
          <a:endParaRPr lang="ru-RU"/>
        </a:p>
      </dgm:t>
    </dgm:pt>
    <dgm:pt modelId="{3AAEC55E-7EDE-4E48-A273-CC23CE7C9B48}" type="pres">
      <dgm:prSet presAssocID="{F1D06CCC-A87C-414D-A5EE-C81B5E8A3F58}" presName="node" presStyleLbl="node1" presStyleIdx="0" presStyleCnt="8" custScaleX="131352">
        <dgm:presLayoutVars>
          <dgm:bulletEnabled val="1"/>
        </dgm:presLayoutVars>
      </dgm:prSet>
      <dgm:spPr/>
      <dgm:t>
        <a:bodyPr/>
        <a:lstStyle/>
        <a:p>
          <a:endParaRPr lang="ru-RU"/>
        </a:p>
      </dgm:t>
    </dgm:pt>
    <dgm:pt modelId="{188CA89A-9BD8-436F-9FC2-F6B574DB6E68}" type="pres">
      <dgm:prSet presAssocID="{FE004A78-F42F-480B-BC60-19F4C982E305}" presName="Name9" presStyleLbl="parChTrans1D2" presStyleIdx="1" presStyleCnt="8"/>
      <dgm:spPr/>
      <dgm:t>
        <a:bodyPr/>
        <a:lstStyle/>
        <a:p>
          <a:endParaRPr lang="ru-RU"/>
        </a:p>
      </dgm:t>
    </dgm:pt>
    <dgm:pt modelId="{B8744EC6-2472-4A95-AF35-6170E27104E0}" type="pres">
      <dgm:prSet presAssocID="{FE004A78-F42F-480B-BC60-19F4C982E305}" presName="connTx" presStyleLbl="parChTrans1D2" presStyleIdx="1" presStyleCnt="8"/>
      <dgm:spPr/>
      <dgm:t>
        <a:bodyPr/>
        <a:lstStyle/>
        <a:p>
          <a:endParaRPr lang="ru-RU"/>
        </a:p>
      </dgm:t>
    </dgm:pt>
    <dgm:pt modelId="{05D795D4-C6A2-445F-A2A7-97024C6DC5C5}" type="pres">
      <dgm:prSet presAssocID="{ECA4B751-F2AB-41C7-98D9-3D35C71CA3A4}" presName="node" presStyleLbl="node1" presStyleIdx="1" presStyleCnt="8" custScaleX="134109" custRadScaleRad="101750" custRadScaleInc="4343">
        <dgm:presLayoutVars>
          <dgm:bulletEnabled val="1"/>
        </dgm:presLayoutVars>
      </dgm:prSet>
      <dgm:spPr/>
      <dgm:t>
        <a:bodyPr/>
        <a:lstStyle/>
        <a:p>
          <a:endParaRPr lang="ru-RU"/>
        </a:p>
      </dgm:t>
    </dgm:pt>
    <dgm:pt modelId="{FDA13382-04B1-47EC-B16D-F37775FF5E31}" type="pres">
      <dgm:prSet presAssocID="{20A2FF11-2B0D-450B-8D03-D1B4E4711C96}" presName="Name9" presStyleLbl="parChTrans1D2" presStyleIdx="2" presStyleCnt="8"/>
      <dgm:spPr/>
      <dgm:t>
        <a:bodyPr/>
        <a:lstStyle/>
        <a:p>
          <a:endParaRPr lang="ru-RU"/>
        </a:p>
      </dgm:t>
    </dgm:pt>
    <dgm:pt modelId="{E7CBF9FE-D234-40B5-A0FF-9324B65CA9E7}" type="pres">
      <dgm:prSet presAssocID="{20A2FF11-2B0D-450B-8D03-D1B4E4711C96}" presName="connTx" presStyleLbl="parChTrans1D2" presStyleIdx="2" presStyleCnt="8"/>
      <dgm:spPr/>
      <dgm:t>
        <a:bodyPr/>
        <a:lstStyle/>
        <a:p>
          <a:endParaRPr lang="ru-RU"/>
        </a:p>
      </dgm:t>
    </dgm:pt>
    <dgm:pt modelId="{6510276E-9A68-4F2B-B442-C14040385EEC}" type="pres">
      <dgm:prSet presAssocID="{E5768136-8356-4CC7-8E7E-A3BCD5F2DA62}" presName="node" presStyleLbl="node1" presStyleIdx="2" presStyleCnt="8" custScaleX="117333" custRadScaleRad="102454">
        <dgm:presLayoutVars>
          <dgm:bulletEnabled val="1"/>
        </dgm:presLayoutVars>
      </dgm:prSet>
      <dgm:spPr/>
      <dgm:t>
        <a:bodyPr/>
        <a:lstStyle/>
        <a:p>
          <a:endParaRPr lang="ru-RU"/>
        </a:p>
      </dgm:t>
    </dgm:pt>
    <dgm:pt modelId="{04CFE88D-5611-4175-B869-A3A35100CAD3}" type="pres">
      <dgm:prSet presAssocID="{8C8B97E0-D33F-4F9A-A2B9-D1F215EE1E2E}" presName="Name9" presStyleLbl="parChTrans1D2" presStyleIdx="3" presStyleCnt="8"/>
      <dgm:spPr/>
      <dgm:t>
        <a:bodyPr/>
        <a:lstStyle/>
        <a:p>
          <a:endParaRPr lang="ru-RU"/>
        </a:p>
      </dgm:t>
    </dgm:pt>
    <dgm:pt modelId="{9AB7EBEB-10B2-4FBF-9EF8-821329AC840C}" type="pres">
      <dgm:prSet presAssocID="{8C8B97E0-D33F-4F9A-A2B9-D1F215EE1E2E}" presName="connTx" presStyleLbl="parChTrans1D2" presStyleIdx="3" presStyleCnt="8"/>
      <dgm:spPr/>
      <dgm:t>
        <a:bodyPr/>
        <a:lstStyle/>
        <a:p>
          <a:endParaRPr lang="ru-RU"/>
        </a:p>
      </dgm:t>
    </dgm:pt>
    <dgm:pt modelId="{B3528AF6-4729-4DAC-878B-9C391B38E3BE}" type="pres">
      <dgm:prSet presAssocID="{B4247FED-B3EF-4E1C-ABE6-D6EF83A2A1C0}" presName="node" presStyleLbl="node1" presStyleIdx="3" presStyleCnt="8">
        <dgm:presLayoutVars>
          <dgm:bulletEnabled val="1"/>
        </dgm:presLayoutVars>
      </dgm:prSet>
      <dgm:spPr/>
      <dgm:t>
        <a:bodyPr/>
        <a:lstStyle/>
        <a:p>
          <a:endParaRPr lang="ru-RU"/>
        </a:p>
      </dgm:t>
    </dgm:pt>
    <dgm:pt modelId="{C4CA11F0-1BFB-4F1D-B00A-E82026174427}" type="pres">
      <dgm:prSet presAssocID="{AC0A0214-FE1E-4A0C-AB30-EA35D2FACE02}" presName="Name9" presStyleLbl="parChTrans1D2" presStyleIdx="4" presStyleCnt="8"/>
      <dgm:spPr/>
      <dgm:t>
        <a:bodyPr/>
        <a:lstStyle/>
        <a:p>
          <a:endParaRPr lang="ru-RU"/>
        </a:p>
      </dgm:t>
    </dgm:pt>
    <dgm:pt modelId="{674EDFCD-94A4-4D03-9E19-93DDD40E594F}" type="pres">
      <dgm:prSet presAssocID="{AC0A0214-FE1E-4A0C-AB30-EA35D2FACE02}" presName="connTx" presStyleLbl="parChTrans1D2" presStyleIdx="4" presStyleCnt="8"/>
      <dgm:spPr/>
      <dgm:t>
        <a:bodyPr/>
        <a:lstStyle/>
        <a:p>
          <a:endParaRPr lang="ru-RU"/>
        </a:p>
      </dgm:t>
    </dgm:pt>
    <dgm:pt modelId="{6DF7C856-8E2D-4E27-AAE9-601B5DA20338}" type="pres">
      <dgm:prSet presAssocID="{AC87F79F-ADF7-4771-809A-BB5241CF868C}" presName="node" presStyleLbl="node1" presStyleIdx="4" presStyleCnt="8" custScaleX="122033">
        <dgm:presLayoutVars>
          <dgm:bulletEnabled val="1"/>
        </dgm:presLayoutVars>
      </dgm:prSet>
      <dgm:spPr/>
      <dgm:t>
        <a:bodyPr/>
        <a:lstStyle/>
        <a:p>
          <a:endParaRPr lang="ru-RU"/>
        </a:p>
      </dgm:t>
    </dgm:pt>
    <dgm:pt modelId="{B5E9580D-F534-4EC4-8698-2F6A157475A8}" type="pres">
      <dgm:prSet presAssocID="{5D55F734-4C1B-42AA-A207-BD85819A712E}" presName="Name9" presStyleLbl="parChTrans1D2" presStyleIdx="5" presStyleCnt="8"/>
      <dgm:spPr/>
      <dgm:t>
        <a:bodyPr/>
        <a:lstStyle/>
        <a:p>
          <a:endParaRPr lang="ru-RU"/>
        </a:p>
      </dgm:t>
    </dgm:pt>
    <dgm:pt modelId="{50E8E3EC-2D41-41ED-B5A8-A7A2112A6A22}" type="pres">
      <dgm:prSet presAssocID="{5D55F734-4C1B-42AA-A207-BD85819A712E}" presName="connTx" presStyleLbl="parChTrans1D2" presStyleIdx="5" presStyleCnt="8"/>
      <dgm:spPr/>
      <dgm:t>
        <a:bodyPr/>
        <a:lstStyle/>
        <a:p>
          <a:endParaRPr lang="ru-RU"/>
        </a:p>
      </dgm:t>
    </dgm:pt>
    <dgm:pt modelId="{9B2B4331-39A5-48B7-8C53-4A714EBF1BA7}" type="pres">
      <dgm:prSet presAssocID="{D34B4875-B086-420F-A71C-DCA59318AB73}" presName="node" presStyleLbl="node1" presStyleIdx="5" presStyleCnt="8">
        <dgm:presLayoutVars>
          <dgm:bulletEnabled val="1"/>
        </dgm:presLayoutVars>
      </dgm:prSet>
      <dgm:spPr/>
      <dgm:t>
        <a:bodyPr/>
        <a:lstStyle/>
        <a:p>
          <a:endParaRPr lang="ru-RU"/>
        </a:p>
      </dgm:t>
    </dgm:pt>
    <dgm:pt modelId="{F33AAFAD-B231-4357-8BB6-37380E5A90E1}" type="pres">
      <dgm:prSet presAssocID="{D9CEDC8F-7F19-433D-AEFA-C5662EE759BB}" presName="Name9" presStyleLbl="parChTrans1D2" presStyleIdx="6" presStyleCnt="8"/>
      <dgm:spPr/>
      <dgm:t>
        <a:bodyPr/>
        <a:lstStyle/>
        <a:p>
          <a:endParaRPr lang="ru-RU"/>
        </a:p>
      </dgm:t>
    </dgm:pt>
    <dgm:pt modelId="{2F95686F-2D16-44CA-ABEB-6636D3A4265F}" type="pres">
      <dgm:prSet presAssocID="{D9CEDC8F-7F19-433D-AEFA-C5662EE759BB}" presName="connTx" presStyleLbl="parChTrans1D2" presStyleIdx="6" presStyleCnt="8"/>
      <dgm:spPr/>
      <dgm:t>
        <a:bodyPr/>
        <a:lstStyle/>
        <a:p>
          <a:endParaRPr lang="ru-RU"/>
        </a:p>
      </dgm:t>
    </dgm:pt>
    <dgm:pt modelId="{8039834C-3D29-461B-BC43-50F4620E1C68}" type="pres">
      <dgm:prSet presAssocID="{70B693FB-7501-4F35-8A10-6EA7266F7924}" presName="node" presStyleLbl="node1" presStyleIdx="6" presStyleCnt="8" custScaleX="110838" custRadScaleRad="93090" custRadScaleInc="-3069">
        <dgm:presLayoutVars>
          <dgm:bulletEnabled val="1"/>
        </dgm:presLayoutVars>
      </dgm:prSet>
      <dgm:spPr/>
      <dgm:t>
        <a:bodyPr/>
        <a:lstStyle/>
        <a:p>
          <a:endParaRPr lang="ru-RU"/>
        </a:p>
      </dgm:t>
    </dgm:pt>
    <dgm:pt modelId="{BD46A0C6-51C8-4624-A5FE-8BE8A69C9376}" type="pres">
      <dgm:prSet presAssocID="{385075BE-9907-4AA6-805F-B38F121FCDDF}" presName="Name9" presStyleLbl="parChTrans1D2" presStyleIdx="7" presStyleCnt="8"/>
      <dgm:spPr/>
      <dgm:t>
        <a:bodyPr/>
        <a:lstStyle/>
        <a:p>
          <a:endParaRPr lang="ru-RU"/>
        </a:p>
      </dgm:t>
    </dgm:pt>
    <dgm:pt modelId="{67204BF3-52F5-47D2-BDB7-091ADB46EF8F}" type="pres">
      <dgm:prSet presAssocID="{385075BE-9907-4AA6-805F-B38F121FCDDF}" presName="connTx" presStyleLbl="parChTrans1D2" presStyleIdx="7" presStyleCnt="8"/>
      <dgm:spPr/>
      <dgm:t>
        <a:bodyPr/>
        <a:lstStyle/>
        <a:p>
          <a:endParaRPr lang="ru-RU"/>
        </a:p>
      </dgm:t>
    </dgm:pt>
    <dgm:pt modelId="{DFFDEC76-4332-465D-9F53-180FA6614228}" type="pres">
      <dgm:prSet presAssocID="{A8ED0B8E-52E6-4FE7-983A-1B96336FFB97}" presName="node" presStyleLbl="node1" presStyleIdx="7" presStyleCnt="8" custScaleX="131367">
        <dgm:presLayoutVars>
          <dgm:bulletEnabled val="1"/>
        </dgm:presLayoutVars>
      </dgm:prSet>
      <dgm:spPr/>
      <dgm:t>
        <a:bodyPr/>
        <a:lstStyle/>
        <a:p>
          <a:endParaRPr lang="ru-RU"/>
        </a:p>
      </dgm:t>
    </dgm:pt>
  </dgm:ptLst>
  <dgm:cxnLst>
    <dgm:cxn modelId="{FE7332F0-5867-4636-B0DC-D655112BE6CE}" srcId="{569AEC66-1604-4F79-B60F-936CE9A0F5A7}" destId="{E5768136-8356-4CC7-8E7E-A3BCD5F2DA62}" srcOrd="2" destOrd="0" parTransId="{20A2FF11-2B0D-450B-8D03-D1B4E4711C96}" sibTransId="{DCEE9D27-9674-447A-99D4-5711FCFFD100}"/>
    <dgm:cxn modelId="{BE72396A-0E2B-4118-91B7-1B6A62C83565}" type="presOf" srcId="{8C8B97E0-D33F-4F9A-A2B9-D1F215EE1E2E}" destId="{9AB7EBEB-10B2-4FBF-9EF8-821329AC840C}" srcOrd="1" destOrd="0" presId="urn:microsoft.com/office/officeart/2005/8/layout/radial1"/>
    <dgm:cxn modelId="{5F0BE5A5-2F6C-40BA-AAD3-85066A076BA3}" type="presOf" srcId="{ECA4B751-F2AB-41C7-98D9-3D35C71CA3A4}" destId="{05D795D4-C6A2-445F-A2A7-97024C6DC5C5}" srcOrd="0" destOrd="0" presId="urn:microsoft.com/office/officeart/2005/8/layout/radial1"/>
    <dgm:cxn modelId="{634CF222-AA1A-42EE-9137-755586123500}" type="presOf" srcId="{569AEC66-1604-4F79-B60F-936CE9A0F5A7}" destId="{CE32F36F-3997-4B1A-A49E-F7B2F0A6EC45}" srcOrd="0" destOrd="0" presId="urn:microsoft.com/office/officeart/2005/8/layout/radial1"/>
    <dgm:cxn modelId="{28E89C53-4E1E-4BA9-8DFA-39732355EA0D}" type="presOf" srcId="{AC0A0214-FE1E-4A0C-AB30-EA35D2FACE02}" destId="{674EDFCD-94A4-4D03-9E19-93DDD40E594F}" srcOrd="1" destOrd="0" presId="urn:microsoft.com/office/officeart/2005/8/layout/radial1"/>
    <dgm:cxn modelId="{F5571148-E9D9-4E7D-82E3-B0BDE5BD61F9}" type="presOf" srcId="{F2395362-EA1A-4C9A-8C29-A38B8CA6AEA7}" destId="{DD45A3DB-18FE-4FE1-B244-4E0E2E1E8967}" srcOrd="1" destOrd="0" presId="urn:microsoft.com/office/officeart/2005/8/layout/radial1"/>
    <dgm:cxn modelId="{D4FDE2F2-FAEB-4B90-8FAD-C1F8A46064F4}" type="presOf" srcId="{F1D06CCC-A87C-414D-A5EE-C81B5E8A3F58}" destId="{3AAEC55E-7EDE-4E48-A273-CC23CE7C9B48}" srcOrd="0" destOrd="0" presId="urn:microsoft.com/office/officeart/2005/8/layout/radial1"/>
    <dgm:cxn modelId="{F278C73E-5DA1-43A3-A874-F1C21AF263E8}" type="presOf" srcId="{FE004A78-F42F-480B-BC60-19F4C982E305}" destId="{B8744EC6-2472-4A95-AF35-6170E27104E0}" srcOrd="1" destOrd="0" presId="urn:microsoft.com/office/officeart/2005/8/layout/radial1"/>
    <dgm:cxn modelId="{5E032303-6B09-4AB6-80CA-DC1B9DD01F1C}" type="presOf" srcId="{5D55F734-4C1B-42AA-A207-BD85819A712E}" destId="{50E8E3EC-2D41-41ED-B5A8-A7A2112A6A22}" srcOrd="1" destOrd="0" presId="urn:microsoft.com/office/officeart/2005/8/layout/radial1"/>
    <dgm:cxn modelId="{18D900B3-FF26-411A-B3BF-9612B27947E5}" srcId="{569AEC66-1604-4F79-B60F-936CE9A0F5A7}" destId="{A8ED0B8E-52E6-4FE7-983A-1B96336FFB97}" srcOrd="7" destOrd="0" parTransId="{385075BE-9907-4AA6-805F-B38F121FCDDF}" sibTransId="{6B133F88-B606-4E65-8A9E-2A97276906E8}"/>
    <dgm:cxn modelId="{1C8A8476-47E9-4425-81B9-9CDA0ADBD0CA}" type="presOf" srcId="{E5768136-8356-4CC7-8E7E-A3BCD5F2DA62}" destId="{6510276E-9A68-4F2B-B442-C14040385EEC}" srcOrd="0" destOrd="0" presId="urn:microsoft.com/office/officeart/2005/8/layout/radial1"/>
    <dgm:cxn modelId="{70DC9C04-1714-46BD-B4BE-EBBFC81C85D9}" type="presOf" srcId="{70E4388F-434E-4035-A32C-808DC29EE9D9}" destId="{5C675955-7FE1-4405-9B6A-FF9DBE5D6FA7}" srcOrd="0" destOrd="0" presId="urn:microsoft.com/office/officeart/2005/8/layout/radial1"/>
    <dgm:cxn modelId="{F4C8DB42-5399-4098-B99C-EF3E1DEE1531}" type="presOf" srcId="{F2395362-EA1A-4C9A-8C29-A38B8CA6AEA7}" destId="{74CB9025-A1E2-4C73-A726-0897633A5084}" srcOrd="0" destOrd="0" presId="urn:microsoft.com/office/officeart/2005/8/layout/radial1"/>
    <dgm:cxn modelId="{E15D2A10-F56A-4E2D-AAA0-905A7939BF9B}" type="presOf" srcId="{AC87F79F-ADF7-4771-809A-BB5241CF868C}" destId="{6DF7C856-8E2D-4E27-AAE9-601B5DA20338}" srcOrd="0" destOrd="0" presId="urn:microsoft.com/office/officeart/2005/8/layout/radial1"/>
    <dgm:cxn modelId="{6882CB8F-A9CD-4C00-8B95-4134F31370FE}" srcId="{569AEC66-1604-4F79-B60F-936CE9A0F5A7}" destId="{F1D06CCC-A87C-414D-A5EE-C81B5E8A3F58}" srcOrd="0" destOrd="0" parTransId="{F2395362-EA1A-4C9A-8C29-A38B8CA6AEA7}" sibTransId="{25789B3F-A8C4-469C-B7F1-B60E0E8EBA9C}"/>
    <dgm:cxn modelId="{CEE4CB6F-3693-4BDD-8722-7E4B7DD045A0}" type="presOf" srcId="{FE004A78-F42F-480B-BC60-19F4C982E305}" destId="{188CA89A-9BD8-436F-9FC2-F6B574DB6E68}" srcOrd="0" destOrd="0" presId="urn:microsoft.com/office/officeart/2005/8/layout/radial1"/>
    <dgm:cxn modelId="{D6E9A9F3-B266-4A7A-AC95-7AC977C2717C}" type="presOf" srcId="{5D55F734-4C1B-42AA-A207-BD85819A712E}" destId="{B5E9580D-F534-4EC4-8698-2F6A157475A8}" srcOrd="0" destOrd="0" presId="urn:microsoft.com/office/officeart/2005/8/layout/radial1"/>
    <dgm:cxn modelId="{E42FC08F-2FF9-4472-B1E9-27AD351CA7D6}" type="presOf" srcId="{A8ED0B8E-52E6-4FE7-983A-1B96336FFB97}" destId="{DFFDEC76-4332-465D-9F53-180FA6614228}" srcOrd="0" destOrd="0" presId="urn:microsoft.com/office/officeart/2005/8/layout/radial1"/>
    <dgm:cxn modelId="{A409D3AB-4C09-4283-98DC-234FCEBDC9C5}" type="presOf" srcId="{D34B4875-B086-420F-A71C-DCA59318AB73}" destId="{9B2B4331-39A5-48B7-8C53-4A714EBF1BA7}" srcOrd="0" destOrd="0" presId="urn:microsoft.com/office/officeart/2005/8/layout/radial1"/>
    <dgm:cxn modelId="{346ADD7C-8668-4336-B452-D8B1AD6D3FEB}" type="presOf" srcId="{B4247FED-B3EF-4E1C-ABE6-D6EF83A2A1C0}" destId="{B3528AF6-4729-4DAC-878B-9C391B38E3BE}" srcOrd="0" destOrd="0" presId="urn:microsoft.com/office/officeart/2005/8/layout/radial1"/>
    <dgm:cxn modelId="{4E25AC9A-24F5-4F8F-8951-47B6278D184E}" type="presOf" srcId="{385075BE-9907-4AA6-805F-B38F121FCDDF}" destId="{67204BF3-52F5-47D2-BDB7-091ADB46EF8F}" srcOrd="1" destOrd="0" presId="urn:microsoft.com/office/officeart/2005/8/layout/radial1"/>
    <dgm:cxn modelId="{5398909C-381A-4A63-9869-9BE1F1D8204F}" srcId="{569AEC66-1604-4F79-B60F-936CE9A0F5A7}" destId="{AC87F79F-ADF7-4771-809A-BB5241CF868C}" srcOrd="4" destOrd="0" parTransId="{AC0A0214-FE1E-4A0C-AB30-EA35D2FACE02}" sibTransId="{3E015376-5D20-4E72-9D4C-C3812E1909D7}"/>
    <dgm:cxn modelId="{3081E5EB-B89B-4689-8D64-20BE74B8F3EF}" srcId="{70E4388F-434E-4035-A32C-808DC29EE9D9}" destId="{569AEC66-1604-4F79-B60F-936CE9A0F5A7}" srcOrd="0" destOrd="0" parTransId="{BA968042-71D7-433B-8136-4F36A05F152A}" sibTransId="{F726C83B-D895-4C81-8852-3CF6231994C2}"/>
    <dgm:cxn modelId="{99611585-2DFE-44B2-BCBB-B77874AD1E33}" type="presOf" srcId="{AC0A0214-FE1E-4A0C-AB30-EA35D2FACE02}" destId="{C4CA11F0-1BFB-4F1D-B00A-E82026174427}" srcOrd="0" destOrd="0" presId="urn:microsoft.com/office/officeart/2005/8/layout/radial1"/>
    <dgm:cxn modelId="{339A0995-F102-4B52-BEE1-F99F801E5216}" srcId="{569AEC66-1604-4F79-B60F-936CE9A0F5A7}" destId="{70B693FB-7501-4F35-8A10-6EA7266F7924}" srcOrd="6" destOrd="0" parTransId="{D9CEDC8F-7F19-433D-AEFA-C5662EE759BB}" sibTransId="{C8565038-BB53-4765-9571-34A95A4BD3CD}"/>
    <dgm:cxn modelId="{C540BE03-73D0-4B0D-BE01-424EE4471916}" srcId="{569AEC66-1604-4F79-B60F-936CE9A0F5A7}" destId="{ECA4B751-F2AB-41C7-98D9-3D35C71CA3A4}" srcOrd="1" destOrd="0" parTransId="{FE004A78-F42F-480B-BC60-19F4C982E305}" sibTransId="{032876CA-3A4E-4393-B14A-AE92E187E96B}"/>
    <dgm:cxn modelId="{E701941D-3E2B-4F18-867C-7C7B9DA844D6}" type="presOf" srcId="{D9CEDC8F-7F19-433D-AEFA-C5662EE759BB}" destId="{2F95686F-2D16-44CA-ABEB-6636D3A4265F}" srcOrd="1" destOrd="0" presId="urn:microsoft.com/office/officeart/2005/8/layout/radial1"/>
    <dgm:cxn modelId="{0500D3D2-2767-40FB-953F-53BC55545521}" type="presOf" srcId="{385075BE-9907-4AA6-805F-B38F121FCDDF}" destId="{BD46A0C6-51C8-4624-A5FE-8BE8A69C9376}" srcOrd="0" destOrd="0" presId="urn:microsoft.com/office/officeart/2005/8/layout/radial1"/>
    <dgm:cxn modelId="{9CFF7CB4-3108-4A2F-8EAC-436C0A8455CE}" type="presOf" srcId="{20A2FF11-2B0D-450B-8D03-D1B4E4711C96}" destId="{E7CBF9FE-D234-40B5-A0FF-9324B65CA9E7}" srcOrd="1" destOrd="0" presId="urn:microsoft.com/office/officeart/2005/8/layout/radial1"/>
    <dgm:cxn modelId="{D2A8AA58-0C60-4D8E-837A-59F9E2ECD16A}" type="presOf" srcId="{70B693FB-7501-4F35-8A10-6EA7266F7924}" destId="{8039834C-3D29-461B-BC43-50F4620E1C68}" srcOrd="0" destOrd="0" presId="urn:microsoft.com/office/officeart/2005/8/layout/radial1"/>
    <dgm:cxn modelId="{D380D507-6677-4C9C-8D4E-8330D9BFB860}" type="presOf" srcId="{D9CEDC8F-7F19-433D-AEFA-C5662EE759BB}" destId="{F33AAFAD-B231-4357-8BB6-37380E5A90E1}" srcOrd="0" destOrd="0" presId="urn:microsoft.com/office/officeart/2005/8/layout/radial1"/>
    <dgm:cxn modelId="{0A47192C-B4DC-4E12-BB61-855B7B6CEA40}" srcId="{569AEC66-1604-4F79-B60F-936CE9A0F5A7}" destId="{D34B4875-B086-420F-A71C-DCA59318AB73}" srcOrd="5" destOrd="0" parTransId="{5D55F734-4C1B-42AA-A207-BD85819A712E}" sibTransId="{7015F4BA-D659-4CEC-9D3B-2A663C72D968}"/>
    <dgm:cxn modelId="{D8E3ABA5-CD5D-49F1-958C-7DEC95945089}" type="presOf" srcId="{8C8B97E0-D33F-4F9A-A2B9-D1F215EE1E2E}" destId="{04CFE88D-5611-4175-B869-A3A35100CAD3}" srcOrd="0" destOrd="0" presId="urn:microsoft.com/office/officeart/2005/8/layout/radial1"/>
    <dgm:cxn modelId="{881115F2-7473-4934-AC31-5319846CB049}" srcId="{569AEC66-1604-4F79-B60F-936CE9A0F5A7}" destId="{B4247FED-B3EF-4E1C-ABE6-D6EF83A2A1C0}" srcOrd="3" destOrd="0" parTransId="{8C8B97E0-D33F-4F9A-A2B9-D1F215EE1E2E}" sibTransId="{C69C79D1-8B64-4FAC-BE7B-A03CFC57DA89}"/>
    <dgm:cxn modelId="{3FF6FFBF-EF24-459C-8EAC-7BACC3C9296E}" type="presOf" srcId="{20A2FF11-2B0D-450B-8D03-D1B4E4711C96}" destId="{FDA13382-04B1-47EC-B16D-F37775FF5E31}" srcOrd="0" destOrd="0" presId="urn:microsoft.com/office/officeart/2005/8/layout/radial1"/>
    <dgm:cxn modelId="{3E07C2EA-16FD-4499-A36D-13B7F6194CDE}" type="presParOf" srcId="{5C675955-7FE1-4405-9B6A-FF9DBE5D6FA7}" destId="{CE32F36F-3997-4B1A-A49E-F7B2F0A6EC45}" srcOrd="0" destOrd="0" presId="urn:microsoft.com/office/officeart/2005/8/layout/radial1"/>
    <dgm:cxn modelId="{A5FD87C4-478D-4231-A37C-FA1DACD76220}" type="presParOf" srcId="{5C675955-7FE1-4405-9B6A-FF9DBE5D6FA7}" destId="{74CB9025-A1E2-4C73-A726-0897633A5084}" srcOrd="1" destOrd="0" presId="urn:microsoft.com/office/officeart/2005/8/layout/radial1"/>
    <dgm:cxn modelId="{44064D71-D5A8-4102-BC01-8740F03CBDBD}" type="presParOf" srcId="{74CB9025-A1E2-4C73-A726-0897633A5084}" destId="{DD45A3DB-18FE-4FE1-B244-4E0E2E1E8967}" srcOrd="0" destOrd="0" presId="urn:microsoft.com/office/officeart/2005/8/layout/radial1"/>
    <dgm:cxn modelId="{2A5E7A39-CF27-4283-99BD-2BA949427A1A}" type="presParOf" srcId="{5C675955-7FE1-4405-9B6A-FF9DBE5D6FA7}" destId="{3AAEC55E-7EDE-4E48-A273-CC23CE7C9B48}" srcOrd="2" destOrd="0" presId="urn:microsoft.com/office/officeart/2005/8/layout/radial1"/>
    <dgm:cxn modelId="{8A731D0D-33C9-4BCA-AB62-B80FA0C7DE32}" type="presParOf" srcId="{5C675955-7FE1-4405-9B6A-FF9DBE5D6FA7}" destId="{188CA89A-9BD8-436F-9FC2-F6B574DB6E68}" srcOrd="3" destOrd="0" presId="urn:microsoft.com/office/officeart/2005/8/layout/radial1"/>
    <dgm:cxn modelId="{1F812C8E-D6B4-48CA-B523-774A91202810}" type="presParOf" srcId="{188CA89A-9BD8-436F-9FC2-F6B574DB6E68}" destId="{B8744EC6-2472-4A95-AF35-6170E27104E0}" srcOrd="0" destOrd="0" presId="urn:microsoft.com/office/officeart/2005/8/layout/radial1"/>
    <dgm:cxn modelId="{0F88A23A-73E9-48D2-AAA9-654C96F2E909}" type="presParOf" srcId="{5C675955-7FE1-4405-9B6A-FF9DBE5D6FA7}" destId="{05D795D4-C6A2-445F-A2A7-97024C6DC5C5}" srcOrd="4" destOrd="0" presId="urn:microsoft.com/office/officeart/2005/8/layout/radial1"/>
    <dgm:cxn modelId="{77E2347D-EE14-4AEF-AE9C-F3AE95936E2B}" type="presParOf" srcId="{5C675955-7FE1-4405-9B6A-FF9DBE5D6FA7}" destId="{FDA13382-04B1-47EC-B16D-F37775FF5E31}" srcOrd="5" destOrd="0" presId="urn:microsoft.com/office/officeart/2005/8/layout/radial1"/>
    <dgm:cxn modelId="{C1E12C85-B2F8-4D3D-AF23-641254817684}" type="presParOf" srcId="{FDA13382-04B1-47EC-B16D-F37775FF5E31}" destId="{E7CBF9FE-D234-40B5-A0FF-9324B65CA9E7}" srcOrd="0" destOrd="0" presId="urn:microsoft.com/office/officeart/2005/8/layout/radial1"/>
    <dgm:cxn modelId="{79FCA4E5-2C0C-4B72-A8CA-04DB87739EAB}" type="presParOf" srcId="{5C675955-7FE1-4405-9B6A-FF9DBE5D6FA7}" destId="{6510276E-9A68-4F2B-B442-C14040385EEC}" srcOrd="6" destOrd="0" presId="urn:microsoft.com/office/officeart/2005/8/layout/radial1"/>
    <dgm:cxn modelId="{729DD595-76FF-4E9E-8B54-2D9BCC3B0A9F}" type="presParOf" srcId="{5C675955-7FE1-4405-9B6A-FF9DBE5D6FA7}" destId="{04CFE88D-5611-4175-B869-A3A35100CAD3}" srcOrd="7" destOrd="0" presId="urn:microsoft.com/office/officeart/2005/8/layout/radial1"/>
    <dgm:cxn modelId="{1AB5ADE4-2520-47D0-A741-67E4C0652100}" type="presParOf" srcId="{04CFE88D-5611-4175-B869-A3A35100CAD3}" destId="{9AB7EBEB-10B2-4FBF-9EF8-821329AC840C}" srcOrd="0" destOrd="0" presId="urn:microsoft.com/office/officeart/2005/8/layout/radial1"/>
    <dgm:cxn modelId="{78CCB4A7-0F79-49EB-A36F-D600DA3219E6}" type="presParOf" srcId="{5C675955-7FE1-4405-9B6A-FF9DBE5D6FA7}" destId="{B3528AF6-4729-4DAC-878B-9C391B38E3BE}" srcOrd="8" destOrd="0" presId="urn:microsoft.com/office/officeart/2005/8/layout/radial1"/>
    <dgm:cxn modelId="{0E155145-CA94-4FBF-82F3-65B28A891441}" type="presParOf" srcId="{5C675955-7FE1-4405-9B6A-FF9DBE5D6FA7}" destId="{C4CA11F0-1BFB-4F1D-B00A-E82026174427}" srcOrd="9" destOrd="0" presId="urn:microsoft.com/office/officeart/2005/8/layout/radial1"/>
    <dgm:cxn modelId="{7E276E0C-598A-4227-9B5F-B2D8121C7E40}" type="presParOf" srcId="{C4CA11F0-1BFB-4F1D-B00A-E82026174427}" destId="{674EDFCD-94A4-4D03-9E19-93DDD40E594F}" srcOrd="0" destOrd="0" presId="urn:microsoft.com/office/officeart/2005/8/layout/radial1"/>
    <dgm:cxn modelId="{1E051679-400C-4C37-8992-1E592992178E}" type="presParOf" srcId="{5C675955-7FE1-4405-9B6A-FF9DBE5D6FA7}" destId="{6DF7C856-8E2D-4E27-AAE9-601B5DA20338}" srcOrd="10" destOrd="0" presId="urn:microsoft.com/office/officeart/2005/8/layout/radial1"/>
    <dgm:cxn modelId="{435F8194-CF9C-49D8-BA0C-26091DBF0EC2}" type="presParOf" srcId="{5C675955-7FE1-4405-9B6A-FF9DBE5D6FA7}" destId="{B5E9580D-F534-4EC4-8698-2F6A157475A8}" srcOrd="11" destOrd="0" presId="urn:microsoft.com/office/officeart/2005/8/layout/radial1"/>
    <dgm:cxn modelId="{44780AAE-E967-41CB-8A5A-609FB9EEBED3}" type="presParOf" srcId="{B5E9580D-F534-4EC4-8698-2F6A157475A8}" destId="{50E8E3EC-2D41-41ED-B5A8-A7A2112A6A22}" srcOrd="0" destOrd="0" presId="urn:microsoft.com/office/officeart/2005/8/layout/radial1"/>
    <dgm:cxn modelId="{2138EAD6-D3B6-4B02-A01C-A1949F7DAA4D}" type="presParOf" srcId="{5C675955-7FE1-4405-9B6A-FF9DBE5D6FA7}" destId="{9B2B4331-39A5-48B7-8C53-4A714EBF1BA7}" srcOrd="12" destOrd="0" presId="urn:microsoft.com/office/officeart/2005/8/layout/radial1"/>
    <dgm:cxn modelId="{E2105038-ACD2-446B-AB6C-B8F240FD0AA6}" type="presParOf" srcId="{5C675955-7FE1-4405-9B6A-FF9DBE5D6FA7}" destId="{F33AAFAD-B231-4357-8BB6-37380E5A90E1}" srcOrd="13" destOrd="0" presId="urn:microsoft.com/office/officeart/2005/8/layout/radial1"/>
    <dgm:cxn modelId="{A42297F2-17E3-41E2-A3BB-E279B6BCA757}" type="presParOf" srcId="{F33AAFAD-B231-4357-8BB6-37380E5A90E1}" destId="{2F95686F-2D16-44CA-ABEB-6636D3A4265F}" srcOrd="0" destOrd="0" presId="urn:microsoft.com/office/officeart/2005/8/layout/radial1"/>
    <dgm:cxn modelId="{FD044271-F869-4140-BB6D-BC5A28F51DB8}" type="presParOf" srcId="{5C675955-7FE1-4405-9B6A-FF9DBE5D6FA7}" destId="{8039834C-3D29-461B-BC43-50F4620E1C68}" srcOrd="14" destOrd="0" presId="urn:microsoft.com/office/officeart/2005/8/layout/radial1"/>
    <dgm:cxn modelId="{5A64C2F5-23D4-441C-9C86-D4E40B069F0A}" type="presParOf" srcId="{5C675955-7FE1-4405-9B6A-FF9DBE5D6FA7}" destId="{BD46A0C6-51C8-4624-A5FE-8BE8A69C9376}" srcOrd="15" destOrd="0" presId="urn:microsoft.com/office/officeart/2005/8/layout/radial1"/>
    <dgm:cxn modelId="{2313F0E3-A7CE-411B-9634-EB3DF67076FD}" type="presParOf" srcId="{BD46A0C6-51C8-4624-A5FE-8BE8A69C9376}" destId="{67204BF3-52F5-47D2-BDB7-091ADB46EF8F}" srcOrd="0" destOrd="0" presId="urn:microsoft.com/office/officeart/2005/8/layout/radial1"/>
    <dgm:cxn modelId="{E19E69ED-F486-43C9-A8F3-A216F50C4061}" type="presParOf" srcId="{5C675955-7FE1-4405-9B6A-FF9DBE5D6FA7}" destId="{DFFDEC76-4332-465D-9F53-180FA6614228}" srcOrd="16" destOrd="0" presId="urn:microsoft.com/office/officeart/2005/8/layout/radial1"/>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2F36F-3997-4B1A-A49E-F7B2F0A6EC45}">
      <dsp:nvSpPr>
        <dsp:cNvPr id="0" name=""/>
        <dsp:cNvSpPr/>
      </dsp:nvSpPr>
      <dsp:spPr>
        <a:xfrm>
          <a:off x="3515207" y="2656304"/>
          <a:ext cx="1955894" cy="1545391"/>
        </a:xfrm>
        <a:prstGeom prst="ellipse">
          <a:avLst/>
        </a:prstGeom>
        <a:solidFill>
          <a:srgbClr val="1D62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Life Sciences</a:t>
          </a:r>
          <a:endParaRPr lang="ru-RU" sz="2400" b="1" kern="1200" dirty="0">
            <a:effectLst>
              <a:outerShdw blurRad="38100" dist="38100" dir="2700000" algn="tl">
                <a:srgbClr val="000000">
                  <a:alpha val="43137"/>
                </a:srgbClr>
              </a:outerShdw>
            </a:effectLst>
          </a:endParaRPr>
        </a:p>
      </dsp:txBody>
      <dsp:txXfrm>
        <a:off x="3801641" y="2882621"/>
        <a:ext cx="1383026" cy="1092757"/>
      </dsp:txXfrm>
    </dsp:sp>
    <dsp:sp modelId="{74CB9025-A1E2-4C73-A726-0897633A5084}">
      <dsp:nvSpPr>
        <dsp:cNvPr id="0" name=""/>
        <dsp:cNvSpPr/>
      </dsp:nvSpPr>
      <dsp:spPr>
        <a:xfrm rot="16200000">
          <a:off x="3951751" y="2099509"/>
          <a:ext cx="1082807" cy="30783"/>
        </a:xfrm>
        <a:custGeom>
          <a:avLst/>
          <a:gdLst/>
          <a:ahLst/>
          <a:cxnLst/>
          <a:rect l="0" t="0" r="0" b="0"/>
          <a:pathLst>
            <a:path>
              <a:moveTo>
                <a:pt x="0" y="15391"/>
              </a:moveTo>
              <a:lnTo>
                <a:pt x="1082807" y="15391"/>
              </a:lnTo>
            </a:path>
          </a:pathLst>
        </a:custGeom>
        <a:noFill/>
        <a:ln w="25400" cap="flat" cmpd="sng" algn="ctr">
          <a:solidFill>
            <a:srgbClr val="1D6218"/>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4466084" y="2087830"/>
        <a:ext cx="54140" cy="54140"/>
      </dsp:txXfrm>
    </dsp:sp>
    <dsp:sp modelId="{3AAEC55E-7EDE-4E48-A273-CC23CE7C9B48}">
      <dsp:nvSpPr>
        <dsp:cNvPr id="0" name=""/>
        <dsp:cNvSpPr/>
      </dsp:nvSpPr>
      <dsp:spPr>
        <a:xfrm>
          <a:off x="3478203" y="28105"/>
          <a:ext cx="2029902" cy="1545391"/>
        </a:xfrm>
        <a:prstGeom prst="ellipse">
          <a:avLst/>
        </a:prstGeom>
        <a:solidFill>
          <a:srgbClr val="1D62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effectLst>
                <a:outerShdw blurRad="38100" dist="38100" dir="2700000" algn="tl">
                  <a:srgbClr val="000000">
                    <a:alpha val="43137"/>
                  </a:srgbClr>
                </a:outerShdw>
              </a:effectLst>
            </a:rPr>
            <a:t>Biomonitoring</a:t>
          </a:r>
          <a:endParaRPr lang="ru-RU" sz="1600" b="1" kern="1200" dirty="0" smtClean="0">
            <a:effectLst>
              <a:outerShdw blurRad="38100" dist="38100" dir="2700000" algn="tl">
                <a:srgbClr val="000000">
                  <a:alpha val="43137"/>
                </a:srgbClr>
              </a:outerShdw>
            </a:effectLst>
          </a:endParaRPr>
        </a:p>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UNECE ICP Vegetation</a:t>
          </a:r>
          <a:endParaRPr lang="ru-RU" sz="1600" b="1" kern="1200" dirty="0">
            <a:effectLst>
              <a:outerShdw blurRad="38100" dist="38100" dir="2700000" algn="tl">
                <a:srgbClr val="000000">
                  <a:alpha val="43137"/>
                </a:srgbClr>
              </a:outerShdw>
            </a:effectLst>
          </a:endParaRPr>
        </a:p>
      </dsp:txBody>
      <dsp:txXfrm>
        <a:off x="3775475" y="254422"/>
        <a:ext cx="1435358" cy="1092757"/>
      </dsp:txXfrm>
    </dsp:sp>
    <dsp:sp modelId="{188CA89A-9BD8-436F-9FC2-F6B574DB6E68}">
      <dsp:nvSpPr>
        <dsp:cNvPr id="0" name=""/>
        <dsp:cNvSpPr/>
      </dsp:nvSpPr>
      <dsp:spPr>
        <a:xfrm rot="18958631">
          <a:off x="4981072" y="2491176"/>
          <a:ext cx="933054" cy="30783"/>
        </a:xfrm>
        <a:custGeom>
          <a:avLst/>
          <a:gdLst/>
          <a:ahLst/>
          <a:cxnLst/>
          <a:rect l="0" t="0" r="0" b="0"/>
          <a:pathLst>
            <a:path>
              <a:moveTo>
                <a:pt x="0" y="15391"/>
              </a:moveTo>
              <a:lnTo>
                <a:pt x="933054" y="15391"/>
              </a:lnTo>
            </a:path>
          </a:pathLst>
        </a:custGeom>
        <a:noFill/>
        <a:ln w="25400" cap="flat" cmpd="sng" algn="ctr">
          <a:solidFill>
            <a:srgbClr val="2D451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424273" y="2483241"/>
        <a:ext cx="46652" cy="46652"/>
      </dsp:txXfrm>
    </dsp:sp>
    <dsp:sp modelId="{05D795D4-C6A2-445F-A2A7-97024C6DC5C5}">
      <dsp:nvSpPr>
        <dsp:cNvPr id="0" name=""/>
        <dsp:cNvSpPr/>
      </dsp:nvSpPr>
      <dsp:spPr>
        <a:xfrm>
          <a:off x="5379812" y="797887"/>
          <a:ext cx="2072509" cy="1545391"/>
        </a:xfrm>
        <a:prstGeom prst="ellipse">
          <a:avLst/>
        </a:prstGeom>
        <a:solidFill>
          <a:srgbClr val="1D62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Environment</a:t>
          </a:r>
          <a:endParaRPr lang="ru-RU" sz="1600" b="1" kern="1200" dirty="0">
            <a:effectLst>
              <a:outerShdw blurRad="38100" dist="38100" dir="2700000" algn="tl">
                <a:srgbClr val="000000">
                  <a:alpha val="43137"/>
                </a:srgbClr>
              </a:outerShdw>
            </a:effectLst>
          </a:endParaRPr>
        </a:p>
      </dsp:txBody>
      <dsp:txXfrm>
        <a:off x="5683324" y="1024204"/>
        <a:ext cx="1465485" cy="1092757"/>
      </dsp:txXfrm>
    </dsp:sp>
    <dsp:sp modelId="{FDA13382-04B1-47EC-B16D-F37775FF5E31}">
      <dsp:nvSpPr>
        <dsp:cNvPr id="0" name=""/>
        <dsp:cNvSpPr/>
      </dsp:nvSpPr>
      <dsp:spPr>
        <a:xfrm>
          <a:off x="5471101" y="3413608"/>
          <a:ext cx="808120" cy="30783"/>
        </a:xfrm>
        <a:custGeom>
          <a:avLst/>
          <a:gdLst/>
          <a:ahLst/>
          <a:cxnLst/>
          <a:rect l="0" t="0" r="0" b="0"/>
          <a:pathLst>
            <a:path>
              <a:moveTo>
                <a:pt x="0" y="15391"/>
              </a:moveTo>
              <a:lnTo>
                <a:pt x="808120" y="15391"/>
              </a:lnTo>
            </a:path>
          </a:pathLst>
        </a:custGeom>
        <a:noFill/>
        <a:ln w="25400" cap="flat" cmpd="sng" algn="ctr">
          <a:solidFill>
            <a:srgbClr val="1D6218"/>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854958" y="3408796"/>
        <a:ext cx="40406" cy="40406"/>
      </dsp:txXfrm>
    </dsp:sp>
    <dsp:sp modelId="{6510276E-9A68-4F2B-B442-C14040385EEC}">
      <dsp:nvSpPr>
        <dsp:cNvPr id="0" name=""/>
        <dsp:cNvSpPr/>
      </dsp:nvSpPr>
      <dsp:spPr>
        <a:xfrm>
          <a:off x="6279222" y="2656304"/>
          <a:ext cx="1813254" cy="1545391"/>
        </a:xfrm>
        <a:prstGeom prst="ellipse">
          <a:avLst/>
        </a:prstGeom>
        <a:solidFill>
          <a:srgbClr val="1D62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Geology</a:t>
          </a:r>
          <a:endParaRPr lang="ru-RU" sz="1800" b="1" kern="1200" dirty="0">
            <a:effectLst>
              <a:outerShdw blurRad="38100" dist="38100" dir="2700000" algn="tl">
                <a:srgbClr val="000000">
                  <a:alpha val="43137"/>
                </a:srgbClr>
              </a:outerShdw>
            </a:effectLst>
          </a:endParaRPr>
        </a:p>
      </dsp:txBody>
      <dsp:txXfrm>
        <a:off x="6544767" y="2882621"/>
        <a:ext cx="1282164" cy="1092757"/>
      </dsp:txXfrm>
    </dsp:sp>
    <dsp:sp modelId="{04CFE88D-5611-4175-B869-A3A35100CAD3}">
      <dsp:nvSpPr>
        <dsp:cNvPr id="0" name=""/>
        <dsp:cNvSpPr/>
      </dsp:nvSpPr>
      <dsp:spPr>
        <a:xfrm rot="2700000">
          <a:off x="4953273" y="4372770"/>
          <a:ext cx="998086" cy="30783"/>
        </a:xfrm>
        <a:custGeom>
          <a:avLst/>
          <a:gdLst/>
          <a:ahLst/>
          <a:cxnLst/>
          <a:rect l="0" t="0" r="0" b="0"/>
          <a:pathLst>
            <a:path>
              <a:moveTo>
                <a:pt x="0" y="15391"/>
              </a:moveTo>
              <a:lnTo>
                <a:pt x="998086" y="15391"/>
              </a:lnTo>
            </a:path>
          </a:pathLst>
        </a:custGeom>
        <a:noFill/>
        <a:ln w="25400" cap="flat" cmpd="sng" algn="ctr">
          <a:solidFill>
            <a:srgbClr val="1D6218"/>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427364" y="4363209"/>
        <a:ext cx="49904" cy="49904"/>
      </dsp:txXfrm>
    </dsp:sp>
    <dsp:sp modelId="{B3528AF6-4729-4DAC-878B-9C391B38E3BE}">
      <dsp:nvSpPr>
        <dsp:cNvPr id="0" name=""/>
        <dsp:cNvSpPr/>
      </dsp:nvSpPr>
      <dsp:spPr>
        <a:xfrm>
          <a:off x="5578876" y="4514721"/>
          <a:ext cx="1545391" cy="1545391"/>
        </a:xfrm>
        <a:prstGeom prst="ellipse">
          <a:avLst/>
        </a:prstGeom>
        <a:solidFill>
          <a:srgbClr val="1D62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effectLst/>
            </a:rPr>
            <a:t>Cosmos</a:t>
          </a:r>
          <a:endParaRPr lang="ru-RU" sz="1800" b="1" kern="1200" dirty="0">
            <a:effectLst/>
          </a:endParaRPr>
        </a:p>
      </dsp:txBody>
      <dsp:txXfrm>
        <a:off x="5805193" y="4741038"/>
        <a:ext cx="1092757" cy="1092757"/>
      </dsp:txXfrm>
    </dsp:sp>
    <dsp:sp modelId="{C4CA11F0-1BFB-4F1D-B00A-E82026174427}">
      <dsp:nvSpPr>
        <dsp:cNvPr id="0" name=""/>
        <dsp:cNvSpPr/>
      </dsp:nvSpPr>
      <dsp:spPr>
        <a:xfrm rot="5400000">
          <a:off x="3951751" y="4727707"/>
          <a:ext cx="1082807" cy="30783"/>
        </a:xfrm>
        <a:custGeom>
          <a:avLst/>
          <a:gdLst/>
          <a:ahLst/>
          <a:cxnLst/>
          <a:rect l="0" t="0" r="0" b="0"/>
          <a:pathLst>
            <a:path>
              <a:moveTo>
                <a:pt x="0" y="15391"/>
              </a:moveTo>
              <a:lnTo>
                <a:pt x="1082807" y="15391"/>
              </a:lnTo>
            </a:path>
          </a:pathLst>
        </a:custGeom>
        <a:noFill/>
        <a:ln w="25400" cap="flat" cmpd="sng" algn="ctr">
          <a:solidFill>
            <a:srgbClr val="1D6218"/>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4466084" y="4716029"/>
        <a:ext cx="54140" cy="54140"/>
      </dsp:txXfrm>
    </dsp:sp>
    <dsp:sp modelId="{6DF7C856-8E2D-4E27-AAE9-601B5DA20338}">
      <dsp:nvSpPr>
        <dsp:cNvPr id="0" name=""/>
        <dsp:cNvSpPr/>
      </dsp:nvSpPr>
      <dsp:spPr>
        <a:xfrm>
          <a:off x="3550210" y="5284502"/>
          <a:ext cx="1885887" cy="1545391"/>
        </a:xfrm>
        <a:prstGeom prst="ellipse">
          <a:avLst/>
        </a:prstGeom>
        <a:solidFill>
          <a:srgbClr val="1D62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effectLst>
                <a:outerShdw blurRad="38100" dist="38100" dir="2700000" algn="tl">
                  <a:srgbClr val="000000">
                    <a:alpha val="43137"/>
                  </a:srgbClr>
                </a:outerShdw>
              </a:effectLst>
            </a:rPr>
            <a:t>Antro-pology</a:t>
          </a:r>
          <a:endParaRPr lang="ru-RU" sz="1800" b="1" kern="1200" dirty="0">
            <a:effectLst>
              <a:outerShdw blurRad="38100" dist="38100" dir="2700000" algn="tl">
                <a:srgbClr val="000000">
                  <a:alpha val="43137"/>
                </a:srgbClr>
              </a:outerShdw>
            </a:effectLst>
          </a:endParaRPr>
        </a:p>
      </dsp:txBody>
      <dsp:txXfrm>
        <a:off x="3826392" y="5510819"/>
        <a:ext cx="1333523" cy="1092757"/>
      </dsp:txXfrm>
    </dsp:sp>
    <dsp:sp modelId="{B5E9580D-F534-4EC4-8698-2F6A157475A8}">
      <dsp:nvSpPr>
        <dsp:cNvPr id="0" name=""/>
        <dsp:cNvSpPr/>
      </dsp:nvSpPr>
      <dsp:spPr>
        <a:xfrm rot="8100000">
          <a:off x="3034949" y="4372770"/>
          <a:ext cx="998086" cy="30783"/>
        </a:xfrm>
        <a:custGeom>
          <a:avLst/>
          <a:gdLst/>
          <a:ahLst/>
          <a:cxnLst/>
          <a:rect l="0" t="0" r="0" b="0"/>
          <a:pathLst>
            <a:path>
              <a:moveTo>
                <a:pt x="0" y="15391"/>
              </a:moveTo>
              <a:lnTo>
                <a:pt x="998086" y="15391"/>
              </a:lnTo>
            </a:path>
          </a:pathLst>
        </a:custGeom>
        <a:noFill/>
        <a:ln w="25400" cap="flat" cmpd="sng" algn="ctr">
          <a:solidFill>
            <a:srgbClr val="1D6218"/>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3509040" y="4363209"/>
        <a:ext cx="49904" cy="49904"/>
      </dsp:txXfrm>
    </dsp:sp>
    <dsp:sp modelId="{9B2B4331-39A5-48B7-8C53-4A714EBF1BA7}">
      <dsp:nvSpPr>
        <dsp:cNvPr id="0" name=""/>
        <dsp:cNvSpPr/>
      </dsp:nvSpPr>
      <dsp:spPr>
        <a:xfrm>
          <a:off x="1862041" y="4514721"/>
          <a:ext cx="1545391" cy="1545391"/>
        </a:xfrm>
        <a:prstGeom prst="ellipse">
          <a:avLst/>
        </a:prstGeom>
        <a:solidFill>
          <a:srgbClr val="1D62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effectLst>
                <a:outerShdw blurRad="38100" dist="38100" dir="2700000" algn="tl">
                  <a:srgbClr val="000000">
                    <a:alpha val="43137"/>
                  </a:srgbClr>
                </a:outerShdw>
              </a:effectLst>
            </a:rPr>
            <a:t>Food</a:t>
          </a:r>
          <a:r>
            <a:rPr lang="ru-RU" sz="1900" b="1" kern="1200" dirty="0" smtClean="0">
              <a:effectLst>
                <a:outerShdw blurRad="38100" dist="38100" dir="2700000" algn="tl">
                  <a:srgbClr val="000000">
                    <a:alpha val="43137"/>
                  </a:srgbClr>
                </a:outerShdw>
              </a:effectLst>
            </a:rPr>
            <a:t>  </a:t>
          </a:r>
          <a:r>
            <a:rPr lang="en-US" sz="1900" b="1" kern="1200" dirty="0" smtClean="0">
              <a:effectLst>
                <a:outerShdw blurRad="38100" dist="38100" dir="2700000" algn="tl">
                  <a:srgbClr val="000000">
                    <a:alpha val="43137"/>
                  </a:srgbClr>
                </a:outerShdw>
              </a:effectLst>
            </a:rPr>
            <a:t>products</a:t>
          </a:r>
          <a:endParaRPr lang="ru-RU" sz="1900" b="1" kern="1200" dirty="0">
            <a:effectLst>
              <a:outerShdw blurRad="38100" dist="38100" dir="2700000" algn="tl">
                <a:srgbClr val="000000">
                  <a:alpha val="43137"/>
                </a:srgbClr>
              </a:outerShdw>
            </a:effectLst>
          </a:endParaRPr>
        </a:p>
      </dsp:txBody>
      <dsp:txXfrm>
        <a:off x="2088358" y="4741038"/>
        <a:ext cx="1092757" cy="1092757"/>
      </dsp:txXfrm>
    </dsp:sp>
    <dsp:sp modelId="{F33AAFAD-B231-4357-8BB6-37380E5A90E1}">
      <dsp:nvSpPr>
        <dsp:cNvPr id="0" name=""/>
        <dsp:cNvSpPr/>
      </dsp:nvSpPr>
      <dsp:spPr>
        <a:xfrm rot="10758568">
          <a:off x="2903084" y="3429083"/>
          <a:ext cx="612259" cy="30783"/>
        </a:xfrm>
        <a:custGeom>
          <a:avLst/>
          <a:gdLst/>
          <a:ahLst/>
          <a:cxnLst/>
          <a:rect l="0" t="0" r="0" b="0"/>
          <a:pathLst>
            <a:path>
              <a:moveTo>
                <a:pt x="0" y="15391"/>
              </a:moveTo>
              <a:lnTo>
                <a:pt x="612259" y="15391"/>
              </a:lnTo>
            </a:path>
          </a:pathLst>
        </a:custGeom>
        <a:noFill/>
        <a:ln w="25400" cap="flat" cmpd="sng" algn="ctr">
          <a:solidFill>
            <a:srgbClr val="1D6218"/>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3193907" y="3429168"/>
        <a:ext cx="30612" cy="30612"/>
      </dsp:txXfrm>
    </dsp:sp>
    <dsp:sp modelId="{8039834C-3D29-461B-BC43-50F4620E1C68}">
      <dsp:nvSpPr>
        <dsp:cNvPr id="0" name=""/>
        <dsp:cNvSpPr/>
      </dsp:nvSpPr>
      <dsp:spPr>
        <a:xfrm>
          <a:off x="1190301" y="2685789"/>
          <a:ext cx="1712881" cy="1545391"/>
        </a:xfrm>
        <a:prstGeom prst="ellipse">
          <a:avLst/>
        </a:prstGeom>
        <a:solidFill>
          <a:srgbClr val="1D62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Medicinal</a:t>
          </a:r>
          <a:r>
            <a:rPr lang="ru-RU" sz="1800" b="1" kern="1200" dirty="0" smtClean="0">
              <a:effectLst>
                <a:outerShdw blurRad="38100" dist="38100" dir="2700000" algn="tl">
                  <a:srgbClr val="000000">
                    <a:alpha val="43137"/>
                  </a:srgbClr>
                </a:outerShdw>
              </a:effectLst>
            </a:rPr>
            <a:t> </a:t>
          </a:r>
          <a:r>
            <a:rPr lang="en-US" sz="1800" b="1" kern="1200" dirty="0" smtClean="0">
              <a:effectLst>
                <a:outerShdw blurRad="38100" dist="38100" dir="2700000" algn="tl">
                  <a:srgbClr val="000000">
                    <a:alpha val="43137"/>
                  </a:srgbClr>
                </a:outerShdw>
              </a:effectLst>
            </a:rPr>
            <a:t>plants</a:t>
          </a:r>
          <a:endParaRPr lang="ru-RU" sz="1800" b="1" kern="1200" dirty="0">
            <a:effectLst>
              <a:outerShdw blurRad="38100" dist="38100" dir="2700000" algn="tl">
                <a:srgbClr val="000000">
                  <a:alpha val="43137"/>
                </a:srgbClr>
              </a:outerShdw>
            </a:effectLst>
          </a:endParaRPr>
        </a:p>
      </dsp:txBody>
      <dsp:txXfrm>
        <a:off x="1441147" y="2912106"/>
        <a:ext cx="1211189" cy="1092757"/>
      </dsp:txXfrm>
    </dsp:sp>
    <dsp:sp modelId="{BD46A0C6-51C8-4624-A5FE-8BE8A69C9376}">
      <dsp:nvSpPr>
        <dsp:cNvPr id="0" name=""/>
        <dsp:cNvSpPr/>
      </dsp:nvSpPr>
      <dsp:spPr>
        <a:xfrm rot="13500000">
          <a:off x="3117575" y="2488671"/>
          <a:ext cx="901284" cy="30783"/>
        </a:xfrm>
        <a:custGeom>
          <a:avLst/>
          <a:gdLst/>
          <a:ahLst/>
          <a:cxnLst/>
          <a:rect l="0" t="0" r="0" b="0"/>
          <a:pathLst>
            <a:path>
              <a:moveTo>
                <a:pt x="0" y="15391"/>
              </a:moveTo>
              <a:lnTo>
                <a:pt x="901284" y="15391"/>
              </a:lnTo>
            </a:path>
          </a:pathLst>
        </a:custGeom>
        <a:noFill/>
        <a:ln w="25400" cap="flat" cmpd="sng" algn="ctr">
          <a:solidFill>
            <a:srgbClr val="1D6218"/>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3545685" y="2481530"/>
        <a:ext cx="45064" cy="45064"/>
      </dsp:txXfrm>
    </dsp:sp>
    <dsp:sp modelId="{DFFDEC76-4332-465D-9F53-180FA6614228}">
      <dsp:nvSpPr>
        <dsp:cNvPr id="0" name=""/>
        <dsp:cNvSpPr/>
      </dsp:nvSpPr>
      <dsp:spPr>
        <a:xfrm>
          <a:off x="1619670" y="797887"/>
          <a:ext cx="2030134" cy="1545391"/>
        </a:xfrm>
        <a:prstGeom prst="ellipse">
          <a:avLst/>
        </a:prstGeom>
        <a:solidFill>
          <a:srgbClr val="1D62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ts val="0"/>
            </a:spcAft>
          </a:pPr>
          <a:r>
            <a:rPr lang="en-US" sz="1800" b="1" kern="1200" dirty="0" smtClean="0">
              <a:effectLst>
                <a:outerShdw blurRad="38100" dist="38100" dir="2700000" algn="tl">
                  <a:srgbClr val="000000">
                    <a:alpha val="43137"/>
                  </a:srgbClr>
                </a:outerShdw>
              </a:effectLst>
            </a:rPr>
            <a:t>Bio-</a:t>
          </a:r>
          <a:r>
            <a:rPr lang="en-US" sz="1800" b="1" kern="1200" dirty="0" err="1" smtClean="0">
              <a:effectLst>
                <a:outerShdw blurRad="38100" dist="38100" dir="2700000" algn="tl">
                  <a:srgbClr val="000000">
                    <a:alpha val="43137"/>
                  </a:srgbClr>
                </a:outerShdw>
              </a:effectLst>
            </a:rPr>
            <a:t>nano</a:t>
          </a:r>
          <a:r>
            <a:rPr lang="en-US" sz="1800" b="1" kern="1200" dirty="0" smtClean="0">
              <a:effectLst>
                <a:outerShdw blurRad="38100" dist="38100" dir="2700000" algn="tl">
                  <a:srgbClr val="000000">
                    <a:alpha val="43137"/>
                  </a:srgbClr>
                </a:outerShdw>
              </a:effectLst>
            </a:rPr>
            <a:t>-</a:t>
          </a:r>
        </a:p>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technology</a:t>
          </a:r>
          <a:endParaRPr lang="ru-RU" sz="1800" b="1" kern="1200" dirty="0">
            <a:effectLst>
              <a:outerShdw blurRad="38100" dist="38100" dir="2700000" algn="tl">
                <a:srgbClr val="000000">
                  <a:alpha val="43137"/>
                </a:srgbClr>
              </a:outerShdw>
            </a:effectLst>
          </a:endParaRPr>
        </a:p>
      </dsp:txBody>
      <dsp:txXfrm>
        <a:off x="1916976" y="1024204"/>
        <a:ext cx="1435522" cy="109275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defRPr>
            </a:lvl1pPr>
          </a:lstStyle>
          <a:p>
            <a:pPr>
              <a:defRPr/>
            </a:pPr>
            <a:endParaRPr lang="en-US"/>
          </a:p>
        </p:txBody>
      </p:sp>
      <p:sp>
        <p:nvSpPr>
          <p:cNvPr id="11776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endParaRPr lang="en-US"/>
          </a:p>
        </p:txBody>
      </p:sp>
      <p:sp>
        <p:nvSpPr>
          <p:cNvPr id="18330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776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defRPr>
            </a:lvl1pPr>
          </a:lstStyle>
          <a:p>
            <a:pPr>
              <a:defRPr/>
            </a:pPr>
            <a:endParaRPr lang="en-US"/>
          </a:p>
        </p:txBody>
      </p:sp>
      <p:sp>
        <p:nvSpPr>
          <p:cNvPr id="11776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303C5C57-9DDC-4528-9BB4-9240E392E0C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6EF4298A-E874-4C48-B968-667903C7AA32}" type="slidenum">
              <a:rPr lang="en-US" altLang="ru-RU" sz="1200" smtClean="0">
                <a:solidFill>
                  <a:schemeClr val="tx1"/>
                </a:solidFill>
              </a:rPr>
              <a:pPr/>
              <a:t>5</a:t>
            </a:fld>
            <a:endParaRPr lang="en-US" altLang="ru-RU" sz="1200" smtClean="0">
              <a:solidFill>
                <a:schemeClr val="tx1"/>
              </a:solidFill>
            </a:endParaRPr>
          </a:p>
        </p:txBody>
      </p:sp>
      <p:sp>
        <p:nvSpPr>
          <p:cNvPr id="189443" name="Rectangle 2"/>
          <p:cNvSpPr>
            <a:spLocks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r>
              <a:rPr lang="en-US" altLang="ru-RU" smtClean="0">
                <a:latin typeface="Arial" panose="020B0604020202020204" pitchFamily="34" charset="0"/>
              </a:rPr>
              <a:t>My supervisor Dr. Frontasyeva likes this quotation, and it really reflects the world’s tendency in physics.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Образ слайда 1"/>
          <p:cNvSpPr>
            <a:spLocks noGrp="1" noRot="1" noChangeAspect="1" noTextEdit="1"/>
          </p:cNvSpPr>
          <p:nvPr>
            <p:ph type="sldImg"/>
          </p:nvPr>
        </p:nvSpPr>
        <p:spPr>
          <a:ln/>
        </p:spPr>
      </p:sp>
      <p:sp>
        <p:nvSpPr>
          <p:cNvPr id="229379" name="Заметки 2"/>
          <p:cNvSpPr>
            <a:spLocks noGrp="1"/>
          </p:cNvSpPr>
          <p:nvPr>
            <p:ph type="body" idx="1"/>
          </p:nvPr>
        </p:nvSpPr>
        <p:spPr>
          <a:noFill/>
        </p:spPr>
        <p:txBody>
          <a:bodyPr/>
          <a:lstStyle/>
          <a:p>
            <a:r>
              <a:rPr lang="en-US" altLang="en-US" b="1" smtClean="0">
                <a:latin typeface="Arial" panose="020B0604020202020204" pitchFamily="34" charset="0"/>
              </a:rPr>
              <a:t>As follows from the Long Range Transboundary Air Pollution Convention, priority areas of interest for the UN are Eastern Europe, the Caucasus, Central Asia and South-Eastern Europe.  Moreover, JINR  provides financial support of air pollution studies in the JINR member states through the system of grants. </a:t>
            </a:r>
            <a:endParaRPr lang="ru-RU" altLang="en-US" b="1" smtClean="0">
              <a:latin typeface="Arial" panose="020B0604020202020204" pitchFamily="34" charset="0"/>
            </a:endParaRPr>
          </a:p>
        </p:txBody>
      </p:sp>
      <p:sp>
        <p:nvSpPr>
          <p:cNvPr id="229380" name="Номер слайда 3"/>
          <p:cNvSpPr>
            <a:spLocks noGrp="1"/>
          </p:cNvSpPr>
          <p:nvPr>
            <p:ph type="sldNum" sz="quarter" idx="5"/>
          </p:nvPr>
        </p:nvSpPr>
        <p:spPr>
          <a:noFill/>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D840B6FB-4907-4966-A603-F50E783B8AB0}" type="slidenum">
              <a:rPr lang="ru-RU" altLang="en-US" sz="1200" smtClean="0">
                <a:solidFill>
                  <a:srgbClr val="000000"/>
                </a:solidFill>
              </a:rPr>
              <a:pPr/>
              <a:t>35</a:t>
            </a:fld>
            <a:endParaRPr lang="ru-RU" altLang="en-US" sz="1200"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p:spPr>
        <p:txBody>
          <a:bodyPr/>
          <a:lstStyle/>
          <a:p>
            <a:r>
              <a:rPr lang="en-US" altLang="en-US" smtClean="0">
                <a:latin typeface="Arial" panose="020B0604020202020204" pitchFamily="34" charset="0"/>
              </a:rPr>
              <a:t>Sector of Neutron Activation Analysis and Applied Research (SNAA&amp;AR) in spring of 2016 carried out a very important annual Task Force Meeting of the United Nations dedicated to air pollution studies in Europe and now in Asia based on moss analysis. </a:t>
            </a:r>
            <a:r>
              <a:rPr lang="en-US" altLang="en-US" b="1" smtClean="0">
                <a:latin typeface="Arial" panose="020B0604020202020204" pitchFamily="34" charset="0"/>
              </a:rPr>
              <a:t>Slovakia, Poland, Romania, Czech Republic, Georgia and Kazakhstan</a:t>
            </a:r>
            <a:r>
              <a:rPr lang="en-US" altLang="en-US" smtClean="0">
                <a:latin typeface="Arial" panose="020B0604020202020204" pitchFamily="34" charset="0"/>
              </a:rPr>
              <a:t> are supporting their participation in this program by </a:t>
            </a:r>
            <a:r>
              <a:rPr lang="en-US" altLang="en-US" b="1" smtClean="0">
                <a:latin typeface="Arial" panose="020B0604020202020204" pitchFamily="34" charset="0"/>
              </a:rPr>
              <a:t>grants of the Plenipotentiaries </a:t>
            </a:r>
            <a:r>
              <a:rPr lang="en-US" altLang="en-US" smtClean="0">
                <a:latin typeface="Arial" panose="020B0604020202020204" pitchFamily="34" charset="0"/>
              </a:rPr>
              <a:t>of their countries. All-in-all, representatives of 30 countries attended this meeting, with the largest number of participants in the history of these events. It is worth to note that five more JINR member-states have jointed this Program coordinated since 2014 by JINR. </a:t>
            </a:r>
          </a:p>
        </p:txBody>
      </p:sp>
      <p:sp>
        <p:nvSpPr>
          <p:cNvPr id="232452" name="Slide Number Placeholder 3"/>
          <p:cNvSpPr>
            <a:spLocks noGrp="1"/>
          </p:cNvSpPr>
          <p:nvPr>
            <p:ph type="sldNum" sz="quarter" idx="5"/>
          </p:nvPr>
        </p:nvSpPr>
        <p:spPr>
          <a:noFill/>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A0FC4E82-F71E-4E1F-9C15-5FFFE52022CC}" type="slidenum">
              <a:rPr lang="de-DE" altLang="en-US" sz="1200" smtClean="0">
                <a:solidFill>
                  <a:srgbClr val="000000"/>
                </a:solidFill>
              </a:rPr>
              <a:pPr/>
              <a:t>37</a:t>
            </a:fld>
            <a:endParaRPr lang="de-DE" altLang="en-US" sz="1200"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FC9A39EB-AB26-4343-AC3F-CCC3AEB18CD7}" type="slidenum">
              <a:rPr lang="en-US" altLang="ru-RU" sz="1200" smtClean="0">
                <a:solidFill>
                  <a:srgbClr val="000000"/>
                </a:solidFill>
              </a:rPr>
              <a:pPr/>
              <a:t>38</a:t>
            </a:fld>
            <a:endParaRPr lang="en-US" altLang="ru-RU" sz="1200" smtClean="0">
              <a:solidFill>
                <a:srgbClr val="000000"/>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pPr eaLnBrk="1" hangingPunct="1"/>
            <a:r>
              <a:rPr lang="en-US" altLang="ru-RU" smtClean="0">
                <a:latin typeface="Arial" panose="020B0604020202020204" pitchFamily="34" charset="0"/>
              </a:rPr>
              <a:t>Examples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xfrm>
            <a:off x="685800" y="4341813"/>
            <a:ext cx="5486400" cy="4116387"/>
          </a:xfrm>
          <a:noFill/>
        </p:spPr>
        <p:txBody>
          <a:bodyPr/>
          <a:lstStyle/>
          <a:p>
            <a:endParaRPr lang="ru-RU" altLang="ru-RU" smtClean="0">
              <a:latin typeface="Arial" panose="020B0604020202020204" pitchFamily="34" charset="0"/>
            </a:endParaRPr>
          </a:p>
        </p:txBody>
      </p:sp>
      <p:sp>
        <p:nvSpPr>
          <p:cNvPr id="2365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algn="r" eaLnBrk="1" hangingPunct="1"/>
            <a:fld id="{6CC38F57-F120-421C-8A6E-F1B7EF07F855}" type="slidenum">
              <a:rPr lang="en-GB" altLang="ru-RU" sz="1200">
                <a:solidFill>
                  <a:schemeClr val="tx1"/>
                </a:solidFill>
              </a:rPr>
              <a:pPr algn="r" eaLnBrk="1" hangingPunct="1"/>
              <a:t>39</a:t>
            </a:fld>
            <a:endParaRPr lang="en-GB" altLang="ru-RU" sz="120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Образ слайда 1"/>
          <p:cNvSpPr>
            <a:spLocks noGrp="1" noRot="1" noChangeAspect="1" noTextEdit="1"/>
          </p:cNvSpPr>
          <p:nvPr>
            <p:ph type="sldImg"/>
          </p:nvPr>
        </p:nvSpPr>
        <p:spPr>
          <a:ln/>
        </p:spPr>
      </p:sp>
      <p:sp>
        <p:nvSpPr>
          <p:cNvPr id="261123" name="Заметки 2"/>
          <p:cNvSpPr>
            <a:spLocks noGrp="1"/>
          </p:cNvSpPr>
          <p:nvPr>
            <p:ph type="body" idx="1"/>
          </p:nvPr>
        </p:nvSpPr>
        <p:spPr>
          <a:noFill/>
        </p:spPr>
        <p:txBody>
          <a:bodyPr/>
          <a:lstStyle/>
          <a:p>
            <a:r>
              <a:rPr lang="ru-RU" altLang="ru-RU" smtClean="0">
                <a:latin typeface="Arial" panose="020B0604020202020204" pitchFamily="34" charset="0"/>
              </a:rPr>
              <a:t>И в заключение стоит отметить большую работу сектора по подготовке молодых специалистов в РФ, а также в странах-участницах, так и не-участницах ОИЯИ.  </a:t>
            </a:r>
          </a:p>
        </p:txBody>
      </p:sp>
      <p:sp>
        <p:nvSpPr>
          <p:cNvPr id="261124" name="Номер слайда 3"/>
          <p:cNvSpPr>
            <a:spLocks noGrp="1"/>
          </p:cNvSpPr>
          <p:nvPr>
            <p:ph type="sldNum" sz="quarter" idx="5"/>
          </p:nvPr>
        </p:nvSpPr>
        <p:spPr>
          <a:noFill/>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1B2A08E5-7F94-48E2-9BC5-3BBE16EC3684}" type="slidenum">
              <a:rPr lang="ru-RU" altLang="ru-RU" sz="1200" smtClean="0">
                <a:solidFill>
                  <a:srgbClr val="000000"/>
                </a:solidFill>
              </a:rPr>
              <a:pPr/>
              <a:t>62</a:t>
            </a:fld>
            <a:endParaRPr lang="ru-RU" altLang="ru-RU" sz="1200"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p:spPr>
        <p:txBody>
          <a:bodyPr/>
          <a:lstStyle/>
          <a:p>
            <a:r>
              <a:rPr lang="en-US" altLang="en-US" smtClean="0">
                <a:latin typeface="Arial" panose="020B0604020202020204" pitchFamily="34" charset="0"/>
              </a:rPr>
              <a:t>This picture shows you the cover of a PhD thesis by Ntombyzikhona Ndlovu who got a Russian Name “Zina”, and her JINR Supervisor from FLNP Dr. Frontasyeva.</a:t>
            </a:r>
          </a:p>
          <a:p>
            <a:endParaRPr lang="en-US" altLang="en-US" smtClean="0">
              <a:latin typeface="Arial" panose="020B0604020202020204" pitchFamily="34" charset="0"/>
            </a:endParaRPr>
          </a:p>
        </p:txBody>
      </p:sp>
      <p:sp>
        <p:nvSpPr>
          <p:cNvPr id="264196" name="Slide Number Placeholder 3"/>
          <p:cNvSpPr>
            <a:spLocks noGrp="1"/>
          </p:cNvSpPr>
          <p:nvPr>
            <p:ph type="sldNum" sz="quarter" idx="5"/>
          </p:nvPr>
        </p:nvSpPr>
        <p:spPr>
          <a:noFill/>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566C4A98-5864-4FAB-9EDB-E6E95E0A348D}" type="slidenum">
              <a:rPr lang="ru-RU" altLang="en-US" sz="1200" smtClean="0">
                <a:solidFill>
                  <a:srgbClr val="000000"/>
                </a:solidFill>
              </a:rPr>
              <a:pPr/>
              <a:t>64</a:t>
            </a:fld>
            <a:endParaRPr lang="ru-RU" altLang="en-US" sz="120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193540" name="Slide Number Placeholder 3"/>
          <p:cNvSpPr>
            <a:spLocks noGrp="1"/>
          </p:cNvSpPr>
          <p:nvPr>
            <p:ph type="sldNum" sz="quarter" idx="5"/>
          </p:nvPr>
        </p:nvSpPr>
        <p:spPr>
          <a:noFill/>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3B3CFF08-121B-442E-B40B-04A95E3AF215}" type="slidenum">
              <a:rPr lang="en-US" altLang="en-US" sz="1200" smtClean="0">
                <a:solidFill>
                  <a:schemeClr val="tx1"/>
                </a:solidFill>
              </a:rPr>
              <a:pPr/>
              <a:t>8</a:t>
            </a:fld>
            <a:endParaRPr lang="en-US" altLang="en-US" sz="1200" smtClean="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p:spPr>
        <p:txBody>
          <a:bodyPr/>
          <a:lstStyle/>
          <a:p>
            <a:r>
              <a:rPr lang="en-US" altLang="en-US" sz="1400" smtClean="0">
                <a:latin typeface="Arial" panose="020B0604020202020204" pitchFamily="34" charset="0"/>
              </a:rPr>
              <a:t>The Earth has existed for more than four billion years and has sustained life for three billion. Human beings have existed for just 200,000 years, yet our impact on the planet is so great that scientists around the world are calling for our period in the Earth’s history to be named ‘the Anthropocene‘ – the age of humans. The changes we are now making have exacted a heavy toll on the natural world around us, and now threaten the planet’s ability to provide for us all.</a:t>
            </a:r>
          </a:p>
          <a:p>
            <a:endParaRPr lang="en-US" altLang="en-US" sz="1400" smtClean="0">
              <a:latin typeface="Arial" panose="020B0604020202020204" pitchFamily="34" charset="0"/>
            </a:endParaRPr>
          </a:p>
        </p:txBody>
      </p:sp>
      <p:sp>
        <p:nvSpPr>
          <p:cNvPr id="203780" name="Slide Number Placeholder 3"/>
          <p:cNvSpPr>
            <a:spLocks noGrp="1"/>
          </p:cNvSpPr>
          <p:nvPr>
            <p:ph type="sldNum" sz="quarter" idx="5"/>
          </p:nvPr>
        </p:nvSpPr>
        <p:spPr>
          <a:noFill/>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D5FDB69D-D26A-4D4E-95F3-EFAD6FDD5761}" type="slidenum">
              <a:rPr lang="en-US" altLang="en-US" sz="1200" smtClean="0">
                <a:solidFill>
                  <a:srgbClr val="000000"/>
                </a:solidFill>
              </a:rPr>
              <a:pPr/>
              <a:t>17</a:t>
            </a:fld>
            <a:endParaRPr lang="en-US" altLang="en-US" sz="1200"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0DDCED34-A3C7-4381-94C3-AF83BECE8D85}" type="slidenum">
              <a:rPr lang="en-US" altLang="ru-RU" sz="1200" smtClean="0">
                <a:solidFill>
                  <a:schemeClr val="tx1"/>
                </a:solidFill>
              </a:rPr>
              <a:pPr/>
              <a:t>22</a:t>
            </a:fld>
            <a:endParaRPr lang="en-US" altLang="ru-RU" sz="1200" smtClean="0">
              <a:solidFill>
                <a:schemeClr val="tx1"/>
              </a:solidFill>
            </a:endParaRPr>
          </a:p>
        </p:txBody>
      </p:sp>
      <p:sp>
        <p:nvSpPr>
          <p:cNvPr id="209923" name="Rectangle 2"/>
          <p:cNvSpPr>
            <a:spLocks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r>
              <a:rPr lang="en-US" altLang="ru-RU" smtClean="0">
                <a:latin typeface="Arial" panose="020B0604020202020204" pitchFamily="34" charset="0"/>
              </a:rPr>
              <a:t>REGATA installation for irradiation of samples is allocated at the ground floor of the pulsed fast reactor IBR-2.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algn="r" eaLnBrk="1" hangingPunct="1"/>
            <a:fld id="{95CEA43E-77FA-443C-9088-628510F35B84}" type="slidenum">
              <a:rPr lang="en-US" altLang="ru-RU" sz="1200">
                <a:solidFill>
                  <a:srgbClr val="000000"/>
                </a:solidFill>
              </a:rPr>
              <a:pPr algn="r" eaLnBrk="1" hangingPunct="1"/>
              <a:t>23</a:t>
            </a:fld>
            <a:endParaRPr lang="en-US" altLang="ru-RU" sz="1200">
              <a:solidFill>
                <a:srgbClr val="000000"/>
              </a:solidFill>
            </a:endParaRPr>
          </a:p>
        </p:txBody>
      </p:sp>
      <p:sp>
        <p:nvSpPr>
          <p:cNvPr id="211971" name="Rectangle 2"/>
          <p:cNvSpPr>
            <a:spLocks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r>
              <a:rPr lang="en-US" altLang="ru-RU" smtClean="0">
                <a:latin typeface="Arial" panose="020B0604020202020204" pitchFamily="34" charset="0"/>
              </a:rPr>
              <a:t>Pay attention to the low temperature in irradiation channels! Very convenient for studying biological objects!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Образ слайда 1"/>
          <p:cNvSpPr>
            <a:spLocks noGrp="1" noRot="1" noChangeAspect="1" noTextEdit="1"/>
          </p:cNvSpPr>
          <p:nvPr>
            <p:ph type="sldImg"/>
          </p:nvPr>
        </p:nvSpPr>
        <p:spPr>
          <a:ln/>
        </p:spPr>
      </p:sp>
      <p:sp>
        <p:nvSpPr>
          <p:cNvPr id="21606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anose="020B0604020202020204" pitchFamily="34" charset="0"/>
            </a:endParaRPr>
          </a:p>
        </p:txBody>
      </p:sp>
      <p:sp>
        <p:nvSpPr>
          <p:cNvPr id="21606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7E8E77-1143-4DBC-8410-07C28B0F7DBD}" type="slidenum">
              <a:rPr lang="ru-RU" altLang="ru-RU" smtClean="0">
                <a:solidFill>
                  <a:srgbClr val="000000"/>
                </a:solidFill>
                <a:latin typeface="Calibri" panose="020F0502020204030204" pitchFamily="34" charset="0"/>
              </a:rPr>
              <a:pPr>
                <a:spcBef>
                  <a:spcPct val="0"/>
                </a:spcBef>
              </a:pPr>
              <a:t>26</a:t>
            </a:fld>
            <a:endParaRPr lang="ru-RU" altLang="ru-RU" smtClean="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Образ слайда 1"/>
          <p:cNvSpPr>
            <a:spLocks noGrp="1" noRot="1" noChangeAspect="1" noTextEdit="1"/>
          </p:cNvSpPr>
          <p:nvPr>
            <p:ph type="sldImg"/>
          </p:nvPr>
        </p:nvSpPr>
        <p:spPr>
          <a:ln/>
        </p:spPr>
      </p:sp>
      <p:sp>
        <p:nvSpPr>
          <p:cNvPr id="21811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smtClean="0">
                <a:latin typeface="Arial" panose="020B0604020202020204" pitchFamily="34" charset="0"/>
              </a:rPr>
              <a:t>As a result of experience, modernization of software package for NAA is permanently going on to enhance the quality of analysis and convenience of work of the personal. In 2-3 months we expect that the 4</a:t>
            </a:r>
            <a:r>
              <a:rPr lang="en-US" altLang="ru-RU" baseline="30000" smtClean="0">
                <a:latin typeface="Arial" panose="020B0604020202020204" pitchFamily="34" charset="0"/>
              </a:rPr>
              <a:t>th</a:t>
            </a:r>
            <a:r>
              <a:rPr lang="en-US" altLang="ru-RU" smtClean="0">
                <a:latin typeface="Arial" panose="020B0604020202020204" pitchFamily="34" charset="0"/>
              </a:rPr>
              <a:t> sample changer will be put into operation.  Three new spectrometers with 100% efficiency is purchased ans is on the way to the Lab. The total number of spectrometer is 6 (no place to put more!). Sergey Pavlov undertook tremendous efforts to find material for transport containers  with high radiation resistivity  and low activity after irradiation. </a:t>
            </a:r>
            <a:endParaRPr lang="ru-RU" altLang="ru-RU" smtClean="0">
              <a:latin typeface="Arial" panose="020B0604020202020204" pitchFamily="34" charset="0"/>
            </a:endParaRPr>
          </a:p>
        </p:txBody>
      </p:sp>
      <p:sp>
        <p:nvSpPr>
          <p:cNvPr id="21811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80B84DE7-32D8-4C8A-94A2-3F982B998F75}" type="slidenum">
              <a:rPr lang="ru-RU" altLang="en-US" sz="1200" smtClean="0">
                <a:solidFill>
                  <a:schemeClr val="tx1"/>
                </a:solidFill>
                <a:latin typeface="Calibri" panose="020F0502020204030204" pitchFamily="34" charset="0"/>
              </a:rPr>
              <a:pPr/>
              <a:t>27</a:t>
            </a:fld>
            <a:endParaRPr lang="ru-RU" altLang="en-US" sz="1200" smtClean="0">
              <a:solidFill>
                <a:schemeClr val="tx1"/>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Образ слайда 1"/>
          <p:cNvSpPr>
            <a:spLocks noGrp="1" noRot="1" noChangeAspect="1" noTextEdit="1"/>
          </p:cNvSpPr>
          <p:nvPr>
            <p:ph type="sldImg"/>
          </p:nvPr>
        </p:nvSpPr>
        <p:spPr>
          <a:ln/>
        </p:spPr>
      </p:sp>
      <p:sp>
        <p:nvSpPr>
          <p:cNvPr id="22425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rPr>
              <a:t>Из этого слайда видно, в каких разнообразных направлениях идут исследования в векторе в области наук о жизни.  В каждом из направления получены очень интересные результаты. За неимением времени я приведу лишь 3 примера:</a:t>
            </a:r>
          </a:p>
        </p:txBody>
      </p:sp>
      <p:sp>
        <p:nvSpPr>
          <p:cNvPr id="22426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3D927C-5E06-4B86-A8D8-CA9EC1FFE3A5}" type="slidenum">
              <a:rPr lang="ru-RU" altLang="ru-RU" smtClean="0">
                <a:solidFill>
                  <a:srgbClr val="000000"/>
                </a:solidFill>
              </a:rPr>
              <a:pPr>
                <a:spcBef>
                  <a:spcPct val="0"/>
                </a:spcBef>
              </a:pPr>
              <a:t>32</a:t>
            </a:fld>
            <a:endParaRPr lang="ru-RU" altLang="ru-RU"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Образ слайда 1"/>
          <p:cNvSpPr>
            <a:spLocks noGrp="1" noRot="1" noChangeAspect="1" noTextEdit="1"/>
          </p:cNvSpPr>
          <p:nvPr>
            <p:ph type="sldImg"/>
          </p:nvPr>
        </p:nvSpPr>
        <p:spPr>
          <a:ln/>
        </p:spPr>
      </p:sp>
      <p:sp>
        <p:nvSpPr>
          <p:cNvPr id="226307" name="Заметки 2"/>
          <p:cNvSpPr>
            <a:spLocks noGrp="1"/>
          </p:cNvSpPr>
          <p:nvPr>
            <p:ph type="body" idx="1"/>
          </p:nvPr>
        </p:nvSpPr>
        <p:spPr>
          <a:noFill/>
        </p:spPr>
        <p:txBody>
          <a:bodyPr/>
          <a:lstStyle/>
          <a:p>
            <a:r>
              <a:rPr lang="en-US" altLang="ru-RU" smtClean="0">
                <a:latin typeface="Arial" panose="020B0604020202020204" pitchFamily="34" charset="0"/>
              </a:rPr>
              <a:t>in 1987, the international cooperative programme on effects of air pollution on crops (icp crops) was established as a subsidiary body of the Working Group on effects of the</a:t>
            </a:r>
          </a:p>
          <a:p>
            <a:r>
              <a:rPr lang="en-US" altLang="ru-RU" smtClean="0">
                <a:latin typeface="Arial" panose="020B0604020202020204" pitchFamily="34" charset="0"/>
              </a:rPr>
              <a:t>Unece convention on long-range transboundary air pollution (ltrap), established in 1979. </a:t>
            </a:r>
            <a:endParaRPr lang="ru-RU" altLang="ru-RU" smtClean="0">
              <a:latin typeface="Arial" panose="020B0604020202020204" pitchFamily="34" charset="0"/>
            </a:endParaRPr>
          </a:p>
        </p:txBody>
      </p:sp>
      <p:sp>
        <p:nvSpPr>
          <p:cNvPr id="226308" name="Номер слайда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8AF37C-8747-4FED-8149-73F2F0C2DB1F}" type="slidenum">
              <a:rPr lang="ru-RU" altLang="en-US" smtClean="0">
                <a:solidFill>
                  <a:srgbClr val="000000"/>
                </a:solidFill>
              </a:rPr>
              <a:pPr>
                <a:spcBef>
                  <a:spcPct val="0"/>
                </a:spcBef>
              </a:pPr>
              <a:t>33</a:t>
            </a:fld>
            <a:endParaRPr lang="ru-RU" alt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algn="ctr" eaLnBrk="1" hangingPunct="1">
                <a:defRPr/>
              </a:pPr>
              <a:endParaRPr lang="en-US" altLang="ru-RU" sz="2400" smtClean="0">
                <a:solidFill>
                  <a:schemeClr val="tx1"/>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grpSp>
      </p:grpSp>
      <p:sp>
        <p:nvSpPr>
          <p:cNvPr id="4814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noProof="0" smtClean="0"/>
              <a:t>Образец заголовка</a:t>
            </a:r>
          </a:p>
        </p:txBody>
      </p:sp>
      <p:sp>
        <p:nvSpPr>
          <p:cNvPr id="4814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noProof="0" smtClean="0"/>
              <a:t>Образец подзаголовка</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ru-RU"/>
          </a:p>
        </p:txBody>
      </p:sp>
      <p:sp>
        <p:nvSpPr>
          <p:cNvPr id="19" name="Rectangle 17"/>
          <p:cNvSpPr>
            <a:spLocks noGrp="1" noChangeArrowheads="1"/>
          </p:cNvSpPr>
          <p:nvPr>
            <p:ph type="ftr" sz="quarter" idx="11"/>
          </p:nvPr>
        </p:nvSpPr>
        <p:spPr/>
        <p:txBody>
          <a:bodyPr/>
          <a:lstStyle>
            <a:lvl1pPr>
              <a:defRPr/>
            </a:lvl1pPr>
          </a:lstStyle>
          <a:p>
            <a:pPr>
              <a:defRPr/>
            </a:pPr>
            <a:endParaRPr lang="ru-RU"/>
          </a:p>
        </p:txBody>
      </p:sp>
      <p:sp>
        <p:nvSpPr>
          <p:cNvPr id="20" name="Rectangle 18"/>
          <p:cNvSpPr>
            <a:spLocks noGrp="1" noChangeArrowheads="1"/>
          </p:cNvSpPr>
          <p:nvPr>
            <p:ph type="sldNum" sz="quarter" idx="12"/>
          </p:nvPr>
        </p:nvSpPr>
        <p:spPr/>
        <p:txBody>
          <a:bodyPr/>
          <a:lstStyle>
            <a:lvl1pPr>
              <a:defRPr/>
            </a:lvl1pPr>
          </a:lstStyle>
          <a:p>
            <a:pPr>
              <a:defRPr/>
            </a:pPr>
            <a:fld id="{461F20D3-9831-4246-9BA7-69F288C5B5FC}" type="slidenum">
              <a:rPr lang="ru-RU" altLang="en-US"/>
              <a:pPr>
                <a:defRPr/>
              </a:pPr>
              <a:t>‹#›</a:t>
            </a:fld>
            <a:endParaRPr lang="ru-RU" altLang="en-US"/>
          </a:p>
        </p:txBody>
      </p:sp>
    </p:spTree>
    <p:extLst>
      <p:ext uri="{BB962C8B-B14F-4D97-AF65-F5344CB8AC3E}">
        <p14:creationId xmlns:p14="http://schemas.microsoft.com/office/powerpoint/2010/main" val="55109956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p:txBody>
          <a:bodyPr/>
          <a:lstStyle>
            <a:lvl1pPr>
              <a:defRPr/>
            </a:lvl1pPr>
          </a:lstStyle>
          <a:p>
            <a:pPr>
              <a:defRPr/>
            </a:pPr>
            <a:endParaRPr lang="ru-RU"/>
          </a:p>
        </p:txBody>
      </p:sp>
      <p:sp>
        <p:nvSpPr>
          <p:cNvPr id="5" name="Rectangle 3"/>
          <p:cNvSpPr>
            <a:spLocks noGrp="1" noChangeArrowheads="1"/>
          </p:cNvSpPr>
          <p:nvPr>
            <p:ph type="sldNum" sz="quarter" idx="11"/>
          </p:nvPr>
        </p:nvSpPr>
        <p:spPr/>
        <p:txBody>
          <a:bodyPr/>
          <a:lstStyle>
            <a:lvl1pPr>
              <a:defRPr/>
            </a:lvl1pPr>
          </a:lstStyle>
          <a:p>
            <a:pPr>
              <a:defRPr/>
            </a:pPr>
            <a:fld id="{2284E663-DDDD-46A3-B747-BB1A9CEF04D4}" type="slidenum">
              <a:rPr lang="ru-RU" altLang="en-US"/>
              <a:pPr>
                <a:defRPr/>
              </a:pPr>
              <a:t>‹#›</a:t>
            </a:fld>
            <a:endParaRPr lang="ru-RU" altLang="en-US"/>
          </a:p>
        </p:txBody>
      </p:sp>
      <p:sp>
        <p:nvSpPr>
          <p:cNvPr id="6"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1651883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725B03F-D14B-42F0-8C11-6569FDE4387E}"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8BA3DDF5-5624-4F3D-8360-10BB0A226E5D}" type="slidenum">
              <a:rPr lang="en-US"/>
              <a:pPr>
                <a:defRPr/>
              </a:pPr>
              <a:t>‹#›</a:t>
            </a:fld>
            <a:endParaRPr lang="en-US"/>
          </a:p>
        </p:txBody>
      </p:sp>
    </p:spTree>
    <p:extLst>
      <p:ext uri="{BB962C8B-B14F-4D97-AF65-F5344CB8AC3E}">
        <p14:creationId xmlns:p14="http://schemas.microsoft.com/office/powerpoint/2010/main" val="13484206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Vertical Title 1"/>
          <p:cNvSpPr>
            <a:spLocks noGrp="1"/>
          </p:cNvSpPr>
          <p:nvPr>
            <p:ph type="title" orient="vert"/>
          </p:nvPr>
        </p:nvSpPr>
        <p:spPr>
          <a:xfrm>
            <a:off x="6971110" y="627409"/>
            <a:ext cx="165570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1911" y="627409"/>
            <a:ext cx="4857751"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1C6A9546-92FF-4CF2-98FA-7940B1D0EFE6}"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6FA0565D-7BC2-4A42-B10B-98D28DDA417D}" type="slidenum">
              <a:rPr lang="en-US"/>
              <a:pPr>
                <a:defRPr/>
              </a:pPr>
              <a:t>‹#›</a:t>
            </a:fld>
            <a:endParaRPr lang="en-US"/>
          </a:p>
        </p:txBody>
      </p:sp>
    </p:spTree>
    <p:extLst>
      <p:ext uri="{BB962C8B-B14F-4D97-AF65-F5344CB8AC3E}">
        <p14:creationId xmlns:p14="http://schemas.microsoft.com/office/powerpoint/2010/main" val="31209096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35"/>
          <p:cNvSpPr>
            <a:spLocks/>
          </p:cNvSpPr>
          <p:nvPr/>
        </p:nvSpPr>
        <p:spPr bwMode="auto">
          <a:xfrm>
            <a:off x="0" y="4324350"/>
            <a:ext cx="1308100"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ctrTitle"/>
          </p:nvPr>
        </p:nvSpPr>
        <p:spPr>
          <a:xfrm>
            <a:off x="1941912" y="2514601"/>
            <a:ext cx="6686549" cy="2262781"/>
          </a:xfrm>
        </p:spPr>
        <p:txBody>
          <a:bodyPr anchor="b"/>
          <a:lstStyle>
            <a:lvl1pPr>
              <a:defRPr sz="5400" b="1">
                <a:effectLst>
                  <a:outerShdw blurRad="38100" dist="38100" dir="2700000" algn="tl">
                    <a:srgbClr val="000000">
                      <a:alpha val="43137"/>
                    </a:srgbClr>
                  </a:outerShdw>
                </a:effectLst>
              </a:defRPr>
            </a:lvl1pPr>
          </a:lstStyle>
          <a:p>
            <a:r>
              <a:rPr lang="ru-RU" dirty="0" smtClean="0"/>
              <a:t>Образец заголовка</a:t>
            </a:r>
            <a:endParaRPr lang="en-US" dirty="0"/>
          </a:p>
        </p:txBody>
      </p:sp>
      <p:sp>
        <p:nvSpPr>
          <p:cNvPr id="3" name="Subtitle 2"/>
          <p:cNvSpPr>
            <a:spLocks noGrp="1"/>
          </p:cNvSpPr>
          <p:nvPr>
            <p:ph type="subTitle" idx="1"/>
          </p:nvPr>
        </p:nvSpPr>
        <p:spPr>
          <a:xfrm>
            <a:off x="1941912" y="4777383"/>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76E51072-3281-4EDA-B8C2-CADD86D46DF1}"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4529138"/>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40FB7621-6153-4F5F-A529-615F69F58BBB}" type="slidenum">
              <a:rPr lang="en-US"/>
              <a:pPr>
                <a:defRPr/>
              </a:pPr>
              <a:t>‹#›</a:t>
            </a:fld>
            <a:endParaRPr lang="en-US"/>
          </a:p>
        </p:txBody>
      </p:sp>
    </p:spTree>
    <p:extLst>
      <p:ext uri="{BB962C8B-B14F-4D97-AF65-F5344CB8AC3E}">
        <p14:creationId xmlns:p14="http://schemas.microsoft.com/office/powerpoint/2010/main" val="172495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4696" y="624110"/>
            <a:ext cx="6683765"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1911" y="2133600"/>
            <a:ext cx="6686551"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BDD2A6EC-042C-436D-B224-A9AAA7DD84DF}"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5956C04-2285-40FC-BC69-6D968C8B4FE8}" type="slidenum">
              <a:rPr lang="en-US"/>
              <a:pPr>
                <a:defRPr/>
              </a:pPr>
              <a:t>‹#›</a:t>
            </a:fld>
            <a:endParaRPr lang="en-US"/>
          </a:p>
        </p:txBody>
      </p:sp>
    </p:spTree>
    <p:extLst>
      <p:ext uri="{BB962C8B-B14F-4D97-AF65-F5344CB8AC3E}">
        <p14:creationId xmlns:p14="http://schemas.microsoft.com/office/powerpoint/2010/main" val="17314554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2058750"/>
            <a:ext cx="668654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EF8792DD-C158-4AC5-AFFB-A31C68D41EB4}"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2E8E322-B01D-4B07-AC7D-B656CF2190DE}" type="slidenum">
              <a:rPr lang="en-US"/>
              <a:pPr>
                <a:defRPr/>
              </a:pPr>
              <a:t>‹#›</a:t>
            </a:fld>
            <a:endParaRPr lang="en-US"/>
          </a:p>
        </p:txBody>
      </p:sp>
    </p:spTree>
    <p:extLst>
      <p:ext uri="{BB962C8B-B14F-4D97-AF65-F5344CB8AC3E}">
        <p14:creationId xmlns:p14="http://schemas.microsoft.com/office/powerpoint/2010/main" val="10291807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1911" y="2133600"/>
            <a:ext cx="3235399"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93062" y="2126222"/>
            <a:ext cx="3235399"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6EEC2D13-52D1-4FA9-9FD7-D5A0893FDB9E}"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9"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A4B11EF-6B5D-41BE-862D-421EB8E5876E}" type="slidenum">
              <a:rPr lang="en-US"/>
              <a:pPr>
                <a:defRPr/>
              </a:pPr>
              <a:t>‹#›</a:t>
            </a:fld>
            <a:endParaRPr lang="en-US"/>
          </a:p>
        </p:txBody>
      </p:sp>
    </p:spTree>
    <p:extLst>
      <p:ext uri="{BB962C8B-B14F-4D97-AF65-F5344CB8AC3E}">
        <p14:creationId xmlns:p14="http://schemas.microsoft.com/office/powerpoint/2010/main" val="26237597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35"/>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1911" y="2548966"/>
            <a:ext cx="3257169" cy="33540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29973"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75218" y="2545739"/>
            <a:ext cx="3254006" cy="33540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0D94EFB-44C2-431B-8376-8788BA846B46}" type="datetime1">
              <a:rPr lang="en-US"/>
              <a:pPr>
                <a:defRPr/>
              </a:pPr>
              <a:t>11/19/2018</a:t>
            </a:fld>
            <a:endParaRPr lang="en-US" dirty="0"/>
          </a:p>
        </p:txBody>
      </p:sp>
      <p:sp>
        <p:nvSpPr>
          <p:cNvPr id="9"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1"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A57C6D08-FB5A-4936-A9CA-D36069D9651D}" type="slidenum">
              <a:rPr lang="en-US"/>
              <a:pPr>
                <a:defRPr/>
              </a:pPr>
              <a:t>‹#›</a:t>
            </a:fld>
            <a:endParaRPr lang="en-US"/>
          </a:p>
        </p:txBody>
      </p:sp>
    </p:spTree>
    <p:extLst>
      <p:ext uri="{BB962C8B-B14F-4D97-AF65-F5344CB8AC3E}">
        <p14:creationId xmlns:p14="http://schemas.microsoft.com/office/powerpoint/2010/main" val="9143578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AE89693-73FD-47A0-AC42-697F40C7EF51}" type="datetime1">
              <a:rPr lang="en-US"/>
              <a:pPr>
                <a:defRPr/>
              </a:pPr>
              <a:t>11/19/2018</a:t>
            </a:fld>
            <a:endParaRPr lang="en-US" dirty="0"/>
          </a:p>
        </p:txBody>
      </p:sp>
      <p:sp>
        <p:nvSpPr>
          <p:cNvPr id="5"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6"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C6F90770-3FEC-4995-80F9-9BB269F58CA1}" type="slidenum">
              <a:rPr lang="en-US"/>
              <a:pPr>
                <a:defRPr/>
              </a:pPr>
              <a:t>‹#›</a:t>
            </a:fld>
            <a:endParaRPr lang="en-US"/>
          </a:p>
        </p:txBody>
      </p:sp>
    </p:spTree>
    <p:extLst>
      <p:ext uri="{BB962C8B-B14F-4D97-AF65-F5344CB8AC3E}">
        <p14:creationId xmlns:p14="http://schemas.microsoft.com/office/powerpoint/2010/main" val="29731191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5BBFE24D-28B6-48F8-B972-07869374B276}" type="datetime1">
              <a:rPr lang="en-US"/>
              <a:pPr>
                <a:defRPr/>
              </a:pPr>
              <a:t>11/19/2018</a:t>
            </a:fld>
            <a:endParaRPr lang="en-US" dirty="0"/>
          </a:p>
        </p:txBody>
      </p:sp>
      <p:sp>
        <p:nvSpPr>
          <p:cNvPr id="4"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5"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0BD0388D-ED11-4C4F-A5B0-D1B20FA3992D}" type="slidenum">
              <a:rPr lang="en-US"/>
              <a:pPr>
                <a:defRPr/>
              </a:pPr>
              <a:t>‹#›</a:t>
            </a:fld>
            <a:endParaRPr lang="en-US"/>
          </a:p>
        </p:txBody>
      </p:sp>
    </p:spTree>
    <p:extLst>
      <p:ext uri="{BB962C8B-B14F-4D97-AF65-F5344CB8AC3E}">
        <p14:creationId xmlns:p14="http://schemas.microsoft.com/office/powerpoint/2010/main" val="26471726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446088"/>
            <a:ext cx="2628899" cy="976312"/>
          </a:xfrm>
        </p:spPr>
        <p:txBody>
          <a:bodyPr anchor="b"/>
          <a:lstStyle>
            <a:lvl1pPr algn="l">
              <a:defRPr sz="2000" b="1"/>
            </a:lvl1pPr>
          </a:lstStyle>
          <a:p>
            <a:r>
              <a:rPr lang="ru-RU" dirty="0" smtClean="0"/>
              <a:t>Образец заголовка</a:t>
            </a:r>
            <a:endParaRPr lang="en-US" dirty="0"/>
          </a:p>
        </p:txBody>
      </p:sp>
      <p:sp>
        <p:nvSpPr>
          <p:cNvPr id="3" name="Content Placeholder 2"/>
          <p:cNvSpPr>
            <a:spLocks noGrp="1"/>
          </p:cNvSpPr>
          <p:nvPr>
            <p:ph idx="1"/>
          </p:nvPr>
        </p:nvSpPr>
        <p:spPr>
          <a:xfrm>
            <a:off x="4742259" y="446092"/>
            <a:ext cx="3886200" cy="5414963"/>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1911"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EA30B54-E361-4A96-BB43-9792FB860410}"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85AD578E-CF27-4763-8A22-55E94F5ACD6B}" type="slidenum">
              <a:rPr lang="en-US"/>
              <a:pPr>
                <a:defRPr/>
              </a:pPr>
              <a:t>‹#›</a:t>
            </a:fld>
            <a:endParaRPr lang="en-US"/>
          </a:p>
        </p:txBody>
      </p:sp>
    </p:spTree>
    <p:extLst>
      <p:ext uri="{BB962C8B-B14F-4D97-AF65-F5344CB8AC3E}">
        <p14:creationId xmlns:p14="http://schemas.microsoft.com/office/powerpoint/2010/main" val="428195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p:txBody>
          <a:bodyPr/>
          <a:lstStyle>
            <a:lvl1pPr>
              <a:defRPr/>
            </a:lvl1pPr>
          </a:lstStyle>
          <a:p>
            <a:pPr>
              <a:defRPr/>
            </a:pPr>
            <a:endParaRPr lang="ru-RU"/>
          </a:p>
        </p:txBody>
      </p:sp>
      <p:sp>
        <p:nvSpPr>
          <p:cNvPr id="5" name="Rectangle 3"/>
          <p:cNvSpPr>
            <a:spLocks noGrp="1" noChangeArrowheads="1"/>
          </p:cNvSpPr>
          <p:nvPr>
            <p:ph type="sldNum" sz="quarter" idx="11"/>
          </p:nvPr>
        </p:nvSpPr>
        <p:spPr/>
        <p:txBody>
          <a:bodyPr/>
          <a:lstStyle>
            <a:lvl1pPr>
              <a:defRPr/>
            </a:lvl1pPr>
          </a:lstStyle>
          <a:p>
            <a:pPr>
              <a:defRPr/>
            </a:pPr>
            <a:fld id="{073229E3-CEF3-41F0-88E9-C431275170CB}" type="slidenum">
              <a:rPr lang="ru-RU" altLang="en-US"/>
              <a:pPr>
                <a:defRPr/>
              </a:pPr>
              <a:t>‹#›</a:t>
            </a:fld>
            <a:endParaRPr lang="ru-RU" altLang="en-US"/>
          </a:p>
        </p:txBody>
      </p:sp>
      <p:sp>
        <p:nvSpPr>
          <p:cNvPr id="6"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146357744"/>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4800600"/>
            <a:ext cx="6686551" cy="566738"/>
          </a:xfrm>
        </p:spPr>
        <p:txBody>
          <a:bodyPr anchor="b"/>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1911" y="634965"/>
            <a:ext cx="6686551" cy="3854970"/>
          </a:xfrm>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1911" y="5367338"/>
            <a:ext cx="6686551" cy="493712"/>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5B7B7A1-1862-45D1-B82D-3BC15BB77B54}"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BFD9E843-6444-44EB-959F-ECDC98BE5EAE}" type="slidenum">
              <a:rPr lang="en-US"/>
              <a:pPr>
                <a:defRPr/>
              </a:pPr>
              <a:t>‹#›</a:t>
            </a:fld>
            <a:endParaRPr lang="en-US"/>
          </a:p>
        </p:txBody>
      </p:sp>
    </p:spTree>
    <p:extLst>
      <p:ext uri="{BB962C8B-B14F-4D97-AF65-F5344CB8AC3E}">
        <p14:creationId xmlns:p14="http://schemas.microsoft.com/office/powerpoint/2010/main" val="17414578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609600"/>
            <a:ext cx="6686549" cy="3117040"/>
          </a:xfrm>
        </p:spPr>
        <p:txBody>
          <a:bodyPr anchor="ct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4354046"/>
            <a:ext cx="6686549" cy="1555864"/>
          </a:xfrm>
        </p:spPr>
        <p:txBody>
          <a:bodyPr anchor="ct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4ECB8F78-65E8-4AE0-9C5F-9517D827CBBD}"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AB9BF512-5544-46E6-B1E4-9A6B9133E6FD}" type="slidenum">
              <a:rPr lang="en-US"/>
              <a:pPr>
                <a:defRPr/>
              </a:pPr>
              <a:t>‹#›</a:t>
            </a:fld>
            <a:endParaRPr lang="en-US"/>
          </a:p>
        </p:txBody>
      </p:sp>
    </p:spTree>
    <p:extLst>
      <p:ext uri="{BB962C8B-B14F-4D97-AF65-F5344CB8AC3E}">
        <p14:creationId xmlns:p14="http://schemas.microsoft.com/office/powerpoint/2010/main" val="3140631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2" name="Title 1"/>
          <p:cNvSpPr>
            <a:spLocks noGrp="1"/>
          </p:cNvSpPr>
          <p:nvPr>
            <p:ph type="title"/>
          </p:nvPr>
        </p:nvSpPr>
        <p:spPr>
          <a:xfrm>
            <a:off x="2137464" y="609601"/>
            <a:ext cx="6295444" cy="2895600"/>
          </a:xfrm>
        </p:spPr>
        <p:txBody>
          <a:bodyPr anchor="ct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1911" y="4354046"/>
            <a:ext cx="6686549" cy="1555864"/>
          </a:xfrm>
        </p:spPr>
        <p:txBody>
          <a:bodyPr anchor="ct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56C66A6-9EE2-44A0-9E9D-EBA31BBDD7E1}" type="datetime1">
              <a:rPr lang="en-US"/>
              <a:pPr>
                <a:defRPr/>
              </a:pPr>
              <a:t>11/19/2018</a:t>
            </a:fld>
            <a:endParaRPr lang="en-US" dirty="0"/>
          </a:p>
        </p:txBody>
      </p:sp>
      <p:sp>
        <p:nvSpPr>
          <p:cNvPr id="9" name="Footer Placeholder 4"/>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0" name="Slide Number Placeholder 5"/>
          <p:cNvSpPr>
            <a:spLocks noGrp="1"/>
          </p:cNvSpPr>
          <p:nvPr>
            <p:ph type="sldNum" sz="quarter" idx="16"/>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522CE23-FE2C-462E-9D7C-7BEDADFA289B}" type="slidenum">
              <a:rPr lang="en-US"/>
              <a:pPr>
                <a:defRPr/>
              </a:pPr>
              <a:t>‹#›</a:t>
            </a:fld>
            <a:endParaRPr lang="en-US"/>
          </a:p>
        </p:txBody>
      </p:sp>
    </p:spTree>
    <p:extLst>
      <p:ext uri="{BB962C8B-B14F-4D97-AF65-F5344CB8AC3E}">
        <p14:creationId xmlns:p14="http://schemas.microsoft.com/office/powerpoint/2010/main" val="3062091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2438403"/>
            <a:ext cx="6686551" cy="2724845"/>
          </a:xfrm>
        </p:spPr>
        <p:txBody>
          <a:bodyPr anchor="b"/>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872DEB82-40FB-471A-AE97-29538E37C8F5}"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01CA3E5-D3D3-4361-BAA6-48D1752388D3}" type="slidenum">
              <a:rPr lang="en-US"/>
              <a:pPr>
                <a:defRPr/>
              </a:pPr>
              <a:t>‹#›</a:t>
            </a:fld>
            <a:endParaRPr lang="en-US"/>
          </a:p>
        </p:txBody>
      </p:sp>
    </p:spTree>
    <p:extLst>
      <p:ext uri="{BB962C8B-B14F-4D97-AF65-F5344CB8AC3E}">
        <p14:creationId xmlns:p14="http://schemas.microsoft.com/office/powerpoint/2010/main" val="37053437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12" name="Title 1"/>
          <p:cNvSpPr>
            <a:spLocks noGrp="1"/>
          </p:cNvSpPr>
          <p:nvPr>
            <p:ph type="title"/>
          </p:nvPr>
        </p:nvSpPr>
        <p:spPr>
          <a:xfrm>
            <a:off x="2137464" y="609601"/>
            <a:ext cx="6295444" cy="2895600"/>
          </a:xfrm>
        </p:spPr>
        <p:txBody>
          <a:bodyPr anchor="ct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A223873-58F6-4766-BEFD-4409C87AC036}" type="datetime1">
              <a:rPr lang="en-US"/>
              <a:pPr>
                <a:defRPr/>
              </a:pPr>
              <a:t>11/19/2018</a:t>
            </a:fld>
            <a:endParaRPr lang="en-US" dirty="0"/>
          </a:p>
        </p:txBody>
      </p:sp>
      <p:sp>
        <p:nvSpPr>
          <p:cNvPr id="9" name="Footer Placeholder 5"/>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0" name="Slide Number Placeholder 6"/>
          <p:cNvSpPr>
            <a:spLocks noGrp="1"/>
          </p:cNvSpPr>
          <p:nvPr>
            <p:ph type="sldNum" sz="quarter" idx="16"/>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78ABA64D-3664-4E41-B4F3-BBF6F0C78ADD}" type="slidenum">
              <a:rPr lang="en-US"/>
              <a:pPr>
                <a:defRPr/>
              </a:pPr>
              <a:t>‹#›</a:t>
            </a:fld>
            <a:endParaRPr lang="en-US"/>
          </a:p>
        </p:txBody>
      </p:sp>
    </p:spTree>
    <p:extLst>
      <p:ext uri="{BB962C8B-B14F-4D97-AF65-F5344CB8AC3E}">
        <p14:creationId xmlns:p14="http://schemas.microsoft.com/office/powerpoint/2010/main" val="10049964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627407"/>
            <a:ext cx="6686549" cy="2880020"/>
          </a:xfrm>
        </p:spPr>
        <p:txBody>
          <a:bodyPr anchor="ct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9EC22B46-1FAC-4FEA-A2C3-8946DBEA43CA}" type="datetime1">
              <a:rPr lang="en-US"/>
              <a:pPr>
                <a:defRPr/>
              </a:pPr>
              <a:t>11/19/2018</a:t>
            </a:fld>
            <a:endParaRPr lang="en-US" dirty="0"/>
          </a:p>
        </p:txBody>
      </p:sp>
      <p:sp>
        <p:nvSpPr>
          <p:cNvPr id="7" name="Footer Placeholder 5"/>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6"/>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AF8D199-9648-46E7-9BCB-A4E39EEEF535}" type="slidenum">
              <a:rPr lang="en-US"/>
              <a:pPr>
                <a:defRPr/>
              </a:pPr>
              <a:t>‹#›</a:t>
            </a:fld>
            <a:endParaRPr lang="en-US"/>
          </a:p>
        </p:txBody>
      </p:sp>
    </p:spTree>
    <p:extLst>
      <p:ext uri="{BB962C8B-B14F-4D97-AF65-F5344CB8AC3E}">
        <p14:creationId xmlns:p14="http://schemas.microsoft.com/office/powerpoint/2010/main" val="37399585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725B03F-D14B-42F0-8C11-6569FDE4387E}"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A0A58164-0769-493D-A00A-3A80A97710BA}" type="slidenum">
              <a:rPr lang="en-US"/>
              <a:pPr>
                <a:defRPr/>
              </a:pPr>
              <a:t>‹#›</a:t>
            </a:fld>
            <a:endParaRPr lang="en-US"/>
          </a:p>
        </p:txBody>
      </p:sp>
    </p:spTree>
    <p:extLst>
      <p:ext uri="{BB962C8B-B14F-4D97-AF65-F5344CB8AC3E}">
        <p14:creationId xmlns:p14="http://schemas.microsoft.com/office/powerpoint/2010/main" val="24379514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Vertical Title 1"/>
          <p:cNvSpPr>
            <a:spLocks noGrp="1"/>
          </p:cNvSpPr>
          <p:nvPr>
            <p:ph type="title" orient="vert"/>
          </p:nvPr>
        </p:nvSpPr>
        <p:spPr>
          <a:xfrm>
            <a:off x="6971110" y="627409"/>
            <a:ext cx="165570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1911" y="627409"/>
            <a:ext cx="4857751"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1C6A9546-92FF-4CF2-98FA-7940B1D0EFE6}"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59935BA5-0F92-402C-B36D-AC8294244F4E}" type="slidenum">
              <a:rPr lang="en-US"/>
              <a:pPr>
                <a:defRPr/>
              </a:pPr>
              <a:t>‹#›</a:t>
            </a:fld>
            <a:endParaRPr lang="en-US"/>
          </a:p>
        </p:txBody>
      </p:sp>
    </p:spTree>
    <p:extLst>
      <p:ext uri="{BB962C8B-B14F-4D97-AF65-F5344CB8AC3E}">
        <p14:creationId xmlns:p14="http://schemas.microsoft.com/office/powerpoint/2010/main" val="35922333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35"/>
          <p:cNvSpPr>
            <a:spLocks/>
          </p:cNvSpPr>
          <p:nvPr/>
        </p:nvSpPr>
        <p:spPr bwMode="auto">
          <a:xfrm>
            <a:off x="0" y="4324350"/>
            <a:ext cx="1308100"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ctrTitle"/>
          </p:nvPr>
        </p:nvSpPr>
        <p:spPr>
          <a:xfrm>
            <a:off x="1941912" y="2514601"/>
            <a:ext cx="6686549" cy="2262781"/>
          </a:xfrm>
        </p:spPr>
        <p:txBody>
          <a:bodyPr anchor="b"/>
          <a:lstStyle>
            <a:lvl1pPr>
              <a:defRPr sz="5400" b="1">
                <a:effectLst>
                  <a:outerShdw blurRad="38100" dist="38100" dir="2700000" algn="tl">
                    <a:srgbClr val="000000">
                      <a:alpha val="43137"/>
                    </a:srgbClr>
                  </a:outerShdw>
                </a:effectLst>
              </a:defRPr>
            </a:lvl1pPr>
          </a:lstStyle>
          <a:p>
            <a:r>
              <a:rPr lang="ru-RU" dirty="0" smtClean="0"/>
              <a:t>Образец заголовка</a:t>
            </a:r>
            <a:endParaRPr lang="en-US" dirty="0"/>
          </a:p>
        </p:txBody>
      </p:sp>
      <p:sp>
        <p:nvSpPr>
          <p:cNvPr id="3" name="Subtitle 2"/>
          <p:cNvSpPr>
            <a:spLocks noGrp="1"/>
          </p:cNvSpPr>
          <p:nvPr>
            <p:ph type="subTitle" idx="1"/>
          </p:nvPr>
        </p:nvSpPr>
        <p:spPr>
          <a:xfrm>
            <a:off x="1941912" y="4777383"/>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76E51072-3281-4EDA-B8C2-CADD86D46DF1}"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4529138"/>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CB34AE53-A660-47B6-8DFC-C5B7EC9BD124}" type="slidenum">
              <a:rPr lang="en-US"/>
              <a:pPr>
                <a:defRPr/>
              </a:pPr>
              <a:t>‹#›</a:t>
            </a:fld>
            <a:endParaRPr lang="en-US"/>
          </a:p>
        </p:txBody>
      </p:sp>
    </p:spTree>
    <p:extLst>
      <p:ext uri="{BB962C8B-B14F-4D97-AF65-F5344CB8AC3E}">
        <p14:creationId xmlns:p14="http://schemas.microsoft.com/office/powerpoint/2010/main" val="3224155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4696" y="624110"/>
            <a:ext cx="6683765"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1911" y="2133600"/>
            <a:ext cx="6686551"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BDD2A6EC-042C-436D-B224-A9AAA7DD84DF}"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53EC91FA-B90B-4DAA-94EB-45A3BA4AD786}" type="slidenum">
              <a:rPr lang="en-US"/>
              <a:pPr>
                <a:defRPr/>
              </a:pPr>
              <a:t>‹#›</a:t>
            </a:fld>
            <a:endParaRPr lang="en-US"/>
          </a:p>
        </p:txBody>
      </p:sp>
    </p:spTree>
    <p:extLst>
      <p:ext uri="{BB962C8B-B14F-4D97-AF65-F5344CB8AC3E}">
        <p14:creationId xmlns:p14="http://schemas.microsoft.com/office/powerpoint/2010/main" val="1262274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457200"/>
            <a:ext cx="8229600" cy="5410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16"/>
          <p:cNvSpPr>
            <a:spLocks noGrp="1" noChangeArrowheads="1"/>
          </p:cNvSpPr>
          <p:nvPr>
            <p:ph type="ftr" sz="quarter" idx="10"/>
          </p:nvPr>
        </p:nvSpPr>
        <p:spPr/>
        <p:txBody>
          <a:bodyPr/>
          <a:lstStyle>
            <a:lvl1pPr>
              <a:defRPr/>
            </a:lvl1pPr>
          </a:lstStyle>
          <a:p>
            <a:pPr>
              <a:defRPr/>
            </a:pPr>
            <a:endParaRPr lang="ru-RU"/>
          </a:p>
        </p:txBody>
      </p:sp>
      <p:sp>
        <p:nvSpPr>
          <p:cNvPr id="4" name="Rectangle 17"/>
          <p:cNvSpPr>
            <a:spLocks noGrp="1" noChangeArrowheads="1"/>
          </p:cNvSpPr>
          <p:nvPr>
            <p:ph type="sldNum" sz="quarter" idx="11"/>
          </p:nvPr>
        </p:nvSpPr>
        <p:spPr/>
        <p:txBody>
          <a:bodyPr/>
          <a:lstStyle>
            <a:lvl1pPr>
              <a:defRPr/>
            </a:lvl1pPr>
          </a:lstStyle>
          <a:p>
            <a:pPr>
              <a:defRPr/>
            </a:pPr>
            <a:fld id="{95F9008C-CE33-4615-B0CD-8E657F9B2C3C}" type="slidenum">
              <a:rPr lang="ru-RU" altLang="en-US"/>
              <a:pPr>
                <a:defRPr/>
              </a:pPr>
              <a:t>‹#›</a:t>
            </a:fld>
            <a:endParaRPr lang="ru-RU" altLang="en-US"/>
          </a:p>
        </p:txBody>
      </p:sp>
      <p:sp>
        <p:nvSpPr>
          <p:cNvPr id="5"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6257577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2058750"/>
            <a:ext cx="668654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EF8792DD-C158-4AC5-AFFB-A31C68D41EB4}"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6EFB78C0-13DA-40E2-8C05-E42A0C4C28A5}" type="slidenum">
              <a:rPr lang="en-US"/>
              <a:pPr>
                <a:defRPr/>
              </a:pPr>
              <a:t>‹#›</a:t>
            </a:fld>
            <a:endParaRPr lang="en-US"/>
          </a:p>
        </p:txBody>
      </p:sp>
    </p:spTree>
    <p:extLst>
      <p:ext uri="{BB962C8B-B14F-4D97-AF65-F5344CB8AC3E}">
        <p14:creationId xmlns:p14="http://schemas.microsoft.com/office/powerpoint/2010/main" val="22223966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1911" y="2133600"/>
            <a:ext cx="3235399"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93062" y="2126222"/>
            <a:ext cx="3235399"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6EEC2D13-52D1-4FA9-9FD7-D5A0893FDB9E}"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9"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4C0B94D7-35EC-4238-B008-9B79EDCEFAAA}" type="slidenum">
              <a:rPr lang="en-US"/>
              <a:pPr>
                <a:defRPr/>
              </a:pPr>
              <a:t>‹#›</a:t>
            </a:fld>
            <a:endParaRPr lang="en-US"/>
          </a:p>
        </p:txBody>
      </p:sp>
    </p:spTree>
    <p:extLst>
      <p:ext uri="{BB962C8B-B14F-4D97-AF65-F5344CB8AC3E}">
        <p14:creationId xmlns:p14="http://schemas.microsoft.com/office/powerpoint/2010/main" val="13651514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35"/>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1911" y="2548966"/>
            <a:ext cx="3257169" cy="33540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29973"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75218" y="2545739"/>
            <a:ext cx="3254006" cy="33540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0D94EFB-44C2-431B-8376-8788BA846B46}" type="datetime1">
              <a:rPr lang="en-US"/>
              <a:pPr>
                <a:defRPr/>
              </a:pPr>
              <a:t>11/19/2018</a:t>
            </a:fld>
            <a:endParaRPr lang="en-US" dirty="0"/>
          </a:p>
        </p:txBody>
      </p:sp>
      <p:sp>
        <p:nvSpPr>
          <p:cNvPr id="9"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1"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0C828C71-A469-455E-85C4-C30B708E6929}" type="slidenum">
              <a:rPr lang="en-US"/>
              <a:pPr>
                <a:defRPr/>
              </a:pPr>
              <a:t>‹#›</a:t>
            </a:fld>
            <a:endParaRPr lang="en-US"/>
          </a:p>
        </p:txBody>
      </p:sp>
    </p:spTree>
    <p:extLst>
      <p:ext uri="{BB962C8B-B14F-4D97-AF65-F5344CB8AC3E}">
        <p14:creationId xmlns:p14="http://schemas.microsoft.com/office/powerpoint/2010/main" val="1007781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AE89693-73FD-47A0-AC42-697F40C7EF51}" type="datetime1">
              <a:rPr lang="en-US"/>
              <a:pPr>
                <a:defRPr/>
              </a:pPr>
              <a:t>11/19/2018</a:t>
            </a:fld>
            <a:endParaRPr lang="en-US" dirty="0"/>
          </a:p>
        </p:txBody>
      </p:sp>
      <p:sp>
        <p:nvSpPr>
          <p:cNvPr id="5"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6"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D440061-458B-463E-92FF-CAB3B768B149}" type="slidenum">
              <a:rPr lang="en-US"/>
              <a:pPr>
                <a:defRPr/>
              </a:pPr>
              <a:t>‹#›</a:t>
            </a:fld>
            <a:endParaRPr lang="en-US"/>
          </a:p>
        </p:txBody>
      </p:sp>
    </p:spTree>
    <p:extLst>
      <p:ext uri="{BB962C8B-B14F-4D97-AF65-F5344CB8AC3E}">
        <p14:creationId xmlns:p14="http://schemas.microsoft.com/office/powerpoint/2010/main" val="8454368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5BBFE24D-28B6-48F8-B972-07869374B276}" type="datetime1">
              <a:rPr lang="en-US"/>
              <a:pPr>
                <a:defRPr/>
              </a:pPr>
              <a:t>11/19/2018</a:t>
            </a:fld>
            <a:endParaRPr lang="en-US" dirty="0"/>
          </a:p>
        </p:txBody>
      </p:sp>
      <p:sp>
        <p:nvSpPr>
          <p:cNvPr id="4"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5"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91853347-37D1-4253-AD77-187138153544}" type="slidenum">
              <a:rPr lang="en-US"/>
              <a:pPr>
                <a:defRPr/>
              </a:pPr>
              <a:t>‹#›</a:t>
            </a:fld>
            <a:endParaRPr lang="en-US"/>
          </a:p>
        </p:txBody>
      </p:sp>
    </p:spTree>
    <p:extLst>
      <p:ext uri="{BB962C8B-B14F-4D97-AF65-F5344CB8AC3E}">
        <p14:creationId xmlns:p14="http://schemas.microsoft.com/office/powerpoint/2010/main" val="14516548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446088"/>
            <a:ext cx="2628899" cy="976312"/>
          </a:xfrm>
        </p:spPr>
        <p:txBody>
          <a:bodyPr anchor="b"/>
          <a:lstStyle>
            <a:lvl1pPr algn="l">
              <a:defRPr sz="2000" b="1"/>
            </a:lvl1pPr>
          </a:lstStyle>
          <a:p>
            <a:r>
              <a:rPr lang="ru-RU" dirty="0" smtClean="0"/>
              <a:t>Образец заголовка</a:t>
            </a:r>
            <a:endParaRPr lang="en-US" dirty="0"/>
          </a:p>
        </p:txBody>
      </p:sp>
      <p:sp>
        <p:nvSpPr>
          <p:cNvPr id="3" name="Content Placeholder 2"/>
          <p:cNvSpPr>
            <a:spLocks noGrp="1"/>
          </p:cNvSpPr>
          <p:nvPr>
            <p:ph idx="1"/>
          </p:nvPr>
        </p:nvSpPr>
        <p:spPr>
          <a:xfrm>
            <a:off x="4742259" y="446092"/>
            <a:ext cx="3886200" cy="5414963"/>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1911"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EA30B54-E361-4A96-BB43-9792FB860410}"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DC5E8F4-6933-41BD-977C-E54C5BB664EA}" type="slidenum">
              <a:rPr lang="en-US"/>
              <a:pPr>
                <a:defRPr/>
              </a:pPr>
              <a:t>‹#›</a:t>
            </a:fld>
            <a:endParaRPr lang="en-US"/>
          </a:p>
        </p:txBody>
      </p:sp>
    </p:spTree>
    <p:extLst>
      <p:ext uri="{BB962C8B-B14F-4D97-AF65-F5344CB8AC3E}">
        <p14:creationId xmlns:p14="http://schemas.microsoft.com/office/powerpoint/2010/main" val="6137638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4800600"/>
            <a:ext cx="6686551" cy="566738"/>
          </a:xfrm>
        </p:spPr>
        <p:txBody>
          <a:bodyPr anchor="b"/>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1911" y="634965"/>
            <a:ext cx="6686551" cy="3854970"/>
          </a:xfrm>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1911" y="5367338"/>
            <a:ext cx="6686551" cy="493712"/>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5B7B7A1-1862-45D1-B82D-3BC15BB77B54}"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827BD91C-24CC-4E3D-8AAF-1E366DF2E160}" type="slidenum">
              <a:rPr lang="en-US"/>
              <a:pPr>
                <a:defRPr/>
              </a:pPr>
              <a:t>‹#›</a:t>
            </a:fld>
            <a:endParaRPr lang="en-US"/>
          </a:p>
        </p:txBody>
      </p:sp>
    </p:spTree>
    <p:extLst>
      <p:ext uri="{BB962C8B-B14F-4D97-AF65-F5344CB8AC3E}">
        <p14:creationId xmlns:p14="http://schemas.microsoft.com/office/powerpoint/2010/main" val="11302455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609600"/>
            <a:ext cx="6686549" cy="3117040"/>
          </a:xfrm>
        </p:spPr>
        <p:txBody>
          <a:bodyPr anchor="ct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4354046"/>
            <a:ext cx="6686549" cy="1555864"/>
          </a:xfrm>
        </p:spPr>
        <p:txBody>
          <a:bodyPr anchor="ct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4ECB8F78-65E8-4AE0-9C5F-9517D827CBBD}"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B8BE53BA-96F9-47D5-A100-A881E19C18B4}" type="slidenum">
              <a:rPr lang="en-US"/>
              <a:pPr>
                <a:defRPr/>
              </a:pPr>
              <a:t>‹#›</a:t>
            </a:fld>
            <a:endParaRPr lang="en-US"/>
          </a:p>
        </p:txBody>
      </p:sp>
    </p:spTree>
    <p:extLst>
      <p:ext uri="{BB962C8B-B14F-4D97-AF65-F5344CB8AC3E}">
        <p14:creationId xmlns:p14="http://schemas.microsoft.com/office/powerpoint/2010/main" val="1245448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2" name="Title 1"/>
          <p:cNvSpPr>
            <a:spLocks noGrp="1"/>
          </p:cNvSpPr>
          <p:nvPr>
            <p:ph type="title"/>
          </p:nvPr>
        </p:nvSpPr>
        <p:spPr>
          <a:xfrm>
            <a:off x="2137464" y="609601"/>
            <a:ext cx="6295444" cy="2895600"/>
          </a:xfrm>
        </p:spPr>
        <p:txBody>
          <a:bodyPr anchor="ct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1911" y="4354046"/>
            <a:ext cx="6686549" cy="1555864"/>
          </a:xfrm>
        </p:spPr>
        <p:txBody>
          <a:bodyPr anchor="ct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56C66A6-9EE2-44A0-9E9D-EBA31BBDD7E1}" type="datetime1">
              <a:rPr lang="en-US"/>
              <a:pPr>
                <a:defRPr/>
              </a:pPr>
              <a:t>11/19/2018</a:t>
            </a:fld>
            <a:endParaRPr lang="en-US" dirty="0"/>
          </a:p>
        </p:txBody>
      </p:sp>
      <p:sp>
        <p:nvSpPr>
          <p:cNvPr id="9" name="Footer Placeholder 4"/>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0" name="Slide Number Placeholder 5"/>
          <p:cNvSpPr>
            <a:spLocks noGrp="1"/>
          </p:cNvSpPr>
          <p:nvPr>
            <p:ph type="sldNum" sz="quarter" idx="16"/>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ECA86CEE-F499-4E34-AF0F-448F8766D8F7}" type="slidenum">
              <a:rPr lang="en-US"/>
              <a:pPr>
                <a:defRPr/>
              </a:pPr>
              <a:t>‹#›</a:t>
            </a:fld>
            <a:endParaRPr lang="en-US"/>
          </a:p>
        </p:txBody>
      </p:sp>
    </p:spTree>
    <p:extLst>
      <p:ext uri="{BB962C8B-B14F-4D97-AF65-F5344CB8AC3E}">
        <p14:creationId xmlns:p14="http://schemas.microsoft.com/office/powerpoint/2010/main" val="1921993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2438403"/>
            <a:ext cx="6686551" cy="2724845"/>
          </a:xfrm>
        </p:spPr>
        <p:txBody>
          <a:bodyPr anchor="b"/>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872DEB82-40FB-471A-AE97-29538E37C8F5}"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54C7D72-7723-496E-A7E9-1B18E5720084}" type="slidenum">
              <a:rPr lang="en-US"/>
              <a:pPr>
                <a:defRPr/>
              </a:pPr>
              <a:t>‹#›</a:t>
            </a:fld>
            <a:endParaRPr lang="en-US"/>
          </a:p>
        </p:txBody>
      </p:sp>
    </p:spTree>
    <p:extLst>
      <p:ext uri="{BB962C8B-B14F-4D97-AF65-F5344CB8AC3E}">
        <p14:creationId xmlns:p14="http://schemas.microsoft.com/office/powerpoint/2010/main" val="4166513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3886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4038600" cy="18669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000500"/>
            <a:ext cx="4038600" cy="18669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2"/>
          <p:cNvSpPr>
            <a:spLocks noGrp="1" noChangeArrowheads="1"/>
          </p:cNvSpPr>
          <p:nvPr>
            <p:ph type="ftr" sz="quarter" idx="10"/>
          </p:nvPr>
        </p:nvSpPr>
        <p:spPr/>
        <p:txBody>
          <a:bodyPr/>
          <a:lstStyle>
            <a:lvl1pPr>
              <a:defRPr/>
            </a:lvl1pPr>
          </a:lstStyle>
          <a:p>
            <a:pPr>
              <a:defRPr/>
            </a:pPr>
            <a:endParaRPr lang="ru-RU"/>
          </a:p>
        </p:txBody>
      </p:sp>
      <p:sp>
        <p:nvSpPr>
          <p:cNvPr id="7" name="Rectangle 3"/>
          <p:cNvSpPr>
            <a:spLocks noGrp="1" noChangeArrowheads="1"/>
          </p:cNvSpPr>
          <p:nvPr>
            <p:ph type="sldNum" sz="quarter" idx="11"/>
          </p:nvPr>
        </p:nvSpPr>
        <p:spPr/>
        <p:txBody>
          <a:bodyPr/>
          <a:lstStyle>
            <a:lvl1pPr>
              <a:defRPr/>
            </a:lvl1pPr>
          </a:lstStyle>
          <a:p>
            <a:pPr>
              <a:defRPr/>
            </a:pPr>
            <a:fld id="{AB9C6EF1-6E25-41A9-AE4B-F1DE1B4DC0B5}" type="slidenum">
              <a:rPr lang="ru-RU" altLang="en-US"/>
              <a:pPr>
                <a:defRPr/>
              </a:pPr>
              <a:t>‹#›</a:t>
            </a:fld>
            <a:endParaRPr lang="ru-RU" altLang="en-US"/>
          </a:p>
        </p:txBody>
      </p:sp>
      <p:sp>
        <p:nvSpPr>
          <p:cNvPr id="8"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9670809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12" name="Title 1"/>
          <p:cNvSpPr>
            <a:spLocks noGrp="1"/>
          </p:cNvSpPr>
          <p:nvPr>
            <p:ph type="title"/>
          </p:nvPr>
        </p:nvSpPr>
        <p:spPr>
          <a:xfrm>
            <a:off x="2137464" y="609601"/>
            <a:ext cx="6295444" cy="2895600"/>
          </a:xfrm>
        </p:spPr>
        <p:txBody>
          <a:bodyPr anchor="ct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A223873-58F6-4766-BEFD-4409C87AC036}" type="datetime1">
              <a:rPr lang="en-US"/>
              <a:pPr>
                <a:defRPr/>
              </a:pPr>
              <a:t>11/19/2018</a:t>
            </a:fld>
            <a:endParaRPr lang="en-US" dirty="0"/>
          </a:p>
        </p:txBody>
      </p:sp>
      <p:sp>
        <p:nvSpPr>
          <p:cNvPr id="9" name="Footer Placeholder 5"/>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0" name="Slide Number Placeholder 6"/>
          <p:cNvSpPr>
            <a:spLocks noGrp="1"/>
          </p:cNvSpPr>
          <p:nvPr>
            <p:ph type="sldNum" sz="quarter" idx="16"/>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C3B11D7C-0892-41F9-91A3-E19ACD8F7AA0}" type="slidenum">
              <a:rPr lang="en-US"/>
              <a:pPr>
                <a:defRPr/>
              </a:pPr>
              <a:t>‹#›</a:t>
            </a:fld>
            <a:endParaRPr lang="en-US"/>
          </a:p>
        </p:txBody>
      </p:sp>
    </p:spTree>
    <p:extLst>
      <p:ext uri="{BB962C8B-B14F-4D97-AF65-F5344CB8AC3E}">
        <p14:creationId xmlns:p14="http://schemas.microsoft.com/office/powerpoint/2010/main" val="17918719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627407"/>
            <a:ext cx="6686549" cy="2880020"/>
          </a:xfrm>
        </p:spPr>
        <p:txBody>
          <a:bodyPr anchor="ct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9EC22B46-1FAC-4FEA-A2C3-8946DBEA43CA}" type="datetime1">
              <a:rPr lang="en-US"/>
              <a:pPr>
                <a:defRPr/>
              </a:pPr>
              <a:t>11/19/2018</a:t>
            </a:fld>
            <a:endParaRPr lang="en-US" dirty="0"/>
          </a:p>
        </p:txBody>
      </p:sp>
      <p:sp>
        <p:nvSpPr>
          <p:cNvPr id="7" name="Footer Placeholder 5"/>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6"/>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672B3FDC-D985-4197-9482-2A87D87CDB2E}" type="slidenum">
              <a:rPr lang="en-US"/>
              <a:pPr>
                <a:defRPr/>
              </a:pPr>
              <a:t>‹#›</a:t>
            </a:fld>
            <a:endParaRPr lang="en-US"/>
          </a:p>
        </p:txBody>
      </p:sp>
    </p:spTree>
    <p:extLst>
      <p:ext uri="{BB962C8B-B14F-4D97-AF65-F5344CB8AC3E}">
        <p14:creationId xmlns:p14="http://schemas.microsoft.com/office/powerpoint/2010/main" val="26635681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725B03F-D14B-42F0-8C11-6569FDE4387E}"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BCEE862-70B8-4D25-B1EE-E4591AD278B2}" type="slidenum">
              <a:rPr lang="en-US"/>
              <a:pPr>
                <a:defRPr/>
              </a:pPr>
              <a:t>‹#›</a:t>
            </a:fld>
            <a:endParaRPr lang="en-US"/>
          </a:p>
        </p:txBody>
      </p:sp>
    </p:spTree>
    <p:extLst>
      <p:ext uri="{BB962C8B-B14F-4D97-AF65-F5344CB8AC3E}">
        <p14:creationId xmlns:p14="http://schemas.microsoft.com/office/powerpoint/2010/main" val="7520342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Vertical Title 1"/>
          <p:cNvSpPr>
            <a:spLocks noGrp="1"/>
          </p:cNvSpPr>
          <p:nvPr>
            <p:ph type="title" orient="vert"/>
          </p:nvPr>
        </p:nvSpPr>
        <p:spPr>
          <a:xfrm>
            <a:off x="6971110" y="627409"/>
            <a:ext cx="165570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1911" y="627409"/>
            <a:ext cx="4857751"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1C6A9546-92FF-4CF2-98FA-7940B1D0EFE6}"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7906DC82-CF0D-4DB5-9438-CBFF0C369922}" type="slidenum">
              <a:rPr lang="en-US"/>
              <a:pPr>
                <a:defRPr/>
              </a:pPr>
              <a:t>‹#›</a:t>
            </a:fld>
            <a:endParaRPr lang="en-US"/>
          </a:p>
        </p:txBody>
      </p:sp>
    </p:spTree>
    <p:extLst>
      <p:ext uri="{BB962C8B-B14F-4D97-AF65-F5344CB8AC3E}">
        <p14:creationId xmlns:p14="http://schemas.microsoft.com/office/powerpoint/2010/main" val="34540548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algn="ctr" eaLnBrk="1" hangingPunct="1">
                <a:defRPr/>
              </a:pPr>
              <a:endParaRPr lang="en-US" altLang="ru-RU" sz="2400" smtClean="0">
                <a:solidFill>
                  <a:srgbClr val="000000"/>
                </a:solidFill>
                <a:latin typeface="Times New Roman" panose="02020603050405020304"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grpSp>
      </p:grpSp>
      <p:sp>
        <p:nvSpPr>
          <p:cNvPr id="4814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noProof="0" smtClean="0"/>
              <a:t>Образец заголовка</a:t>
            </a:r>
          </a:p>
        </p:txBody>
      </p:sp>
      <p:sp>
        <p:nvSpPr>
          <p:cNvPr id="4814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noProof="0" smtClean="0"/>
              <a:t>Образец подзаголовка</a:t>
            </a:r>
          </a:p>
        </p:txBody>
      </p:sp>
      <p:sp>
        <p:nvSpPr>
          <p:cNvPr id="18" name="Rectangle 16"/>
          <p:cNvSpPr>
            <a:spLocks noGrp="1" noChangeArrowheads="1"/>
          </p:cNvSpPr>
          <p:nvPr>
            <p:ph type="dt" sz="half" idx="10"/>
          </p:nvPr>
        </p:nvSpPr>
        <p:spPr>
          <a:xfrm>
            <a:off x="457200" y="6248400"/>
            <a:ext cx="2133600" cy="457200"/>
          </a:xfrm>
        </p:spPr>
        <p:txBody>
          <a:bodyPr/>
          <a:lstStyle>
            <a:lvl1pPr>
              <a:defRPr>
                <a:ea typeface="+mn-ea"/>
              </a:defRPr>
            </a:lvl1pPr>
          </a:lstStyle>
          <a:p>
            <a:pPr>
              <a:defRPr/>
            </a:pPr>
            <a:endParaRPr lang="ru-RU"/>
          </a:p>
        </p:txBody>
      </p:sp>
      <p:sp>
        <p:nvSpPr>
          <p:cNvPr id="19" name="Rectangle 17"/>
          <p:cNvSpPr>
            <a:spLocks noGrp="1" noChangeArrowheads="1"/>
          </p:cNvSpPr>
          <p:nvPr>
            <p:ph type="ftr" sz="quarter" idx="11"/>
          </p:nvPr>
        </p:nvSpPr>
        <p:spPr/>
        <p:txBody>
          <a:bodyPr/>
          <a:lstStyle>
            <a:lvl1pPr>
              <a:defRPr>
                <a:ea typeface="+mn-ea"/>
              </a:defRPr>
            </a:lvl1pPr>
          </a:lstStyle>
          <a:p>
            <a:pPr>
              <a:defRPr/>
            </a:pPr>
            <a:endParaRPr lang="ru-RU"/>
          </a:p>
        </p:txBody>
      </p:sp>
      <p:sp>
        <p:nvSpPr>
          <p:cNvPr id="20" name="Rectangle 18"/>
          <p:cNvSpPr>
            <a:spLocks noGrp="1" noChangeArrowheads="1"/>
          </p:cNvSpPr>
          <p:nvPr>
            <p:ph type="sldNum" sz="quarter" idx="12"/>
          </p:nvPr>
        </p:nvSpPr>
        <p:spPr/>
        <p:txBody>
          <a:bodyPr/>
          <a:lstStyle>
            <a:lvl1pPr>
              <a:defRPr>
                <a:ea typeface="+mn-ea"/>
              </a:defRPr>
            </a:lvl1pPr>
          </a:lstStyle>
          <a:p>
            <a:pPr>
              <a:defRPr/>
            </a:pPr>
            <a:fld id="{FAABAD9E-4385-4F96-9516-228E6E45058C}" type="slidenum">
              <a:rPr lang="ru-RU" altLang="ru-RU"/>
              <a:pPr>
                <a:defRPr/>
              </a:pPr>
              <a:t>‹#›</a:t>
            </a:fld>
            <a:endParaRPr lang="ru-RU" altLang="ru-RU"/>
          </a:p>
        </p:txBody>
      </p:sp>
    </p:spTree>
    <p:extLst>
      <p:ext uri="{BB962C8B-B14F-4D97-AF65-F5344CB8AC3E}">
        <p14:creationId xmlns:p14="http://schemas.microsoft.com/office/powerpoint/2010/main" val="290734683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p:txBody>
          <a:bodyPr/>
          <a:lstStyle>
            <a:lvl1pPr>
              <a:defRPr>
                <a:ea typeface="+mn-ea"/>
              </a:defRPr>
            </a:lvl1pPr>
          </a:lstStyle>
          <a:p>
            <a:pPr>
              <a:defRPr/>
            </a:pPr>
            <a:endParaRPr lang="ru-RU"/>
          </a:p>
        </p:txBody>
      </p:sp>
      <p:sp>
        <p:nvSpPr>
          <p:cNvPr id="5" name="Rectangle 3"/>
          <p:cNvSpPr>
            <a:spLocks noGrp="1" noChangeArrowheads="1"/>
          </p:cNvSpPr>
          <p:nvPr>
            <p:ph type="sldNum" sz="quarter" idx="11"/>
          </p:nvPr>
        </p:nvSpPr>
        <p:spPr/>
        <p:txBody>
          <a:bodyPr/>
          <a:lstStyle>
            <a:lvl1pPr>
              <a:defRPr>
                <a:ea typeface="+mn-ea"/>
              </a:defRPr>
            </a:lvl1pPr>
          </a:lstStyle>
          <a:p>
            <a:pPr>
              <a:defRPr/>
            </a:pPr>
            <a:fld id="{67FB1519-F41E-43E6-8013-CBC9EC2D91BA}" type="slidenum">
              <a:rPr lang="ru-RU" altLang="ru-RU"/>
              <a:pPr>
                <a:defRPr/>
              </a:pPr>
              <a:t>‹#›</a:t>
            </a:fld>
            <a:endParaRPr lang="ru-RU" altLang="ru-RU"/>
          </a:p>
        </p:txBody>
      </p:sp>
      <p:sp>
        <p:nvSpPr>
          <p:cNvPr id="6" name="Rectangle 16"/>
          <p:cNvSpPr>
            <a:spLocks noGrp="1" noChangeArrowheads="1"/>
          </p:cNvSpPr>
          <p:nvPr>
            <p:ph type="dt" sz="half" idx="12"/>
          </p:nvPr>
        </p:nvSpPr>
        <p:spPr/>
        <p:txBody>
          <a:bodyPr/>
          <a:lstStyle>
            <a:lvl1pPr>
              <a:defRPr>
                <a:ea typeface="+mn-ea"/>
              </a:defRPr>
            </a:lvl1pPr>
          </a:lstStyle>
          <a:p>
            <a:pPr>
              <a:defRPr/>
            </a:pPr>
            <a:endParaRPr lang="ru-RU"/>
          </a:p>
        </p:txBody>
      </p:sp>
    </p:spTree>
    <p:extLst>
      <p:ext uri="{BB962C8B-B14F-4D97-AF65-F5344CB8AC3E}">
        <p14:creationId xmlns:p14="http://schemas.microsoft.com/office/powerpoint/2010/main" val="341854014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
          <p:cNvSpPr>
            <a:spLocks noGrp="1" noChangeArrowheads="1"/>
          </p:cNvSpPr>
          <p:nvPr>
            <p:ph type="ftr" sz="quarter" idx="10"/>
          </p:nvPr>
        </p:nvSpPr>
        <p:spPr/>
        <p:txBody>
          <a:bodyPr/>
          <a:lstStyle>
            <a:lvl1pPr>
              <a:defRPr>
                <a:ea typeface="+mn-ea"/>
              </a:defRPr>
            </a:lvl1pPr>
          </a:lstStyle>
          <a:p>
            <a:pPr>
              <a:defRPr/>
            </a:pPr>
            <a:endParaRPr lang="ru-RU"/>
          </a:p>
        </p:txBody>
      </p:sp>
      <p:sp>
        <p:nvSpPr>
          <p:cNvPr id="5" name="Rectangle 3"/>
          <p:cNvSpPr>
            <a:spLocks noGrp="1" noChangeArrowheads="1"/>
          </p:cNvSpPr>
          <p:nvPr>
            <p:ph type="sldNum" sz="quarter" idx="11"/>
          </p:nvPr>
        </p:nvSpPr>
        <p:spPr/>
        <p:txBody>
          <a:bodyPr/>
          <a:lstStyle>
            <a:lvl1pPr>
              <a:defRPr>
                <a:ea typeface="+mn-ea"/>
              </a:defRPr>
            </a:lvl1pPr>
          </a:lstStyle>
          <a:p>
            <a:pPr>
              <a:defRPr/>
            </a:pPr>
            <a:fld id="{6EA36CFC-E553-486C-B65B-0F3AE17B7546}" type="slidenum">
              <a:rPr lang="ru-RU" altLang="ru-RU"/>
              <a:pPr>
                <a:defRPr/>
              </a:pPr>
              <a:t>‹#›</a:t>
            </a:fld>
            <a:endParaRPr lang="ru-RU" altLang="ru-RU"/>
          </a:p>
        </p:txBody>
      </p:sp>
      <p:sp>
        <p:nvSpPr>
          <p:cNvPr id="6" name="Rectangle 16"/>
          <p:cNvSpPr>
            <a:spLocks noGrp="1" noChangeArrowheads="1"/>
          </p:cNvSpPr>
          <p:nvPr>
            <p:ph type="dt" sz="half" idx="12"/>
          </p:nvPr>
        </p:nvSpPr>
        <p:spPr/>
        <p:txBody>
          <a:bodyPr/>
          <a:lstStyle>
            <a:lvl1pPr>
              <a:defRPr>
                <a:ea typeface="+mn-ea"/>
              </a:defRPr>
            </a:lvl1pPr>
          </a:lstStyle>
          <a:p>
            <a:pPr>
              <a:defRPr/>
            </a:pPr>
            <a:endParaRPr lang="ru-RU"/>
          </a:p>
        </p:txBody>
      </p:sp>
    </p:spTree>
    <p:extLst>
      <p:ext uri="{BB962C8B-B14F-4D97-AF65-F5344CB8AC3E}">
        <p14:creationId xmlns:p14="http://schemas.microsoft.com/office/powerpoint/2010/main" val="238726725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
          <p:cNvSpPr>
            <a:spLocks noGrp="1" noChangeArrowheads="1"/>
          </p:cNvSpPr>
          <p:nvPr>
            <p:ph type="ftr" sz="quarter" idx="10"/>
          </p:nvPr>
        </p:nvSpPr>
        <p:spPr/>
        <p:txBody>
          <a:bodyPr/>
          <a:lstStyle>
            <a:lvl1pPr>
              <a:defRPr>
                <a:ea typeface="+mn-ea"/>
              </a:defRPr>
            </a:lvl1pPr>
          </a:lstStyle>
          <a:p>
            <a:pPr>
              <a:defRPr/>
            </a:pPr>
            <a:endParaRPr lang="ru-RU"/>
          </a:p>
        </p:txBody>
      </p:sp>
      <p:sp>
        <p:nvSpPr>
          <p:cNvPr id="6" name="Rectangle 3"/>
          <p:cNvSpPr>
            <a:spLocks noGrp="1" noChangeArrowheads="1"/>
          </p:cNvSpPr>
          <p:nvPr>
            <p:ph type="sldNum" sz="quarter" idx="11"/>
          </p:nvPr>
        </p:nvSpPr>
        <p:spPr/>
        <p:txBody>
          <a:bodyPr/>
          <a:lstStyle>
            <a:lvl1pPr>
              <a:defRPr>
                <a:ea typeface="+mn-ea"/>
              </a:defRPr>
            </a:lvl1pPr>
          </a:lstStyle>
          <a:p>
            <a:pPr>
              <a:defRPr/>
            </a:pPr>
            <a:fld id="{1C82CBD1-7AE2-4B28-96BC-A07DDDA52EA0}" type="slidenum">
              <a:rPr lang="ru-RU" altLang="ru-RU"/>
              <a:pPr>
                <a:defRPr/>
              </a:pPr>
              <a:t>‹#›</a:t>
            </a:fld>
            <a:endParaRPr lang="ru-RU" altLang="ru-RU"/>
          </a:p>
        </p:txBody>
      </p:sp>
      <p:sp>
        <p:nvSpPr>
          <p:cNvPr id="7" name="Rectangle 16"/>
          <p:cNvSpPr>
            <a:spLocks noGrp="1" noChangeArrowheads="1"/>
          </p:cNvSpPr>
          <p:nvPr>
            <p:ph type="dt" sz="half" idx="12"/>
          </p:nvPr>
        </p:nvSpPr>
        <p:spPr/>
        <p:txBody>
          <a:bodyPr/>
          <a:lstStyle>
            <a:lvl1pPr>
              <a:defRPr>
                <a:ea typeface="+mn-ea"/>
              </a:defRPr>
            </a:lvl1pPr>
          </a:lstStyle>
          <a:p>
            <a:pPr>
              <a:defRPr/>
            </a:pPr>
            <a:endParaRPr lang="ru-RU"/>
          </a:p>
        </p:txBody>
      </p:sp>
    </p:spTree>
    <p:extLst>
      <p:ext uri="{BB962C8B-B14F-4D97-AF65-F5344CB8AC3E}">
        <p14:creationId xmlns:p14="http://schemas.microsoft.com/office/powerpoint/2010/main" val="6340859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
          <p:cNvSpPr>
            <a:spLocks noGrp="1" noChangeArrowheads="1"/>
          </p:cNvSpPr>
          <p:nvPr>
            <p:ph type="ftr" sz="quarter" idx="10"/>
          </p:nvPr>
        </p:nvSpPr>
        <p:spPr/>
        <p:txBody>
          <a:bodyPr/>
          <a:lstStyle>
            <a:lvl1pPr>
              <a:defRPr>
                <a:ea typeface="+mn-ea"/>
              </a:defRPr>
            </a:lvl1pPr>
          </a:lstStyle>
          <a:p>
            <a:pPr>
              <a:defRPr/>
            </a:pPr>
            <a:endParaRPr lang="ru-RU"/>
          </a:p>
        </p:txBody>
      </p:sp>
      <p:sp>
        <p:nvSpPr>
          <p:cNvPr id="8" name="Rectangle 3"/>
          <p:cNvSpPr>
            <a:spLocks noGrp="1" noChangeArrowheads="1"/>
          </p:cNvSpPr>
          <p:nvPr>
            <p:ph type="sldNum" sz="quarter" idx="11"/>
          </p:nvPr>
        </p:nvSpPr>
        <p:spPr/>
        <p:txBody>
          <a:bodyPr/>
          <a:lstStyle>
            <a:lvl1pPr>
              <a:defRPr>
                <a:ea typeface="+mn-ea"/>
              </a:defRPr>
            </a:lvl1pPr>
          </a:lstStyle>
          <a:p>
            <a:pPr>
              <a:defRPr/>
            </a:pPr>
            <a:fld id="{9AED950B-E089-4E6E-93C5-22923F663689}" type="slidenum">
              <a:rPr lang="ru-RU" altLang="ru-RU"/>
              <a:pPr>
                <a:defRPr/>
              </a:pPr>
              <a:t>‹#›</a:t>
            </a:fld>
            <a:endParaRPr lang="ru-RU" altLang="ru-RU"/>
          </a:p>
        </p:txBody>
      </p:sp>
      <p:sp>
        <p:nvSpPr>
          <p:cNvPr id="9" name="Rectangle 16"/>
          <p:cNvSpPr>
            <a:spLocks noGrp="1" noChangeArrowheads="1"/>
          </p:cNvSpPr>
          <p:nvPr>
            <p:ph type="dt" sz="half" idx="12"/>
          </p:nvPr>
        </p:nvSpPr>
        <p:spPr/>
        <p:txBody>
          <a:bodyPr/>
          <a:lstStyle>
            <a:lvl1pPr>
              <a:defRPr>
                <a:ea typeface="+mn-ea"/>
              </a:defRPr>
            </a:lvl1pPr>
          </a:lstStyle>
          <a:p>
            <a:pPr>
              <a:defRPr/>
            </a:pPr>
            <a:endParaRPr lang="ru-RU"/>
          </a:p>
        </p:txBody>
      </p:sp>
    </p:spTree>
    <p:extLst>
      <p:ext uri="{BB962C8B-B14F-4D97-AF65-F5344CB8AC3E}">
        <p14:creationId xmlns:p14="http://schemas.microsoft.com/office/powerpoint/2010/main" val="154811656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6"/>
          <p:cNvSpPr>
            <a:spLocks noGrp="1" noChangeArrowheads="1"/>
          </p:cNvSpPr>
          <p:nvPr>
            <p:ph type="ftr" sz="quarter" idx="10"/>
          </p:nvPr>
        </p:nvSpPr>
        <p:spPr/>
        <p:txBody>
          <a:bodyPr/>
          <a:lstStyle>
            <a:lvl1pPr>
              <a:defRPr>
                <a:ea typeface="+mn-ea"/>
              </a:defRPr>
            </a:lvl1pPr>
          </a:lstStyle>
          <a:p>
            <a:pPr>
              <a:defRPr/>
            </a:pPr>
            <a:endParaRPr lang="ru-RU"/>
          </a:p>
        </p:txBody>
      </p:sp>
      <p:sp>
        <p:nvSpPr>
          <p:cNvPr id="4" name="Rectangle 17"/>
          <p:cNvSpPr>
            <a:spLocks noGrp="1" noChangeArrowheads="1"/>
          </p:cNvSpPr>
          <p:nvPr>
            <p:ph type="sldNum" sz="quarter" idx="11"/>
          </p:nvPr>
        </p:nvSpPr>
        <p:spPr/>
        <p:txBody>
          <a:bodyPr/>
          <a:lstStyle>
            <a:lvl1pPr>
              <a:defRPr>
                <a:ea typeface="+mn-ea"/>
              </a:defRPr>
            </a:lvl1pPr>
          </a:lstStyle>
          <a:p>
            <a:pPr>
              <a:defRPr/>
            </a:pPr>
            <a:fld id="{B41BBE04-CF40-4BAF-BE55-F55E072809C9}" type="slidenum">
              <a:rPr lang="ru-RU" altLang="ru-RU"/>
              <a:pPr>
                <a:defRPr/>
              </a:pPr>
              <a:t>‹#›</a:t>
            </a:fld>
            <a:endParaRPr lang="ru-RU" altLang="ru-RU"/>
          </a:p>
        </p:txBody>
      </p:sp>
      <p:sp>
        <p:nvSpPr>
          <p:cNvPr id="5" name="Rectangle 16"/>
          <p:cNvSpPr>
            <a:spLocks noGrp="1" noChangeArrowheads="1"/>
          </p:cNvSpPr>
          <p:nvPr>
            <p:ph type="dt" sz="half" idx="12"/>
          </p:nvPr>
        </p:nvSpPr>
        <p:spPr/>
        <p:txBody>
          <a:bodyPr/>
          <a:lstStyle>
            <a:lvl1pPr>
              <a:defRPr>
                <a:ea typeface="+mn-ea"/>
              </a:defRPr>
            </a:lvl1pPr>
          </a:lstStyle>
          <a:p>
            <a:pPr>
              <a:defRPr/>
            </a:pPr>
            <a:endParaRPr lang="ru-RU"/>
          </a:p>
        </p:txBody>
      </p:sp>
    </p:spTree>
    <p:extLst>
      <p:ext uri="{BB962C8B-B14F-4D97-AF65-F5344CB8AC3E}">
        <p14:creationId xmlns:p14="http://schemas.microsoft.com/office/powerpoint/2010/main" val="41844480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0" y="609600"/>
            <a:ext cx="6686549" cy="3117040"/>
          </a:xfrm>
        </p:spPr>
        <p:txBody>
          <a:bodyPr>
            <a:normAutofit/>
          </a:bodyPr>
          <a:lstStyle>
            <a:lvl1pPr algn="l">
              <a:defRPr sz="3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C134232-0AB3-4D68-8B08-0E2C89205E16}" type="datetimeFigureOut">
              <a:rPr lang="en-US"/>
              <a:pPr>
                <a:defRPr/>
              </a:pPr>
              <a:t>11/19/2018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398463" y="3244850"/>
            <a:ext cx="585787" cy="365125"/>
          </a:xfrm>
        </p:spPr>
        <p:txBody>
          <a:bodyPr/>
          <a:lstStyle>
            <a:lvl1pPr>
              <a:defRPr/>
            </a:lvl1pPr>
          </a:lstStyle>
          <a:p>
            <a:pPr>
              <a:defRPr/>
            </a:pPr>
            <a:fld id="{A3108B90-3916-4EBC-A47E-3E01F80F960C}" type="slidenum">
              <a:rPr lang="en-US"/>
              <a:pPr>
                <a:defRPr/>
              </a:pPr>
              <a:t>‹#›</a:t>
            </a:fld>
            <a:endParaRPr lang="en-US"/>
          </a:p>
        </p:txBody>
      </p:sp>
    </p:spTree>
    <p:extLst>
      <p:ext uri="{BB962C8B-B14F-4D97-AF65-F5344CB8AC3E}">
        <p14:creationId xmlns:p14="http://schemas.microsoft.com/office/powerpoint/2010/main" val="3791517450"/>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p:txBody>
          <a:bodyPr/>
          <a:lstStyle>
            <a:lvl1pPr>
              <a:defRPr>
                <a:ea typeface="+mn-ea"/>
              </a:defRPr>
            </a:lvl1pPr>
          </a:lstStyle>
          <a:p>
            <a:pPr>
              <a:defRPr/>
            </a:pPr>
            <a:endParaRPr lang="ru-RU"/>
          </a:p>
        </p:txBody>
      </p:sp>
      <p:sp>
        <p:nvSpPr>
          <p:cNvPr id="3" name="Rectangle 3"/>
          <p:cNvSpPr>
            <a:spLocks noGrp="1" noChangeArrowheads="1"/>
          </p:cNvSpPr>
          <p:nvPr>
            <p:ph type="sldNum" sz="quarter" idx="11"/>
          </p:nvPr>
        </p:nvSpPr>
        <p:spPr/>
        <p:txBody>
          <a:bodyPr/>
          <a:lstStyle>
            <a:lvl1pPr>
              <a:defRPr>
                <a:ea typeface="+mn-ea"/>
              </a:defRPr>
            </a:lvl1pPr>
          </a:lstStyle>
          <a:p>
            <a:pPr>
              <a:defRPr/>
            </a:pPr>
            <a:fld id="{2BA4A6E5-7640-4FCF-A433-90498FA9AF19}" type="slidenum">
              <a:rPr lang="ru-RU" altLang="ru-RU"/>
              <a:pPr>
                <a:defRPr/>
              </a:pPr>
              <a:t>‹#›</a:t>
            </a:fld>
            <a:endParaRPr lang="ru-RU" altLang="ru-RU"/>
          </a:p>
        </p:txBody>
      </p:sp>
      <p:sp>
        <p:nvSpPr>
          <p:cNvPr id="4" name="Rectangle 16"/>
          <p:cNvSpPr>
            <a:spLocks noGrp="1" noChangeArrowheads="1"/>
          </p:cNvSpPr>
          <p:nvPr>
            <p:ph type="dt" sz="half" idx="12"/>
          </p:nvPr>
        </p:nvSpPr>
        <p:spPr/>
        <p:txBody>
          <a:bodyPr/>
          <a:lstStyle>
            <a:lvl1pPr>
              <a:defRPr>
                <a:ea typeface="+mn-ea"/>
              </a:defRPr>
            </a:lvl1pPr>
          </a:lstStyle>
          <a:p>
            <a:pPr>
              <a:defRPr/>
            </a:pPr>
            <a:endParaRPr lang="ru-RU"/>
          </a:p>
        </p:txBody>
      </p:sp>
    </p:spTree>
    <p:extLst>
      <p:ext uri="{BB962C8B-B14F-4D97-AF65-F5344CB8AC3E}">
        <p14:creationId xmlns:p14="http://schemas.microsoft.com/office/powerpoint/2010/main" val="139427055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ftr" sz="quarter" idx="10"/>
          </p:nvPr>
        </p:nvSpPr>
        <p:spPr/>
        <p:txBody>
          <a:bodyPr/>
          <a:lstStyle>
            <a:lvl1pPr>
              <a:defRPr>
                <a:ea typeface="+mn-ea"/>
              </a:defRPr>
            </a:lvl1pPr>
          </a:lstStyle>
          <a:p>
            <a:pPr>
              <a:defRPr/>
            </a:pPr>
            <a:endParaRPr lang="ru-RU"/>
          </a:p>
        </p:txBody>
      </p:sp>
      <p:sp>
        <p:nvSpPr>
          <p:cNvPr id="6" name="Rectangle 3"/>
          <p:cNvSpPr>
            <a:spLocks noGrp="1" noChangeArrowheads="1"/>
          </p:cNvSpPr>
          <p:nvPr>
            <p:ph type="sldNum" sz="quarter" idx="11"/>
          </p:nvPr>
        </p:nvSpPr>
        <p:spPr/>
        <p:txBody>
          <a:bodyPr/>
          <a:lstStyle>
            <a:lvl1pPr>
              <a:defRPr>
                <a:ea typeface="+mn-ea"/>
              </a:defRPr>
            </a:lvl1pPr>
          </a:lstStyle>
          <a:p>
            <a:pPr>
              <a:defRPr/>
            </a:pPr>
            <a:fld id="{4222A4DD-8600-4F62-A55F-E61D0156973D}" type="slidenum">
              <a:rPr lang="ru-RU" altLang="ru-RU"/>
              <a:pPr>
                <a:defRPr/>
              </a:pPr>
              <a:t>‹#›</a:t>
            </a:fld>
            <a:endParaRPr lang="ru-RU" altLang="ru-RU"/>
          </a:p>
        </p:txBody>
      </p:sp>
      <p:sp>
        <p:nvSpPr>
          <p:cNvPr id="7" name="Rectangle 16"/>
          <p:cNvSpPr>
            <a:spLocks noGrp="1" noChangeArrowheads="1"/>
          </p:cNvSpPr>
          <p:nvPr>
            <p:ph type="dt" sz="half" idx="12"/>
          </p:nvPr>
        </p:nvSpPr>
        <p:spPr/>
        <p:txBody>
          <a:bodyPr/>
          <a:lstStyle>
            <a:lvl1pPr>
              <a:defRPr>
                <a:ea typeface="+mn-ea"/>
              </a:defRPr>
            </a:lvl1pPr>
          </a:lstStyle>
          <a:p>
            <a:pPr>
              <a:defRPr/>
            </a:pPr>
            <a:endParaRPr lang="ru-RU"/>
          </a:p>
        </p:txBody>
      </p:sp>
    </p:spTree>
    <p:extLst>
      <p:ext uri="{BB962C8B-B14F-4D97-AF65-F5344CB8AC3E}">
        <p14:creationId xmlns:p14="http://schemas.microsoft.com/office/powerpoint/2010/main" val="9703875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ftr" sz="quarter" idx="10"/>
          </p:nvPr>
        </p:nvSpPr>
        <p:spPr/>
        <p:txBody>
          <a:bodyPr/>
          <a:lstStyle>
            <a:lvl1pPr>
              <a:defRPr>
                <a:ea typeface="+mn-ea"/>
              </a:defRPr>
            </a:lvl1pPr>
          </a:lstStyle>
          <a:p>
            <a:pPr>
              <a:defRPr/>
            </a:pPr>
            <a:endParaRPr lang="ru-RU"/>
          </a:p>
        </p:txBody>
      </p:sp>
      <p:sp>
        <p:nvSpPr>
          <p:cNvPr id="6" name="Rectangle 3"/>
          <p:cNvSpPr>
            <a:spLocks noGrp="1" noChangeArrowheads="1"/>
          </p:cNvSpPr>
          <p:nvPr>
            <p:ph type="sldNum" sz="quarter" idx="11"/>
          </p:nvPr>
        </p:nvSpPr>
        <p:spPr/>
        <p:txBody>
          <a:bodyPr/>
          <a:lstStyle>
            <a:lvl1pPr>
              <a:defRPr>
                <a:ea typeface="+mn-ea"/>
              </a:defRPr>
            </a:lvl1pPr>
          </a:lstStyle>
          <a:p>
            <a:pPr>
              <a:defRPr/>
            </a:pPr>
            <a:fld id="{B0D69552-7461-4C2D-9273-E4145391D546}" type="slidenum">
              <a:rPr lang="ru-RU" altLang="ru-RU"/>
              <a:pPr>
                <a:defRPr/>
              </a:pPr>
              <a:t>‹#›</a:t>
            </a:fld>
            <a:endParaRPr lang="ru-RU" altLang="ru-RU"/>
          </a:p>
        </p:txBody>
      </p:sp>
      <p:sp>
        <p:nvSpPr>
          <p:cNvPr id="7" name="Rectangle 16"/>
          <p:cNvSpPr>
            <a:spLocks noGrp="1" noChangeArrowheads="1"/>
          </p:cNvSpPr>
          <p:nvPr>
            <p:ph type="dt" sz="half" idx="12"/>
          </p:nvPr>
        </p:nvSpPr>
        <p:spPr/>
        <p:txBody>
          <a:bodyPr/>
          <a:lstStyle>
            <a:lvl1pPr>
              <a:defRPr>
                <a:ea typeface="+mn-ea"/>
              </a:defRPr>
            </a:lvl1pPr>
          </a:lstStyle>
          <a:p>
            <a:pPr>
              <a:defRPr/>
            </a:pPr>
            <a:endParaRPr lang="ru-RU"/>
          </a:p>
        </p:txBody>
      </p:sp>
    </p:spTree>
    <p:extLst>
      <p:ext uri="{BB962C8B-B14F-4D97-AF65-F5344CB8AC3E}">
        <p14:creationId xmlns:p14="http://schemas.microsoft.com/office/powerpoint/2010/main" val="22653214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p:txBody>
          <a:bodyPr/>
          <a:lstStyle>
            <a:lvl1pPr>
              <a:defRPr>
                <a:ea typeface="+mn-ea"/>
              </a:defRPr>
            </a:lvl1pPr>
          </a:lstStyle>
          <a:p>
            <a:pPr>
              <a:defRPr/>
            </a:pPr>
            <a:endParaRPr lang="ru-RU"/>
          </a:p>
        </p:txBody>
      </p:sp>
      <p:sp>
        <p:nvSpPr>
          <p:cNvPr id="5" name="Rectangle 3"/>
          <p:cNvSpPr>
            <a:spLocks noGrp="1" noChangeArrowheads="1"/>
          </p:cNvSpPr>
          <p:nvPr>
            <p:ph type="sldNum" sz="quarter" idx="11"/>
          </p:nvPr>
        </p:nvSpPr>
        <p:spPr/>
        <p:txBody>
          <a:bodyPr/>
          <a:lstStyle>
            <a:lvl1pPr>
              <a:defRPr>
                <a:ea typeface="+mn-ea"/>
              </a:defRPr>
            </a:lvl1pPr>
          </a:lstStyle>
          <a:p>
            <a:pPr>
              <a:defRPr/>
            </a:pPr>
            <a:fld id="{293A4109-2CAD-4430-81F3-A8081F3D074D}" type="slidenum">
              <a:rPr lang="ru-RU" altLang="ru-RU"/>
              <a:pPr>
                <a:defRPr/>
              </a:pPr>
              <a:t>‹#›</a:t>
            </a:fld>
            <a:endParaRPr lang="ru-RU" altLang="ru-RU"/>
          </a:p>
        </p:txBody>
      </p:sp>
      <p:sp>
        <p:nvSpPr>
          <p:cNvPr id="6" name="Rectangle 16"/>
          <p:cNvSpPr>
            <a:spLocks noGrp="1" noChangeArrowheads="1"/>
          </p:cNvSpPr>
          <p:nvPr>
            <p:ph type="dt" sz="half" idx="12"/>
          </p:nvPr>
        </p:nvSpPr>
        <p:spPr/>
        <p:txBody>
          <a:bodyPr/>
          <a:lstStyle>
            <a:lvl1pPr>
              <a:defRPr>
                <a:ea typeface="+mn-ea"/>
              </a:defRPr>
            </a:lvl1pPr>
          </a:lstStyle>
          <a:p>
            <a:pPr>
              <a:defRPr/>
            </a:pPr>
            <a:endParaRPr lang="ru-RU"/>
          </a:p>
        </p:txBody>
      </p:sp>
    </p:spTree>
    <p:extLst>
      <p:ext uri="{BB962C8B-B14F-4D97-AF65-F5344CB8AC3E}">
        <p14:creationId xmlns:p14="http://schemas.microsoft.com/office/powerpoint/2010/main" val="266557279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p:txBody>
          <a:bodyPr/>
          <a:lstStyle>
            <a:lvl1pPr>
              <a:defRPr>
                <a:ea typeface="+mn-ea"/>
              </a:defRPr>
            </a:lvl1pPr>
          </a:lstStyle>
          <a:p>
            <a:pPr>
              <a:defRPr/>
            </a:pPr>
            <a:endParaRPr lang="ru-RU"/>
          </a:p>
        </p:txBody>
      </p:sp>
      <p:sp>
        <p:nvSpPr>
          <p:cNvPr id="5" name="Rectangle 3"/>
          <p:cNvSpPr>
            <a:spLocks noGrp="1" noChangeArrowheads="1"/>
          </p:cNvSpPr>
          <p:nvPr>
            <p:ph type="sldNum" sz="quarter" idx="11"/>
          </p:nvPr>
        </p:nvSpPr>
        <p:spPr/>
        <p:txBody>
          <a:bodyPr/>
          <a:lstStyle>
            <a:lvl1pPr>
              <a:defRPr>
                <a:ea typeface="+mn-ea"/>
              </a:defRPr>
            </a:lvl1pPr>
          </a:lstStyle>
          <a:p>
            <a:pPr>
              <a:defRPr/>
            </a:pPr>
            <a:fld id="{8CABA685-F488-4DE9-8634-6E025C3909BC}" type="slidenum">
              <a:rPr lang="ru-RU" altLang="ru-RU"/>
              <a:pPr>
                <a:defRPr/>
              </a:pPr>
              <a:t>‹#›</a:t>
            </a:fld>
            <a:endParaRPr lang="ru-RU" altLang="ru-RU"/>
          </a:p>
        </p:txBody>
      </p:sp>
      <p:sp>
        <p:nvSpPr>
          <p:cNvPr id="6" name="Rectangle 16"/>
          <p:cNvSpPr>
            <a:spLocks noGrp="1" noChangeArrowheads="1"/>
          </p:cNvSpPr>
          <p:nvPr>
            <p:ph type="dt" sz="half" idx="12"/>
          </p:nvPr>
        </p:nvSpPr>
        <p:spPr/>
        <p:txBody>
          <a:bodyPr/>
          <a:lstStyle>
            <a:lvl1pPr>
              <a:defRPr>
                <a:ea typeface="+mn-ea"/>
              </a:defRPr>
            </a:lvl1pPr>
          </a:lstStyle>
          <a:p>
            <a:pPr>
              <a:defRPr/>
            </a:pPr>
            <a:endParaRPr lang="ru-RU"/>
          </a:p>
        </p:txBody>
      </p:sp>
    </p:spTree>
    <p:extLst>
      <p:ext uri="{BB962C8B-B14F-4D97-AF65-F5344CB8AC3E}">
        <p14:creationId xmlns:p14="http://schemas.microsoft.com/office/powerpoint/2010/main" val="6679236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3886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4038600" cy="18669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000500"/>
            <a:ext cx="4038600" cy="18669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2"/>
          <p:cNvSpPr>
            <a:spLocks noGrp="1" noChangeArrowheads="1"/>
          </p:cNvSpPr>
          <p:nvPr>
            <p:ph type="ftr" sz="quarter" idx="10"/>
          </p:nvPr>
        </p:nvSpPr>
        <p:spPr/>
        <p:txBody>
          <a:bodyPr/>
          <a:lstStyle>
            <a:lvl1pPr>
              <a:defRPr>
                <a:ea typeface="+mn-ea"/>
              </a:defRPr>
            </a:lvl1pPr>
          </a:lstStyle>
          <a:p>
            <a:pPr>
              <a:defRPr/>
            </a:pPr>
            <a:endParaRPr lang="ru-RU"/>
          </a:p>
        </p:txBody>
      </p:sp>
      <p:sp>
        <p:nvSpPr>
          <p:cNvPr id="7" name="Rectangle 3"/>
          <p:cNvSpPr>
            <a:spLocks noGrp="1" noChangeArrowheads="1"/>
          </p:cNvSpPr>
          <p:nvPr>
            <p:ph type="sldNum" sz="quarter" idx="11"/>
          </p:nvPr>
        </p:nvSpPr>
        <p:spPr/>
        <p:txBody>
          <a:bodyPr/>
          <a:lstStyle>
            <a:lvl1pPr>
              <a:defRPr>
                <a:ea typeface="+mn-ea"/>
              </a:defRPr>
            </a:lvl1pPr>
          </a:lstStyle>
          <a:p>
            <a:pPr>
              <a:defRPr/>
            </a:pPr>
            <a:fld id="{B5BD4A60-0DE8-4113-8EAD-02CBFE7224D8}" type="slidenum">
              <a:rPr lang="ru-RU" altLang="ru-RU"/>
              <a:pPr>
                <a:defRPr/>
              </a:pPr>
              <a:t>‹#›</a:t>
            </a:fld>
            <a:endParaRPr lang="ru-RU" altLang="ru-RU"/>
          </a:p>
        </p:txBody>
      </p:sp>
      <p:sp>
        <p:nvSpPr>
          <p:cNvPr id="8" name="Rectangle 16"/>
          <p:cNvSpPr>
            <a:spLocks noGrp="1" noChangeArrowheads="1"/>
          </p:cNvSpPr>
          <p:nvPr>
            <p:ph type="dt" sz="half" idx="12"/>
          </p:nvPr>
        </p:nvSpPr>
        <p:spPr/>
        <p:txBody>
          <a:bodyPr/>
          <a:lstStyle>
            <a:lvl1pPr>
              <a:defRPr>
                <a:ea typeface="+mn-ea"/>
              </a:defRPr>
            </a:lvl1pPr>
          </a:lstStyle>
          <a:p>
            <a:pPr>
              <a:defRPr/>
            </a:pPr>
            <a:endParaRPr lang="ru-RU"/>
          </a:p>
        </p:txBody>
      </p:sp>
    </p:spTree>
    <p:extLst>
      <p:ext uri="{BB962C8B-B14F-4D97-AF65-F5344CB8AC3E}">
        <p14:creationId xmlns:p14="http://schemas.microsoft.com/office/powerpoint/2010/main" val="409773389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95892" y="250031"/>
            <a:ext cx="7205220" cy="733481"/>
          </a:xfrm>
        </p:spPr>
        <p:txBody>
          <a:bodyPr anchor="b">
            <a:normAutofit/>
          </a:bodyPr>
          <a:lstStyle>
            <a:lvl1pPr algn="r">
              <a:defRPr sz="4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043112" y="1189850"/>
            <a:ext cx="6858000" cy="4825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fld id="{2C2B51F4-0984-4476-86D0-2F992CC7CFF9}" type="datetime1">
              <a:rPr lang="cs-CZ"/>
              <a:pPr>
                <a:defRPr/>
              </a:pPr>
              <a:t>19.11.2018</a:t>
            </a:fld>
            <a:endParaRPr lang="cs-CZ"/>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endParaRPr lang="cs-CZ"/>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fld id="{731C3620-C0C3-4855-8D26-08556DD8197F}" type="slidenum">
              <a:rPr lang="cs-CZ"/>
              <a:pPr>
                <a:defRPr/>
              </a:pPr>
              <a:t>‹#›</a:t>
            </a:fld>
            <a:endParaRPr lang="cs-CZ"/>
          </a:p>
        </p:txBody>
      </p:sp>
    </p:spTree>
    <p:extLst>
      <p:ext uri="{BB962C8B-B14F-4D97-AF65-F5344CB8AC3E}">
        <p14:creationId xmlns:p14="http://schemas.microsoft.com/office/powerpoint/2010/main" val="970962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lgn="l" defTabSz="914400" eaLnBrk="0" fontAlgn="base" hangingPunct="0">
              <a:spcBef>
                <a:spcPct val="0"/>
              </a:spcBef>
              <a:spcAft>
                <a:spcPct val="0"/>
              </a:spcAft>
              <a:defRPr sz="1200" b="1">
                <a:solidFill>
                  <a:srgbClr val="4472C4">
                    <a:lumMod val="50000"/>
                  </a:srgbClr>
                </a:solidFill>
                <a:latin typeface="Arial Narrow" panose="020B0606020202030204" pitchFamily="34" charset="0"/>
                <a:ea typeface="Batang" panose="02030600000101010101" pitchFamily="18" charset="-127"/>
              </a:defRPr>
            </a:lvl1pPr>
          </a:lstStyle>
          <a:p>
            <a:pPr>
              <a:defRPr/>
            </a:pPr>
            <a:fld id="{E130B6CC-6F94-4715-A299-2BCA8B27525F}" type="datetime1">
              <a:rPr lang="cs-CZ"/>
              <a:pPr>
                <a:defRPr/>
              </a:pPr>
              <a:t>19.11.2018</a:t>
            </a:fld>
            <a:endParaRPr lang="cs-CZ"/>
          </a:p>
        </p:txBody>
      </p:sp>
      <p:sp>
        <p:nvSpPr>
          <p:cNvPr id="5" name="Footer Placeholder 4"/>
          <p:cNvSpPr>
            <a:spLocks noGrp="1"/>
          </p:cNvSpPr>
          <p:nvPr>
            <p:ph type="ftr" sz="quarter" idx="11"/>
          </p:nvPr>
        </p:nvSpPr>
        <p:spPr/>
        <p:txBody>
          <a:bodyPr/>
          <a:lstStyle>
            <a:lvl1pPr algn="ctr" defTabSz="914400" eaLnBrk="0" fontAlgn="base" hangingPunct="0">
              <a:spcBef>
                <a:spcPct val="0"/>
              </a:spcBef>
              <a:spcAft>
                <a:spcPct val="0"/>
              </a:spcAft>
              <a:defRPr sz="1200" b="1">
                <a:solidFill>
                  <a:srgbClr val="4472C4">
                    <a:lumMod val="50000"/>
                  </a:srgbClr>
                </a:solidFill>
                <a:latin typeface="Arial Narrow" panose="020B0606020202030204" pitchFamily="34" charset="0"/>
                <a:ea typeface="Batang" panose="02030600000101010101" pitchFamily="18" charset="-127"/>
              </a:defRPr>
            </a:lvl1pPr>
          </a:lstStyle>
          <a:p>
            <a:pPr>
              <a:defRPr/>
            </a:pPr>
            <a:endParaRPr lang="cs-CZ"/>
          </a:p>
        </p:txBody>
      </p:sp>
      <p:sp>
        <p:nvSpPr>
          <p:cNvPr id="6" name="Slide Number Placeholder 5"/>
          <p:cNvSpPr>
            <a:spLocks noGrp="1"/>
          </p:cNvSpPr>
          <p:nvPr>
            <p:ph type="sldNum" sz="quarter" idx="12"/>
          </p:nvPr>
        </p:nvSpPr>
        <p:spPr/>
        <p:txBody>
          <a:bodyPr/>
          <a:lstStyle>
            <a:lvl1pPr algn="ctr" defTabSz="914400" eaLnBrk="0" fontAlgn="base" hangingPunct="0">
              <a:spcBef>
                <a:spcPct val="0"/>
              </a:spcBef>
              <a:spcAft>
                <a:spcPct val="0"/>
              </a:spcAft>
              <a:defRPr sz="1200" b="1">
                <a:solidFill>
                  <a:srgbClr val="4472C4">
                    <a:lumMod val="50000"/>
                  </a:srgbClr>
                </a:solidFill>
                <a:latin typeface="Arial Narrow" panose="020B0606020202030204" pitchFamily="34" charset="0"/>
                <a:ea typeface="Batang" panose="02030600000101010101" pitchFamily="18" charset="-127"/>
              </a:defRPr>
            </a:lvl1pPr>
          </a:lstStyle>
          <a:p>
            <a:pPr>
              <a:defRPr/>
            </a:pPr>
            <a:fld id="{0B73E6E9-7F87-4DC7-AF59-EAA61B22CF82}" type="slidenum">
              <a:rPr lang="cs-CZ"/>
              <a:pPr>
                <a:defRPr/>
              </a:pPr>
              <a:t>‹#›</a:t>
            </a:fld>
            <a:endParaRPr lang="cs-CZ"/>
          </a:p>
        </p:txBody>
      </p:sp>
    </p:spTree>
    <p:extLst>
      <p:ext uri="{BB962C8B-B14F-4D97-AF65-F5344CB8AC3E}">
        <p14:creationId xmlns:p14="http://schemas.microsoft.com/office/powerpoint/2010/main" val="29943597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695892" y="1259958"/>
            <a:ext cx="3240000" cy="491700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21914" y="1259958"/>
            <a:ext cx="3240000" cy="49191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fld id="{0E573CE6-AF4A-42E4-8BF8-837C6053567B}" type="datetime1">
              <a:rPr lang="cs-CZ"/>
              <a:pPr>
                <a:defRPr/>
              </a:pPr>
              <a:t>19.11.2018</a:t>
            </a:fld>
            <a:endParaRPr lang="cs-CZ"/>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endParaRPr lang="cs-CZ"/>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fld id="{9ACCCA06-30D1-4557-981A-59AF72C12385}" type="slidenum">
              <a:rPr lang="cs-CZ"/>
              <a:pPr>
                <a:defRPr/>
              </a:pPr>
              <a:t>‹#›</a:t>
            </a:fld>
            <a:endParaRPr lang="cs-CZ"/>
          </a:p>
        </p:txBody>
      </p:sp>
    </p:spTree>
    <p:extLst>
      <p:ext uri="{BB962C8B-B14F-4D97-AF65-F5344CB8AC3E}">
        <p14:creationId xmlns:p14="http://schemas.microsoft.com/office/powerpoint/2010/main" val="33232299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fld id="{82F9F098-B325-47D6-9F4D-5E2370108C78}" type="datetime1">
              <a:rPr lang="cs-CZ"/>
              <a:pPr>
                <a:defRPr/>
              </a:pPr>
              <a:t>19.11.2018</a:t>
            </a:fld>
            <a:endParaRPr lang="cs-CZ"/>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endParaRPr lang="cs-CZ"/>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fld id="{AF2707B5-2601-4624-B527-CD2879ADC0BD}" type="slidenum">
              <a:rPr lang="cs-CZ"/>
              <a:pPr>
                <a:defRPr/>
              </a:pPr>
              <a:t>‹#›</a:t>
            </a:fld>
            <a:endParaRPr lang="cs-CZ"/>
          </a:p>
        </p:txBody>
      </p:sp>
    </p:spTree>
    <p:extLst>
      <p:ext uri="{BB962C8B-B14F-4D97-AF65-F5344CB8AC3E}">
        <p14:creationId xmlns:p14="http://schemas.microsoft.com/office/powerpoint/2010/main" val="641903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fld id="{4A1CAABF-204B-4E26-9F69-F7F5D39E45F7}" type="datetimeFigureOut">
              <a:rPr lang="ru-RU"/>
              <a:pPr>
                <a:defRPr/>
              </a:pPr>
              <a:t>19.11.2018</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2CF2CF8-18FB-4FB7-88AB-A2146FCCB8A3}" type="slidenum">
              <a:rPr lang="ru-RU" altLang="en-US"/>
              <a:pPr>
                <a:defRPr/>
              </a:pPr>
              <a:t>‹#›</a:t>
            </a:fld>
            <a:endParaRPr lang="ru-RU" altLang="en-US"/>
          </a:p>
        </p:txBody>
      </p:sp>
    </p:spTree>
    <p:extLst>
      <p:ext uri="{BB962C8B-B14F-4D97-AF65-F5344CB8AC3E}">
        <p14:creationId xmlns:p14="http://schemas.microsoft.com/office/powerpoint/2010/main" val="28813710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fld id="{EEBD863D-0783-4DAF-9F8B-F917018B8006}" type="datetime1">
              <a:rPr lang="cs-CZ"/>
              <a:pPr>
                <a:defRPr/>
              </a:pPr>
              <a:t>19.11.2018</a:t>
            </a:fld>
            <a:endParaRPr lang="cs-CZ"/>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endParaRPr lang="cs-CZ"/>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Batang" panose="02030600000101010101" pitchFamily="18" charset="-127"/>
              </a:defRPr>
            </a:lvl1pPr>
          </a:lstStyle>
          <a:p>
            <a:pPr>
              <a:defRPr/>
            </a:pPr>
            <a:fld id="{380E0E91-EC36-4CD7-8F6A-31A910D00C8F}" type="slidenum">
              <a:rPr lang="cs-CZ"/>
              <a:pPr>
                <a:defRPr/>
              </a:pPr>
              <a:t>‹#›</a:t>
            </a:fld>
            <a:endParaRPr lang="cs-CZ"/>
          </a:p>
        </p:txBody>
      </p:sp>
    </p:spTree>
    <p:extLst>
      <p:ext uri="{BB962C8B-B14F-4D97-AF65-F5344CB8AC3E}">
        <p14:creationId xmlns:p14="http://schemas.microsoft.com/office/powerpoint/2010/main" val="17210820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5"/>
          <p:cNvSpPr>
            <a:spLocks/>
          </p:cNvSpPr>
          <p:nvPr/>
        </p:nvSpPr>
        <p:spPr bwMode="auto">
          <a:xfrm>
            <a:off x="0" y="4324350"/>
            <a:ext cx="1308100"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DF46A6B8-ECFF-4AE8-A83A-7A3A55C767CC}" type="datetimeFigureOut">
              <a:rPr lang="en-US"/>
              <a:pPr>
                <a:defRPr/>
              </a:pPr>
              <a:t>11/19/2018</a:t>
            </a:fld>
            <a:endParaRPr lang="en-US"/>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7" name="Slide Number Placeholder 5"/>
          <p:cNvSpPr>
            <a:spLocks noGrp="1"/>
          </p:cNvSpPr>
          <p:nvPr>
            <p:ph type="sldNum" sz="quarter" idx="12"/>
          </p:nvPr>
        </p:nvSpPr>
        <p:spPr>
          <a:xfrm>
            <a:off x="398463" y="4529138"/>
            <a:ext cx="585787" cy="365125"/>
          </a:xfrm>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8FC66E78-1472-489C-8932-53BF33200AD3}" type="slidenum">
              <a:rPr lang="en-US"/>
              <a:pPr>
                <a:defRPr/>
              </a:pPr>
              <a:t>‹#›</a:t>
            </a:fld>
            <a:endParaRPr lang="en-US"/>
          </a:p>
        </p:txBody>
      </p:sp>
    </p:spTree>
    <p:extLst>
      <p:ext uri="{BB962C8B-B14F-4D97-AF65-F5344CB8AC3E}">
        <p14:creationId xmlns:p14="http://schemas.microsoft.com/office/powerpoint/2010/main" val="3021536254"/>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4694" y="624110"/>
            <a:ext cx="6683765"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DEBD98F2-E2C5-4905-B7B1-485A85A441B5}" type="datetimeFigureOut">
              <a:rPr lang="en-US"/>
              <a:pPr>
                <a:defRPr/>
              </a:pPr>
              <a:t>11/19/2018</a:t>
            </a:fld>
            <a:endParaRPr lang="en-US"/>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7"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B9FEB39E-36AC-4400-BAB2-46BADC00DBF5}" type="slidenum">
              <a:rPr lang="en-US"/>
              <a:pPr>
                <a:defRPr/>
              </a:pPr>
              <a:t>‹#›</a:t>
            </a:fld>
            <a:endParaRPr lang="en-US"/>
          </a:p>
        </p:txBody>
      </p:sp>
    </p:spTree>
    <p:extLst>
      <p:ext uri="{BB962C8B-B14F-4D97-AF65-F5344CB8AC3E}">
        <p14:creationId xmlns:p14="http://schemas.microsoft.com/office/powerpoint/2010/main" val="550272171"/>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E0765096-B310-4815-966E-0B8F07DA577D}" type="datetimeFigureOut">
              <a:rPr lang="en-US"/>
              <a:pPr>
                <a:defRPr/>
              </a:pPr>
              <a:t>11/19/2018</a:t>
            </a:fld>
            <a:endParaRPr lang="en-US"/>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7" name="Slide Number Placeholder 5"/>
          <p:cNvSpPr>
            <a:spLocks noGrp="1"/>
          </p:cNvSpPr>
          <p:nvPr>
            <p:ph type="sldNum" sz="quarter" idx="12"/>
          </p:nvPr>
        </p:nvSpPr>
        <p:spPr>
          <a:xfrm>
            <a:off x="398463" y="3244850"/>
            <a:ext cx="585787" cy="365125"/>
          </a:xfrm>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36ACB1B4-2CEF-4C91-B71B-6B722C7F6175}" type="slidenum">
              <a:rPr lang="en-US"/>
              <a:pPr>
                <a:defRPr/>
              </a:pPr>
              <a:t>‹#›</a:t>
            </a:fld>
            <a:endParaRPr lang="en-US"/>
          </a:p>
        </p:txBody>
      </p:sp>
    </p:spTree>
    <p:extLst>
      <p:ext uri="{BB962C8B-B14F-4D97-AF65-F5344CB8AC3E}">
        <p14:creationId xmlns:p14="http://schemas.microsoft.com/office/powerpoint/2010/main" val="4076483379"/>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93060" y="2126222"/>
            <a:ext cx="3235398"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89C09AF5-5EF0-4287-A231-0634856E07E0}" type="datetimeFigureOut">
              <a:rPr lang="en-US"/>
              <a:pPr>
                <a:defRPr/>
              </a:pPr>
              <a:t>11/19/2018</a:t>
            </a:fld>
            <a:endParaRPr lang="en-US"/>
          </a:p>
        </p:txBody>
      </p:sp>
      <p:sp>
        <p:nvSpPr>
          <p:cNvPr id="7"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9"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CBCE0D33-DA78-4295-95C4-0CB901DC8203}" type="slidenum">
              <a:rPr lang="en-US"/>
              <a:pPr>
                <a:defRPr/>
              </a:pPr>
              <a:t>‹#›</a:t>
            </a:fld>
            <a:endParaRPr lang="en-US"/>
          </a:p>
        </p:txBody>
      </p:sp>
    </p:spTree>
    <p:extLst>
      <p:ext uri="{BB962C8B-B14F-4D97-AF65-F5344CB8AC3E}">
        <p14:creationId xmlns:p14="http://schemas.microsoft.com/office/powerpoint/2010/main" val="3511406930"/>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35"/>
          <p:cNvSpPr>
            <a:spLocks/>
          </p:cNvSpPr>
          <p:nvPr/>
        </p:nvSpPr>
        <p:spPr bwMode="auto">
          <a:xfrm flipV="1">
            <a:off x="-3175" y="7143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1909" y="2548966"/>
            <a:ext cx="3257170" cy="33540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375218" y="2545738"/>
            <a:ext cx="3254006" cy="33540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B91605A5-3D1F-46CD-B1C8-4C3B2851655C}" type="datetimeFigureOut">
              <a:rPr lang="en-US"/>
              <a:pPr>
                <a:defRPr/>
              </a:pPr>
              <a:t>11/19/2018</a:t>
            </a:fld>
            <a:endParaRPr lang="en-US"/>
          </a:p>
        </p:txBody>
      </p:sp>
      <p:sp>
        <p:nvSpPr>
          <p:cNvPr id="9"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11"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4E44BB9A-882E-4695-A021-51CB457B9127}" type="slidenum">
              <a:rPr lang="en-US"/>
              <a:pPr>
                <a:defRPr/>
              </a:pPr>
              <a:t>‹#›</a:t>
            </a:fld>
            <a:endParaRPr lang="en-US"/>
          </a:p>
        </p:txBody>
      </p:sp>
    </p:spTree>
    <p:extLst>
      <p:ext uri="{BB962C8B-B14F-4D97-AF65-F5344CB8AC3E}">
        <p14:creationId xmlns:p14="http://schemas.microsoft.com/office/powerpoint/2010/main" val="3319737024"/>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6611CD41-52AC-46CB-9950-41554BCCA896}" type="datetimeFigureOut">
              <a:rPr lang="en-US"/>
              <a:pPr>
                <a:defRPr/>
              </a:pPr>
              <a:t>11/19/2018</a:t>
            </a:fld>
            <a:endParaRPr lang="en-US"/>
          </a:p>
        </p:txBody>
      </p:sp>
      <p:sp>
        <p:nvSpPr>
          <p:cNvPr id="5"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6"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BF44FE6A-088D-408E-8830-3674B59D01CA}" type="slidenum">
              <a:rPr lang="en-US"/>
              <a:pPr>
                <a:defRPr/>
              </a:pPr>
              <a:t>‹#›</a:t>
            </a:fld>
            <a:endParaRPr lang="en-US"/>
          </a:p>
        </p:txBody>
      </p:sp>
    </p:spTree>
    <p:extLst>
      <p:ext uri="{BB962C8B-B14F-4D97-AF65-F5344CB8AC3E}">
        <p14:creationId xmlns:p14="http://schemas.microsoft.com/office/powerpoint/2010/main" val="2974288840"/>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0BB47CE1-00B0-4652-A534-71644248F981}" type="datetimeFigureOut">
              <a:rPr lang="en-US"/>
              <a:pPr>
                <a:defRPr/>
              </a:pPr>
              <a:t>11/19/2018</a:t>
            </a:fld>
            <a:endParaRPr lang="en-US"/>
          </a:p>
        </p:txBody>
      </p:sp>
      <p:sp>
        <p:nvSpPr>
          <p:cNvPr id="4"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5"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73BF76B5-CF12-46AB-B030-0D3005A964A4}" type="slidenum">
              <a:rPr lang="en-US"/>
              <a:pPr>
                <a:defRPr/>
              </a:pPr>
              <a:t>‹#›</a:t>
            </a:fld>
            <a:endParaRPr lang="en-US"/>
          </a:p>
        </p:txBody>
      </p:sp>
    </p:spTree>
    <p:extLst>
      <p:ext uri="{BB962C8B-B14F-4D97-AF65-F5344CB8AC3E}">
        <p14:creationId xmlns:p14="http://schemas.microsoft.com/office/powerpoint/2010/main" val="1387952249"/>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smtClean="0"/>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3D7B377E-AC82-410D-BA14-4BE759B6D1B6}" type="datetimeFigureOut">
              <a:rPr lang="en-US"/>
              <a:pPr>
                <a:defRPr/>
              </a:pPr>
              <a:t>11/19/2018</a:t>
            </a:fld>
            <a:endParaRPr lang="en-US"/>
          </a:p>
        </p:txBody>
      </p:sp>
      <p:sp>
        <p:nvSpPr>
          <p:cNvPr id="7"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8"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F64B0021-A00E-49B6-9D90-E53540F75A65}" type="slidenum">
              <a:rPr lang="en-US"/>
              <a:pPr>
                <a:defRPr/>
              </a:pPr>
              <a:t>‹#›</a:t>
            </a:fld>
            <a:endParaRPr lang="en-US"/>
          </a:p>
        </p:txBody>
      </p:sp>
    </p:spTree>
    <p:extLst>
      <p:ext uri="{BB962C8B-B14F-4D97-AF65-F5344CB8AC3E}">
        <p14:creationId xmlns:p14="http://schemas.microsoft.com/office/powerpoint/2010/main" val="594433016"/>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941910" y="5367338"/>
            <a:ext cx="6686550" cy="493712"/>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F1C80C1C-D451-4737-AE6E-AED2B653442A}" type="datetimeFigureOut">
              <a:rPr lang="en-US"/>
              <a:pPr>
                <a:defRPr/>
              </a:pPr>
              <a:t>11/19/2018</a:t>
            </a:fld>
            <a:endParaRPr lang="en-US"/>
          </a:p>
        </p:txBody>
      </p:sp>
      <p:sp>
        <p:nvSpPr>
          <p:cNvPr id="7"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8" name="Slide Number Placeholder 6"/>
          <p:cNvSpPr>
            <a:spLocks noGrp="1"/>
          </p:cNvSpPr>
          <p:nvPr>
            <p:ph type="sldNum" sz="quarter" idx="12"/>
          </p:nvPr>
        </p:nvSpPr>
        <p:spPr>
          <a:xfrm>
            <a:off x="398463" y="4983163"/>
            <a:ext cx="585787" cy="365125"/>
          </a:xfrm>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0ECCD3E0-F949-47FA-8285-87C380016F09}" type="slidenum">
              <a:rPr lang="en-US"/>
              <a:pPr>
                <a:defRPr/>
              </a:pPr>
              <a:t>‹#›</a:t>
            </a:fld>
            <a:endParaRPr lang="en-US"/>
          </a:p>
        </p:txBody>
      </p:sp>
    </p:spTree>
    <p:extLst>
      <p:ext uri="{BB962C8B-B14F-4D97-AF65-F5344CB8AC3E}">
        <p14:creationId xmlns:p14="http://schemas.microsoft.com/office/powerpoint/2010/main" val="115629616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fld id="{EF78AB03-002C-4641-AE43-756616878D53}" type="datetimeFigureOut">
              <a:rPr lang="ru-RU"/>
              <a:pPr>
                <a:defRPr/>
              </a:pPr>
              <a:t>19.11.2018</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15AB121-E1D7-4B0E-8F40-B6FAFB0998CB}" type="slidenum">
              <a:rPr lang="ru-RU" altLang="en-US"/>
              <a:pPr>
                <a:defRPr/>
              </a:pPr>
              <a:t>‹#›</a:t>
            </a:fld>
            <a:endParaRPr lang="ru-RU" altLang="en-US"/>
          </a:p>
        </p:txBody>
      </p:sp>
    </p:spTree>
    <p:extLst>
      <p:ext uri="{BB962C8B-B14F-4D97-AF65-F5344CB8AC3E}">
        <p14:creationId xmlns:p14="http://schemas.microsoft.com/office/powerpoint/2010/main" val="13739077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7F56A783-975D-43F9-85D8-6C8D9FC15E15}" type="datetimeFigureOut">
              <a:rPr lang="en-US"/>
              <a:pPr>
                <a:defRPr/>
              </a:pPr>
              <a:t>11/19/2018</a:t>
            </a:fld>
            <a:endParaRPr lang="en-US"/>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7" name="Slide Number Placeholder 5"/>
          <p:cNvSpPr>
            <a:spLocks noGrp="1"/>
          </p:cNvSpPr>
          <p:nvPr>
            <p:ph type="sldNum" sz="quarter" idx="12"/>
          </p:nvPr>
        </p:nvSpPr>
        <p:spPr>
          <a:xfrm>
            <a:off x="398463" y="3244850"/>
            <a:ext cx="585787" cy="365125"/>
          </a:xfrm>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585F6A59-795D-452B-B8C6-B371A3CEE81B}" type="slidenum">
              <a:rPr lang="en-US"/>
              <a:pPr>
                <a:defRPr/>
              </a:pPr>
              <a:t>‹#›</a:t>
            </a:fld>
            <a:endParaRPr lang="en-US"/>
          </a:p>
        </p:txBody>
      </p:sp>
    </p:spTree>
    <p:extLst>
      <p:ext uri="{BB962C8B-B14F-4D97-AF65-F5344CB8AC3E}">
        <p14:creationId xmlns:p14="http://schemas.microsoft.com/office/powerpoint/2010/main" val="3354434749"/>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r>
              <a:rPr lang="en-US" altLang="en-US" sz="6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r>
              <a:rPr lang="en-US" altLang="en-US" sz="6000" smtClean="0">
                <a:solidFill>
                  <a:srgbClr val="A53010"/>
                </a:solidFill>
              </a:rPr>
              <a:t>”</a:t>
            </a:r>
          </a:p>
        </p:txBody>
      </p:sp>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1910" y="4354046"/>
            <a:ext cx="6686549" cy="1555864"/>
          </a:xfrm>
        </p:spPr>
        <p:txBody>
          <a:bodyPr anchor="ct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C4BB4EAE-E9EB-4264-AD5E-656378FB76A1}" type="datetimeFigureOut">
              <a:rPr lang="en-US"/>
              <a:pPr>
                <a:defRPr/>
              </a:pPr>
              <a:t>11/19/2018</a:t>
            </a:fld>
            <a:endParaRPr lang="en-US"/>
          </a:p>
        </p:txBody>
      </p:sp>
      <p:sp>
        <p:nvSpPr>
          <p:cNvPr id="9" name="Footer Placeholder 4"/>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10" name="Slide Number Placeholder 5"/>
          <p:cNvSpPr>
            <a:spLocks noGrp="1"/>
          </p:cNvSpPr>
          <p:nvPr>
            <p:ph type="sldNum" sz="quarter" idx="16"/>
          </p:nvPr>
        </p:nvSpPr>
        <p:spPr>
          <a:xfrm>
            <a:off x="398463" y="3244850"/>
            <a:ext cx="585787" cy="365125"/>
          </a:xfrm>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27D87B06-20A2-47CF-ABA2-1F81BAADD531}" type="slidenum">
              <a:rPr lang="en-US"/>
              <a:pPr>
                <a:defRPr/>
              </a:pPr>
              <a:t>‹#›</a:t>
            </a:fld>
            <a:endParaRPr lang="en-US"/>
          </a:p>
        </p:txBody>
      </p:sp>
    </p:spTree>
    <p:extLst>
      <p:ext uri="{BB962C8B-B14F-4D97-AF65-F5344CB8AC3E}">
        <p14:creationId xmlns:p14="http://schemas.microsoft.com/office/powerpoint/2010/main" val="1377533295"/>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611A2002-536C-4CE9-A815-91DA9A7FD273}" type="datetimeFigureOut">
              <a:rPr lang="en-US"/>
              <a:pPr>
                <a:defRPr/>
              </a:pPr>
              <a:t>11/19/2018</a:t>
            </a:fld>
            <a:endParaRPr lang="en-US"/>
          </a:p>
        </p:txBody>
      </p:sp>
      <p:sp>
        <p:nvSpPr>
          <p:cNvPr id="7"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8" name="Slide Number Placeholder 6"/>
          <p:cNvSpPr>
            <a:spLocks noGrp="1"/>
          </p:cNvSpPr>
          <p:nvPr>
            <p:ph type="sldNum" sz="quarter" idx="12"/>
          </p:nvPr>
        </p:nvSpPr>
        <p:spPr>
          <a:xfrm>
            <a:off x="398463" y="4983163"/>
            <a:ext cx="585787" cy="365125"/>
          </a:xfrm>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EED3A7A8-0663-41DF-9FED-DE60F304CFAD}" type="slidenum">
              <a:rPr lang="en-US"/>
              <a:pPr>
                <a:defRPr/>
              </a:pPr>
              <a:t>‹#›</a:t>
            </a:fld>
            <a:endParaRPr lang="en-US"/>
          </a:p>
        </p:txBody>
      </p:sp>
    </p:spTree>
    <p:extLst>
      <p:ext uri="{BB962C8B-B14F-4D97-AF65-F5344CB8AC3E}">
        <p14:creationId xmlns:p14="http://schemas.microsoft.com/office/powerpoint/2010/main" val="286544626"/>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r>
              <a:rPr lang="en-US" altLang="en-US" sz="6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r>
              <a:rPr lang="en-US" altLang="en-US" sz="6000" smtClean="0">
                <a:solidFill>
                  <a:srgbClr val="A53010"/>
                </a:solidFill>
              </a:rPr>
              <a:t>”</a:t>
            </a:r>
          </a:p>
        </p:txBody>
      </p:sp>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1910" y="5181600"/>
            <a:ext cx="6686550" cy="729622"/>
          </a:xfrm>
        </p:spPr>
        <p:txBody>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8" name="Date Placeholder 4"/>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7785B282-1550-46F8-8BD1-B9D8E4590941}" type="datetimeFigureOut">
              <a:rPr lang="en-US"/>
              <a:pPr>
                <a:defRPr/>
              </a:pPr>
              <a:t>11/19/2018</a:t>
            </a:fld>
            <a:endParaRPr lang="en-US"/>
          </a:p>
        </p:txBody>
      </p:sp>
      <p:sp>
        <p:nvSpPr>
          <p:cNvPr id="9" name="Footer Placeholder 5"/>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10" name="Slide Number Placeholder 6"/>
          <p:cNvSpPr>
            <a:spLocks noGrp="1"/>
          </p:cNvSpPr>
          <p:nvPr>
            <p:ph type="sldNum" sz="quarter" idx="16"/>
          </p:nvPr>
        </p:nvSpPr>
        <p:spPr>
          <a:xfrm>
            <a:off x="398463" y="4983163"/>
            <a:ext cx="585787" cy="365125"/>
          </a:xfrm>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FC21A8C0-5859-4EAA-BD87-6029975E9F58}" type="slidenum">
              <a:rPr lang="en-US"/>
              <a:pPr>
                <a:defRPr/>
              </a:pPr>
              <a:t>‹#›</a:t>
            </a:fld>
            <a:endParaRPr lang="en-US"/>
          </a:p>
        </p:txBody>
      </p:sp>
    </p:spTree>
    <p:extLst>
      <p:ext uri="{BB962C8B-B14F-4D97-AF65-F5344CB8AC3E}">
        <p14:creationId xmlns:p14="http://schemas.microsoft.com/office/powerpoint/2010/main" val="520978600"/>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1910" y="5181600"/>
            <a:ext cx="6686550" cy="729622"/>
          </a:xfrm>
        </p:spPr>
        <p:txBody>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20383810-4E85-4CCC-926C-E6C8519932EA}" type="datetimeFigureOut">
              <a:rPr lang="en-US"/>
              <a:pPr>
                <a:defRPr/>
              </a:pPr>
              <a:t>11/19/2018</a:t>
            </a:fld>
            <a:endParaRPr lang="en-US"/>
          </a:p>
        </p:txBody>
      </p:sp>
      <p:sp>
        <p:nvSpPr>
          <p:cNvPr id="7" name="Footer Placeholder 5"/>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8" name="Slide Number Placeholder 6"/>
          <p:cNvSpPr>
            <a:spLocks noGrp="1"/>
          </p:cNvSpPr>
          <p:nvPr>
            <p:ph type="sldNum" sz="quarter" idx="16"/>
          </p:nvPr>
        </p:nvSpPr>
        <p:spPr>
          <a:xfrm>
            <a:off x="398463" y="4983163"/>
            <a:ext cx="585787" cy="365125"/>
          </a:xfrm>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A6D00E15-C19D-4F0B-B846-826AAAA78249}" type="slidenum">
              <a:rPr lang="en-US"/>
              <a:pPr>
                <a:defRPr/>
              </a:pPr>
              <a:t>‹#›</a:t>
            </a:fld>
            <a:endParaRPr lang="en-US"/>
          </a:p>
        </p:txBody>
      </p:sp>
    </p:spTree>
    <p:extLst>
      <p:ext uri="{BB962C8B-B14F-4D97-AF65-F5344CB8AC3E}">
        <p14:creationId xmlns:p14="http://schemas.microsoft.com/office/powerpoint/2010/main" val="4286881611"/>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6C11CE1B-28D3-491B-8A7D-B6225767AE90}" type="datetimeFigureOut">
              <a:rPr lang="en-US"/>
              <a:pPr>
                <a:defRPr/>
              </a:pPr>
              <a:t>11/19/2018</a:t>
            </a:fld>
            <a:endParaRPr lang="en-US"/>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7"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3236E44E-383D-48BB-8431-2A2902CA6994}" type="slidenum">
              <a:rPr lang="en-US"/>
              <a:pPr>
                <a:defRPr/>
              </a:pPr>
              <a:t>‹#›</a:t>
            </a:fld>
            <a:endParaRPr lang="en-US"/>
          </a:p>
        </p:txBody>
      </p:sp>
    </p:spTree>
    <p:extLst>
      <p:ext uri="{BB962C8B-B14F-4D97-AF65-F5344CB8AC3E}">
        <p14:creationId xmlns:p14="http://schemas.microsoft.com/office/powerpoint/2010/main" val="3108553178"/>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1251971690 h 10000"/>
              <a:gd name="T4" fmla="*/ 2147483646 w 9248"/>
              <a:gd name="T5" fmla="*/ 625985845 h 10000"/>
              <a:gd name="T6" fmla="*/ 2147483646 w 9248"/>
              <a:gd name="T7" fmla="*/ 0 h 10000"/>
              <a:gd name="T8" fmla="*/ 2147483646 w 9248"/>
              <a:gd name="T9" fmla="*/ 0 h 10000"/>
              <a:gd name="T10" fmla="*/ 0 w 9248"/>
              <a:gd name="T11" fmla="*/ 466179713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Vertical Title 1"/>
          <p:cNvSpPr>
            <a:spLocks noGrp="1"/>
          </p:cNvSpPr>
          <p:nvPr>
            <p:ph type="title" orient="vert"/>
          </p:nvPr>
        </p:nvSpPr>
        <p:spPr>
          <a:xfrm>
            <a:off x="6971109" y="627406"/>
            <a:ext cx="16557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3AAEB3F6-4A0E-415A-9BB6-F2933665CE4A}" type="datetimeFigureOut">
              <a:rPr lang="en-US"/>
              <a:pPr>
                <a:defRPr/>
              </a:pPr>
              <a:t>11/19/2018</a:t>
            </a:fld>
            <a:endParaRPr lang="en-US"/>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endParaRPr lang="en-US"/>
          </a:p>
        </p:txBody>
      </p:sp>
      <p:sp>
        <p:nvSpPr>
          <p:cNvPr id="7"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Batang" panose="02030600000101010101" pitchFamily="18" charset="-127"/>
              </a:defRPr>
            </a:lvl1pPr>
          </a:lstStyle>
          <a:p>
            <a:pPr>
              <a:defRPr/>
            </a:pPr>
            <a:fld id="{021BF122-7663-407E-920B-5AABDA96DFD0}" type="slidenum">
              <a:rPr lang="en-US"/>
              <a:pPr>
                <a:defRPr/>
              </a:pPr>
              <a:t>‹#›</a:t>
            </a:fld>
            <a:endParaRPr lang="en-US"/>
          </a:p>
        </p:txBody>
      </p:sp>
    </p:spTree>
    <p:extLst>
      <p:ext uri="{BB962C8B-B14F-4D97-AF65-F5344CB8AC3E}">
        <p14:creationId xmlns:p14="http://schemas.microsoft.com/office/powerpoint/2010/main" val="180111844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fld id="{23EE0CB8-6452-44E1-BF72-04A96DCE6B21}" type="datetimeFigureOut">
              <a:rPr lang="ru-RU"/>
              <a:pPr>
                <a:defRPr/>
              </a:pPr>
              <a:t>19.11.2018</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43B4E1A-3866-406F-B4B7-1054DF782306}" type="slidenum">
              <a:rPr lang="ru-RU" altLang="en-US"/>
              <a:pPr>
                <a:defRPr/>
              </a:pPr>
              <a:t>‹#›</a:t>
            </a:fld>
            <a:endParaRPr lang="ru-RU" altLang="en-US"/>
          </a:p>
        </p:txBody>
      </p:sp>
    </p:spTree>
    <p:extLst>
      <p:ext uri="{BB962C8B-B14F-4D97-AF65-F5344CB8AC3E}">
        <p14:creationId xmlns:p14="http://schemas.microsoft.com/office/powerpoint/2010/main" val="332178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fld id="{EA53735E-A715-4D21-A78F-75406CC48A33}" type="datetimeFigureOut">
              <a:rPr lang="ru-RU"/>
              <a:pPr>
                <a:defRPr/>
              </a:pPr>
              <a:t>19.11.2018</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0D229BA-450C-4C05-9665-F9706B6D4666}" type="slidenum">
              <a:rPr lang="ru-RU" altLang="en-US"/>
              <a:pPr>
                <a:defRPr/>
              </a:pPr>
              <a:t>‹#›</a:t>
            </a:fld>
            <a:endParaRPr lang="ru-RU" altLang="en-US"/>
          </a:p>
        </p:txBody>
      </p:sp>
    </p:spTree>
    <p:extLst>
      <p:ext uri="{BB962C8B-B14F-4D97-AF65-F5344CB8AC3E}">
        <p14:creationId xmlns:p14="http://schemas.microsoft.com/office/powerpoint/2010/main" val="1762984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fld id="{B6CF3F73-17A1-4311-93C9-FEA215058F14}" type="datetimeFigureOut">
              <a:rPr lang="ru-RU"/>
              <a:pPr>
                <a:defRPr/>
              </a:pPr>
              <a:t>19.11.2018</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endParaRPr lang="ru-RU"/>
          </a:p>
        </p:txBody>
      </p:sp>
      <p:sp>
        <p:nvSpPr>
          <p:cNvPr id="9" name="Номер слайда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B73769B-BD8E-499C-9533-E6822AC48B48}" type="slidenum">
              <a:rPr lang="ru-RU" altLang="en-US"/>
              <a:pPr>
                <a:defRPr/>
              </a:pPr>
              <a:t>‹#›</a:t>
            </a:fld>
            <a:endParaRPr lang="ru-RU" altLang="en-US"/>
          </a:p>
        </p:txBody>
      </p:sp>
    </p:spTree>
    <p:extLst>
      <p:ext uri="{BB962C8B-B14F-4D97-AF65-F5344CB8AC3E}">
        <p14:creationId xmlns:p14="http://schemas.microsoft.com/office/powerpoint/2010/main" val="797464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p:txBody>
          <a:bodyPr/>
          <a:lstStyle>
            <a:lvl1pPr>
              <a:defRPr/>
            </a:lvl1pPr>
          </a:lstStyle>
          <a:p>
            <a:pPr>
              <a:defRPr/>
            </a:pPr>
            <a:endParaRPr lang="ru-RU"/>
          </a:p>
        </p:txBody>
      </p:sp>
      <p:sp>
        <p:nvSpPr>
          <p:cNvPr id="5" name="Rectangle 3"/>
          <p:cNvSpPr>
            <a:spLocks noGrp="1" noChangeArrowheads="1"/>
          </p:cNvSpPr>
          <p:nvPr>
            <p:ph type="sldNum" sz="quarter" idx="11"/>
          </p:nvPr>
        </p:nvSpPr>
        <p:spPr/>
        <p:txBody>
          <a:bodyPr/>
          <a:lstStyle>
            <a:lvl1pPr>
              <a:defRPr/>
            </a:lvl1pPr>
          </a:lstStyle>
          <a:p>
            <a:pPr>
              <a:defRPr/>
            </a:pPr>
            <a:fld id="{F92D0053-259D-4917-905B-A8A0C76F4263}" type="slidenum">
              <a:rPr lang="ru-RU" altLang="en-US"/>
              <a:pPr>
                <a:defRPr/>
              </a:pPr>
              <a:t>‹#›</a:t>
            </a:fld>
            <a:endParaRPr lang="ru-RU" altLang="en-US"/>
          </a:p>
        </p:txBody>
      </p:sp>
      <p:sp>
        <p:nvSpPr>
          <p:cNvPr id="6"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38431111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fld id="{64D3C4E1-5C67-441F-97E7-C7833E6FC2A6}" type="datetimeFigureOut">
              <a:rPr lang="ru-RU"/>
              <a:pPr>
                <a:defRPr/>
              </a:pPr>
              <a:t>19.11.2018</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endParaRPr lang="ru-RU"/>
          </a:p>
        </p:txBody>
      </p:sp>
      <p:sp>
        <p:nvSpPr>
          <p:cNvPr id="5" name="Номер слайда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FB09F86-6C32-4045-A7E4-B9084A4A3CE8}" type="slidenum">
              <a:rPr lang="ru-RU" altLang="en-US"/>
              <a:pPr>
                <a:defRPr/>
              </a:pPr>
              <a:t>‹#›</a:t>
            </a:fld>
            <a:endParaRPr lang="ru-RU" altLang="en-US"/>
          </a:p>
        </p:txBody>
      </p:sp>
    </p:spTree>
    <p:extLst>
      <p:ext uri="{BB962C8B-B14F-4D97-AF65-F5344CB8AC3E}">
        <p14:creationId xmlns:p14="http://schemas.microsoft.com/office/powerpoint/2010/main" val="212164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fld id="{04E5E55D-4449-4A45-9A66-C73E0A446CC6}" type="datetimeFigureOut">
              <a:rPr lang="ru-RU"/>
              <a:pPr>
                <a:defRPr/>
              </a:pPr>
              <a:t>19.11.2018</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endParaRPr lang="ru-RU"/>
          </a:p>
        </p:txBody>
      </p:sp>
      <p:sp>
        <p:nvSpPr>
          <p:cNvPr id="4" name="Номер слайда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24F383C-79BF-4FEB-B594-2423446C15CF}" type="slidenum">
              <a:rPr lang="ru-RU" altLang="en-US"/>
              <a:pPr>
                <a:defRPr/>
              </a:pPr>
              <a:t>‹#›</a:t>
            </a:fld>
            <a:endParaRPr lang="ru-RU" altLang="en-US"/>
          </a:p>
        </p:txBody>
      </p:sp>
    </p:spTree>
    <p:extLst>
      <p:ext uri="{BB962C8B-B14F-4D97-AF65-F5344CB8AC3E}">
        <p14:creationId xmlns:p14="http://schemas.microsoft.com/office/powerpoint/2010/main" val="3464704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fld id="{C31897C3-C30B-4F15-89FD-467BCC66E0A2}" type="datetimeFigureOut">
              <a:rPr lang="ru-RU"/>
              <a:pPr>
                <a:defRPr/>
              </a:pPr>
              <a:t>19.11.2018</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A2C03F-F931-4286-BA91-30C08579D04A}" type="slidenum">
              <a:rPr lang="ru-RU" altLang="en-US"/>
              <a:pPr>
                <a:defRPr/>
              </a:pPr>
              <a:t>‹#›</a:t>
            </a:fld>
            <a:endParaRPr lang="ru-RU" altLang="en-US"/>
          </a:p>
        </p:txBody>
      </p:sp>
    </p:spTree>
    <p:extLst>
      <p:ext uri="{BB962C8B-B14F-4D97-AF65-F5344CB8AC3E}">
        <p14:creationId xmlns:p14="http://schemas.microsoft.com/office/powerpoint/2010/main" val="2745993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fld id="{4913A4DE-93EB-4591-9564-19A485B83F00}" type="datetimeFigureOut">
              <a:rPr lang="ru-RU"/>
              <a:pPr>
                <a:defRPr/>
              </a:pPr>
              <a:t>19.11.2018</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7987C0F-11E3-465E-A39D-95CAC4356A94}" type="slidenum">
              <a:rPr lang="ru-RU" altLang="en-US"/>
              <a:pPr>
                <a:defRPr/>
              </a:pPr>
              <a:t>‹#›</a:t>
            </a:fld>
            <a:endParaRPr lang="ru-RU" altLang="en-US"/>
          </a:p>
        </p:txBody>
      </p:sp>
    </p:spTree>
    <p:extLst>
      <p:ext uri="{BB962C8B-B14F-4D97-AF65-F5344CB8AC3E}">
        <p14:creationId xmlns:p14="http://schemas.microsoft.com/office/powerpoint/2010/main" val="371663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fld id="{CBD96E5C-5064-49BC-B263-7895C60615EF}" type="datetimeFigureOut">
              <a:rPr lang="ru-RU"/>
              <a:pPr>
                <a:defRPr/>
              </a:pPr>
              <a:t>19.11.2018</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803A2FE-DF95-461A-BD2B-8732D27F66B6}" type="slidenum">
              <a:rPr lang="ru-RU" altLang="en-US"/>
              <a:pPr>
                <a:defRPr/>
              </a:pPr>
              <a:t>‹#›</a:t>
            </a:fld>
            <a:endParaRPr lang="ru-RU" altLang="en-US"/>
          </a:p>
        </p:txBody>
      </p:sp>
    </p:spTree>
    <p:extLst>
      <p:ext uri="{BB962C8B-B14F-4D97-AF65-F5344CB8AC3E}">
        <p14:creationId xmlns:p14="http://schemas.microsoft.com/office/powerpoint/2010/main" val="2818402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fld id="{9E62CD38-F224-48A6-9131-E3C974CAD01B}" type="datetimeFigureOut">
              <a:rPr lang="ru-RU"/>
              <a:pPr>
                <a:defRPr/>
              </a:pPr>
              <a:t>19.11.2018</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ea typeface="Batang" pitchFamily="18" charset="-127"/>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9542C2F-895B-4CAA-9521-A5F3C6B9D7D6}" type="slidenum">
              <a:rPr lang="ru-RU" altLang="en-US"/>
              <a:pPr>
                <a:defRPr/>
              </a:pPr>
              <a:t>‹#›</a:t>
            </a:fld>
            <a:endParaRPr lang="ru-RU" altLang="en-US"/>
          </a:p>
        </p:txBody>
      </p:sp>
    </p:spTree>
    <p:extLst>
      <p:ext uri="{BB962C8B-B14F-4D97-AF65-F5344CB8AC3E}">
        <p14:creationId xmlns:p14="http://schemas.microsoft.com/office/powerpoint/2010/main" val="2618915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algn="ctr" eaLnBrk="1" hangingPunct="1">
                <a:defRPr/>
              </a:pPr>
              <a:endParaRPr lang="en-US" altLang="ru-RU" sz="2400" smtClean="0">
                <a:solidFill>
                  <a:srgbClr val="000000"/>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grpSp>
      </p:grpSp>
      <p:sp>
        <p:nvSpPr>
          <p:cNvPr id="4814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noProof="0" smtClean="0"/>
              <a:t>Образец заголовка</a:t>
            </a:r>
          </a:p>
        </p:txBody>
      </p:sp>
      <p:sp>
        <p:nvSpPr>
          <p:cNvPr id="4814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noProof="0" smtClean="0"/>
              <a:t>Образец подзаголовка</a:t>
            </a:r>
          </a:p>
        </p:txBody>
      </p:sp>
      <p:sp>
        <p:nvSpPr>
          <p:cNvPr id="18" name="Rectangle 16"/>
          <p:cNvSpPr>
            <a:spLocks noGrp="1" noChangeArrowheads="1"/>
          </p:cNvSpPr>
          <p:nvPr>
            <p:ph type="dt" sz="half" idx="10"/>
          </p:nvPr>
        </p:nvSpPr>
        <p:spPr>
          <a:xfrm>
            <a:off x="457200" y="6248400"/>
            <a:ext cx="2133600" cy="457200"/>
          </a:xfrm>
        </p:spPr>
        <p:txBody>
          <a:bodyPr/>
          <a:lstStyle>
            <a:lvl1pPr>
              <a:defRPr>
                <a:latin typeface="Arial" charset="0"/>
              </a:defRPr>
            </a:lvl1pPr>
          </a:lstStyle>
          <a:p>
            <a:pPr>
              <a:defRPr/>
            </a:pPr>
            <a:endParaRPr lang="ru-RU"/>
          </a:p>
        </p:txBody>
      </p:sp>
      <p:sp>
        <p:nvSpPr>
          <p:cNvPr id="19" name="Rectangle 17"/>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20" name="Rectangle 18"/>
          <p:cNvSpPr>
            <a:spLocks noGrp="1" noChangeArrowheads="1"/>
          </p:cNvSpPr>
          <p:nvPr>
            <p:ph type="sldNum" sz="quarter" idx="12"/>
          </p:nvPr>
        </p:nvSpPr>
        <p:spPr/>
        <p:txBody>
          <a:bodyPr/>
          <a:lstStyle>
            <a:lvl1pPr>
              <a:defRPr/>
            </a:lvl1pPr>
          </a:lstStyle>
          <a:p>
            <a:pPr>
              <a:defRPr/>
            </a:pPr>
            <a:fld id="{0C0306BB-F197-4DF7-8A58-E819457BAC39}" type="slidenum">
              <a:rPr lang="ru-RU" altLang="en-US"/>
              <a:pPr>
                <a:defRPr/>
              </a:pPr>
              <a:t>‹#›</a:t>
            </a:fld>
            <a:endParaRPr lang="ru-RU" altLang="en-US"/>
          </a:p>
        </p:txBody>
      </p:sp>
    </p:spTree>
    <p:extLst>
      <p:ext uri="{BB962C8B-B14F-4D97-AF65-F5344CB8AC3E}">
        <p14:creationId xmlns:p14="http://schemas.microsoft.com/office/powerpoint/2010/main" val="300671959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5" name="Rectangle 3"/>
          <p:cNvSpPr>
            <a:spLocks noGrp="1" noChangeArrowheads="1"/>
          </p:cNvSpPr>
          <p:nvPr>
            <p:ph type="sldNum" sz="quarter" idx="11"/>
          </p:nvPr>
        </p:nvSpPr>
        <p:spPr/>
        <p:txBody>
          <a:bodyPr/>
          <a:lstStyle>
            <a:lvl1pPr>
              <a:defRPr/>
            </a:lvl1pPr>
          </a:lstStyle>
          <a:p>
            <a:pPr>
              <a:defRPr/>
            </a:pPr>
            <a:fld id="{93289213-801D-487D-A628-875F3B7BC806}" type="slidenum">
              <a:rPr lang="ru-RU" altLang="en-US"/>
              <a:pPr>
                <a:defRPr/>
              </a:pPr>
              <a:t>‹#›</a:t>
            </a:fld>
            <a:endParaRPr lang="ru-RU" altLang="en-US"/>
          </a:p>
        </p:txBody>
      </p:sp>
      <p:sp>
        <p:nvSpPr>
          <p:cNvPr id="6"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116744303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5" name="Rectangle 3"/>
          <p:cNvSpPr>
            <a:spLocks noGrp="1" noChangeArrowheads="1"/>
          </p:cNvSpPr>
          <p:nvPr>
            <p:ph type="sldNum" sz="quarter" idx="11"/>
          </p:nvPr>
        </p:nvSpPr>
        <p:spPr/>
        <p:txBody>
          <a:bodyPr/>
          <a:lstStyle>
            <a:lvl1pPr>
              <a:defRPr/>
            </a:lvl1pPr>
          </a:lstStyle>
          <a:p>
            <a:pPr>
              <a:defRPr/>
            </a:pPr>
            <a:fld id="{453ABF69-93A7-4A5F-94CA-D6D86DFD6217}" type="slidenum">
              <a:rPr lang="ru-RU" altLang="en-US"/>
              <a:pPr>
                <a:defRPr/>
              </a:pPr>
              <a:t>‹#›</a:t>
            </a:fld>
            <a:endParaRPr lang="ru-RU" altLang="en-US"/>
          </a:p>
        </p:txBody>
      </p:sp>
      <p:sp>
        <p:nvSpPr>
          <p:cNvPr id="6"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101318752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6" name="Rectangle 3"/>
          <p:cNvSpPr>
            <a:spLocks noGrp="1" noChangeArrowheads="1"/>
          </p:cNvSpPr>
          <p:nvPr>
            <p:ph type="sldNum" sz="quarter" idx="11"/>
          </p:nvPr>
        </p:nvSpPr>
        <p:spPr/>
        <p:txBody>
          <a:bodyPr/>
          <a:lstStyle>
            <a:lvl1pPr>
              <a:defRPr/>
            </a:lvl1pPr>
          </a:lstStyle>
          <a:p>
            <a:pPr>
              <a:defRPr/>
            </a:pPr>
            <a:fld id="{234F65D1-30EB-42AD-8F1E-A0D97BEE5FA4}" type="slidenum">
              <a:rPr lang="ru-RU" altLang="en-US"/>
              <a:pPr>
                <a:defRPr/>
              </a:pPr>
              <a:t>‹#›</a:t>
            </a:fld>
            <a:endParaRPr lang="ru-RU" altLang="en-US"/>
          </a:p>
        </p:txBody>
      </p:sp>
      <p:sp>
        <p:nvSpPr>
          <p:cNvPr id="7"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9694646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
          <p:cNvSpPr>
            <a:spLocks noGrp="1" noChangeArrowheads="1"/>
          </p:cNvSpPr>
          <p:nvPr>
            <p:ph type="ftr" sz="quarter" idx="10"/>
          </p:nvPr>
        </p:nvSpPr>
        <p:spPr/>
        <p:txBody>
          <a:bodyPr/>
          <a:lstStyle>
            <a:lvl1pPr>
              <a:defRPr/>
            </a:lvl1pPr>
          </a:lstStyle>
          <a:p>
            <a:pPr>
              <a:defRPr/>
            </a:pPr>
            <a:endParaRPr lang="ru-RU"/>
          </a:p>
        </p:txBody>
      </p:sp>
      <p:sp>
        <p:nvSpPr>
          <p:cNvPr id="5" name="Rectangle 3"/>
          <p:cNvSpPr>
            <a:spLocks noGrp="1" noChangeArrowheads="1"/>
          </p:cNvSpPr>
          <p:nvPr>
            <p:ph type="sldNum" sz="quarter" idx="11"/>
          </p:nvPr>
        </p:nvSpPr>
        <p:spPr/>
        <p:txBody>
          <a:bodyPr/>
          <a:lstStyle>
            <a:lvl1pPr>
              <a:defRPr/>
            </a:lvl1pPr>
          </a:lstStyle>
          <a:p>
            <a:pPr>
              <a:defRPr/>
            </a:pPr>
            <a:fld id="{9738BA68-7543-4E2B-902C-4949F4412256}" type="slidenum">
              <a:rPr lang="ru-RU" altLang="en-US"/>
              <a:pPr>
                <a:defRPr/>
              </a:pPr>
              <a:t>‹#›</a:t>
            </a:fld>
            <a:endParaRPr lang="ru-RU" altLang="en-US"/>
          </a:p>
        </p:txBody>
      </p:sp>
      <p:sp>
        <p:nvSpPr>
          <p:cNvPr id="6"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392897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8" name="Rectangle 3"/>
          <p:cNvSpPr>
            <a:spLocks noGrp="1" noChangeArrowheads="1"/>
          </p:cNvSpPr>
          <p:nvPr>
            <p:ph type="sldNum" sz="quarter" idx="11"/>
          </p:nvPr>
        </p:nvSpPr>
        <p:spPr/>
        <p:txBody>
          <a:bodyPr/>
          <a:lstStyle>
            <a:lvl1pPr>
              <a:defRPr/>
            </a:lvl1pPr>
          </a:lstStyle>
          <a:p>
            <a:pPr>
              <a:defRPr/>
            </a:pPr>
            <a:fld id="{C1A23AE0-D64D-4697-8612-D767762E281F}" type="slidenum">
              <a:rPr lang="ru-RU" altLang="en-US"/>
              <a:pPr>
                <a:defRPr/>
              </a:pPr>
              <a:t>‹#›</a:t>
            </a:fld>
            <a:endParaRPr lang="ru-RU" altLang="en-US"/>
          </a:p>
        </p:txBody>
      </p:sp>
      <p:sp>
        <p:nvSpPr>
          <p:cNvPr id="9"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252529683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6"/>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4" name="Rectangle 17"/>
          <p:cNvSpPr>
            <a:spLocks noGrp="1" noChangeArrowheads="1"/>
          </p:cNvSpPr>
          <p:nvPr>
            <p:ph type="sldNum" sz="quarter" idx="11"/>
          </p:nvPr>
        </p:nvSpPr>
        <p:spPr/>
        <p:txBody>
          <a:bodyPr/>
          <a:lstStyle>
            <a:lvl1pPr>
              <a:defRPr/>
            </a:lvl1pPr>
          </a:lstStyle>
          <a:p>
            <a:pPr>
              <a:defRPr/>
            </a:pPr>
            <a:fld id="{41440730-E408-4F60-A253-2B180760BECE}" type="slidenum">
              <a:rPr lang="ru-RU" altLang="en-US"/>
              <a:pPr>
                <a:defRPr/>
              </a:pPr>
              <a:t>‹#›</a:t>
            </a:fld>
            <a:endParaRPr lang="ru-RU" altLang="en-US"/>
          </a:p>
        </p:txBody>
      </p:sp>
      <p:sp>
        <p:nvSpPr>
          <p:cNvPr id="5"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207442528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3" name="Rectangle 3"/>
          <p:cNvSpPr>
            <a:spLocks noGrp="1" noChangeArrowheads="1"/>
          </p:cNvSpPr>
          <p:nvPr>
            <p:ph type="sldNum" sz="quarter" idx="11"/>
          </p:nvPr>
        </p:nvSpPr>
        <p:spPr/>
        <p:txBody>
          <a:bodyPr/>
          <a:lstStyle>
            <a:lvl1pPr>
              <a:defRPr/>
            </a:lvl1pPr>
          </a:lstStyle>
          <a:p>
            <a:pPr>
              <a:defRPr/>
            </a:pPr>
            <a:fld id="{6AFEACD1-8355-4614-9F39-1AA898F0C39D}" type="slidenum">
              <a:rPr lang="ru-RU" altLang="en-US"/>
              <a:pPr>
                <a:defRPr/>
              </a:pPr>
              <a:t>‹#›</a:t>
            </a:fld>
            <a:endParaRPr lang="ru-RU" altLang="en-US"/>
          </a:p>
        </p:txBody>
      </p:sp>
      <p:sp>
        <p:nvSpPr>
          <p:cNvPr id="4"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387525569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6" name="Rectangle 3"/>
          <p:cNvSpPr>
            <a:spLocks noGrp="1" noChangeArrowheads="1"/>
          </p:cNvSpPr>
          <p:nvPr>
            <p:ph type="sldNum" sz="quarter" idx="11"/>
          </p:nvPr>
        </p:nvSpPr>
        <p:spPr/>
        <p:txBody>
          <a:bodyPr/>
          <a:lstStyle>
            <a:lvl1pPr>
              <a:defRPr/>
            </a:lvl1pPr>
          </a:lstStyle>
          <a:p>
            <a:pPr>
              <a:defRPr/>
            </a:pPr>
            <a:fld id="{7FFDED58-4CB0-4CAA-8CCE-3643EBF47531}" type="slidenum">
              <a:rPr lang="ru-RU" altLang="en-US"/>
              <a:pPr>
                <a:defRPr/>
              </a:pPr>
              <a:t>‹#›</a:t>
            </a:fld>
            <a:endParaRPr lang="ru-RU" altLang="en-US"/>
          </a:p>
        </p:txBody>
      </p:sp>
      <p:sp>
        <p:nvSpPr>
          <p:cNvPr id="7"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263415821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6" name="Rectangle 3"/>
          <p:cNvSpPr>
            <a:spLocks noGrp="1" noChangeArrowheads="1"/>
          </p:cNvSpPr>
          <p:nvPr>
            <p:ph type="sldNum" sz="quarter" idx="11"/>
          </p:nvPr>
        </p:nvSpPr>
        <p:spPr/>
        <p:txBody>
          <a:bodyPr/>
          <a:lstStyle>
            <a:lvl1pPr>
              <a:defRPr/>
            </a:lvl1pPr>
          </a:lstStyle>
          <a:p>
            <a:pPr>
              <a:defRPr/>
            </a:pPr>
            <a:fld id="{D24DC733-ECD3-497B-B58A-A5A6A42F92C3}" type="slidenum">
              <a:rPr lang="ru-RU" altLang="en-US"/>
              <a:pPr>
                <a:defRPr/>
              </a:pPr>
              <a:t>‹#›</a:t>
            </a:fld>
            <a:endParaRPr lang="ru-RU" altLang="en-US"/>
          </a:p>
        </p:txBody>
      </p:sp>
      <p:sp>
        <p:nvSpPr>
          <p:cNvPr id="7"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189827267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5" name="Rectangle 3"/>
          <p:cNvSpPr>
            <a:spLocks noGrp="1" noChangeArrowheads="1"/>
          </p:cNvSpPr>
          <p:nvPr>
            <p:ph type="sldNum" sz="quarter" idx="11"/>
          </p:nvPr>
        </p:nvSpPr>
        <p:spPr/>
        <p:txBody>
          <a:bodyPr/>
          <a:lstStyle>
            <a:lvl1pPr>
              <a:defRPr/>
            </a:lvl1pPr>
          </a:lstStyle>
          <a:p>
            <a:pPr>
              <a:defRPr/>
            </a:pPr>
            <a:fld id="{DE20CC5F-4716-41CF-8C7B-9BB7AAE16CAA}" type="slidenum">
              <a:rPr lang="ru-RU" altLang="en-US"/>
              <a:pPr>
                <a:defRPr/>
              </a:pPr>
              <a:t>‹#›</a:t>
            </a:fld>
            <a:endParaRPr lang="ru-RU" altLang="en-US"/>
          </a:p>
        </p:txBody>
      </p:sp>
      <p:sp>
        <p:nvSpPr>
          <p:cNvPr id="6"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48015022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5" name="Rectangle 3"/>
          <p:cNvSpPr>
            <a:spLocks noGrp="1" noChangeArrowheads="1"/>
          </p:cNvSpPr>
          <p:nvPr>
            <p:ph type="sldNum" sz="quarter" idx="11"/>
          </p:nvPr>
        </p:nvSpPr>
        <p:spPr/>
        <p:txBody>
          <a:bodyPr/>
          <a:lstStyle>
            <a:lvl1pPr>
              <a:defRPr/>
            </a:lvl1pPr>
          </a:lstStyle>
          <a:p>
            <a:pPr>
              <a:defRPr/>
            </a:pPr>
            <a:fld id="{F7E116B0-2CC9-42AE-9EB3-91FE16CE2756}" type="slidenum">
              <a:rPr lang="ru-RU" altLang="en-US"/>
              <a:pPr>
                <a:defRPr/>
              </a:pPr>
              <a:t>‹#›</a:t>
            </a:fld>
            <a:endParaRPr lang="ru-RU" altLang="en-US"/>
          </a:p>
        </p:txBody>
      </p:sp>
      <p:sp>
        <p:nvSpPr>
          <p:cNvPr id="6"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371483980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457200"/>
            <a:ext cx="8229600" cy="5410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16"/>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4" name="Rectangle 17"/>
          <p:cNvSpPr>
            <a:spLocks noGrp="1" noChangeArrowheads="1"/>
          </p:cNvSpPr>
          <p:nvPr>
            <p:ph type="sldNum" sz="quarter" idx="11"/>
          </p:nvPr>
        </p:nvSpPr>
        <p:spPr/>
        <p:txBody>
          <a:bodyPr/>
          <a:lstStyle>
            <a:lvl1pPr>
              <a:defRPr/>
            </a:lvl1pPr>
          </a:lstStyle>
          <a:p>
            <a:pPr>
              <a:defRPr/>
            </a:pPr>
            <a:fld id="{B3195223-4EB2-4745-BA54-E7A456CE0CD9}" type="slidenum">
              <a:rPr lang="ru-RU" altLang="en-US"/>
              <a:pPr>
                <a:defRPr/>
              </a:pPr>
              <a:t>‹#›</a:t>
            </a:fld>
            <a:endParaRPr lang="ru-RU" altLang="en-US"/>
          </a:p>
        </p:txBody>
      </p:sp>
      <p:sp>
        <p:nvSpPr>
          <p:cNvPr id="5"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382888646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3886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4038600" cy="18669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000500"/>
            <a:ext cx="4038600" cy="18669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2"/>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7" name="Rectangle 3"/>
          <p:cNvSpPr>
            <a:spLocks noGrp="1" noChangeArrowheads="1"/>
          </p:cNvSpPr>
          <p:nvPr>
            <p:ph type="sldNum" sz="quarter" idx="11"/>
          </p:nvPr>
        </p:nvSpPr>
        <p:spPr/>
        <p:txBody>
          <a:bodyPr/>
          <a:lstStyle>
            <a:lvl1pPr>
              <a:defRPr/>
            </a:lvl1pPr>
          </a:lstStyle>
          <a:p>
            <a:pPr>
              <a:defRPr/>
            </a:pPr>
            <a:fld id="{876957F5-DF40-4611-B27D-4852515162A5}" type="slidenum">
              <a:rPr lang="ru-RU" altLang="en-US"/>
              <a:pPr>
                <a:defRPr/>
              </a:pPr>
              <a:t>‹#›</a:t>
            </a:fld>
            <a:endParaRPr lang="ru-RU" altLang="en-US"/>
          </a:p>
        </p:txBody>
      </p:sp>
      <p:sp>
        <p:nvSpPr>
          <p:cNvPr id="8"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278647145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2"/>
          <p:cNvSpPr>
            <a:spLocks noGrp="1" noChangeArrowheads="1"/>
          </p:cNvSpPr>
          <p:nvPr>
            <p:ph type="ftr" sz="quarter" idx="10"/>
          </p:nvPr>
        </p:nvSpPr>
        <p:spPr/>
        <p:txBody>
          <a:bodyPr/>
          <a:lstStyle>
            <a:lvl1pPr>
              <a:defRPr>
                <a:latin typeface="Arial" charset="0"/>
              </a:defRPr>
            </a:lvl1pPr>
          </a:lstStyle>
          <a:p>
            <a:pPr>
              <a:defRPr/>
            </a:pPr>
            <a:endParaRPr lang="ru-RU"/>
          </a:p>
        </p:txBody>
      </p:sp>
      <p:sp>
        <p:nvSpPr>
          <p:cNvPr id="5" name="Rectangle 3"/>
          <p:cNvSpPr>
            <a:spLocks noGrp="1" noChangeArrowheads="1"/>
          </p:cNvSpPr>
          <p:nvPr>
            <p:ph type="sldNum" sz="quarter" idx="11"/>
          </p:nvPr>
        </p:nvSpPr>
        <p:spPr/>
        <p:txBody>
          <a:bodyPr/>
          <a:lstStyle>
            <a:lvl1pPr>
              <a:defRPr/>
            </a:lvl1pPr>
          </a:lstStyle>
          <a:p>
            <a:pPr>
              <a:defRPr/>
            </a:pPr>
            <a:fld id="{D08A0692-AA1B-4C9C-BDBF-6B5A91E5013F}" type="slidenum">
              <a:rPr lang="ru-RU" altLang="en-US"/>
              <a:pPr>
                <a:defRPr/>
              </a:pPr>
              <a:t>‹#›</a:t>
            </a:fld>
            <a:endParaRPr lang="ru-RU" altLang="en-US"/>
          </a:p>
        </p:txBody>
      </p:sp>
      <p:sp>
        <p:nvSpPr>
          <p:cNvPr id="6" name="Rectangle 16"/>
          <p:cNvSpPr>
            <a:spLocks noGrp="1" noChangeArrowheads="1"/>
          </p:cNvSpPr>
          <p:nvPr>
            <p:ph type="dt" sz="half" idx="12"/>
          </p:nvPr>
        </p:nvSpPr>
        <p:spPr/>
        <p:txBody>
          <a:bodyPr/>
          <a:lstStyle>
            <a:lvl1pPr>
              <a:defRPr>
                <a:latin typeface="Arial" charset="0"/>
              </a:defRPr>
            </a:lvl1pPr>
          </a:lstStyle>
          <a:p>
            <a:pPr>
              <a:defRPr/>
            </a:pPr>
            <a:endParaRPr lang="ru-RU"/>
          </a:p>
        </p:txBody>
      </p:sp>
    </p:spTree>
    <p:extLst>
      <p:ext uri="{BB962C8B-B14F-4D97-AF65-F5344CB8AC3E}">
        <p14:creationId xmlns:p14="http://schemas.microsoft.com/office/powerpoint/2010/main" val="39500845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
          <p:cNvSpPr>
            <a:spLocks noGrp="1" noChangeArrowheads="1"/>
          </p:cNvSpPr>
          <p:nvPr>
            <p:ph type="ftr" sz="quarter" idx="10"/>
          </p:nvPr>
        </p:nvSpPr>
        <p:spPr/>
        <p:txBody>
          <a:bodyPr/>
          <a:lstStyle>
            <a:lvl1pPr>
              <a:defRPr/>
            </a:lvl1pPr>
          </a:lstStyle>
          <a:p>
            <a:pPr>
              <a:defRPr/>
            </a:pPr>
            <a:endParaRPr lang="ru-RU"/>
          </a:p>
        </p:txBody>
      </p:sp>
      <p:sp>
        <p:nvSpPr>
          <p:cNvPr id="6" name="Rectangle 3"/>
          <p:cNvSpPr>
            <a:spLocks noGrp="1" noChangeArrowheads="1"/>
          </p:cNvSpPr>
          <p:nvPr>
            <p:ph type="sldNum" sz="quarter" idx="11"/>
          </p:nvPr>
        </p:nvSpPr>
        <p:spPr/>
        <p:txBody>
          <a:bodyPr/>
          <a:lstStyle>
            <a:lvl1pPr>
              <a:defRPr/>
            </a:lvl1pPr>
          </a:lstStyle>
          <a:p>
            <a:pPr>
              <a:defRPr/>
            </a:pPr>
            <a:fld id="{833BC28E-5591-4096-BB51-87036C96B2D6}" type="slidenum">
              <a:rPr lang="ru-RU" altLang="en-US"/>
              <a:pPr>
                <a:defRPr/>
              </a:pPr>
              <a:t>‹#›</a:t>
            </a:fld>
            <a:endParaRPr lang="ru-RU" altLang="en-US"/>
          </a:p>
        </p:txBody>
      </p:sp>
      <p:sp>
        <p:nvSpPr>
          <p:cNvPr id="7"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44398383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609600"/>
            <a:ext cx="6686549" cy="3117040"/>
          </a:xfrm>
        </p:spPr>
        <p:txBody>
          <a:bodyP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4ECB8F78-65E8-4AE0-9C5F-9517D827CBBD}" type="datetime1">
              <a:rPr lang="en-US"/>
              <a:pPr>
                <a:defRPr/>
              </a:pPr>
              <a:t>11/19/2018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3244850"/>
            <a:ext cx="585787" cy="365125"/>
          </a:xfrm>
        </p:spPr>
        <p:txBody>
          <a:bodyPr/>
          <a:lstStyle>
            <a:lvl1pPr>
              <a:defRPr/>
            </a:lvl1pPr>
          </a:lstStyle>
          <a:p>
            <a:pPr>
              <a:defRPr/>
            </a:pPr>
            <a:fld id="{7D3E75C7-E28C-47FE-8C32-B1FA79A8E3DE}" type="slidenum">
              <a:rPr lang="en-US"/>
              <a:pPr>
                <a:defRPr/>
              </a:pPr>
              <a:t>‹#›</a:t>
            </a:fld>
            <a:endParaRPr lang="en-US"/>
          </a:p>
        </p:txBody>
      </p:sp>
    </p:spTree>
    <p:extLst>
      <p:ext uri="{BB962C8B-B14F-4D97-AF65-F5344CB8AC3E}">
        <p14:creationId xmlns:p14="http://schemas.microsoft.com/office/powerpoint/2010/main" val="3177637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0"/>
            <a:ext cx="9144000" cy="728663"/>
          </a:xfrm>
          <a:prstGeom prst="rect">
            <a:avLst/>
          </a:prstGeom>
          <a:noFill/>
        </p:spPr>
        <p:txBody>
          <a:bodyPr lIns="360000" tIns="0" rIns="360000" bIns="0" anchor="ctr">
            <a:noAutofit/>
          </a:bodyPr>
          <a:lstStyle>
            <a:lvl1pPr marL="0" indent="0">
              <a:lnSpc>
                <a:spcPct val="100000"/>
              </a:lnSpc>
              <a:spcBef>
                <a:spcPts val="0"/>
              </a:spcBef>
              <a:spcAft>
                <a:spcPts val="0"/>
              </a:spcAft>
              <a:buFontTx/>
              <a:buNone/>
              <a:defRPr sz="3600" b="0" i="0" cap="none" baseline="0">
                <a:solidFill>
                  <a:schemeClr val="bg1"/>
                </a:solidFill>
                <a:latin typeface="Arial" pitchFamily="34" charset="0"/>
                <a:cs typeface="Arial" pitchFamily="34" charset="0"/>
              </a:defRPr>
            </a:lvl1pPr>
          </a:lstStyle>
          <a:p>
            <a:pPr lvl="0"/>
            <a:r>
              <a:rPr lang="en-US" smtClean="0"/>
              <a:t>Click to edit Master text styles</a:t>
            </a:r>
          </a:p>
        </p:txBody>
      </p:sp>
      <p:sp>
        <p:nvSpPr>
          <p:cNvPr id="5" name="Text Placeholder 4"/>
          <p:cNvSpPr>
            <a:spLocks noGrp="1"/>
          </p:cNvSpPr>
          <p:nvPr>
            <p:ph type="body" sz="quarter" idx="13"/>
          </p:nvPr>
        </p:nvSpPr>
        <p:spPr>
          <a:xfrm>
            <a:off x="3060000" y="5580000"/>
            <a:ext cx="5688632" cy="431800"/>
          </a:xfrm>
          <a:prstGeom prst="rect">
            <a:avLst/>
          </a:prstGeom>
        </p:spPr>
        <p:txBody>
          <a:bodyPr bIns="0" anchor="b">
            <a:normAutofit/>
          </a:bodyPr>
          <a:lstStyle>
            <a:lvl1pPr algn="r">
              <a:buNone/>
              <a:defRPr sz="1200" i="1" baseline="0">
                <a:solidFill>
                  <a:schemeClr val="tx1"/>
                </a:solidFill>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3214501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heavy">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0"/>
            <a:ext cx="9144000" cy="728663"/>
          </a:xfrm>
          <a:prstGeom prst="rect">
            <a:avLst/>
          </a:prstGeom>
          <a:noFill/>
        </p:spPr>
        <p:txBody>
          <a:bodyPr lIns="360000" tIns="0" rIns="360000" bIns="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3600" b="0" i="0" cap="none" baseline="0">
                <a:solidFill>
                  <a:schemeClr val="bg1"/>
                </a:solidFill>
                <a:latin typeface="Arial" pitchFamily="34" charset="0"/>
                <a:cs typeface="Arial" pitchFamily="34" charset="0"/>
              </a:defRPr>
            </a:lvl1pPr>
          </a:lstStyle>
          <a:p>
            <a:pPr lvl="0"/>
            <a:r>
              <a:rPr lang="en-US" smtClean="0"/>
              <a:t>Click to edit Master text styles</a:t>
            </a:r>
          </a:p>
        </p:txBody>
      </p:sp>
      <p:sp>
        <p:nvSpPr>
          <p:cNvPr id="11" name="Text Placeholder 7"/>
          <p:cNvSpPr>
            <a:spLocks noGrp="1"/>
          </p:cNvSpPr>
          <p:nvPr>
            <p:ph type="body" sz="quarter" idx="12"/>
          </p:nvPr>
        </p:nvSpPr>
        <p:spPr>
          <a:xfrm>
            <a:off x="0" y="728663"/>
            <a:ext cx="9144000" cy="6129337"/>
          </a:xfrm>
          <a:prstGeom prst="rect">
            <a:avLst/>
          </a:prstGeom>
          <a:noFill/>
        </p:spPr>
        <p:txBody>
          <a:bodyPr lIns="360000" tIns="288000" rIns="360000" bIns="720000">
            <a:normAutofit/>
          </a:bodyPr>
          <a:lstStyle>
            <a:lvl1pPr marL="0" indent="0">
              <a:lnSpc>
                <a:spcPct val="100000"/>
              </a:lnSpc>
              <a:spcBef>
                <a:spcPts val="0"/>
              </a:spcBef>
              <a:spcAft>
                <a:spcPts val="0"/>
              </a:spcAft>
              <a:buFontTx/>
              <a:buNone/>
              <a:defRPr sz="3000" cap="none" baseline="0">
                <a:solidFill>
                  <a:schemeClr val="tx1"/>
                </a:solidFill>
                <a:latin typeface="Arial" pitchFamily="34" charset="0"/>
                <a:cs typeface="Arial" pitchFamily="34" charset="0"/>
              </a:defRPr>
            </a:lvl1pPr>
          </a:lstStyle>
          <a:p>
            <a:pPr lvl="0"/>
            <a:r>
              <a:rPr lang="en-US" smtClean="0"/>
              <a:t>Click to edit Master text styles</a:t>
            </a:r>
          </a:p>
        </p:txBody>
      </p:sp>
      <p:sp>
        <p:nvSpPr>
          <p:cNvPr id="5" name="Text Placeholder 4"/>
          <p:cNvSpPr>
            <a:spLocks noGrp="1"/>
          </p:cNvSpPr>
          <p:nvPr>
            <p:ph type="body" sz="quarter" idx="13"/>
          </p:nvPr>
        </p:nvSpPr>
        <p:spPr>
          <a:xfrm>
            <a:off x="3060000" y="5580000"/>
            <a:ext cx="5688632" cy="431800"/>
          </a:xfrm>
          <a:prstGeom prst="rect">
            <a:avLst/>
          </a:prstGeom>
        </p:spPr>
        <p:txBody>
          <a:bodyPr bIns="0" anchor="b">
            <a:normAutofit/>
          </a:bodyPr>
          <a:lstStyle>
            <a:lvl1pPr algn="r">
              <a:buNone/>
              <a:defRPr sz="1200" i="1" baseline="0">
                <a:solidFill>
                  <a:schemeClr val="tx1"/>
                </a:solidFill>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213999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6"/>
          <p:cNvSpPr>
            <a:spLocks/>
          </p:cNvSpPr>
          <p:nvPr/>
        </p:nvSpPr>
        <p:spPr bwMode="auto">
          <a:xfrm>
            <a:off x="0" y="4324350"/>
            <a:ext cx="1308100"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ctrTitle"/>
          </p:nvPr>
        </p:nvSpPr>
        <p:spPr>
          <a:xfrm>
            <a:off x="1941912" y="2514601"/>
            <a:ext cx="6686549" cy="2262781"/>
          </a:xfrm>
        </p:spPr>
        <p:txBody>
          <a:bodyPr anchor="b"/>
          <a:lstStyle>
            <a:lvl1pPr>
              <a:defRPr sz="5400" b="1">
                <a:effectLst>
                  <a:outerShdw blurRad="38100" dist="38100" dir="2700000" algn="tl">
                    <a:srgbClr val="000000">
                      <a:alpha val="43137"/>
                    </a:srgbClr>
                  </a:outerShdw>
                </a:effectLst>
              </a:defRPr>
            </a:lvl1pPr>
          </a:lstStyle>
          <a:p>
            <a:r>
              <a:rPr lang="ru-RU" dirty="0" smtClean="0"/>
              <a:t>Образец заголовка</a:t>
            </a:r>
            <a:endParaRPr lang="en-US" dirty="0"/>
          </a:p>
        </p:txBody>
      </p:sp>
      <p:sp>
        <p:nvSpPr>
          <p:cNvPr id="3" name="Subtitle 2"/>
          <p:cNvSpPr>
            <a:spLocks noGrp="1"/>
          </p:cNvSpPr>
          <p:nvPr>
            <p:ph type="subTitle" idx="1"/>
          </p:nvPr>
        </p:nvSpPr>
        <p:spPr>
          <a:xfrm>
            <a:off x="1941912" y="4777383"/>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76E51072-3281-4EDA-B8C2-CADD86D46DF1}"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4529138"/>
            <a:ext cx="585787" cy="365125"/>
          </a:xfrm>
        </p:spPr>
        <p:txBody>
          <a:bodyPr/>
          <a:lstStyle>
            <a:lvl1pPr defTabSz="914400" eaLnBrk="0" hangingPunct="0">
              <a:defRPr>
                <a:latin typeface="Arial" panose="020B0604020202020204" pitchFamily="34" charset="0"/>
              </a:defRPr>
            </a:lvl1pPr>
          </a:lstStyle>
          <a:p>
            <a:pPr>
              <a:defRPr/>
            </a:pPr>
            <a:fld id="{8DE6B4C2-614D-4C4F-AF05-16FB0AEE115C}" type="slidenum">
              <a:rPr lang="en-US" altLang="en-US"/>
              <a:pPr>
                <a:defRPr/>
              </a:pPr>
              <a:t>‹#›</a:t>
            </a:fld>
            <a:endParaRPr lang="en-US" altLang="en-US"/>
          </a:p>
        </p:txBody>
      </p:sp>
    </p:spTree>
    <p:extLst>
      <p:ext uri="{BB962C8B-B14F-4D97-AF65-F5344CB8AC3E}">
        <p14:creationId xmlns:p14="http://schemas.microsoft.com/office/powerpoint/2010/main" val="3837421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4696" y="624110"/>
            <a:ext cx="6683765"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1911" y="2133600"/>
            <a:ext cx="6686551"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BDD2A6EC-042C-436D-B224-A9AAA7DD84DF}"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DD3C5CB0-4430-4573-B4EB-287C6E40D40D}" type="slidenum">
              <a:rPr lang="en-US" altLang="en-US"/>
              <a:pPr>
                <a:defRPr/>
              </a:pPr>
              <a:t>‹#›</a:t>
            </a:fld>
            <a:endParaRPr lang="en-US" altLang="en-US"/>
          </a:p>
        </p:txBody>
      </p:sp>
    </p:spTree>
    <p:extLst>
      <p:ext uri="{BB962C8B-B14F-4D97-AF65-F5344CB8AC3E}">
        <p14:creationId xmlns:p14="http://schemas.microsoft.com/office/powerpoint/2010/main" val="2568455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2058750"/>
            <a:ext cx="668654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EF8792DD-C158-4AC5-AFFB-A31C68D41EB4}"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3244850"/>
            <a:ext cx="585787" cy="365125"/>
          </a:xfrm>
        </p:spPr>
        <p:txBody>
          <a:bodyPr/>
          <a:lstStyle>
            <a:lvl1pPr defTabSz="914400" eaLnBrk="0" hangingPunct="0">
              <a:defRPr>
                <a:latin typeface="Arial" panose="020B0604020202020204" pitchFamily="34" charset="0"/>
              </a:defRPr>
            </a:lvl1pPr>
          </a:lstStyle>
          <a:p>
            <a:pPr>
              <a:defRPr/>
            </a:pPr>
            <a:fld id="{A591161B-7D7E-461A-9AD5-A5E07B8EC90B}" type="slidenum">
              <a:rPr lang="en-US" altLang="en-US"/>
              <a:pPr>
                <a:defRPr/>
              </a:pPr>
              <a:t>‹#›</a:t>
            </a:fld>
            <a:endParaRPr lang="en-US" altLang="en-US"/>
          </a:p>
        </p:txBody>
      </p:sp>
    </p:spTree>
    <p:extLst>
      <p:ext uri="{BB962C8B-B14F-4D97-AF65-F5344CB8AC3E}">
        <p14:creationId xmlns:p14="http://schemas.microsoft.com/office/powerpoint/2010/main" val="1327174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1911" y="2133600"/>
            <a:ext cx="3235399"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93062" y="2126222"/>
            <a:ext cx="3235399"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6EEC2D13-52D1-4FA9-9FD7-D5A0893FDB9E}"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9"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8B722F26-00DC-4D71-B353-D520414834C3}" type="slidenum">
              <a:rPr lang="en-US" altLang="en-US"/>
              <a:pPr>
                <a:defRPr/>
              </a:pPr>
              <a:t>‹#›</a:t>
            </a:fld>
            <a:endParaRPr lang="en-US" altLang="en-US"/>
          </a:p>
        </p:txBody>
      </p:sp>
    </p:spTree>
    <p:extLst>
      <p:ext uri="{BB962C8B-B14F-4D97-AF65-F5344CB8AC3E}">
        <p14:creationId xmlns:p14="http://schemas.microsoft.com/office/powerpoint/2010/main" val="2679796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1911" y="2548966"/>
            <a:ext cx="3257169" cy="33540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29973"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75218" y="2545739"/>
            <a:ext cx="3254006" cy="33540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20D94EFB-44C2-431B-8376-8788BA846B46}" type="datetime1">
              <a:rPr lang="en-US"/>
              <a:pPr>
                <a:defRPr/>
              </a:pPr>
              <a:t>11/19/2018</a:t>
            </a:fld>
            <a:endParaRPr lang="en-US" dirty="0"/>
          </a:p>
        </p:txBody>
      </p:sp>
      <p:sp>
        <p:nvSpPr>
          <p:cNvPr id="9"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11"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340ADC1A-40DA-45C6-AFBE-B84683143DF6}" type="slidenum">
              <a:rPr lang="en-US" altLang="en-US"/>
              <a:pPr>
                <a:defRPr/>
              </a:pPr>
              <a:t>‹#›</a:t>
            </a:fld>
            <a:endParaRPr lang="en-US" altLang="en-US"/>
          </a:p>
        </p:txBody>
      </p:sp>
    </p:spTree>
    <p:extLst>
      <p:ext uri="{BB962C8B-B14F-4D97-AF65-F5344CB8AC3E}">
        <p14:creationId xmlns:p14="http://schemas.microsoft.com/office/powerpoint/2010/main" val="38688747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3AE89693-73FD-47A0-AC42-697F40C7EF51}" type="datetime1">
              <a:rPr lang="en-US"/>
              <a:pPr>
                <a:defRPr/>
              </a:pPr>
              <a:t>11/19/2018</a:t>
            </a:fld>
            <a:endParaRPr lang="en-US" dirty="0"/>
          </a:p>
        </p:txBody>
      </p:sp>
      <p:sp>
        <p:nvSpPr>
          <p:cNvPr id="5"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6" name="Slide Number Placeholder 4"/>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DB1EFE08-E6C9-48EE-8B0C-41348352135E}" type="slidenum">
              <a:rPr lang="en-US" altLang="en-US"/>
              <a:pPr>
                <a:defRPr/>
              </a:pPr>
              <a:t>‹#›</a:t>
            </a:fld>
            <a:endParaRPr lang="en-US" altLang="en-US"/>
          </a:p>
        </p:txBody>
      </p:sp>
    </p:spTree>
    <p:extLst>
      <p:ext uri="{BB962C8B-B14F-4D97-AF65-F5344CB8AC3E}">
        <p14:creationId xmlns:p14="http://schemas.microsoft.com/office/powerpoint/2010/main" val="1210249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5BBFE24D-28B6-48F8-B972-07869374B276}" type="datetime1">
              <a:rPr lang="en-US"/>
              <a:pPr>
                <a:defRPr/>
              </a:pPr>
              <a:t>11/19/2018</a:t>
            </a:fld>
            <a:endParaRPr lang="en-US" dirty="0"/>
          </a:p>
        </p:txBody>
      </p:sp>
      <p:sp>
        <p:nvSpPr>
          <p:cNvPr id="4"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5" name="Slide Number Placeholder 3"/>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5865CCAD-BED2-4578-B939-E8CAB8313520}" type="slidenum">
              <a:rPr lang="en-US" altLang="en-US"/>
              <a:pPr>
                <a:defRPr/>
              </a:pPr>
              <a:t>‹#›</a:t>
            </a:fld>
            <a:endParaRPr lang="en-US" altLang="en-US"/>
          </a:p>
        </p:txBody>
      </p:sp>
    </p:spTree>
    <p:extLst>
      <p:ext uri="{BB962C8B-B14F-4D97-AF65-F5344CB8AC3E}">
        <p14:creationId xmlns:p14="http://schemas.microsoft.com/office/powerpoint/2010/main" val="228831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
          <p:cNvSpPr>
            <a:spLocks noGrp="1" noChangeArrowheads="1"/>
          </p:cNvSpPr>
          <p:nvPr>
            <p:ph type="ftr" sz="quarter" idx="10"/>
          </p:nvPr>
        </p:nvSpPr>
        <p:spPr/>
        <p:txBody>
          <a:bodyPr/>
          <a:lstStyle>
            <a:lvl1pPr>
              <a:defRPr/>
            </a:lvl1pPr>
          </a:lstStyle>
          <a:p>
            <a:pPr>
              <a:defRPr/>
            </a:pPr>
            <a:endParaRPr lang="ru-RU"/>
          </a:p>
        </p:txBody>
      </p:sp>
      <p:sp>
        <p:nvSpPr>
          <p:cNvPr id="8" name="Rectangle 3"/>
          <p:cNvSpPr>
            <a:spLocks noGrp="1" noChangeArrowheads="1"/>
          </p:cNvSpPr>
          <p:nvPr>
            <p:ph type="sldNum" sz="quarter" idx="11"/>
          </p:nvPr>
        </p:nvSpPr>
        <p:spPr/>
        <p:txBody>
          <a:bodyPr/>
          <a:lstStyle>
            <a:lvl1pPr>
              <a:defRPr/>
            </a:lvl1pPr>
          </a:lstStyle>
          <a:p>
            <a:pPr>
              <a:defRPr/>
            </a:pPr>
            <a:fld id="{C34946BA-31BD-4190-9855-D7760BCCAAAD}" type="slidenum">
              <a:rPr lang="ru-RU" altLang="en-US"/>
              <a:pPr>
                <a:defRPr/>
              </a:pPr>
              <a:t>‹#›</a:t>
            </a:fld>
            <a:endParaRPr lang="ru-RU" altLang="en-US"/>
          </a:p>
        </p:txBody>
      </p:sp>
      <p:sp>
        <p:nvSpPr>
          <p:cNvPr id="9"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69835702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446088"/>
            <a:ext cx="2628899" cy="976312"/>
          </a:xfrm>
        </p:spPr>
        <p:txBody>
          <a:bodyPr anchor="b"/>
          <a:lstStyle>
            <a:lvl1pPr algn="l">
              <a:defRPr sz="2000" b="1"/>
            </a:lvl1pPr>
          </a:lstStyle>
          <a:p>
            <a:r>
              <a:rPr lang="ru-RU" dirty="0" smtClean="0"/>
              <a:t>Образец заголовка</a:t>
            </a:r>
            <a:endParaRPr lang="en-US" dirty="0"/>
          </a:p>
        </p:txBody>
      </p:sp>
      <p:sp>
        <p:nvSpPr>
          <p:cNvPr id="3" name="Content Placeholder 2"/>
          <p:cNvSpPr>
            <a:spLocks noGrp="1"/>
          </p:cNvSpPr>
          <p:nvPr>
            <p:ph idx="1"/>
          </p:nvPr>
        </p:nvSpPr>
        <p:spPr>
          <a:xfrm>
            <a:off x="4742259" y="446092"/>
            <a:ext cx="3886200" cy="5414963"/>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1911"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2EA30B54-E361-4A96-BB43-9792FB860410}"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3A54A481-973C-46F6-8321-798C5CF03D83}" type="slidenum">
              <a:rPr lang="en-US" altLang="en-US"/>
              <a:pPr>
                <a:defRPr/>
              </a:pPr>
              <a:t>‹#›</a:t>
            </a:fld>
            <a:endParaRPr lang="en-US" altLang="en-US"/>
          </a:p>
        </p:txBody>
      </p:sp>
    </p:spTree>
    <p:extLst>
      <p:ext uri="{BB962C8B-B14F-4D97-AF65-F5344CB8AC3E}">
        <p14:creationId xmlns:p14="http://schemas.microsoft.com/office/powerpoint/2010/main" val="1925477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4800600"/>
            <a:ext cx="6686551" cy="566738"/>
          </a:xfrm>
        </p:spPr>
        <p:txBody>
          <a:bodyPr anchor="b"/>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1911" y="634965"/>
            <a:ext cx="6686551" cy="3854970"/>
          </a:xfrm>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1911" y="5367338"/>
            <a:ext cx="6686551" cy="493712"/>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D5B7B7A1-1862-45D1-B82D-3BC15BB77B54}"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a:xfrm>
            <a:off x="398463" y="4983163"/>
            <a:ext cx="585787" cy="365125"/>
          </a:xfrm>
        </p:spPr>
        <p:txBody>
          <a:bodyPr/>
          <a:lstStyle>
            <a:lvl1pPr defTabSz="914400" eaLnBrk="0" hangingPunct="0">
              <a:defRPr>
                <a:latin typeface="Arial" panose="020B0604020202020204" pitchFamily="34" charset="0"/>
              </a:defRPr>
            </a:lvl1pPr>
          </a:lstStyle>
          <a:p>
            <a:pPr>
              <a:defRPr/>
            </a:pPr>
            <a:fld id="{DE3937AA-6150-427E-93E6-6308B2F76B77}" type="slidenum">
              <a:rPr lang="en-US" altLang="en-US"/>
              <a:pPr>
                <a:defRPr/>
              </a:pPr>
              <a:t>‹#›</a:t>
            </a:fld>
            <a:endParaRPr lang="en-US" altLang="en-US"/>
          </a:p>
        </p:txBody>
      </p:sp>
    </p:spTree>
    <p:extLst>
      <p:ext uri="{BB962C8B-B14F-4D97-AF65-F5344CB8AC3E}">
        <p14:creationId xmlns:p14="http://schemas.microsoft.com/office/powerpoint/2010/main" val="3864562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609600"/>
            <a:ext cx="6686549" cy="3117040"/>
          </a:xfrm>
        </p:spPr>
        <p:txBody>
          <a:bodyPr anchor="ct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4354046"/>
            <a:ext cx="6686549" cy="1555864"/>
          </a:xfrm>
        </p:spPr>
        <p:txBody>
          <a:bodyPr anchor="ct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4ECB8F78-65E8-4AE0-9C5F-9517D827CBBD}"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3244850"/>
            <a:ext cx="585787" cy="365125"/>
          </a:xfrm>
        </p:spPr>
        <p:txBody>
          <a:bodyPr/>
          <a:lstStyle>
            <a:lvl1pPr defTabSz="914400" eaLnBrk="0" hangingPunct="0">
              <a:defRPr>
                <a:latin typeface="Arial" panose="020B0604020202020204" pitchFamily="34" charset="0"/>
              </a:defRPr>
            </a:lvl1pPr>
          </a:lstStyle>
          <a:p>
            <a:pPr>
              <a:defRPr/>
            </a:pPr>
            <a:fld id="{70AF37E5-6EAE-4A07-8E43-DD510303081D}" type="slidenum">
              <a:rPr lang="en-US" altLang="en-US"/>
              <a:pPr>
                <a:defRPr/>
              </a:pPr>
              <a:t>‹#›</a:t>
            </a:fld>
            <a:endParaRPr lang="en-US" altLang="en-US"/>
          </a:p>
        </p:txBody>
      </p:sp>
    </p:spTree>
    <p:extLst>
      <p:ext uri="{BB962C8B-B14F-4D97-AF65-F5344CB8AC3E}">
        <p14:creationId xmlns:p14="http://schemas.microsoft.com/office/powerpoint/2010/main" val="2947031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charset="0"/>
                <a:ea typeface="Batang" pitchFamily="18" charset="-127"/>
              </a:defRPr>
            </a:lvl1pPr>
            <a:lvl2pPr marL="742950" indent="-285750" defTabSz="457200">
              <a:defRPr sz="2800">
                <a:solidFill>
                  <a:schemeClr val="bg1"/>
                </a:solidFill>
                <a:latin typeface="Arial" charset="0"/>
                <a:ea typeface="Batang" pitchFamily="18" charset="-127"/>
              </a:defRPr>
            </a:lvl2pPr>
            <a:lvl3pPr marL="1143000" indent="-228600" defTabSz="457200">
              <a:defRPr sz="2800">
                <a:solidFill>
                  <a:schemeClr val="bg1"/>
                </a:solidFill>
                <a:latin typeface="Arial" charset="0"/>
                <a:ea typeface="Batang" pitchFamily="18" charset="-127"/>
              </a:defRPr>
            </a:lvl3pPr>
            <a:lvl4pPr marL="1600200" indent="-228600" defTabSz="457200">
              <a:defRPr sz="2800">
                <a:solidFill>
                  <a:schemeClr val="bg1"/>
                </a:solidFill>
                <a:latin typeface="Arial" charset="0"/>
                <a:ea typeface="Batang" pitchFamily="18" charset="-127"/>
              </a:defRPr>
            </a:lvl4pPr>
            <a:lvl5pPr marL="2057400" indent="-228600" defTabSz="457200">
              <a:defRPr sz="2800">
                <a:solidFill>
                  <a:schemeClr val="bg1"/>
                </a:solidFill>
                <a:latin typeface="Arial"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charset="0"/>
                <a:ea typeface="Batang" pitchFamily="18" charset="-127"/>
              </a:defRPr>
            </a:lvl9pPr>
          </a:lstStyle>
          <a:p>
            <a:pPr eaLnBrk="1" hangingPunct="1">
              <a:defRPr/>
            </a:pPr>
            <a:r>
              <a:rPr lang="en-US" altLang="ru-RU" sz="8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charset="0"/>
                <a:ea typeface="Batang" pitchFamily="18" charset="-127"/>
              </a:defRPr>
            </a:lvl1pPr>
            <a:lvl2pPr marL="742950" indent="-285750" defTabSz="457200">
              <a:defRPr sz="2800">
                <a:solidFill>
                  <a:schemeClr val="bg1"/>
                </a:solidFill>
                <a:latin typeface="Arial" charset="0"/>
                <a:ea typeface="Batang" pitchFamily="18" charset="-127"/>
              </a:defRPr>
            </a:lvl2pPr>
            <a:lvl3pPr marL="1143000" indent="-228600" defTabSz="457200">
              <a:defRPr sz="2800">
                <a:solidFill>
                  <a:schemeClr val="bg1"/>
                </a:solidFill>
                <a:latin typeface="Arial" charset="0"/>
                <a:ea typeface="Batang" pitchFamily="18" charset="-127"/>
              </a:defRPr>
            </a:lvl3pPr>
            <a:lvl4pPr marL="1600200" indent="-228600" defTabSz="457200">
              <a:defRPr sz="2800">
                <a:solidFill>
                  <a:schemeClr val="bg1"/>
                </a:solidFill>
                <a:latin typeface="Arial" charset="0"/>
                <a:ea typeface="Batang" pitchFamily="18" charset="-127"/>
              </a:defRPr>
            </a:lvl4pPr>
            <a:lvl5pPr marL="2057400" indent="-228600" defTabSz="457200">
              <a:defRPr sz="2800">
                <a:solidFill>
                  <a:schemeClr val="bg1"/>
                </a:solidFill>
                <a:latin typeface="Arial"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charset="0"/>
                <a:ea typeface="Batang" pitchFamily="18" charset="-127"/>
              </a:defRPr>
            </a:lvl9pPr>
          </a:lstStyle>
          <a:p>
            <a:pPr eaLnBrk="1" hangingPunct="1">
              <a:defRPr/>
            </a:pPr>
            <a:r>
              <a:rPr lang="en-US" altLang="ru-RU" sz="8000" smtClean="0">
                <a:solidFill>
                  <a:srgbClr val="A53010"/>
                </a:solidFill>
              </a:rPr>
              <a:t>”</a:t>
            </a:r>
          </a:p>
        </p:txBody>
      </p:sp>
      <p:sp>
        <p:nvSpPr>
          <p:cNvPr id="2" name="Title 1"/>
          <p:cNvSpPr>
            <a:spLocks noGrp="1"/>
          </p:cNvSpPr>
          <p:nvPr>
            <p:ph type="title"/>
          </p:nvPr>
        </p:nvSpPr>
        <p:spPr>
          <a:xfrm>
            <a:off x="2137464" y="609601"/>
            <a:ext cx="6295444" cy="2895600"/>
          </a:xfrm>
        </p:spPr>
        <p:txBody>
          <a:bodyPr anchor="ct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1911" y="4354046"/>
            <a:ext cx="6686549" cy="1555864"/>
          </a:xfrm>
        </p:spPr>
        <p:txBody>
          <a:bodyPr anchor="ct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256C66A6-9EE2-44A0-9E9D-EBA31BBDD7E1}" type="datetime1">
              <a:rPr lang="en-US"/>
              <a:pPr>
                <a:defRPr/>
              </a:pPr>
              <a:t>11/19/2018</a:t>
            </a:fld>
            <a:endParaRPr lang="en-US" dirty="0"/>
          </a:p>
        </p:txBody>
      </p:sp>
      <p:sp>
        <p:nvSpPr>
          <p:cNvPr id="9" name="Footer Placeholder 4"/>
          <p:cNvSpPr>
            <a:spLocks noGrp="1"/>
          </p:cNvSpPr>
          <p:nvPr>
            <p:ph type="ftr" sz="quarter" idx="15"/>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10" name="Slide Number Placeholder 5"/>
          <p:cNvSpPr>
            <a:spLocks noGrp="1"/>
          </p:cNvSpPr>
          <p:nvPr>
            <p:ph type="sldNum" sz="quarter" idx="16"/>
          </p:nvPr>
        </p:nvSpPr>
        <p:spPr>
          <a:xfrm>
            <a:off x="398463" y="3244850"/>
            <a:ext cx="585787" cy="365125"/>
          </a:xfrm>
        </p:spPr>
        <p:txBody>
          <a:bodyPr/>
          <a:lstStyle>
            <a:lvl1pPr defTabSz="914400" eaLnBrk="0" hangingPunct="0">
              <a:defRPr>
                <a:latin typeface="Arial" panose="020B0604020202020204" pitchFamily="34" charset="0"/>
              </a:defRPr>
            </a:lvl1pPr>
          </a:lstStyle>
          <a:p>
            <a:pPr>
              <a:defRPr/>
            </a:pPr>
            <a:fld id="{9A58D1A0-6E57-480D-8A01-85DB54389094}" type="slidenum">
              <a:rPr lang="en-US" altLang="en-US"/>
              <a:pPr>
                <a:defRPr/>
              </a:pPr>
              <a:t>‹#›</a:t>
            </a:fld>
            <a:endParaRPr lang="en-US" altLang="en-US"/>
          </a:p>
        </p:txBody>
      </p:sp>
    </p:spTree>
    <p:extLst>
      <p:ext uri="{BB962C8B-B14F-4D97-AF65-F5344CB8AC3E}">
        <p14:creationId xmlns:p14="http://schemas.microsoft.com/office/powerpoint/2010/main" val="37652389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2438403"/>
            <a:ext cx="6686551" cy="2724845"/>
          </a:xfrm>
        </p:spPr>
        <p:txBody>
          <a:bodyPr anchor="b"/>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872DEB82-40FB-471A-AE97-29538E37C8F5}"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a:xfrm>
            <a:off x="398463" y="4983163"/>
            <a:ext cx="585787" cy="365125"/>
          </a:xfrm>
        </p:spPr>
        <p:txBody>
          <a:bodyPr/>
          <a:lstStyle>
            <a:lvl1pPr defTabSz="914400" eaLnBrk="0" hangingPunct="0">
              <a:defRPr>
                <a:latin typeface="Arial" panose="020B0604020202020204" pitchFamily="34" charset="0"/>
              </a:defRPr>
            </a:lvl1pPr>
          </a:lstStyle>
          <a:p>
            <a:pPr>
              <a:defRPr/>
            </a:pPr>
            <a:fld id="{12EC8D47-D673-4B9B-A612-368CCE57E445}" type="slidenum">
              <a:rPr lang="en-US" altLang="en-US"/>
              <a:pPr>
                <a:defRPr/>
              </a:pPr>
              <a:t>‹#›</a:t>
            </a:fld>
            <a:endParaRPr lang="en-US" altLang="en-US"/>
          </a:p>
        </p:txBody>
      </p:sp>
    </p:spTree>
    <p:extLst>
      <p:ext uri="{BB962C8B-B14F-4D97-AF65-F5344CB8AC3E}">
        <p14:creationId xmlns:p14="http://schemas.microsoft.com/office/powerpoint/2010/main" val="2247379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charset="0"/>
                <a:ea typeface="Batang" pitchFamily="18" charset="-127"/>
              </a:defRPr>
            </a:lvl1pPr>
            <a:lvl2pPr marL="742950" indent="-285750" defTabSz="457200">
              <a:defRPr sz="2800">
                <a:solidFill>
                  <a:schemeClr val="bg1"/>
                </a:solidFill>
                <a:latin typeface="Arial" charset="0"/>
                <a:ea typeface="Batang" pitchFamily="18" charset="-127"/>
              </a:defRPr>
            </a:lvl2pPr>
            <a:lvl3pPr marL="1143000" indent="-228600" defTabSz="457200">
              <a:defRPr sz="2800">
                <a:solidFill>
                  <a:schemeClr val="bg1"/>
                </a:solidFill>
                <a:latin typeface="Arial" charset="0"/>
                <a:ea typeface="Batang" pitchFamily="18" charset="-127"/>
              </a:defRPr>
            </a:lvl3pPr>
            <a:lvl4pPr marL="1600200" indent="-228600" defTabSz="457200">
              <a:defRPr sz="2800">
                <a:solidFill>
                  <a:schemeClr val="bg1"/>
                </a:solidFill>
                <a:latin typeface="Arial" charset="0"/>
                <a:ea typeface="Batang" pitchFamily="18" charset="-127"/>
              </a:defRPr>
            </a:lvl4pPr>
            <a:lvl5pPr marL="2057400" indent="-228600" defTabSz="457200">
              <a:defRPr sz="2800">
                <a:solidFill>
                  <a:schemeClr val="bg1"/>
                </a:solidFill>
                <a:latin typeface="Arial"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charset="0"/>
                <a:ea typeface="Batang" pitchFamily="18" charset="-127"/>
              </a:defRPr>
            </a:lvl9pPr>
          </a:lstStyle>
          <a:p>
            <a:pPr eaLnBrk="1" hangingPunct="1">
              <a:defRPr/>
            </a:pPr>
            <a:r>
              <a:rPr lang="en-US" altLang="ru-RU" sz="8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charset="0"/>
                <a:ea typeface="Batang" pitchFamily="18" charset="-127"/>
              </a:defRPr>
            </a:lvl1pPr>
            <a:lvl2pPr marL="742950" indent="-285750" defTabSz="457200">
              <a:defRPr sz="2800">
                <a:solidFill>
                  <a:schemeClr val="bg1"/>
                </a:solidFill>
                <a:latin typeface="Arial" charset="0"/>
                <a:ea typeface="Batang" pitchFamily="18" charset="-127"/>
              </a:defRPr>
            </a:lvl2pPr>
            <a:lvl3pPr marL="1143000" indent="-228600" defTabSz="457200">
              <a:defRPr sz="2800">
                <a:solidFill>
                  <a:schemeClr val="bg1"/>
                </a:solidFill>
                <a:latin typeface="Arial" charset="0"/>
                <a:ea typeface="Batang" pitchFamily="18" charset="-127"/>
              </a:defRPr>
            </a:lvl3pPr>
            <a:lvl4pPr marL="1600200" indent="-228600" defTabSz="457200">
              <a:defRPr sz="2800">
                <a:solidFill>
                  <a:schemeClr val="bg1"/>
                </a:solidFill>
                <a:latin typeface="Arial" charset="0"/>
                <a:ea typeface="Batang" pitchFamily="18" charset="-127"/>
              </a:defRPr>
            </a:lvl4pPr>
            <a:lvl5pPr marL="2057400" indent="-228600" defTabSz="457200">
              <a:defRPr sz="2800">
                <a:solidFill>
                  <a:schemeClr val="bg1"/>
                </a:solidFill>
                <a:latin typeface="Arial"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charset="0"/>
                <a:ea typeface="Batang" pitchFamily="18" charset="-127"/>
              </a:defRPr>
            </a:lvl9pPr>
          </a:lstStyle>
          <a:p>
            <a:pPr eaLnBrk="1" hangingPunct="1">
              <a:defRPr/>
            </a:pPr>
            <a:r>
              <a:rPr lang="en-US" altLang="ru-RU" sz="8000" smtClean="0">
                <a:solidFill>
                  <a:srgbClr val="A53010"/>
                </a:solidFill>
              </a:rPr>
              <a:t>”</a:t>
            </a:r>
          </a:p>
        </p:txBody>
      </p:sp>
      <p:sp>
        <p:nvSpPr>
          <p:cNvPr id="12" name="Title 1"/>
          <p:cNvSpPr>
            <a:spLocks noGrp="1"/>
          </p:cNvSpPr>
          <p:nvPr>
            <p:ph type="title"/>
          </p:nvPr>
        </p:nvSpPr>
        <p:spPr>
          <a:xfrm>
            <a:off x="2137464" y="609601"/>
            <a:ext cx="6295444" cy="2895600"/>
          </a:xfrm>
        </p:spPr>
        <p:txBody>
          <a:bodyPr anchor="ct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DA223873-58F6-4766-BEFD-4409C87AC036}" type="datetime1">
              <a:rPr lang="en-US"/>
              <a:pPr>
                <a:defRPr/>
              </a:pPr>
              <a:t>11/19/2018</a:t>
            </a:fld>
            <a:endParaRPr lang="en-US" dirty="0"/>
          </a:p>
        </p:txBody>
      </p:sp>
      <p:sp>
        <p:nvSpPr>
          <p:cNvPr id="9" name="Footer Placeholder 5"/>
          <p:cNvSpPr>
            <a:spLocks noGrp="1"/>
          </p:cNvSpPr>
          <p:nvPr>
            <p:ph type="ftr" sz="quarter" idx="15"/>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10" name="Slide Number Placeholder 6"/>
          <p:cNvSpPr>
            <a:spLocks noGrp="1"/>
          </p:cNvSpPr>
          <p:nvPr>
            <p:ph type="sldNum" sz="quarter" idx="16"/>
          </p:nvPr>
        </p:nvSpPr>
        <p:spPr>
          <a:xfrm>
            <a:off x="398463" y="4983163"/>
            <a:ext cx="585787" cy="365125"/>
          </a:xfrm>
        </p:spPr>
        <p:txBody>
          <a:bodyPr/>
          <a:lstStyle>
            <a:lvl1pPr defTabSz="914400" eaLnBrk="0" hangingPunct="0">
              <a:defRPr>
                <a:latin typeface="Arial" panose="020B0604020202020204" pitchFamily="34" charset="0"/>
              </a:defRPr>
            </a:lvl1pPr>
          </a:lstStyle>
          <a:p>
            <a:pPr>
              <a:defRPr/>
            </a:pPr>
            <a:fld id="{101B7ACC-B1C6-4D80-B922-B1CFF780BD6E}" type="slidenum">
              <a:rPr lang="en-US" altLang="en-US"/>
              <a:pPr>
                <a:defRPr/>
              </a:pPr>
              <a:t>‹#›</a:t>
            </a:fld>
            <a:endParaRPr lang="en-US" altLang="en-US"/>
          </a:p>
        </p:txBody>
      </p:sp>
    </p:spTree>
    <p:extLst>
      <p:ext uri="{BB962C8B-B14F-4D97-AF65-F5344CB8AC3E}">
        <p14:creationId xmlns:p14="http://schemas.microsoft.com/office/powerpoint/2010/main" val="58020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627407"/>
            <a:ext cx="6686549" cy="2880020"/>
          </a:xfrm>
        </p:spPr>
        <p:txBody>
          <a:bodyPr anchor="ct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9EC22B46-1FAC-4FEA-A2C3-8946DBEA43CA}" type="datetime1">
              <a:rPr lang="en-US"/>
              <a:pPr>
                <a:defRPr/>
              </a:pPr>
              <a:t>11/19/2018</a:t>
            </a:fld>
            <a:endParaRPr lang="en-US" dirty="0"/>
          </a:p>
        </p:txBody>
      </p:sp>
      <p:sp>
        <p:nvSpPr>
          <p:cNvPr id="7" name="Footer Placeholder 5"/>
          <p:cNvSpPr>
            <a:spLocks noGrp="1"/>
          </p:cNvSpPr>
          <p:nvPr>
            <p:ph type="ftr" sz="quarter" idx="15"/>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6"/>
          </p:nvPr>
        </p:nvSpPr>
        <p:spPr>
          <a:xfrm>
            <a:off x="398463" y="4983163"/>
            <a:ext cx="585787" cy="365125"/>
          </a:xfrm>
        </p:spPr>
        <p:txBody>
          <a:bodyPr/>
          <a:lstStyle>
            <a:lvl1pPr defTabSz="914400" eaLnBrk="0" hangingPunct="0">
              <a:defRPr>
                <a:latin typeface="Arial" panose="020B0604020202020204" pitchFamily="34" charset="0"/>
              </a:defRPr>
            </a:lvl1pPr>
          </a:lstStyle>
          <a:p>
            <a:pPr>
              <a:defRPr/>
            </a:pPr>
            <a:fld id="{791E22CE-A934-4515-BE99-151E128D55E7}" type="slidenum">
              <a:rPr lang="en-US" altLang="en-US"/>
              <a:pPr>
                <a:defRPr/>
              </a:pPr>
              <a:t>‹#›</a:t>
            </a:fld>
            <a:endParaRPr lang="en-US" altLang="en-US"/>
          </a:p>
        </p:txBody>
      </p:sp>
    </p:spTree>
    <p:extLst>
      <p:ext uri="{BB962C8B-B14F-4D97-AF65-F5344CB8AC3E}">
        <p14:creationId xmlns:p14="http://schemas.microsoft.com/office/powerpoint/2010/main" val="1317773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3725B03F-D14B-42F0-8C11-6569FDE4387E}"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560CB970-29FE-4E3D-B474-26026E040F99}" type="slidenum">
              <a:rPr lang="en-US" altLang="en-US"/>
              <a:pPr>
                <a:defRPr/>
              </a:pPr>
              <a:t>‹#›</a:t>
            </a:fld>
            <a:endParaRPr lang="en-US" altLang="en-US"/>
          </a:p>
        </p:txBody>
      </p:sp>
    </p:spTree>
    <p:extLst>
      <p:ext uri="{BB962C8B-B14F-4D97-AF65-F5344CB8AC3E}">
        <p14:creationId xmlns:p14="http://schemas.microsoft.com/office/powerpoint/2010/main" val="1921091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Vertical Title 1"/>
          <p:cNvSpPr>
            <a:spLocks noGrp="1"/>
          </p:cNvSpPr>
          <p:nvPr>
            <p:ph type="title" orient="vert"/>
          </p:nvPr>
        </p:nvSpPr>
        <p:spPr>
          <a:xfrm>
            <a:off x="6971110" y="627409"/>
            <a:ext cx="165570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1911" y="627409"/>
            <a:ext cx="4857751"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fld id="{1C6A9546-92FF-4CF2-98FA-7940B1D0EFE6}"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A1064AF1-C70E-443C-B2F6-0842A64B02A6}" type="slidenum">
              <a:rPr lang="en-US" altLang="en-US"/>
              <a:pPr>
                <a:defRPr/>
              </a:pPr>
              <a:t>‹#›</a:t>
            </a:fld>
            <a:endParaRPr lang="en-US" altLang="en-US"/>
          </a:p>
        </p:txBody>
      </p:sp>
    </p:spTree>
    <p:extLst>
      <p:ext uri="{BB962C8B-B14F-4D97-AF65-F5344CB8AC3E}">
        <p14:creationId xmlns:p14="http://schemas.microsoft.com/office/powerpoint/2010/main" val="13999732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35"/>
          <p:cNvSpPr>
            <a:spLocks/>
          </p:cNvSpPr>
          <p:nvPr/>
        </p:nvSpPr>
        <p:spPr bwMode="auto">
          <a:xfrm>
            <a:off x="0" y="4324350"/>
            <a:ext cx="1308100"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ctrTitle"/>
          </p:nvPr>
        </p:nvSpPr>
        <p:spPr>
          <a:xfrm>
            <a:off x="1941912" y="2514601"/>
            <a:ext cx="6686549" cy="2262781"/>
          </a:xfrm>
        </p:spPr>
        <p:txBody>
          <a:bodyPr anchor="b"/>
          <a:lstStyle>
            <a:lvl1pPr>
              <a:defRPr sz="5400" b="1">
                <a:effectLst>
                  <a:outerShdw blurRad="38100" dist="38100" dir="2700000" algn="tl">
                    <a:srgbClr val="000000">
                      <a:alpha val="43137"/>
                    </a:srgbClr>
                  </a:outerShdw>
                </a:effectLst>
              </a:defRPr>
            </a:lvl1pPr>
          </a:lstStyle>
          <a:p>
            <a:r>
              <a:rPr lang="ru-RU" dirty="0" smtClean="0"/>
              <a:t>Образец заголовка</a:t>
            </a:r>
            <a:endParaRPr lang="en-US" dirty="0"/>
          </a:p>
        </p:txBody>
      </p:sp>
      <p:sp>
        <p:nvSpPr>
          <p:cNvPr id="3" name="Subtitle 2"/>
          <p:cNvSpPr>
            <a:spLocks noGrp="1"/>
          </p:cNvSpPr>
          <p:nvPr>
            <p:ph type="subTitle" idx="1"/>
          </p:nvPr>
        </p:nvSpPr>
        <p:spPr>
          <a:xfrm>
            <a:off x="1941912" y="4777383"/>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76E51072-3281-4EDA-B8C2-CADD86D46DF1}"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4529138"/>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E2AE4E64-CBB2-40CF-8BC8-8CFC3A2B2EE9}" type="slidenum">
              <a:rPr lang="en-US"/>
              <a:pPr>
                <a:defRPr/>
              </a:pPr>
              <a:t>‹#›</a:t>
            </a:fld>
            <a:endParaRPr lang="en-US"/>
          </a:p>
        </p:txBody>
      </p:sp>
    </p:spTree>
    <p:extLst>
      <p:ext uri="{BB962C8B-B14F-4D97-AF65-F5344CB8AC3E}">
        <p14:creationId xmlns:p14="http://schemas.microsoft.com/office/powerpoint/2010/main" val="2395618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6"/>
          <p:cNvSpPr>
            <a:spLocks noGrp="1" noChangeArrowheads="1"/>
          </p:cNvSpPr>
          <p:nvPr>
            <p:ph type="ftr" sz="quarter" idx="10"/>
          </p:nvPr>
        </p:nvSpPr>
        <p:spPr/>
        <p:txBody>
          <a:bodyPr/>
          <a:lstStyle>
            <a:lvl1pPr>
              <a:defRPr/>
            </a:lvl1pPr>
          </a:lstStyle>
          <a:p>
            <a:pPr>
              <a:defRPr/>
            </a:pPr>
            <a:endParaRPr lang="ru-RU"/>
          </a:p>
        </p:txBody>
      </p:sp>
      <p:sp>
        <p:nvSpPr>
          <p:cNvPr id="4" name="Rectangle 17"/>
          <p:cNvSpPr>
            <a:spLocks noGrp="1" noChangeArrowheads="1"/>
          </p:cNvSpPr>
          <p:nvPr>
            <p:ph type="sldNum" sz="quarter" idx="11"/>
          </p:nvPr>
        </p:nvSpPr>
        <p:spPr/>
        <p:txBody>
          <a:bodyPr/>
          <a:lstStyle>
            <a:lvl1pPr>
              <a:defRPr/>
            </a:lvl1pPr>
          </a:lstStyle>
          <a:p>
            <a:pPr>
              <a:defRPr/>
            </a:pPr>
            <a:fld id="{0B6EE8A7-79AF-4E31-AB41-C358AFA1C6E3}" type="slidenum">
              <a:rPr lang="ru-RU" altLang="en-US"/>
              <a:pPr>
                <a:defRPr/>
              </a:pPr>
              <a:t>‹#›</a:t>
            </a:fld>
            <a:endParaRPr lang="ru-RU" altLang="en-US"/>
          </a:p>
        </p:txBody>
      </p:sp>
      <p:sp>
        <p:nvSpPr>
          <p:cNvPr id="5"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00870610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4696" y="624110"/>
            <a:ext cx="6683765"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1911" y="2133600"/>
            <a:ext cx="6686551"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BDD2A6EC-042C-436D-B224-A9AAA7DD84DF}"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B5539A37-F122-4A98-A2AF-8C7D6FD3EF76}" type="slidenum">
              <a:rPr lang="en-US"/>
              <a:pPr>
                <a:defRPr/>
              </a:pPr>
              <a:t>‹#›</a:t>
            </a:fld>
            <a:endParaRPr lang="en-US"/>
          </a:p>
        </p:txBody>
      </p:sp>
    </p:spTree>
    <p:extLst>
      <p:ext uri="{BB962C8B-B14F-4D97-AF65-F5344CB8AC3E}">
        <p14:creationId xmlns:p14="http://schemas.microsoft.com/office/powerpoint/2010/main" val="1200429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2058750"/>
            <a:ext cx="668654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EF8792DD-C158-4AC5-AFFB-A31C68D41EB4}"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1AC06D15-2851-4E6B-A30B-E6948CBF8B8C}" type="slidenum">
              <a:rPr lang="en-US"/>
              <a:pPr>
                <a:defRPr/>
              </a:pPr>
              <a:t>‹#›</a:t>
            </a:fld>
            <a:endParaRPr lang="en-US"/>
          </a:p>
        </p:txBody>
      </p:sp>
    </p:spTree>
    <p:extLst>
      <p:ext uri="{BB962C8B-B14F-4D97-AF65-F5344CB8AC3E}">
        <p14:creationId xmlns:p14="http://schemas.microsoft.com/office/powerpoint/2010/main" val="13196310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1911" y="2133600"/>
            <a:ext cx="3235399"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93062" y="2126222"/>
            <a:ext cx="3235399"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6EEC2D13-52D1-4FA9-9FD7-D5A0893FDB9E}"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9"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BB2FBF61-2618-4B31-8DB2-2ED84B52EE61}" type="slidenum">
              <a:rPr lang="en-US"/>
              <a:pPr>
                <a:defRPr/>
              </a:pPr>
              <a:t>‹#›</a:t>
            </a:fld>
            <a:endParaRPr lang="en-US"/>
          </a:p>
        </p:txBody>
      </p:sp>
    </p:spTree>
    <p:extLst>
      <p:ext uri="{BB962C8B-B14F-4D97-AF65-F5344CB8AC3E}">
        <p14:creationId xmlns:p14="http://schemas.microsoft.com/office/powerpoint/2010/main" val="2870643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35"/>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1911" y="2548966"/>
            <a:ext cx="3257169" cy="33540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29973"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75218" y="2545739"/>
            <a:ext cx="3254006" cy="33540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0D94EFB-44C2-431B-8376-8788BA846B46}" type="datetime1">
              <a:rPr lang="en-US"/>
              <a:pPr>
                <a:defRPr/>
              </a:pPr>
              <a:t>11/19/2018</a:t>
            </a:fld>
            <a:endParaRPr lang="en-US" dirty="0"/>
          </a:p>
        </p:txBody>
      </p:sp>
      <p:sp>
        <p:nvSpPr>
          <p:cNvPr id="9"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1"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6F4D3A86-1CF3-4567-9925-1E0AFB403174}" type="slidenum">
              <a:rPr lang="en-US"/>
              <a:pPr>
                <a:defRPr/>
              </a:pPr>
              <a:t>‹#›</a:t>
            </a:fld>
            <a:endParaRPr lang="en-US"/>
          </a:p>
        </p:txBody>
      </p:sp>
    </p:spTree>
    <p:extLst>
      <p:ext uri="{BB962C8B-B14F-4D97-AF65-F5344CB8AC3E}">
        <p14:creationId xmlns:p14="http://schemas.microsoft.com/office/powerpoint/2010/main" val="1299491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AE89693-73FD-47A0-AC42-697F40C7EF51}" type="datetime1">
              <a:rPr lang="en-US"/>
              <a:pPr>
                <a:defRPr/>
              </a:pPr>
              <a:t>11/19/2018</a:t>
            </a:fld>
            <a:endParaRPr lang="en-US" dirty="0"/>
          </a:p>
        </p:txBody>
      </p:sp>
      <p:sp>
        <p:nvSpPr>
          <p:cNvPr id="5"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6"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6F852CC4-7A74-4379-9BA3-B764A9F31F8F}" type="slidenum">
              <a:rPr lang="en-US"/>
              <a:pPr>
                <a:defRPr/>
              </a:pPr>
              <a:t>‹#›</a:t>
            </a:fld>
            <a:endParaRPr lang="en-US"/>
          </a:p>
        </p:txBody>
      </p:sp>
    </p:spTree>
    <p:extLst>
      <p:ext uri="{BB962C8B-B14F-4D97-AF65-F5344CB8AC3E}">
        <p14:creationId xmlns:p14="http://schemas.microsoft.com/office/powerpoint/2010/main" val="1912847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5BBFE24D-28B6-48F8-B972-07869374B276}" type="datetime1">
              <a:rPr lang="en-US"/>
              <a:pPr>
                <a:defRPr/>
              </a:pPr>
              <a:t>11/19/2018</a:t>
            </a:fld>
            <a:endParaRPr lang="en-US" dirty="0"/>
          </a:p>
        </p:txBody>
      </p:sp>
      <p:sp>
        <p:nvSpPr>
          <p:cNvPr id="4"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5"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4B66B6E7-EF25-4156-B719-827AEEC6482C}" type="slidenum">
              <a:rPr lang="en-US"/>
              <a:pPr>
                <a:defRPr/>
              </a:pPr>
              <a:t>‹#›</a:t>
            </a:fld>
            <a:endParaRPr lang="en-US"/>
          </a:p>
        </p:txBody>
      </p:sp>
    </p:spTree>
    <p:extLst>
      <p:ext uri="{BB962C8B-B14F-4D97-AF65-F5344CB8AC3E}">
        <p14:creationId xmlns:p14="http://schemas.microsoft.com/office/powerpoint/2010/main" val="2771064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446088"/>
            <a:ext cx="2628899" cy="976312"/>
          </a:xfrm>
        </p:spPr>
        <p:txBody>
          <a:bodyPr anchor="b"/>
          <a:lstStyle>
            <a:lvl1pPr algn="l">
              <a:defRPr sz="2000" b="1"/>
            </a:lvl1pPr>
          </a:lstStyle>
          <a:p>
            <a:r>
              <a:rPr lang="ru-RU" dirty="0" smtClean="0"/>
              <a:t>Образец заголовка</a:t>
            </a:r>
            <a:endParaRPr lang="en-US" dirty="0"/>
          </a:p>
        </p:txBody>
      </p:sp>
      <p:sp>
        <p:nvSpPr>
          <p:cNvPr id="3" name="Content Placeholder 2"/>
          <p:cNvSpPr>
            <a:spLocks noGrp="1"/>
          </p:cNvSpPr>
          <p:nvPr>
            <p:ph idx="1"/>
          </p:nvPr>
        </p:nvSpPr>
        <p:spPr>
          <a:xfrm>
            <a:off x="4742259" y="446092"/>
            <a:ext cx="3886200" cy="5414963"/>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1911"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EA30B54-E361-4A96-BB43-9792FB860410}"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EB44B9F2-CB7F-45CC-960E-BEE7712BEAFC}" type="slidenum">
              <a:rPr lang="en-US"/>
              <a:pPr>
                <a:defRPr/>
              </a:pPr>
              <a:t>‹#›</a:t>
            </a:fld>
            <a:endParaRPr lang="en-US"/>
          </a:p>
        </p:txBody>
      </p:sp>
    </p:spTree>
    <p:extLst>
      <p:ext uri="{BB962C8B-B14F-4D97-AF65-F5344CB8AC3E}">
        <p14:creationId xmlns:p14="http://schemas.microsoft.com/office/powerpoint/2010/main" val="9673416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4800600"/>
            <a:ext cx="6686551" cy="566738"/>
          </a:xfrm>
        </p:spPr>
        <p:txBody>
          <a:bodyPr anchor="b"/>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1911" y="634965"/>
            <a:ext cx="6686551" cy="3854970"/>
          </a:xfrm>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1911" y="5367338"/>
            <a:ext cx="6686551" cy="493712"/>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5B7B7A1-1862-45D1-B82D-3BC15BB77B54}"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8EB5AEDF-4033-435C-B696-EE97F3E5E27D}" type="slidenum">
              <a:rPr lang="en-US"/>
              <a:pPr>
                <a:defRPr/>
              </a:pPr>
              <a:t>‹#›</a:t>
            </a:fld>
            <a:endParaRPr lang="en-US"/>
          </a:p>
        </p:txBody>
      </p:sp>
    </p:spTree>
    <p:extLst>
      <p:ext uri="{BB962C8B-B14F-4D97-AF65-F5344CB8AC3E}">
        <p14:creationId xmlns:p14="http://schemas.microsoft.com/office/powerpoint/2010/main" val="16021842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609600"/>
            <a:ext cx="6686549" cy="3117040"/>
          </a:xfrm>
        </p:spPr>
        <p:txBody>
          <a:bodyPr anchor="ct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4354046"/>
            <a:ext cx="6686549" cy="1555864"/>
          </a:xfrm>
        </p:spPr>
        <p:txBody>
          <a:bodyPr anchor="ct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4ECB8F78-65E8-4AE0-9C5F-9517D827CBBD}"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725FC218-DB1F-44BB-8EA9-FF19D4F53441}" type="slidenum">
              <a:rPr lang="en-US"/>
              <a:pPr>
                <a:defRPr/>
              </a:pPr>
              <a:t>‹#›</a:t>
            </a:fld>
            <a:endParaRPr lang="en-US"/>
          </a:p>
        </p:txBody>
      </p:sp>
    </p:spTree>
    <p:extLst>
      <p:ext uri="{BB962C8B-B14F-4D97-AF65-F5344CB8AC3E}">
        <p14:creationId xmlns:p14="http://schemas.microsoft.com/office/powerpoint/2010/main" val="3686907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2" name="Title 1"/>
          <p:cNvSpPr>
            <a:spLocks noGrp="1"/>
          </p:cNvSpPr>
          <p:nvPr>
            <p:ph type="title"/>
          </p:nvPr>
        </p:nvSpPr>
        <p:spPr>
          <a:xfrm>
            <a:off x="2137464" y="609601"/>
            <a:ext cx="6295444" cy="2895600"/>
          </a:xfrm>
        </p:spPr>
        <p:txBody>
          <a:bodyPr anchor="ct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1911" y="4354046"/>
            <a:ext cx="6686549" cy="1555864"/>
          </a:xfrm>
        </p:spPr>
        <p:txBody>
          <a:bodyPr anchor="ct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56C66A6-9EE2-44A0-9E9D-EBA31BBDD7E1}" type="datetime1">
              <a:rPr lang="en-US"/>
              <a:pPr>
                <a:defRPr/>
              </a:pPr>
              <a:t>11/19/2018</a:t>
            </a:fld>
            <a:endParaRPr lang="en-US" dirty="0"/>
          </a:p>
        </p:txBody>
      </p:sp>
      <p:sp>
        <p:nvSpPr>
          <p:cNvPr id="9" name="Footer Placeholder 4"/>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0" name="Slide Number Placeholder 5"/>
          <p:cNvSpPr>
            <a:spLocks noGrp="1"/>
          </p:cNvSpPr>
          <p:nvPr>
            <p:ph type="sldNum" sz="quarter" idx="16"/>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EAE17B3D-0DA5-4C4C-8EAE-625EDAE5EB49}" type="slidenum">
              <a:rPr lang="en-US"/>
              <a:pPr>
                <a:defRPr/>
              </a:pPr>
              <a:t>‹#›</a:t>
            </a:fld>
            <a:endParaRPr lang="en-US"/>
          </a:p>
        </p:txBody>
      </p:sp>
    </p:spTree>
    <p:extLst>
      <p:ext uri="{BB962C8B-B14F-4D97-AF65-F5344CB8AC3E}">
        <p14:creationId xmlns:p14="http://schemas.microsoft.com/office/powerpoint/2010/main" val="1464658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p:txBody>
          <a:bodyPr/>
          <a:lstStyle>
            <a:lvl1pPr>
              <a:defRPr/>
            </a:lvl1pPr>
          </a:lstStyle>
          <a:p>
            <a:pPr>
              <a:defRPr/>
            </a:pPr>
            <a:endParaRPr lang="ru-RU"/>
          </a:p>
        </p:txBody>
      </p:sp>
      <p:sp>
        <p:nvSpPr>
          <p:cNvPr id="3" name="Rectangle 3"/>
          <p:cNvSpPr>
            <a:spLocks noGrp="1" noChangeArrowheads="1"/>
          </p:cNvSpPr>
          <p:nvPr>
            <p:ph type="sldNum" sz="quarter" idx="11"/>
          </p:nvPr>
        </p:nvSpPr>
        <p:spPr/>
        <p:txBody>
          <a:bodyPr/>
          <a:lstStyle>
            <a:lvl1pPr>
              <a:defRPr/>
            </a:lvl1pPr>
          </a:lstStyle>
          <a:p>
            <a:pPr>
              <a:defRPr/>
            </a:pPr>
            <a:fld id="{964771A9-DBD4-4312-B331-CC93A41EBF35}" type="slidenum">
              <a:rPr lang="ru-RU" altLang="en-US"/>
              <a:pPr>
                <a:defRPr/>
              </a:pPr>
              <a:t>‹#›</a:t>
            </a:fld>
            <a:endParaRPr lang="ru-RU" altLang="en-US"/>
          </a:p>
        </p:txBody>
      </p:sp>
      <p:sp>
        <p:nvSpPr>
          <p:cNvPr id="4"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86363343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2438403"/>
            <a:ext cx="6686551" cy="2724845"/>
          </a:xfrm>
        </p:spPr>
        <p:txBody>
          <a:bodyPr anchor="b"/>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872DEB82-40FB-471A-AE97-29538E37C8F5}"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FC546625-4818-491D-B8EB-842ED0BC05D5}" type="slidenum">
              <a:rPr lang="en-US"/>
              <a:pPr>
                <a:defRPr/>
              </a:pPr>
              <a:t>‹#›</a:t>
            </a:fld>
            <a:endParaRPr lang="en-US"/>
          </a:p>
        </p:txBody>
      </p:sp>
    </p:spTree>
    <p:extLst>
      <p:ext uri="{BB962C8B-B14F-4D97-AF65-F5344CB8AC3E}">
        <p14:creationId xmlns:p14="http://schemas.microsoft.com/office/powerpoint/2010/main" val="40110518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12" name="Title 1"/>
          <p:cNvSpPr>
            <a:spLocks noGrp="1"/>
          </p:cNvSpPr>
          <p:nvPr>
            <p:ph type="title"/>
          </p:nvPr>
        </p:nvSpPr>
        <p:spPr>
          <a:xfrm>
            <a:off x="2137464" y="609601"/>
            <a:ext cx="6295444" cy="2895600"/>
          </a:xfrm>
        </p:spPr>
        <p:txBody>
          <a:bodyPr anchor="ct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A223873-58F6-4766-BEFD-4409C87AC036}" type="datetime1">
              <a:rPr lang="en-US"/>
              <a:pPr>
                <a:defRPr/>
              </a:pPr>
              <a:t>11/19/2018</a:t>
            </a:fld>
            <a:endParaRPr lang="en-US" dirty="0"/>
          </a:p>
        </p:txBody>
      </p:sp>
      <p:sp>
        <p:nvSpPr>
          <p:cNvPr id="9" name="Footer Placeholder 5"/>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0" name="Slide Number Placeholder 6"/>
          <p:cNvSpPr>
            <a:spLocks noGrp="1"/>
          </p:cNvSpPr>
          <p:nvPr>
            <p:ph type="sldNum" sz="quarter" idx="16"/>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EF043721-9248-4B4E-A34B-7B126D19B969}" type="slidenum">
              <a:rPr lang="en-US"/>
              <a:pPr>
                <a:defRPr/>
              </a:pPr>
              <a:t>‹#›</a:t>
            </a:fld>
            <a:endParaRPr lang="en-US"/>
          </a:p>
        </p:txBody>
      </p:sp>
    </p:spTree>
    <p:extLst>
      <p:ext uri="{BB962C8B-B14F-4D97-AF65-F5344CB8AC3E}">
        <p14:creationId xmlns:p14="http://schemas.microsoft.com/office/powerpoint/2010/main" val="1016143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627407"/>
            <a:ext cx="6686549" cy="2880020"/>
          </a:xfrm>
        </p:spPr>
        <p:txBody>
          <a:bodyPr anchor="ct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9EC22B46-1FAC-4FEA-A2C3-8946DBEA43CA}" type="datetime1">
              <a:rPr lang="en-US"/>
              <a:pPr>
                <a:defRPr/>
              </a:pPr>
              <a:t>11/19/2018</a:t>
            </a:fld>
            <a:endParaRPr lang="en-US" dirty="0"/>
          </a:p>
        </p:txBody>
      </p:sp>
      <p:sp>
        <p:nvSpPr>
          <p:cNvPr id="7" name="Footer Placeholder 5"/>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6"/>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C2C2DA42-CA40-4E14-9802-D547EBC23BC1}" type="slidenum">
              <a:rPr lang="en-US"/>
              <a:pPr>
                <a:defRPr/>
              </a:pPr>
              <a:t>‹#›</a:t>
            </a:fld>
            <a:endParaRPr lang="en-US"/>
          </a:p>
        </p:txBody>
      </p:sp>
    </p:spTree>
    <p:extLst>
      <p:ext uri="{BB962C8B-B14F-4D97-AF65-F5344CB8AC3E}">
        <p14:creationId xmlns:p14="http://schemas.microsoft.com/office/powerpoint/2010/main" val="2013301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725B03F-D14B-42F0-8C11-6569FDE4387E}"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E07A1A39-6382-4F4F-A46E-0DD205227045}" type="slidenum">
              <a:rPr lang="en-US"/>
              <a:pPr>
                <a:defRPr/>
              </a:pPr>
              <a:t>‹#›</a:t>
            </a:fld>
            <a:endParaRPr lang="en-US"/>
          </a:p>
        </p:txBody>
      </p:sp>
    </p:spTree>
    <p:extLst>
      <p:ext uri="{BB962C8B-B14F-4D97-AF65-F5344CB8AC3E}">
        <p14:creationId xmlns:p14="http://schemas.microsoft.com/office/powerpoint/2010/main" val="32479134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Vertical Title 1"/>
          <p:cNvSpPr>
            <a:spLocks noGrp="1"/>
          </p:cNvSpPr>
          <p:nvPr>
            <p:ph type="title" orient="vert"/>
          </p:nvPr>
        </p:nvSpPr>
        <p:spPr>
          <a:xfrm>
            <a:off x="6971110" y="627409"/>
            <a:ext cx="165570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1911" y="627409"/>
            <a:ext cx="4857751"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1C6A9546-92FF-4CF2-98FA-7940B1D0EFE6}"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98941E62-5FE0-46D3-BF46-FC49D9051ED9}" type="slidenum">
              <a:rPr lang="en-US"/>
              <a:pPr>
                <a:defRPr/>
              </a:pPr>
              <a:t>‹#›</a:t>
            </a:fld>
            <a:endParaRPr lang="en-US"/>
          </a:p>
        </p:txBody>
      </p:sp>
    </p:spTree>
    <p:extLst>
      <p:ext uri="{BB962C8B-B14F-4D97-AF65-F5344CB8AC3E}">
        <p14:creationId xmlns:p14="http://schemas.microsoft.com/office/powerpoint/2010/main" val="1700341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p:txBody>
          <a:bodyPr/>
          <a:lstStyle>
            <a:lvl1pPr>
              <a:defRPr>
                <a:ea typeface="Batang" pitchFamily="18" charset="-127"/>
              </a:defRPr>
            </a:lvl1pPr>
          </a:lstStyle>
          <a:p>
            <a:pPr>
              <a:defRPr/>
            </a:pPr>
            <a:endParaRPr lang="de-DE"/>
          </a:p>
        </p:txBody>
      </p:sp>
      <p:sp>
        <p:nvSpPr>
          <p:cNvPr id="5" name="Rectangle 5"/>
          <p:cNvSpPr>
            <a:spLocks noGrp="1" noChangeArrowheads="1"/>
          </p:cNvSpPr>
          <p:nvPr>
            <p:ph type="ftr" sz="quarter" idx="11"/>
          </p:nvPr>
        </p:nvSpPr>
        <p:spPr/>
        <p:txBody>
          <a:bodyPr/>
          <a:lstStyle>
            <a:lvl1pPr>
              <a:defRPr>
                <a:ea typeface="Batang" pitchFamily="18" charset="-127"/>
              </a:defRPr>
            </a:lvl1pPr>
          </a:lstStyle>
          <a:p>
            <a:pPr>
              <a:defRPr/>
            </a:pPr>
            <a:endParaRPr lang="de-DE"/>
          </a:p>
        </p:txBody>
      </p:sp>
      <p:sp>
        <p:nvSpPr>
          <p:cNvPr id="6" name="Rectangle 6"/>
          <p:cNvSpPr>
            <a:spLocks noGrp="1" noChangeArrowheads="1"/>
          </p:cNvSpPr>
          <p:nvPr>
            <p:ph type="sldNum" sz="quarter" idx="12"/>
          </p:nvPr>
        </p:nvSpPr>
        <p:spPr/>
        <p:txBody>
          <a:bodyPr/>
          <a:lstStyle>
            <a:lvl1pPr>
              <a:defRPr>
                <a:ea typeface="Batang" pitchFamily="18" charset="-127"/>
              </a:defRPr>
            </a:lvl1pPr>
          </a:lstStyle>
          <a:p>
            <a:pPr>
              <a:defRPr/>
            </a:pPr>
            <a:fld id="{DAB0C81C-418B-41A2-B019-6C027D41CB99}" type="slidenum">
              <a:rPr lang="de-DE" altLang="en-US"/>
              <a:pPr>
                <a:defRPr/>
              </a:pPr>
              <a:t>‹#›</a:t>
            </a:fld>
            <a:endParaRPr lang="de-DE" altLang="en-US"/>
          </a:p>
        </p:txBody>
      </p:sp>
    </p:spTree>
    <p:extLst>
      <p:ext uri="{BB962C8B-B14F-4D97-AF65-F5344CB8AC3E}">
        <p14:creationId xmlns:p14="http://schemas.microsoft.com/office/powerpoint/2010/main" val="3425232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a:defRPr>
                <a:ea typeface="Batang" pitchFamily="18" charset="-127"/>
              </a:defRPr>
            </a:lvl1pPr>
          </a:lstStyle>
          <a:p>
            <a:pPr>
              <a:defRPr/>
            </a:pPr>
            <a:endParaRPr lang="de-DE"/>
          </a:p>
        </p:txBody>
      </p:sp>
      <p:sp>
        <p:nvSpPr>
          <p:cNvPr id="5" name="Rectangle 5"/>
          <p:cNvSpPr>
            <a:spLocks noGrp="1" noChangeArrowheads="1"/>
          </p:cNvSpPr>
          <p:nvPr>
            <p:ph type="ftr" sz="quarter" idx="11"/>
          </p:nvPr>
        </p:nvSpPr>
        <p:spPr/>
        <p:txBody>
          <a:bodyPr/>
          <a:lstStyle>
            <a:lvl1pPr>
              <a:defRPr>
                <a:ea typeface="Batang" pitchFamily="18" charset="-127"/>
              </a:defRPr>
            </a:lvl1pPr>
          </a:lstStyle>
          <a:p>
            <a:pPr>
              <a:defRPr/>
            </a:pPr>
            <a:endParaRPr lang="de-DE"/>
          </a:p>
        </p:txBody>
      </p:sp>
      <p:sp>
        <p:nvSpPr>
          <p:cNvPr id="6" name="Rectangle 6"/>
          <p:cNvSpPr>
            <a:spLocks noGrp="1" noChangeArrowheads="1"/>
          </p:cNvSpPr>
          <p:nvPr>
            <p:ph type="sldNum" sz="quarter" idx="12"/>
          </p:nvPr>
        </p:nvSpPr>
        <p:spPr/>
        <p:txBody>
          <a:bodyPr/>
          <a:lstStyle>
            <a:lvl1pPr>
              <a:defRPr>
                <a:ea typeface="Batang" pitchFamily="18" charset="-127"/>
              </a:defRPr>
            </a:lvl1pPr>
          </a:lstStyle>
          <a:p>
            <a:pPr>
              <a:defRPr/>
            </a:pPr>
            <a:fld id="{C2195ED3-FBDA-43BF-BA71-EB32F112AFD6}" type="slidenum">
              <a:rPr lang="de-DE" altLang="en-US"/>
              <a:pPr>
                <a:defRPr/>
              </a:pPr>
              <a:t>‹#›</a:t>
            </a:fld>
            <a:endParaRPr lang="de-DE" altLang="en-US"/>
          </a:p>
        </p:txBody>
      </p:sp>
    </p:spTree>
    <p:extLst>
      <p:ext uri="{BB962C8B-B14F-4D97-AF65-F5344CB8AC3E}">
        <p14:creationId xmlns:p14="http://schemas.microsoft.com/office/powerpoint/2010/main" val="34340774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p:txBody>
          <a:bodyPr/>
          <a:lstStyle>
            <a:lvl1pPr>
              <a:defRPr>
                <a:ea typeface="Batang" pitchFamily="18" charset="-127"/>
              </a:defRPr>
            </a:lvl1pPr>
          </a:lstStyle>
          <a:p>
            <a:pPr>
              <a:defRPr/>
            </a:pPr>
            <a:endParaRPr lang="de-DE"/>
          </a:p>
        </p:txBody>
      </p:sp>
      <p:sp>
        <p:nvSpPr>
          <p:cNvPr id="5" name="Rectangle 5"/>
          <p:cNvSpPr>
            <a:spLocks noGrp="1" noChangeArrowheads="1"/>
          </p:cNvSpPr>
          <p:nvPr>
            <p:ph type="ftr" sz="quarter" idx="11"/>
          </p:nvPr>
        </p:nvSpPr>
        <p:spPr/>
        <p:txBody>
          <a:bodyPr/>
          <a:lstStyle>
            <a:lvl1pPr>
              <a:defRPr>
                <a:ea typeface="Batang" pitchFamily="18" charset="-127"/>
              </a:defRPr>
            </a:lvl1pPr>
          </a:lstStyle>
          <a:p>
            <a:pPr>
              <a:defRPr/>
            </a:pPr>
            <a:endParaRPr lang="de-DE"/>
          </a:p>
        </p:txBody>
      </p:sp>
      <p:sp>
        <p:nvSpPr>
          <p:cNvPr id="6" name="Rectangle 6"/>
          <p:cNvSpPr>
            <a:spLocks noGrp="1" noChangeArrowheads="1"/>
          </p:cNvSpPr>
          <p:nvPr>
            <p:ph type="sldNum" sz="quarter" idx="12"/>
          </p:nvPr>
        </p:nvSpPr>
        <p:spPr/>
        <p:txBody>
          <a:bodyPr/>
          <a:lstStyle>
            <a:lvl1pPr>
              <a:defRPr>
                <a:ea typeface="Batang" pitchFamily="18" charset="-127"/>
              </a:defRPr>
            </a:lvl1pPr>
          </a:lstStyle>
          <a:p>
            <a:pPr>
              <a:defRPr/>
            </a:pPr>
            <a:fld id="{EFD47513-205B-40DF-A11E-E36EB0E72C08}" type="slidenum">
              <a:rPr lang="de-DE" altLang="en-US"/>
              <a:pPr>
                <a:defRPr/>
              </a:pPr>
              <a:t>‹#›</a:t>
            </a:fld>
            <a:endParaRPr lang="de-DE" altLang="en-US"/>
          </a:p>
        </p:txBody>
      </p:sp>
    </p:spTree>
    <p:extLst>
      <p:ext uri="{BB962C8B-B14F-4D97-AF65-F5344CB8AC3E}">
        <p14:creationId xmlns:p14="http://schemas.microsoft.com/office/powerpoint/2010/main" val="13530432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dt" sz="half" idx="10"/>
          </p:nvPr>
        </p:nvSpPr>
        <p:spPr/>
        <p:txBody>
          <a:bodyPr/>
          <a:lstStyle>
            <a:lvl1pPr>
              <a:defRPr>
                <a:ea typeface="Batang" pitchFamily="18" charset="-127"/>
              </a:defRPr>
            </a:lvl1pPr>
          </a:lstStyle>
          <a:p>
            <a:pPr>
              <a:defRPr/>
            </a:pPr>
            <a:endParaRPr lang="de-DE"/>
          </a:p>
        </p:txBody>
      </p:sp>
      <p:sp>
        <p:nvSpPr>
          <p:cNvPr id="6" name="Rectangle 7"/>
          <p:cNvSpPr>
            <a:spLocks noGrp="1" noChangeArrowheads="1"/>
          </p:cNvSpPr>
          <p:nvPr>
            <p:ph type="ftr" sz="quarter" idx="11"/>
          </p:nvPr>
        </p:nvSpPr>
        <p:spPr/>
        <p:txBody>
          <a:bodyPr/>
          <a:lstStyle>
            <a:lvl1pPr>
              <a:defRPr>
                <a:ea typeface="Batang" pitchFamily="18" charset="-127"/>
              </a:defRPr>
            </a:lvl1pPr>
          </a:lstStyle>
          <a:p>
            <a:pPr>
              <a:defRPr/>
            </a:pPr>
            <a:endParaRPr lang="de-DE"/>
          </a:p>
        </p:txBody>
      </p:sp>
      <p:sp>
        <p:nvSpPr>
          <p:cNvPr id="7" name="Rectangle 8"/>
          <p:cNvSpPr>
            <a:spLocks noGrp="1" noChangeArrowheads="1"/>
          </p:cNvSpPr>
          <p:nvPr>
            <p:ph type="sldNum" sz="quarter" idx="12"/>
          </p:nvPr>
        </p:nvSpPr>
        <p:spPr/>
        <p:txBody>
          <a:bodyPr/>
          <a:lstStyle>
            <a:lvl1pPr>
              <a:defRPr>
                <a:ea typeface="Batang" pitchFamily="18" charset="-127"/>
              </a:defRPr>
            </a:lvl1pPr>
          </a:lstStyle>
          <a:p>
            <a:pPr>
              <a:defRPr/>
            </a:pPr>
            <a:fld id="{84C2FD46-AFD5-46F7-AAA1-0A51169BE340}" type="slidenum">
              <a:rPr lang="de-DE" altLang="en-US"/>
              <a:pPr>
                <a:defRPr/>
              </a:pPr>
              <a:t>‹#›</a:t>
            </a:fld>
            <a:endParaRPr lang="de-DE" altLang="en-US"/>
          </a:p>
        </p:txBody>
      </p:sp>
    </p:spTree>
    <p:extLst>
      <p:ext uri="{BB962C8B-B14F-4D97-AF65-F5344CB8AC3E}">
        <p14:creationId xmlns:p14="http://schemas.microsoft.com/office/powerpoint/2010/main" val="1314627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p:txBody>
          <a:bodyPr/>
          <a:lstStyle>
            <a:lvl1pPr>
              <a:defRPr>
                <a:ea typeface="Batang" pitchFamily="18" charset="-127"/>
              </a:defRPr>
            </a:lvl1pPr>
          </a:lstStyle>
          <a:p>
            <a:pPr>
              <a:defRPr/>
            </a:pPr>
            <a:endParaRPr lang="de-DE"/>
          </a:p>
        </p:txBody>
      </p:sp>
      <p:sp>
        <p:nvSpPr>
          <p:cNvPr id="8" name="Rectangle 5"/>
          <p:cNvSpPr>
            <a:spLocks noGrp="1" noChangeArrowheads="1"/>
          </p:cNvSpPr>
          <p:nvPr>
            <p:ph type="ftr" sz="quarter" idx="11"/>
          </p:nvPr>
        </p:nvSpPr>
        <p:spPr/>
        <p:txBody>
          <a:bodyPr/>
          <a:lstStyle>
            <a:lvl1pPr>
              <a:defRPr>
                <a:ea typeface="Batang" pitchFamily="18" charset="-127"/>
              </a:defRPr>
            </a:lvl1pPr>
          </a:lstStyle>
          <a:p>
            <a:pPr>
              <a:defRPr/>
            </a:pPr>
            <a:endParaRPr lang="de-DE"/>
          </a:p>
        </p:txBody>
      </p:sp>
      <p:sp>
        <p:nvSpPr>
          <p:cNvPr id="9" name="Rectangle 6"/>
          <p:cNvSpPr>
            <a:spLocks noGrp="1" noChangeArrowheads="1"/>
          </p:cNvSpPr>
          <p:nvPr>
            <p:ph type="sldNum" sz="quarter" idx="12"/>
          </p:nvPr>
        </p:nvSpPr>
        <p:spPr/>
        <p:txBody>
          <a:bodyPr/>
          <a:lstStyle>
            <a:lvl1pPr>
              <a:defRPr>
                <a:ea typeface="Batang" pitchFamily="18" charset="-127"/>
              </a:defRPr>
            </a:lvl1pPr>
          </a:lstStyle>
          <a:p>
            <a:pPr>
              <a:defRPr/>
            </a:pPr>
            <a:fld id="{F2DA01C7-3AB3-417E-8536-721CA8CEC98C}" type="slidenum">
              <a:rPr lang="de-DE" altLang="en-US"/>
              <a:pPr>
                <a:defRPr/>
              </a:pPr>
              <a:t>‹#›</a:t>
            </a:fld>
            <a:endParaRPr lang="de-DE" altLang="en-US"/>
          </a:p>
        </p:txBody>
      </p:sp>
    </p:spTree>
    <p:extLst>
      <p:ext uri="{BB962C8B-B14F-4D97-AF65-F5344CB8AC3E}">
        <p14:creationId xmlns:p14="http://schemas.microsoft.com/office/powerpoint/2010/main" val="405368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ftr" sz="quarter" idx="10"/>
          </p:nvPr>
        </p:nvSpPr>
        <p:spPr/>
        <p:txBody>
          <a:bodyPr/>
          <a:lstStyle>
            <a:lvl1pPr>
              <a:defRPr/>
            </a:lvl1pPr>
          </a:lstStyle>
          <a:p>
            <a:pPr>
              <a:defRPr/>
            </a:pPr>
            <a:endParaRPr lang="ru-RU"/>
          </a:p>
        </p:txBody>
      </p:sp>
      <p:sp>
        <p:nvSpPr>
          <p:cNvPr id="6" name="Rectangle 3"/>
          <p:cNvSpPr>
            <a:spLocks noGrp="1" noChangeArrowheads="1"/>
          </p:cNvSpPr>
          <p:nvPr>
            <p:ph type="sldNum" sz="quarter" idx="11"/>
          </p:nvPr>
        </p:nvSpPr>
        <p:spPr/>
        <p:txBody>
          <a:bodyPr/>
          <a:lstStyle>
            <a:lvl1pPr>
              <a:defRPr/>
            </a:lvl1pPr>
          </a:lstStyle>
          <a:p>
            <a:pPr>
              <a:defRPr/>
            </a:pPr>
            <a:fld id="{FE089E73-4584-4DDE-8F6E-E4026A83385B}" type="slidenum">
              <a:rPr lang="ru-RU" altLang="en-US"/>
              <a:pPr>
                <a:defRPr/>
              </a:pPr>
              <a:t>‹#›</a:t>
            </a:fld>
            <a:endParaRPr lang="ru-RU" altLang="en-US"/>
          </a:p>
        </p:txBody>
      </p:sp>
      <p:sp>
        <p:nvSpPr>
          <p:cNvPr id="7"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12922405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p:txBody>
          <a:bodyPr/>
          <a:lstStyle>
            <a:lvl1pPr>
              <a:defRPr>
                <a:ea typeface="Batang" pitchFamily="18" charset="-127"/>
              </a:defRPr>
            </a:lvl1pPr>
          </a:lstStyle>
          <a:p>
            <a:pPr>
              <a:defRPr/>
            </a:pPr>
            <a:endParaRPr lang="de-DE"/>
          </a:p>
        </p:txBody>
      </p:sp>
      <p:sp>
        <p:nvSpPr>
          <p:cNvPr id="4" name="Rectangle 5"/>
          <p:cNvSpPr>
            <a:spLocks noGrp="1" noChangeArrowheads="1"/>
          </p:cNvSpPr>
          <p:nvPr>
            <p:ph type="ftr" sz="quarter" idx="11"/>
          </p:nvPr>
        </p:nvSpPr>
        <p:spPr/>
        <p:txBody>
          <a:bodyPr/>
          <a:lstStyle>
            <a:lvl1pPr>
              <a:defRPr>
                <a:ea typeface="Batang" pitchFamily="18" charset="-127"/>
              </a:defRPr>
            </a:lvl1pPr>
          </a:lstStyle>
          <a:p>
            <a:pPr>
              <a:defRPr/>
            </a:pPr>
            <a:endParaRPr lang="de-DE"/>
          </a:p>
        </p:txBody>
      </p:sp>
      <p:sp>
        <p:nvSpPr>
          <p:cNvPr id="5" name="Rectangle 6"/>
          <p:cNvSpPr>
            <a:spLocks noGrp="1" noChangeArrowheads="1"/>
          </p:cNvSpPr>
          <p:nvPr>
            <p:ph type="sldNum" sz="quarter" idx="12"/>
          </p:nvPr>
        </p:nvSpPr>
        <p:spPr/>
        <p:txBody>
          <a:bodyPr/>
          <a:lstStyle>
            <a:lvl1pPr>
              <a:defRPr>
                <a:ea typeface="Batang" pitchFamily="18" charset="-127"/>
              </a:defRPr>
            </a:lvl1pPr>
          </a:lstStyle>
          <a:p>
            <a:pPr>
              <a:defRPr/>
            </a:pPr>
            <a:fld id="{D8E8B00E-651A-4450-B3F7-FB986B7BAAA9}" type="slidenum">
              <a:rPr lang="de-DE" altLang="en-US"/>
              <a:pPr>
                <a:defRPr/>
              </a:pPr>
              <a:t>‹#›</a:t>
            </a:fld>
            <a:endParaRPr lang="de-DE" altLang="en-US"/>
          </a:p>
        </p:txBody>
      </p:sp>
    </p:spTree>
    <p:extLst>
      <p:ext uri="{BB962C8B-B14F-4D97-AF65-F5344CB8AC3E}">
        <p14:creationId xmlns:p14="http://schemas.microsoft.com/office/powerpoint/2010/main" val="2067903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Batang" pitchFamily="18" charset="-127"/>
              </a:defRPr>
            </a:lvl1pPr>
          </a:lstStyle>
          <a:p>
            <a:pPr>
              <a:defRPr/>
            </a:pPr>
            <a:endParaRPr lang="de-DE"/>
          </a:p>
        </p:txBody>
      </p:sp>
      <p:sp>
        <p:nvSpPr>
          <p:cNvPr id="3" name="Rectangle 5"/>
          <p:cNvSpPr>
            <a:spLocks noGrp="1" noChangeArrowheads="1"/>
          </p:cNvSpPr>
          <p:nvPr>
            <p:ph type="ftr" sz="quarter" idx="11"/>
          </p:nvPr>
        </p:nvSpPr>
        <p:spPr/>
        <p:txBody>
          <a:bodyPr/>
          <a:lstStyle>
            <a:lvl1pPr>
              <a:defRPr>
                <a:ea typeface="Batang" pitchFamily="18" charset="-127"/>
              </a:defRPr>
            </a:lvl1pPr>
          </a:lstStyle>
          <a:p>
            <a:pPr>
              <a:defRPr/>
            </a:pPr>
            <a:endParaRPr lang="de-DE"/>
          </a:p>
        </p:txBody>
      </p:sp>
      <p:sp>
        <p:nvSpPr>
          <p:cNvPr id="4" name="Rectangle 6"/>
          <p:cNvSpPr>
            <a:spLocks noGrp="1" noChangeArrowheads="1"/>
          </p:cNvSpPr>
          <p:nvPr>
            <p:ph type="sldNum" sz="quarter" idx="12"/>
          </p:nvPr>
        </p:nvSpPr>
        <p:spPr/>
        <p:txBody>
          <a:bodyPr/>
          <a:lstStyle>
            <a:lvl1pPr>
              <a:defRPr>
                <a:ea typeface="Batang" pitchFamily="18" charset="-127"/>
              </a:defRPr>
            </a:lvl1pPr>
          </a:lstStyle>
          <a:p>
            <a:pPr>
              <a:defRPr/>
            </a:pPr>
            <a:fld id="{B08BFB5E-E87E-4191-AB66-1AF4FDCFBCCC}" type="slidenum">
              <a:rPr lang="de-DE" altLang="en-US"/>
              <a:pPr>
                <a:defRPr/>
              </a:pPr>
              <a:t>‹#›</a:t>
            </a:fld>
            <a:endParaRPr lang="de-DE" altLang="en-US"/>
          </a:p>
        </p:txBody>
      </p:sp>
    </p:spTree>
    <p:extLst>
      <p:ext uri="{BB962C8B-B14F-4D97-AF65-F5344CB8AC3E}">
        <p14:creationId xmlns:p14="http://schemas.microsoft.com/office/powerpoint/2010/main" val="4434985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6"/>
          <p:cNvSpPr>
            <a:spLocks noGrp="1" noChangeArrowheads="1"/>
          </p:cNvSpPr>
          <p:nvPr>
            <p:ph type="dt" sz="half" idx="10"/>
          </p:nvPr>
        </p:nvSpPr>
        <p:spPr/>
        <p:txBody>
          <a:bodyPr/>
          <a:lstStyle>
            <a:lvl1pPr>
              <a:defRPr>
                <a:ea typeface="Batang" pitchFamily="18" charset="-127"/>
              </a:defRPr>
            </a:lvl1pPr>
          </a:lstStyle>
          <a:p>
            <a:pPr>
              <a:defRPr/>
            </a:pPr>
            <a:endParaRPr lang="de-DE"/>
          </a:p>
        </p:txBody>
      </p:sp>
      <p:sp>
        <p:nvSpPr>
          <p:cNvPr id="6" name="Rectangle 7"/>
          <p:cNvSpPr>
            <a:spLocks noGrp="1" noChangeArrowheads="1"/>
          </p:cNvSpPr>
          <p:nvPr>
            <p:ph type="ftr" sz="quarter" idx="11"/>
          </p:nvPr>
        </p:nvSpPr>
        <p:spPr/>
        <p:txBody>
          <a:bodyPr/>
          <a:lstStyle>
            <a:lvl1pPr>
              <a:defRPr>
                <a:ea typeface="Batang" pitchFamily="18" charset="-127"/>
              </a:defRPr>
            </a:lvl1pPr>
          </a:lstStyle>
          <a:p>
            <a:pPr>
              <a:defRPr/>
            </a:pPr>
            <a:endParaRPr lang="de-DE"/>
          </a:p>
        </p:txBody>
      </p:sp>
      <p:sp>
        <p:nvSpPr>
          <p:cNvPr id="7" name="Rectangle 8"/>
          <p:cNvSpPr>
            <a:spLocks noGrp="1" noChangeArrowheads="1"/>
          </p:cNvSpPr>
          <p:nvPr>
            <p:ph type="sldNum" sz="quarter" idx="12"/>
          </p:nvPr>
        </p:nvSpPr>
        <p:spPr/>
        <p:txBody>
          <a:bodyPr/>
          <a:lstStyle>
            <a:lvl1pPr>
              <a:defRPr>
                <a:ea typeface="Batang" pitchFamily="18" charset="-127"/>
              </a:defRPr>
            </a:lvl1pPr>
          </a:lstStyle>
          <a:p>
            <a:pPr>
              <a:defRPr/>
            </a:pPr>
            <a:fld id="{1E31924B-A8CF-4FE0-B979-54F2E0B72404}" type="slidenum">
              <a:rPr lang="de-DE" altLang="en-US"/>
              <a:pPr>
                <a:defRPr/>
              </a:pPr>
              <a:t>‹#›</a:t>
            </a:fld>
            <a:endParaRPr lang="de-DE" altLang="en-US"/>
          </a:p>
        </p:txBody>
      </p:sp>
    </p:spTree>
    <p:extLst>
      <p:ext uri="{BB962C8B-B14F-4D97-AF65-F5344CB8AC3E}">
        <p14:creationId xmlns:p14="http://schemas.microsoft.com/office/powerpoint/2010/main" val="29133872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6"/>
          <p:cNvSpPr>
            <a:spLocks noGrp="1" noChangeArrowheads="1"/>
          </p:cNvSpPr>
          <p:nvPr>
            <p:ph type="dt" sz="half" idx="10"/>
          </p:nvPr>
        </p:nvSpPr>
        <p:spPr/>
        <p:txBody>
          <a:bodyPr/>
          <a:lstStyle>
            <a:lvl1pPr>
              <a:defRPr>
                <a:ea typeface="Batang" pitchFamily="18" charset="-127"/>
              </a:defRPr>
            </a:lvl1pPr>
          </a:lstStyle>
          <a:p>
            <a:pPr>
              <a:defRPr/>
            </a:pPr>
            <a:endParaRPr lang="de-DE"/>
          </a:p>
        </p:txBody>
      </p:sp>
      <p:sp>
        <p:nvSpPr>
          <p:cNvPr id="6" name="Rectangle 7"/>
          <p:cNvSpPr>
            <a:spLocks noGrp="1" noChangeArrowheads="1"/>
          </p:cNvSpPr>
          <p:nvPr>
            <p:ph type="ftr" sz="quarter" idx="11"/>
          </p:nvPr>
        </p:nvSpPr>
        <p:spPr/>
        <p:txBody>
          <a:bodyPr/>
          <a:lstStyle>
            <a:lvl1pPr>
              <a:defRPr>
                <a:ea typeface="Batang" pitchFamily="18" charset="-127"/>
              </a:defRPr>
            </a:lvl1pPr>
          </a:lstStyle>
          <a:p>
            <a:pPr>
              <a:defRPr/>
            </a:pPr>
            <a:endParaRPr lang="de-DE"/>
          </a:p>
        </p:txBody>
      </p:sp>
      <p:sp>
        <p:nvSpPr>
          <p:cNvPr id="7" name="Rectangle 8"/>
          <p:cNvSpPr>
            <a:spLocks noGrp="1" noChangeArrowheads="1"/>
          </p:cNvSpPr>
          <p:nvPr>
            <p:ph type="sldNum" sz="quarter" idx="12"/>
          </p:nvPr>
        </p:nvSpPr>
        <p:spPr/>
        <p:txBody>
          <a:bodyPr/>
          <a:lstStyle>
            <a:lvl1pPr>
              <a:defRPr>
                <a:ea typeface="Batang" pitchFamily="18" charset="-127"/>
              </a:defRPr>
            </a:lvl1pPr>
          </a:lstStyle>
          <a:p>
            <a:pPr>
              <a:defRPr/>
            </a:pPr>
            <a:fld id="{F1A34940-694D-4E80-BE45-EE39F74F54FF}" type="slidenum">
              <a:rPr lang="de-DE" altLang="en-US"/>
              <a:pPr>
                <a:defRPr/>
              </a:pPr>
              <a:t>‹#›</a:t>
            </a:fld>
            <a:endParaRPr lang="de-DE" altLang="en-US"/>
          </a:p>
        </p:txBody>
      </p:sp>
    </p:spTree>
    <p:extLst>
      <p:ext uri="{BB962C8B-B14F-4D97-AF65-F5344CB8AC3E}">
        <p14:creationId xmlns:p14="http://schemas.microsoft.com/office/powerpoint/2010/main" val="33794456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a:defRPr>
                <a:ea typeface="Batang" pitchFamily="18" charset="-127"/>
              </a:defRPr>
            </a:lvl1pPr>
          </a:lstStyle>
          <a:p>
            <a:pPr>
              <a:defRPr/>
            </a:pPr>
            <a:endParaRPr lang="de-DE"/>
          </a:p>
        </p:txBody>
      </p:sp>
      <p:sp>
        <p:nvSpPr>
          <p:cNvPr id="5" name="Rectangle 5"/>
          <p:cNvSpPr>
            <a:spLocks noGrp="1" noChangeArrowheads="1"/>
          </p:cNvSpPr>
          <p:nvPr>
            <p:ph type="ftr" sz="quarter" idx="11"/>
          </p:nvPr>
        </p:nvSpPr>
        <p:spPr/>
        <p:txBody>
          <a:bodyPr/>
          <a:lstStyle>
            <a:lvl1pPr>
              <a:defRPr>
                <a:ea typeface="Batang" pitchFamily="18" charset="-127"/>
              </a:defRPr>
            </a:lvl1pPr>
          </a:lstStyle>
          <a:p>
            <a:pPr>
              <a:defRPr/>
            </a:pPr>
            <a:endParaRPr lang="de-DE"/>
          </a:p>
        </p:txBody>
      </p:sp>
      <p:sp>
        <p:nvSpPr>
          <p:cNvPr id="6" name="Rectangle 6"/>
          <p:cNvSpPr>
            <a:spLocks noGrp="1" noChangeArrowheads="1"/>
          </p:cNvSpPr>
          <p:nvPr>
            <p:ph type="sldNum" sz="quarter" idx="12"/>
          </p:nvPr>
        </p:nvSpPr>
        <p:spPr/>
        <p:txBody>
          <a:bodyPr/>
          <a:lstStyle>
            <a:lvl1pPr>
              <a:defRPr>
                <a:ea typeface="Batang" pitchFamily="18" charset="-127"/>
              </a:defRPr>
            </a:lvl1pPr>
          </a:lstStyle>
          <a:p>
            <a:pPr>
              <a:defRPr/>
            </a:pPr>
            <a:fld id="{CB4A98AF-E1DC-40E9-BBAF-97E2B3F01F7C}" type="slidenum">
              <a:rPr lang="de-DE" altLang="en-US"/>
              <a:pPr>
                <a:defRPr/>
              </a:pPr>
              <a:t>‹#›</a:t>
            </a:fld>
            <a:endParaRPr lang="de-DE" altLang="en-US"/>
          </a:p>
        </p:txBody>
      </p:sp>
    </p:spTree>
    <p:extLst>
      <p:ext uri="{BB962C8B-B14F-4D97-AF65-F5344CB8AC3E}">
        <p14:creationId xmlns:p14="http://schemas.microsoft.com/office/powerpoint/2010/main" val="38842958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a:defRPr>
                <a:ea typeface="Batang" pitchFamily="18" charset="-127"/>
              </a:defRPr>
            </a:lvl1pPr>
          </a:lstStyle>
          <a:p>
            <a:pPr>
              <a:defRPr/>
            </a:pPr>
            <a:endParaRPr lang="de-DE"/>
          </a:p>
        </p:txBody>
      </p:sp>
      <p:sp>
        <p:nvSpPr>
          <p:cNvPr id="5" name="Rectangle 5"/>
          <p:cNvSpPr>
            <a:spLocks noGrp="1" noChangeArrowheads="1"/>
          </p:cNvSpPr>
          <p:nvPr>
            <p:ph type="ftr" sz="quarter" idx="11"/>
          </p:nvPr>
        </p:nvSpPr>
        <p:spPr/>
        <p:txBody>
          <a:bodyPr/>
          <a:lstStyle>
            <a:lvl1pPr>
              <a:defRPr>
                <a:ea typeface="Batang" pitchFamily="18" charset="-127"/>
              </a:defRPr>
            </a:lvl1pPr>
          </a:lstStyle>
          <a:p>
            <a:pPr>
              <a:defRPr/>
            </a:pPr>
            <a:endParaRPr lang="de-DE"/>
          </a:p>
        </p:txBody>
      </p:sp>
      <p:sp>
        <p:nvSpPr>
          <p:cNvPr id="6" name="Rectangle 6"/>
          <p:cNvSpPr>
            <a:spLocks noGrp="1" noChangeArrowheads="1"/>
          </p:cNvSpPr>
          <p:nvPr>
            <p:ph type="sldNum" sz="quarter" idx="12"/>
          </p:nvPr>
        </p:nvSpPr>
        <p:spPr/>
        <p:txBody>
          <a:bodyPr/>
          <a:lstStyle>
            <a:lvl1pPr>
              <a:defRPr>
                <a:ea typeface="Batang" pitchFamily="18" charset="-127"/>
              </a:defRPr>
            </a:lvl1pPr>
          </a:lstStyle>
          <a:p>
            <a:pPr>
              <a:defRPr/>
            </a:pPr>
            <a:fld id="{34F95858-DBAB-4F33-8F88-DCD4E53393F1}" type="slidenum">
              <a:rPr lang="de-DE" altLang="en-US"/>
              <a:pPr>
                <a:defRPr/>
              </a:pPr>
              <a:t>‹#›</a:t>
            </a:fld>
            <a:endParaRPr lang="de-DE" altLang="en-US"/>
          </a:p>
        </p:txBody>
      </p:sp>
    </p:spTree>
    <p:extLst>
      <p:ext uri="{BB962C8B-B14F-4D97-AF65-F5344CB8AC3E}">
        <p14:creationId xmlns:p14="http://schemas.microsoft.com/office/powerpoint/2010/main" val="7393749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35"/>
          <p:cNvSpPr>
            <a:spLocks/>
          </p:cNvSpPr>
          <p:nvPr/>
        </p:nvSpPr>
        <p:spPr bwMode="auto">
          <a:xfrm>
            <a:off x="0" y="4324350"/>
            <a:ext cx="1308100"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ctrTitle"/>
          </p:nvPr>
        </p:nvSpPr>
        <p:spPr>
          <a:xfrm>
            <a:off x="1941912" y="2514601"/>
            <a:ext cx="6686549" cy="2262781"/>
          </a:xfrm>
        </p:spPr>
        <p:txBody>
          <a:bodyPr anchor="b"/>
          <a:lstStyle>
            <a:lvl1pPr>
              <a:defRPr sz="5400" b="1">
                <a:effectLst>
                  <a:outerShdw blurRad="38100" dist="38100" dir="2700000" algn="tl">
                    <a:srgbClr val="000000">
                      <a:alpha val="43137"/>
                    </a:srgbClr>
                  </a:outerShdw>
                </a:effectLst>
              </a:defRPr>
            </a:lvl1pPr>
          </a:lstStyle>
          <a:p>
            <a:r>
              <a:rPr lang="ru-RU" dirty="0" smtClean="0"/>
              <a:t>Образец заголовка</a:t>
            </a:r>
            <a:endParaRPr lang="en-US" dirty="0"/>
          </a:p>
        </p:txBody>
      </p:sp>
      <p:sp>
        <p:nvSpPr>
          <p:cNvPr id="3" name="Subtitle 2"/>
          <p:cNvSpPr>
            <a:spLocks noGrp="1"/>
          </p:cNvSpPr>
          <p:nvPr>
            <p:ph type="subTitle" idx="1"/>
          </p:nvPr>
        </p:nvSpPr>
        <p:spPr>
          <a:xfrm>
            <a:off x="1941912" y="4777383"/>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76E51072-3281-4EDA-B8C2-CADD86D46DF1}"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4529138"/>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157BC787-B7C9-4078-882B-3D47B1141474}" type="slidenum">
              <a:rPr lang="en-US"/>
              <a:pPr>
                <a:defRPr/>
              </a:pPr>
              <a:t>‹#›</a:t>
            </a:fld>
            <a:endParaRPr lang="en-US"/>
          </a:p>
        </p:txBody>
      </p:sp>
    </p:spTree>
    <p:extLst>
      <p:ext uri="{BB962C8B-B14F-4D97-AF65-F5344CB8AC3E}">
        <p14:creationId xmlns:p14="http://schemas.microsoft.com/office/powerpoint/2010/main" val="40329126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4696" y="624110"/>
            <a:ext cx="6683765"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1911" y="2133600"/>
            <a:ext cx="6686551"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BDD2A6EC-042C-436D-B224-A9AAA7DD84DF}"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1B65FDB4-4DF2-46F9-994A-EDFCFAF4C0CA}" type="slidenum">
              <a:rPr lang="en-US"/>
              <a:pPr>
                <a:defRPr/>
              </a:pPr>
              <a:t>‹#›</a:t>
            </a:fld>
            <a:endParaRPr lang="en-US"/>
          </a:p>
        </p:txBody>
      </p:sp>
    </p:spTree>
    <p:extLst>
      <p:ext uri="{BB962C8B-B14F-4D97-AF65-F5344CB8AC3E}">
        <p14:creationId xmlns:p14="http://schemas.microsoft.com/office/powerpoint/2010/main" val="41366601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2058750"/>
            <a:ext cx="668654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EF8792DD-C158-4AC5-AFFB-A31C68D41EB4}"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0002FD00-CCDE-4A89-87FD-3799B560792B}" type="slidenum">
              <a:rPr lang="en-US"/>
              <a:pPr>
                <a:defRPr/>
              </a:pPr>
              <a:t>‹#›</a:t>
            </a:fld>
            <a:endParaRPr lang="en-US"/>
          </a:p>
        </p:txBody>
      </p:sp>
    </p:spTree>
    <p:extLst>
      <p:ext uri="{BB962C8B-B14F-4D97-AF65-F5344CB8AC3E}">
        <p14:creationId xmlns:p14="http://schemas.microsoft.com/office/powerpoint/2010/main" val="19868961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1911" y="2133600"/>
            <a:ext cx="3235399"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93062" y="2126222"/>
            <a:ext cx="3235399"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6EEC2D13-52D1-4FA9-9FD7-D5A0893FDB9E}"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9"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C4EC0CB9-E0D3-4859-BC78-AD492886A762}" type="slidenum">
              <a:rPr lang="en-US"/>
              <a:pPr>
                <a:defRPr/>
              </a:pPr>
              <a:t>‹#›</a:t>
            </a:fld>
            <a:endParaRPr lang="en-US"/>
          </a:p>
        </p:txBody>
      </p:sp>
    </p:spTree>
    <p:extLst>
      <p:ext uri="{BB962C8B-B14F-4D97-AF65-F5344CB8AC3E}">
        <p14:creationId xmlns:p14="http://schemas.microsoft.com/office/powerpoint/2010/main" val="4261694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ftr" sz="quarter" idx="10"/>
          </p:nvPr>
        </p:nvSpPr>
        <p:spPr/>
        <p:txBody>
          <a:bodyPr/>
          <a:lstStyle>
            <a:lvl1pPr>
              <a:defRPr/>
            </a:lvl1pPr>
          </a:lstStyle>
          <a:p>
            <a:pPr>
              <a:defRPr/>
            </a:pPr>
            <a:endParaRPr lang="ru-RU"/>
          </a:p>
        </p:txBody>
      </p:sp>
      <p:sp>
        <p:nvSpPr>
          <p:cNvPr id="6" name="Rectangle 3"/>
          <p:cNvSpPr>
            <a:spLocks noGrp="1" noChangeArrowheads="1"/>
          </p:cNvSpPr>
          <p:nvPr>
            <p:ph type="sldNum" sz="quarter" idx="11"/>
          </p:nvPr>
        </p:nvSpPr>
        <p:spPr/>
        <p:txBody>
          <a:bodyPr/>
          <a:lstStyle>
            <a:lvl1pPr>
              <a:defRPr/>
            </a:lvl1pPr>
          </a:lstStyle>
          <a:p>
            <a:pPr>
              <a:defRPr/>
            </a:pPr>
            <a:fld id="{C209E7BF-1739-4E3E-8287-FFA768C79E6A}" type="slidenum">
              <a:rPr lang="ru-RU" altLang="en-US"/>
              <a:pPr>
                <a:defRPr/>
              </a:pPr>
              <a:t>‹#›</a:t>
            </a:fld>
            <a:endParaRPr lang="ru-RU" altLang="en-US"/>
          </a:p>
        </p:txBody>
      </p:sp>
      <p:sp>
        <p:nvSpPr>
          <p:cNvPr id="7" name="Rectangle 16"/>
          <p:cNvSpPr>
            <a:spLocks noGrp="1" noChangeArrowheads="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88671110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35"/>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1911" y="2548966"/>
            <a:ext cx="3257169" cy="33540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29973"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75218" y="2545739"/>
            <a:ext cx="3254006" cy="33540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0D94EFB-44C2-431B-8376-8788BA846B46}" type="datetime1">
              <a:rPr lang="en-US"/>
              <a:pPr>
                <a:defRPr/>
              </a:pPr>
              <a:t>11/19/2018</a:t>
            </a:fld>
            <a:endParaRPr lang="en-US" dirty="0"/>
          </a:p>
        </p:txBody>
      </p:sp>
      <p:sp>
        <p:nvSpPr>
          <p:cNvPr id="9"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1"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96D2BF66-8834-4F24-B1B8-A33F1BE7B73C}" type="slidenum">
              <a:rPr lang="en-US"/>
              <a:pPr>
                <a:defRPr/>
              </a:pPr>
              <a:t>‹#›</a:t>
            </a:fld>
            <a:endParaRPr lang="en-US"/>
          </a:p>
        </p:txBody>
      </p:sp>
    </p:spTree>
    <p:extLst>
      <p:ext uri="{BB962C8B-B14F-4D97-AF65-F5344CB8AC3E}">
        <p14:creationId xmlns:p14="http://schemas.microsoft.com/office/powerpoint/2010/main" val="15291325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3AE89693-73FD-47A0-AC42-697F40C7EF51}" type="datetime1">
              <a:rPr lang="en-US"/>
              <a:pPr>
                <a:defRPr/>
              </a:pPr>
              <a:t>11/19/2018</a:t>
            </a:fld>
            <a:endParaRPr lang="en-US" dirty="0"/>
          </a:p>
        </p:txBody>
      </p:sp>
      <p:sp>
        <p:nvSpPr>
          <p:cNvPr id="5"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6"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B7363FD4-5472-476E-B091-D8B97ECDDB3D}" type="slidenum">
              <a:rPr lang="en-US"/>
              <a:pPr>
                <a:defRPr/>
              </a:pPr>
              <a:t>‹#›</a:t>
            </a:fld>
            <a:endParaRPr lang="en-US"/>
          </a:p>
        </p:txBody>
      </p:sp>
    </p:spTree>
    <p:extLst>
      <p:ext uri="{BB962C8B-B14F-4D97-AF65-F5344CB8AC3E}">
        <p14:creationId xmlns:p14="http://schemas.microsoft.com/office/powerpoint/2010/main" val="7103492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5BBFE24D-28B6-48F8-B972-07869374B276}" type="datetime1">
              <a:rPr lang="en-US"/>
              <a:pPr>
                <a:defRPr/>
              </a:pPr>
              <a:t>11/19/2018</a:t>
            </a:fld>
            <a:endParaRPr lang="en-US" dirty="0"/>
          </a:p>
        </p:txBody>
      </p:sp>
      <p:sp>
        <p:nvSpPr>
          <p:cNvPr id="4"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5"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9B485708-7F3B-41A0-A60B-4CAAE2209326}" type="slidenum">
              <a:rPr lang="en-US"/>
              <a:pPr>
                <a:defRPr/>
              </a:pPr>
              <a:t>‹#›</a:t>
            </a:fld>
            <a:endParaRPr lang="en-US"/>
          </a:p>
        </p:txBody>
      </p:sp>
    </p:spTree>
    <p:extLst>
      <p:ext uri="{BB962C8B-B14F-4D97-AF65-F5344CB8AC3E}">
        <p14:creationId xmlns:p14="http://schemas.microsoft.com/office/powerpoint/2010/main" val="32769846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7143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446088"/>
            <a:ext cx="2628899" cy="976312"/>
          </a:xfrm>
        </p:spPr>
        <p:txBody>
          <a:bodyPr anchor="b"/>
          <a:lstStyle>
            <a:lvl1pPr algn="l">
              <a:defRPr sz="2000" b="1"/>
            </a:lvl1pPr>
          </a:lstStyle>
          <a:p>
            <a:r>
              <a:rPr lang="ru-RU" dirty="0" smtClean="0"/>
              <a:t>Образец заголовка</a:t>
            </a:r>
            <a:endParaRPr lang="en-US" dirty="0"/>
          </a:p>
        </p:txBody>
      </p:sp>
      <p:sp>
        <p:nvSpPr>
          <p:cNvPr id="3" name="Content Placeholder 2"/>
          <p:cNvSpPr>
            <a:spLocks noGrp="1"/>
          </p:cNvSpPr>
          <p:nvPr>
            <p:ph idx="1"/>
          </p:nvPr>
        </p:nvSpPr>
        <p:spPr>
          <a:xfrm>
            <a:off x="4742259" y="446092"/>
            <a:ext cx="3886200" cy="5414963"/>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1911"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EA30B54-E361-4A96-BB43-9792FB860410}"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CC0B330-4A71-41D9-8692-CD9661BF639B}" type="slidenum">
              <a:rPr lang="en-US"/>
              <a:pPr>
                <a:defRPr/>
              </a:pPr>
              <a:t>‹#›</a:t>
            </a:fld>
            <a:endParaRPr lang="en-US"/>
          </a:p>
        </p:txBody>
      </p:sp>
    </p:spTree>
    <p:extLst>
      <p:ext uri="{BB962C8B-B14F-4D97-AF65-F5344CB8AC3E}">
        <p14:creationId xmlns:p14="http://schemas.microsoft.com/office/powerpoint/2010/main" val="1515945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4800600"/>
            <a:ext cx="6686551" cy="566738"/>
          </a:xfrm>
        </p:spPr>
        <p:txBody>
          <a:bodyPr anchor="b"/>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1911" y="634965"/>
            <a:ext cx="6686551" cy="3854970"/>
          </a:xfrm>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1911" y="5367338"/>
            <a:ext cx="6686551" cy="493712"/>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5B7B7A1-1862-45D1-B82D-3BC15BB77B54}"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80BBD3E-D1C6-481D-AF41-59495A78C7FB}" type="slidenum">
              <a:rPr lang="en-US"/>
              <a:pPr>
                <a:defRPr/>
              </a:pPr>
              <a:t>‹#›</a:t>
            </a:fld>
            <a:endParaRPr lang="en-US"/>
          </a:p>
        </p:txBody>
      </p:sp>
    </p:spTree>
    <p:extLst>
      <p:ext uri="{BB962C8B-B14F-4D97-AF65-F5344CB8AC3E}">
        <p14:creationId xmlns:p14="http://schemas.microsoft.com/office/powerpoint/2010/main" val="27206343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609600"/>
            <a:ext cx="6686549" cy="3117040"/>
          </a:xfrm>
        </p:spPr>
        <p:txBody>
          <a:bodyPr anchor="ct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4354046"/>
            <a:ext cx="6686549" cy="1555864"/>
          </a:xfrm>
        </p:spPr>
        <p:txBody>
          <a:bodyPr anchor="ct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4ECB8F78-65E8-4AE0-9C5F-9517D827CBBD}" type="datetime1">
              <a:rPr lang="en-US"/>
              <a:pPr>
                <a:defRPr/>
              </a:pPr>
              <a:t>11/19/2018</a:t>
            </a:fld>
            <a:endParaRPr lang="en-US" dirty="0"/>
          </a:p>
        </p:txBody>
      </p:sp>
      <p:sp>
        <p:nvSpPr>
          <p:cNvPr id="6"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7" name="Slide Number Placeholder 5"/>
          <p:cNvSpPr>
            <a:spLocks noGrp="1"/>
          </p:cNvSpPr>
          <p:nvPr>
            <p:ph type="sldNum" sz="quarter" idx="12"/>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57A3AE93-3BFA-4E37-9FBB-33FFE3B0D646}" type="slidenum">
              <a:rPr lang="en-US"/>
              <a:pPr>
                <a:defRPr/>
              </a:pPr>
              <a:t>‹#›</a:t>
            </a:fld>
            <a:endParaRPr lang="en-US"/>
          </a:p>
        </p:txBody>
      </p:sp>
    </p:spTree>
    <p:extLst>
      <p:ext uri="{BB962C8B-B14F-4D97-AF65-F5344CB8AC3E}">
        <p14:creationId xmlns:p14="http://schemas.microsoft.com/office/powerpoint/2010/main" val="27173260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3175" y="317817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2" name="Title 1"/>
          <p:cNvSpPr>
            <a:spLocks noGrp="1"/>
          </p:cNvSpPr>
          <p:nvPr>
            <p:ph type="title"/>
          </p:nvPr>
        </p:nvSpPr>
        <p:spPr>
          <a:xfrm>
            <a:off x="2137464" y="609601"/>
            <a:ext cx="6295444" cy="2895600"/>
          </a:xfrm>
        </p:spPr>
        <p:txBody>
          <a:bodyPr anchor="ct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1911" y="4354046"/>
            <a:ext cx="6686549" cy="1555864"/>
          </a:xfrm>
        </p:spPr>
        <p:txBody>
          <a:bodyPr anchor="ct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256C66A6-9EE2-44A0-9E9D-EBA31BBDD7E1}" type="datetime1">
              <a:rPr lang="en-US"/>
              <a:pPr>
                <a:defRPr/>
              </a:pPr>
              <a:t>11/19/2018</a:t>
            </a:fld>
            <a:endParaRPr lang="en-US" dirty="0"/>
          </a:p>
        </p:txBody>
      </p:sp>
      <p:sp>
        <p:nvSpPr>
          <p:cNvPr id="9" name="Footer Placeholder 4"/>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0" name="Slide Number Placeholder 5"/>
          <p:cNvSpPr>
            <a:spLocks noGrp="1"/>
          </p:cNvSpPr>
          <p:nvPr>
            <p:ph type="sldNum" sz="quarter" idx="16"/>
          </p:nvPr>
        </p:nvSpPr>
        <p:spPr>
          <a:xfrm>
            <a:off x="398463" y="3244850"/>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F7464588-B3B3-4AD3-9328-A980AFED2267}" type="slidenum">
              <a:rPr lang="en-US"/>
              <a:pPr>
                <a:defRPr/>
              </a:pPr>
              <a:t>‹#›</a:t>
            </a:fld>
            <a:endParaRPr lang="en-US"/>
          </a:p>
        </p:txBody>
      </p:sp>
    </p:spTree>
    <p:extLst>
      <p:ext uri="{BB962C8B-B14F-4D97-AF65-F5344CB8AC3E}">
        <p14:creationId xmlns:p14="http://schemas.microsoft.com/office/powerpoint/2010/main" val="42945182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2438403"/>
            <a:ext cx="6686551" cy="2724845"/>
          </a:xfrm>
        </p:spPr>
        <p:txBody>
          <a:bodyPr anchor="b"/>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872DEB82-40FB-471A-AE97-29538E37C8F5}" type="datetime1">
              <a:rPr lang="en-US"/>
              <a:pPr>
                <a:defRPr/>
              </a:pPr>
              <a:t>11/19/2018</a:t>
            </a:fld>
            <a:endParaRPr lang="en-US" dirty="0"/>
          </a:p>
        </p:txBody>
      </p:sp>
      <p:sp>
        <p:nvSpPr>
          <p:cNvPr id="7"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2"/>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0E56467F-C6AB-4205-8041-20D29762D5D7}" type="slidenum">
              <a:rPr lang="en-US"/>
              <a:pPr>
                <a:defRPr/>
              </a:pPr>
              <a:t>‹#›</a:t>
            </a:fld>
            <a:endParaRPr lang="en-US"/>
          </a:p>
        </p:txBody>
      </p:sp>
    </p:spTree>
    <p:extLst>
      <p:ext uri="{BB962C8B-B14F-4D97-AF65-F5344CB8AC3E}">
        <p14:creationId xmlns:p14="http://schemas.microsoft.com/office/powerpoint/2010/main" val="19422905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36"/>
          <p:cNvSpPr txBox="1">
            <a:spLocks noChangeArrowheads="1"/>
          </p:cNvSpPr>
          <p:nvPr/>
        </p:nvSpPr>
        <p:spPr bwMode="auto">
          <a:xfrm>
            <a:off x="1851025"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7" name="TextBox 37"/>
          <p:cNvSpPr txBox="1">
            <a:spLocks noChangeArrowheads="1"/>
          </p:cNvSpPr>
          <p:nvPr/>
        </p:nvSpPr>
        <p:spPr bwMode="auto">
          <a:xfrm>
            <a:off x="8335963"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bg1"/>
                </a:solidFill>
                <a:latin typeface="Arial" panose="020B0604020202020204" pitchFamily="34" charset="0"/>
                <a:ea typeface="Batang" pitchFamily="18" charset="-127"/>
              </a:defRPr>
            </a:lvl1pPr>
            <a:lvl2pPr marL="742950" indent="-285750" defTabSz="457200">
              <a:defRPr sz="2800">
                <a:solidFill>
                  <a:schemeClr val="bg1"/>
                </a:solidFill>
                <a:latin typeface="Arial" panose="020B0604020202020204" pitchFamily="34" charset="0"/>
                <a:ea typeface="Batang" pitchFamily="18" charset="-127"/>
              </a:defRPr>
            </a:lvl2pPr>
            <a:lvl3pPr marL="1143000" indent="-228600" defTabSz="457200">
              <a:defRPr sz="2800">
                <a:solidFill>
                  <a:schemeClr val="bg1"/>
                </a:solidFill>
                <a:latin typeface="Arial" panose="020B0604020202020204" pitchFamily="34" charset="0"/>
                <a:ea typeface="Batang" pitchFamily="18" charset="-127"/>
              </a:defRPr>
            </a:lvl3pPr>
            <a:lvl4pPr marL="1600200" indent="-228600" defTabSz="457200">
              <a:defRPr sz="2800">
                <a:solidFill>
                  <a:schemeClr val="bg1"/>
                </a:solidFill>
                <a:latin typeface="Arial" panose="020B0604020202020204" pitchFamily="34" charset="0"/>
                <a:ea typeface="Batang" pitchFamily="18" charset="-127"/>
              </a:defRPr>
            </a:lvl4pPr>
            <a:lvl5pPr marL="2057400" indent="-228600" defTabSz="457200">
              <a:defRPr sz="2800">
                <a:solidFill>
                  <a:schemeClr val="bg1"/>
                </a:solidFill>
                <a:latin typeface="Arial" panose="020B0604020202020204" pitchFamily="34" charset="0"/>
                <a:ea typeface="Batang" pitchFamily="18" charset="-127"/>
              </a:defRPr>
            </a:lvl5pPr>
            <a:lvl6pPr marL="25146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defTabSz="4572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pPr eaLnBrk="1" hangingPunct="1">
              <a:defRPr/>
            </a:pPr>
            <a:r>
              <a:rPr lang="en-US" altLang="en-US" sz="8000" smtClean="0">
                <a:solidFill>
                  <a:srgbClr val="A53010"/>
                </a:solidFill>
              </a:rPr>
              <a:t>”</a:t>
            </a:r>
          </a:p>
        </p:txBody>
      </p:sp>
      <p:sp>
        <p:nvSpPr>
          <p:cNvPr id="12" name="Title 1"/>
          <p:cNvSpPr>
            <a:spLocks noGrp="1"/>
          </p:cNvSpPr>
          <p:nvPr>
            <p:ph type="title"/>
          </p:nvPr>
        </p:nvSpPr>
        <p:spPr>
          <a:xfrm>
            <a:off x="2137464" y="609601"/>
            <a:ext cx="6295444" cy="2895600"/>
          </a:xfrm>
        </p:spPr>
        <p:txBody>
          <a:bodyPr anchor="ct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DA223873-58F6-4766-BEFD-4409C87AC036}" type="datetime1">
              <a:rPr lang="en-US"/>
              <a:pPr>
                <a:defRPr/>
              </a:pPr>
              <a:t>11/19/2018</a:t>
            </a:fld>
            <a:endParaRPr lang="en-US" dirty="0"/>
          </a:p>
        </p:txBody>
      </p:sp>
      <p:sp>
        <p:nvSpPr>
          <p:cNvPr id="9" name="Footer Placeholder 5"/>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10" name="Slide Number Placeholder 6"/>
          <p:cNvSpPr>
            <a:spLocks noGrp="1"/>
          </p:cNvSpPr>
          <p:nvPr>
            <p:ph type="sldNum" sz="quarter" idx="16"/>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7B2908F5-25BE-4F02-B800-0501AE041A51}" type="slidenum">
              <a:rPr lang="en-US"/>
              <a:pPr>
                <a:defRPr/>
              </a:pPr>
              <a:t>‹#›</a:t>
            </a:fld>
            <a:endParaRPr lang="en-US"/>
          </a:p>
        </p:txBody>
      </p:sp>
    </p:spTree>
    <p:extLst>
      <p:ext uri="{BB962C8B-B14F-4D97-AF65-F5344CB8AC3E}">
        <p14:creationId xmlns:p14="http://schemas.microsoft.com/office/powerpoint/2010/main" val="33985881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3175" y="4911725"/>
            <a:ext cx="1192213"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1911" y="627407"/>
            <a:ext cx="6686549" cy="2880020"/>
          </a:xfrm>
        </p:spPr>
        <p:txBody>
          <a:bodyPr anchor="ct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anchor="t"/>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9EC22B46-1FAC-4FEA-A2C3-8946DBEA43CA}" type="datetime1">
              <a:rPr lang="en-US"/>
              <a:pPr>
                <a:defRPr/>
              </a:pPr>
              <a:t>11/19/2018</a:t>
            </a:fld>
            <a:endParaRPr lang="en-US" dirty="0"/>
          </a:p>
        </p:txBody>
      </p:sp>
      <p:sp>
        <p:nvSpPr>
          <p:cNvPr id="7" name="Footer Placeholder 5"/>
          <p:cNvSpPr>
            <a:spLocks noGrp="1"/>
          </p:cNvSpPr>
          <p:nvPr>
            <p:ph type="ftr" sz="quarter" idx="15"/>
          </p:nvPr>
        </p:nvSpPr>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r>
              <a:rPr lang="ru-RU"/>
              <a:t>Научно-технический совет ОИЯИ 18 октября 2013 года</a:t>
            </a:r>
            <a:endParaRPr lang="en-US" dirty="0"/>
          </a:p>
        </p:txBody>
      </p:sp>
      <p:sp>
        <p:nvSpPr>
          <p:cNvPr id="8" name="Slide Number Placeholder 6"/>
          <p:cNvSpPr>
            <a:spLocks noGrp="1"/>
          </p:cNvSpPr>
          <p:nvPr>
            <p:ph type="sldNum" sz="quarter" idx="16"/>
          </p:nvPr>
        </p:nvSpPr>
        <p:spPr>
          <a:xfrm>
            <a:off x="398463" y="4983163"/>
            <a:ext cx="585787" cy="365125"/>
          </a:xfrm>
        </p:spPr>
        <p:txBody>
          <a:bodyPr/>
          <a:lstStyle>
            <a:lvl1pPr defTabSz="914400" eaLnBrk="0" fontAlgn="base" hangingPunct="0">
              <a:spcBef>
                <a:spcPct val="0"/>
              </a:spcBef>
              <a:spcAft>
                <a:spcPct val="0"/>
              </a:spcAft>
              <a:defRPr>
                <a:latin typeface="Arial" panose="020B0604020202020204" pitchFamily="34" charset="0"/>
                <a:ea typeface="Batang" pitchFamily="18" charset="-127"/>
              </a:defRPr>
            </a:lvl1pPr>
          </a:lstStyle>
          <a:p>
            <a:pPr>
              <a:defRPr/>
            </a:pPr>
            <a:fld id="{B25B8188-77A6-49CE-9443-A1B2ACACF439}" type="slidenum">
              <a:rPr lang="en-US"/>
              <a:pPr>
                <a:defRPr/>
              </a:pPr>
              <a:t>‹#›</a:t>
            </a:fld>
            <a:endParaRPr lang="en-US"/>
          </a:p>
        </p:txBody>
      </p:sp>
    </p:spTree>
    <p:extLst>
      <p:ext uri="{BB962C8B-B14F-4D97-AF65-F5344CB8AC3E}">
        <p14:creationId xmlns:p14="http://schemas.microsoft.com/office/powerpoint/2010/main" val="1006625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0.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48.xml"/><Relationship Id="rId7" Type="http://schemas.openxmlformats.org/officeDocument/2006/relationships/image" Target="../media/image3.png"/><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theme" Target="../theme/theme11.xml"/><Relationship Id="rId5" Type="http://schemas.openxmlformats.org/officeDocument/2006/relationships/slideLayout" Target="../slideLayouts/slideLayout150.xml"/><Relationship Id="rId4"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image" Target="../media/image5.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theme" Target="../theme/theme12.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1.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image" Target="../media/image2.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theme" Target="../theme/theme7.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image" Target="../media/image2.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theme" Target="../theme/theme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image" Target="../media/image2.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theme" Target="../theme/theme9.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Arial" charset="0"/>
              </a:defRPr>
            </a:lvl1pPr>
          </a:lstStyle>
          <a:p>
            <a:pPr>
              <a:defRPr/>
            </a:pPr>
            <a:endParaRPr lang="ru-RU"/>
          </a:p>
        </p:txBody>
      </p:sp>
      <p:sp>
        <p:nvSpPr>
          <p:cNvPr id="47107"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Black" panose="020B0A04020102020204" pitchFamily="34" charset="0"/>
              </a:defRPr>
            </a:lvl1pPr>
          </a:lstStyle>
          <a:p>
            <a:pPr>
              <a:defRPr/>
            </a:pPr>
            <a:fld id="{376D6157-4AD7-4813-A287-C1F58CE3A42B}" type="slidenum">
              <a:rPr lang="ru-RU" altLang="en-US"/>
              <a:pPr>
                <a:defRPr/>
              </a:pPr>
              <a:t>‹#›</a:t>
            </a:fld>
            <a:endParaRPr lang="ru-RU" altLang="en-US"/>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algn="ctr" eaLnBrk="1" hangingPunct="1">
                <a:defRPr/>
              </a:pPr>
              <a:endParaRPr lang="en-US" altLang="ru-RU" sz="2400" smtClean="0">
                <a:solidFill>
                  <a:schemeClr val="tx1"/>
                </a:solidFill>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chemeClr val="hlink"/>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chemeClr val="hlink"/>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chemeClr val="accent2"/>
                </a:solidFill>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chemeClr val="hlink"/>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chemeClr val="tx1"/>
                </a:solidFill>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chemeClr val="accent2"/>
                </a:solidFill>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chemeClr val="accent2"/>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7120"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sldLayoutIdLst>
    <p:sldLayoutId id="2147489613" r:id="rId1"/>
    <p:sldLayoutId id="2147489614" r:id="rId2"/>
    <p:sldLayoutId id="2147489615" r:id="rId3"/>
    <p:sldLayoutId id="2147489616" r:id="rId4"/>
    <p:sldLayoutId id="2147489617" r:id="rId5"/>
    <p:sldLayoutId id="2147489618" r:id="rId6"/>
    <p:sldLayoutId id="2147489619" r:id="rId7"/>
    <p:sldLayoutId id="2147489620" r:id="rId8"/>
    <p:sldLayoutId id="2147489621" r:id="rId9"/>
    <p:sldLayoutId id="2147489622" r:id="rId10"/>
    <p:sldLayoutId id="2147489623" r:id="rId11"/>
    <p:sldLayoutId id="2147489624" r:id="rId12"/>
    <p:sldLayoutId id="2147489625" r:id="rId13"/>
    <p:sldLayoutId id="2147489626" r:id="rId14"/>
  </p:sldLayoutIdLst>
  <p:transition/>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Arial" charset="0"/>
                <a:ea typeface="Batang" pitchFamily="18" charset="-127"/>
              </a:defRPr>
            </a:lvl1pPr>
          </a:lstStyle>
          <a:p>
            <a:pPr>
              <a:defRPr/>
            </a:pPr>
            <a:endParaRPr lang="ru-RU"/>
          </a:p>
        </p:txBody>
      </p:sp>
      <p:sp>
        <p:nvSpPr>
          <p:cNvPr id="47107"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Arial Black" panose="020B0A04020102020204" pitchFamily="34" charset="0"/>
                <a:ea typeface="Batang" pitchFamily="18" charset="-127"/>
              </a:defRPr>
            </a:lvl1pPr>
          </a:lstStyle>
          <a:p>
            <a:pPr>
              <a:defRPr/>
            </a:pPr>
            <a:fld id="{F655C376-D17B-45FB-93CB-F7F59DDD0EB8}" type="slidenum">
              <a:rPr lang="ru-RU" altLang="ru-RU"/>
              <a:pPr>
                <a:defRPr/>
              </a:pPr>
              <a:t>‹#›</a:t>
            </a:fld>
            <a:endParaRPr lang="ru-RU" altLang="ru-RU"/>
          </a:p>
        </p:txBody>
      </p:sp>
      <p:grpSp>
        <p:nvGrpSpPr>
          <p:cNvPr id="10244"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algn="ctr" eaLnBrk="1" hangingPunct="1">
                <a:defRPr/>
              </a:pPr>
              <a:endParaRPr lang="en-US" altLang="ru-RU" sz="2400" smtClean="0">
                <a:solidFill>
                  <a:srgbClr val="000000"/>
                </a:solidFill>
                <a:latin typeface="Times New Roman" panose="02020603050405020304"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1800" smtClean="0">
                <a:solidFill>
                  <a:srgbClr val="666699"/>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1800" smtClean="0">
                <a:solidFill>
                  <a:srgbClr val="666699"/>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1800" smtClean="0">
                <a:solidFill>
                  <a:srgbClr val="9999CC"/>
                </a:solidFill>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1800" smtClean="0">
                <a:solidFill>
                  <a:srgbClr val="666699"/>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2400" smtClean="0">
                <a:solidFill>
                  <a:srgbClr val="000000"/>
                </a:solidFill>
                <a:latin typeface="Times New Roman" panose="02020603050405020304"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1800" smtClean="0">
                <a:solidFill>
                  <a:srgbClr val="9999CC"/>
                </a:solidFill>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defRPr/>
              </a:pPr>
              <a:endParaRPr lang="en-US" altLang="ru-RU" sz="1800" smtClean="0">
                <a:solidFill>
                  <a:srgbClr val="9999CC"/>
                </a:solidFill>
              </a:endParaRPr>
            </a:p>
          </p:txBody>
        </p:sp>
      </p:grpSp>
      <p:sp>
        <p:nvSpPr>
          <p:cNvPr id="10245"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46"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7120"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Arial" charset="0"/>
                <a:ea typeface="Batang" pitchFamily="18" charset="-127"/>
              </a:defRPr>
            </a:lvl1pPr>
          </a:lstStyle>
          <a:p>
            <a:pPr>
              <a:defRPr/>
            </a:pPr>
            <a:endParaRPr lang="ru-RU"/>
          </a:p>
        </p:txBody>
      </p:sp>
    </p:spTree>
  </p:cSld>
  <p:clrMap bg1="lt1" tx1="dk1" bg2="lt2" tx2="dk2" accent1="accent1" accent2="accent2" accent3="accent3" accent4="accent4" accent5="accent5" accent6="accent6" hlink="hlink" folHlink="folHlink"/>
  <p:sldLayoutIdLst>
    <p:sldLayoutId id="2147489746" r:id="rId1"/>
    <p:sldLayoutId id="2147489747" r:id="rId2"/>
    <p:sldLayoutId id="2147489748" r:id="rId3"/>
    <p:sldLayoutId id="2147489749" r:id="rId4"/>
    <p:sldLayoutId id="2147489750" r:id="rId5"/>
    <p:sldLayoutId id="2147489751" r:id="rId6"/>
    <p:sldLayoutId id="2147489752" r:id="rId7"/>
    <p:sldLayoutId id="2147489753" r:id="rId8"/>
    <p:sldLayoutId id="2147489754" r:id="rId9"/>
    <p:sldLayoutId id="2147489755" r:id="rId10"/>
    <p:sldLayoutId id="2147489756" r:id="rId11"/>
    <p:sldLayoutId id="2147489757" r:id="rId12"/>
  </p:sldLayoutIdLst>
  <p:transition/>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1695450" y="249238"/>
            <a:ext cx="72056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Text Placeholder 2"/>
          <p:cNvSpPr>
            <a:spLocks noGrp="1"/>
          </p:cNvSpPr>
          <p:nvPr>
            <p:ph type="body" idx="1"/>
          </p:nvPr>
        </p:nvSpPr>
        <p:spPr bwMode="auto">
          <a:xfrm>
            <a:off x="1695450" y="1265238"/>
            <a:ext cx="68199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695450" y="6550025"/>
            <a:ext cx="1387475" cy="300038"/>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b="1">
                <a:solidFill>
                  <a:srgbClr val="4472C4">
                    <a:lumMod val="50000"/>
                  </a:srgbClr>
                </a:solidFill>
                <a:latin typeface="Arial Narrow" panose="020B0606020202030204" pitchFamily="34" charset="0"/>
                <a:ea typeface="+mn-ea"/>
              </a:defRPr>
            </a:lvl1pPr>
          </a:lstStyle>
          <a:p>
            <a:pPr>
              <a:defRPr/>
            </a:pPr>
            <a:fld id="{E130B6CC-6F94-4715-A299-2BCA8B27525F}" type="datetime1">
              <a:rPr lang="cs-CZ"/>
              <a:pPr>
                <a:defRPr/>
              </a:pPr>
              <a:t>19.11.2018</a:t>
            </a:fld>
            <a:endParaRPr lang="cs-CZ"/>
          </a:p>
        </p:txBody>
      </p:sp>
      <p:sp>
        <p:nvSpPr>
          <p:cNvPr id="5" name="Footer Placeholder 4"/>
          <p:cNvSpPr>
            <a:spLocks noGrp="1"/>
          </p:cNvSpPr>
          <p:nvPr>
            <p:ph type="ftr" sz="quarter" idx="3"/>
          </p:nvPr>
        </p:nvSpPr>
        <p:spPr>
          <a:xfrm>
            <a:off x="3678238" y="6550025"/>
            <a:ext cx="3086100" cy="30797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1">
                <a:solidFill>
                  <a:srgbClr val="4472C4">
                    <a:lumMod val="50000"/>
                  </a:srgbClr>
                </a:solidFill>
                <a:latin typeface="Arial Narrow" panose="020B0606020202030204" pitchFamily="34" charset="0"/>
                <a:ea typeface="+mn-ea"/>
              </a:defRPr>
            </a:lvl1pPr>
          </a:lstStyle>
          <a:p>
            <a:pPr>
              <a:defRPr/>
            </a:pPr>
            <a:endParaRPr lang="cs-CZ"/>
          </a:p>
        </p:txBody>
      </p:sp>
      <p:sp>
        <p:nvSpPr>
          <p:cNvPr id="6" name="Slide Number Placeholder 5"/>
          <p:cNvSpPr>
            <a:spLocks noGrp="1"/>
          </p:cNvSpPr>
          <p:nvPr>
            <p:ph type="sldNum" sz="quarter" idx="4"/>
          </p:nvPr>
        </p:nvSpPr>
        <p:spPr>
          <a:xfrm>
            <a:off x="8612188" y="6550025"/>
            <a:ext cx="468312" cy="30797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1">
                <a:solidFill>
                  <a:srgbClr val="4472C4">
                    <a:lumMod val="50000"/>
                  </a:srgbClr>
                </a:solidFill>
                <a:latin typeface="Arial Narrow" panose="020B0606020202030204" pitchFamily="34" charset="0"/>
                <a:ea typeface="+mn-ea"/>
              </a:defRPr>
            </a:lvl1pPr>
          </a:lstStyle>
          <a:p>
            <a:pPr>
              <a:defRPr/>
            </a:pPr>
            <a:fld id="{B39A37DE-0FFF-4BB8-9D06-04CF4F014529}"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9758" r:id="rId1"/>
    <p:sldLayoutId id="2147489759" r:id="rId2"/>
    <p:sldLayoutId id="2147489760" r:id="rId3"/>
    <p:sldLayoutId id="2147489761" r:id="rId4"/>
    <p:sldLayoutId id="2147489762" r:id="rId5"/>
  </p:sldLayoutIdLst>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lang="en-US" sz="4400" b="1" kern="1200" dirty="0">
          <a:solidFill>
            <a:srgbClr val="203864"/>
          </a:solidFill>
          <a:latin typeface="Arial Narrow" panose="020B0606020202030204" pitchFamily="34" charset="0"/>
          <a:ea typeface="+mj-ea"/>
          <a:cs typeface="Arial" panose="020B0604020202020204" pitchFamily="34" charset="0"/>
        </a:defRPr>
      </a:lvl1pPr>
      <a:lvl2pPr algn="r" rtl="0" eaLnBrk="0" fontAlgn="base" hangingPunct="0">
        <a:lnSpc>
          <a:spcPct val="90000"/>
        </a:lnSpc>
        <a:spcBef>
          <a:spcPct val="0"/>
        </a:spcBef>
        <a:spcAft>
          <a:spcPct val="0"/>
        </a:spcAft>
        <a:defRPr sz="4400" b="1">
          <a:solidFill>
            <a:srgbClr val="203864"/>
          </a:solidFill>
          <a:latin typeface="Arial Narrow" panose="020B0606020202030204" pitchFamily="34" charset="0"/>
          <a:cs typeface="Arial" panose="020B0604020202020204" pitchFamily="34" charset="0"/>
        </a:defRPr>
      </a:lvl2pPr>
      <a:lvl3pPr algn="r" rtl="0" eaLnBrk="0" fontAlgn="base" hangingPunct="0">
        <a:lnSpc>
          <a:spcPct val="90000"/>
        </a:lnSpc>
        <a:spcBef>
          <a:spcPct val="0"/>
        </a:spcBef>
        <a:spcAft>
          <a:spcPct val="0"/>
        </a:spcAft>
        <a:defRPr sz="4400" b="1">
          <a:solidFill>
            <a:srgbClr val="203864"/>
          </a:solidFill>
          <a:latin typeface="Arial Narrow" panose="020B0606020202030204" pitchFamily="34" charset="0"/>
          <a:cs typeface="Arial" panose="020B0604020202020204" pitchFamily="34" charset="0"/>
        </a:defRPr>
      </a:lvl3pPr>
      <a:lvl4pPr algn="r" rtl="0" eaLnBrk="0" fontAlgn="base" hangingPunct="0">
        <a:lnSpc>
          <a:spcPct val="90000"/>
        </a:lnSpc>
        <a:spcBef>
          <a:spcPct val="0"/>
        </a:spcBef>
        <a:spcAft>
          <a:spcPct val="0"/>
        </a:spcAft>
        <a:defRPr sz="4400" b="1">
          <a:solidFill>
            <a:srgbClr val="203864"/>
          </a:solidFill>
          <a:latin typeface="Arial Narrow" panose="020B0606020202030204" pitchFamily="34" charset="0"/>
          <a:cs typeface="Arial" panose="020B0604020202020204" pitchFamily="34" charset="0"/>
        </a:defRPr>
      </a:lvl4pPr>
      <a:lvl5pPr algn="r" rtl="0" eaLnBrk="0" fontAlgn="base" hangingPunct="0">
        <a:lnSpc>
          <a:spcPct val="90000"/>
        </a:lnSpc>
        <a:spcBef>
          <a:spcPct val="0"/>
        </a:spcBef>
        <a:spcAft>
          <a:spcPct val="0"/>
        </a:spcAft>
        <a:defRPr sz="4400" b="1">
          <a:solidFill>
            <a:srgbClr val="203864"/>
          </a:solidFill>
          <a:latin typeface="Arial Narrow" panose="020B0606020202030204" pitchFamily="34" charset="0"/>
          <a:cs typeface="Arial" panose="020B0604020202020204" pitchFamily="34" charset="0"/>
        </a:defRPr>
      </a:lvl5pPr>
      <a:lvl6pPr marL="457200" algn="r" rtl="0" fontAlgn="base">
        <a:lnSpc>
          <a:spcPct val="90000"/>
        </a:lnSpc>
        <a:spcBef>
          <a:spcPct val="0"/>
        </a:spcBef>
        <a:spcAft>
          <a:spcPct val="0"/>
        </a:spcAft>
        <a:defRPr sz="4400" b="1">
          <a:solidFill>
            <a:srgbClr val="203864"/>
          </a:solidFill>
          <a:latin typeface="Arial Narrow" panose="020B0606020202030204" pitchFamily="34" charset="0"/>
          <a:cs typeface="Arial" panose="020B0604020202020204" pitchFamily="34" charset="0"/>
        </a:defRPr>
      </a:lvl6pPr>
      <a:lvl7pPr marL="914400" algn="r" rtl="0" fontAlgn="base">
        <a:lnSpc>
          <a:spcPct val="90000"/>
        </a:lnSpc>
        <a:spcBef>
          <a:spcPct val="0"/>
        </a:spcBef>
        <a:spcAft>
          <a:spcPct val="0"/>
        </a:spcAft>
        <a:defRPr sz="4400" b="1">
          <a:solidFill>
            <a:srgbClr val="203864"/>
          </a:solidFill>
          <a:latin typeface="Arial Narrow" panose="020B0606020202030204" pitchFamily="34" charset="0"/>
          <a:cs typeface="Arial" panose="020B0604020202020204" pitchFamily="34" charset="0"/>
        </a:defRPr>
      </a:lvl7pPr>
      <a:lvl8pPr marL="1371600" algn="r" rtl="0" fontAlgn="base">
        <a:lnSpc>
          <a:spcPct val="90000"/>
        </a:lnSpc>
        <a:spcBef>
          <a:spcPct val="0"/>
        </a:spcBef>
        <a:spcAft>
          <a:spcPct val="0"/>
        </a:spcAft>
        <a:defRPr sz="4400" b="1">
          <a:solidFill>
            <a:srgbClr val="203864"/>
          </a:solidFill>
          <a:latin typeface="Arial Narrow" panose="020B0606020202030204" pitchFamily="34" charset="0"/>
          <a:cs typeface="Arial" panose="020B0604020202020204" pitchFamily="34" charset="0"/>
        </a:defRPr>
      </a:lvl8pPr>
      <a:lvl9pPr marL="1828800" algn="r" rtl="0" fontAlgn="base">
        <a:lnSpc>
          <a:spcPct val="90000"/>
        </a:lnSpc>
        <a:spcBef>
          <a:spcPct val="0"/>
        </a:spcBef>
        <a:spcAft>
          <a:spcPct val="0"/>
        </a:spcAft>
        <a:defRPr sz="4400" b="1">
          <a:solidFill>
            <a:srgbClr val="203864"/>
          </a:solidFill>
          <a:latin typeface="Arial Narrow" panose="020B060602020203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Narrow" panose="020B0606020202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2290" name="Group 22"/>
          <p:cNvGrpSpPr>
            <a:grpSpLocks/>
          </p:cNvGrpSpPr>
          <p:nvPr/>
        </p:nvGrpSpPr>
        <p:grpSpPr bwMode="auto">
          <a:xfrm>
            <a:off x="0" y="228600"/>
            <a:ext cx="2138363" cy="6638925"/>
            <a:chOff x="2487613" y="285750"/>
            <a:chExt cx="2428875" cy="5654676"/>
          </a:xfrm>
        </p:grpSpPr>
        <p:sp>
          <p:nvSpPr>
            <p:cNvPr id="12310"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11"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12"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13"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14"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15"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16"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17"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18"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19"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20"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21"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12291" name="Group 9"/>
          <p:cNvGrpSpPr>
            <a:grpSpLocks/>
          </p:cNvGrpSpPr>
          <p:nvPr/>
        </p:nvGrpSpPr>
        <p:grpSpPr bwMode="auto">
          <a:xfrm>
            <a:off x="20638" y="0"/>
            <a:ext cx="1766887" cy="6853238"/>
            <a:chOff x="6627813" y="194833"/>
            <a:chExt cx="1952625" cy="5678918"/>
          </a:xfrm>
        </p:grpSpPr>
        <p:sp>
          <p:nvSpPr>
            <p:cNvPr id="12298" name="Freeform 27"/>
            <p:cNvSpPr>
              <a:spLocks/>
            </p:cNvSpPr>
            <p:nvPr/>
          </p:nvSpPr>
          <p:spPr bwMode="auto">
            <a:xfrm>
              <a:off x="6627813" y="194833"/>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299"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00"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01"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02"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03"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04"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05"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06"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07"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08"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309"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7" name="Rectangle 6"/>
          <p:cNvSpPr/>
          <p:nvPr/>
        </p:nvSpPr>
        <p:spPr>
          <a:xfrm>
            <a:off x="0" y="0"/>
            <a:ext cx="1365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293" name="Title Placeholder 1"/>
          <p:cNvSpPr>
            <a:spLocks noGrp="1"/>
          </p:cNvSpPr>
          <p:nvPr>
            <p:ph type="title"/>
          </p:nvPr>
        </p:nvSpPr>
        <p:spPr bwMode="auto">
          <a:xfrm>
            <a:off x="1944688" y="623888"/>
            <a:ext cx="66833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2294" name="Text Placeholder 2"/>
          <p:cNvSpPr>
            <a:spLocks noGrp="1"/>
          </p:cNvSpPr>
          <p:nvPr>
            <p:ph type="body" idx="1"/>
          </p:nvPr>
        </p:nvSpPr>
        <p:spPr bwMode="auto">
          <a:xfrm>
            <a:off x="1941513" y="2133600"/>
            <a:ext cx="66865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770813" y="6130925"/>
            <a:ext cx="860425" cy="369888"/>
          </a:xfrm>
          <a:prstGeom prst="rect">
            <a:avLst/>
          </a:prstGeom>
        </p:spPr>
        <p:txBody>
          <a:bodyPr vert="horz" lIns="91440" tIns="45720" rIns="91440" bIns="45720" rtlCol="0" anchor="ctr"/>
          <a:lstStyle>
            <a:lvl1pPr algn="r" eaLnBrk="1" fontAlgn="auto" hangingPunct="1">
              <a:spcBef>
                <a:spcPts val="0"/>
              </a:spcBef>
              <a:spcAft>
                <a:spcPts val="0"/>
              </a:spcAft>
              <a:defRPr sz="675">
                <a:solidFill>
                  <a:prstClr val="black">
                    <a:tint val="75000"/>
                  </a:prstClr>
                </a:solidFill>
                <a:latin typeface="Century Gothic" panose="020B0502020202020204"/>
                <a:ea typeface="+mn-ea"/>
              </a:defRPr>
            </a:lvl1pPr>
          </a:lstStyle>
          <a:p>
            <a:pPr>
              <a:defRPr/>
            </a:pPr>
            <a:fld id="{E838E376-B619-4B3C-AFFF-3D4B184F0897}" type="datetimeFigureOut">
              <a:rPr lang="en-US"/>
              <a:pPr>
                <a:defRPr/>
              </a:pPr>
              <a:t>11/19/2018</a:t>
            </a:fld>
            <a:endParaRPr lang="en-US"/>
          </a:p>
        </p:txBody>
      </p:sp>
      <p:sp>
        <p:nvSpPr>
          <p:cNvPr id="5" name="Footer Placeholder 4"/>
          <p:cNvSpPr>
            <a:spLocks noGrp="1"/>
          </p:cNvSpPr>
          <p:nvPr>
            <p:ph type="ftr" sz="quarter" idx="3"/>
          </p:nvPr>
        </p:nvSpPr>
        <p:spPr>
          <a:xfrm>
            <a:off x="1941513" y="6135688"/>
            <a:ext cx="57150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Century Gothic" panose="020B0502020202020204"/>
                <a:ea typeface="+mn-ea"/>
              </a:defRPr>
            </a:lvl1pPr>
          </a:lstStyle>
          <a:p>
            <a:pPr>
              <a:defRPr/>
            </a:pPr>
            <a:endParaRPr lang="en-US"/>
          </a:p>
        </p:txBody>
      </p:sp>
      <p:sp>
        <p:nvSpPr>
          <p:cNvPr id="6" name="Slide Number Placeholder 5"/>
          <p:cNvSpPr>
            <a:spLocks noGrp="1"/>
          </p:cNvSpPr>
          <p:nvPr>
            <p:ph type="sldNum" sz="quarter" idx="4"/>
          </p:nvPr>
        </p:nvSpPr>
        <p:spPr bwMode="gray">
          <a:xfrm>
            <a:off x="398463" y="787400"/>
            <a:ext cx="585787" cy="365125"/>
          </a:xfrm>
          <a:prstGeom prst="rect">
            <a:avLst/>
          </a:prstGeom>
        </p:spPr>
        <p:txBody>
          <a:bodyPr vert="horz" lIns="91440" tIns="45720" rIns="91440" bIns="45720" rtlCol="0" anchor="ctr"/>
          <a:lstStyle>
            <a:lvl1pPr algn="r" eaLnBrk="1" fontAlgn="auto" hangingPunct="1">
              <a:spcBef>
                <a:spcPts val="0"/>
              </a:spcBef>
              <a:spcAft>
                <a:spcPts val="0"/>
              </a:spcAft>
              <a:defRPr sz="1500">
                <a:solidFill>
                  <a:srgbClr val="FEFFFF"/>
                </a:solidFill>
                <a:latin typeface="Century Gothic" panose="020B0502020202020204"/>
                <a:ea typeface="+mn-ea"/>
              </a:defRPr>
            </a:lvl1pPr>
          </a:lstStyle>
          <a:p>
            <a:pPr>
              <a:defRPr/>
            </a:pPr>
            <a:fld id="{FF2BAA05-A47B-469D-8739-B4FEA4E51D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63" r:id="rId1"/>
    <p:sldLayoutId id="2147489764" r:id="rId2"/>
    <p:sldLayoutId id="2147489765" r:id="rId3"/>
    <p:sldLayoutId id="2147489766" r:id="rId4"/>
    <p:sldLayoutId id="2147489767" r:id="rId5"/>
    <p:sldLayoutId id="2147489768" r:id="rId6"/>
    <p:sldLayoutId id="2147489769" r:id="rId7"/>
    <p:sldLayoutId id="2147489770" r:id="rId8"/>
    <p:sldLayoutId id="2147489771" r:id="rId9"/>
    <p:sldLayoutId id="2147489772" r:id="rId10"/>
    <p:sldLayoutId id="2147489773" r:id="rId11"/>
    <p:sldLayoutId id="2147489774" r:id="rId12"/>
    <p:sldLayoutId id="2147489775" r:id="rId13"/>
    <p:sldLayoutId id="2147489776" r:id="rId14"/>
    <p:sldLayoutId id="2147489777" r:id="rId15"/>
    <p:sldLayoutId id="2147489778" r:id="rId16"/>
  </p:sldLayoutIdLst>
  <p:transition spd="slow">
    <p:fade/>
  </p:transition>
  <p:timing>
    <p:tnLst>
      <p:par>
        <p:cTn id="1" dur="indefinite" restart="never" nodeType="tmRoot"/>
      </p:par>
    </p:tnLst>
  </p:timing>
  <p:txStyles>
    <p:titleStyle>
      <a:lvl1pPr algn="l" defTabSz="342900" rtl="0" eaLnBrk="0" fontAlgn="base" hangingPunct="0">
        <a:spcBef>
          <a:spcPct val="0"/>
        </a:spcBef>
        <a:spcAft>
          <a:spcPct val="0"/>
        </a:spcAft>
        <a:defRPr sz="2700" kern="1200">
          <a:solidFill>
            <a:srgbClr val="262626"/>
          </a:solidFill>
          <a:latin typeface="+mj-lt"/>
          <a:ea typeface="+mj-ea"/>
          <a:cs typeface="+mj-cs"/>
        </a:defRPr>
      </a:lvl1pPr>
      <a:lvl2pPr algn="l" defTabSz="342900" rtl="0" eaLnBrk="0" fontAlgn="base" hangingPunct="0">
        <a:spcBef>
          <a:spcPct val="0"/>
        </a:spcBef>
        <a:spcAft>
          <a:spcPct val="0"/>
        </a:spcAft>
        <a:defRPr sz="2700">
          <a:solidFill>
            <a:srgbClr val="262626"/>
          </a:solidFill>
          <a:latin typeface="Century Gothic" panose="020B0502020202020204" pitchFamily="34" charset="0"/>
        </a:defRPr>
      </a:lvl2pPr>
      <a:lvl3pPr algn="l" defTabSz="342900" rtl="0" eaLnBrk="0" fontAlgn="base" hangingPunct="0">
        <a:spcBef>
          <a:spcPct val="0"/>
        </a:spcBef>
        <a:spcAft>
          <a:spcPct val="0"/>
        </a:spcAft>
        <a:defRPr sz="2700">
          <a:solidFill>
            <a:srgbClr val="262626"/>
          </a:solidFill>
          <a:latin typeface="Century Gothic" panose="020B0502020202020204" pitchFamily="34" charset="0"/>
        </a:defRPr>
      </a:lvl3pPr>
      <a:lvl4pPr algn="l" defTabSz="342900" rtl="0" eaLnBrk="0" fontAlgn="base" hangingPunct="0">
        <a:spcBef>
          <a:spcPct val="0"/>
        </a:spcBef>
        <a:spcAft>
          <a:spcPct val="0"/>
        </a:spcAft>
        <a:defRPr sz="2700">
          <a:solidFill>
            <a:srgbClr val="262626"/>
          </a:solidFill>
          <a:latin typeface="Century Gothic" panose="020B0502020202020204" pitchFamily="34" charset="0"/>
        </a:defRPr>
      </a:lvl4pPr>
      <a:lvl5pPr algn="l" defTabSz="342900" rtl="0" eaLnBrk="0" fontAlgn="base" hangingPunct="0">
        <a:spcBef>
          <a:spcPct val="0"/>
        </a:spcBef>
        <a:spcAft>
          <a:spcPct val="0"/>
        </a:spcAft>
        <a:defRPr sz="27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sz="1300" kern="1200">
          <a:solidFill>
            <a:srgbClr val="404040"/>
          </a:solidFill>
          <a:latin typeface="+mn-lt"/>
          <a:ea typeface="+mn-ea"/>
          <a:cs typeface="+mn-cs"/>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mn-cs"/>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mn-cs"/>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C1AF4BA8-85B3-4FC0-A725-80CEC85B4AE2}" type="datetimeFigureOut">
              <a:rPr lang="ru-RU"/>
              <a:pPr>
                <a:defRPr/>
              </a:pPr>
              <a:t>19.11.2018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08AC5B0-98C6-4DA7-95B0-18A7D89CE008}" type="slidenum">
              <a:rPr lang="ru-RU" altLang="en-US"/>
              <a:pPr>
                <a:defRPr/>
              </a:pPr>
              <a:t>‹#›</a:t>
            </a:fld>
            <a:endParaRPr lang="ru-RU" altLang="en-US"/>
          </a:p>
        </p:txBody>
      </p:sp>
    </p:spTree>
  </p:cSld>
  <p:clrMap bg1="lt1" tx1="dk1" bg2="lt2" tx2="dk2" accent1="accent1" accent2="accent2" accent3="accent3" accent4="accent4" accent5="accent5" accent6="accent6" hlink="hlink" folHlink="folHlink"/>
  <p:sldLayoutIdLst>
    <p:sldLayoutId id="2147489627" r:id="rId1"/>
    <p:sldLayoutId id="2147489628" r:id="rId2"/>
    <p:sldLayoutId id="2147489629" r:id="rId3"/>
    <p:sldLayoutId id="2147489630" r:id="rId4"/>
    <p:sldLayoutId id="2147489631" r:id="rId5"/>
    <p:sldLayoutId id="2147489632" r:id="rId6"/>
    <p:sldLayoutId id="2147489633" r:id="rId7"/>
    <p:sldLayoutId id="2147489634" r:id="rId8"/>
    <p:sldLayoutId id="2147489635" r:id="rId9"/>
    <p:sldLayoutId id="2147489636" r:id="rId10"/>
    <p:sldLayoutId id="214748963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Arial"/>
              </a:defRPr>
            </a:lvl1pPr>
          </a:lstStyle>
          <a:p>
            <a:pPr>
              <a:defRPr/>
            </a:pPr>
            <a:endParaRPr lang="ru-RU"/>
          </a:p>
        </p:txBody>
      </p:sp>
      <p:sp>
        <p:nvSpPr>
          <p:cNvPr id="47107"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Arial Black" panose="020B0A04020102020204" pitchFamily="34" charset="0"/>
              </a:defRPr>
            </a:lvl1pPr>
          </a:lstStyle>
          <a:p>
            <a:pPr>
              <a:defRPr/>
            </a:pPr>
            <a:fld id="{12789BEF-6EAD-48CE-AEE3-261ED5B78802}" type="slidenum">
              <a:rPr lang="ru-RU" altLang="en-US"/>
              <a:pPr>
                <a:defRPr/>
              </a:pPr>
              <a:t>‹#›</a:t>
            </a:fld>
            <a:endParaRPr lang="ru-RU" altLang="en-US"/>
          </a:p>
        </p:txBody>
      </p:sp>
      <p:grpSp>
        <p:nvGrpSpPr>
          <p:cNvPr id="3076"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algn="ctr" eaLnBrk="1" hangingPunct="1">
                <a:defRPr/>
              </a:pPr>
              <a:endParaRPr lang="en-US" altLang="ru-RU" sz="2400" smtClean="0">
                <a:solidFill>
                  <a:srgbClr val="000000"/>
                </a:solidFill>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rgbClr val="666699"/>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rgbClr val="666699"/>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rgbClr val="9999CC"/>
                </a:solidFill>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rgbClr val="666699"/>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2400" smtClean="0">
                <a:solidFill>
                  <a:srgbClr val="000000"/>
                </a:solidFill>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rgbClr val="9999CC"/>
                </a:solidFill>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eaLnBrk="1" hangingPunct="1">
                <a:defRPr/>
              </a:pPr>
              <a:endParaRPr lang="en-US" altLang="ru-RU" sz="1800" smtClean="0">
                <a:solidFill>
                  <a:srgbClr val="9999CC"/>
                </a:solidFill>
              </a:endParaRPr>
            </a:p>
          </p:txBody>
        </p:sp>
      </p:grpSp>
      <p:sp>
        <p:nvSpPr>
          <p:cNvPr id="3077"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3078"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7120"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Arial"/>
              </a:defRPr>
            </a:lvl1pPr>
          </a:lstStyle>
          <a:p>
            <a:pPr>
              <a:defRPr/>
            </a:pPr>
            <a:endParaRPr lang="ru-RU"/>
          </a:p>
        </p:txBody>
      </p:sp>
    </p:spTree>
  </p:cSld>
  <p:clrMap bg1="lt1" tx1="dk1" bg2="lt2" tx2="dk2" accent1="accent1" accent2="accent2" accent3="accent3" accent4="accent4" accent5="accent5" accent6="accent6" hlink="hlink" folHlink="folHlink"/>
  <p:sldLayoutIdLst>
    <p:sldLayoutId id="2147489638" r:id="rId1"/>
    <p:sldLayoutId id="2147489639" r:id="rId2"/>
    <p:sldLayoutId id="2147489640" r:id="rId3"/>
    <p:sldLayoutId id="2147489641" r:id="rId4"/>
    <p:sldLayoutId id="2147489642" r:id="rId5"/>
    <p:sldLayoutId id="2147489643" r:id="rId6"/>
    <p:sldLayoutId id="2147489644" r:id="rId7"/>
    <p:sldLayoutId id="2147489645" r:id="rId8"/>
    <p:sldLayoutId id="2147489646" r:id="rId9"/>
    <p:sldLayoutId id="2147489647" r:id="rId10"/>
    <p:sldLayoutId id="2147489648" r:id="rId11"/>
    <p:sldLayoutId id="2147489649" r:id="rId12"/>
    <p:sldLayoutId id="2147489650" r:id="rId13"/>
    <p:sldLayoutId id="2147489651" r:id="rId14"/>
    <p:sldLayoutId id="2147489652" r:id="rId15"/>
    <p:sldLayoutId id="2147489653" r:id="rId16"/>
    <p:sldLayoutId id="2147489654" r:id="rId17"/>
  </p:sldLayoutIdLst>
  <p:transition/>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138363" cy="6638925"/>
            <a:chOff x="2487613" y="285750"/>
            <a:chExt cx="2428875" cy="5654676"/>
          </a:xfrm>
        </p:grpSpPr>
        <p:sp>
          <p:nvSpPr>
            <p:cNvPr id="4118"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9"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20"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21"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22"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23"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24"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25"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26"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27"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28"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29"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4099" name="Group 9"/>
          <p:cNvGrpSpPr>
            <a:grpSpLocks/>
          </p:cNvGrpSpPr>
          <p:nvPr/>
        </p:nvGrpSpPr>
        <p:grpSpPr bwMode="auto">
          <a:xfrm>
            <a:off x="20638" y="0"/>
            <a:ext cx="1766887" cy="6853238"/>
            <a:chOff x="6627813" y="194833"/>
            <a:chExt cx="1952625" cy="5678918"/>
          </a:xfrm>
        </p:grpSpPr>
        <p:sp>
          <p:nvSpPr>
            <p:cNvPr id="4106" name="Freeform 27"/>
            <p:cNvSpPr>
              <a:spLocks/>
            </p:cNvSpPr>
            <p:nvPr/>
          </p:nvSpPr>
          <p:spPr bwMode="auto">
            <a:xfrm>
              <a:off x="6627813" y="194833"/>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07"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08"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09"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0"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1"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2"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3"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4"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5"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6"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7"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7" name="Rectangle 6"/>
          <p:cNvSpPr/>
          <p:nvPr/>
        </p:nvSpPr>
        <p:spPr>
          <a:xfrm>
            <a:off x="0" y="0"/>
            <a:ext cx="1365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88" y="623888"/>
            <a:ext cx="6683375" cy="1281112"/>
          </a:xfrm>
          <a:prstGeom prst="rect">
            <a:avLst/>
          </a:prstGeom>
        </p:spPr>
        <p:txBody>
          <a:bodyPr vert="horz" lIns="91440" tIns="45720" rIns="91440" bIns="45720" rtlCol="0" anchor="t">
            <a:normAutofit/>
          </a:bodyPr>
          <a:lstStyle/>
          <a:p>
            <a:r>
              <a:rPr lang="ru-RU" dirty="0" smtClean="0"/>
              <a:t>Образец заголовка</a:t>
            </a:r>
            <a:endParaRPr lang="en-US" dirty="0"/>
          </a:p>
        </p:txBody>
      </p:sp>
      <p:sp>
        <p:nvSpPr>
          <p:cNvPr id="3" name="Text Placeholder 2"/>
          <p:cNvSpPr>
            <a:spLocks noGrp="1"/>
          </p:cNvSpPr>
          <p:nvPr>
            <p:ph type="body" idx="1"/>
          </p:nvPr>
        </p:nvSpPr>
        <p:spPr>
          <a:xfrm>
            <a:off x="1941513" y="2133600"/>
            <a:ext cx="6686550" cy="38862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4" name="Date Placeholder 3"/>
          <p:cNvSpPr>
            <a:spLocks noGrp="1"/>
          </p:cNvSpPr>
          <p:nvPr>
            <p:ph type="dt" sz="half" idx="2"/>
          </p:nvPr>
        </p:nvSpPr>
        <p:spPr>
          <a:xfrm>
            <a:off x="7770813" y="6130925"/>
            <a:ext cx="860425" cy="369888"/>
          </a:xfrm>
          <a:prstGeom prst="rect">
            <a:avLst/>
          </a:prstGeom>
        </p:spPr>
        <p:txBody>
          <a:bodyPr vert="horz" lIns="91440" tIns="45720" rIns="91440" bIns="45720" rtlCol="0" anchor="ctr"/>
          <a:lstStyle>
            <a:lvl1pPr algn="r" defTabSz="457200" eaLnBrk="1" fontAlgn="auto" hangingPunct="1">
              <a:spcBef>
                <a:spcPts val="0"/>
              </a:spcBef>
              <a:spcAft>
                <a:spcPts val="0"/>
              </a:spcAft>
              <a:defRPr sz="900">
                <a:solidFill>
                  <a:prstClr val="black">
                    <a:tint val="75000"/>
                  </a:prstClr>
                </a:solidFill>
                <a:latin typeface="Century Gothic"/>
                <a:ea typeface="+mn-ea"/>
              </a:defRPr>
            </a:lvl1pPr>
          </a:lstStyle>
          <a:p>
            <a:pPr>
              <a:defRPr/>
            </a:pPr>
            <a:fld id="{79DB3F70-33BB-4EB7-AAB8-2F85D75F7891}" type="datetime1">
              <a:rPr lang="en-US"/>
              <a:pPr>
                <a:defRPr/>
              </a:pPr>
              <a:t>11/19/2018</a:t>
            </a:fld>
            <a:endParaRPr lang="en-US" dirty="0"/>
          </a:p>
        </p:txBody>
      </p:sp>
      <p:sp>
        <p:nvSpPr>
          <p:cNvPr id="5" name="Footer Placeholder 4"/>
          <p:cNvSpPr>
            <a:spLocks noGrp="1"/>
          </p:cNvSpPr>
          <p:nvPr>
            <p:ph type="ftr" sz="quarter" idx="3"/>
          </p:nvPr>
        </p:nvSpPr>
        <p:spPr>
          <a:xfrm>
            <a:off x="1941513" y="6135688"/>
            <a:ext cx="57150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900">
                <a:solidFill>
                  <a:prstClr val="black">
                    <a:tint val="75000"/>
                  </a:prstClr>
                </a:solidFill>
                <a:latin typeface="Century Gothic"/>
                <a:ea typeface="+mn-ea"/>
              </a:defRPr>
            </a:lvl1pPr>
          </a:lstStyle>
          <a:p>
            <a:pPr>
              <a:defRPr/>
            </a:pPr>
            <a:r>
              <a:rPr lang="ru-RU"/>
              <a:t>Научно-технический совет ОИЯИ 18 октября 2013 года</a:t>
            </a:r>
            <a:endParaRPr lang="en-US" dirty="0"/>
          </a:p>
        </p:txBody>
      </p:sp>
      <p:sp>
        <p:nvSpPr>
          <p:cNvPr id="6" name="Slide Number Placeholder 5"/>
          <p:cNvSpPr>
            <a:spLocks noGrp="1"/>
          </p:cNvSpPr>
          <p:nvPr>
            <p:ph type="sldNum" sz="quarter" idx="4"/>
          </p:nvPr>
        </p:nvSpPr>
        <p:spPr bwMode="gray">
          <a:xfrm>
            <a:off x="398463" y="787400"/>
            <a:ext cx="585787"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2000">
                <a:solidFill>
                  <a:srgbClr val="FEFFFF"/>
                </a:solidFill>
                <a:latin typeface="Century Gothic" panose="020B0502020202020204" pitchFamily="34" charset="0"/>
              </a:defRPr>
            </a:lvl1pPr>
          </a:lstStyle>
          <a:p>
            <a:pPr>
              <a:defRPr/>
            </a:pPr>
            <a:fld id="{74A6331E-2FE5-4D1E-82A1-927155D3F9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655" r:id="rId1"/>
    <p:sldLayoutId id="2147489656" r:id="rId2"/>
    <p:sldLayoutId id="2147489657" r:id="rId3"/>
    <p:sldLayoutId id="2147489658" r:id="rId4"/>
    <p:sldLayoutId id="2147489659" r:id="rId5"/>
    <p:sldLayoutId id="2147489660" r:id="rId6"/>
    <p:sldLayoutId id="2147489661" r:id="rId7"/>
    <p:sldLayoutId id="2147489662" r:id="rId8"/>
    <p:sldLayoutId id="2147489663" r:id="rId9"/>
    <p:sldLayoutId id="2147489664" r:id="rId10"/>
    <p:sldLayoutId id="2147489665" r:id="rId11"/>
    <p:sldLayoutId id="2147489666" r:id="rId12"/>
    <p:sldLayoutId id="2147489667" r:id="rId13"/>
    <p:sldLayoutId id="2147489668" r:id="rId14"/>
    <p:sldLayoutId id="2147489669" r:id="rId15"/>
    <p:sldLayoutId id="2147489670" r:id="rId16"/>
  </p:sldLayoutIdLst>
  <p:hf sldNum="0" hdr="0" dt="0"/>
  <p:txStyles>
    <p:titleStyle>
      <a:lvl1pPr algn="l" defTabSz="457200" rtl="0" eaLnBrk="0" fontAlgn="base" hangingPunct="0">
        <a:spcBef>
          <a:spcPct val="0"/>
        </a:spcBef>
        <a:spcAft>
          <a:spcPct val="0"/>
        </a:spcAft>
        <a:defRPr sz="3600" b="1" kern="1200">
          <a:solidFill>
            <a:srgbClr val="002060"/>
          </a:solidFill>
          <a:effectLst>
            <a:outerShdw blurRad="38100" dist="38100" dir="2700000" algn="tl">
              <a:srgbClr val="000000">
                <a:alpha val="43137"/>
              </a:srgbClr>
            </a:outerShdw>
          </a:effectLst>
          <a:latin typeface="+mj-lt"/>
          <a:ea typeface="+mj-ea"/>
          <a:cs typeface="+mj-cs"/>
        </a:defRPr>
      </a:lvl1pPr>
      <a:lvl2pPr algn="l" defTabSz="457200" rtl="0" eaLnBrk="0" fontAlgn="base" hangingPunct="0">
        <a:spcBef>
          <a:spcPct val="0"/>
        </a:spcBef>
        <a:spcAft>
          <a:spcPct val="0"/>
        </a:spcAft>
        <a:defRPr sz="3600" b="1">
          <a:solidFill>
            <a:srgbClr val="002060"/>
          </a:solidFill>
          <a:latin typeface="Century Gothic" pitchFamily="34" charset="0"/>
        </a:defRPr>
      </a:lvl2pPr>
      <a:lvl3pPr algn="l" defTabSz="457200" rtl="0" eaLnBrk="0" fontAlgn="base" hangingPunct="0">
        <a:spcBef>
          <a:spcPct val="0"/>
        </a:spcBef>
        <a:spcAft>
          <a:spcPct val="0"/>
        </a:spcAft>
        <a:defRPr sz="3600" b="1">
          <a:solidFill>
            <a:srgbClr val="002060"/>
          </a:solidFill>
          <a:latin typeface="Century Gothic" pitchFamily="34" charset="0"/>
        </a:defRPr>
      </a:lvl3pPr>
      <a:lvl4pPr algn="l" defTabSz="457200" rtl="0" eaLnBrk="0" fontAlgn="base" hangingPunct="0">
        <a:spcBef>
          <a:spcPct val="0"/>
        </a:spcBef>
        <a:spcAft>
          <a:spcPct val="0"/>
        </a:spcAft>
        <a:defRPr sz="3600" b="1">
          <a:solidFill>
            <a:srgbClr val="002060"/>
          </a:solidFill>
          <a:latin typeface="Century Gothic" pitchFamily="34" charset="0"/>
        </a:defRPr>
      </a:lvl4pPr>
      <a:lvl5pPr algn="l" defTabSz="457200" rtl="0" eaLnBrk="0" fontAlgn="base" hangingPunct="0">
        <a:spcBef>
          <a:spcPct val="0"/>
        </a:spcBef>
        <a:spcAft>
          <a:spcPct val="0"/>
        </a:spcAft>
        <a:defRPr sz="3600" b="1">
          <a:solidFill>
            <a:srgbClr val="002060"/>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b="1" kern="1200">
          <a:solidFill>
            <a:srgbClr val="325949"/>
          </a:solidFill>
          <a:effectLst>
            <a:outerShdw blurRad="38100" dist="38100" dir="2700000" algn="tl">
              <a:srgbClr val="000000">
                <a:alpha val="43137"/>
              </a:srgbClr>
            </a:outerShdw>
          </a:effectLst>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b="1" kern="1200">
          <a:solidFill>
            <a:srgbClr val="325949"/>
          </a:solidFill>
          <a:effectLst>
            <a:outerShdw blurRad="38100" dist="38100" dir="2700000" algn="tl">
              <a:srgbClr val="000000">
                <a:alpha val="43137"/>
              </a:srgbClr>
            </a:outerShdw>
          </a:effectLst>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b="1" kern="1200">
          <a:solidFill>
            <a:srgbClr val="325949"/>
          </a:solidFill>
          <a:effectLst>
            <a:outerShdw blurRad="38100" dist="38100" dir="2700000" algn="tl">
              <a:srgbClr val="000000">
                <a:alpha val="43137"/>
              </a:srgbClr>
            </a:outerShdw>
          </a:effectLst>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b="1" kern="1200">
          <a:solidFill>
            <a:srgbClr val="325949"/>
          </a:solidFill>
          <a:effectLst>
            <a:outerShdw blurRad="38100" dist="38100" dir="2700000" algn="tl">
              <a:srgbClr val="000000">
                <a:alpha val="43137"/>
              </a:srgbClr>
            </a:outerShdw>
          </a:effectLst>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b="1" kern="1200">
          <a:solidFill>
            <a:srgbClr val="325949"/>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AFBF6"/>
            </a:gs>
            <a:gs pos="57001">
              <a:srgbClr val="FAFBF6"/>
            </a:gs>
            <a:gs pos="74001">
              <a:srgbClr val="CFDAAD"/>
            </a:gs>
            <a:gs pos="83000">
              <a:srgbClr val="CFDAAD"/>
            </a:gs>
            <a:gs pos="100000">
              <a:srgbClr val="DFE7C8"/>
            </a:gs>
          </a:gsLst>
          <a:lin ang="5400000" scaled="1"/>
        </a:gradFill>
        <a:effectLst/>
      </p:bgPr>
    </p:bg>
    <p:spTree>
      <p:nvGrpSpPr>
        <p:cNvPr id="1" name=""/>
        <p:cNvGrpSpPr/>
        <p:nvPr/>
      </p:nvGrpSpPr>
      <p:grpSpPr>
        <a:xfrm>
          <a:off x="0" y="0"/>
          <a:ext cx="0" cy="0"/>
          <a:chOff x="0" y="0"/>
          <a:chExt cx="0" cy="0"/>
        </a:xfrm>
      </p:grpSpPr>
      <p:grpSp>
        <p:nvGrpSpPr>
          <p:cNvPr id="5122" name="Group 22"/>
          <p:cNvGrpSpPr>
            <a:grpSpLocks/>
          </p:cNvGrpSpPr>
          <p:nvPr/>
        </p:nvGrpSpPr>
        <p:grpSpPr bwMode="auto">
          <a:xfrm>
            <a:off x="0" y="228600"/>
            <a:ext cx="2138363" cy="6638925"/>
            <a:chOff x="2487613" y="285750"/>
            <a:chExt cx="2428875" cy="5654676"/>
          </a:xfrm>
        </p:grpSpPr>
        <p:sp>
          <p:nvSpPr>
            <p:cNvPr id="5142"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43"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44"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45"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46"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47"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48"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49"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50"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51"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52"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53"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5123" name="Group 9"/>
          <p:cNvGrpSpPr>
            <a:grpSpLocks/>
          </p:cNvGrpSpPr>
          <p:nvPr/>
        </p:nvGrpSpPr>
        <p:grpSpPr bwMode="auto">
          <a:xfrm>
            <a:off x="20638" y="0"/>
            <a:ext cx="1766887" cy="6853238"/>
            <a:chOff x="6627813" y="194833"/>
            <a:chExt cx="1952625" cy="5678918"/>
          </a:xfrm>
        </p:grpSpPr>
        <p:sp>
          <p:nvSpPr>
            <p:cNvPr id="5130" name="Freeform 27"/>
            <p:cNvSpPr>
              <a:spLocks/>
            </p:cNvSpPr>
            <p:nvPr/>
          </p:nvSpPr>
          <p:spPr bwMode="auto">
            <a:xfrm>
              <a:off x="6627813" y="194833"/>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31"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32"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33"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34"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35"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36"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37"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38"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39"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40"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141"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7" name="Rectangle 6"/>
          <p:cNvSpPr/>
          <p:nvPr/>
        </p:nvSpPr>
        <p:spPr>
          <a:xfrm>
            <a:off x="0" y="0"/>
            <a:ext cx="1365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88" y="623888"/>
            <a:ext cx="6683375" cy="1281112"/>
          </a:xfrm>
          <a:prstGeom prst="rect">
            <a:avLst/>
          </a:prstGeom>
        </p:spPr>
        <p:txBody>
          <a:bodyPr vert="horz" lIns="91440" tIns="45720" rIns="91440" bIns="45720" rtlCol="0" anchor="t">
            <a:normAutofit/>
          </a:bodyPr>
          <a:lstStyle/>
          <a:p>
            <a:r>
              <a:rPr lang="ru-RU" dirty="0" smtClean="0"/>
              <a:t>Образец заголовка</a:t>
            </a:r>
            <a:endParaRPr lang="en-US" dirty="0"/>
          </a:p>
        </p:txBody>
      </p:sp>
      <p:sp>
        <p:nvSpPr>
          <p:cNvPr id="3" name="Text Placeholder 2"/>
          <p:cNvSpPr>
            <a:spLocks noGrp="1"/>
          </p:cNvSpPr>
          <p:nvPr>
            <p:ph type="body" idx="1"/>
          </p:nvPr>
        </p:nvSpPr>
        <p:spPr>
          <a:xfrm>
            <a:off x="1941513" y="2133600"/>
            <a:ext cx="6686550" cy="38862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4" name="Date Placeholder 3"/>
          <p:cNvSpPr>
            <a:spLocks noGrp="1"/>
          </p:cNvSpPr>
          <p:nvPr>
            <p:ph type="dt" sz="half" idx="2"/>
          </p:nvPr>
        </p:nvSpPr>
        <p:spPr>
          <a:xfrm>
            <a:off x="7770813" y="6130925"/>
            <a:ext cx="860425" cy="369888"/>
          </a:xfrm>
          <a:prstGeom prst="rect">
            <a:avLst/>
          </a:prstGeom>
        </p:spPr>
        <p:txBody>
          <a:bodyPr vert="horz" lIns="91440" tIns="45720" rIns="91440" bIns="45720" rtlCol="0" anchor="ctr"/>
          <a:lstStyle>
            <a:lvl1pPr algn="r" defTabSz="457200" eaLnBrk="1" fontAlgn="auto" hangingPunct="1">
              <a:spcBef>
                <a:spcPts val="0"/>
              </a:spcBef>
              <a:spcAft>
                <a:spcPts val="0"/>
              </a:spcAft>
              <a:defRPr sz="900">
                <a:solidFill>
                  <a:prstClr val="black">
                    <a:tint val="75000"/>
                  </a:prstClr>
                </a:solidFill>
                <a:latin typeface="Century Gothic"/>
                <a:ea typeface="+mn-ea"/>
              </a:defRPr>
            </a:lvl1pPr>
          </a:lstStyle>
          <a:p>
            <a:pPr>
              <a:defRPr/>
            </a:pPr>
            <a:fld id="{79DB3F70-33BB-4EB7-AAB8-2F85D75F7891}" type="datetime1">
              <a:rPr lang="en-US"/>
              <a:pPr>
                <a:defRPr/>
              </a:pPr>
              <a:t>11/19/2018</a:t>
            </a:fld>
            <a:endParaRPr lang="en-US" dirty="0"/>
          </a:p>
        </p:txBody>
      </p:sp>
      <p:sp>
        <p:nvSpPr>
          <p:cNvPr id="5" name="Footer Placeholder 4"/>
          <p:cNvSpPr>
            <a:spLocks noGrp="1"/>
          </p:cNvSpPr>
          <p:nvPr>
            <p:ph type="ftr" sz="quarter" idx="3"/>
          </p:nvPr>
        </p:nvSpPr>
        <p:spPr>
          <a:xfrm>
            <a:off x="1941513" y="6135688"/>
            <a:ext cx="57150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900">
                <a:solidFill>
                  <a:prstClr val="black">
                    <a:tint val="75000"/>
                  </a:prstClr>
                </a:solidFill>
                <a:latin typeface="Century Gothic"/>
                <a:ea typeface="+mn-ea"/>
              </a:defRPr>
            </a:lvl1pPr>
          </a:lstStyle>
          <a:p>
            <a:pPr>
              <a:defRPr/>
            </a:pPr>
            <a:r>
              <a:rPr lang="ru-RU"/>
              <a:t>Научно-технический совет ОИЯИ 18 октября 2013 года</a:t>
            </a:r>
            <a:endParaRPr lang="en-US" dirty="0"/>
          </a:p>
        </p:txBody>
      </p:sp>
      <p:sp>
        <p:nvSpPr>
          <p:cNvPr id="6" name="Slide Number Placeholder 5"/>
          <p:cNvSpPr>
            <a:spLocks noGrp="1"/>
          </p:cNvSpPr>
          <p:nvPr>
            <p:ph type="sldNum" sz="quarter" idx="4"/>
          </p:nvPr>
        </p:nvSpPr>
        <p:spPr bwMode="gray">
          <a:xfrm>
            <a:off x="398463" y="787400"/>
            <a:ext cx="585787"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2000">
                <a:solidFill>
                  <a:srgbClr val="FEFFFF"/>
                </a:solidFill>
                <a:latin typeface="Century Gothic"/>
                <a:ea typeface="+mn-ea"/>
              </a:defRPr>
            </a:lvl1pPr>
          </a:lstStyle>
          <a:p>
            <a:pPr>
              <a:defRPr/>
            </a:pPr>
            <a:fld id="{1EECCCF7-D77F-411A-B62A-CF0A237711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71" r:id="rId1"/>
    <p:sldLayoutId id="2147489672" r:id="rId2"/>
    <p:sldLayoutId id="2147489673" r:id="rId3"/>
    <p:sldLayoutId id="2147489674" r:id="rId4"/>
    <p:sldLayoutId id="2147489675" r:id="rId5"/>
    <p:sldLayoutId id="2147489676" r:id="rId6"/>
    <p:sldLayoutId id="2147489677" r:id="rId7"/>
    <p:sldLayoutId id="2147489678" r:id="rId8"/>
    <p:sldLayoutId id="2147489679" r:id="rId9"/>
    <p:sldLayoutId id="2147489680" r:id="rId10"/>
    <p:sldLayoutId id="2147489681" r:id="rId11"/>
    <p:sldLayoutId id="2147489682" r:id="rId12"/>
    <p:sldLayoutId id="2147489683" r:id="rId13"/>
    <p:sldLayoutId id="2147489684" r:id="rId14"/>
    <p:sldLayoutId id="2147489685" r:id="rId15"/>
    <p:sldLayoutId id="2147489686" r:id="rId16"/>
  </p:sldLayoutIdLst>
  <p:hf sldNum="0" hdr="0" dt="0"/>
  <p:txStyles>
    <p:titleStyle>
      <a:lvl1pPr algn="l" defTabSz="457200" rtl="0" eaLnBrk="0" fontAlgn="base" hangingPunct="0">
        <a:spcBef>
          <a:spcPct val="0"/>
        </a:spcBef>
        <a:spcAft>
          <a:spcPct val="0"/>
        </a:spcAft>
        <a:defRPr sz="3600" b="1" kern="1200">
          <a:solidFill>
            <a:srgbClr val="002060"/>
          </a:solidFill>
          <a:effectLst>
            <a:outerShdw blurRad="38100" dist="38100" dir="2700000" algn="tl">
              <a:srgbClr val="000000">
                <a:alpha val="43137"/>
              </a:srgbClr>
            </a:outerShdw>
          </a:effectLst>
          <a:latin typeface="+mj-lt"/>
          <a:ea typeface="+mj-ea"/>
          <a:cs typeface="+mj-cs"/>
        </a:defRPr>
      </a:lvl1pPr>
      <a:lvl2pPr algn="l" defTabSz="457200" rtl="0" eaLnBrk="0" fontAlgn="base" hangingPunct="0">
        <a:spcBef>
          <a:spcPct val="0"/>
        </a:spcBef>
        <a:spcAft>
          <a:spcPct val="0"/>
        </a:spcAft>
        <a:defRPr sz="3600" b="1">
          <a:solidFill>
            <a:srgbClr val="002060"/>
          </a:solidFill>
          <a:latin typeface="Century Gothic" panose="020B0502020202020204" pitchFamily="34" charset="0"/>
        </a:defRPr>
      </a:lvl2pPr>
      <a:lvl3pPr algn="l" defTabSz="457200" rtl="0" eaLnBrk="0" fontAlgn="base" hangingPunct="0">
        <a:spcBef>
          <a:spcPct val="0"/>
        </a:spcBef>
        <a:spcAft>
          <a:spcPct val="0"/>
        </a:spcAft>
        <a:defRPr sz="3600" b="1">
          <a:solidFill>
            <a:srgbClr val="002060"/>
          </a:solidFill>
          <a:latin typeface="Century Gothic" panose="020B0502020202020204" pitchFamily="34" charset="0"/>
        </a:defRPr>
      </a:lvl3pPr>
      <a:lvl4pPr algn="l" defTabSz="457200" rtl="0" eaLnBrk="0" fontAlgn="base" hangingPunct="0">
        <a:spcBef>
          <a:spcPct val="0"/>
        </a:spcBef>
        <a:spcAft>
          <a:spcPct val="0"/>
        </a:spcAft>
        <a:defRPr sz="3600" b="1">
          <a:solidFill>
            <a:srgbClr val="002060"/>
          </a:solidFill>
          <a:latin typeface="Century Gothic" panose="020B0502020202020204" pitchFamily="34" charset="0"/>
        </a:defRPr>
      </a:lvl4pPr>
      <a:lvl5pPr algn="l" defTabSz="457200" rtl="0" eaLnBrk="0" fontAlgn="base" hangingPunct="0">
        <a:spcBef>
          <a:spcPct val="0"/>
        </a:spcBef>
        <a:spcAft>
          <a:spcPct val="0"/>
        </a:spcAft>
        <a:defRPr sz="3600" b="1">
          <a:solidFill>
            <a:srgbClr val="002060"/>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b="1" kern="1200">
          <a:solidFill>
            <a:srgbClr val="325949"/>
          </a:solidFill>
          <a:effectLst>
            <a:outerShdw blurRad="38100" dist="38100" dir="2700000" algn="tl">
              <a:srgbClr val="000000">
                <a:alpha val="43137"/>
              </a:srgbClr>
            </a:outerShdw>
          </a:effectLst>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b="1" kern="1200">
          <a:solidFill>
            <a:srgbClr val="325949"/>
          </a:solidFill>
          <a:effectLst>
            <a:outerShdw blurRad="38100" dist="38100" dir="2700000" algn="tl">
              <a:srgbClr val="000000">
                <a:alpha val="43137"/>
              </a:srgbClr>
            </a:outerShdw>
          </a:effectLst>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b="1" kern="1200">
          <a:solidFill>
            <a:srgbClr val="325949"/>
          </a:solidFill>
          <a:effectLst>
            <a:outerShdw blurRad="38100" dist="38100" dir="2700000" algn="tl">
              <a:srgbClr val="000000">
                <a:alpha val="43137"/>
              </a:srgbClr>
            </a:outerShdw>
          </a:effectLst>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b="1" kern="1200">
          <a:solidFill>
            <a:srgbClr val="325949"/>
          </a:solidFill>
          <a:effectLst>
            <a:outerShdw blurRad="38100" dist="38100" dir="2700000" algn="tl">
              <a:srgbClr val="000000">
                <a:alpha val="43137"/>
              </a:srgbClr>
            </a:outerShdw>
          </a:effectLst>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b="1" kern="1200">
          <a:solidFill>
            <a:srgbClr val="325949"/>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en-US" smtClean="0"/>
              <a:t>Titelmasterformat durch Klicken bearbeiten</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en-US" smtClean="0"/>
              <a:t>Textmasterformate durch Klicken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defRPr>
            </a:lvl1pPr>
          </a:lstStyle>
          <a:p>
            <a:pPr>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defRPr>
            </a:lvl1pPr>
          </a:lstStyle>
          <a:p>
            <a:pPr>
              <a:defRPr/>
            </a:pPr>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defRPr>
            </a:lvl1pPr>
          </a:lstStyle>
          <a:p>
            <a:pPr>
              <a:defRPr/>
            </a:pPr>
            <a:fld id="{710C0CA6-B53A-4814-8365-C16403364F20}"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sldLayoutIdLst>
    <p:sldLayoutId id="2147489687" r:id="rId1"/>
    <p:sldLayoutId id="2147489688" r:id="rId2"/>
    <p:sldLayoutId id="2147489689" r:id="rId3"/>
    <p:sldLayoutId id="2147489690" r:id="rId4"/>
    <p:sldLayoutId id="2147489691" r:id="rId5"/>
    <p:sldLayoutId id="2147489692" r:id="rId6"/>
    <p:sldLayoutId id="2147489693" r:id="rId7"/>
    <p:sldLayoutId id="2147489694" r:id="rId8"/>
    <p:sldLayoutId id="2147489695" r:id="rId9"/>
    <p:sldLayoutId id="2147489696" r:id="rId10"/>
    <p:sldLayoutId id="2147489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7170" name="Group 22"/>
          <p:cNvGrpSpPr>
            <a:grpSpLocks/>
          </p:cNvGrpSpPr>
          <p:nvPr/>
        </p:nvGrpSpPr>
        <p:grpSpPr bwMode="auto">
          <a:xfrm>
            <a:off x="0" y="228600"/>
            <a:ext cx="2138363" cy="6638925"/>
            <a:chOff x="2487613" y="285750"/>
            <a:chExt cx="2428875" cy="5654676"/>
          </a:xfrm>
        </p:grpSpPr>
        <p:sp>
          <p:nvSpPr>
            <p:cNvPr id="7190"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91"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92"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93"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94"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95"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96"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97"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98"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99"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200"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201"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7171" name="Group 9"/>
          <p:cNvGrpSpPr>
            <a:grpSpLocks/>
          </p:cNvGrpSpPr>
          <p:nvPr/>
        </p:nvGrpSpPr>
        <p:grpSpPr bwMode="auto">
          <a:xfrm>
            <a:off x="20638" y="0"/>
            <a:ext cx="1766887" cy="6853238"/>
            <a:chOff x="6627813" y="194833"/>
            <a:chExt cx="1952625" cy="5678918"/>
          </a:xfrm>
        </p:grpSpPr>
        <p:sp>
          <p:nvSpPr>
            <p:cNvPr id="7178" name="Freeform 27"/>
            <p:cNvSpPr>
              <a:spLocks/>
            </p:cNvSpPr>
            <p:nvPr/>
          </p:nvSpPr>
          <p:spPr bwMode="auto">
            <a:xfrm>
              <a:off x="6627813" y="194833"/>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79"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80"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81"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82"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83"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84"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85"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86"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87"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88"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89"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7" name="Rectangle 6"/>
          <p:cNvSpPr/>
          <p:nvPr/>
        </p:nvSpPr>
        <p:spPr>
          <a:xfrm>
            <a:off x="0" y="0"/>
            <a:ext cx="1365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88" y="623888"/>
            <a:ext cx="6683375" cy="1281112"/>
          </a:xfrm>
          <a:prstGeom prst="rect">
            <a:avLst/>
          </a:prstGeom>
        </p:spPr>
        <p:txBody>
          <a:bodyPr vert="horz" lIns="91440" tIns="45720" rIns="91440" bIns="45720" rtlCol="0" anchor="t">
            <a:normAutofit/>
          </a:bodyPr>
          <a:lstStyle/>
          <a:p>
            <a:r>
              <a:rPr lang="ru-RU" dirty="0" smtClean="0"/>
              <a:t>Образец заголовка</a:t>
            </a:r>
            <a:endParaRPr lang="en-US" dirty="0"/>
          </a:p>
        </p:txBody>
      </p:sp>
      <p:sp>
        <p:nvSpPr>
          <p:cNvPr id="3" name="Text Placeholder 2"/>
          <p:cNvSpPr>
            <a:spLocks noGrp="1"/>
          </p:cNvSpPr>
          <p:nvPr>
            <p:ph type="body" idx="1"/>
          </p:nvPr>
        </p:nvSpPr>
        <p:spPr>
          <a:xfrm>
            <a:off x="1941513" y="2133600"/>
            <a:ext cx="6686550" cy="38862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4" name="Date Placeholder 3"/>
          <p:cNvSpPr>
            <a:spLocks noGrp="1"/>
          </p:cNvSpPr>
          <p:nvPr>
            <p:ph type="dt" sz="half" idx="2"/>
          </p:nvPr>
        </p:nvSpPr>
        <p:spPr>
          <a:xfrm>
            <a:off x="7770813" y="6130925"/>
            <a:ext cx="860425" cy="369888"/>
          </a:xfrm>
          <a:prstGeom prst="rect">
            <a:avLst/>
          </a:prstGeom>
        </p:spPr>
        <p:txBody>
          <a:bodyPr vert="horz" lIns="91440" tIns="45720" rIns="91440" bIns="45720" rtlCol="0" anchor="ctr"/>
          <a:lstStyle>
            <a:lvl1pPr algn="r" defTabSz="457200" eaLnBrk="1" fontAlgn="auto" hangingPunct="1">
              <a:spcBef>
                <a:spcPts val="0"/>
              </a:spcBef>
              <a:spcAft>
                <a:spcPts val="0"/>
              </a:spcAft>
              <a:defRPr sz="900">
                <a:solidFill>
                  <a:prstClr val="black">
                    <a:tint val="75000"/>
                  </a:prstClr>
                </a:solidFill>
                <a:latin typeface="Century Gothic"/>
                <a:ea typeface="+mn-ea"/>
              </a:defRPr>
            </a:lvl1pPr>
          </a:lstStyle>
          <a:p>
            <a:pPr>
              <a:defRPr/>
            </a:pPr>
            <a:fld id="{79DB3F70-33BB-4EB7-AAB8-2F85D75F7891}" type="datetime1">
              <a:rPr lang="en-US"/>
              <a:pPr>
                <a:defRPr/>
              </a:pPr>
              <a:t>11/19/2018</a:t>
            </a:fld>
            <a:endParaRPr lang="en-US" dirty="0"/>
          </a:p>
        </p:txBody>
      </p:sp>
      <p:sp>
        <p:nvSpPr>
          <p:cNvPr id="5" name="Footer Placeholder 4"/>
          <p:cNvSpPr>
            <a:spLocks noGrp="1"/>
          </p:cNvSpPr>
          <p:nvPr>
            <p:ph type="ftr" sz="quarter" idx="3"/>
          </p:nvPr>
        </p:nvSpPr>
        <p:spPr>
          <a:xfrm>
            <a:off x="1941513" y="6135688"/>
            <a:ext cx="57150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900">
                <a:solidFill>
                  <a:prstClr val="black">
                    <a:tint val="75000"/>
                  </a:prstClr>
                </a:solidFill>
                <a:latin typeface="Century Gothic"/>
                <a:ea typeface="+mn-ea"/>
              </a:defRPr>
            </a:lvl1pPr>
          </a:lstStyle>
          <a:p>
            <a:pPr>
              <a:defRPr/>
            </a:pPr>
            <a:r>
              <a:rPr lang="ru-RU"/>
              <a:t>Научно-технический совет ОИЯИ 18 октября 2013 года</a:t>
            </a:r>
            <a:endParaRPr lang="en-US" dirty="0"/>
          </a:p>
        </p:txBody>
      </p:sp>
      <p:sp>
        <p:nvSpPr>
          <p:cNvPr id="6" name="Slide Number Placeholder 5"/>
          <p:cNvSpPr>
            <a:spLocks noGrp="1"/>
          </p:cNvSpPr>
          <p:nvPr>
            <p:ph type="sldNum" sz="quarter" idx="4"/>
          </p:nvPr>
        </p:nvSpPr>
        <p:spPr bwMode="gray">
          <a:xfrm>
            <a:off x="398463" y="787400"/>
            <a:ext cx="585787"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2000">
                <a:solidFill>
                  <a:srgbClr val="FEFFFF"/>
                </a:solidFill>
                <a:latin typeface="Century Gothic"/>
                <a:ea typeface="+mn-ea"/>
              </a:defRPr>
            </a:lvl1pPr>
          </a:lstStyle>
          <a:p>
            <a:pPr>
              <a:defRPr/>
            </a:pPr>
            <a:fld id="{AAECB07A-9725-4C5E-BCF7-20230F7604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8" r:id="rId1"/>
    <p:sldLayoutId id="2147489699" r:id="rId2"/>
    <p:sldLayoutId id="2147489700" r:id="rId3"/>
    <p:sldLayoutId id="2147489701" r:id="rId4"/>
    <p:sldLayoutId id="2147489702" r:id="rId5"/>
    <p:sldLayoutId id="2147489703" r:id="rId6"/>
    <p:sldLayoutId id="2147489704" r:id="rId7"/>
    <p:sldLayoutId id="2147489705" r:id="rId8"/>
    <p:sldLayoutId id="2147489706" r:id="rId9"/>
    <p:sldLayoutId id="2147489707" r:id="rId10"/>
    <p:sldLayoutId id="2147489708" r:id="rId11"/>
    <p:sldLayoutId id="2147489709" r:id="rId12"/>
    <p:sldLayoutId id="2147489710" r:id="rId13"/>
    <p:sldLayoutId id="2147489711" r:id="rId14"/>
    <p:sldLayoutId id="2147489712" r:id="rId15"/>
    <p:sldLayoutId id="2147489713" r:id="rId16"/>
  </p:sldLayoutIdLst>
  <p:hf sldNum="0" hdr="0" dt="0"/>
  <p:txStyles>
    <p:titleStyle>
      <a:lvl1pPr algn="l" defTabSz="457200" rtl="0" eaLnBrk="0" fontAlgn="base" hangingPunct="0">
        <a:spcBef>
          <a:spcPct val="0"/>
        </a:spcBef>
        <a:spcAft>
          <a:spcPct val="0"/>
        </a:spcAft>
        <a:defRPr sz="3600" b="1" kern="1200">
          <a:solidFill>
            <a:srgbClr val="002060"/>
          </a:solidFill>
          <a:effectLst>
            <a:outerShdw blurRad="38100" dist="38100" dir="2700000" algn="tl">
              <a:srgbClr val="000000">
                <a:alpha val="43137"/>
              </a:srgbClr>
            </a:outerShdw>
          </a:effectLst>
          <a:latin typeface="+mj-lt"/>
          <a:ea typeface="+mj-ea"/>
          <a:cs typeface="+mj-cs"/>
        </a:defRPr>
      </a:lvl1pPr>
      <a:lvl2pPr algn="l" defTabSz="457200" rtl="0" eaLnBrk="0" fontAlgn="base" hangingPunct="0">
        <a:spcBef>
          <a:spcPct val="0"/>
        </a:spcBef>
        <a:spcAft>
          <a:spcPct val="0"/>
        </a:spcAft>
        <a:defRPr sz="3600" b="1">
          <a:solidFill>
            <a:srgbClr val="002060"/>
          </a:solidFill>
          <a:latin typeface="Century Gothic" panose="020B0502020202020204" pitchFamily="34" charset="0"/>
        </a:defRPr>
      </a:lvl2pPr>
      <a:lvl3pPr algn="l" defTabSz="457200" rtl="0" eaLnBrk="0" fontAlgn="base" hangingPunct="0">
        <a:spcBef>
          <a:spcPct val="0"/>
        </a:spcBef>
        <a:spcAft>
          <a:spcPct val="0"/>
        </a:spcAft>
        <a:defRPr sz="3600" b="1">
          <a:solidFill>
            <a:srgbClr val="002060"/>
          </a:solidFill>
          <a:latin typeface="Century Gothic" panose="020B0502020202020204" pitchFamily="34" charset="0"/>
        </a:defRPr>
      </a:lvl3pPr>
      <a:lvl4pPr algn="l" defTabSz="457200" rtl="0" eaLnBrk="0" fontAlgn="base" hangingPunct="0">
        <a:spcBef>
          <a:spcPct val="0"/>
        </a:spcBef>
        <a:spcAft>
          <a:spcPct val="0"/>
        </a:spcAft>
        <a:defRPr sz="3600" b="1">
          <a:solidFill>
            <a:srgbClr val="002060"/>
          </a:solidFill>
          <a:latin typeface="Century Gothic" panose="020B0502020202020204" pitchFamily="34" charset="0"/>
        </a:defRPr>
      </a:lvl4pPr>
      <a:lvl5pPr algn="l" defTabSz="457200" rtl="0" eaLnBrk="0" fontAlgn="base" hangingPunct="0">
        <a:spcBef>
          <a:spcPct val="0"/>
        </a:spcBef>
        <a:spcAft>
          <a:spcPct val="0"/>
        </a:spcAft>
        <a:defRPr sz="3600" b="1">
          <a:solidFill>
            <a:srgbClr val="002060"/>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b="1" kern="1200">
          <a:solidFill>
            <a:srgbClr val="325949"/>
          </a:solidFill>
          <a:effectLst>
            <a:outerShdw blurRad="38100" dist="38100" dir="2700000" algn="tl">
              <a:srgbClr val="000000">
                <a:alpha val="43137"/>
              </a:srgbClr>
            </a:outerShdw>
          </a:effectLst>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b="1" kern="1200">
          <a:solidFill>
            <a:srgbClr val="325949"/>
          </a:solidFill>
          <a:effectLst>
            <a:outerShdw blurRad="38100" dist="38100" dir="2700000" algn="tl">
              <a:srgbClr val="000000">
                <a:alpha val="43137"/>
              </a:srgbClr>
            </a:outerShdw>
          </a:effectLst>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b="1" kern="1200">
          <a:solidFill>
            <a:srgbClr val="325949"/>
          </a:solidFill>
          <a:effectLst>
            <a:outerShdw blurRad="38100" dist="38100" dir="2700000" algn="tl">
              <a:srgbClr val="000000">
                <a:alpha val="43137"/>
              </a:srgbClr>
            </a:outerShdw>
          </a:effectLst>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b="1" kern="1200">
          <a:solidFill>
            <a:srgbClr val="325949"/>
          </a:solidFill>
          <a:effectLst>
            <a:outerShdw blurRad="38100" dist="38100" dir="2700000" algn="tl">
              <a:srgbClr val="000000">
                <a:alpha val="43137"/>
              </a:srgbClr>
            </a:outerShdw>
          </a:effectLst>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b="1" kern="1200">
          <a:solidFill>
            <a:srgbClr val="325949"/>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8194" name="Group 22"/>
          <p:cNvGrpSpPr>
            <a:grpSpLocks/>
          </p:cNvGrpSpPr>
          <p:nvPr/>
        </p:nvGrpSpPr>
        <p:grpSpPr bwMode="auto">
          <a:xfrm>
            <a:off x="0" y="228600"/>
            <a:ext cx="2138363" cy="6638925"/>
            <a:chOff x="2487613" y="285750"/>
            <a:chExt cx="2428875" cy="5654676"/>
          </a:xfrm>
        </p:grpSpPr>
        <p:sp>
          <p:nvSpPr>
            <p:cNvPr id="8214"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15"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16"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17"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18"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19"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20"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21"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22"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23"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24"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25"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8195" name="Group 9"/>
          <p:cNvGrpSpPr>
            <a:grpSpLocks/>
          </p:cNvGrpSpPr>
          <p:nvPr/>
        </p:nvGrpSpPr>
        <p:grpSpPr bwMode="auto">
          <a:xfrm>
            <a:off x="20638" y="0"/>
            <a:ext cx="1766887" cy="6853238"/>
            <a:chOff x="6627813" y="194833"/>
            <a:chExt cx="1952625" cy="5678918"/>
          </a:xfrm>
        </p:grpSpPr>
        <p:sp>
          <p:nvSpPr>
            <p:cNvPr id="8202" name="Freeform 27"/>
            <p:cNvSpPr>
              <a:spLocks/>
            </p:cNvSpPr>
            <p:nvPr/>
          </p:nvSpPr>
          <p:spPr bwMode="auto">
            <a:xfrm>
              <a:off x="6627813" y="194833"/>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03"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04"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05"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06"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07"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08"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09"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10"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11"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12"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13"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7" name="Rectangle 6"/>
          <p:cNvSpPr/>
          <p:nvPr/>
        </p:nvSpPr>
        <p:spPr>
          <a:xfrm>
            <a:off x="0" y="0"/>
            <a:ext cx="1365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88" y="623888"/>
            <a:ext cx="6683375" cy="1281112"/>
          </a:xfrm>
          <a:prstGeom prst="rect">
            <a:avLst/>
          </a:prstGeom>
        </p:spPr>
        <p:txBody>
          <a:bodyPr vert="horz" lIns="91440" tIns="45720" rIns="91440" bIns="45720" rtlCol="0" anchor="t">
            <a:normAutofit/>
          </a:bodyPr>
          <a:lstStyle/>
          <a:p>
            <a:r>
              <a:rPr lang="ru-RU" dirty="0" smtClean="0"/>
              <a:t>Образец заголовка</a:t>
            </a:r>
            <a:endParaRPr lang="en-US" dirty="0"/>
          </a:p>
        </p:txBody>
      </p:sp>
      <p:sp>
        <p:nvSpPr>
          <p:cNvPr id="3" name="Text Placeholder 2"/>
          <p:cNvSpPr>
            <a:spLocks noGrp="1"/>
          </p:cNvSpPr>
          <p:nvPr>
            <p:ph type="body" idx="1"/>
          </p:nvPr>
        </p:nvSpPr>
        <p:spPr>
          <a:xfrm>
            <a:off x="1941513" y="2133600"/>
            <a:ext cx="6686550" cy="38862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4" name="Date Placeholder 3"/>
          <p:cNvSpPr>
            <a:spLocks noGrp="1"/>
          </p:cNvSpPr>
          <p:nvPr>
            <p:ph type="dt" sz="half" idx="2"/>
          </p:nvPr>
        </p:nvSpPr>
        <p:spPr>
          <a:xfrm>
            <a:off x="7770813" y="6130925"/>
            <a:ext cx="860425" cy="369888"/>
          </a:xfrm>
          <a:prstGeom prst="rect">
            <a:avLst/>
          </a:prstGeom>
        </p:spPr>
        <p:txBody>
          <a:bodyPr vert="horz" lIns="91440" tIns="45720" rIns="91440" bIns="45720" rtlCol="0" anchor="ctr"/>
          <a:lstStyle>
            <a:lvl1pPr algn="r" defTabSz="457200" eaLnBrk="1" fontAlgn="auto" hangingPunct="1">
              <a:spcBef>
                <a:spcPts val="0"/>
              </a:spcBef>
              <a:spcAft>
                <a:spcPts val="0"/>
              </a:spcAft>
              <a:defRPr sz="900">
                <a:solidFill>
                  <a:prstClr val="black">
                    <a:tint val="75000"/>
                  </a:prstClr>
                </a:solidFill>
                <a:latin typeface="Century Gothic"/>
                <a:ea typeface="+mn-ea"/>
              </a:defRPr>
            </a:lvl1pPr>
          </a:lstStyle>
          <a:p>
            <a:pPr>
              <a:defRPr/>
            </a:pPr>
            <a:fld id="{79DB3F70-33BB-4EB7-AAB8-2F85D75F7891}" type="datetime1">
              <a:rPr lang="en-US"/>
              <a:pPr>
                <a:defRPr/>
              </a:pPr>
              <a:t>11/19/2018</a:t>
            </a:fld>
            <a:endParaRPr lang="en-US" dirty="0"/>
          </a:p>
        </p:txBody>
      </p:sp>
      <p:sp>
        <p:nvSpPr>
          <p:cNvPr id="5" name="Footer Placeholder 4"/>
          <p:cNvSpPr>
            <a:spLocks noGrp="1"/>
          </p:cNvSpPr>
          <p:nvPr>
            <p:ph type="ftr" sz="quarter" idx="3"/>
          </p:nvPr>
        </p:nvSpPr>
        <p:spPr>
          <a:xfrm>
            <a:off x="1941513" y="6135688"/>
            <a:ext cx="57150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900">
                <a:solidFill>
                  <a:prstClr val="black">
                    <a:tint val="75000"/>
                  </a:prstClr>
                </a:solidFill>
                <a:latin typeface="Century Gothic"/>
                <a:ea typeface="+mn-ea"/>
              </a:defRPr>
            </a:lvl1pPr>
          </a:lstStyle>
          <a:p>
            <a:pPr>
              <a:defRPr/>
            </a:pPr>
            <a:r>
              <a:rPr lang="ru-RU"/>
              <a:t>Научно-технический совет ОИЯИ 18 октября 2013 года</a:t>
            </a:r>
            <a:endParaRPr lang="en-US" dirty="0"/>
          </a:p>
        </p:txBody>
      </p:sp>
      <p:sp>
        <p:nvSpPr>
          <p:cNvPr id="6" name="Slide Number Placeholder 5"/>
          <p:cNvSpPr>
            <a:spLocks noGrp="1"/>
          </p:cNvSpPr>
          <p:nvPr>
            <p:ph type="sldNum" sz="quarter" idx="4"/>
          </p:nvPr>
        </p:nvSpPr>
        <p:spPr bwMode="gray">
          <a:xfrm>
            <a:off x="398463" y="787400"/>
            <a:ext cx="585787"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2000">
                <a:solidFill>
                  <a:srgbClr val="FEFFFF"/>
                </a:solidFill>
                <a:latin typeface="Century Gothic"/>
                <a:ea typeface="+mn-ea"/>
              </a:defRPr>
            </a:lvl1pPr>
          </a:lstStyle>
          <a:p>
            <a:pPr>
              <a:defRPr/>
            </a:pPr>
            <a:fld id="{A4AE5133-ECD6-4484-9AAA-3506F02C2F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14" r:id="rId1"/>
    <p:sldLayoutId id="2147489715" r:id="rId2"/>
    <p:sldLayoutId id="2147489716" r:id="rId3"/>
    <p:sldLayoutId id="2147489717" r:id="rId4"/>
    <p:sldLayoutId id="2147489718" r:id="rId5"/>
    <p:sldLayoutId id="2147489719" r:id="rId6"/>
    <p:sldLayoutId id="2147489720" r:id="rId7"/>
    <p:sldLayoutId id="2147489721" r:id="rId8"/>
    <p:sldLayoutId id="2147489722" r:id="rId9"/>
    <p:sldLayoutId id="2147489723" r:id="rId10"/>
    <p:sldLayoutId id="2147489724" r:id="rId11"/>
    <p:sldLayoutId id="2147489725" r:id="rId12"/>
    <p:sldLayoutId id="2147489726" r:id="rId13"/>
    <p:sldLayoutId id="2147489727" r:id="rId14"/>
    <p:sldLayoutId id="2147489728" r:id="rId15"/>
    <p:sldLayoutId id="2147489729" r:id="rId16"/>
  </p:sldLayoutIdLst>
  <p:hf sldNum="0" hdr="0" dt="0"/>
  <p:txStyles>
    <p:titleStyle>
      <a:lvl1pPr algn="l" defTabSz="457200" rtl="0" eaLnBrk="0" fontAlgn="base" hangingPunct="0">
        <a:spcBef>
          <a:spcPct val="0"/>
        </a:spcBef>
        <a:spcAft>
          <a:spcPct val="0"/>
        </a:spcAft>
        <a:defRPr sz="3600" b="1" kern="1200">
          <a:solidFill>
            <a:srgbClr val="002060"/>
          </a:solidFill>
          <a:effectLst>
            <a:outerShdw blurRad="38100" dist="38100" dir="2700000" algn="tl">
              <a:srgbClr val="000000">
                <a:alpha val="43137"/>
              </a:srgbClr>
            </a:outerShdw>
          </a:effectLst>
          <a:latin typeface="+mj-lt"/>
          <a:ea typeface="+mj-ea"/>
          <a:cs typeface="+mj-cs"/>
        </a:defRPr>
      </a:lvl1pPr>
      <a:lvl2pPr algn="l" defTabSz="457200" rtl="0" eaLnBrk="0" fontAlgn="base" hangingPunct="0">
        <a:spcBef>
          <a:spcPct val="0"/>
        </a:spcBef>
        <a:spcAft>
          <a:spcPct val="0"/>
        </a:spcAft>
        <a:defRPr sz="3600" b="1">
          <a:solidFill>
            <a:srgbClr val="002060"/>
          </a:solidFill>
          <a:latin typeface="Century Gothic" panose="020B0502020202020204" pitchFamily="34" charset="0"/>
        </a:defRPr>
      </a:lvl2pPr>
      <a:lvl3pPr algn="l" defTabSz="457200" rtl="0" eaLnBrk="0" fontAlgn="base" hangingPunct="0">
        <a:spcBef>
          <a:spcPct val="0"/>
        </a:spcBef>
        <a:spcAft>
          <a:spcPct val="0"/>
        </a:spcAft>
        <a:defRPr sz="3600" b="1">
          <a:solidFill>
            <a:srgbClr val="002060"/>
          </a:solidFill>
          <a:latin typeface="Century Gothic" panose="020B0502020202020204" pitchFamily="34" charset="0"/>
        </a:defRPr>
      </a:lvl3pPr>
      <a:lvl4pPr algn="l" defTabSz="457200" rtl="0" eaLnBrk="0" fontAlgn="base" hangingPunct="0">
        <a:spcBef>
          <a:spcPct val="0"/>
        </a:spcBef>
        <a:spcAft>
          <a:spcPct val="0"/>
        </a:spcAft>
        <a:defRPr sz="3600" b="1">
          <a:solidFill>
            <a:srgbClr val="002060"/>
          </a:solidFill>
          <a:latin typeface="Century Gothic" panose="020B0502020202020204" pitchFamily="34" charset="0"/>
        </a:defRPr>
      </a:lvl4pPr>
      <a:lvl5pPr algn="l" defTabSz="457200" rtl="0" eaLnBrk="0" fontAlgn="base" hangingPunct="0">
        <a:spcBef>
          <a:spcPct val="0"/>
        </a:spcBef>
        <a:spcAft>
          <a:spcPct val="0"/>
        </a:spcAft>
        <a:defRPr sz="3600" b="1">
          <a:solidFill>
            <a:srgbClr val="002060"/>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b="1" kern="1200">
          <a:solidFill>
            <a:srgbClr val="325949"/>
          </a:solidFill>
          <a:effectLst>
            <a:outerShdw blurRad="38100" dist="38100" dir="2700000" algn="tl">
              <a:srgbClr val="000000">
                <a:alpha val="43137"/>
              </a:srgbClr>
            </a:outerShdw>
          </a:effectLst>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b="1" kern="1200">
          <a:solidFill>
            <a:srgbClr val="325949"/>
          </a:solidFill>
          <a:effectLst>
            <a:outerShdw blurRad="38100" dist="38100" dir="2700000" algn="tl">
              <a:srgbClr val="000000">
                <a:alpha val="43137"/>
              </a:srgbClr>
            </a:outerShdw>
          </a:effectLst>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b="1" kern="1200">
          <a:solidFill>
            <a:srgbClr val="325949"/>
          </a:solidFill>
          <a:effectLst>
            <a:outerShdw blurRad="38100" dist="38100" dir="2700000" algn="tl">
              <a:srgbClr val="000000">
                <a:alpha val="43137"/>
              </a:srgbClr>
            </a:outerShdw>
          </a:effectLst>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b="1" kern="1200">
          <a:solidFill>
            <a:srgbClr val="325949"/>
          </a:solidFill>
          <a:effectLst>
            <a:outerShdw blurRad="38100" dist="38100" dir="2700000" algn="tl">
              <a:srgbClr val="000000">
                <a:alpha val="43137"/>
              </a:srgbClr>
            </a:outerShdw>
          </a:effectLst>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b="1" kern="1200">
          <a:solidFill>
            <a:srgbClr val="325949"/>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9218" name="Group 22"/>
          <p:cNvGrpSpPr>
            <a:grpSpLocks/>
          </p:cNvGrpSpPr>
          <p:nvPr/>
        </p:nvGrpSpPr>
        <p:grpSpPr bwMode="auto">
          <a:xfrm>
            <a:off x="0" y="228600"/>
            <a:ext cx="2138363" cy="6638925"/>
            <a:chOff x="2487613" y="285750"/>
            <a:chExt cx="2428875" cy="5654676"/>
          </a:xfrm>
        </p:grpSpPr>
        <p:sp>
          <p:nvSpPr>
            <p:cNvPr id="9238"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39"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40"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41"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42"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43"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44"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45"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46"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47"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48"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49"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9219" name="Group 9"/>
          <p:cNvGrpSpPr>
            <a:grpSpLocks/>
          </p:cNvGrpSpPr>
          <p:nvPr/>
        </p:nvGrpSpPr>
        <p:grpSpPr bwMode="auto">
          <a:xfrm>
            <a:off x="20638" y="0"/>
            <a:ext cx="1766887" cy="6853238"/>
            <a:chOff x="6627813" y="194833"/>
            <a:chExt cx="1952625" cy="5678918"/>
          </a:xfrm>
        </p:grpSpPr>
        <p:sp>
          <p:nvSpPr>
            <p:cNvPr id="9226" name="Freeform 27"/>
            <p:cNvSpPr>
              <a:spLocks/>
            </p:cNvSpPr>
            <p:nvPr/>
          </p:nvSpPr>
          <p:spPr bwMode="auto">
            <a:xfrm>
              <a:off x="6627813" y="194833"/>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7"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8"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9"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30"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31"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32"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33"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34"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35"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36"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37"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7" name="Rectangle 6"/>
          <p:cNvSpPr/>
          <p:nvPr/>
        </p:nvSpPr>
        <p:spPr>
          <a:xfrm>
            <a:off x="0" y="0"/>
            <a:ext cx="1365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88" y="623888"/>
            <a:ext cx="6683375" cy="1281112"/>
          </a:xfrm>
          <a:prstGeom prst="rect">
            <a:avLst/>
          </a:prstGeom>
        </p:spPr>
        <p:txBody>
          <a:bodyPr vert="horz" lIns="91440" tIns="45720" rIns="91440" bIns="45720" rtlCol="0" anchor="t">
            <a:normAutofit/>
          </a:bodyPr>
          <a:lstStyle/>
          <a:p>
            <a:r>
              <a:rPr lang="ru-RU" dirty="0" smtClean="0"/>
              <a:t>Образец заголовка</a:t>
            </a:r>
            <a:endParaRPr lang="en-US" dirty="0"/>
          </a:p>
        </p:txBody>
      </p:sp>
      <p:sp>
        <p:nvSpPr>
          <p:cNvPr id="3" name="Text Placeholder 2"/>
          <p:cNvSpPr>
            <a:spLocks noGrp="1"/>
          </p:cNvSpPr>
          <p:nvPr>
            <p:ph type="body" idx="1"/>
          </p:nvPr>
        </p:nvSpPr>
        <p:spPr>
          <a:xfrm>
            <a:off x="1941513" y="2133600"/>
            <a:ext cx="6686550" cy="38862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4" name="Date Placeholder 3"/>
          <p:cNvSpPr>
            <a:spLocks noGrp="1"/>
          </p:cNvSpPr>
          <p:nvPr>
            <p:ph type="dt" sz="half" idx="2"/>
          </p:nvPr>
        </p:nvSpPr>
        <p:spPr>
          <a:xfrm>
            <a:off x="7770813" y="6130925"/>
            <a:ext cx="860425" cy="369888"/>
          </a:xfrm>
          <a:prstGeom prst="rect">
            <a:avLst/>
          </a:prstGeom>
        </p:spPr>
        <p:txBody>
          <a:bodyPr vert="horz" lIns="91440" tIns="45720" rIns="91440" bIns="45720" rtlCol="0" anchor="ctr"/>
          <a:lstStyle>
            <a:lvl1pPr algn="r" defTabSz="457200" eaLnBrk="1" fontAlgn="auto" hangingPunct="1">
              <a:spcBef>
                <a:spcPts val="0"/>
              </a:spcBef>
              <a:spcAft>
                <a:spcPts val="0"/>
              </a:spcAft>
              <a:defRPr sz="900">
                <a:solidFill>
                  <a:prstClr val="black">
                    <a:tint val="75000"/>
                  </a:prstClr>
                </a:solidFill>
                <a:latin typeface="Century Gothic"/>
                <a:ea typeface="+mn-ea"/>
              </a:defRPr>
            </a:lvl1pPr>
          </a:lstStyle>
          <a:p>
            <a:pPr>
              <a:defRPr/>
            </a:pPr>
            <a:fld id="{79DB3F70-33BB-4EB7-AAB8-2F85D75F7891}" type="datetime1">
              <a:rPr lang="en-US"/>
              <a:pPr>
                <a:defRPr/>
              </a:pPr>
              <a:t>11/19/2018</a:t>
            </a:fld>
            <a:endParaRPr lang="en-US" dirty="0"/>
          </a:p>
        </p:txBody>
      </p:sp>
      <p:sp>
        <p:nvSpPr>
          <p:cNvPr id="5" name="Footer Placeholder 4"/>
          <p:cNvSpPr>
            <a:spLocks noGrp="1"/>
          </p:cNvSpPr>
          <p:nvPr>
            <p:ph type="ftr" sz="quarter" idx="3"/>
          </p:nvPr>
        </p:nvSpPr>
        <p:spPr>
          <a:xfrm>
            <a:off x="1941513" y="6135688"/>
            <a:ext cx="57150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900">
                <a:solidFill>
                  <a:prstClr val="black">
                    <a:tint val="75000"/>
                  </a:prstClr>
                </a:solidFill>
                <a:latin typeface="Century Gothic"/>
                <a:ea typeface="+mn-ea"/>
              </a:defRPr>
            </a:lvl1pPr>
          </a:lstStyle>
          <a:p>
            <a:pPr>
              <a:defRPr/>
            </a:pPr>
            <a:r>
              <a:rPr lang="ru-RU"/>
              <a:t>Научно-технический совет ОИЯИ 18 октября 2013 года</a:t>
            </a:r>
            <a:endParaRPr lang="en-US" dirty="0"/>
          </a:p>
        </p:txBody>
      </p:sp>
      <p:sp>
        <p:nvSpPr>
          <p:cNvPr id="6" name="Slide Number Placeholder 5"/>
          <p:cNvSpPr>
            <a:spLocks noGrp="1"/>
          </p:cNvSpPr>
          <p:nvPr>
            <p:ph type="sldNum" sz="quarter" idx="4"/>
          </p:nvPr>
        </p:nvSpPr>
        <p:spPr bwMode="gray">
          <a:xfrm>
            <a:off x="398463" y="787400"/>
            <a:ext cx="585787"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2000">
                <a:solidFill>
                  <a:srgbClr val="FEFFFF"/>
                </a:solidFill>
                <a:latin typeface="Century Gothic"/>
                <a:ea typeface="+mn-ea"/>
              </a:defRPr>
            </a:lvl1pPr>
          </a:lstStyle>
          <a:p>
            <a:pPr>
              <a:defRPr/>
            </a:pPr>
            <a:fld id="{026DE1F1-1766-402E-AC57-A7449E6E1B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30" r:id="rId1"/>
    <p:sldLayoutId id="2147489731" r:id="rId2"/>
    <p:sldLayoutId id="2147489732" r:id="rId3"/>
    <p:sldLayoutId id="2147489733" r:id="rId4"/>
    <p:sldLayoutId id="2147489734" r:id="rId5"/>
    <p:sldLayoutId id="2147489735" r:id="rId6"/>
    <p:sldLayoutId id="2147489736" r:id="rId7"/>
    <p:sldLayoutId id="2147489737" r:id="rId8"/>
    <p:sldLayoutId id="2147489738" r:id="rId9"/>
    <p:sldLayoutId id="2147489739" r:id="rId10"/>
    <p:sldLayoutId id="2147489740" r:id="rId11"/>
    <p:sldLayoutId id="2147489741" r:id="rId12"/>
    <p:sldLayoutId id="2147489742" r:id="rId13"/>
    <p:sldLayoutId id="2147489743" r:id="rId14"/>
    <p:sldLayoutId id="2147489744" r:id="rId15"/>
    <p:sldLayoutId id="2147489745" r:id="rId16"/>
  </p:sldLayoutIdLst>
  <p:hf sldNum="0" hdr="0" dt="0"/>
  <p:txStyles>
    <p:titleStyle>
      <a:lvl1pPr algn="l" defTabSz="457200" rtl="0" eaLnBrk="0" fontAlgn="base" hangingPunct="0">
        <a:spcBef>
          <a:spcPct val="0"/>
        </a:spcBef>
        <a:spcAft>
          <a:spcPct val="0"/>
        </a:spcAft>
        <a:defRPr sz="3600" b="1" kern="1200">
          <a:solidFill>
            <a:srgbClr val="002060"/>
          </a:solidFill>
          <a:effectLst>
            <a:outerShdw blurRad="38100" dist="38100" dir="2700000" algn="tl">
              <a:srgbClr val="000000">
                <a:alpha val="43137"/>
              </a:srgbClr>
            </a:outerShdw>
          </a:effectLst>
          <a:latin typeface="+mj-lt"/>
          <a:ea typeface="+mj-ea"/>
          <a:cs typeface="+mj-cs"/>
        </a:defRPr>
      </a:lvl1pPr>
      <a:lvl2pPr algn="l" defTabSz="457200" rtl="0" eaLnBrk="0" fontAlgn="base" hangingPunct="0">
        <a:spcBef>
          <a:spcPct val="0"/>
        </a:spcBef>
        <a:spcAft>
          <a:spcPct val="0"/>
        </a:spcAft>
        <a:defRPr sz="3600" b="1">
          <a:solidFill>
            <a:srgbClr val="002060"/>
          </a:solidFill>
          <a:latin typeface="Century Gothic" panose="020B0502020202020204" pitchFamily="34" charset="0"/>
        </a:defRPr>
      </a:lvl2pPr>
      <a:lvl3pPr algn="l" defTabSz="457200" rtl="0" eaLnBrk="0" fontAlgn="base" hangingPunct="0">
        <a:spcBef>
          <a:spcPct val="0"/>
        </a:spcBef>
        <a:spcAft>
          <a:spcPct val="0"/>
        </a:spcAft>
        <a:defRPr sz="3600" b="1">
          <a:solidFill>
            <a:srgbClr val="002060"/>
          </a:solidFill>
          <a:latin typeface="Century Gothic" panose="020B0502020202020204" pitchFamily="34" charset="0"/>
        </a:defRPr>
      </a:lvl3pPr>
      <a:lvl4pPr algn="l" defTabSz="457200" rtl="0" eaLnBrk="0" fontAlgn="base" hangingPunct="0">
        <a:spcBef>
          <a:spcPct val="0"/>
        </a:spcBef>
        <a:spcAft>
          <a:spcPct val="0"/>
        </a:spcAft>
        <a:defRPr sz="3600" b="1">
          <a:solidFill>
            <a:srgbClr val="002060"/>
          </a:solidFill>
          <a:latin typeface="Century Gothic" panose="020B0502020202020204" pitchFamily="34" charset="0"/>
        </a:defRPr>
      </a:lvl4pPr>
      <a:lvl5pPr algn="l" defTabSz="457200" rtl="0" eaLnBrk="0" fontAlgn="base" hangingPunct="0">
        <a:spcBef>
          <a:spcPct val="0"/>
        </a:spcBef>
        <a:spcAft>
          <a:spcPct val="0"/>
        </a:spcAft>
        <a:defRPr sz="3600" b="1">
          <a:solidFill>
            <a:srgbClr val="002060"/>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b="1" kern="1200">
          <a:solidFill>
            <a:srgbClr val="325949"/>
          </a:solidFill>
          <a:effectLst>
            <a:outerShdw blurRad="38100" dist="38100" dir="2700000" algn="tl">
              <a:srgbClr val="000000">
                <a:alpha val="43137"/>
              </a:srgbClr>
            </a:outerShdw>
          </a:effectLst>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b="1" kern="1200">
          <a:solidFill>
            <a:srgbClr val="325949"/>
          </a:solidFill>
          <a:effectLst>
            <a:outerShdw blurRad="38100" dist="38100" dir="2700000" algn="tl">
              <a:srgbClr val="000000">
                <a:alpha val="43137"/>
              </a:srgbClr>
            </a:outerShdw>
          </a:effectLst>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b="1" kern="1200">
          <a:solidFill>
            <a:srgbClr val="325949"/>
          </a:solidFill>
          <a:effectLst>
            <a:outerShdw blurRad="38100" dist="38100" dir="2700000" algn="tl">
              <a:srgbClr val="000000">
                <a:alpha val="43137"/>
              </a:srgbClr>
            </a:outerShdw>
          </a:effectLst>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b="1" kern="1200">
          <a:solidFill>
            <a:srgbClr val="325949"/>
          </a:solidFill>
          <a:effectLst>
            <a:outerShdw blurRad="38100" dist="38100" dir="2700000" algn="tl">
              <a:srgbClr val="000000">
                <a:alpha val="43137"/>
              </a:srgbClr>
            </a:outerShdw>
          </a:effectLst>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b="1" kern="1200">
          <a:solidFill>
            <a:srgbClr val="325949"/>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47.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plantphys.bio.msu.ru/staff/kamnev.htm" TargetMode="External"/><Relationship Id="rId5" Type="http://schemas.openxmlformats.org/officeDocument/2006/relationships/hyperlink" Target="http://ecocamp.ru/" TargetMode="External"/><Relationship Id="rId4" Type="http://schemas.openxmlformats.org/officeDocument/2006/relationships/hyperlink" Target="http://camps.r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52.xml"/><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5.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2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file:///C:\media\image1.jpe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emf"/></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86.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image" Target="../media/image69.emf"/><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emf"/><Relationship Id="rId17" Type="http://schemas.openxmlformats.org/officeDocument/2006/relationships/image" Target="../media/image73.emf"/><Relationship Id="rId2" Type="http://schemas.openxmlformats.org/officeDocument/2006/relationships/notesSlide" Target="../notesSlides/notesSlide13.xml"/><Relationship Id="rId16" Type="http://schemas.openxmlformats.org/officeDocument/2006/relationships/image" Target="../media/image72.emf"/><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7.emf"/><Relationship Id="rId5" Type="http://schemas.openxmlformats.org/officeDocument/2006/relationships/image" Target="../media/image61.jpeg"/><Relationship Id="rId15" Type="http://schemas.openxmlformats.org/officeDocument/2006/relationships/image" Target="../media/image71.emf"/><Relationship Id="rId10" Type="http://schemas.openxmlformats.org/officeDocument/2006/relationships/image" Target="../media/image66.emf"/><Relationship Id="rId4" Type="http://schemas.openxmlformats.org/officeDocument/2006/relationships/image" Target="../media/image60.jpeg"/><Relationship Id="rId9" Type="http://schemas.openxmlformats.org/officeDocument/2006/relationships/image" Target="../media/image65.emf"/><Relationship Id="rId14" Type="http://schemas.openxmlformats.org/officeDocument/2006/relationships/image" Target="../media/image70.emf"/></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hyperlink" Target="http://moss.jinr.ru/"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mailto:info@cens.am" TargetMode="External"/><Relationship Id="rId1" Type="http://schemas.openxmlformats.org/officeDocument/2006/relationships/slideLayout" Target="../slideLayouts/slideLayout60.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emf"/></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7.xml"/><Relationship Id="rId5" Type="http://schemas.openxmlformats.org/officeDocument/2006/relationships/image" Target="../media/image94.jpeg"/><Relationship Id="rId4" Type="http://schemas.openxmlformats.org/officeDocument/2006/relationships/image" Target="../media/image93.jpe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7.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7.xml"/><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0.xml"/><Relationship Id="rId5" Type="http://schemas.openxmlformats.org/officeDocument/2006/relationships/image" Target="../media/image105.jpeg"/><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7.xml"/><Relationship Id="rId4" Type="http://schemas.openxmlformats.org/officeDocument/2006/relationships/image" Target="../media/image108.jpeg"/></Relationships>
</file>

<file path=ppt/slides/_rels/slide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81.xml"/><Relationship Id="rId4" Type="http://schemas.openxmlformats.org/officeDocument/2006/relationships/image" Target="../media/image119.jpeg"/></Relationships>
</file>

<file path=ppt/slides/_rels/slide6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3"/>
          <p:cNvSpPr>
            <a:spLocks noGrp="1" noChangeArrowheads="1"/>
          </p:cNvSpPr>
          <p:nvPr>
            <p:ph type="subTitle" idx="1"/>
          </p:nvPr>
        </p:nvSpPr>
        <p:spPr>
          <a:xfrm>
            <a:off x="395288" y="3933825"/>
            <a:ext cx="8520112" cy="2119313"/>
          </a:xfrm>
        </p:spPr>
        <p:txBody>
          <a:bodyPr/>
          <a:lstStyle/>
          <a:p>
            <a:pPr algn="r" eaLnBrk="1" hangingPunct="1">
              <a:lnSpc>
                <a:spcPct val="80000"/>
              </a:lnSpc>
              <a:spcBef>
                <a:spcPct val="0"/>
              </a:spcBef>
            </a:pPr>
            <a:r>
              <a:rPr lang="ru-RU" altLang="ru-RU" sz="1600" b="1" i="1" smtClean="0">
                <a:solidFill>
                  <a:schemeClr val="bg2"/>
                </a:solidFill>
              </a:rPr>
              <a:t>                                                             </a:t>
            </a:r>
          </a:p>
          <a:p>
            <a:pPr algn="r" eaLnBrk="1" hangingPunct="1">
              <a:lnSpc>
                <a:spcPct val="80000"/>
              </a:lnSpc>
              <a:spcBef>
                <a:spcPct val="0"/>
              </a:spcBef>
            </a:pPr>
            <a:endParaRPr lang="ru-RU" altLang="ru-RU" sz="1600" b="1" i="1" smtClean="0">
              <a:solidFill>
                <a:schemeClr val="bg2"/>
              </a:solidFill>
            </a:endParaRPr>
          </a:p>
          <a:p>
            <a:pPr algn="r" eaLnBrk="1" hangingPunct="1">
              <a:lnSpc>
                <a:spcPct val="80000"/>
              </a:lnSpc>
              <a:spcBef>
                <a:spcPct val="0"/>
              </a:spcBef>
            </a:pPr>
            <a:endParaRPr lang="ru-RU" altLang="ru-RU" sz="1600" b="1" i="1" smtClean="0">
              <a:solidFill>
                <a:schemeClr val="bg2"/>
              </a:solidFill>
            </a:endParaRPr>
          </a:p>
          <a:p>
            <a:pPr algn="ctr" eaLnBrk="1" hangingPunct="1">
              <a:lnSpc>
                <a:spcPct val="80000"/>
              </a:lnSpc>
              <a:spcBef>
                <a:spcPct val="0"/>
              </a:spcBef>
            </a:pPr>
            <a:r>
              <a:rPr lang="en-US" altLang="ru-RU" sz="2400" smtClean="0">
                <a:solidFill>
                  <a:schemeClr val="bg2"/>
                </a:solidFill>
              </a:rPr>
              <a:t>Marina Frontasyeva, Sergey Pavlov, Inga Zinicovscaia</a:t>
            </a:r>
          </a:p>
          <a:p>
            <a:pPr algn="ctr" eaLnBrk="1" hangingPunct="1">
              <a:lnSpc>
                <a:spcPct val="80000"/>
              </a:lnSpc>
              <a:spcBef>
                <a:spcPct val="0"/>
              </a:spcBef>
            </a:pPr>
            <a:endParaRPr lang="en-US" altLang="ru-RU" sz="2000" smtClean="0">
              <a:solidFill>
                <a:srgbClr val="000099"/>
              </a:solidFill>
            </a:endParaRPr>
          </a:p>
          <a:p>
            <a:pPr algn="ctr" eaLnBrk="1" hangingPunct="1">
              <a:lnSpc>
                <a:spcPct val="80000"/>
              </a:lnSpc>
              <a:spcBef>
                <a:spcPct val="0"/>
              </a:spcBef>
            </a:pPr>
            <a:r>
              <a:rPr lang="en-US" altLang="ru-RU" sz="2000" smtClean="0">
                <a:solidFill>
                  <a:srgbClr val="000099"/>
                </a:solidFill>
              </a:rPr>
              <a:t>marina@nf.jinr.ru</a:t>
            </a:r>
          </a:p>
          <a:p>
            <a:pPr algn="ctr" eaLnBrk="1" hangingPunct="1">
              <a:lnSpc>
                <a:spcPct val="80000"/>
              </a:lnSpc>
              <a:spcBef>
                <a:spcPct val="0"/>
              </a:spcBef>
            </a:pPr>
            <a:endParaRPr lang="en-US" altLang="ru-RU" sz="2000" smtClean="0">
              <a:solidFill>
                <a:srgbClr val="000099"/>
              </a:solidFill>
            </a:endParaRPr>
          </a:p>
          <a:p>
            <a:pPr eaLnBrk="1" hangingPunct="1">
              <a:lnSpc>
                <a:spcPct val="80000"/>
              </a:lnSpc>
              <a:spcBef>
                <a:spcPct val="0"/>
              </a:spcBef>
            </a:pPr>
            <a:endParaRPr lang="en-US" altLang="ru-RU" smtClean="0">
              <a:solidFill>
                <a:srgbClr val="000099"/>
              </a:solidFill>
              <a:latin typeface="Times New Roman" panose="02020603050405020304" pitchFamily="18" charset="0"/>
            </a:endParaRPr>
          </a:p>
          <a:p>
            <a:pPr eaLnBrk="1" hangingPunct="1">
              <a:lnSpc>
                <a:spcPct val="120000"/>
              </a:lnSpc>
              <a:spcBef>
                <a:spcPct val="0"/>
              </a:spcBef>
            </a:pPr>
            <a:endParaRPr lang="ru-RU" altLang="ru-RU" sz="4000" smtClean="0">
              <a:solidFill>
                <a:srgbClr val="000099"/>
              </a:solidFill>
            </a:endParaRPr>
          </a:p>
        </p:txBody>
      </p:sp>
      <p:sp>
        <p:nvSpPr>
          <p:cNvPr id="184323" name="Text Box 6"/>
          <p:cNvSpPr txBox="1">
            <a:spLocks noChangeArrowheads="1"/>
          </p:cNvSpPr>
          <p:nvPr/>
        </p:nvSpPr>
        <p:spPr bwMode="auto">
          <a:xfrm>
            <a:off x="1814513" y="-100013"/>
            <a:ext cx="6985000"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60000"/>
              </a:lnSpc>
              <a:spcBef>
                <a:spcPct val="50000"/>
              </a:spcBef>
              <a:buClrTx/>
              <a:buSzTx/>
              <a:buFontTx/>
              <a:buNone/>
            </a:pPr>
            <a:endParaRPr lang="en-US" altLang="ru-RU" sz="1800" i="1">
              <a:solidFill>
                <a:schemeClr val="bg2"/>
              </a:solidFill>
            </a:endParaRPr>
          </a:p>
          <a:p>
            <a:pPr algn="ctr" eaLnBrk="1" hangingPunct="1">
              <a:lnSpc>
                <a:spcPct val="70000"/>
              </a:lnSpc>
              <a:spcBef>
                <a:spcPct val="50000"/>
              </a:spcBef>
              <a:buClrTx/>
              <a:buSzTx/>
              <a:buFontTx/>
              <a:buNone/>
            </a:pPr>
            <a:r>
              <a:rPr lang="en-US" altLang="ru-RU" sz="1800" i="1">
                <a:solidFill>
                  <a:schemeClr val="bg2"/>
                </a:solidFill>
              </a:rPr>
              <a:t>Department of Neutron Activation Analysis  &amp; Applied Research</a:t>
            </a:r>
          </a:p>
          <a:p>
            <a:pPr algn="ctr" eaLnBrk="1" hangingPunct="1">
              <a:lnSpc>
                <a:spcPct val="70000"/>
              </a:lnSpc>
              <a:spcBef>
                <a:spcPct val="50000"/>
              </a:spcBef>
              <a:buClrTx/>
              <a:buSzTx/>
              <a:buFontTx/>
              <a:buNone/>
            </a:pPr>
            <a:r>
              <a:rPr lang="en-US" altLang="ru-RU" sz="1800" i="1">
                <a:solidFill>
                  <a:schemeClr val="bg2"/>
                </a:solidFill>
              </a:rPr>
              <a:t>  Division of Nuclear Physics</a:t>
            </a:r>
          </a:p>
          <a:p>
            <a:pPr algn="ctr" eaLnBrk="1" hangingPunct="1">
              <a:lnSpc>
                <a:spcPct val="70000"/>
              </a:lnSpc>
              <a:spcBef>
                <a:spcPct val="50000"/>
              </a:spcBef>
              <a:buClrTx/>
              <a:buSzTx/>
              <a:buFontTx/>
              <a:buNone/>
            </a:pPr>
            <a:r>
              <a:rPr lang="en-US" altLang="ru-RU" sz="1800" b="1" i="1">
                <a:solidFill>
                  <a:schemeClr val="bg2"/>
                </a:solidFill>
              </a:rPr>
              <a:t>Frank Laboratory of Neutron Physics</a:t>
            </a:r>
          </a:p>
          <a:p>
            <a:pPr algn="ctr" eaLnBrk="1" hangingPunct="1">
              <a:lnSpc>
                <a:spcPct val="70000"/>
              </a:lnSpc>
              <a:spcBef>
                <a:spcPct val="50000"/>
              </a:spcBef>
              <a:buClrTx/>
              <a:buSzTx/>
              <a:buFontTx/>
              <a:buNone/>
            </a:pPr>
            <a:r>
              <a:rPr lang="en-US" altLang="ru-RU" sz="1800" i="1">
                <a:solidFill>
                  <a:schemeClr val="bg2"/>
                </a:solidFill>
              </a:rPr>
              <a:t>Joint Institute for Nuclear Research</a:t>
            </a:r>
          </a:p>
        </p:txBody>
      </p:sp>
      <p:sp>
        <p:nvSpPr>
          <p:cNvPr id="184324" name="Text Box 21"/>
          <p:cNvSpPr txBox="1">
            <a:spLocks noChangeArrowheads="1"/>
          </p:cNvSpPr>
          <p:nvPr/>
        </p:nvSpPr>
        <p:spPr bwMode="auto">
          <a:xfrm>
            <a:off x="1008063" y="6000750"/>
            <a:ext cx="7127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20000"/>
              </a:lnSpc>
              <a:spcBef>
                <a:spcPct val="50000"/>
              </a:spcBef>
              <a:buClrTx/>
              <a:buSzTx/>
              <a:buFontTx/>
              <a:buNone/>
            </a:pPr>
            <a:r>
              <a:rPr lang="en-US" altLang="ru-RU" sz="1600" i="1">
                <a:solidFill>
                  <a:schemeClr val="bg2"/>
                </a:solidFill>
                <a:cs typeface="Arial" panose="020B0604020202020204" pitchFamily="34" charset="0"/>
              </a:rPr>
              <a:t>PAC, June 2018</a:t>
            </a:r>
            <a:endParaRPr lang="ru-RU" altLang="ru-RU" sz="1800">
              <a:solidFill>
                <a:schemeClr val="bg2"/>
              </a:solidFill>
              <a:latin typeface="Calibri" panose="020F0502020204030204" pitchFamily="34" charset="0"/>
              <a:cs typeface="Arial" panose="020B0604020202020204" pitchFamily="34" charset="0"/>
            </a:endParaRPr>
          </a:p>
        </p:txBody>
      </p:sp>
      <p:sp>
        <p:nvSpPr>
          <p:cNvPr id="184325" name="Rectangle 14"/>
          <p:cNvSpPr>
            <a:spLocks noChangeArrowheads="1"/>
          </p:cNvSpPr>
          <p:nvPr/>
        </p:nvSpPr>
        <p:spPr bwMode="auto">
          <a:xfrm>
            <a:off x="1871663" y="1835150"/>
            <a:ext cx="7658100"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lnSpc>
                <a:spcPct val="150000"/>
              </a:lnSpc>
              <a:spcBef>
                <a:spcPts val="500"/>
              </a:spcBef>
              <a:buClrTx/>
              <a:buSzTx/>
              <a:buFontTx/>
              <a:buNone/>
            </a:pPr>
            <a:r>
              <a:rPr lang="en-US" altLang="ru-RU" sz="2000" b="1">
                <a:solidFill>
                  <a:schemeClr val="bg1"/>
                </a:solidFill>
              </a:rPr>
              <a:t>      STATE-OF-THE-ART AND FUTURE PROSPECTS  </a:t>
            </a:r>
          </a:p>
          <a:p>
            <a:pPr algn="ctr">
              <a:lnSpc>
                <a:spcPct val="150000"/>
              </a:lnSpc>
              <a:spcBef>
                <a:spcPts val="500"/>
              </a:spcBef>
              <a:buClrTx/>
              <a:buSzTx/>
              <a:buFontTx/>
              <a:buNone/>
            </a:pPr>
            <a:r>
              <a:rPr lang="en-US" altLang="ru-RU" sz="2000" b="1">
                <a:solidFill>
                  <a:schemeClr val="bg1"/>
                </a:solidFill>
              </a:rPr>
              <a:t>  OF NEUTRON ACTIVATION ANALYSIS AT THE  IBR-2</a:t>
            </a:r>
          </a:p>
          <a:p>
            <a:pPr>
              <a:lnSpc>
                <a:spcPct val="150000"/>
              </a:lnSpc>
              <a:spcBef>
                <a:spcPts val="500"/>
              </a:spcBef>
              <a:buClrTx/>
              <a:buSzTx/>
              <a:buFontTx/>
              <a:buNone/>
            </a:pPr>
            <a:r>
              <a:rPr lang="en-US" altLang="ru-RU" sz="2000" b="1">
                <a:solidFill>
                  <a:schemeClr val="bg1"/>
                </a:solidFill>
              </a:rPr>
              <a:t>      REACTOR OF THE JOINT INSTITUTE FOR NUCLEAR</a:t>
            </a:r>
          </a:p>
          <a:p>
            <a:pPr>
              <a:lnSpc>
                <a:spcPct val="150000"/>
              </a:lnSpc>
              <a:spcBef>
                <a:spcPts val="500"/>
              </a:spcBef>
              <a:buClrTx/>
              <a:buSzTx/>
              <a:buFontTx/>
              <a:buNone/>
            </a:pPr>
            <a:r>
              <a:rPr lang="en-US" altLang="ru-RU" sz="2000" b="1">
                <a:solidFill>
                  <a:schemeClr val="bg1"/>
                </a:solidFill>
              </a:rPr>
              <a:t>   RESEARCH IN DUBNA, RUSSIA</a:t>
            </a:r>
          </a:p>
        </p:txBody>
      </p:sp>
      <p:pic>
        <p:nvPicPr>
          <p:cNvPr id="184326" name="Picture 15" descr="ib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142875"/>
            <a:ext cx="1601788"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pPr algn="ctr" eaLnBrk="1" hangingPunct="1"/>
            <a:r>
              <a:rPr altLang="en-US" sz="2000" smtClean="0">
                <a:latin typeface="Arial" panose="020B0604020202020204" pitchFamily="34" charset="0"/>
              </a:rPr>
              <a:t>Kick-off Meeting in September 2017,  Ostrava</a:t>
            </a:r>
          </a:p>
        </p:txBody>
      </p:sp>
      <p:sp>
        <p:nvSpPr>
          <p:cNvPr id="1955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9pPr>
          </a:lstStyle>
          <a:p>
            <a:pPr>
              <a:lnSpc>
                <a:spcPct val="100000"/>
              </a:lnSpc>
              <a:spcBef>
                <a:spcPct val="0"/>
              </a:spcBef>
              <a:buFontTx/>
              <a:buNone/>
            </a:pPr>
            <a:fld id="{D0BAFC5C-4BB6-441E-A137-317A5F1E0900}" type="slidenum">
              <a:rPr lang="cs-CZ" altLang="en-US" sz="1200" smtClean="0">
                <a:solidFill>
                  <a:srgbClr val="203864"/>
                </a:solidFill>
              </a:rPr>
              <a:pPr>
                <a:lnSpc>
                  <a:spcPct val="100000"/>
                </a:lnSpc>
                <a:spcBef>
                  <a:spcPct val="0"/>
                </a:spcBef>
                <a:buFontTx/>
                <a:buNone/>
              </a:pPr>
              <a:t>10</a:t>
            </a:fld>
            <a:endParaRPr lang="cs-CZ" altLang="en-US" sz="1200" smtClean="0">
              <a:solidFill>
                <a:srgbClr val="203864"/>
              </a:solidFill>
            </a:endParaRPr>
          </a:p>
        </p:txBody>
      </p:sp>
      <p:pic>
        <p:nvPicPr>
          <p:cNvPr id="19558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7963" y="981075"/>
            <a:ext cx="7602537"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pPr eaLnBrk="1" hangingPunct="1"/>
            <a:r>
              <a:rPr lang="cs-CZ" altLang="en-US" smtClean="0"/>
              <a:t>AIR SILESIA</a:t>
            </a:r>
          </a:p>
        </p:txBody>
      </p:sp>
      <p:sp>
        <p:nvSpPr>
          <p:cNvPr id="196611" name="Slide Number Placeholder 3"/>
          <p:cNvSpPr>
            <a:spLocks noGrp="1"/>
          </p:cNvSpPr>
          <p:nvPr>
            <p:ph type="sldNum" sz="quarter" idx="12"/>
          </p:nvPr>
        </p:nvSpPr>
        <p:spPr bwMode="auto">
          <a:xfrm>
            <a:off x="8634413" y="6545263"/>
            <a:ext cx="434975"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9pPr>
          </a:lstStyle>
          <a:p>
            <a:pPr>
              <a:lnSpc>
                <a:spcPct val="100000"/>
              </a:lnSpc>
              <a:spcBef>
                <a:spcPct val="0"/>
              </a:spcBef>
              <a:buFontTx/>
              <a:buNone/>
            </a:pPr>
            <a:fld id="{B4C3730E-2AED-4F4B-B727-2BD37DC51DF7}" type="slidenum">
              <a:rPr lang="cs-CZ" altLang="en-US" sz="1200" smtClean="0">
                <a:solidFill>
                  <a:srgbClr val="203864"/>
                </a:solidFill>
              </a:rPr>
              <a:pPr>
                <a:lnSpc>
                  <a:spcPct val="100000"/>
                </a:lnSpc>
                <a:spcBef>
                  <a:spcPct val="0"/>
                </a:spcBef>
                <a:buFontTx/>
                <a:buNone/>
              </a:pPr>
              <a:t>11</a:t>
            </a:fld>
            <a:endParaRPr lang="cs-CZ" altLang="en-US" sz="1200" smtClean="0">
              <a:solidFill>
                <a:srgbClr val="203864"/>
              </a:solidFill>
            </a:endParaRPr>
          </a:p>
        </p:txBody>
      </p:sp>
      <p:pic>
        <p:nvPicPr>
          <p:cNvPr id="5" name="Picture 3"/>
          <p:cNvPicPr>
            <a:picLocks noGrp="1" noChangeAspect="1"/>
          </p:cNvPicPr>
          <p:nvPr>
            <p:ph idx="1"/>
          </p:nvPr>
        </p:nvPicPr>
        <p:blipFill>
          <a:blip r:embed="rId2"/>
          <a:srcRect/>
          <a:stretch>
            <a:fillRect/>
          </a:stretch>
        </p:blipFill>
        <p:spPr>
          <a:xfrm>
            <a:off x="1476375" y="404813"/>
            <a:ext cx="4230688" cy="2824162"/>
          </a:xfrm>
          <a:ln>
            <a:solidFill>
              <a:schemeClr val="tx2">
                <a:lumMod val="60000"/>
                <a:lumOff val="40000"/>
              </a:schemeClr>
            </a:solidFill>
          </a:ln>
          <a:extLst>
            <a:ext uri="{909E8E84-426E-40dd-AFC4-6F175D3DCCD1}"/>
            <a:ext uri="{91240B29-F687-4f45-9708-019B960494DF}"/>
          </a:extLst>
        </p:spPr>
      </p:pic>
      <p:pic>
        <p:nvPicPr>
          <p:cNvPr id="264197" name="Obrázek 20"/>
          <p:cNvPicPr>
            <a:picLocks noChangeAspect="1" noChangeArrowheads="1"/>
          </p:cNvPicPr>
          <p:nvPr/>
        </p:nvPicPr>
        <p:blipFill>
          <a:blip r:embed="rId3"/>
          <a:srcRect/>
          <a:stretch>
            <a:fillRect/>
          </a:stretch>
        </p:blipFill>
        <p:spPr bwMode="auto">
          <a:xfrm>
            <a:off x="4716463" y="1677988"/>
            <a:ext cx="3721100" cy="2828925"/>
          </a:xfrm>
          <a:prstGeom prst="rect">
            <a:avLst/>
          </a:prstGeom>
          <a:noFill/>
          <a:ln w="9525">
            <a:solidFill>
              <a:srgbClr val="000000"/>
            </a:solidFill>
            <a:miter lim="800000"/>
            <a:headEnd/>
            <a:tailEnd/>
          </a:ln>
          <a:effectLst>
            <a:outerShdw blurRad="76200" dir="36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6614" name="Picture 7" descr="Příloha č. 12 Umístění měřicích stanic.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75" y="3444875"/>
            <a:ext cx="4322763"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4760913" y="4514850"/>
            <a:ext cx="3702050" cy="2185988"/>
          </a:xfrm>
          <a:prstGeom prst="rect">
            <a:avLst/>
          </a:prstGeom>
          <a:effectLst>
            <a:outerShdw blurRad="50800" dist="1270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Box 2"/>
          <p:cNvSpPr txBox="1">
            <a:spLocks noChangeArrowheads="1"/>
          </p:cNvSpPr>
          <p:nvPr/>
        </p:nvSpPr>
        <p:spPr bwMode="auto">
          <a:xfrm>
            <a:off x="1187450" y="1052513"/>
            <a:ext cx="70056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b="1">
                <a:solidFill>
                  <a:srgbClr val="FF0000"/>
                </a:solidFill>
              </a:rPr>
              <a:t>National Project of Kazakhstan</a:t>
            </a:r>
            <a:r>
              <a:rPr lang="ru-RU" altLang="en-US" sz="2800" b="1">
                <a:solidFill>
                  <a:srgbClr val="FF0000"/>
                </a:solidFill>
              </a:rPr>
              <a:t> </a:t>
            </a:r>
            <a:r>
              <a:rPr lang="en-US" altLang="en-US" sz="2800" b="1">
                <a:solidFill>
                  <a:srgbClr val="FF0000"/>
                </a:solidFill>
              </a:rPr>
              <a:t>with RF </a:t>
            </a:r>
            <a:r>
              <a:rPr lang="en-US" altLang="en-US" sz="2800">
                <a:solidFill>
                  <a:srgbClr val="002060"/>
                </a:solidFill>
              </a:rPr>
              <a:t>on air pollution study in selected areas of Kazakhstan (NAA and AAS in Dubns)</a:t>
            </a:r>
          </a:p>
        </p:txBody>
      </p:sp>
      <p:sp>
        <p:nvSpPr>
          <p:cNvPr id="197635" name="TextBox 3"/>
          <p:cNvSpPr txBox="1">
            <a:spLocks noChangeArrowheads="1"/>
          </p:cNvSpPr>
          <p:nvPr/>
        </p:nvSpPr>
        <p:spPr bwMode="auto">
          <a:xfrm>
            <a:off x="1208088" y="3284538"/>
            <a:ext cx="6985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b="1">
                <a:solidFill>
                  <a:srgbClr val="FF0000"/>
                </a:solidFill>
              </a:rPr>
              <a:t>RFBR </a:t>
            </a:r>
            <a:r>
              <a:rPr lang="en-US" altLang="en-US" sz="2800">
                <a:solidFill>
                  <a:srgbClr val="002060"/>
                </a:solidFill>
              </a:rPr>
              <a:t>– in collaboration with A.N. Frumkin Institute of Physical chemistry and Electrochemistry of RAS (Bioechnology of Water treatment)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Box 3"/>
          <p:cNvSpPr txBox="1">
            <a:spLocks noChangeArrowheads="1"/>
          </p:cNvSpPr>
          <p:nvPr/>
        </p:nvSpPr>
        <p:spPr bwMode="auto">
          <a:xfrm>
            <a:off x="684213" y="549275"/>
            <a:ext cx="30241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ru-RU" altLang="en-US" sz="2800" b="1">
                <a:solidFill>
                  <a:srgbClr val="FF0000"/>
                </a:solidFill>
              </a:rPr>
              <a:t>БРФФИ-ОИЯИ</a:t>
            </a:r>
            <a:endParaRPr lang="en-US" altLang="en-US" sz="2800" b="1">
              <a:solidFill>
                <a:srgbClr val="FF0000"/>
              </a:solidFill>
            </a:endParaRPr>
          </a:p>
        </p:txBody>
      </p:sp>
      <p:sp>
        <p:nvSpPr>
          <p:cNvPr id="198659" name="Rectangle 5"/>
          <p:cNvSpPr>
            <a:spLocks noChangeArrowheads="1"/>
          </p:cNvSpPr>
          <p:nvPr/>
        </p:nvSpPr>
        <p:spPr bwMode="auto">
          <a:xfrm>
            <a:off x="339725" y="1192213"/>
            <a:ext cx="8496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a:solidFill>
                  <a:schemeClr val="bg2"/>
                </a:solidFill>
              </a:rPr>
              <a:t>State Scientific and Production Association "Scientific and Practical Center of the National Academy of Sciences of Belarus</a:t>
            </a:r>
          </a:p>
          <a:p>
            <a:pPr algn="ctr">
              <a:spcBef>
                <a:spcPct val="0"/>
              </a:spcBef>
              <a:buClrTx/>
              <a:buSzTx/>
              <a:buFontTx/>
              <a:buNone/>
            </a:pPr>
            <a:r>
              <a:rPr lang="en-US" altLang="en-US" sz="2000" b="1">
                <a:solidFill>
                  <a:schemeClr val="bg2"/>
                </a:solidFill>
              </a:rPr>
              <a:t> for Materials Science"</a:t>
            </a:r>
          </a:p>
        </p:txBody>
      </p:sp>
      <p:sp>
        <p:nvSpPr>
          <p:cNvPr id="7" name="Rectangle 6"/>
          <p:cNvSpPr/>
          <p:nvPr/>
        </p:nvSpPr>
        <p:spPr>
          <a:xfrm>
            <a:off x="323850" y="2636838"/>
            <a:ext cx="8135938" cy="3278187"/>
          </a:xfrm>
          <a:prstGeom prst="rect">
            <a:avLst/>
          </a:prstGeom>
        </p:spPr>
        <p:txBody>
          <a:bodyPr>
            <a:spAutoFit/>
          </a:bodyPr>
          <a:lstStyle/>
          <a:p>
            <a:pPr marL="342900" indent="-342900" algn="just">
              <a:lnSpc>
                <a:spcPct val="115000"/>
              </a:lnSpc>
              <a:spcAft>
                <a:spcPts val="1500"/>
              </a:spcAft>
              <a:buFontTx/>
              <a:buAutoNum type="arabicPeriod"/>
              <a:defRPr/>
            </a:pPr>
            <a:r>
              <a:rPr lang="en-US" sz="2000" kern="0" dirty="0">
                <a:solidFill>
                  <a:srgbClr val="000099"/>
                </a:solidFill>
                <a:ea typeface="Calibri" panose="020F0502020204030204" pitchFamily="34" charset="0"/>
                <a:cs typeface="Arial" panose="020B0604020202020204" pitchFamily="34" charset="0"/>
              </a:rPr>
              <a:t>Influence of synthesis conditions and neutrons of the fission spectrum on the physical properties of fine-grained diamonds</a:t>
            </a:r>
          </a:p>
          <a:p>
            <a:pPr marL="342900" indent="-342900" algn="just">
              <a:lnSpc>
                <a:spcPct val="115000"/>
              </a:lnSpc>
              <a:spcAft>
                <a:spcPts val="1500"/>
              </a:spcAft>
              <a:buFontTx/>
              <a:buAutoNum type="arabicPeriod"/>
              <a:defRPr/>
            </a:pPr>
            <a:r>
              <a:rPr lang="en-US" sz="2000" kern="0" dirty="0">
                <a:solidFill>
                  <a:srgbClr val="000099"/>
                </a:solidFill>
                <a:ea typeface="Calibri" panose="020F0502020204030204" pitchFamily="34" charset="0"/>
                <a:cs typeface="Arial" panose="020B0604020202020204" pitchFamily="34" charset="0"/>
              </a:rPr>
              <a:t>Investigation of crystallization processes and characteristics of cubic boron nitride obtained using a hybrid catalyst of the Li-Fe-N system</a:t>
            </a:r>
          </a:p>
          <a:p>
            <a:pPr marL="342900" indent="-342900" algn="just">
              <a:lnSpc>
                <a:spcPct val="115000"/>
              </a:lnSpc>
              <a:spcAft>
                <a:spcPts val="1500"/>
              </a:spcAft>
              <a:buFontTx/>
              <a:buAutoNum type="arabicPeriod"/>
              <a:defRPr/>
            </a:pPr>
            <a:r>
              <a:rPr lang="en-US" sz="2000" kern="0" dirty="0">
                <a:solidFill>
                  <a:srgbClr val="000099"/>
                </a:solidFill>
                <a:ea typeface="Calibri" panose="020F0502020204030204" pitchFamily="34" charset="0"/>
                <a:cs typeface="Arial" panose="020B0604020202020204" pitchFamily="34" charset="0"/>
              </a:rPr>
              <a:t>Investigation of the processes of crystallization of cubic boron nitride in the Li3N-BN system in high-pressure devices of the "toroid" type (2016-2019)</a:t>
            </a:r>
            <a:endParaRPr lang="en-US" sz="1800" b="1" kern="0" dirty="0">
              <a:solidFill>
                <a:srgbClr val="000099"/>
              </a:solidFill>
              <a:ea typeface="Calibri" panose="020F0502020204030204" pitchFamily="34" charset="0"/>
              <a:cs typeface="Arial" panose="020B0604020202020204" pitchFamily="34" charset="0"/>
            </a:endParaRPr>
          </a:p>
        </p:txBody>
      </p:sp>
      <p:sp>
        <p:nvSpPr>
          <p:cNvPr id="198661" name="TextBox 3"/>
          <p:cNvSpPr txBox="1">
            <a:spLocks noChangeArrowheads="1"/>
          </p:cNvSpPr>
          <p:nvPr/>
        </p:nvSpPr>
        <p:spPr bwMode="auto">
          <a:xfrm>
            <a:off x="3851275" y="549275"/>
            <a:ext cx="3024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b="1">
                <a:solidFill>
                  <a:srgbClr val="000099"/>
                </a:solidFill>
              </a:rPr>
              <a:t>BRFBR</a:t>
            </a:r>
            <a:r>
              <a:rPr lang="ru-RU" altLang="en-US" sz="2800" b="1">
                <a:solidFill>
                  <a:srgbClr val="000099"/>
                </a:solidFill>
              </a:rPr>
              <a:t>-</a:t>
            </a:r>
            <a:r>
              <a:rPr lang="en-US" altLang="en-US" sz="2800" b="1">
                <a:solidFill>
                  <a:srgbClr val="000099"/>
                </a:solidFill>
              </a:rPr>
              <a:t>JINR</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1"/>
          <p:cNvPicPr>
            <a:picLocks noChangeAspect="1" noChangeArrowheads="1"/>
          </p:cNvPicPr>
          <p:nvPr/>
        </p:nvPicPr>
        <p:blipFill>
          <a:blip r:embed="rId2">
            <a:extLst>
              <a:ext uri="{28A0092B-C50C-407E-A947-70E740481C1C}">
                <a14:useLocalDpi xmlns:a14="http://schemas.microsoft.com/office/drawing/2010/main" val="0"/>
              </a:ext>
            </a:extLst>
          </a:blip>
          <a:srcRect l="11716" t="4913" r="15228" b="5255"/>
          <a:stretch>
            <a:fillRect/>
          </a:stretch>
        </p:blipFill>
        <p:spPr bwMode="auto">
          <a:xfrm>
            <a:off x="793750" y="620713"/>
            <a:ext cx="79216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3525" y="1179513"/>
            <a:ext cx="44799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Oval 3"/>
          <p:cNvSpPr>
            <a:spLocks noChangeArrowheads="1"/>
          </p:cNvSpPr>
          <p:nvPr/>
        </p:nvSpPr>
        <p:spPr bwMode="auto">
          <a:xfrm>
            <a:off x="3911600" y="1179513"/>
            <a:ext cx="1668463" cy="1079500"/>
          </a:xfrm>
          <a:prstGeom prst="ellipse">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000">
              <a:solidFill>
                <a:schemeClr val="bg1"/>
              </a:solidFill>
            </a:endParaRPr>
          </a:p>
        </p:txBody>
      </p:sp>
      <p:sp>
        <p:nvSpPr>
          <p:cNvPr id="199685" name="Oval 4"/>
          <p:cNvSpPr>
            <a:spLocks noChangeArrowheads="1"/>
          </p:cNvSpPr>
          <p:nvPr/>
        </p:nvSpPr>
        <p:spPr bwMode="auto">
          <a:xfrm>
            <a:off x="2843213" y="5157788"/>
            <a:ext cx="1363662" cy="1008062"/>
          </a:xfrm>
          <a:prstGeom prst="ellipse">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000">
              <a:solidFill>
                <a:schemeClr val="bg1"/>
              </a:solidFill>
            </a:endParaRPr>
          </a:p>
        </p:txBody>
      </p:sp>
      <p:sp>
        <p:nvSpPr>
          <p:cNvPr id="199686" name="TextBox 5"/>
          <p:cNvSpPr txBox="1">
            <a:spLocks noChangeArrowheads="1"/>
          </p:cNvSpPr>
          <p:nvPr/>
        </p:nvSpPr>
        <p:spPr bwMode="auto">
          <a:xfrm>
            <a:off x="793750" y="0"/>
            <a:ext cx="5146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a:solidFill>
                  <a:schemeClr val="bg1"/>
                </a:solidFill>
              </a:rPr>
              <a:t>Research Gate</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755650" y="1196975"/>
            <a:ext cx="82089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solidFill>
                  <a:srgbClr val="002060"/>
                </a:solidFill>
              </a:rPr>
              <a:t>Staff: </a:t>
            </a:r>
            <a:r>
              <a:rPr lang="en-US" altLang="en-US" sz="2400" b="1">
                <a:solidFill>
                  <a:srgbClr val="002060"/>
                </a:solidFill>
              </a:rPr>
              <a:t>34-35 persons</a:t>
            </a:r>
          </a:p>
          <a:p>
            <a:pPr>
              <a:spcBef>
                <a:spcPct val="0"/>
              </a:spcBef>
              <a:buClrTx/>
              <a:buSzTx/>
              <a:buFontTx/>
              <a:buNone/>
            </a:pPr>
            <a:endParaRPr lang="en-US" altLang="en-US" sz="2400" b="1">
              <a:solidFill>
                <a:srgbClr val="002060"/>
              </a:solidFill>
            </a:endParaRPr>
          </a:p>
          <a:p>
            <a:pPr>
              <a:lnSpc>
                <a:spcPct val="150000"/>
              </a:lnSpc>
              <a:spcBef>
                <a:spcPct val="0"/>
              </a:spcBef>
              <a:buClrTx/>
              <a:buSzTx/>
              <a:buFontTx/>
              <a:buNone/>
            </a:pPr>
            <a:r>
              <a:rPr lang="en-US" altLang="en-US" sz="2000">
                <a:solidFill>
                  <a:srgbClr val="002060"/>
                </a:solidFill>
              </a:rPr>
              <a:t>Azerbaijan (1), Belarus (1), Bulgaria (2 (</a:t>
            </a:r>
            <a:r>
              <a:rPr lang="en-US" altLang="en-US" sz="2000">
                <a:solidFill>
                  <a:srgbClr val="C00000"/>
                </a:solidFill>
              </a:rPr>
              <a:t>3</a:t>
            </a:r>
            <a:r>
              <a:rPr lang="en-US" altLang="en-US" sz="2000">
                <a:solidFill>
                  <a:srgbClr val="002060"/>
                </a:solidFill>
              </a:rPr>
              <a:t>)), Czech Rep.(6), </a:t>
            </a:r>
          </a:p>
          <a:p>
            <a:pPr>
              <a:lnSpc>
                <a:spcPct val="150000"/>
              </a:lnSpc>
              <a:spcBef>
                <a:spcPct val="0"/>
              </a:spcBef>
              <a:buClrTx/>
              <a:buSzTx/>
              <a:buFontTx/>
              <a:buNone/>
            </a:pPr>
            <a:r>
              <a:rPr lang="en-US" altLang="en-US" sz="2000">
                <a:solidFill>
                  <a:srgbClr val="002060"/>
                </a:solidFill>
              </a:rPr>
              <a:t>Egypt (1 (</a:t>
            </a:r>
            <a:r>
              <a:rPr lang="en-US" altLang="en-US" sz="2000">
                <a:solidFill>
                  <a:srgbClr val="C00000"/>
                </a:solidFill>
              </a:rPr>
              <a:t>2</a:t>
            </a:r>
            <a:r>
              <a:rPr lang="en-US" altLang="en-US" sz="2000">
                <a:solidFill>
                  <a:srgbClr val="002060"/>
                </a:solidFill>
              </a:rPr>
              <a:t>)), Georgia (1), Mongolia (3), Romania (1), Tajikistan (1)</a:t>
            </a:r>
          </a:p>
          <a:p>
            <a:pPr>
              <a:lnSpc>
                <a:spcPct val="150000"/>
              </a:lnSpc>
              <a:spcBef>
                <a:spcPct val="0"/>
              </a:spcBef>
              <a:buClrTx/>
              <a:buSzTx/>
              <a:buFontTx/>
              <a:buNone/>
            </a:pPr>
            <a:r>
              <a:rPr lang="en-US" altLang="en-US" sz="2000">
                <a:solidFill>
                  <a:srgbClr val="002060"/>
                </a:solidFill>
              </a:rPr>
              <a:t>Vietnam (3), the rest are RF</a:t>
            </a:r>
          </a:p>
          <a:p>
            <a:pPr>
              <a:spcBef>
                <a:spcPct val="0"/>
              </a:spcBef>
              <a:buClrTx/>
              <a:buSzTx/>
              <a:buFontTx/>
              <a:buNone/>
            </a:pPr>
            <a:endParaRPr lang="en-US" altLang="en-US" sz="2000">
              <a:solidFill>
                <a:srgbClr val="002060"/>
              </a:solidFill>
            </a:endParaRPr>
          </a:p>
          <a:p>
            <a:pPr lvl="2">
              <a:lnSpc>
                <a:spcPct val="150000"/>
              </a:lnSpc>
              <a:spcBef>
                <a:spcPct val="0"/>
              </a:spcBef>
              <a:buClrTx/>
              <a:buFontTx/>
              <a:buNone/>
            </a:pPr>
            <a:r>
              <a:rPr lang="en-US" altLang="en-US" sz="2000" b="1">
                <a:solidFill>
                  <a:srgbClr val="002060"/>
                </a:solidFill>
              </a:rPr>
              <a:t>Dr., PhD </a:t>
            </a:r>
            <a:r>
              <a:rPr lang="en-US" altLang="en-US" sz="2000" b="1">
                <a:solidFill>
                  <a:srgbClr val="002060"/>
                </a:solidFill>
                <a:sym typeface="Symbol" panose="05050102010706020507" pitchFamily="18" charset="2"/>
              </a:rPr>
              <a:t> </a:t>
            </a:r>
            <a:r>
              <a:rPr lang="en-US" altLang="en-US" sz="2000" b="1">
                <a:solidFill>
                  <a:srgbClr val="002060"/>
                </a:solidFill>
              </a:rPr>
              <a:t>5</a:t>
            </a:r>
          </a:p>
          <a:p>
            <a:pPr lvl="2">
              <a:lnSpc>
                <a:spcPct val="150000"/>
              </a:lnSpc>
              <a:spcBef>
                <a:spcPct val="0"/>
              </a:spcBef>
              <a:buClrTx/>
              <a:buFontTx/>
              <a:buNone/>
            </a:pPr>
            <a:r>
              <a:rPr lang="en-US" altLang="en-US" sz="2000">
                <a:solidFill>
                  <a:srgbClr val="002060"/>
                </a:solidFill>
              </a:rPr>
              <a:t>Leading Engineer </a:t>
            </a:r>
            <a:r>
              <a:rPr lang="en-US" altLang="en-US" sz="2000">
                <a:solidFill>
                  <a:srgbClr val="002060"/>
                </a:solidFill>
                <a:sym typeface="Symbol" panose="05050102010706020507" pitchFamily="18" charset="2"/>
              </a:rPr>
              <a:t> 1</a:t>
            </a:r>
          </a:p>
          <a:p>
            <a:pPr lvl="2">
              <a:lnSpc>
                <a:spcPct val="150000"/>
              </a:lnSpc>
              <a:spcBef>
                <a:spcPct val="0"/>
              </a:spcBef>
              <a:buClrTx/>
              <a:buFontTx/>
              <a:buNone/>
            </a:pPr>
            <a:r>
              <a:rPr lang="en-US" altLang="en-US" sz="2000">
                <a:solidFill>
                  <a:srgbClr val="002060"/>
                </a:solidFill>
                <a:sym typeface="Symbol" panose="05050102010706020507" pitchFamily="18" charset="2"/>
              </a:rPr>
              <a:t>Senior Engineers  3</a:t>
            </a:r>
            <a:endParaRPr lang="en-US" altLang="en-US" sz="2000">
              <a:solidFill>
                <a:srgbClr val="002060"/>
              </a:solidFill>
            </a:endParaRPr>
          </a:p>
          <a:p>
            <a:pPr lvl="2">
              <a:lnSpc>
                <a:spcPct val="150000"/>
              </a:lnSpc>
              <a:spcBef>
                <a:spcPct val="0"/>
              </a:spcBef>
              <a:buClrTx/>
              <a:buFontTx/>
              <a:buNone/>
            </a:pPr>
            <a:r>
              <a:rPr lang="en-US" altLang="en-US" sz="2000">
                <a:solidFill>
                  <a:srgbClr val="002060"/>
                </a:solidFill>
              </a:rPr>
              <a:t>Technician </a:t>
            </a:r>
            <a:r>
              <a:rPr lang="en-US" altLang="en-US" sz="2000">
                <a:solidFill>
                  <a:srgbClr val="002060"/>
                </a:solidFill>
                <a:sym typeface="Symbol" panose="05050102010706020507" pitchFamily="18" charset="2"/>
              </a:rPr>
              <a:t> 4</a:t>
            </a:r>
          </a:p>
          <a:p>
            <a:pPr lvl="2">
              <a:lnSpc>
                <a:spcPct val="150000"/>
              </a:lnSpc>
              <a:spcBef>
                <a:spcPct val="0"/>
              </a:spcBef>
              <a:buClrTx/>
              <a:buFontTx/>
              <a:buNone/>
            </a:pPr>
            <a:r>
              <a:rPr lang="en-US" altLang="en-US" sz="2000" b="1">
                <a:solidFill>
                  <a:srgbClr val="002060"/>
                </a:solidFill>
                <a:sym typeface="Symbol" panose="05050102010706020507" pitchFamily="18" charset="2"/>
              </a:rPr>
              <a:t>PhD students  9</a:t>
            </a:r>
            <a:endParaRPr lang="en-US" altLang="en-US" sz="2000" b="1">
              <a:solidFill>
                <a:srgbClr val="002060"/>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1098550" y="692150"/>
            <a:ext cx="6588125" cy="1714500"/>
          </a:xfrm>
          <a:prstGeom prst="rect">
            <a:avLst/>
          </a:prstGeom>
        </p:spPr>
        <p:txBody>
          <a:bodyPr>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solidFill>
                  <a:srgbClr val="002060"/>
                </a:solidFill>
                <a:latin typeface="Century Gothic" panose="020B0502020202020204"/>
              </a:rPr>
              <a:t>JINR Award (II PRIZE of </a:t>
            </a:r>
            <a:r>
              <a:rPr lang="en-US" b="1" dirty="0" smtClean="0">
                <a:solidFill>
                  <a:srgbClr val="C00000"/>
                </a:solidFill>
                <a:latin typeface="Century Gothic" panose="020B0502020202020204"/>
              </a:rPr>
              <a:t>2017</a:t>
            </a:r>
            <a:r>
              <a:rPr lang="en-US" dirty="0" smtClean="0">
                <a:solidFill>
                  <a:srgbClr val="002060"/>
                </a:solidFill>
                <a:latin typeface="Century Gothic" panose="020B0502020202020204"/>
              </a:rPr>
              <a:t>) for the cycle of 7 papers in the field of applied research</a:t>
            </a:r>
            <a:endParaRPr lang="ru-RU" dirty="0">
              <a:solidFill>
                <a:srgbClr val="002060"/>
              </a:solidFill>
              <a:latin typeface="Century Gothic" panose="020B0502020202020204"/>
            </a:endParaRPr>
          </a:p>
        </p:txBody>
      </p:sp>
      <p:sp>
        <p:nvSpPr>
          <p:cNvPr id="4" name="Объект 2"/>
          <p:cNvSpPr txBox="1">
            <a:spLocks/>
          </p:cNvSpPr>
          <p:nvPr/>
        </p:nvSpPr>
        <p:spPr>
          <a:xfrm>
            <a:off x="1098550" y="2924175"/>
            <a:ext cx="7632700" cy="2574925"/>
          </a:xfrm>
          <a:prstGeom prst="rect">
            <a:avLst/>
          </a:prstGeom>
        </p:spPr>
        <p:txBody>
          <a:bodyPr>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fontAlgn="auto">
              <a:buClr>
                <a:srgbClr val="A53010"/>
              </a:buClr>
              <a:buFont typeface="Wingdings 3" charset="2"/>
              <a:buNone/>
              <a:defRPr/>
            </a:pPr>
            <a:r>
              <a:rPr lang="en-US" sz="3900" b="1" dirty="0" smtClean="0">
                <a:solidFill>
                  <a:srgbClr val="002060"/>
                </a:solidFill>
                <a:latin typeface="Century Gothic" panose="020B0502020202020204"/>
              </a:rPr>
              <a:t>Neutron activation analysis for</a:t>
            </a:r>
          </a:p>
          <a:p>
            <a:pPr marL="0" indent="0" fontAlgn="auto">
              <a:buClr>
                <a:srgbClr val="A53010"/>
              </a:buClr>
              <a:buFont typeface="Wingdings 3" charset="2"/>
              <a:buNone/>
              <a:defRPr/>
            </a:pPr>
            <a:r>
              <a:rPr lang="en-US" sz="3900" b="1" dirty="0" smtClean="0">
                <a:solidFill>
                  <a:srgbClr val="002060"/>
                </a:solidFill>
                <a:latin typeface="Century Gothic" panose="020B0502020202020204"/>
              </a:rPr>
              <a:t>ecological state assessment of </a:t>
            </a:r>
          </a:p>
          <a:p>
            <a:pPr marL="0" indent="0" fontAlgn="auto">
              <a:buClr>
                <a:srgbClr val="A53010"/>
              </a:buClr>
              <a:buFont typeface="Wingdings 3" charset="2"/>
              <a:buNone/>
              <a:defRPr/>
            </a:pPr>
            <a:r>
              <a:rPr lang="en-US" sz="3900" b="1" dirty="0" smtClean="0">
                <a:solidFill>
                  <a:srgbClr val="002060"/>
                </a:solidFill>
                <a:latin typeface="Century Gothic" panose="020B0502020202020204"/>
              </a:rPr>
              <a:t>coastal ecosystems of the</a:t>
            </a:r>
          </a:p>
          <a:p>
            <a:pPr marL="0" indent="0" fontAlgn="auto">
              <a:buClr>
                <a:srgbClr val="A53010"/>
              </a:buClr>
              <a:buFont typeface="Wingdings 3" charset="2"/>
              <a:buNone/>
              <a:defRPr/>
            </a:pPr>
            <a:r>
              <a:rPr lang="en-US" sz="3900" b="1" dirty="0" smtClean="0">
                <a:solidFill>
                  <a:srgbClr val="002060"/>
                </a:solidFill>
                <a:latin typeface="Century Gothic" panose="020B0502020202020204"/>
              </a:rPr>
              <a:t>Black Sea</a:t>
            </a:r>
            <a:endParaRPr lang="en-US" sz="3900" i="1" dirty="0" smtClean="0">
              <a:solidFill>
                <a:sysClr val="windowText" lastClr="000000">
                  <a:lumMod val="75000"/>
                  <a:lumOff val="25000"/>
                </a:sysClr>
              </a:solidFill>
              <a:latin typeface="Century Gothic" panose="020B0502020202020204"/>
            </a:endParaRPr>
          </a:p>
          <a:p>
            <a:pPr marL="0" indent="0" fontAlgn="auto">
              <a:buClr>
                <a:srgbClr val="A53010"/>
              </a:buClr>
              <a:buFont typeface="Wingdings 3" charset="2"/>
              <a:buNone/>
              <a:defRPr/>
            </a:pPr>
            <a:r>
              <a:rPr lang="en-US" dirty="0" smtClean="0">
                <a:solidFill>
                  <a:sysClr val="windowText" lastClr="000000">
                    <a:lumMod val="75000"/>
                    <a:lumOff val="25000"/>
                  </a:sysClr>
                </a:solidFill>
                <a:latin typeface="Century Gothic" panose="020B0502020202020204"/>
              </a:rPr>
              <a:t>“</a:t>
            </a:r>
            <a:endParaRPr lang="ru-RU" dirty="0">
              <a:solidFill>
                <a:sysClr val="windowText" lastClr="000000">
                  <a:lumMod val="75000"/>
                  <a:lumOff val="25000"/>
                </a:sysClr>
              </a:solidFill>
              <a:latin typeface="Century Gothic" panose="020B0502020202020204"/>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338" y="925513"/>
            <a:ext cx="17795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17"/>
          <p:cNvSpPr>
            <a:spLocks noChangeArrowheads="1"/>
          </p:cNvSpPr>
          <p:nvPr/>
        </p:nvSpPr>
        <p:spPr bwMode="auto">
          <a:xfrm>
            <a:off x="2820988" y="2038350"/>
            <a:ext cx="542925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100">
              <a:solidFill>
                <a:schemeClr val="bg1"/>
              </a:solidFill>
            </a:endParaRPr>
          </a:p>
          <a:p>
            <a:pPr algn="just">
              <a:spcBef>
                <a:spcPct val="0"/>
              </a:spcBef>
              <a:buClrTx/>
              <a:buSzTx/>
              <a:buFontTx/>
              <a:buNone/>
            </a:pPr>
            <a:r>
              <a:rPr lang="en-US" altLang="en-US" sz="1500">
                <a:solidFill>
                  <a:srgbClr val="002060"/>
                </a:solidFill>
                <a:cs typeface="Arial" panose="020B0604020202020204" pitchFamily="34" charset="0"/>
              </a:rPr>
              <a:t>Professor, Doctor of Biological Sciences, Full Member (Academician) of the Russian Academy of Natural Sciences, APSN (Academy of Pedagogical and Social Sciences), WANCB (Worldwide Academy of Sciences of Integrated Security)</a:t>
            </a:r>
          </a:p>
          <a:p>
            <a:pPr algn="just">
              <a:spcBef>
                <a:spcPct val="0"/>
              </a:spcBef>
              <a:buClrTx/>
              <a:buSzTx/>
              <a:buFontTx/>
              <a:buNone/>
            </a:pPr>
            <a:endParaRPr lang="en-US" altLang="en-US" sz="1500">
              <a:solidFill>
                <a:srgbClr val="002060"/>
              </a:solidFill>
              <a:cs typeface="Arial" panose="020B0604020202020204" pitchFamily="34" charset="0"/>
            </a:endParaRPr>
          </a:p>
          <a:p>
            <a:pPr algn="just">
              <a:spcBef>
                <a:spcPct val="0"/>
              </a:spcBef>
              <a:buClrTx/>
              <a:buSzTx/>
              <a:buFontTx/>
              <a:buNone/>
            </a:pPr>
            <a:r>
              <a:rPr lang="en-US" altLang="en-US" sz="1500">
                <a:solidFill>
                  <a:srgbClr val="002060"/>
                </a:solidFill>
                <a:cs typeface="Arial" panose="020B0604020202020204" pitchFamily="34" charset="0"/>
              </a:rPr>
              <a:t>Editor-in-chief of the Information and Analytical Internet Journal "</a:t>
            </a:r>
            <a:r>
              <a:rPr lang="en-US" altLang="en-US" sz="1500" b="1" i="1">
                <a:solidFill>
                  <a:srgbClr val="002060"/>
                </a:solidFill>
                <a:cs typeface="Arial" panose="020B0604020202020204" pitchFamily="34" charset="0"/>
              </a:rPr>
              <a:t>Issues of Modern Algolo</a:t>
            </a:r>
            <a:r>
              <a:rPr lang="en-US" altLang="en-US" sz="1500">
                <a:solidFill>
                  <a:srgbClr val="002060"/>
                </a:solidFill>
                <a:cs typeface="Arial" panose="020B0604020202020204" pitchFamily="34" charset="0"/>
              </a:rPr>
              <a:t>gy"  </a:t>
            </a:r>
          </a:p>
          <a:p>
            <a:pPr algn="just">
              <a:spcBef>
                <a:spcPct val="0"/>
              </a:spcBef>
              <a:buClrTx/>
              <a:buSzTx/>
              <a:buFontTx/>
              <a:buNone/>
            </a:pPr>
            <a:endParaRPr lang="en-US" altLang="en-US" sz="1500">
              <a:solidFill>
                <a:srgbClr val="002060"/>
              </a:solidFill>
              <a:cs typeface="Arial" panose="020B0604020202020204" pitchFamily="34" charset="0"/>
            </a:endParaRPr>
          </a:p>
          <a:p>
            <a:pPr algn="just">
              <a:spcBef>
                <a:spcPct val="0"/>
              </a:spcBef>
              <a:buClrTx/>
              <a:buSzTx/>
              <a:buFontTx/>
              <a:buNone/>
            </a:pPr>
            <a:r>
              <a:rPr lang="en-US" altLang="en-US" sz="1500">
                <a:solidFill>
                  <a:srgbClr val="002060"/>
                </a:solidFill>
                <a:cs typeface="Arial" panose="020B0604020202020204" pitchFamily="34" charset="0"/>
              </a:rPr>
              <a:t>Author and supervisor of the summer marine scientific adventure program "</a:t>
            </a:r>
            <a:r>
              <a:rPr lang="en-US" altLang="en-US" sz="1500" b="1" i="1">
                <a:solidFill>
                  <a:srgbClr val="002060"/>
                </a:solidFill>
                <a:cs typeface="Arial" panose="020B0604020202020204" pitchFamily="34" charset="0"/>
              </a:rPr>
              <a:t>Oceania</a:t>
            </a:r>
            <a:r>
              <a:rPr lang="en-US" altLang="en-US" sz="1500">
                <a:solidFill>
                  <a:srgbClr val="002060"/>
                </a:solidFill>
                <a:cs typeface="Arial" panose="020B0604020202020204" pitchFamily="34" charset="0"/>
              </a:rPr>
              <a:t>“ for children.</a:t>
            </a:r>
          </a:p>
          <a:p>
            <a:pPr algn="just">
              <a:spcBef>
                <a:spcPts val="450"/>
              </a:spcBef>
              <a:buClrTx/>
              <a:buSzTx/>
              <a:buFontTx/>
              <a:buNone/>
            </a:pPr>
            <a:r>
              <a:rPr lang="en-US" altLang="en-US" sz="1500">
                <a:solidFill>
                  <a:srgbClr val="002060"/>
                </a:solidFill>
                <a:cs typeface="Arial" panose="020B0604020202020204" pitchFamily="34" charset="0"/>
              </a:rPr>
              <a:t>Internet resource </a:t>
            </a:r>
            <a:r>
              <a:rPr lang="en-US" altLang="en-US" sz="1500">
                <a:solidFill>
                  <a:srgbClr val="002060"/>
                </a:solidFill>
                <a:cs typeface="Arial" panose="020B0604020202020204" pitchFamily="34" charset="0"/>
                <a:hlinkClick r:id="rId4"/>
              </a:rPr>
              <a:t>http://camps.ru</a:t>
            </a:r>
            <a:r>
              <a:rPr lang="en-US" altLang="en-US" sz="1500">
                <a:solidFill>
                  <a:srgbClr val="002060"/>
                </a:solidFill>
                <a:cs typeface="Arial" panose="020B0604020202020204" pitchFamily="34" charset="0"/>
              </a:rPr>
              <a:t>  and </a:t>
            </a:r>
            <a:r>
              <a:rPr lang="en-US" altLang="en-US" sz="1500">
                <a:solidFill>
                  <a:srgbClr val="002060"/>
                </a:solidFill>
                <a:cs typeface="Arial" panose="020B0604020202020204" pitchFamily="34" charset="0"/>
                <a:hlinkClick r:id="rId5"/>
              </a:rPr>
              <a:t>http://ecocamp.ru</a:t>
            </a:r>
            <a:endParaRPr lang="en-US" altLang="en-US" sz="1500">
              <a:solidFill>
                <a:srgbClr val="002060"/>
              </a:solidFill>
              <a:cs typeface="Arial" panose="020B0604020202020204" pitchFamily="34" charset="0"/>
            </a:endParaRPr>
          </a:p>
          <a:p>
            <a:pPr>
              <a:spcBef>
                <a:spcPct val="0"/>
              </a:spcBef>
              <a:buClrTx/>
              <a:buSzTx/>
              <a:buFontTx/>
              <a:buNone/>
            </a:pPr>
            <a:endParaRPr lang="en-US" altLang="en-US" sz="1500">
              <a:solidFill>
                <a:srgbClr val="002060"/>
              </a:solidFill>
              <a:cs typeface="Arial" panose="020B0604020202020204" pitchFamily="34" charset="0"/>
            </a:endParaRPr>
          </a:p>
          <a:p>
            <a:pPr>
              <a:spcBef>
                <a:spcPct val="0"/>
              </a:spcBef>
              <a:buClrTx/>
              <a:buSzTx/>
              <a:buFontTx/>
              <a:buNone/>
            </a:pPr>
            <a:endParaRPr lang="en-US" altLang="en-US" sz="1500">
              <a:solidFill>
                <a:srgbClr val="002060"/>
              </a:solidFill>
              <a:cs typeface="Arial" panose="020B0604020202020204" pitchFamily="34" charset="0"/>
            </a:endParaRPr>
          </a:p>
          <a:p>
            <a:pPr>
              <a:spcBef>
                <a:spcPct val="0"/>
              </a:spcBef>
              <a:buClrTx/>
              <a:buSzTx/>
              <a:buFontTx/>
              <a:buNone/>
            </a:pPr>
            <a:r>
              <a:rPr lang="en-US" altLang="en-US" sz="1500">
                <a:solidFill>
                  <a:srgbClr val="002060"/>
                </a:solidFill>
                <a:cs typeface="Arial" panose="020B0604020202020204" pitchFamily="34" charset="0"/>
              </a:rPr>
              <a:t>. </a:t>
            </a:r>
          </a:p>
        </p:txBody>
      </p:sp>
      <p:sp>
        <p:nvSpPr>
          <p:cNvPr id="202756" name="TextBox 18"/>
          <p:cNvSpPr txBox="1">
            <a:spLocks noChangeArrowheads="1"/>
          </p:cNvSpPr>
          <p:nvPr/>
        </p:nvSpPr>
        <p:spPr bwMode="auto">
          <a:xfrm>
            <a:off x="2901950" y="1552575"/>
            <a:ext cx="43656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700" b="1">
                <a:solidFill>
                  <a:srgbClr val="C00000"/>
                </a:solidFill>
              </a:rPr>
              <a:t>A.N. Kamnev</a:t>
            </a:r>
            <a:endParaRPr lang="en-US" altLang="en-US" sz="1800">
              <a:solidFill>
                <a:schemeClr val="bg1"/>
              </a:solidFill>
            </a:endParaRPr>
          </a:p>
        </p:txBody>
      </p:sp>
      <p:sp>
        <p:nvSpPr>
          <p:cNvPr id="20" name="Rectangle 19"/>
          <p:cNvSpPr/>
          <p:nvPr/>
        </p:nvSpPr>
        <p:spPr>
          <a:xfrm>
            <a:off x="642938" y="3937000"/>
            <a:ext cx="1990725" cy="1546225"/>
          </a:xfrm>
          <a:prstGeom prst="rect">
            <a:avLst/>
          </a:prstGeom>
        </p:spPr>
        <p:txBody>
          <a:bodyPr>
            <a:spAutoFit/>
          </a:bodyPr>
          <a:lstStyle/>
          <a:p>
            <a:pPr>
              <a:defRPr/>
            </a:pPr>
            <a:r>
              <a:rPr lang="en-US" sz="2100" b="1" dirty="0">
                <a:solidFill>
                  <a:srgbClr val="002060"/>
                </a:solidFill>
                <a:hlinkClick r:id="rId6"/>
              </a:rPr>
              <a:t>http://plantphys.bio.msu.ru/staff/kamnev.htm</a:t>
            </a:r>
            <a:endParaRPr lang="en-US" sz="2100" b="1" dirty="0">
              <a:solidFill>
                <a:srgbClr val="002060"/>
              </a:solidFill>
            </a:endParaRPr>
          </a:p>
          <a:p>
            <a:pPr>
              <a:defRPr/>
            </a:pPr>
            <a:endParaRPr lang="en-US" sz="1050" b="1" dirty="0">
              <a:solidFill>
                <a:srgbClr val="002060"/>
              </a:solidFill>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12"/>
          <p:cNvSpPr>
            <a:spLocks noChangeArrowheads="1"/>
          </p:cNvSpPr>
          <p:nvPr/>
        </p:nvSpPr>
        <p:spPr bwMode="auto">
          <a:xfrm>
            <a:off x="2462213" y="1539875"/>
            <a:ext cx="104775"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435" tIns="25718" rIns="51435" bIns="25718" anchor="ctr">
            <a:spAutoFit/>
          </a:bodyPr>
          <a:lstStyle/>
          <a:p>
            <a:pPr eaLnBrk="1" fontAlgn="auto" hangingPunct="1">
              <a:spcBef>
                <a:spcPts val="0"/>
              </a:spcBef>
              <a:spcAft>
                <a:spcPts val="0"/>
              </a:spcAft>
              <a:defRPr/>
            </a:pPr>
            <a:endParaRPr lang="ru-RU" sz="1013">
              <a:solidFill>
                <a:prstClr val="black"/>
              </a:solidFill>
              <a:latin typeface="Century Gothic" panose="020B0502020202020204"/>
              <a:ea typeface="+mn-ea"/>
            </a:endParaRPr>
          </a:p>
        </p:txBody>
      </p:sp>
      <p:grpSp>
        <p:nvGrpSpPr>
          <p:cNvPr id="204803" name="Группа 40"/>
          <p:cNvGrpSpPr>
            <a:grpSpLocks/>
          </p:cNvGrpSpPr>
          <p:nvPr/>
        </p:nvGrpSpPr>
        <p:grpSpPr bwMode="auto">
          <a:xfrm>
            <a:off x="1384300" y="3427413"/>
            <a:ext cx="3584575" cy="3284537"/>
            <a:chOff x="2563380" y="221930"/>
            <a:chExt cx="6409524" cy="6247619"/>
          </a:xfrm>
        </p:grpSpPr>
        <p:pic>
          <p:nvPicPr>
            <p:cNvPr id="39" name="Рисунок 38"/>
            <p:cNvPicPr>
              <a:picLocks noChangeAspect="1"/>
            </p:cNvPicPr>
            <p:nvPr/>
          </p:nvPicPr>
          <p:blipFill>
            <a:blip r:embed="rId2"/>
            <a:stretch>
              <a:fillRect/>
            </a:stretch>
          </p:blipFill>
          <p:spPr>
            <a:xfrm>
              <a:off x="2563380" y="221930"/>
              <a:ext cx="6409524" cy="6247619"/>
            </a:xfrm>
            <a:prstGeom prst="rect">
              <a:avLst/>
            </a:prstGeom>
            <a:ln>
              <a:noFill/>
            </a:ln>
            <a:effectLst>
              <a:outerShdw blurRad="190500" algn="tl" rotWithShape="0">
                <a:srgbClr val="000000">
                  <a:alpha val="70000"/>
                </a:srgbClr>
              </a:outerShdw>
            </a:effectLst>
          </p:spPr>
        </p:pic>
        <p:grpSp>
          <p:nvGrpSpPr>
            <p:cNvPr id="204814" name="Группа 27"/>
            <p:cNvGrpSpPr>
              <a:grpSpLocks/>
            </p:cNvGrpSpPr>
            <p:nvPr/>
          </p:nvGrpSpPr>
          <p:grpSpPr bwMode="auto">
            <a:xfrm>
              <a:off x="2835565" y="510973"/>
              <a:ext cx="5588694" cy="4458191"/>
              <a:chOff x="23687" y="4080"/>
              <a:chExt cx="5415005" cy="4345283"/>
            </a:xfrm>
          </p:grpSpPr>
          <p:grpSp>
            <p:nvGrpSpPr>
              <p:cNvPr id="204815" name="Группа 28"/>
              <p:cNvGrpSpPr>
                <a:grpSpLocks/>
              </p:cNvGrpSpPr>
              <p:nvPr/>
            </p:nvGrpSpPr>
            <p:grpSpPr bwMode="auto">
              <a:xfrm>
                <a:off x="3061252" y="636104"/>
                <a:ext cx="2377440" cy="3713259"/>
                <a:chOff x="0" y="0"/>
                <a:chExt cx="2377440" cy="3713259"/>
              </a:xfrm>
            </p:grpSpPr>
            <p:cxnSp>
              <p:nvCxnSpPr>
                <p:cNvPr id="34" name="Прямая соединительная линия 33"/>
                <p:cNvCxnSpPr/>
                <p:nvPr/>
              </p:nvCxnSpPr>
              <p:spPr>
                <a:xfrm flipH="1">
                  <a:off x="1352326" y="13348"/>
                  <a:ext cx="1025887" cy="529768"/>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H="1">
                  <a:off x="736244" y="581379"/>
                  <a:ext cx="528070" cy="1439203"/>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a:off x="538217" y="2132421"/>
                  <a:ext cx="198026" cy="1300875"/>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12899" y="3489218"/>
                  <a:ext cx="437307" cy="223680"/>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30" name="Надпись 7"/>
              <p:cNvSpPr txBox="1"/>
              <p:nvPr/>
            </p:nvSpPr>
            <p:spPr>
              <a:xfrm>
                <a:off x="92755" y="3218829"/>
                <a:ext cx="2032519" cy="44441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51435" tIns="25718" rIns="51435" bIns="25718"/>
              <a:lstStyle/>
              <a:p>
                <a:pPr eaLnBrk="1" fontAlgn="auto" hangingPunct="1">
                  <a:lnSpc>
                    <a:spcPct val="107000"/>
                  </a:lnSpc>
                  <a:spcBef>
                    <a:spcPts val="0"/>
                  </a:spcBef>
                  <a:spcAft>
                    <a:spcPts val="450"/>
                  </a:spcAft>
                  <a:defRPr/>
                </a:pPr>
                <a:r>
                  <a:rPr lang="en-US" sz="1500"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The Anapa Bay</a:t>
                </a:r>
                <a:endParaRPr lang="ru-RU" sz="1500" dirty="0">
                  <a:solidFill>
                    <a:prstClr val="black"/>
                  </a:solidFill>
                  <a:ea typeface="Calibri" panose="020F0502020204030204" pitchFamily="34" charset="0"/>
                  <a:cs typeface="Times New Roman" panose="02020603050405020304" pitchFamily="18" charset="0"/>
                </a:endParaRPr>
              </a:p>
            </p:txBody>
          </p:sp>
          <p:pic>
            <p:nvPicPr>
              <p:cNvPr id="31" name="Рисунок 30" descr="H:\ОИЯИ\2015\Papers\Anapa\Sasha &amp; Pasha\Sasha &amp; Pasha\Word files\Без имени2015090109320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7" y="4080"/>
                <a:ext cx="2735580" cy="1891665"/>
              </a:xfrm>
              <a:prstGeom prst="rect">
                <a:avLst/>
              </a:prstGeom>
              <a:ln>
                <a:noFill/>
              </a:ln>
              <a:effectLst>
                <a:softEdge rad="112500"/>
              </a:effectLst>
            </p:spPr>
          </p:pic>
          <p:sp>
            <p:nvSpPr>
              <p:cNvPr id="32" name="Стрелка вправо 31"/>
              <p:cNvSpPr/>
              <p:nvPr/>
            </p:nvSpPr>
            <p:spPr>
              <a:xfrm rot="19620428">
                <a:off x="1599955" y="811326"/>
                <a:ext cx="258534" cy="120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eaLnBrk="1" fontAlgn="auto" hangingPunct="1">
                  <a:spcBef>
                    <a:spcPts val="0"/>
                  </a:spcBef>
                  <a:spcAft>
                    <a:spcPts val="0"/>
                  </a:spcAft>
                  <a:defRPr/>
                </a:pPr>
                <a:endParaRPr lang="ru-RU" sz="1013">
                  <a:solidFill>
                    <a:prstClr val="white"/>
                  </a:solidFill>
                </a:endParaRPr>
              </a:p>
            </p:txBody>
          </p:sp>
          <p:sp>
            <p:nvSpPr>
              <p:cNvPr id="33" name="Надпись 10"/>
              <p:cNvSpPr txBox="1"/>
              <p:nvPr/>
            </p:nvSpPr>
            <p:spPr>
              <a:xfrm>
                <a:off x="651079" y="993802"/>
                <a:ext cx="1479696" cy="285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51435" tIns="25718" rIns="51435" bIns="25718"/>
              <a:lstStyle/>
              <a:p>
                <a:pPr eaLnBrk="1" fontAlgn="auto" hangingPunct="1">
                  <a:lnSpc>
                    <a:spcPct val="107000"/>
                  </a:lnSpc>
                  <a:spcBef>
                    <a:spcPts val="0"/>
                  </a:spcBef>
                  <a:spcAft>
                    <a:spcPts val="450"/>
                  </a:spcAft>
                  <a:defRPr/>
                </a:pPr>
                <a:r>
                  <a:rPr lang="en-US" sz="9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Black Sea</a:t>
                </a:r>
                <a:endParaRPr lang="ru-RU" sz="619">
                  <a:solidFill>
                    <a:prstClr val="black"/>
                  </a:solidFill>
                  <a:ea typeface="Calibri" panose="020F0502020204030204" pitchFamily="34" charset="0"/>
                  <a:cs typeface="Times New Roman" panose="02020603050405020304" pitchFamily="18" charset="0"/>
                </a:endParaRPr>
              </a:p>
            </p:txBody>
          </p:sp>
        </p:grpSp>
      </p:grpSp>
      <p:pic>
        <p:nvPicPr>
          <p:cNvPr id="204804" name="Рисунок 3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6950" y="4111625"/>
            <a:ext cx="258127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Прямая со стрелкой 42"/>
          <p:cNvCxnSpPr/>
          <p:nvPr/>
        </p:nvCxnSpPr>
        <p:spPr>
          <a:xfrm flipH="1" flipV="1">
            <a:off x="8494713" y="5727700"/>
            <a:ext cx="84137" cy="60801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p:nvPr/>
        </p:nvCxnSpPr>
        <p:spPr>
          <a:xfrm flipH="1">
            <a:off x="7559675" y="4535488"/>
            <a:ext cx="587375" cy="33972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383338" y="2205038"/>
            <a:ext cx="2103437" cy="508000"/>
          </a:xfrm>
          <a:prstGeom prst="rect">
            <a:avLst/>
          </a:prstGeom>
          <a:noFill/>
        </p:spPr>
        <p:txBody>
          <a:bodyPr>
            <a:spAutoFit/>
          </a:bodyPr>
          <a:lstStyle/>
          <a:p>
            <a:pPr eaLnBrk="1" fontAlgn="auto" hangingPunct="1">
              <a:spcBef>
                <a:spcPts val="0"/>
              </a:spcBef>
              <a:spcAft>
                <a:spcPts val="0"/>
              </a:spcAft>
              <a:defRPr/>
            </a:pPr>
            <a:r>
              <a:rPr lang="en-US" sz="1350" b="1" dirty="0">
                <a:solidFill>
                  <a:srgbClr val="002060"/>
                </a:solidFill>
                <a:ea typeface="+mn-ea"/>
                <a:cs typeface="Arial" panose="020B0604020202020204" pitchFamily="34" charset="0"/>
              </a:rPr>
              <a:t>Coastal transect: from dump to beach</a:t>
            </a:r>
            <a:endParaRPr lang="ru-RU" sz="1350" b="1" dirty="0">
              <a:solidFill>
                <a:srgbClr val="002060"/>
              </a:solidFill>
              <a:ea typeface="+mn-ea"/>
              <a:cs typeface="Arial" panose="020B0604020202020204" pitchFamily="34" charset="0"/>
            </a:endParaRPr>
          </a:p>
        </p:txBody>
      </p:sp>
      <p:sp>
        <p:nvSpPr>
          <p:cNvPr id="19" name="TextBox 18"/>
          <p:cNvSpPr txBox="1"/>
          <p:nvPr/>
        </p:nvSpPr>
        <p:spPr>
          <a:xfrm>
            <a:off x="6211888" y="2713038"/>
            <a:ext cx="2446337" cy="1200150"/>
          </a:xfrm>
          <a:prstGeom prst="rect">
            <a:avLst/>
          </a:prstGeom>
          <a:noFill/>
        </p:spPr>
        <p:txBody>
          <a:bodyPr>
            <a:spAutoFit/>
          </a:bodyPr>
          <a:lstStyle/>
          <a:p>
            <a:pPr marL="160735" indent="-160735" eaLnBrk="1" fontAlgn="auto" hangingPunct="1">
              <a:spcBef>
                <a:spcPts val="0"/>
              </a:spcBef>
              <a:spcAft>
                <a:spcPts val="0"/>
              </a:spcAft>
              <a:buFont typeface="Wingdings" panose="05000000000000000000" pitchFamily="2" charset="2"/>
              <a:buChar char="ü"/>
              <a:defRPr/>
            </a:pPr>
            <a:r>
              <a:rPr lang="en-US" sz="1200" b="1" dirty="0">
                <a:solidFill>
                  <a:srgbClr val="002060"/>
                </a:solidFill>
                <a:ea typeface="+mn-ea"/>
                <a:cs typeface="Arial" panose="020B0604020202020204" pitchFamily="34" charset="0"/>
              </a:rPr>
              <a:t>Aquatic plants:  </a:t>
            </a:r>
            <a:r>
              <a:rPr lang="en-US" sz="1200" i="1" dirty="0">
                <a:solidFill>
                  <a:srgbClr val="002060"/>
                </a:solidFill>
                <a:ea typeface="+mn-ea"/>
                <a:cs typeface="Arial" panose="020B0604020202020204" pitchFamily="34" charset="0"/>
              </a:rPr>
              <a:t>cane</a:t>
            </a:r>
            <a:r>
              <a:rPr lang="en-US" sz="1200" b="1" i="1" dirty="0">
                <a:solidFill>
                  <a:srgbClr val="002060"/>
                </a:solidFill>
                <a:ea typeface="+mn-ea"/>
                <a:cs typeface="Arial" panose="020B0604020202020204" pitchFamily="34" charset="0"/>
              </a:rPr>
              <a:t> </a:t>
            </a:r>
            <a:r>
              <a:rPr lang="en-US" sz="1200" i="1" dirty="0" err="1">
                <a:solidFill>
                  <a:srgbClr val="002060"/>
                </a:solidFill>
                <a:ea typeface="+mn-ea"/>
                <a:cs typeface="Arial" panose="020B0604020202020204" pitchFamily="34" charset="0"/>
              </a:rPr>
              <a:t>Phragmites</a:t>
            </a:r>
            <a:r>
              <a:rPr lang="en-US" sz="1200" i="1" dirty="0">
                <a:solidFill>
                  <a:srgbClr val="002060"/>
                </a:solidFill>
                <a:ea typeface="+mn-ea"/>
                <a:cs typeface="Arial" panose="020B0604020202020204" pitchFamily="34" charset="0"/>
              </a:rPr>
              <a:t> </a:t>
            </a:r>
            <a:r>
              <a:rPr lang="en-US" sz="1200" i="1" dirty="0" err="1">
                <a:solidFill>
                  <a:srgbClr val="002060"/>
                </a:solidFill>
                <a:ea typeface="+mn-ea"/>
                <a:cs typeface="Arial" panose="020B0604020202020204" pitchFamily="34" charset="0"/>
              </a:rPr>
              <a:t>australis</a:t>
            </a:r>
            <a:r>
              <a:rPr lang="en-US" sz="1200" dirty="0">
                <a:solidFill>
                  <a:srgbClr val="002060"/>
                </a:solidFill>
                <a:ea typeface="+mn-ea"/>
                <a:cs typeface="Arial" panose="020B0604020202020204" pitchFamily="34" charset="0"/>
              </a:rPr>
              <a:t>, sedge </a:t>
            </a:r>
            <a:r>
              <a:rPr lang="en-US" sz="1200" i="1" dirty="0" err="1">
                <a:solidFill>
                  <a:srgbClr val="002060"/>
                </a:solidFill>
                <a:ea typeface="+mn-ea"/>
                <a:cs typeface="Arial" panose="020B0604020202020204" pitchFamily="34" charset="0"/>
              </a:rPr>
              <a:t>Carex</a:t>
            </a:r>
            <a:r>
              <a:rPr lang="en-US" sz="1200" i="1" dirty="0">
                <a:solidFill>
                  <a:srgbClr val="002060"/>
                </a:solidFill>
                <a:ea typeface="+mn-ea"/>
                <a:cs typeface="Arial" panose="020B0604020202020204" pitchFamily="34" charset="0"/>
              </a:rPr>
              <a:t> </a:t>
            </a:r>
            <a:r>
              <a:rPr lang="en-US" sz="1200" i="1" dirty="0" err="1">
                <a:solidFill>
                  <a:srgbClr val="002060"/>
                </a:solidFill>
                <a:ea typeface="+mn-ea"/>
                <a:cs typeface="Arial" panose="020B0604020202020204" pitchFamily="34" charset="0"/>
              </a:rPr>
              <a:t>canescens</a:t>
            </a:r>
            <a:endParaRPr lang="en-US" sz="1200" i="1" dirty="0">
              <a:solidFill>
                <a:srgbClr val="002060"/>
              </a:solidFill>
              <a:ea typeface="+mn-ea"/>
              <a:cs typeface="Arial" panose="020B0604020202020204" pitchFamily="34" charset="0"/>
            </a:endParaRPr>
          </a:p>
          <a:p>
            <a:pPr marL="160735" indent="-160735" eaLnBrk="1" fontAlgn="auto" hangingPunct="1">
              <a:spcBef>
                <a:spcPts val="0"/>
              </a:spcBef>
              <a:spcAft>
                <a:spcPts val="0"/>
              </a:spcAft>
              <a:buFont typeface="Wingdings" panose="05000000000000000000" pitchFamily="2" charset="2"/>
              <a:buChar char="ü"/>
              <a:defRPr/>
            </a:pPr>
            <a:r>
              <a:rPr lang="en-US" sz="1200" b="1" dirty="0" err="1">
                <a:solidFill>
                  <a:srgbClr val="002060"/>
                </a:solidFill>
                <a:ea typeface="+mn-ea"/>
                <a:cs typeface="Arial" panose="020B0604020202020204" pitchFamily="34" charset="0"/>
              </a:rPr>
              <a:t>Macroalgae</a:t>
            </a:r>
            <a:r>
              <a:rPr lang="en-US" sz="1200" b="1" dirty="0">
                <a:solidFill>
                  <a:srgbClr val="002060"/>
                </a:solidFill>
                <a:ea typeface="+mn-ea"/>
                <a:cs typeface="Arial" panose="020B0604020202020204" pitchFamily="34" charset="0"/>
              </a:rPr>
              <a:t>: </a:t>
            </a:r>
            <a:r>
              <a:rPr lang="en-US" sz="1200" i="1" dirty="0" err="1">
                <a:solidFill>
                  <a:srgbClr val="002060"/>
                </a:solidFill>
                <a:ea typeface="+mn-ea"/>
                <a:cs typeface="Arial" panose="020B0604020202020204" pitchFamily="34" charset="0"/>
              </a:rPr>
              <a:t>Cladophora</a:t>
            </a:r>
            <a:r>
              <a:rPr lang="en-US" sz="1200" i="1" dirty="0">
                <a:solidFill>
                  <a:srgbClr val="002060"/>
                </a:solidFill>
                <a:ea typeface="+mn-ea"/>
                <a:cs typeface="Arial" panose="020B0604020202020204" pitchFamily="34" charset="0"/>
              </a:rPr>
              <a:t> </a:t>
            </a:r>
            <a:r>
              <a:rPr lang="en-US" sz="1200" i="1" dirty="0" err="1">
                <a:solidFill>
                  <a:srgbClr val="002060"/>
                </a:solidFill>
                <a:ea typeface="+mn-ea"/>
                <a:cs typeface="Arial" panose="020B0604020202020204" pitchFamily="34" charset="0"/>
              </a:rPr>
              <a:t>sericea</a:t>
            </a:r>
            <a:endParaRPr lang="en-US" sz="1200" i="1" dirty="0">
              <a:solidFill>
                <a:srgbClr val="002060"/>
              </a:solidFill>
              <a:ea typeface="+mn-ea"/>
              <a:cs typeface="Arial" panose="020B0604020202020204" pitchFamily="34" charset="0"/>
            </a:endParaRPr>
          </a:p>
          <a:p>
            <a:pPr marL="160735" indent="-160735" eaLnBrk="1" fontAlgn="auto" hangingPunct="1">
              <a:spcBef>
                <a:spcPts val="0"/>
              </a:spcBef>
              <a:spcAft>
                <a:spcPts val="0"/>
              </a:spcAft>
              <a:buFont typeface="Wingdings" panose="05000000000000000000" pitchFamily="2" charset="2"/>
              <a:buChar char="ü"/>
              <a:defRPr/>
            </a:pPr>
            <a:r>
              <a:rPr lang="en-US" sz="1200" b="1" dirty="0">
                <a:solidFill>
                  <a:srgbClr val="002060"/>
                </a:solidFill>
                <a:ea typeface="+mn-ea"/>
                <a:cs typeface="Arial" panose="020B0604020202020204" pitchFamily="34" charset="0"/>
              </a:rPr>
              <a:t>Bottom sediments and soils</a:t>
            </a:r>
            <a:endParaRPr lang="ru-RU" sz="1200" b="1" dirty="0">
              <a:solidFill>
                <a:srgbClr val="002060"/>
              </a:solidFill>
              <a:ea typeface="+mn-ea"/>
              <a:cs typeface="Arial" panose="020B0604020202020204" pitchFamily="34" charset="0"/>
            </a:endParaRPr>
          </a:p>
        </p:txBody>
      </p:sp>
      <p:sp>
        <p:nvSpPr>
          <p:cNvPr id="3" name="Прямоугольник 2"/>
          <p:cNvSpPr/>
          <p:nvPr/>
        </p:nvSpPr>
        <p:spPr>
          <a:xfrm>
            <a:off x="574675" y="2840038"/>
            <a:ext cx="5646738" cy="460375"/>
          </a:xfrm>
          <a:prstGeom prst="rect">
            <a:avLst/>
          </a:prstGeom>
        </p:spPr>
        <p:txBody>
          <a:bodyPr>
            <a:spAutoFit/>
          </a:bodyPr>
          <a:lstStyle/>
          <a:p>
            <a:pPr algn="ctr" eaLnBrk="1" fontAlgn="auto" hangingPunct="1">
              <a:spcBef>
                <a:spcPts val="0"/>
              </a:spcBef>
              <a:spcAft>
                <a:spcPts val="0"/>
              </a:spcAft>
              <a:defRPr/>
            </a:pPr>
            <a:r>
              <a:rPr lang="en-US" sz="2400" b="1" dirty="0">
                <a:solidFill>
                  <a:srgbClr val="002060"/>
                </a:solidFill>
                <a:ea typeface="+mn-ea"/>
                <a:cs typeface="Arial" panose="020B0604020202020204" pitchFamily="34" charset="0"/>
              </a:rPr>
              <a:t>Anapa recreational coastal zone</a:t>
            </a:r>
            <a:endParaRPr lang="ru-RU" sz="2400" b="1" dirty="0">
              <a:solidFill>
                <a:srgbClr val="002060"/>
              </a:solidFill>
              <a:ea typeface="+mn-ea"/>
              <a:cs typeface="Arial" panose="020B0604020202020204" pitchFamily="34" charset="0"/>
            </a:endParaRPr>
          </a:p>
        </p:txBody>
      </p:sp>
      <p:sp>
        <p:nvSpPr>
          <p:cNvPr id="4" name="TextBox 3"/>
          <p:cNvSpPr txBox="1"/>
          <p:nvPr/>
        </p:nvSpPr>
        <p:spPr>
          <a:xfrm rot="19969570">
            <a:off x="7678738" y="4711700"/>
            <a:ext cx="936625" cy="254000"/>
          </a:xfrm>
          <a:prstGeom prst="rect">
            <a:avLst/>
          </a:prstGeom>
          <a:noFill/>
        </p:spPr>
        <p:txBody>
          <a:bodyPr>
            <a:spAutoFit/>
          </a:bodyPr>
          <a:lstStyle/>
          <a:p>
            <a:pPr eaLnBrk="1" fontAlgn="auto" hangingPunct="1">
              <a:spcBef>
                <a:spcPts val="0"/>
              </a:spcBef>
              <a:spcAft>
                <a:spcPts val="0"/>
              </a:spcAft>
              <a:defRPr/>
            </a:pPr>
            <a:r>
              <a:rPr lang="en-US" sz="1050" dirty="0">
                <a:solidFill>
                  <a:srgbClr val="0070C0"/>
                </a:solidFill>
                <a:latin typeface="Century Gothic" panose="020B0502020202020204"/>
                <a:ea typeface="+mn-ea"/>
              </a:rPr>
              <a:t>river flow</a:t>
            </a:r>
          </a:p>
        </p:txBody>
      </p:sp>
      <p:pic>
        <p:nvPicPr>
          <p:cNvPr id="204811"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388" y="44450"/>
            <a:ext cx="485775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580063" y="1031875"/>
            <a:ext cx="3184525" cy="508000"/>
          </a:xfrm>
          <a:prstGeom prst="rect">
            <a:avLst/>
          </a:prstGeom>
        </p:spPr>
        <p:txBody>
          <a:bodyPr wrap="none">
            <a:spAutoFit/>
          </a:bodyPr>
          <a:lstStyle/>
          <a:p>
            <a:pPr>
              <a:defRPr/>
            </a:pPr>
            <a:r>
              <a:rPr lang="en-US" sz="2700" b="1" dirty="0">
                <a:solidFill>
                  <a:srgbClr val="002060"/>
                </a:solidFill>
                <a:latin typeface="Century Gothic" panose="020B0502020202020204"/>
                <a:ea typeface="+mj-ea"/>
                <a:cs typeface="+mj-cs"/>
              </a:rPr>
              <a:t>Experimental sites</a:t>
            </a:r>
            <a:endParaRPr lang="en-US" dirty="0"/>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3" descr="D:\photos\Photo-2011-SA-Belarus\P92000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225" y="514350"/>
            <a:ext cx="3700463"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Documents and Settings\Inga\Рабочий стол\diploma.jpg"/>
          <p:cNvPicPr/>
          <p:nvPr/>
        </p:nvPicPr>
        <p:blipFill>
          <a:blip r:embed="rId3"/>
          <a:srcRect/>
          <a:stretch>
            <a:fillRect/>
          </a:stretch>
        </p:blipFill>
        <p:spPr bwMode="auto">
          <a:xfrm>
            <a:off x="474663" y="377825"/>
            <a:ext cx="4103687" cy="3051175"/>
          </a:xfrm>
          <a:prstGeom prst="rect">
            <a:avLst/>
          </a:prstGeom>
          <a:noFill/>
          <a:ln w="9525">
            <a:solidFill>
              <a:srgbClr val="44546A"/>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656693"/>
            <a:ext cx="4248472" cy="2940659"/>
          </a:xfrm>
          <a:prstGeom prst="rect">
            <a:avLst/>
          </a:prstGeom>
          <a:noFill/>
          <a:ln>
            <a:noFill/>
          </a:ln>
          <a:scene3d>
            <a:camera prst="orthographicFront"/>
            <a:lightRig rig="threePt" dir="t"/>
          </a:scene3d>
          <a:sp3d contourW="25400">
            <a:bevelT w="152400" h="50800" prst="softRound"/>
            <a:contourClr>
              <a:srgbClr val="0000CC"/>
            </a:contourClr>
          </a:sp3d>
          <a:extLst/>
        </p:spPr>
      </p:pic>
      <p:pic>
        <p:nvPicPr>
          <p:cNvPr id="205829" name="Picture 3" descr="C:\Documents and Settings\Inga\Рабочий стол\medal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3933825"/>
            <a:ext cx="16192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762000" y="790575"/>
            <a:ext cx="4876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2400" b="1">
                <a:solidFill>
                  <a:schemeClr val="bg2"/>
                </a:solidFill>
                <a:cs typeface="Arial" panose="020B0604020202020204" pitchFamily="34" charset="0"/>
              </a:rPr>
              <a:t>Neutron activation analysis is an isotope</a:t>
            </a:r>
            <a:r>
              <a:rPr lang="ru-RU" altLang="ru-RU" sz="2400" b="1">
                <a:solidFill>
                  <a:schemeClr val="bg2"/>
                </a:solidFill>
                <a:cs typeface="Arial" panose="020B0604020202020204" pitchFamily="34" charset="0"/>
              </a:rPr>
              <a:t> </a:t>
            </a:r>
            <a:r>
              <a:rPr lang="en-US" altLang="ru-RU" sz="2400" b="1">
                <a:solidFill>
                  <a:schemeClr val="bg2"/>
                </a:solidFill>
                <a:cs typeface="Arial" panose="020B0604020202020204" pitchFamily="34" charset="0"/>
              </a:rPr>
              <a:t>specific</a:t>
            </a:r>
            <a:r>
              <a:rPr lang="ru-RU" altLang="ru-RU" sz="2400" b="1">
                <a:solidFill>
                  <a:schemeClr val="bg2"/>
                </a:solidFill>
                <a:cs typeface="Arial" panose="020B0604020202020204" pitchFamily="34" charset="0"/>
              </a:rPr>
              <a:t> </a:t>
            </a:r>
            <a:r>
              <a:rPr lang="en-US" altLang="ru-RU" sz="2400" b="1">
                <a:solidFill>
                  <a:schemeClr val="bg2"/>
                </a:solidFill>
                <a:cs typeface="Arial" panose="020B0604020202020204" pitchFamily="34" charset="0"/>
              </a:rPr>
              <a:t>analytical technique for the qualitative</a:t>
            </a:r>
            <a:r>
              <a:rPr lang="ru-RU" altLang="ru-RU" sz="2400" b="1">
                <a:solidFill>
                  <a:schemeClr val="bg2"/>
                </a:solidFill>
                <a:cs typeface="Arial" panose="020B0604020202020204" pitchFamily="34" charset="0"/>
              </a:rPr>
              <a:t> </a:t>
            </a:r>
            <a:r>
              <a:rPr lang="en-US" altLang="ru-RU" sz="2400" b="1">
                <a:solidFill>
                  <a:schemeClr val="bg2"/>
                </a:solidFill>
                <a:cs typeface="Arial" panose="020B0604020202020204" pitchFamily="34" charset="0"/>
              </a:rPr>
              <a:t>and quantitative determination of</a:t>
            </a:r>
            <a:r>
              <a:rPr lang="ru-RU" altLang="ru-RU" sz="2400" b="1">
                <a:solidFill>
                  <a:schemeClr val="bg2"/>
                </a:solidFill>
                <a:cs typeface="Arial" panose="020B0604020202020204" pitchFamily="34" charset="0"/>
              </a:rPr>
              <a:t> </a:t>
            </a:r>
            <a:r>
              <a:rPr lang="en-US" altLang="ru-RU" sz="2400" b="1">
                <a:solidFill>
                  <a:schemeClr val="bg2"/>
                </a:solidFill>
                <a:cs typeface="Arial" panose="020B0604020202020204" pitchFamily="34" charset="0"/>
              </a:rPr>
              <a:t>elemental content</a:t>
            </a:r>
          </a:p>
        </p:txBody>
      </p:sp>
      <p:sp>
        <p:nvSpPr>
          <p:cNvPr id="161795" name="Text Box 3"/>
          <p:cNvSpPr txBox="1">
            <a:spLocks noChangeArrowheads="1"/>
          </p:cNvSpPr>
          <p:nvPr/>
        </p:nvSpPr>
        <p:spPr bwMode="auto">
          <a:xfrm>
            <a:off x="5943600" y="908050"/>
            <a:ext cx="2895600"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ru-RU" altLang="ru-RU" sz="1600">
                <a:solidFill>
                  <a:srgbClr val="FF0000"/>
                </a:solidFill>
                <a:latin typeface="Arial" charset="0"/>
                <a:cs typeface="Arial" charset="0"/>
              </a:rPr>
              <a:t>P. Bode, J. J. M. de Goeij, ‘</a:t>
            </a:r>
            <a:r>
              <a:rPr lang="ru-RU" altLang="ru-RU" sz="1600" b="1" i="1">
                <a:solidFill>
                  <a:srgbClr val="FF0000"/>
                </a:solidFill>
                <a:effectLst>
                  <a:outerShdw blurRad="38100" dist="38100" dir="2700000" algn="tl">
                    <a:srgbClr val="C0C0C0"/>
                  </a:outerShdw>
                </a:effectLst>
                <a:latin typeface="Arial" charset="0"/>
                <a:cs typeface="Arial" charset="0"/>
              </a:rPr>
              <a:t>Activation Analysis</a:t>
            </a:r>
            <a:r>
              <a:rPr lang="ru-RU" altLang="ru-RU" sz="1600">
                <a:solidFill>
                  <a:srgbClr val="FF0000"/>
                </a:solidFill>
                <a:latin typeface="Arial" charset="0"/>
                <a:cs typeface="Arial" charset="0"/>
              </a:rPr>
              <a:t>’, Encyclopedia of </a:t>
            </a:r>
            <a:r>
              <a:rPr lang="en-US" altLang="ru-RU" sz="1600">
                <a:solidFill>
                  <a:srgbClr val="FF0000"/>
                </a:solidFill>
                <a:latin typeface="Arial" charset="0"/>
                <a:cs typeface="Arial" charset="0"/>
              </a:rPr>
              <a:t>E</a:t>
            </a:r>
            <a:r>
              <a:rPr lang="ru-RU" altLang="ru-RU" sz="1600">
                <a:solidFill>
                  <a:srgbClr val="FF0000"/>
                </a:solidFill>
                <a:latin typeface="Arial" charset="0"/>
                <a:cs typeface="Arial" charset="0"/>
              </a:rPr>
              <a:t>nvironmental Analysis and Remediation, J. Wiley &amp; Sons, New York, </a:t>
            </a:r>
            <a:r>
              <a:rPr lang="ru-RU" altLang="ru-RU" sz="1600" b="1">
                <a:solidFill>
                  <a:srgbClr val="FF0000"/>
                </a:solidFill>
                <a:latin typeface="Arial" charset="0"/>
                <a:cs typeface="Arial" charset="0"/>
              </a:rPr>
              <a:t>1998</a:t>
            </a:r>
            <a:r>
              <a:rPr lang="ru-RU" altLang="ru-RU" sz="1600">
                <a:solidFill>
                  <a:srgbClr val="FF0000"/>
                </a:solidFill>
                <a:latin typeface="Arial" charset="0"/>
                <a:cs typeface="Arial" charset="0"/>
              </a:rPr>
              <a:t>, ISBN 0-471-11708-0, pp 68–84</a:t>
            </a:r>
          </a:p>
          <a:p>
            <a:pPr eaLnBrk="1" hangingPunct="1">
              <a:spcBef>
                <a:spcPct val="50000"/>
              </a:spcBef>
              <a:defRPr/>
            </a:pPr>
            <a:endParaRPr lang="en-US" altLang="ru-RU" sz="1600">
              <a:solidFill>
                <a:srgbClr val="FF0000"/>
              </a:solidFill>
              <a:latin typeface="Arial" charset="0"/>
              <a:cs typeface="Arial" charset="0"/>
            </a:endParaRPr>
          </a:p>
        </p:txBody>
      </p:sp>
      <p:sp>
        <p:nvSpPr>
          <p:cNvPr id="185348" name="Text Box 4"/>
          <p:cNvSpPr txBox="1">
            <a:spLocks noChangeArrowheads="1"/>
          </p:cNvSpPr>
          <p:nvPr/>
        </p:nvSpPr>
        <p:spPr bwMode="auto">
          <a:xfrm>
            <a:off x="762000" y="3625850"/>
            <a:ext cx="784225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en-US" altLang="ru-RU" sz="2000">
                <a:solidFill>
                  <a:schemeClr val="bg2"/>
                </a:solidFill>
                <a:cs typeface="Arial" panose="020B0604020202020204" pitchFamily="34" charset="0"/>
              </a:rPr>
              <a:t>The method is based</a:t>
            </a:r>
            <a:r>
              <a:rPr lang="ru-RU" altLang="ru-RU" sz="2000">
                <a:solidFill>
                  <a:schemeClr val="bg2"/>
                </a:solidFill>
                <a:cs typeface="Arial" panose="020B0604020202020204" pitchFamily="34" charset="0"/>
              </a:rPr>
              <a:t> </a:t>
            </a:r>
            <a:r>
              <a:rPr lang="en-US" altLang="ru-RU" sz="2000">
                <a:solidFill>
                  <a:schemeClr val="bg2"/>
                </a:solidFill>
                <a:cs typeface="Arial" panose="020B0604020202020204" pitchFamily="34" charset="0"/>
              </a:rPr>
              <a:t>upon the conversion of stable atomic nuclei</a:t>
            </a:r>
            <a:r>
              <a:rPr lang="ru-RU" altLang="ru-RU" sz="2000">
                <a:solidFill>
                  <a:schemeClr val="bg2"/>
                </a:solidFill>
                <a:cs typeface="Arial" panose="020B0604020202020204" pitchFamily="34" charset="0"/>
              </a:rPr>
              <a:t> </a:t>
            </a:r>
            <a:r>
              <a:rPr lang="en-US" altLang="ru-RU" sz="2000">
                <a:solidFill>
                  <a:schemeClr val="bg2"/>
                </a:solidFill>
                <a:cs typeface="Arial" panose="020B0604020202020204" pitchFamily="34" charset="0"/>
              </a:rPr>
              <a:t>into radioactive nuclei by irradiation with</a:t>
            </a:r>
            <a:r>
              <a:rPr lang="ru-RU" altLang="ru-RU" sz="2000">
                <a:solidFill>
                  <a:schemeClr val="bg2"/>
                </a:solidFill>
                <a:cs typeface="Arial" panose="020B0604020202020204" pitchFamily="34" charset="0"/>
              </a:rPr>
              <a:t> </a:t>
            </a:r>
            <a:r>
              <a:rPr lang="en-US" altLang="ru-RU" sz="2000">
                <a:solidFill>
                  <a:schemeClr val="bg2"/>
                </a:solidFill>
                <a:cs typeface="Arial" panose="020B0604020202020204" pitchFamily="34" charset="0"/>
              </a:rPr>
              <a:t>neutrons and the subsequent detection of</a:t>
            </a:r>
            <a:r>
              <a:rPr lang="ru-RU" altLang="ru-RU" sz="2000">
                <a:solidFill>
                  <a:schemeClr val="bg2"/>
                </a:solidFill>
                <a:cs typeface="Arial" panose="020B0604020202020204" pitchFamily="34" charset="0"/>
              </a:rPr>
              <a:t> </a:t>
            </a:r>
            <a:r>
              <a:rPr lang="en-US" altLang="ru-RU" sz="2000">
                <a:solidFill>
                  <a:schemeClr val="bg2"/>
                </a:solidFill>
                <a:cs typeface="Arial" panose="020B0604020202020204" pitchFamily="34" charset="0"/>
              </a:rPr>
              <a:t>the gamma radiation emitted during the decay of these radioactive nuclei. Activation by neutrons may result in radionuclides from all elements (that have radioactive daughter</a:t>
            </a:r>
            <a:r>
              <a:rPr lang="ru-RU" altLang="ru-RU" sz="2000">
                <a:solidFill>
                  <a:schemeClr val="bg2"/>
                </a:solidFill>
                <a:cs typeface="Arial" panose="020B0604020202020204" pitchFamily="34" charset="0"/>
              </a:rPr>
              <a:t> </a:t>
            </a:r>
            <a:r>
              <a:rPr lang="en-US" altLang="ru-RU" sz="2000">
                <a:solidFill>
                  <a:schemeClr val="bg2"/>
                </a:solidFill>
                <a:cs typeface="Arial" panose="020B0604020202020204" pitchFamily="34" charset="0"/>
              </a:rPr>
              <a:t>products) present in the sample, with sometimes</a:t>
            </a:r>
            <a:r>
              <a:rPr lang="ru-RU" altLang="ru-RU" sz="2000">
                <a:solidFill>
                  <a:schemeClr val="bg2"/>
                </a:solidFill>
                <a:cs typeface="Arial" panose="020B0604020202020204" pitchFamily="34" charset="0"/>
              </a:rPr>
              <a:t> </a:t>
            </a:r>
            <a:r>
              <a:rPr lang="en-US" altLang="ru-RU" sz="2000">
                <a:solidFill>
                  <a:schemeClr val="bg2"/>
                </a:solidFill>
                <a:cs typeface="Arial" panose="020B0604020202020204" pitchFamily="34" charset="0"/>
              </a:rPr>
              <a:t>strongly different production rates</a:t>
            </a:r>
          </a:p>
          <a:p>
            <a:pPr algn="just" eaLnBrk="1" hangingPunct="1">
              <a:spcBef>
                <a:spcPct val="50000"/>
              </a:spcBef>
              <a:buClrTx/>
              <a:buSzTx/>
              <a:buFontTx/>
              <a:buNone/>
            </a:pPr>
            <a:endParaRPr lang="en-US" altLang="ru-RU" sz="2000">
              <a:solidFill>
                <a:schemeClr val="bg2"/>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4"/>
          <p:cNvSpPr txBox="1">
            <a:spLocks noChangeArrowheads="1"/>
          </p:cNvSpPr>
          <p:nvPr/>
        </p:nvSpPr>
        <p:spPr bwMode="auto">
          <a:xfrm>
            <a:off x="935038" y="3357563"/>
            <a:ext cx="8208962"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90000"/>
              </a:lnSpc>
              <a:buClr>
                <a:srgbClr val="00007D"/>
              </a:buClr>
              <a:buFont typeface="Wingdings" panose="05000000000000000000" pitchFamily="2" charset="2"/>
              <a:buNone/>
            </a:pPr>
            <a:endParaRPr lang="ru-RU" altLang="ru-RU" sz="1800" i="1">
              <a:solidFill>
                <a:srgbClr val="000000"/>
              </a:solidFill>
              <a:cs typeface="Arial" panose="020B0604020202020204" pitchFamily="34" charset="0"/>
            </a:endParaRPr>
          </a:p>
          <a:p>
            <a:pPr algn="ctr" eaLnBrk="1" hangingPunct="1">
              <a:lnSpc>
                <a:spcPct val="90000"/>
              </a:lnSpc>
              <a:buClr>
                <a:srgbClr val="00007D"/>
              </a:buClr>
              <a:buFont typeface="Wingdings" panose="05000000000000000000" pitchFamily="2" charset="2"/>
              <a:buNone/>
            </a:pPr>
            <a:endParaRPr lang="ru-RU" altLang="ru-RU" sz="1800" i="1">
              <a:solidFill>
                <a:srgbClr val="000000"/>
              </a:solidFill>
              <a:cs typeface="Arial" panose="020B0604020202020204" pitchFamily="34" charset="0"/>
            </a:endParaRPr>
          </a:p>
          <a:p>
            <a:pPr algn="ctr" eaLnBrk="1" hangingPunct="1">
              <a:lnSpc>
                <a:spcPct val="90000"/>
              </a:lnSpc>
              <a:buClr>
                <a:srgbClr val="00007D"/>
              </a:buClr>
              <a:buFont typeface="Wingdings" panose="05000000000000000000" pitchFamily="2" charset="2"/>
              <a:buNone/>
            </a:pPr>
            <a:endParaRPr lang="ru-RU" altLang="ru-RU" sz="1800" i="1">
              <a:solidFill>
                <a:srgbClr val="000000"/>
              </a:solidFill>
              <a:cs typeface="Arial" panose="020B0604020202020204" pitchFamily="34" charset="0"/>
            </a:endParaRPr>
          </a:p>
          <a:p>
            <a:pPr eaLnBrk="1" hangingPunct="1">
              <a:lnSpc>
                <a:spcPct val="90000"/>
              </a:lnSpc>
              <a:buClr>
                <a:srgbClr val="00007D"/>
              </a:buClr>
              <a:buFont typeface="Wingdings" panose="05000000000000000000" pitchFamily="2" charset="2"/>
              <a:buNone/>
            </a:pPr>
            <a:endParaRPr lang="ru-RU" altLang="ru-RU" sz="1800" i="1">
              <a:solidFill>
                <a:srgbClr val="000000"/>
              </a:solidFill>
              <a:cs typeface="Arial" panose="020B0604020202020204" pitchFamily="34" charset="0"/>
            </a:endParaRPr>
          </a:p>
          <a:p>
            <a:pPr eaLnBrk="1" hangingPunct="1">
              <a:spcBef>
                <a:spcPct val="50000"/>
              </a:spcBef>
              <a:buClrTx/>
              <a:buSzTx/>
              <a:buFontTx/>
              <a:buNone/>
            </a:pPr>
            <a:endParaRPr lang="ru-RU" altLang="ru-RU" sz="1800">
              <a:solidFill>
                <a:srgbClr val="000000"/>
              </a:solidFill>
              <a:cs typeface="Arial" panose="020B0604020202020204" pitchFamily="34" charset="0"/>
            </a:endParaRPr>
          </a:p>
        </p:txBody>
      </p:sp>
      <p:pic>
        <p:nvPicPr>
          <p:cNvPr id="206851" name="Picture 8"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266950"/>
            <a:ext cx="165735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Rectangle 10"/>
          <p:cNvSpPr>
            <a:spLocks noChangeArrowheads="1"/>
          </p:cNvSpPr>
          <p:nvPr/>
        </p:nvSpPr>
        <p:spPr bwMode="auto">
          <a:xfrm>
            <a:off x="1116013" y="1247775"/>
            <a:ext cx="7993062"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ru-RU" sz="2000" b="1">
                <a:solidFill>
                  <a:srgbClr val="002060"/>
                </a:solidFill>
                <a:cs typeface="Arial" panose="020B0604020202020204" pitchFamily="34" charset="0"/>
              </a:rPr>
              <a:t>M.V. Frontasyeva, S.S. Pavlov </a:t>
            </a:r>
            <a:endParaRPr lang="en-US" altLang="ru-RU" sz="2000" b="1" baseline="30000">
              <a:solidFill>
                <a:srgbClr val="002060"/>
              </a:solidFill>
              <a:cs typeface="Arial" panose="020B0604020202020204" pitchFamily="34" charset="0"/>
            </a:endParaRPr>
          </a:p>
          <a:p>
            <a:pPr algn="ctr" eaLnBrk="1" hangingPunct="1">
              <a:spcBef>
                <a:spcPct val="0"/>
              </a:spcBef>
              <a:buClrTx/>
              <a:buSzTx/>
              <a:buFontTx/>
              <a:buNone/>
            </a:pPr>
            <a:r>
              <a:rPr lang="en-US" altLang="ru-RU" sz="2000" i="1">
                <a:solidFill>
                  <a:srgbClr val="002060"/>
                </a:solidFill>
                <a:cs typeface="Arial" panose="020B0604020202020204" pitchFamily="34" charset="0"/>
              </a:rPr>
              <a:t>Frank  Laboratory of Neutron Physics , </a:t>
            </a:r>
          </a:p>
          <a:p>
            <a:pPr algn="ctr" eaLnBrk="1" hangingPunct="1">
              <a:spcBef>
                <a:spcPct val="0"/>
              </a:spcBef>
              <a:buClrTx/>
              <a:buSzTx/>
              <a:buFontTx/>
              <a:buNone/>
            </a:pPr>
            <a:r>
              <a:rPr lang="en-US" altLang="ru-RU" sz="2000" i="1">
                <a:solidFill>
                  <a:srgbClr val="002060"/>
                </a:solidFill>
                <a:cs typeface="Arial" panose="020B0604020202020204" pitchFamily="34" charset="0"/>
              </a:rPr>
              <a:t>JINR,  Russian Federation</a:t>
            </a:r>
          </a:p>
          <a:p>
            <a:pPr algn="ctr" eaLnBrk="1" hangingPunct="1">
              <a:spcBef>
                <a:spcPct val="0"/>
              </a:spcBef>
              <a:buClrTx/>
              <a:buSzTx/>
              <a:buFontTx/>
              <a:buNone/>
            </a:pPr>
            <a:endParaRPr lang="en-US" altLang="ru-RU" sz="2400" b="1">
              <a:solidFill>
                <a:srgbClr val="002060"/>
              </a:solidFill>
              <a:cs typeface="Arial" panose="020B0604020202020204" pitchFamily="34" charset="0"/>
            </a:endParaRPr>
          </a:p>
          <a:p>
            <a:pPr algn="ctr" eaLnBrk="1" hangingPunct="1">
              <a:spcBef>
                <a:spcPct val="0"/>
              </a:spcBef>
              <a:buClrTx/>
              <a:buSzTx/>
              <a:buFontTx/>
              <a:buNone/>
            </a:pPr>
            <a:endParaRPr lang="en-US" altLang="ru-RU" sz="2000" b="1">
              <a:solidFill>
                <a:srgbClr val="002060"/>
              </a:solidFill>
              <a:cs typeface="Arial" panose="020B0604020202020204" pitchFamily="34" charset="0"/>
            </a:endParaRPr>
          </a:p>
          <a:p>
            <a:pPr algn="ctr" eaLnBrk="1" hangingPunct="1">
              <a:spcBef>
                <a:spcPct val="0"/>
              </a:spcBef>
              <a:buClrTx/>
              <a:buSzTx/>
              <a:buFontTx/>
              <a:buNone/>
            </a:pPr>
            <a:r>
              <a:rPr lang="en-US" altLang="ru-RU" sz="2000" b="1">
                <a:solidFill>
                  <a:srgbClr val="002060"/>
                </a:solidFill>
                <a:cs typeface="Arial" panose="020B0604020202020204" pitchFamily="34" charset="0"/>
              </a:rPr>
              <a:t>I. Murusidze, D. Pataraya, E.N. Ginturi</a:t>
            </a:r>
          </a:p>
          <a:p>
            <a:pPr algn="ctr" eaLnBrk="1" hangingPunct="1">
              <a:spcBef>
                <a:spcPct val="0"/>
              </a:spcBef>
              <a:buClrTx/>
              <a:buSzTx/>
              <a:buFontTx/>
              <a:buNone/>
            </a:pPr>
            <a:r>
              <a:rPr lang="en-US" altLang="ru-RU" sz="2000" i="1">
                <a:solidFill>
                  <a:srgbClr val="002060"/>
                </a:solidFill>
                <a:cs typeface="Arial" panose="020B0604020202020204" pitchFamily="34" charset="0"/>
              </a:rPr>
              <a:t>Andronikashvili Institute of Physics, Tbilisi , Georgia</a:t>
            </a:r>
            <a:endParaRPr lang="ru-RU" altLang="ru-RU" sz="2000" i="1">
              <a:solidFill>
                <a:srgbClr val="002060"/>
              </a:solidFill>
              <a:cs typeface="Arial" panose="020B0604020202020204" pitchFamily="34" charset="0"/>
            </a:endParaRPr>
          </a:p>
          <a:p>
            <a:pPr algn="ctr" eaLnBrk="1" hangingPunct="1">
              <a:spcBef>
                <a:spcPct val="0"/>
              </a:spcBef>
              <a:buClrTx/>
              <a:buSzTx/>
              <a:buFontTx/>
              <a:buNone/>
            </a:pPr>
            <a:endParaRPr lang="en-US" altLang="ru-RU" sz="2400" i="1">
              <a:solidFill>
                <a:srgbClr val="002060"/>
              </a:solidFill>
              <a:cs typeface="Arial" panose="020B0604020202020204" pitchFamily="34" charset="0"/>
            </a:endParaRPr>
          </a:p>
          <a:p>
            <a:pPr algn="ctr" eaLnBrk="1" hangingPunct="1">
              <a:spcBef>
                <a:spcPct val="0"/>
              </a:spcBef>
              <a:buClrTx/>
              <a:buSzTx/>
              <a:buFontTx/>
              <a:buNone/>
            </a:pPr>
            <a:r>
              <a:rPr lang="en-US" altLang="ru-RU" sz="2000" b="1">
                <a:solidFill>
                  <a:srgbClr val="002060"/>
                </a:solidFill>
                <a:cs typeface="Arial" panose="020B0604020202020204" pitchFamily="34" charset="0"/>
              </a:rPr>
              <a:t> I. Zinicovscaia, L. Cepoi, </a:t>
            </a:r>
            <a:endParaRPr lang="en-US" altLang="ru-RU" sz="2000" i="1">
              <a:solidFill>
                <a:srgbClr val="002060"/>
              </a:solidFill>
              <a:cs typeface="Arial" panose="020B0604020202020204" pitchFamily="34" charset="0"/>
            </a:endParaRPr>
          </a:p>
          <a:p>
            <a:pPr algn="ctr">
              <a:spcBef>
                <a:spcPct val="0"/>
              </a:spcBef>
              <a:buClrTx/>
              <a:buSzTx/>
              <a:buFont typeface="Wingdings 2" panose="05020102010507070707" pitchFamily="18" charset="2"/>
              <a:buNone/>
            </a:pPr>
            <a:r>
              <a:rPr lang="en-US" altLang="ru-RU" sz="2000" i="1">
                <a:solidFill>
                  <a:srgbClr val="002060"/>
                </a:solidFill>
                <a:cs typeface="Arial" panose="020B0604020202020204" pitchFamily="34" charset="0"/>
              </a:rPr>
              <a:t>Institute of Chemistry of the Academy of Science of Moldova,</a:t>
            </a:r>
            <a:r>
              <a:rPr lang="ru-RU" altLang="ru-RU" sz="2000" i="1">
                <a:solidFill>
                  <a:srgbClr val="002060"/>
                </a:solidFill>
                <a:cs typeface="Arial" panose="020B0604020202020204" pitchFamily="34" charset="0"/>
              </a:rPr>
              <a:t> </a:t>
            </a:r>
          </a:p>
          <a:p>
            <a:pPr algn="ctr">
              <a:spcBef>
                <a:spcPct val="0"/>
              </a:spcBef>
              <a:buClrTx/>
              <a:buSzTx/>
              <a:buFont typeface="Wingdings 2" panose="05020102010507070707" pitchFamily="18" charset="2"/>
              <a:buNone/>
            </a:pPr>
            <a:r>
              <a:rPr lang="en-US" altLang="ru-RU" sz="2000" i="1">
                <a:solidFill>
                  <a:srgbClr val="002060"/>
                </a:solidFill>
                <a:cs typeface="Arial" panose="020B0604020202020204" pitchFamily="34" charset="0"/>
              </a:rPr>
              <a:t>Chisinau, Moldova</a:t>
            </a:r>
          </a:p>
          <a:p>
            <a:pPr algn="ctr">
              <a:spcBef>
                <a:spcPct val="0"/>
              </a:spcBef>
              <a:buClrTx/>
              <a:buSzTx/>
              <a:buFont typeface="Wingdings 2" panose="05020102010507070707" pitchFamily="18" charset="2"/>
              <a:buNone/>
            </a:pPr>
            <a:endParaRPr lang="en-US" altLang="ru-RU" sz="2400" i="1">
              <a:solidFill>
                <a:srgbClr val="000000"/>
              </a:solidFill>
              <a:cs typeface="Arial" panose="020B0604020202020204" pitchFamily="34" charset="0"/>
            </a:endParaRPr>
          </a:p>
        </p:txBody>
      </p:sp>
      <p:pic>
        <p:nvPicPr>
          <p:cNvPr id="20685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08050"/>
            <a:ext cx="1365250" cy="9048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6854" name="Picture 2" descr="C:\Documents and Settings\Администратор\Рабочий стол\logo_a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3" y="3429000"/>
            <a:ext cx="1027112"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Rectangle 1"/>
          <p:cNvSpPr>
            <a:spLocks noChangeArrowheads="1"/>
          </p:cNvSpPr>
          <p:nvPr/>
        </p:nvSpPr>
        <p:spPr bwMode="auto">
          <a:xfrm>
            <a:off x="4572000" y="2525713"/>
            <a:ext cx="1584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000">
              <a:solidFill>
                <a:schemeClr val="bg1"/>
              </a:solidFill>
            </a:endParaRPr>
          </a:p>
        </p:txBody>
      </p:sp>
      <p:sp>
        <p:nvSpPr>
          <p:cNvPr id="206856" name="TextBox 10"/>
          <p:cNvSpPr txBox="1">
            <a:spLocks noChangeArrowheads="1"/>
          </p:cNvSpPr>
          <p:nvPr/>
        </p:nvSpPr>
        <p:spPr bwMode="auto">
          <a:xfrm>
            <a:off x="2916238" y="2500313"/>
            <a:ext cx="3851275" cy="400050"/>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it-IT" altLang="ru-RU" sz="2000" b="1">
                <a:solidFill>
                  <a:srgbClr val="002060"/>
                </a:solidFill>
                <a:cs typeface="Arial" panose="020B0604020202020204" pitchFamily="34" charset="0"/>
              </a:rPr>
              <a:t>T.</a:t>
            </a:r>
            <a:r>
              <a:rPr lang="it-IT" altLang="ru-RU" sz="2000">
                <a:solidFill>
                  <a:srgbClr val="002060"/>
                </a:solidFill>
                <a:cs typeface="Arial" panose="020B0604020202020204" pitchFamily="34" charset="0"/>
              </a:rPr>
              <a:t> </a:t>
            </a:r>
            <a:r>
              <a:rPr lang="it-IT" altLang="ru-RU" sz="2000" b="1">
                <a:solidFill>
                  <a:srgbClr val="002060"/>
                </a:solidFill>
                <a:cs typeface="Arial" panose="020B0604020202020204" pitchFamily="34" charset="0"/>
              </a:rPr>
              <a:t>Kalabegishvili,  </a:t>
            </a:r>
            <a:r>
              <a:rPr lang="en-US" altLang="ru-RU" sz="2000" b="1">
                <a:solidFill>
                  <a:srgbClr val="002060"/>
                </a:solidFill>
                <a:cs typeface="Arial" panose="020B0604020202020204" pitchFamily="34" charset="0"/>
              </a:rPr>
              <a:t>E. Kirkesali</a:t>
            </a:r>
            <a:endParaRPr lang="en-US" altLang="en-US" sz="2000">
              <a:solidFill>
                <a:schemeClr val="bg1"/>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Box 1"/>
          <p:cNvSpPr txBox="1">
            <a:spLocks noChangeArrowheads="1"/>
          </p:cNvSpPr>
          <p:nvPr/>
        </p:nvSpPr>
        <p:spPr bwMode="auto">
          <a:xfrm>
            <a:off x="1835150" y="2060575"/>
            <a:ext cx="6049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3600">
                <a:solidFill>
                  <a:srgbClr val="002060"/>
                </a:solidFill>
              </a:rPr>
              <a:t>Upgrade of installation </a:t>
            </a:r>
            <a:r>
              <a:rPr lang="en-US" altLang="en-US" sz="3600" b="1">
                <a:solidFill>
                  <a:srgbClr val="002060"/>
                </a:solidFill>
              </a:rPr>
              <a:t>REGATA</a:t>
            </a:r>
            <a:r>
              <a:rPr lang="en-US" altLang="en-US" sz="3600">
                <a:solidFill>
                  <a:srgbClr val="002060"/>
                </a:solidFill>
              </a:rPr>
              <a:t> at IBR-2 reactor</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br2-anim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2775" y="620713"/>
            <a:ext cx="80772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9" name="Picture 3" descr="hall-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0"/>
            <a:ext cx="16002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4" descr="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3357563"/>
            <a:ext cx="160020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Text Box 5"/>
          <p:cNvSpPr txBox="1">
            <a:spLocks noChangeArrowheads="1"/>
          </p:cNvSpPr>
          <p:nvPr/>
        </p:nvSpPr>
        <p:spPr bwMode="auto">
          <a:xfrm>
            <a:off x="457200" y="76200"/>
            <a:ext cx="92964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700" b="1">
                <a:solidFill>
                  <a:schemeClr val="bg1"/>
                </a:solidFill>
              </a:rPr>
              <a:t>  </a:t>
            </a:r>
            <a:r>
              <a:rPr lang="en-US" altLang="ru-RU" sz="1800" b="1">
                <a:solidFill>
                  <a:schemeClr val="bg1"/>
                </a:solidFill>
              </a:rPr>
              <a:t>IBR-2 Pulst Fast Reactor and</a:t>
            </a:r>
            <a:r>
              <a:rPr lang="ru-RU" altLang="ru-RU" sz="1800" b="1">
                <a:solidFill>
                  <a:schemeClr val="bg2"/>
                </a:solidFill>
              </a:rPr>
              <a:t> </a:t>
            </a:r>
            <a:r>
              <a:rPr lang="en-US" altLang="ru-RU" sz="1800" b="1">
                <a:solidFill>
                  <a:schemeClr val="bg2"/>
                </a:solidFill>
              </a:rPr>
              <a:t>Radioanalytical complex REGATA</a:t>
            </a:r>
            <a:endParaRPr lang="ru-RU" altLang="ru-RU" sz="1800" b="1">
              <a:solidFill>
                <a:schemeClr val="bg2"/>
              </a:solidFill>
            </a:endParaRPr>
          </a:p>
          <a:p>
            <a:pPr eaLnBrk="1" hangingPunct="1">
              <a:spcBef>
                <a:spcPct val="50000"/>
              </a:spcBef>
              <a:buClrTx/>
              <a:buSzTx/>
              <a:buFontTx/>
              <a:buNone/>
            </a:pPr>
            <a:endParaRPr lang="en-US" altLang="ru-RU" sz="1800">
              <a:solidFill>
                <a:schemeClr val="bg1"/>
              </a:solidFill>
            </a:endParaRPr>
          </a:p>
        </p:txBody>
      </p:sp>
      <p:sp>
        <p:nvSpPr>
          <p:cNvPr id="385030" name="Rectangle 6"/>
          <p:cNvSpPr>
            <a:spLocks noChangeArrowheads="1"/>
          </p:cNvSpPr>
          <p:nvPr/>
        </p:nvSpPr>
        <p:spPr bwMode="auto">
          <a:xfrm>
            <a:off x="2555875" y="3933825"/>
            <a:ext cx="1447800" cy="1066800"/>
          </a:xfrm>
          <a:prstGeom prst="rect">
            <a:avLst/>
          </a:prstGeom>
          <a:noFill/>
          <a:ln w="44450">
            <a:solidFill>
              <a:schemeClr val="bg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ru-RU" altLang="ru-RU" sz="2000">
              <a:solidFill>
                <a:schemeClr val="bg1"/>
              </a:solidFill>
            </a:endParaRPr>
          </a:p>
        </p:txBody>
      </p:sp>
      <p:sp>
        <p:nvSpPr>
          <p:cNvPr id="385031" name="Rectangle 7"/>
          <p:cNvSpPr>
            <a:spLocks noChangeArrowheads="1"/>
          </p:cNvSpPr>
          <p:nvPr/>
        </p:nvSpPr>
        <p:spPr bwMode="auto">
          <a:xfrm>
            <a:off x="2590800" y="4191000"/>
            <a:ext cx="147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400" b="1" i="1">
                <a:solidFill>
                  <a:schemeClr val="bg2"/>
                </a:solidFill>
                <a:effectLst>
                  <a:outerShdw blurRad="38100" dist="38100" dir="2700000" algn="tl">
                    <a:srgbClr val="C0C0C0"/>
                  </a:outerShdw>
                </a:effectLst>
                <a:latin typeface="Arial" charset="0"/>
              </a:rPr>
              <a:t>REGATA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5030"/>
                                        </p:tgtEl>
                                        <p:attrNameLst>
                                          <p:attrName>style.visibility</p:attrName>
                                        </p:attrNameLst>
                                      </p:cBhvr>
                                      <p:to>
                                        <p:strVal val="visible"/>
                                      </p:to>
                                    </p:set>
                                    <p:anim calcmode="lin" valueType="num">
                                      <p:cBhvr>
                                        <p:cTn id="7" dur="1000" fill="hold"/>
                                        <p:tgtEl>
                                          <p:spTgt spid="385030"/>
                                        </p:tgtEl>
                                        <p:attrNameLst>
                                          <p:attrName>ppt_w</p:attrName>
                                        </p:attrNameLst>
                                      </p:cBhvr>
                                      <p:tavLst>
                                        <p:tav tm="0">
                                          <p:val>
                                            <p:fltVal val="0"/>
                                          </p:val>
                                        </p:tav>
                                        <p:tav tm="100000">
                                          <p:val>
                                            <p:strVal val="#ppt_w"/>
                                          </p:val>
                                        </p:tav>
                                      </p:tavLst>
                                    </p:anim>
                                    <p:anim calcmode="lin" valueType="num">
                                      <p:cBhvr>
                                        <p:cTn id="8" dur="1000" fill="hold"/>
                                        <p:tgtEl>
                                          <p:spTgt spid="385030"/>
                                        </p:tgtEl>
                                        <p:attrNameLst>
                                          <p:attrName>ppt_h</p:attrName>
                                        </p:attrNameLst>
                                      </p:cBhvr>
                                      <p:tavLst>
                                        <p:tav tm="0">
                                          <p:val>
                                            <p:fltVal val="0"/>
                                          </p:val>
                                        </p:tav>
                                        <p:tav tm="100000">
                                          <p:val>
                                            <p:strVal val="#ppt_h"/>
                                          </p:val>
                                        </p:tav>
                                      </p:tavLst>
                                    </p:anim>
                                    <p:anim calcmode="lin" valueType="num">
                                      <p:cBhvr>
                                        <p:cTn id="9" dur="1000" fill="hold"/>
                                        <p:tgtEl>
                                          <p:spTgt spid="3850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503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9" presetClass="entr" presetSubtype="10" fill="hold" grpId="0" nodeType="afterEffect">
                                  <p:stCondLst>
                                    <p:cond delay="0"/>
                                  </p:stCondLst>
                                  <p:childTnLst>
                                    <p:set>
                                      <p:cBhvr>
                                        <p:cTn id="13" dur="1" fill="hold">
                                          <p:stCondLst>
                                            <p:cond delay="0"/>
                                          </p:stCondLst>
                                        </p:cTn>
                                        <p:tgtEl>
                                          <p:spTgt spid="385031"/>
                                        </p:tgtEl>
                                        <p:attrNameLst>
                                          <p:attrName>style.visibility</p:attrName>
                                        </p:attrNameLst>
                                      </p:cBhvr>
                                      <p:to>
                                        <p:strVal val="visible"/>
                                      </p:to>
                                    </p:set>
                                    <p:anim calcmode="lin" valueType="num">
                                      <p:cBhvr>
                                        <p:cTn id="14" dur="5000" fill="hold"/>
                                        <p:tgtEl>
                                          <p:spTgt spid="385031"/>
                                        </p:tgtEl>
                                        <p:attrNameLst>
                                          <p:attrName>ppt_w</p:attrName>
                                        </p:attrNameLst>
                                      </p:cBhvr>
                                      <p:tavLst>
                                        <p:tav tm="0" fmla="#ppt_w*sin(2.5*pi*$)">
                                          <p:val>
                                            <p:fltVal val="0"/>
                                          </p:val>
                                        </p:tav>
                                        <p:tav tm="100000">
                                          <p:val>
                                            <p:fltVal val="1"/>
                                          </p:val>
                                        </p:tav>
                                      </p:tavLst>
                                    </p:anim>
                                    <p:anim calcmode="lin" valueType="num">
                                      <p:cBhvr>
                                        <p:cTn id="15" dur="5000" fill="hold"/>
                                        <p:tgtEl>
                                          <p:spTgt spid="3850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30" grpId="0" animBg="1"/>
      <p:bldP spid="38503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5176838" y="1219200"/>
            <a:ext cx="3581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bg2"/>
              </a:buClr>
              <a:buSzPct val="75000"/>
              <a:buFont typeface="Wingdings" panose="05000000000000000000" pitchFamily="2" charset="2"/>
              <a:buChar char="n"/>
              <a:tabLst>
                <a:tab pos="101600" algn="l"/>
              </a:tabLst>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tabLst>
                <a:tab pos="101600" algn="l"/>
              </a:tabLst>
              <a:defRPr sz="2800">
                <a:solidFill>
                  <a:schemeClr val="tx1"/>
                </a:solidFill>
                <a:latin typeface="Arial" panose="020B0604020202020204" pitchFamily="34" charset="0"/>
              </a:defRPr>
            </a:lvl2pPr>
            <a:lvl3pPr marL="381000">
              <a:spcBef>
                <a:spcPct val="20000"/>
              </a:spcBef>
              <a:buClr>
                <a:schemeClr val="bg2"/>
              </a:buClr>
              <a:buSzPct val="65000"/>
              <a:buFont typeface="Wingdings" panose="05000000000000000000" pitchFamily="2" charset="2"/>
              <a:buChar char="n"/>
              <a:tabLst>
                <a:tab pos="101600" algn="l"/>
              </a:tabLst>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tabLst>
                <a:tab pos="101600" algn="l"/>
              </a:tabLst>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tabLst>
                <a:tab pos="101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tabLst>
                <a:tab pos="101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tabLst>
                <a:tab pos="101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tabLst>
                <a:tab pos="101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tabLst>
                <a:tab pos="101600" algn="l"/>
              </a:tabLst>
              <a:defRPr sz="2000">
                <a:solidFill>
                  <a:schemeClr val="tx1"/>
                </a:solidFill>
                <a:latin typeface="Arial" panose="020B0604020202020204" pitchFamily="34" charset="0"/>
              </a:defRPr>
            </a:lvl9pPr>
          </a:lstStyle>
          <a:p>
            <a:pPr lvl="2">
              <a:spcBef>
                <a:spcPct val="0"/>
              </a:spcBef>
              <a:buClrTx/>
              <a:buSzTx/>
              <a:buFontTx/>
              <a:buNone/>
            </a:pPr>
            <a:r>
              <a:rPr lang="en-US" altLang="ru-RU" sz="2000">
                <a:solidFill>
                  <a:srgbClr val="00007D"/>
                </a:solidFill>
              </a:rPr>
              <a:t>Neutron e</a:t>
            </a:r>
            <a:r>
              <a:rPr lang="ru-RU" altLang="ru-RU" sz="2000">
                <a:solidFill>
                  <a:srgbClr val="00007D"/>
                </a:solidFill>
              </a:rPr>
              <a:t>nergy spectra</a:t>
            </a:r>
          </a:p>
          <a:p>
            <a:pPr lvl="2">
              <a:spcBef>
                <a:spcPct val="0"/>
              </a:spcBef>
              <a:buClrTx/>
              <a:buSzTx/>
              <a:buFontTx/>
              <a:buNone/>
            </a:pPr>
            <a:r>
              <a:rPr lang="ru-RU" altLang="ru-RU" sz="2000">
                <a:solidFill>
                  <a:srgbClr val="00007D"/>
                </a:solidFill>
              </a:rPr>
              <a:t> in irradiation channels CH1(</a:t>
            </a:r>
            <a:r>
              <a:rPr lang="ru-RU" altLang="ru-RU" sz="1200">
                <a:solidFill>
                  <a:srgbClr val="FF0000"/>
                </a:solidFill>
                <a:sym typeface="Marlett" pitchFamily="2" charset="2"/>
              </a:rPr>
              <a:t></a:t>
            </a:r>
            <a:r>
              <a:rPr lang="ru-RU" altLang="ru-RU" sz="2000">
                <a:solidFill>
                  <a:srgbClr val="00007D"/>
                </a:solidFill>
              </a:rPr>
              <a:t>)</a:t>
            </a:r>
            <a:r>
              <a:rPr lang="en-US" altLang="ru-RU" sz="2000">
                <a:solidFill>
                  <a:srgbClr val="00007D"/>
                </a:solidFill>
              </a:rPr>
              <a:t> </a:t>
            </a:r>
            <a:r>
              <a:rPr lang="ru-RU" altLang="ru-RU" sz="2000">
                <a:solidFill>
                  <a:srgbClr val="00007D"/>
                </a:solidFill>
              </a:rPr>
              <a:t>and CH</a:t>
            </a:r>
            <a:r>
              <a:rPr lang="en-US" altLang="ru-RU" sz="2000">
                <a:solidFill>
                  <a:srgbClr val="00007D"/>
                </a:solidFill>
              </a:rPr>
              <a:t>2</a:t>
            </a:r>
            <a:r>
              <a:rPr lang="ru-RU" altLang="ru-RU" sz="2000">
                <a:solidFill>
                  <a:srgbClr val="00007D"/>
                </a:solidFill>
              </a:rPr>
              <a:t> (curve)</a:t>
            </a:r>
            <a:endParaRPr lang="en-US" altLang="ru-RU">
              <a:solidFill>
                <a:srgbClr val="00007D"/>
              </a:solidFill>
            </a:endParaRPr>
          </a:p>
        </p:txBody>
      </p:sp>
      <p:sp>
        <p:nvSpPr>
          <p:cNvPr id="210947" name="Text Box 3"/>
          <p:cNvSpPr txBox="1">
            <a:spLocks noChangeArrowheads="1"/>
          </p:cNvSpPr>
          <p:nvPr/>
        </p:nvSpPr>
        <p:spPr bwMode="auto">
          <a:xfrm>
            <a:off x="1066800" y="3733800"/>
            <a:ext cx="724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ru-RU" sz="2000">
                <a:solidFill>
                  <a:srgbClr val="00007D"/>
                </a:solidFill>
              </a:rPr>
              <a:t>The main characteristics of the irradiation channels</a:t>
            </a:r>
            <a:r>
              <a:rPr lang="en-US" altLang="ru-RU" sz="2400">
                <a:solidFill>
                  <a:srgbClr val="00007D"/>
                </a:solidFill>
                <a:latin typeface="Comic Sans MS" panose="030F0702030302020204" pitchFamily="66" charset="0"/>
              </a:rPr>
              <a:t> </a:t>
            </a:r>
            <a:r>
              <a:rPr lang="en-US" altLang="ru-RU" sz="2000">
                <a:solidFill>
                  <a:srgbClr val="00007D"/>
                </a:solidFill>
              </a:rPr>
              <a:t>at 1.5 MW</a:t>
            </a:r>
            <a:r>
              <a:rPr lang="en-US" altLang="ru-RU" sz="2400">
                <a:solidFill>
                  <a:srgbClr val="00007D"/>
                </a:solidFill>
                <a:latin typeface="Comic Sans MS" panose="030F0702030302020204" pitchFamily="66" charset="0"/>
              </a:rPr>
              <a:t> </a:t>
            </a:r>
          </a:p>
        </p:txBody>
      </p:sp>
      <p:pic>
        <p:nvPicPr>
          <p:cNvPr id="21094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267200"/>
            <a:ext cx="685800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838" y="0"/>
            <a:ext cx="54102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950" name="Text Box 6"/>
          <p:cNvSpPr txBox="1">
            <a:spLocks noChangeArrowheads="1"/>
          </p:cNvSpPr>
          <p:nvPr/>
        </p:nvSpPr>
        <p:spPr bwMode="auto">
          <a:xfrm>
            <a:off x="838200" y="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ru-RU" sz="2400" b="1">
                <a:solidFill>
                  <a:srgbClr val="FFFFFF"/>
                </a:solidFill>
              </a:rPr>
              <a:t>Neutron  energy spectra and   </a:t>
            </a:r>
            <a:r>
              <a:rPr lang="en-US" altLang="ru-RU" sz="2400" b="1">
                <a:solidFill>
                  <a:srgbClr val="00007D"/>
                </a:solidFill>
              </a:rPr>
              <a:t>irradiation channels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8496300" cy="40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5" name="Text Box 3"/>
          <p:cNvSpPr txBox="1">
            <a:spLocks noChangeArrowheads="1"/>
          </p:cNvSpPr>
          <p:nvPr/>
        </p:nvSpPr>
        <p:spPr bwMode="auto">
          <a:xfrm>
            <a:off x="1676400" y="609600"/>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endParaRPr lang="en-US" altLang="ru-RU" sz="2400">
              <a:solidFill>
                <a:schemeClr val="accent2"/>
              </a:solidFill>
              <a:latin typeface="Comic Sans MS" panose="030F0702030302020204" pitchFamily="66" charset="0"/>
            </a:endParaRPr>
          </a:p>
        </p:txBody>
      </p:sp>
      <p:sp>
        <p:nvSpPr>
          <p:cNvPr id="212996" name="Text Box 4"/>
          <p:cNvSpPr txBox="1">
            <a:spLocks noChangeArrowheads="1"/>
          </p:cNvSpPr>
          <p:nvPr/>
        </p:nvSpPr>
        <p:spPr bwMode="auto">
          <a:xfrm>
            <a:off x="2514600" y="533400"/>
            <a:ext cx="419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ru-RU" sz="3600" b="1">
                <a:solidFill>
                  <a:schemeClr val="bg2"/>
                </a:solidFill>
              </a:rPr>
              <a:t>NAA + AAS</a:t>
            </a:r>
            <a:endParaRPr lang="en-US" altLang="ru-RU" sz="2400">
              <a:solidFill>
                <a:schemeClr val="bg2"/>
              </a:solidFill>
            </a:endParaRPr>
          </a:p>
        </p:txBody>
      </p:sp>
      <p:sp>
        <p:nvSpPr>
          <p:cNvPr id="212997" name="Text Box 10"/>
          <p:cNvSpPr txBox="1">
            <a:spLocks noChangeArrowheads="1"/>
          </p:cNvSpPr>
          <p:nvPr/>
        </p:nvSpPr>
        <p:spPr bwMode="auto">
          <a:xfrm>
            <a:off x="1476375" y="5805488"/>
            <a:ext cx="31670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ru-RU" sz="2800">
                <a:solidFill>
                  <a:schemeClr val="bg1"/>
                </a:solidFill>
              </a:rPr>
              <a:t>~ 55 elements</a:t>
            </a:r>
            <a:endParaRPr lang="ru-RU" altLang="ru-RU" sz="2800">
              <a:solidFill>
                <a:schemeClr val="bg1"/>
              </a:solidFill>
            </a:endParaRPr>
          </a:p>
        </p:txBody>
      </p:sp>
      <p:sp>
        <p:nvSpPr>
          <p:cNvPr id="212998" name="Text Box 11"/>
          <p:cNvSpPr txBox="1">
            <a:spLocks noChangeArrowheads="1"/>
          </p:cNvSpPr>
          <p:nvPr/>
        </p:nvSpPr>
        <p:spPr bwMode="auto">
          <a:xfrm>
            <a:off x="2987675" y="5589588"/>
            <a:ext cx="37449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ru-RU" sz="2800">
                <a:solidFill>
                  <a:schemeClr val="bg2"/>
                </a:solidFill>
              </a:rPr>
              <a:t>NAA ~ 55 elements</a:t>
            </a:r>
            <a:endParaRPr lang="ru-RU" altLang="ru-RU" sz="2800">
              <a:solidFill>
                <a:schemeClr val="bg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descr="standard-horizontal-black"/>
          <p:cNvPicPr>
            <a:picLocks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2392363" y="476250"/>
            <a:ext cx="4752975" cy="107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19" name="Text Box 6"/>
          <p:cNvSpPr txBox="1">
            <a:spLocks noChangeArrowheads="1"/>
          </p:cNvSpPr>
          <p:nvPr/>
        </p:nvSpPr>
        <p:spPr bwMode="auto">
          <a:xfrm>
            <a:off x="395288" y="2349500"/>
            <a:ext cx="8748712"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defRPr sz="2800">
                <a:solidFill>
                  <a:schemeClr val="bg1"/>
                </a:solidFill>
                <a:latin typeface="Arial" panose="020B0604020202020204" pitchFamily="34" charset="0"/>
                <a:ea typeface="Batang" panose="02030600000101010101" pitchFamily="18" charset="-127"/>
              </a:defRPr>
            </a:lvl1pPr>
            <a:lvl2pPr marL="838200" indent="-381000">
              <a:defRPr sz="2800">
                <a:solidFill>
                  <a:schemeClr val="bg1"/>
                </a:solidFill>
                <a:latin typeface="Arial" panose="020B0604020202020204" pitchFamily="34" charset="0"/>
                <a:ea typeface="Batang" panose="02030600000101010101" pitchFamily="18" charset="-127"/>
              </a:defRPr>
            </a:lvl2pPr>
            <a:lvl3pPr marL="1295400" indent="-381000">
              <a:defRPr sz="2800">
                <a:solidFill>
                  <a:schemeClr val="bg1"/>
                </a:solidFill>
                <a:latin typeface="Arial" panose="020B0604020202020204" pitchFamily="34" charset="0"/>
                <a:ea typeface="Batang" panose="02030600000101010101" pitchFamily="18" charset="-127"/>
              </a:defRPr>
            </a:lvl3pPr>
            <a:lvl4pPr marL="1752600" indent="-381000">
              <a:defRPr sz="2800">
                <a:solidFill>
                  <a:schemeClr val="bg1"/>
                </a:solidFill>
                <a:latin typeface="Arial" panose="020B0604020202020204" pitchFamily="34" charset="0"/>
                <a:ea typeface="Batang" panose="02030600000101010101" pitchFamily="18" charset="-127"/>
              </a:defRPr>
            </a:lvl4pPr>
            <a:lvl5pPr marL="2209800" indent="-381000">
              <a:defRPr sz="2800">
                <a:solidFill>
                  <a:schemeClr val="bg1"/>
                </a:solidFill>
                <a:latin typeface="Arial" panose="020B0604020202020204" pitchFamily="34" charset="0"/>
                <a:ea typeface="Batang" panose="02030600000101010101" pitchFamily="18" charset="-127"/>
              </a:defRPr>
            </a:lvl5pPr>
            <a:lvl6pPr marL="2667000" indent="-3810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3124200" indent="-3810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581400" indent="-3810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4038600" indent="-3810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r>
              <a:rPr lang="en-US" altLang="ru-RU" sz="1600">
                <a:solidFill>
                  <a:schemeClr val="bg2"/>
                </a:solidFill>
              </a:rPr>
              <a:t>TITLE OF RESEARCH CONTRACT:</a:t>
            </a:r>
          </a:p>
          <a:p>
            <a:pPr>
              <a:lnSpc>
                <a:spcPct val="140000"/>
              </a:lnSpc>
            </a:pPr>
            <a:r>
              <a:rPr lang="en-US" altLang="ru-RU" sz="2600" b="1">
                <a:solidFill>
                  <a:schemeClr val="bg2"/>
                </a:solidFill>
              </a:rPr>
              <a:t>Automation of Reactor Neutron Activation Analysis</a:t>
            </a:r>
          </a:p>
          <a:p>
            <a:endParaRPr lang="en-US" altLang="ru-RU" sz="2600">
              <a:solidFill>
                <a:schemeClr val="bg2"/>
              </a:solidFill>
            </a:endParaRPr>
          </a:p>
          <a:p>
            <a:r>
              <a:rPr lang="en-US" altLang="ru-RU" sz="2000">
                <a:solidFill>
                  <a:schemeClr val="bg2"/>
                </a:solidFill>
              </a:rPr>
              <a:t>Part of the IAEA’s Coordinated Research Project (CRP):</a:t>
            </a:r>
          </a:p>
          <a:p>
            <a:endParaRPr lang="en-US" altLang="ru-RU" sz="2000">
              <a:solidFill>
                <a:schemeClr val="bg2"/>
              </a:solidFill>
            </a:endParaRPr>
          </a:p>
          <a:p>
            <a:r>
              <a:rPr lang="en-US" altLang="ru-RU" sz="2400">
                <a:solidFill>
                  <a:schemeClr val="bg2"/>
                </a:solidFill>
              </a:rPr>
              <a:t>Development of an Integrated Approach to Routine</a:t>
            </a:r>
          </a:p>
          <a:p>
            <a:r>
              <a:rPr lang="en-US" altLang="ru-RU" sz="2400">
                <a:solidFill>
                  <a:schemeClr val="bg2"/>
                </a:solidFill>
              </a:rPr>
              <a:t>Automation of Neutron Activation Analysis</a:t>
            </a:r>
          </a:p>
          <a:p>
            <a:pPr>
              <a:lnSpc>
                <a:spcPct val="120000"/>
              </a:lnSpc>
            </a:pPr>
            <a:r>
              <a:rPr lang="en-US" altLang="ru-RU" sz="2400">
                <a:solidFill>
                  <a:schemeClr val="bg2"/>
                </a:solidFill>
              </a:rPr>
              <a:t>(Ref. F1.20.25 / CRP1888)</a:t>
            </a:r>
            <a:endParaRPr lang="ru-RU" altLang="ru-RU" sz="2400">
              <a:solidFill>
                <a:schemeClr val="bg2"/>
              </a:solidFill>
            </a:endParaRPr>
          </a:p>
        </p:txBody>
      </p:sp>
      <p:pic>
        <p:nvPicPr>
          <p:cNvPr id="214020" name="Picture 4" descr="standard-horizontal-bl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363" y="404813"/>
            <a:ext cx="4752975"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7338"/>
            <a:ext cx="3206750"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788" y="2857500"/>
            <a:ext cx="2628900" cy="400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44" name="Рисунок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5875"/>
            <a:ext cx="3805237"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5"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5875"/>
            <a:ext cx="3748087"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Рисунок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9613" y="2938463"/>
            <a:ext cx="136525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7" name="Рисунок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4941888"/>
            <a:ext cx="2281238"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8" name="Рисунок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463" y="2976563"/>
            <a:ext cx="15509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txBox="1">
            <a:spLocks noChangeArrowheads="1"/>
          </p:cNvSpPr>
          <p:nvPr/>
        </p:nvSpPr>
        <p:spPr bwMode="auto">
          <a:xfrm>
            <a:off x="23813" y="-25400"/>
            <a:ext cx="284321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ru-RU" altLang="ru-RU" sz="2800" b="1">
              <a:solidFill>
                <a:srgbClr val="0000FF"/>
              </a:solidFill>
              <a:cs typeface="Arial" panose="020B0604020202020204" pitchFamily="34" charset="0"/>
            </a:endParaRPr>
          </a:p>
        </p:txBody>
      </p:sp>
      <p:pic>
        <p:nvPicPr>
          <p:cNvPr id="217091" name="Picture 4" descr="C:\media\image1.jpe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492500" y="215900"/>
            <a:ext cx="46434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Box 1"/>
          <p:cNvSpPr txBox="1">
            <a:spLocks noChangeArrowheads="1"/>
          </p:cNvSpPr>
          <p:nvPr/>
        </p:nvSpPr>
        <p:spPr bwMode="auto">
          <a:xfrm>
            <a:off x="179388" y="765175"/>
            <a:ext cx="29527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ru-RU" sz="2400" b="1">
                <a:solidFill>
                  <a:srgbClr val="002060"/>
                </a:solidFill>
              </a:rPr>
              <a:t>NAA DATABASE</a:t>
            </a:r>
          </a:p>
          <a:p>
            <a:pPr>
              <a:spcBef>
                <a:spcPct val="0"/>
              </a:spcBef>
              <a:buClrTx/>
              <a:buSzTx/>
              <a:buFontTx/>
              <a:buNone/>
            </a:pPr>
            <a:endParaRPr lang="en-US" altLang="ru-RU" sz="2400" b="1">
              <a:solidFill>
                <a:srgbClr val="002060"/>
              </a:solidFill>
            </a:endParaRPr>
          </a:p>
          <a:p>
            <a:pPr>
              <a:spcBef>
                <a:spcPct val="0"/>
              </a:spcBef>
              <a:buClrTx/>
              <a:buSzTx/>
              <a:buFontTx/>
              <a:buNone/>
            </a:pPr>
            <a:r>
              <a:rPr lang="en-US" altLang="ru-RU" sz="2400" b="1">
                <a:solidFill>
                  <a:srgbClr val="002060"/>
                </a:solidFill>
              </a:rPr>
              <a:t>Software package for NAA at IBR-2</a:t>
            </a:r>
            <a:endParaRPr lang="ru-RU" altLang="ru-RU" sz="2400" b="1">
              <a:solidFill>
                <a:srgbClr val="002060"/>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533400" y="914400"/>
            <a:ext cx="838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endParaRPr lang="en-US" altLang="ru-RU" sz="1600">
              <a:solidFill>
                <a:srgbClr val="000000"/>
              </a:solidFill>
              <a:latin typeface="Times New Roman" panose="02020603050405020304" pitchFamily="18" charset="0"/>
            </a:endParaRPr>
          </a:p>
        </p:txBody>
      </p:sp>
      <p:pic>
        <p:nvPicPr>
          <p:cNvPr id="2191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4" descr="100_62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8" y="-6350"/>
            <a:ext cx="9159876"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Box 1"/>
          <p:cNvSpPr txBox="1">
            <a:spLocks noChangeArrowheads="1"/>
          </p:cNvSpPr>
          <p:nvPr/>
        </p:nvSpPr>
        <p:spPr bwMode="auto">
          <a:xfrm>
            <a:off x="1150938" y="2133600"/>
            <a:ext cx="6842125"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3600" b="1">
                <a:solidFill>
                  <a:srgbClr val="002060"/>
                </a:solidFill>
              </a:rPr>
              <a:t>Introduction: </a:t>
            </a:r>
          </a:p>
          <a:p>
            <a:pPr algn="ctr">
              <a:spcBef>
                <a:spcPts val="600"/>
              </a:spcBef>
              <a:buClrTx/>
              <a:buSzTx/>
              <a:buFontTx/>
              <a:buNone/>
            </a:pPr>
            <a:r>
              <a:rPr lang="en-US" altLang="en-US" sz="3600">
                <a:solidFill>
                  <a:srgbClr val="002060"/>
                </a:solidFill>
              </a:rPr>
              <a:t>History, Projects, Statistics, Awards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44513"/>
            <a:ext cx="4624388"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extBox 1"/>
          <p:cNvSpPr txBox="1">
            <a:spLocks noChangeArrowheads="1"/>
          </p:cNvSpPr>
          <p:nvPr/>
        </p:nvSpPr>
        <p:spPr bwMode="auto">
          <a:xfrm>
            <a:off x="5076825" y="765175"/>
            <a:ext cx="406717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a:solidFill>
                  <a:srgbClr val="002060"/>
                </a:solidFill>
              </a:rPr>
              <a:t>Inspection visit of IAEA representative, Mr. Danas Ridikas, </a:t>
            </a:r>
          </a:p>
          <a:p>
            <a:pPr>
              <a:spcBef>
                <a:spcPct val="0"/>
              </a:spcBef>
              <a:buClrTx/>
              <a:buSzTx/>
              <a:buFontTx/>
              <a:buNone/>
            </a:pPr>
            <a:r>
              <a:rPr lang="en-US" altLang="en-US" sz="2000">
                <a:solidFill>
                  <a:srgbClr val="002060"/>
                </a:solidFill>
              </a:rPr>
              <a:t>coordinator of IAEA CRP “Development of an Integrated Approach to Routine Automation of Neutron Activation Analysis”</a:t>
            </a:r>
          </a:p>
          <a:p>
            <a:pPr>
              <a:spcBef>
                <a:spcPct val="0"/>
              </a:spcBef>
              <a:buClrTx/>
              <a:buSzTx/>
              <a:buFontTx/>
              <a:buNone/>
            </a:pPr>
            <a:endParaRPr lang="en-US" altLang="en-US" sz="2000">
              <a:solidFill>
                <a:srgbClr val="002060"/>
              </a:solidFill>
            </a:endParaRPr>
          </a:p>
          <a:p>
            <a:pPr>
              <a:spcBef>
                <a:spcPct val="0"/>
              </a:spcBef>
              <a:buClrTx/>
              <a:buSzTx/>
              <a:buFontTx/>
              <a:buNone/>
            </a:pPr>
            <a:r>
              <a:rPr lang="en-US" altLang="en-US" sz="2000">
                <a:solidFill>
                  <a:srgbClr val="002060"/>
                </a:solidFill>
              </a:rPr>
              <a:t>(he is coming to BioMAP-8 in July 2018)</a:t>
            </a:r>
          </a:p>
          <a:p>
            <a:pPr>
              <a:spcBef>
                <a:spcPct val="0"/>
              </a:spcBef>
              <a:buClrTx/>
              <a:buSzTx/>
              <a:buFontTx/>
              <a:buNone/>
            </a:pPr>
            <a:endParaRPr lang="en-US" altLang="en-US" sz="2000">
              <a:solidFill>
                <a:srgbClr val="00206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Box 1"/>
          <p:cNvSpPr txBox="1">
            <a:spLocks noChangeArrowheads="1"/>
          </p:cNvSpPr>
          <p:nvPr/>
        </p:nvSpPr>
        <p:spPr bwMode="auto">
          <a:xfrm>
            <a:off x="1692275" y="1989138"/>
            <a:ext cx="6119813"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3600">
                <a:solidFill>
                  <a:srgbClr val="002060"/>
                </a:solidFill>
              </a:rPr>
              <a:t>NAA for </a:t>
            </a:r>
            <a:r>
              <a:rPr lang="en-US" altLang="en-US" sz="3600" b="1">
                <a:solidFill>
                  <a:srgbClr val="002060"/>
                </a:solidFill>
              </a:rPr>
              <a:t>Life Sciences</a:t>
            </a:r>
            <a:r>
              <a:rPr lang="en-US" altLang="en-US" sz="3600">
                <a:solidFill>
                  <a:srgbClr val="002060"/>
                </a:solidFill>
              </a:rPr>
              <a:t>: </a:t>
            </a:r>
          </a:p>
          <a:p>
            <a:pPr algn="ctr">
              <a:spcBef>
                <a:spcPts val="600"/>
              </a:spcBef>
              <a:buClrTx/>
              <a:buSzTx/>
              <a:buFontTx/>
              <a:buNone/>
            </a:pPr>
            <a:r>
              <a:rPr lang="en-US" altLang="en-US" sz="3600">
                <a:solidFill>
                  <a:srgbClr val="002060"/>
                </a:solidFill>
              </a:rPr>
              <a:t>recent achievements</a:t>
            </a:r>
          </a:p>
          <a:p>
            <a:pPr algn="ctr">
              <a:spcBef>
                <a:spcPts val="600"/>
              </a:spcBef>
              <a:buClrTx/>
              <a:buSzTx/>
              <a:buFontTx/>
              <a:buNone/>
            </a:pPr>
            <a:r>
              <a:rPr lang="en-US" altLang="en-US" sz="3600">
                <a:solidFill>
                  <a:srgbClr val="002060"/>
                </a:solidFill>
              </a:rPr>
              <a:t>in air pollution studies and biology (medicine)</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nvGraphicFramePr>
        <p:xfrm>
          <a:off x="0" y="0"/>
          <a:ext cx="9036496"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1"/>
          <p:cNvSpPr>
            <a:spLocks noGrp="1"/>
          </p:cNvSpPr>
          <p:nvPr>
            <p:ph type="title"/>
          </p:nvPr>
        </p:nvSpPr>
        <p:spPr bwMode="auto">
          <a:xfrm>
            <a:off x="1331913" y="1268413"/>
            <a:ext cx="7177087" cy="3240087"/>
          </a:xfrm>
        </p:spPr>
        <p:txBody>
          <a:bodyPr wrap="square" numCol="1" anchorCtr="0" compatLnSpc="1">
            <a:prstTxWarp prst="textNoShape">
              <a:avLst/>
            </a:prstTxWarp>
          </a:bodyPr>
          <a:lstStyle/>
          <a:p>
            <a:pPr eaLnBrk="1" fontAlgn="auto" hangingPunct="1">
              <a:spcBef>
                <a:spcPts val="600"/>
              </a:spcBef>
              <a:spcAft>
                <a:spcPts val="0"/>
              </a:spcAft>
              <a:defRPr/>
            </a:pPr>
            <a:r>
              <a:rPr lang="en-US" altLang="ru-RU" sz="2800" dirty="0" smtClean="0">
                <a:latin typeface="Arial" charset="0"/>
                <a:cs typeface="Arial" charset="0"/>
              </a:rPr>
              <a:t>International Program for the monitoring and evaluation of effects of air pollutants on vegetation (ICP Vegetation), established under the </a:t>
            </a:r>
            <a:r>
              <a:rPr lang="en-US" altLang="ru-RU" sz="2800" dirty="0" smtClean="0">
                <a:solidFill>
                  <a:srgbClr val="C00000"/>
                </a:solidFill>
                <a:latin typeface="Arial" charset="0"/>
                <a:cs typeface="Arial" charset="0"/>
              </a:rPr>
              <a:t>Convention on Long Range </a:t>
            </a:r>
            <a:r>
              <a:rPr lang="en-US" altLang="ru-RU" sz="2800" dirty="0" err="1" smtClean="0">
                <a:solidFill>
                  <a:srgbClr val="C00000"/>
                </a:solidFill>
                <a:latin typeface="Arial" charset="0"/>
                <a:cs typeface="Arial" charset="0"/>
              </a:rPr>
              <a:t>Transboundary</a:t>
            </a:r>
            <a:r>
              <a:rPr lang="en-US" altLang="ru-RU" sz="2800" dirty="0" smtClean="0">
                <a:solidFill>
                  <a:srgbClr val="C00000"/>
                </a:solidFill>
                <a:latin typeface="Arial" charset="0"/>
                <a:cs typeface="Arial" charset="0"/>
              </a:rPr>
              <a:t> Air Pollution</a:t>
            </a:r>
            <a:r>
              <a:rPr lang="en-US" altLang="ru-RU" sz="2800" dirty="0" smtClean="0">
                <a:solidFill>
                  <a:srgbClr val="FF0000"/>
                </a:solidFill>
                <a:latin typeface="Arial" charset="0"/>
                <a:cs typeface="Arial" charset="0"/>
              </a:rPr>
              <a:t> </a:t>
            </a:r>
            <a:r>
              <a:rPr lang="en-US" altLang="ru-RU" sz="2800" dirty="0" smtClean="0">
                <a:latin typeface="Arial" charset="0"/>
                <a:cs typeface="Arial" charset="0"/>
              </a:rPr>
              <a:t>by Economic Commission for Europe (UNECE)</a:t>
            </a:r>
            <a:endParaRPr lang="ru-RU" altLang="ru-RU" sz="2800"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Заголовок 1"/>
          <p:cNvSpPr>
            <a:spLocks noGrp="1"/>
          </p:cNvSpPr>
          <p:nvPr>
            <p:ph type="title"/>
          </p:nvPr>
        </p:nvSpPr>
        <p:spPr bwMode="auto">
          <a:xfrm>
            <a:off x="1624013" y="398463"/>
            <a:ext cx="6548437" cy="1335087"/>
          </a:xfrm>
        </p:spPr>
        <p:txBody>
          <a:bodyPr wrap="square" numCol="1" anchorCtr="0" compatLnSpc="1">
            <a:prstTxWarp prst="textNoShape">
              <a:avLst/>
            </a:prstTxWarp>
          </a:bodyPr>
          <a:lstStyle/>
          <a:p>
            <a:pPr eaLnBrk="1" fontAlgn="auto" hangingPunct="1">
              <a:spcAft>
                <a:spcPts val="0"/>
              </a:spcAft>
              <a:defRPr/>
            </a:pPr>
            <a:r>
              <a:rPr lang="en-US" altLang="ru-RU" sz="2400" dirty="0" smtClean="0"/>
              <a:t>Map showing Convention on Long-Range </a:t>
            </a:r>
            <a:r>
              <a:rPr lang="en-US" altLang="ru-RU" sz="2400" dirty="0" err="1" smtClean="0"/>
              <a:t>Transboundary</a:t>
            </a:r>
            <a:r>
              <a:rPr lang="en-US" altLang="ru-RU" sz="2400" dirty="0" smtClean="0"/>
              <a:t> Air Pollution signatories as of July 2007</a:t>
            </a:r>
            <a:endParaRPr lang="ru-RU" altLang="ru-RU" sz="2400" dirty="0" smtClean="0"/>
          </a:p>
        </p:txBody>
      </p:sp>
      <p:pic>
        <p:nvPicPr>
          <p:cNvPr id="2273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338" y="1903413"/>
            <a:ext cx="8675687" cy="33464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8" name="Rectangle 1"/>
          <p:cNvSpPr>
            <a:spLocks noChangeArrowheads="1"/>
          </p:cNvSpPr>
          <p:nvPr/>
        </p:nvSpPr>
        <p:spPr bwMode="auto">
          <a:xfrm>
            <a:off x="1117600" y="5556250"/>
            <a:ext cx="7561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b="1">
                <a:solidFill>
                  <a:srgbClr val="325949"/>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b="1">
                <a:solidFill>
                  <a:srgbClr val="325949"/>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b="1">
                <a:solidFill>
                  <a:srgbClr val="325949"/>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b="1">
                <a:solidFill>
                  <a:srgbClr val="325949"/>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b="1">
                <a:solidFill>
                  <a:srgbClr val="325949"/>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9pPr>
          </a:lstStyle>
          <a:p>
            <a:pPr defTabSz="457200" eaLnBrk="1" fontAlgn="auto" hangingPunct="1">
              <a:spcBef>
                <a:spcPct val="0"/>
              </a:spcBef>
              <a:spcAft>
                <a:spcPts val="0"/>
              </a:spcAft>
              <a:buClrTx/>
              <a:buFontTx/>
              <a:buNone/>
              <a:defRPr/>
            </a:pPr>
            <a:r>
              <a:rPr lang="en-US" altLang="ru-RU" sz="1400" b="0" dirty="0">
                <a:solidFill>
                  <a:srgbClr val="002060"/>
                </a:solidFill>
                <a:latin typeface="Arial" panose="020B0604020202020204" pitchFamily="34" charset="0"/>
                <a:ea typeface="+mn-ea"/>
              </a:rPr>
              <a:t>http://en.wikipedia.org/wiki/Convention_on_Long-Range_Transboundary_Air_Pollution</a:t>
            </a:r>
          </a:p>
        </p:txBody>
      </p:sp>
      <p:pic>
        <p:nvPicPr>
          <p:cNvPr id="2273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16113"/>
            <a:ext cx="8675688" cy="334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088" y="547688"/>
            <a:ext cx="6683375" cy="1281112"/>
          </a:xfrm>
        </p:spPr>
        <p:txBody>
          <a:bodyPr/>
          <a:lstStyle/>
          <a:p>
            <a:pPr eaLnBrk="1" fontAlgn="auto" hangingPunct="1">
              <a:spcAft>
                <a:spcPts val="0"/>
              </a:spcAft>
              <a:defRPr/>
            </a:pPr>
            <a:r>
              <a:rPr lang="en-GB" sz="3200" dirty="0" smtClean="0"/>
              <a:t>Priority LRTAP Convention</a:t>
            </a:r>
            <a:br>
              <a:rPr lang="en-GB" sz="3200" dirty="0" smtClean="0"/>
            </a:br>
            <a:r>
              <a:rPr lang="en-GB" sz="2400" dirty="0" smtClean="0"/>
              <a:t>(see Decision 2010/18 and 2011/14)</a:t>
            </a:r>
            <a:endParaRPr lang="en-GB" sz="2400" dirty="0"/>
          </a:p>
        </p:txBody>
      </p:sp>
      <p:sp>
        <p:nvSpPr>
          <p:cNvPr id="3" name="Content Placeholder 2"/>
          <p:cNvSpPr>
            <a:spLocks noGrp="1"/>
          </p:cNvSpPr>
          <p:nvPr>
            <p:ph idx="1"/>
          </p:nvPr>
        </p:nvSpPr>
        <p:spPr>
          <a:xfrm>
            <a:off x="1154113" y="1930400"/>
            <a:ext cx="7037387" cy="4318000"/>
          </a:xfrm>
        </p:spPr>
        <p:txBody>
          <a:bodyPr>
            <a:noAutofit/>
          </a:bodyPr>
          <a:lstStyle/>
          <a:p>
            <a:pPr algn="just" eaLnBrk="1" fontAlgn="auto" hangingPunct="1">
              <a:spcAft>
                <a:spcPts val="0"/>
              </a:spcAft>
              <a:buFont typeface="Wingdings 3" charset="2"/>
              <a:buChar char=""/>
              <a:defRPr/>
            </a:pPr>
            <a:r>
              <a:rPr lang="en-GB" sz="2000" dirty="0" smtClean="0">
                <a:solidFill>
                  <a:srgbClr val="002060"/>
                </a:solidFill>
                <a:latin typeface="Arial" panose="020B0604020202020204" pitchFamily="34" charset="0"/>
                <a:cs typeface="Arial" panose="020B0604020202020204" pitchFamily="34" charset="0"/>
              </a:rPr>
              <a:t>Improve ratification and compliance of Protocols by countries in </a:t>
            </a:r>
            <a:r>
              <a:rPr lang="en-GB" sz="2000" dirty="0" smtClean="0">
                <a:solidFill>
                  <a:srgbClr val="C00000"/>
                </a:solidFill>
                <a:latin typeface="Arial" panose="020B0604020202020204" pitchFamily="34" charset="0"/>
                <a:cs typeface="Arial" panose="020B0604020202020204" pitchFamily="34" charset="0"/>
              </a:rPr>
              <a:t>Eastern Europe, the Caucasus and Central Asia and South-Eastern Europe</a:t>
            </a:r>
            <a:r>
              <a:rPr lang="en-GB" sz="2000" dirty="0" smtClean="0">
                <a:solidFill>
                  <a:srgbClr val="002060"/>
                </a:solidFill>
                <a:latin typeface="Arial" panose="020B0604020202020204" pitchFamily="34" charset="0"/>
                <a:cs typeface="Arial" panose="020B0604020202020204" pitchFamily="34" charset="0"/>
              </a:rPr>
              <a:t> to improve air quality</a:t>
            </a:r>
          </a:p>
          <a:p>
            <a:pPr algn="just" eaLnBrk="1" fontAlgn="auto" hangingPunct="1">
              <a:spcAft>
                <a:spcPts val="0"/>
              </a:spcAft>
              <a:buFont typeface="Wingdings 3" charset="2"/>
              <a:buChar char=""/>
              <a:defRPr/>
            </a:pPr>
            <a:r>
              <a:rPr lang="en-GB" sz="2000" dirty="0" smtClean="0">
                <a:solidFill>
                  <a:srgbClr val="002060"/>
                </a:solidFill>
                <a:latin typeface="Arial" panose="020B0604020202020204" pitchFamily="34" charset="0"/>
                <a:cs typeface="Arial" panose="020B0604020202020204" pitchFamily="34" charset="0"/>
              </a:rPr>
              <a:t>Increase participation and activities of all Convention Bodies (including ICP Vegetation) in those countries</a:t>
            </a:r>
          </a:p>
          <a:p>
            <a:pPr algn="just" eaLnBrk="1" fontAlgn="auto" hangingPunct="1">
              <a:spcAft>
                <a:spcPts val="0"/>
              </a:spcAft>
              <a:buFont typeface="Wingdings 3" charset="2"/>
              <a:buChar char=""/>
              <a:defRPr/>
            </a:pPr>
            <a:r>
              <a:rPr lang="en-GB" sz="2000" dirty="0" smtClean="0">
                <a:solidFill>
                  <a:srgbClr val="002060"/>
                </a:solidFill>
                <a:latin typeface="Arial" panose="020B0604020202020204" pitchFamily="34" charset="0"/>
                <a:cs typeface="Arial" panose="020B0604020202020204" pitchFamily="34" charset="0"/>
              </a:rPr>
              <a:t>Hence, decision to transfer coordination European moss survey to the Russian Federation to enhance network activities as supported by JINR</a:t>
            </a:r>
          </a:p>
          <a:p>
            <a:pPr algn="just" eaLnBrk="1" fontAlgn="auto" hangingPunct="1">
              <a:spcAft>
                <a:spcPts val="0"/>
              </a:spcAft>
              <a:buFont typeface="Wingdings 3" charset="2"/>
              <a:buChar char=""/>
              <a:defRPr/>
            </a:pPr>
            <a:r>
              <a:rPr lang="en-GB" sz="2000" dirty="0" smtClean="0">
                <a:solidFill>
                  <a:srgbClr val="002060"/>
                </a:solidFill>
                <a:latin typeface="Arial" panose="020B0604020202020204" pitchFamily="34" charset="0"/>
                <a:cs typeface="Arial" panose="020B0604020202020204" pitchFamily="34" charset="0"/>
              </a:rPr>
              <a:t>Results will be reported to ICP Vegetation Task Force</a:t>
            </a:r>
            <a:endParaRPr lang="en-GB" sz="20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402" name="Группа 1"/>
          <p:cNvGrpSpPr>
            <a:grpSpLocks/>
          </p:cNvGrpSpPr>
          <p:nvPr/>
        </p:nvGrpSpPr>
        <p:grpSpPr bwMode="auto">
          <a:xfrm>
            <a:off x="0" y="476250"/>
            <a:ext cx="9144000" cy="5994400"/>
            <a:chOff x="0" y="476250"/>
            <a:chExt cx="9144000" cy="5994400"/>
          </a:xfrm>
        </p:grpSpPr>
        <p:sp>
          <p:nvSpPr>
            <p:cNvPr id="230403" name="Rectangle 2"/>
            <p:cNvSpPr>
              <a:spLocks noChangeArrowheads="1"/>
            </p:cNvSpPr>
            <p:nvPr/>
          </p:nvSpPr>
          <p:spPr bwMode="auto">
            <a:xfrm>
              <a:off x="0" y="892175"/>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ru-RU" altLang="ru-RU" sz="1200">
                  <a:cs typeface="Times New Roman" panose="02020603050405020304" pitchFamily="18" charset="0"/>
                </a:rPr>
                <a:t> </a:t>
              </a:r>
            </a:p>
            <a:p>
              <a:pPr>
                <a:spcBef>
                  <a:spcPct val="0"/>
                </a:spcBef>
                <a:buClrTx/>
                <a:buSzTx/>
                <a:buFontTx/>
                <a:buNone/>
              </a:pPr>
              <a:endParaRPr lang="ru-RU" altLang="ru-RU" sz="1800">
                <a:cs typeface="Times New Roman" panose="02020603050405020304" pitchFamily="18" charset="0"/>
              </a:endParaRPr>
            </a:p>
          </p:txBody>
        </p:sp>
        <p:grpSp>
          <p:nvGrpSpPr>
            <p:cNvPr id="230404" name="Group 3"/>
            <p:cNvGrpSpPr>
              <a:grpSpLocks/>
            </p:cNvGrpSpPr>
            <p:nvPr/>
          </p:nvGrpSpPr>
          <p:grpSpPr bwMode="auto">
            <a:xfrm>
              <a:off x="1524000" y="692150"/>
              <a:ext cx="7620000" cy="4641850"/>
              <a:chOff x="960" y="436"/>
              <a:chExt cx="4800" cy="2924"/>
            </a:xfrm>
          </p:grpSpPr>
          <p:sp>
            <p:nvSpPr>
              <p:cNvPr id="230415" name="Text Box 4"/>
              <p:cNvSpPr txBox="1">
                <a:spLocks noChangeArrowheads="1"/>
              </p:cNvSpPr>
              <p:nvPr/>
            </p:nvSpPr>
            <p:spPr bwMode="auto">
              <a:xfrm>
                <a:off x="3120" y="2209"/>
                <a:ext cx="2640" cy="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ru-RU" sz="1800" b="1">
                    <a:solidFill>
                      <a:srgbClr val="000099"/>
                    </a:solidFill>
                  </a:rPr>
                  <a:t> </a:t>
                </a:r>
              </a:p>
              <a:p>
                <a:pPr algn="ctr">
                  <a:spcBef>
                    <a:spcPct val="0"/>
                  </a:spcBef>
                  <a:buClrTx/>
                  <a:buSzTx/>
                  <a:buFontTx/>
                  <a:buNone/>
                </a:pPr>
                <a:r>
                  <a:rPr lang="en-US" altLang="ru-RU" sz="2400" b="1">
                    <a:solidFill>
                      <a:srgbClr val="000099"/>
                    </a:solidFill>
                  </a:rPr>
                  <a:t>International Cooperative Programme on Effects of Air Pollution on Natural Vegetation and Crops</a:t>
                </a:r>
              </a:p>
            </p:txBody>
          </p:sp>
          <p:grpSp>
            <p:nvGrpSpPr>
              <p:cNvPr id="230416" name="Group 5"/>
              <p:cNvGrpSpPr>
                <a:grpSpLocks/>
              </p:cNvGrpSpPr>
              <p:nvPr/>
            </p:nvGrpSpPr>
            <p:grpSpPr bwMode="auto">
              <a:xfrm>
                <a:off x="960" y="436"/>
                <a:ext cx="4656" cy="2752"/>
                <a:chOff x="960" y="436"/>
                <a:chExt cx="4656" cy="2752"/>
              </a:xfrm>
            </p:grpSpPr>
            <p:grpSp>
              <p:nvGrpSpPr>
                <p:cNvPr id="230417" name="Group 6"/>
                <p:cNvGrpSpPr>
                  <a:grpSpLocks/>
                </p:cNvGrpSpPr>
                <p:nvPr/>
              </p:nvGrpSpPr>
              <p:grpSpPr bwMode="auto">
                <a:xfrm>
                  <a:off x="2448" y="436"/>
                  <a:ext cx="3168" cy="2752"/>
                  <a:chOff x="2448" y="436"/>
                  <a:chExt cx="3168" cy="2752"/>
                </a:xfrm>
              </p:grpSpPr>
              <p:pic>
                <p:nvPicPr>
                  <p:cNvPr id="2304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 y="436"/>
                    <a:ext cx="672"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8" name="Text Box 8"/>
                  <p:cNvSpPr txBox="1">
                    <a:spLocks noChangeArrowheads="1"/>
                  </p:cNvSpPr>
                  <p:nvPr/>
                </p:nvSpPr>
                <p:spPr bwMode="auto">
                  <a:xfrm>
                    <a:off x="3600" y="604"/>
                    <a:ext cx="1200" cy="404"/>
                  </a:xfrm>
                  <a:prstGeom prst="rect">
                    <a:avLst/>
                  </a:prstGeom>
                  <a:noFill/>
                  <a:ln>
                    <a:noFill/>
                  </a:ln>
                  <a:effectLst/>
                  <a:extLst/>
                </p:spPr>
                <p:txBody>
                  <a:bodyPr>
                    <a:spAutoFit/>
                  </a:bodyPr>
                  <a:lstStyle/>
                  <a:p>
                    <a:pPr>
                      <a:spcBef>
                        <a:spcPct val="50000"/>
                      </a:spcBef>
                      <a:defRPr/>
                    </a:pPr>
                    <a:r>
                      <a:rPr lang="en-US" sz="3600" b="1">
                        <a:solidFill>
                          <a:srgbClr val="000099"/>
                        </a:solidFill>
                        <a:effectLst>
                          <a:outerShdw blurRad="38100" dist="38100" dir="2700000" algn="tl">
                            <a:srgbClr val="C0C0C0"/>
                          </a:outerShdw>
                        </a:effectLst>
                        <a:latin typeface="Arial" charset="0"/>
                      </a:rPr>
                      <a:t>UNECE</a:t>
                    </a:r>
                  </a:p>
                </p:txBody>
              </p:sp>
              <p:sp>
                <p:nvSpPr>
                  <p:cNvPr id="230421" name="Text Box 9"/>
                  <p:cNvSpPr txBox="1">
                    <a:spLocks noChangeArrowheads="1"/>
                  </p:cNvSpPr>
                  <p:nvPr/>
                </p:nvSpPr>
                <p:spPr bwMode="auto">
                  <a:xfrm>
                    <a:off x="2448" y="297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endParaRPr lang="en-US" altLang="ru-RU" sz="1600" b="1" i="1">
                      <a:latin typeface="Times New Roman" panose="02020603050405020304" pitchFamily="18" charset="0"/>
                    </a:endParaRPr>
                  </a:p>
                </p:txBody>
              </p:sp>
              <p:sp>
                <p:nvSpPr>
                  <p:cNvPr id="337930" name="Text Box 10"/>
                  <p:cNvSpPr txBox="1">
                    <a:spLocks noChangeArrowheads="1"/>
                  </p:cNvSpPr>
                  <p:nvPr/>
                </p:nvSpPr>
                <p:spPr bwMode="auto">
                  <a:xfrm>
                    <a:off x="3072" y="1315"/>
                    <a:ext cx="2544" cy="749"/>
                  </a:xfrm>
                  <a:prstGeom prst="rect">
                    <a:avLst/>
                  </a:prstGeom>
                  <a:noFill/>
                  <a:ln>
                    <a:noFill/>
                  </a:ln>
                  <a:effectLst/>
                  <a:extLst/>
                </p:spPr>
                <p:txBody>
                  <a:bodyPr>
                    <a:spAutoFit/>
                  </a:bodyPr>
                  <a:lstStyle/>
                  <a:p>
                    <a:pPr algn="ctr">
                      <a:defRPr/>
                    </a:pPr>
                    <a:r>
                      <a:rPr lang="en-US" sz="2400" b="1">
                        <a:solidFill>
                          <a:srgbClr val="000099"/>
                        </a:solidFill>
                        <a:effectLst>
                          <a:outerShdw blurRad="38100" dist="38100" dir="2700000" algn="tl">
                            <a:srgbClr val="C0C0C0"/>
                          </a:outerShdw>
                        </a:effectLst>
                        <a:latin typeface="Arial" charset="0"/>
                      </a:rPr>
                      <a:t>United Nations Economic Commission for Europe</a:t>
                    </a:r>
                  </a:p>
                  <a:p>
                    <a:pPr>
                      <a:spcBef>
                        <a:spcPct val="50000"/>
                      </a:spcBef>
                      <a:defRPr/>
                    </a:pPr>
                    <a:endParaRPr lang="en-US" sz="1600" i="1">
                      <a:solidFill>
                        <a:srgbClr val="000099"/>
                      </a:solidFill>
                      <a:latin typeface="Arial" charset="0"/>
                    </a:endParaRPr>
                  </a:p>
                </p:txBody>
              </p:sp>
            </p:grpSp>
            <p:sp>
              <p:nvSpPr>
                <p:cNvPr id="337931" name="Text Box 11"/>
                <p:cNvSpPr txBox="1">
                  <a:spLocks noChangeArrowheads="1"/>
                </p:cNvSpPr>
                <p:nvPr/>
              </p:nvSpPr>
              <p:spPr bwMode="auto">
                <a:xfrm>
                  <a:off x="960" y="1056"/>
                  <a:ext cx="1968" cy="1730"/>
                </a:xfrm>
                <a:prstGeom prst="rect">
                  <a:avLst/>
                </a:prstGeom>
                <a:noFill/>
                <a:ln>
                  <a:noFill/>
                </a:ln>
                <a:effectLst/>
                <a:extLst/>
              </p:spPr>
              <p:txBody>
                <a:bodyPr>
                  <a:spAutoFit/>
                </a:bodyPr>
                <a:lstStyle/>
                <a:p>
                  <a:pPr algn="ctr">
                    <a:defRPr/>
                  </a:pPr>
                  <a:r>
                    <a:rPr lang="en-US" sz="1800" b="1">
                      <a:solidFill>
                        <a:srgbClr val="000099"/>
                      </a:solidFill>
                      <a:effectLst>
                        <a:outerShdw blurRad="38100" dist="38100" dir="2700000" algn="tl">
                          <a:srgbClr val="C0C0C0"/>
                        </a:outerShdw>
                      </a:effectLst>
                      <a:latin typeface="Arial" charset="0"/>
                    </a:rPr>
                    <a:t>CONVENTION ON</a:t>
                  </a:r>
                </a:p>
                <a:p>
                  <a:pPr algn="ctr">
                    <a:defRPr/>
                  </a:pPr>
                  <a:r>
                    <a:rPr lang="en-US" sz="1800" b="1">
                      <a:solidFill>
                        <a:srgbClr val="000099"/>
                      </a:solidFill>
                      <a:effectLst>
                        <a:outerShdw blurRad="38100" dist="38100" dir="2700000" algn="tl">
                          <a:srgbClr val="C0C0C0"/>
                        </a:outerShdw>
                      </a:effectLst>
                      <a:latin typeface="Arial" charset="0"/>
                    </a:rPr>
                    <a:t> LONG-RANGE  TRANSBOUNDARY </a:t>
                  </a:r>
                </a:p>
                <a:p>
                  <a:pPr algn="ctr">
                    <a:defRPr/>
                  </a:pPr>
                  <a:r>
                    <a:rPr lang="en-US" sz="1800" b="1">
                      <a:solidFill>
                        <a:srgbClr val="000099"/>
                      </a:solidFill>
                      <a:effectLst>
                        <a:outerShdw blurRad="38100" dist="38100" dir="2700000" algn="tl">
                          <a:srgbClr val="C0C0C0"/>
                        </a:outerShdw>
                      </a:effectLst>
                      <a:latin typeface="Arial" charset="0"/>
                    </a:rPr>
                    <a:t>AIR POLLUTION</a:t>
                  </a:r>
                </a:p>
                <a:p>
                  <a:pPr algn="ctr">
                    <a:defRPr/>
                  </a:pPr>
                  <a:endParaRPr lang="en-US" sz="1800" b="1">
                    <a:solidFill>
                      <a:srgbClr val="000099"/>
                    </a:solidFill>
                    <a:effectLst>
                      <a:outerShdw blurRad="38100" dist="38100" dir="2700000" algn="tl">
                        <a:srgbClr val="C0C0C0"/>
                      </a:outerShdw>
                    </a:effectLst>
                    <a:latin typeface="Arial" charset="0"/>
                  </a:endParaRPr>
                </a:p>
                <a:p>
                  <a:pPr algn="ctr">
                    <a:defRPr/>
                  </a:pPr>
                  <a:r>
                    <a:rPr lang="en-US" sz="1800" b="1">
                      <a:solidFill>
                        <a:srgbClr val="000099"/>
                      </a:solidFill>
                      <a:effectLst>
                        <a:outerShdw blurRad="38100" dist="38100" dir="2700000" algn="tl">
                          <a:srgbClr val="C0C0C0"/>
                        </a:outerShdw>
                      </a:effectLst>
                      <a:latin typeface="Arial" charset="0"/>
                    </a:rPr>
                    <a:t>adopted in 1979</a:t>
                  </a:r>
                </a:p>
                <a:p>
                  <a:pPr algn="ctr">
                    <a:defRPr/>
                  </a:pPr>
                  <a:r>
                    <a:rPr lang="en-US" sz="1800" b="1">
                      <a:solidFill>
                        <a:srgbClr val="000099"/>
                      </a:solidFill>
                      <a:effectLst>
                        <a:outerShdw blurRad="38100" dist="38100" dir="2700000" algn="tl">
                          <a:srgbClr val="C0C0C0"/>
                        </a:outerShdw>
                      </a:effectLst>
                      <a:latin typeface="Arial" charset="0"/>
                    </a:rPr>
                    <a:t>entered into force 1983</a:t>
                  </a:r>
                </a:p>
                <a:p>
                  <a:pPr algn="ctr">
                    <a:defRPr/>
                  </a:pPr>
                  <a:endParaRPr lang="en-US" sz="1800" b="1">
                    <a:solidFill>
                      <a:srgbClr val="000099"/>
                    </a:solidFill>
                    <a:effectLst>
                      <a:outerShdw blurRad="38100" dist="38100" dir="2700000" algn="tl">
                        <a:srgbClr val="C0C0C0"/>
                      </a:outerShdw>
                    </a:effectLst>
                    <a:latin typeface="Arial" charset="0"/>
                  </a:endParaRPr>
                </a:p>
                <a:p>
                  <a:pPr>
                    <a:spcBef>
                      <a:spcPct val="50000"/>
                    </a:spcBef>
                    <a:defRPr/>
                  </a:pPr>
                  <a:endParaRPr lang="en-US" sz="2000">
                    <a:latin typeface="Arial" charset="0"/>
                  </a:endParaRPr>
                </a:p>
              </p:txBody>
            </p:sp>
          </p:grpSp>
        </p:grpSp>
        <p:pic>
          <p:nvPicPr>
            <p:cNvPr id="23040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476250"/>
              <a:ext cx="2605087"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6" name="Text Box 13"/>
            <p:cNvSpPr txBox="1">
              <a:spLocks noChangeArrowheads="1"/>
            </p:cNvSpPr>
            <p:nvPr/>
          </p:nvSpPr>
          <p:spPr bwMode="auto">
            <a:xfrm>
              <a:off x="3779838" y="6021388"/>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ru-RU" sz="2000" b="1">
                  <a:solidFill>
                    <a:schemeClr val="bg2"/>
                  </a:solidFill>
                </a:rPr>
                <a:t>W</a:t>
              </a:r>
              <a:r>
                <a:rPr lang="en-US" altLang="ru-RU" sz="2000">
                  <a:solidFill>
                    <a:schemeClr val="bg2"/>
                  </a:solidFill>
                </a:rPr>
                <a:t>orking </a:t>
              </a:r>
              <a:r>
                <a:rPr lang="en-US" altLang="ru-RU" sz="2000" b="1">
                  <a:solidFill>
                    <a:schemeClr val="bg2"/>
                  </a:solidFill>
                </a:rPr>
                <a:t>G</a:t>
              </a:r>
              <a:r>
                <a:rPr lang="en-US" altLang="ru-RU" sz="2000">
                  <a:solidFill>
                    <a:schemeClr val="bg2"/>
                  </a:solidFill>
                </a:rPr>
                <a:t>roup on </a:t>
              </a:r>
              <a:r>
                <a:rPr lang="en-US" altLang="ru-RU" sz="2000" b="1">
                  <a:solidFill>
                    <a:schemeClr val="bg2"/>
                  </a:solidFill>
                </a:rPr>
                <a:t>E</a:t>
              </a:r>
              <a:r>
                <a:rPr lang="en-US" altLang="ru-RU" sz="2000">
                  <a:solidFill>
                    <a:schemeClr val="bg2"/>
                  </a:solidFill>
                </a:rPr>
                <a:t>ffects - 1981</a:t>
              </a:r>
            </a:p>
          </p:txBody>
        </p:sp>
        <p:grpSp>
          <p:nvGrpSpPr>
            <p:cNvPr id="230407" name="Group 14"/>
            <p:cNvGrpSpPr>
              <a:grpSpLocks/>
            </p:cNvGrpSpPr>
            <p:nvPr/>
          </p:nvGrpSpPr>
          <p:grpSpPr bwMode="auto">
            <a:xfrm>
              <a:off x="1462088" y="1073150"/>
              <a:ext cx="2447925" cy="3600450"/>
              <a:chOff x="2932" y="2115"/>
              <a:chExt cx="4930" cy="6825"/>
            </a:xfrm>
          </p:grpSpPr>
          <p:pic>
            <p:nvPicPr>
              <p:cNvPr id="23041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 y="2115"/>
                <a:ext cx="4832" cy="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11" name="Rectangle 16"/>
              <p:cNvSpPr>
                <a:spLocks noChangeArrowheads="1"/>
              </p:cNvSpPr>
              <p:nvPr/>
            </p:nvSpPr>
            <p:spPr bwMode="auto">
              <a:xfrm>
                <a:off x="3105" y="8835"/>
                <a:ext cx="4665" cy="83"/>
              </a:xfrm>
              <a:prstGeom prst="rect">
                <a:avLst/>
              </a:prstGeom>
              <a:solidFill>
                <a:srgbClr val="C0C0C0"/>
              </a:solidFill>
              <a:ln w="9525">
                <a:solidFill>
                  <a:srgbClr val="969696"/>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ru-RU" altLang="ru-RU" sz="2000">
                  <a:solidFill>
                    <a:schemeClr val="bg1"/>
                  </a:solidFill>
                </a:endParaRPr>
              </a:p>
            </p:txBody>
          </p:sp>
          <p:sp>
            <p:nvSpPr>
              <p:cNvPr id="230412" name="Text Box 17"/>
              <p:cNvSpPr txBox="1">
                <a:spLocks noChangeArrowheads="1"/>
              </p:cNvSpPr>
              <p:nvPr/>
            </p:nvSpPr>
            <p:spPr bwMode="auto">
              <a:xfrm>
                <a:off x="7762" y="2115"/>
                <a:ext cx="71" cy="6825"/>
              </a:xfrm>
              <a:prstGeom prst="rect">
                <a:avLst/>
              </a:prstGeom>
              <a:solidFill>
                <a:srgbClr val="C0C0C0"/>
              </a:solidFill>
              <a:ln w="9525">
                <a:solidFill>
                  <a:srgbClr val="C0C0C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ru-RU" sz="1200">
                  <a:latin typeface="Times New Roman" panose="02020603050405020304" pitchFamily="18" charset="0"/>
                </a:endParaRPr>
              </a:p>
            </p:txBody>
          </p:sp>
          <p:sp>
            <p:nvSpPr>
              <p:cNvPr id="230413" name="Text Box 18"/>
              <p:cNvSpPr txBox="1">
                <a:spLocks noChangeArrowheads="1"/>
              </p:cNvSpPr>
              <p:nvPr/>
            </p:nvSpPr>
            <p:spPr bwMode="auto">
              <a:xfrm>
                <a:off x="2932" y="2130"/>
                <a:ext cx="143" cy="6765"/>
              </a:xfrm>
              <a:prstGeom prst="rect">
                <a:avLst/>
              </a:prstGeom>
              <a:solidFill>
                <a:srgbClr val="FFFFFF"/>
              </a:solidFill>
              <a:ln w="9525">
                <a:solidFill>
                  <a:srgbClr val="FFFFFF"/>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ru-RU" sz="1200">
                  <a:latin typeface="Times New Roman" panose="02020603050405020304" pitchFamily="18" charset="0"/>
                </a:endParaRPr>
              </a:p>
            </p:txBody>
          </p:sp>
          <p:sp>
            <p:nvSpPr>
              <p:cNvPr id="230414" name="Line 19"/>
              <p:cNvSpPr>
                <a:spLocks noChangeShapeType="1"/>
              </p:cNvSpPr>
              <p:nvPr/>
            </p:nvSpPr>
            <p:spPr bwMode="auto">
              <a:xfrm>
                <a:off x="7740" y="8820"/>
                <a:ext cx="75" cy="105"/>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ru-RU"/>
              </a:p>
            </p:txBody>
          </p:sp>
        </p:grpSp>
        <p:pic>
          <p:nvPicPr>
            <p:cNvPr id="230408" name="Picture 20" descr="сканирование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2058988"/>
              <a:ext cx="24082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9" name="Рисунок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2088" y="3049588"/>
              <a:ext cx="2405062"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6738"/>
            <a:ext cx="91440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124075" y="1412875"/>
            <a:ext cx="3384550" cy="923925"/>
          </a:xfrm>
          <a:prstGeom prst="rect">
            <a:avLst/>
          </a:prstGeom>
          <a:noFill/>
        </p:spPr>
        <p:txBody>
          <a:bodyPr>
            <a:spAutoFit/>
          </a:bodyPr>
          <a:lstStyle/>
          <a:p>
            <a:pPr algn="ctr" defTabSz="457200" eaLnBrk="1" fontAlgn="auto" hangingPunct="1">
              <a:spcBef>
                <a:spcPts val="0"/>
              </a:spcBef>
              <a:spcAft>
                <a:spcPts val="0"/>
              </a:spcAft>
              <a:defRPr/>
            </a:pPr>
            <a:r>
              <a:rPr lang="en-US" sz="1800" b="1" dirty="0">
                <a:solidFill>
                  <a:prstClr val="white"/>
                </a:solidFill>
                <a:effectLst>
                  <a:outerShdw blurRad="38100" dist="38100" dir="2700000" algn="tl">
                    <a:srgbClr val="000000">
                      <a:alpha val="43137"/>
                    </a:srgbClr>
                  </a:outerShdw>
                </a:effectLst>
                <a:latin typeface="Century Gothic"/>
                <a:ea typeface="+mn-ea"/>
              </a:rPr>
              <a:t>The 29</a:t>
            </a:r>
            <a:r>
              <a:rPr lang="en-US" sz="1800" b="1" baseline="30000" dirty="0">
                <a:solidFill>
                  <a:prstClr val="white"/>
                </a:solidFill>
                <a:effectLst>
                  <a:outerShdw blurRad="38100" dist="38100" dir="2700000" algn="tl">
                    <a:srgbClr val="000000">
                      <a:alpha val="43137"/>
                    </a:srgbClr>
                  </a:outerShdw>
                </a:effectLst>
                <a:latin typeface="Century Gothic"/>
                <a:ea typeface="+mn-ea"/>
              </a:rPr>
              <a:t>th</a:t>
            </a:r>
            <a:r>
              <a:rPr lang="en-US" sz="1800" b="1" dirty="0">
                <a:solidFill>
                  <a:prstClr val="white"/>
                </a:solidFill>
                <a:effectLst>
                  <a:outerShdw blurRad="38100" dist="38100" dir="2700000" algn="tl">
                    <a:srgbClr val="000000">
                      <a:alpha val="43137"/>
                    </a:srgbClr>
                  </a:outerShdw>
                </a:effectLst>
                <a:latin typeface="Century Gothic"/>
                <a:ea typeface="+mn-ea"/>
              </a:rPr>
              <a:t> Task Force Meeting of the UNECE ICP Vegetation, March 2016</a:t>
            </a:r>
          </a:p>
        </p:txBody>
      </p:sp>
      <p:sp>
        <p:nvSpPr>
          <p:cNvPr id="3078" name="TextBox 10"/>
          <p:cNvSpPr txBox="1">
            <a:spLocks noChangeArrowheads="1"/>
          </p:cNvSpPr>
          <p:nvPr/>
        </p:nvSpPr>
        <p:spPr bwMode="auto">
          <a:xfrm>
            <a:off x="1471613" y="4440238"/>
            <a:ext cx="747236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eaLnBrk="1" fontAlgn="auto" hangingPunct="1">
              <a:spcBef>
                <a:spcPts val="300"/>
              </a:spcBef>
              <a:spcAft>
                <a:spcPts val="0"/>
              </a:spcAft>
              <a:buFontTx/>
              <a:buNone/>
              <a:defRPr/>
            </a:pPr>
            <a:r>
              <a:rPr lang="en-US" altLang="en-US" sz="1800" dirty="0">
                <a:solidFill>
                  <a:srgbClr val="002060"/>
                </a:solidFill>
                <a:ea typeface="+mn-ea"/>
              </a:rPr>
              <a:t>New JINR member-states have jointed the UNECE International Cooperative Program  on Air Pollution in Europe in 2015/2016: </a:t>
            </a:r>
            <a:endParaRPr lang="en-US" altLang="en-US" sz="1800" dirty="0" smtClean="0">
              <a:solidFill>
                <a:srgbClr val="002060"/>
              </a:solidFill>
              <a:ea typeface="+mn-ea"/>
            </a:endParaRPr>
          </a:p>
          <a:p>
            <a:pPr defTabSz="457200" eaLnBrk="1" fontAlgn="auto" hangingPunct="1">
              <a:spcBef>
                <a:spcPts val="300"/>
              </a:spcBef>
              <a:spcAft>
                <a:spcPts val="0"/>
              </a:spcAft>
              <a:buFontTx/>
              <a:buNone/>
              <a:defRPr/>
            </a:pPr>
            <a:r>
              <a:rPr lang="en-US" altLang="en-US" sz="1800" b="1" dirty="0" smtClean="0">
                <a:solidFill>
                  <a:srgbClr val="002060"/>
                </a:solidFill>
                <a:ea typeface="+mn-ea"/>
              </a:rPr>
              <a:t>Armenia</a:t>
            </a:r>
            <a:r>
              <a:rPr lang="en-US" altLang="en-US" sz="1800" b="1" dirty="0">
                <a:solidFill>
                  <a:srgbClr val="002060"/>
                </a:solidFill>
                <a:ea typeface="+mn-ea"/>
              </a:rPr>
              <a:t>, Azerbaijan, Georgia, </a:t>
            </a:r>
            <a:r>
              <a:rPr lang="en-US" altLang="en-US" sz="1800" b="1" dirty="0" smtClean="0">
                <a:solidFill>
                  <a:srgbClr val="002060"/>
                </a:solidFill>
                <a:ea typeface="+mn-ea"/>
              </a:rPr>
              <a:t>Moldova, Kazakhstan and Tajikistan</a:t>
            </a:r>
            <a:endParaRPr lang="en-US" altLang="en-US" sz="1800" b="1" dirty="0">
              <a:solidFill>
                <a:srgbClr val="002060"/>
              </a:solidFill>
              <a:ea typeface="+mn-ea"/>
            </a:endParaRPr>
          </a:p>
        </p:txBody>
      </p:sp>
      <p:sp>
        <p:nvSpPr>
          <p:cNvPr id="3079" name="Rectangle 12"/>
          <p:cNvSpPr>
            <a:spLocks noChangeArrowheads="1"/>
          </p:cNvSpPr>
          <p:nvPr/>
        </p:nvSpPr>
        <p:spPr bwMode="auto">
          <a:xfrm>
            <a:off x="2825750" y="3957638"/>
            <a:ext cx="3492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eaLnBrk="1" fontAlgn="auto" hangingPunct="1">
              <a:spcBef>
                <a:spcPct val="0"/>
              </a:spcBef>
              <a:spcAft>
                <a:spcPts val="0"/>
              </a:spcAft>
              <a:buFontTx/>
              <a:buNone/>
              <a:defRPr/>
            </a:pPr>
            <a:r>
              <a:rPr lang="en-US" altLang="en-US" sz="1800" b="1" dirty="0" smtClean="0">
                <a:solidFill>
                  <a:srgbClr val="002060"/>
                </a:solidFill>
                <a:ea typeface="+mn-ea"/>
              </a:rPr>
              <a:t>http</a:t>
            </a:r>
            <a:r>
              <a:rPr lang="en-US" altLang="en-US" sz="1800" b="1" dirty="0">
                <a:solidFill>
                  <a:srgbClr val="002060"/>
                </a:solidFill>
                <a:ea typeface="+mn-ea"/>
              </a:rPr>
              <a:t>://icpvegetation.ceh.ac.uk/</a:t>
            </a:r>
          </a:p>
        </p:txBody>
      </p:sp>
      <p:pic>
        <p:nvPicPr>
          <p:cNvPr id="2314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0450" y="909638"/>
            <a:ext cx="153352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251325" y="5715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ctr" defTabSz="457200" eaLnBrk="1" fontAlgn="auto" hangingPunct="1">
              <a:spcBef>
                <a:spcPct val="0"/>
              </a:spcBef>
              <a:spcAft>
                <a:spcPts val="0"/>
              </a:spcAft>
              <a:buClrTx/>
              <a:buSzTx/>
              <a:buFontTx/>
              <a:buNone/>
              <a:defRPr/>
            </a:pPr>
            <a:endParaRPr lang="en-US" altLang="ru-RU" sz="2400">
              <a:solidFill>
                <a:srgbClr val="DE7E18"/>
              </a:solidFill>
              <a:latin typeface="Comic Sans MS" pitchFamily="66" charset="0"/>
              <a:ea typeface="+mn-ea"/>
            </a:endParaRPr>
          </a:p>
        </p:txBody>
      </p:sp>
      <p:pic>
        <p:nvPicPr>
          <p:cNvPr id="233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647700"/>
            <a:ext cx="399256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Text Box 4"/>
          <p:cNvSpPr txBox="1">
            <a:spLocks noChangeArrowheads="1"/>
          </p:cNvSpPr>
          <p:nvPr/>
        </p:nvSpPr>
        <p:spPr bwMode="auto">
          <a:xfrm>
            <a:off x="457200" y="806450"/>
            <a:ext cx="403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ctr" defTabSz="457200" eaLnBrk="1" fontAlgn="auto" hangingPunct="1">
              <a:spcBef>
                <a:spcPct val="50000"/>
              </a:spcBef>
              <a:spcAft>
                <a:spcPts val="0"/>
              </a:spcAft>
              <a:buClrTx/>
              <a:buSzTx/>
              <a:buFontTx/>
              <a:buNone/>
              <a:defRPr/>
            </a:pPr>
            <a:endParaRPr lang="en-US" altLang="ru-RU" sz="3600" b="1">
              <a:solidFill>
                <a:srgbClr val="FAFCFA"/>
              </a:solidFill>
              <a:ea typeface="+mn-ea"/>
            </a:endParaRPr>
          </a:p>
        </p:txBody>
      </p:sp>
      <p:sp>
        <p:nvSpPr>
          <p:cNvPr id="78853" name="Rectangle 5"/>
          <p:cNvSpPr>
            <a:spLocks noChangeArrowheads="1"/>
          </p:cNvSpPr>
          <p:nvPr/>
        </p:nvSpPr>
        <p:spPr bwMode="auto">
          <a:xfrm>
            <a:off x="457200" y="9906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ctr" defTabSz="457200" eaLnBrk="1" fontAlgn="auto" hangingPunct="1">
              <a:spcBef>
                <a:spcPct val="0"/>
              </a:spcBef>
              <a:spcAft>
                <a:spcPts val="0"/>
              </a:spcAft>
              <a:buClrTx/>
              <a:buSzTx/>
              <a:buFontTx/>
              <a:buNone/>
              <a:defRPr/>
            </a:pPr>
            <a:r>
              <a:rPr lang="en-US" altLang="ru-RU" sz="2400" i="1">
                <a:solidFill>
                  <a:prstClr val="white"/>
                </a:solidFill>
                <a:ea typeface="+mn-ea"/>
              </a:rPr>
              <a:t>Hylocomium splendens</a:t>
            </a:r>
          </a:p>
        </p:txBody>
      </p:sp>
      <p:grpSp>
        <p:nvGrpSpPr>
          <p:cNvPr id="233478" name="Group 6"/>
          <p:cNvGrpSpPr>
            <a:grpSpLocks/>
          </p:cNvGrpSpPr>
          <p:nvPr/>
        </p:nvGrpSpPr>
        <p:grpSpPr bwMode="auto">
          <a:xfrm>
            <a:off x="5562600" y="1524000"/>
            <a:ext cx="3200400" cy="3962400"/>
            <a:chOff x="3360" y="336"/>
            <a:chExt cx="2016" cy="2544"/>
          </a:xfrm>
        </p:grpSpPr>
        <p:pic>
          <p:nvPicPr>
            <p:cNvPr id="233481" name="Picture 7"/>
            <p:cNvPicPr>
              <a:picLocks noChangeAspect="1" noChangeArrowheads="1"/>
            </p:cNvPicPr>
            <p:nvPr/>
          </p:nvPicPr>
          <p:blipFill>
            <a:blip r:embed="rId4" cstate="print">
              <a:lum bright="20000" contrast="36000"/>
              <a:extLst>
                <a:ext uri="{28A0092B-C50C-407E-A947-70E740481C1C}">
                  <a14:useLocalDpi xmlns:a14="http://schemas.microsoft.com/office/drawing/2010/main" val="0"/>
                </a:ext>
              </a:extLst>
            </a:blip>
            <a:srcRect/>
            <a:stretch>
              <a:fillRect/>
            </a:stretch>
          </p:blipFill>
          <p:spPr bwMode="auto">
            <a:xfrm>
              <a:off x="3360" y="336"/>
              <a:ext cx="2016" cy="2544"/>
            </a:xfrm>
            <a:prstGeom prst="rect">
              <a:avLst/>
            </a:prstGeom>
            <a:noFill/>
            <a:ln w="57150" cmpd="thinThick">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8" name="Text Box 8"/>
            <p:cNvSpPr txBox="1">
              <a:spLocks noChangeArrowheads="1"/>
            </p:cNvSpPr>
            <p:nvPr/>
          </p:nvSpPr>
          <p:spPr bwMode="auto">
            <a:xfrm>
              <a:off x="4320" y="559"/>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defTabSz="457200" eaLnBrk="1" fontAlgn="auto" hangingPunct="1">
                <a:spcBef>
                  <a:spcPct val="0"/>
                </a:spcBef>
                <a:spcAft>
                  <a:spcPts val="0"/>
                </a:spcAft>
                <a:buClrTx/>
                <a:buSzTx/>
                <a:buFontTx/>
                <a:buNone/>
                <a:defRPr/>
              </a:pPr>
              <a:r>
                <a:rPr lang="ru-RU" altLang="ru-RU" sz="2000" dirty="0">
                  <a:solidFill>
                    <a:srgbClr val="002060"/>
                  </a:solidFill>
                  <a:latin typeface="Times New Roman" pitchFamily="18" charset="0"/>
                  <a:ea typeface="+mn-ea"/>
                </a:rPr>
                <a:t>1</a:t>
              </a:r>
            </a:p>
          </p:txBody>
        </p:sp>
        <p:sp>
          <p:nvSpPr>
            <p:cNvPr id="78859" name="Text Box 9"/>
            <p:cNvSpPr txBox="1">
              <a:spLocks noChangeArrowheads="1"/>
            </p:cNvSpPr>
            <p:nvPr/>
          </p:nvSpPr>
          <p:spPr bwMode="auto">
            <a:xfrm>
              <a:off x="4224" y="991"/>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defTabSz="457200" eaLnBrk="1" fontAlgn="auto" hangingPunct="1">
                <a:spcBef>
                  <a:spcPct val="0"/>
                </a:spcBef>
                <a:spcAft>
                  <a:spcPts val="0"/>
                </a:spcAft>
                <a:buClrTx/>
                <a:buSzTx/>
                <a:buFontTx/>
                <a:buNone/>
                <a:defRPr/>
              </a:pPr>
              <a:r>
                <a:rPr lang="ru-RU" altLang="ru-RU" sz="2000" dirty="0">
                  <a:solidFill>
                    <a:srgbClr val="002060"/>
                  </a:solidFill>
                  <a:latin typeface="Times New Roman" pitchFamily="18" charset="0"/>
                  <a:ea typeface="+mn-ea"/>
                </a:rPr>
                <a:t>2</a:t>
              </a:r>
            </a:p>
          </p:txBody>
        </p:sp>
        <p:sp>
          <p:nvSpPr>
            <p:cNvPr id="78860" name="Text Box 10"/>
            <p:cNvSpPr txBox="1">
              <a:spLocks noChangeArrowheads="1"/>
            </p:cNvSpPr>
            <p:nvPr/>
          </p:nvSpPr>
          <p:spPr bwMode="auto">
            <a:xfrm>
              <a:off x="4176" y="1471"/>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defTabSz="457200" eaLnBrk="1" fontAlgn="auto" hangingPunct="1">
                <a:spcBef>
                  <a:spcPct val="0"/>
                </a:spcBef>
                <a:spcAft>
                  <a:spcPts val="0"/>
                </a:spcAft>
                <a:buClrTx/>
                <a:buSzTx/>
                <a:buFontTx/>
                <a:buNone/>
                <a:defRPr/>
              </a:pPr>
              <a:r>
                <a:rPr lang="ru-RU" altLang="ru-RU" sz="2000" dirty="0">
                  <a:solidFill>
                    <a:srgbClr val="002060"/>
                  </a:solidFill>
                  <a:latin typeface="Times New Roman" pitchFamily="18" charset="0"/>
                  <a:ea typeface="+mn-ea"/>
                </a:rPr>
                <a:t>3</a:t>
              </a:r>
            </a:p>
          </p:txBody>
        </p:sp>
        <p:sp>
          <p:nvSpPr>
            <p:cNvPr id="78861" name="Text Box 11"/>
            <p:cNvSpPr txBox="1">
              <a:spLocks noChangeArrowheads="1"/>
            </p:cNvSpPr>
            <p:nvPr/>
          </p:nvSpPr>
          <p:spPr bwMode="auto">
            <a:xfrm>
              <a:off x="4128" y="1920"/>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defTabSz="457200" eaLnBrk="1" fontAlgn="auto" hangingPunct="1">
                <a:spcBef>
                  <a:spcPct val="0"/>
                </a:spcBef>
                <a:spcAft>
                  <a:spcPts val="0"/>
                </a:spcAft>
                <a:buClrTx/>
                <a:buSzTx/>
                <a:buFontTx/>
                <a:buNone/>
                <a:defRPr/>
              </a:pPr>
              <a:r>
                <a:rPr lang="ru-RU" altLang="ru-RU" sz="2000" dirty="0">
                  <a:solidFill>
                    <a:srgbClr val="002060"/>
                  </a:solidFill>
                  <a:latin typeface="Times New Roman" pitchFamily="18" charset="0"/>
                  <a:ea typeface="+mn-ea"/>
                </a:rPr>
                <a:t>4</a:t>
              </a:r>
            </a:p>
          </p:txBody>
        </p:sp>
        <p:sp>
          <p:nvSpPr>
            <p:cNvPr id="78862" name="Text Box 12"/>
            <p:cNvSpPr txBox="1">
              <a:spLocks noChangeArrowheads="1"/>
            </p:cNvSpPr>
            <p:nvPr/>
          </p:nvSpPr>
          <p:spPr bwMode="auto">
            <a:xfrm>
              <a:off x="4080" y="2431"/>
              <a:ext cx="202" cy="26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defTabSz="457200" eaLnBrk="1" fontAlgn="auto" hangingPunct="1">
                <a:spcBef>
                  <a:spcPct val="0"/>
                </a:spcBef>
                <a:spcAft>
                  <a:spcPts val="0"/>
                </a:spcAft>
                <a:buClrTx/>
                <a:buSzTx/>
                <a:buFontTx/>
                <a:buNone/>
                <a:defRPr/>
              </a:pPr>
              <a:r>
                <a:rPr lang="ru-RU" altLang="ru-RU" sz="2000" dirty="0">
                  <a:solidFill>
                    <a:srgbClr val="002060"/>
                  </a:solidFill>
                  <a:latin typeface="Times New Roman" pitchFamily="18" charset="0"/>
                  <a:ea typeface="+mn-ea"/>
                </a:rPr>
                <a:t>5</a:t>
              </a:r>
            </a:p>
          </p:txBody>
        </p:sp>
      </p:grpSp>
      <p:sp>
        <p:nvSpPr>
          <p:cNvPr id="78855" name="Rectangle 13"/>
          <p:cNvSpPr>
            <a:spLocks noChangeArrowheads="1"/>
          </p:cNvSpPr>
          <p:nvPr/>
        </p:nvSpPr>
        <p:spPr bwMode="auto">
          <a:xfrm>
            <a:off x="6007100" y="5711825"/>
            <a:ext cx="256698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ctr" defTabSz="457200" eaLnBrk="1" fontAlgn="auto" hangingPunct="1">
              <a:spcBef>
                <a:spcPct val="50000"/>
              </a:spcBef>
              <a:spcAft>
                <a:spcPts val="0"/>
              </a:spcAft>
              <a:buClrTx/>
              <a:buSzTx/>
              <a:buFontTx/>
              <a:buNone/>
              <a:defRPr/>
            </a:pPr>
            <a:r>
              <a:rPr lang="en-US" altLang="ru-RU" sz="2400" dirty="0">
                <a:solidFill>
                  <a:srgbClr val="002060"/>
                </a:solidFill>
                <a:ea typeface="+mn-ea"/>
              </a:rPr>
              <a:t>A</a:t>
            </a:r>
            <a:r>
              <a:rPr lang="ru-RU" altLang="ru-RU" sz="2400" dirty="0" err="1">
                <a:solidFill>
                  <a:srgbClr val="002060"/>
                </a:solidFill>
                <a:ea typeface="+mn-ea"/>
              </a:rPr>
              <a:t>nnual</a:t>
            </a:r>
            <a:r>
              <a:rPr lang="ru-RU" altLang="ru-RU" sz="2400" dirty="0">
                <a:solidFill>
                  <a:srgbClr val="002060"/>
                </a:solidFill>
                <a:ea typeface="+mn-ea"/>
              </a:rPr>
              <a:t> </a:t>
            </a:r>
            <a:r>
              <a:rPr lang="ru-RU" altLang="ru-RU" sz="2400" dirty="0" err="1">
                <a:solidFill>
                  <a:srgbClr val="002060"/>
                </a:solidFill>
                <a:ea typeface="+mn-ea"/>
              </a:rPr>
              <a:t>segments</a:t>
            </a:r>
            <a:endParaRPr lang="ru-RU" altLang="ru-RU" sz="2400" dirty="0">
              <a:solidFill>
                <a:srgbClr val="002060"/>
              </a:solidFill>
              <a:ea typeface="+mn-ea"/>
            </a:endParaRPr>
          </a:p>
        </p:txBody>
      </p:sp>
      <p:sp>
        <p:nvSpPr>
          <p:cNvPr id="78856" name="Text Box 14"/>
          <p:cNvSpPr txBox="1">
            <a:spLocks noChangeArrowheads="1"/>
          </p:cNvSpPr>
          <p:nvPr/>
        </p:nvSpPr>
        <p:spPr bwMode="auto">
          <a:xfrm>
            <a:off x="762000" y="60325"/>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defTabSz="457200" eaLnBrk="1" fontAlgn="auto" hangingPunct="1">
              <a:spcBef>
                <a:spcPct val="50000"/>
              </a:spcBef>
              <a:spcAft>
                <a:spcPts val="0"/>
              </a:spcAft>
              <a:buClrTx/>
              <a:buSzTx/>
              <a:buFontTx/>
              <a:buNone/>
              <a:defRPr/>
            </a:pPr>
            <a:r>
              <a:rPr lang="en-US" altLang="ru-RU" sz="2000" b="1" dirty="0">
                <a:solidFill>
                  <a:srgbClr val="002060"/>
                </a:solidFill>
                <a:ea typeface="+mn-ea"/>
              </a:rPr>
              <a:t>Moss </a:t>
            </a:r>
            <a:r>
              <a:rPr lang="en-US" altLang="ru-RU" sz="2000" b="1" dirty="0" err="1">
                <a:solidFill>
                  <a:srgbClr val="002060"/>
                </a:solidFill>
                <a:ea typeface="+mn-ea"/>
              </a:rPr>
              <a:t>biomonitor</a:t>
            </a:r>
            <a:endParaRPr lang="en-US" altLang="ru-RU" sz="2000" b="1" dirty="0">
              <a:solidFill>
                <a:srgbClr val="002060"/>
              </a:solidFill>
              <a:ea typeface="+mn-e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22" name="Group 2"/>
          <p:cNvGrpSpPr>
            <a:grpSpLocks/>
          </p:cNvGrpSpPr>
          <p:nvPr/>
        </p:nvGrpSpPr>
        <p:grpSpPr bwMode="auto">
          <a:xfrm>
            <a:off x="-31750" y="0"/>
            <a:ext cx="9209088" cy="6889750"/>
            <a:chOff x="-20" y="0"/>
            <a:chExt cx="5801" cy="4340"/>
          </a:xfrm>
        </p:grpSpPr>
        <p:sp>
          <p:nvSpPr>
            <p:cNvPr id="235523" name="Text Box 84"/>
            <p:cNvSpPr txBox="1">
              <a:spLocks noChangeArrowheads="1"/>
            </p:cNvSpPr>
            <p:nvPr/>
          </p:nvSpPr>
          <p:spPr bwMode="auto">
            <a:xfrm>
              <a:off x="1882" y="3884"/>
              <a:ext cx="2088"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ru-RU" sz="1000" b="1"/>
                <a:t>ICP Vegetation Programme Coordination Centre</a:t>
              </a:r>
            </a:p>
          </p:txBody>
        </p:sp>
        <p:pic>
          <p:nvPicPr>
            <p:cNvPr id="235524" name="Picture 90" descr="Wge_high"/>
            <p:cNvPicPr>
              <a:picLocks noChangeAspect="1" noChangeArrowheads="1"/>
            </p:cNvPicPr>
            <p:nvPr/>
          </p:nvPicPr>
          <p:blipFill>
            <a:blip r:embed="rId3">
              <a:extLst>
                <a:ext uri="{28A0092B-C50C-407E-A947-70E740481C1C}">
                  <a14:useLocalDpi xmlns:a14="http://schemas.microsoft.com/office/drawing/2010/main" val="0"/>
                </a:ext>
              </a:extLst>
            </a:blip>
            <a:srcRect t="9663"/>
            <a:stretch>
              <a:fillRect/>
            </a:stretch>
          </p:blipFill>
          <p:spPr bwMode="auto">
            <a:xfrm>
              <a:off x="-20"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5" name="Picture 95" descr="Wge_high"/>
            <p:cNvPicPr>
              <a:picLocks noChangeAspect="1" noChangeArrowheads="1"/>
            </p:cNvPicPr>
            <p:nvPr/>
          </p:nvPicPr>
          <p:blipFill>
            <a:blip r:embed="rId3">
              <a:extLst>
                <a:ext uri="{28A0092B-C50C-407E-A947-70E740481C1C}">
                  <a14:useLocalDpi xmlns:a14="http://schemas.microsoft.com/office/drawing/2010/main" val="0"/>
                </a:ext>
              </a:extLst>
            </a:blip>
            <a:srcRect t="9663"/>
            <a:stretch>
              <a:fillRect/>
            </a:stretch>
          </p:blipFill>
          <p:spPr bwMode="auto">
            <a:xfrm>
              <a:off x="1911"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6" name="Picture 96" descr="Wge_high"/>
            <p:cNvPicPr>
              <a:picLocks noChangeAspect="1" noChangeArrowheads="1"/>
            </p:cNvPicPr>
            <p:nvPr/>
          </p:nvPicPr>
          <p:blipFill>
            <a:blip r:embed="rId3">
              <a:extLst>
                <a:ext uri="{28A0092B-C50C-407E-A947-70E740481C1C}">
                  <a14:useLocalDpi xmlns:a14="http://schemas.microsoft.com/office/drawing/2010/main" val="0"/>
                </a:ext>
              </a:extLst>
            </a:blip>
            <a:srcRect t="9663"/>
            <a:stretch>
              <a:fillRect/>
            </a:stretch>
          </p:blipFill>
          <p:spPr bwMode="auto">
            <a:xfrm>
              <a:off x="3844"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Picture 38" descr="Cd2005with.jpg"/>
            <p:cNvPicPr>
              <a:picLocks noChangeAspect="1"/>
            </p:cNvPicPr>
            <p:nvPr/>
          </p:nvPicPr>
          <p:blipFill>
            <a:blip r:embed="rId4">
              <a:extLst>
                <a:ext uri="{28A0092B-C50C-407E-A947-70E740481C1C}">
                  <a14:useLocalDpi xmlns:a14="http://schemas.microsoft.com/office/drawing/2010/main" val="0"/>
                </a:ext>
              </a:extLst>
            </a:blip>
            <a:srcRect l="4752" t="2103" r="2663" b="16750"/>
            <a:stretch>
              <a:fillRect/>
            </a:stretch>
          </p:blipFill>
          <p:spPr bwMode="auto">
            <a:xfrm>
              <a:off x="793" y="1486"/>
              <a:ext cx="1115"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Picture 39" descr="Cd1990Emep.jpg"/>
            <p:cNvPicPr>
              <a:picLocks noChangeAspect="1"/>
            </p:cNvPicPr>
            <p:nvPr/>
          </p:nvPicPr>
          <p:blipFill>
            <a:blip r:embed="rId5">
              <a:extLst>
                <a:ext uri="{28A0092B-C50C-407E-A947-70E740481C1C}">
                  <a14:useLocalDpi xmlns:a14="http://schemas.microsoft.com/office/drawing/2010/main" val="0"/>
                </a:ext>
              </a:extLst>
            </a:blip>
            <a:srcRect l="5145" t="2237" r="2269" b="16612"/>
            <a:stretch>
              <a:fillRect/>
            </a:stretch>
          </p:blipFill>
          <p:spPr bwMode="auto">
            <a:xfrm>
              <a:off x="793" y="0"/>
              <a:ext cx="1115"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9" name="Picture 40" descr="Pb2005with.jpg"/>
            <p:cNvPicPr>
              <a:picLocks noChangeAspect="1"/>
            </p:cNvPicPr>
            <p:nvPr/>
          </p:nvPicPr>
          <p:blipFill>
            <a:blip r:embed="rId6">
              <a:extLst>
                <a:ext uri="{28A0092B-C50C-407E-A947-70E740481C1C}">
                  <a14:useLocalDpi xmlns:a14="http://schemas.microsoft.com/office/drawing/2010/main" val="0"/>
                </a:ext>
              </a:extLst>
            </a:blip>
            <a:srcRect l="5357" t="2069" r="1904" b="17012"/>
            <a:stretch>
              <a:fillRect/>
            </a:stretch>
          </p:blipFill>
          <p:spPr bwMode="auto">
            <a:xfrm>
              <a:off x="1945" y="1486"/>
              <a:ext cx="1119"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0" name="Picture 41" descr="Pb1990Emep.jpg"/>
            <p:cNvPicPr>
              <a:picLocks noChangeAspect="1"/>
            </p:cNvPicPr>
            <p:nvPr/>
          </p:nvPicPr>
          <p:blipFill>
            <a:blip r:embed="rId7">
              <a:extLst>
                <a:ext uri="{28A0092B-C50C-407E-A947-70E740481C1C}">
                  <a14:useLocalDpi xmlns:a14="http://schemas.microsoft.com/office/drawing/2010/main" val="0"/>
                </a:ext>
              </a:extLst>
            </a:blip>
            <a:srcRect l="5199" t="2409" r="2542" b="16440"/>
            <a:stretch>
              <a:fillRect/>
            </a:stretch>
          </p:blipFill>
          <p:spPr bwMode="auto">
            <a:xfrm>
              <a:off x="1945" y="0"/>
              <a:ext cx="1111"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1" name="Picture 4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 y="204"/>
              <a:ext cx="711"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2" name="Picture 4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2" y="3084"/>
              <a:ext cx="78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3" name="Picture 4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94" y="3084"/>
              <a:ext cx="781"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4" name="Picture 4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 y="1746"/>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5"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 y="975"/>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6" name="Picture 5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 y="2517"/>
              <a:ext cx="711"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7" name="TextBox 52"/>
            <p:cNvSpPr txBox="1">
              <a:spLocks noChangeArrowheads="1"/>
            </p:cNvSpPr>
            <p:nvPr/>
          </p:nvSpPr>
          <p:spPr bwMode="auto">
            <a:xfrm>
              <a:off x="406" y="344"/>
              <a:ext cx="31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t>-72%</a:t>
              </a:r>
            </a:p>
          </p:txBody>
        </p:sp>
        <p:sp>
          <p:nvSpPr>
            <p:cNvPr id="235538" name="TextBox 53"/>
            <p:cNvSpPr txBox="1">
              <a:spLocks noChangeArrowheads="1"/>
            </p:cNvSpPr>
            <p:nvPr/>
          </p:nvSpPr>
          <p:spPr bwMode="auto">
            <a:xfrm>
              <a:off x="439" y="1342"/>
              <a:ext cx="3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200"/>
                <a:t>-2%</a:t>
              </a:r>
            </a:p>
          </p:txBody>
        </p:sp>
        <p:sp>
          <p:nvSpPr>
            <p:cNvPr id="235539" name="TextBox 54"/>
            <p:cNvSpPr txBox="1">
              <a:spLocks noChangeArrowheads="1"/>
            </p:cNvSpPr>
            <p:nvPr/>
          </p:nvSpPr>
          <p:spPr bwMode="auto">
            <a:xfrm>
              <a:off x="408" y="2116"/>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t>-20%</a:t>
              </a:r>
            </a:p>
          </p:txBody>
        </p:sp>
        <p:sp>
          <p:nvSpPr>
            <p:cNvPr id="235540" name="TextBox 55"/>
            <p:cNvSpPr txBox="1">
              <a:spLocks noChangeArrowheads="1"/>
            </p:cNvSpPr>
            <p:nvPr/>
          </p:nvSpPr>
          <p:spPr bwMode="auto">
            <a:xfrm>
              <a:off x="401" y="2891"/>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t>-45%</a:t>
              </a:r>
            </a:p>
          </p:txBody>
        </p:sp>
        <p:sp>
          <p:nvSpPr>
            <p:cNvPr id="235541" name="TextBox 56"/>
            <p:cNvSpPr txBox="1">
              <a:spLocks noChangeArrowheads="1"/>
            </p:cNvSpPr>
            <p:nvPr/>
          </p:nvSpPr>
          <p:spPr bwMode="auto">
            <a:xfrm>
              <a:off x="1109" y="3520"/>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t>-52%</a:t>
              </a:r>
            </a:p>
          </p:txBody>
        </p:sp>
        <p:sp>
          <p:nvSpPr>
            <p:cNvPr id="235542" name="TextBox 57"/>
            <p:cNvSpPr txBox="1">
              <a:spLocks noChangeArrowheads="1"/>
            </p:cNvSpPr>
            <p:nvPr/>
          </p:nvSpPr>
          <p:spPr bwMode="auto">
            <a:xfrm>
              <a:off x="2252" y="3513"/>
              <a:ext cx="31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t>-72%</a:t>
              </a:r>
            </a:p>
          </p:txBody>
        </p:sp>
        <p:pic>
          <p:nvPicPr>
            <p:cNvPr id="235543" name="Picture 5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78" y="204"/>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4" name="Picture 5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78" y="975"/>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5" name="Picture 6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78" y="1746"/>
              <a:ext cx="70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6" name="Picture 6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78" y="2517"/>
              <a:ext cx="70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7" name="TextBox 62"/>
            <p:cNvSpPr txBox="1">
              <a:spLocks noChangeArrowheads="1"/>
            </p:cNvSpPr>
            <p:nvPr/>
          </p:nvSpPr>
          <p:spPr bwMode="auto">
            <a:xfrm>
              <a:off x="3238" y="437"/>
              <a:ext cx="31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t>-12%</a:t>
              </a:r>
            </a:p>
          </p:txBody>
        </p:sp>
        <p:sp>
          <p:nvSpPr>
            <p:cNvPr id="235548" name="TextBox 63"/>
            <p:cNvSpPr txBox="1">
              <a:spLocks noChangeArrowheads="1"/>
            </p:cNvSpPr>
            <p:nvPr/>
          </p:nvSpPr>
          <p:spPr bwMode="auto">
            <a:xfrm>
              <a:off x="3437" y="1340"/>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t>-20%</a:t>
              </a:r>
            </a:p>
          </p:txBody>
        </p:sp>
        <p:sp>
          <p:nvSpPr>
            <p:cNvPr id="235549" name="TextBox 64"/>
            <p:cNvSpPr txBox="1">
              <a:spLocks noChangeArrowheads="1"/>
            </p:cNvSpPr>
            <p:nvPr/>
          </p:nvSpPr>
          <p:spPr bwMode="auto">
            <a:xfrm>
              <a:off x="3206" y="2105"/>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t>-62%</a:t>
              </a:r>
            </a:p>
          </p:txBody>
        </p:sp>
        <p:sp>
          <p:nvSpPr>
            <p:cNvPr id="235550" name="TextBox 65"/>
            <p:cNvSpPr txBox="1">
              <a:spLocks noChangeArrowheads="1"/>
            </p:cNvSpPr>
            <p:nvPr/>
          </p:nvSpPr>
          <p:spPr bwMode="auto">
            <a:xfrm>
              <a:off x="3437" y="2878"/>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t>-29%</a:t>
              </a:r>
            </a:p>
          </p:txBody>
        </p:sp>
        <p:sp>
          <p:nvSpPr>
            <p:cNvPr id="67" name="Down Arrow 66"/>
            <p:cNvSpPr/>
            <p:nvPr/>
          </p:nvSpPr>
          <p:spPr>
            <a:xfrm>
              <a:off x="1151" y="2971"/>
              <a:ext cx="63" cy="22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p>
          </p:txBody>
        </p:sp>
        <p:sp>
          <p:nvSpPr>
            <p:cNvPr id="68" name="Down Arrow 67"/>
            <p:cNvSpPr/>
            <p:nvPr/>
          </p:nvSpPr>
          <p:spPr>
            <a:xfrm>
              <a:off x="2470" y="2971"/>
              <a:ext cx="63" cy="22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p>
          </p:txBody>
        </p:sp>
        <p:sp>
          <p:nvSpPr>
            <p:cNvPr id="235553" name="Rectangle 8"/>
            <p:cNvSpPr>
              <a:spLocks noChangeArrowheads="1"/>
            </p:cNvSpPr>
            <p:nvPr/>
          </p:nvSpPr>
          <p:spPr bwMode="auto">
            <a:xfrm>
              <a:off x="3946" y="204"/>
              <a:ext cx="1814" cy="36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200"/>
                <a:t>Mosses provide a complementary method to assess spatial patterns and temporal trends of atmospheric  heavy metal deposition: </a:t>
              </a:r>
            </a:p>
            <a:p>
              <a:pPr eaLnBrk="1" hangingPunct="1">
                <a:spcBef>
                  <a:spcPct val="0"/>
                </a:spcBef>
                <a:buClrTx/>
                <a:buSzTx/>
                <a:buFontTx/>
                <a:buNone/>
              </a:pPr>
              <a:endParaRPr lang="en-GB" altLang="ru-RU" sz="1200"/>
            </a:p>
            <a:p>
              <a:pPr eaLnBrk="1" hangingPunct="1">
                <a:spcBef>
                  <a:spcPct val="0"/>
                </a:spcBef>
                <a:buClr>
                  <a:schemeClr val="tx1"/>
                </a:buClr>
                <a:buSzTx/>
                <a:buFont typeface="Wingdings" panose="05000000000000000000" pitchFamily="2" charset="2"/>
                <a:buChar char="q"/>
              </a:pPr>
              <a:r>
                <a:rPr lang="en-GB" altLang="ru-RU" sz="1200"/>
                <a:t>  Carpet forming mosses obtain trace </a:t>
              </a:r>
            </a:p>
            <a:p>
              <a:pPr eaLnBrk="1" hangingPunct="1">
                <a:spcBef>
                  <a:spcPct val="0"/>
                </a:spcBef>
                <a:buClr>
                  <a:schemeClr val="tx1"/>
                </a:buClr>
                <a:buSzTx/>
                <a:buFontTx/>
                <a:buNone/>
              </a:pPr>
              <a:r>
                <a:rPr lang="en-GB" altLang="ru-RU" sz="1200"/>
                <a:t>     elements and nutrients directly from </a:t>
              </a:r>
            </a:p>
            <a:p>
              <a:pPr eaLnBrk="1" hangingPunct="1">
                <a:spcBef>
                  <a:spcPct val="0"/>
                </a:spcBef>
                <a:buClr>
                  <a:schemeClr val="tx1"/>
                </a:buClr>
                <a:buSzTx/>
                <a:buFontTx/>
                <a:buNone/>
              </a:pPr>
              <a:r>
                <a:rPr lang="en-GB" altLang="ru-RU" sz="1200"/>
                <a:t>     the atmosphere.</a:t>
              </a:r>
            </a:p>
            <a:p>
              <a:pPr eaLnBrk="1" hangingPunct="1">
                <a:spcBef>
                  <a:spcPct val="0"/>
                </a:spcBef>
                <a:buClr>
                  <a:schemeClr val="tx1"/>
                </a:buClr>
                <a:buSzTx/>
                <a:buFont typeface="Wingdings" panose="05000000000000000000" pitchFamily="2" charset="2"/>
                <a:buChar char="q"/>
              </a:pPr>
              <a:endParaRPr lang="en-GB" altLang="ru-RU" sz="1200"/>
            </a:p>
            <a:p>
              <a:pPr eaLnBrk="1" hangingPunct="1">
                <a:spcBef>
                  <a:spcPct val="0"/>
                </a:spcBef>
                <a:buClr>
                  <a:schemeClr val="tx1"/>
                </a:buClr>
                <a:buSzTx/>
                <a:buFont typeface="Wingdings" panose="05000000000000000000" pitchFamily="2" charset="2"/>
                <a:buChar char="q"/>
              </a:pPr>
              <a:r>
                <a:rPr lang="en-GB" altLang="ru-RU" sz="1200"/>
                <a:t>  In recent years, the lowest </a:t>
              </a:r>
            </a:p>
            <a:p>
              <a:pPr eaLnBrk="1" hangingPunct="1">
                <a:spcBef>
                  <a:spcPct val="0"/>
                </a:spcBef>
                <a:buClr>
                  <a:schemeClr val="tx1"/>
                </a:buClr>
                <a:buSzTx/>
                <a:buFontTx/>
                <a:buNone/>
              </a:pPr>
              <a:r>
                <a:rPr lang="en-GB" altLang="ru-RU" sz="1200"/>
                <a:t>     concentrations of heavy metals in</a:t>
              </a:r>
            </a:p>
            <a:p>
              <a:pPr eaLnBrk="1" hangingPunct="1">
                <a:spcBef>
                  <a:spcPct val="0"/>
                </a:spcBef>
                <a:buClr>
                  <a:schemeClr val="tx1"/>
                </a:buClr>
                <a:buSzTx/>
                <a:buFontTx/>
                <a:buNone/>
              </a:pPr>
              <a:r>
                <a:rPr lang="en-GB" altLang="ru-RU" sz="1200"/>
                <a:t>     mosses were found generally in</a:t>
              </a:r>
            </a:p>
            <a:p>
              <a:pPr eaLnBrk="1" hangingPunct="1">
                <a:spcBef>
                  <a:spcPct val="0"/>
                </a:spcBef>
                <a:buClr>
                  <a:schemeClr val="tx1"/>
                </a:buClr>
                <a:buSzTx/>
                <a:buFontTx/>
                <a:buNone/>
              </a:pPr>
              <a:r>
                <a:rPr lang="en-GB" altLang="ru-RU" sz="1200"/>
                <a:t>     northern Europe and the highest </a:t>
              </a:r>
            </a:p>
            <a:p>
              <a:pPr eaLnBrk="1" hangingPunct="1">
                <a:spcBef>
                  <a:spcPct val="0"/>
                </a:spcBef>
                <a:buClr>
                  <a:schemeClr val="tx1"/>
                </a:buClr>
                <a:buSzTx/>
                <a:buFontTx/>
                <a:buNone/>
              </a:pPr>
              <a:r>
                <a:rPr lang="en-GB" altLang="ru-RU" sz="1200"/>
                <a:t>     concentrations in Belgium and</a:t>
              </a:r>
            </a:p>
            <a:p>
              <a:pPr eaLnBrk="1" hangingPunct="1">
                <a:spcBef>
                  <a:spcPct val="0"/>
                </a:spcBef>
                <a:buClr>
                  <a:schemeClr val="tx1"/>
                </a:buClr>
                <a:buSzTx/>
                <a:buFontTx/>
                <a:buNone/>
              </a:pPr>
              <a:r>
                <a:rPr lang="en-GB" altLang="ru-RU" sz="1200"/>
                <a:t>     eastern Europe .</a:t>
              </a:r>
            </a:p>
            <a:p>
              <a:pPr eaLnBrk="1" hangingPunct="1">
                <a:spcBef>
                  <a:spcPct val="0"/>
                </a:spcBef>
                <a:buClr>
                  <a:schemeClr val="tx1"/>
                </a:buClr>
                <a:buSzTx/>
                <a:buFont typeface="Wingdings" panose="05000000000000000000" pitchFamily="2" charset="2"/>
                <a:buChar char="q"/>
              </a:pPr>
              <a:endParaRPr lang="en-GB" altLang="ru-RU" sz="1200"/>
            </a:p>
            <a:p>
              <a:pPr eaLnBrk="1" hangingPunct="1">
                <a:spcBef>
                  <a:spcPct val="0"/>
                </a:spcBef>
                <a:buClr>
                  <a:schemeClr val="tx1"/>
                </a:buClr>
                <a:buSzTx/>
                <a:buFont typeface="Wingdings" panose="05000000000000000000" pitchFamily="2" charset="2"/>
                <a:buChar char="q"/>
              </a:pPr>
              <a:r>
                <a:rPr lang="en-GB" altLang="ru-RU" sz="1200"/>
                <a:t>  Europe-wide the concentration in </a:t>
              </a:r>
            </a:p>
            <a:p>
              <a:pPr eaLnBrk="1" hangingPunct="1">
                <a:spcBef>
                  <a:spcPct val="0"/>
                </a:spcBef>
                <a:buClr>
                  <a:schemeClr val="tx1"/>
                </a:buClr>
                <a:buSzTx/>
                <a:buFontTx/>
                <a:buNone/>
              </a:pPr>
              <a:r>
                <a:rPr lang="en-GB" altLang="ru-RU" sz="1200"/>
                <a:t>     mosses of arsenic, cadmium, lead </a:t>
              </a:r>
            </a:p>
            <a:p>
              <a:pPr eaLnBrk="1" hangingPunct="1">
                <a:spcBef>
                  <a:spcPct val="0"/>
                </a:spcBef>
                <a:buClr>
                  <a:schemeClr val="tx1"/>
                </a:buClr>
                <a:buSzTx/>
                <a:buFontTx/>
                <a:buNone/>
              </a:pPr>
              <a:r>
                <a:rPr lang="en-GB" altLang="ru-RU" sz="1200"/>
                <a:t>     and vanadium has declined the most </a:t>
              </a:r>
            </a:p>
            <a:p>
              <a:pPr eaLnBrk="1" hangingPunct="1">
                <a:spcBef>
                  <a:spcPct val="0"/>
                </a:spcBef>
                <a:buClr>
                  <a:schemeClr val="tx1"/>
                </a:buClr>
                <a:buSzTx/>
                <a:buFontTx/>
                <a:buNone/>
              </a:pPr>
              <a:r>
                <a:rPr lang="en-GB" altLang="ru-RU" sz="1200"/>
                <a:t>     between 1990 and 2005, with hardly </a:t>
              </a:r>
            </a:p>
            <a:p>
              <a:pPr eaLnBrk="1" hangingPunct="1">
                <a:spcBef>
                  <a:spcPct val="0"/>
                </a:spcBef>
                <a:buClr>
                  <a:schemeClr val="tx1"/>
                </a:buClr>
                <a:buSzTx/>
                <a:buFontTx/>
                <a:buNone/>
              </a:pPr>
              <a:r>
                <a:rPr lang="en-GB" altLang="ru-RU" sz="1200"/>
                <a:t>     any reduction being observed for </a:t>
              </a:r>
            </a:p>
            <a:p>
              <a:pPr eaLnBrk="1" hangingPunct="1">
                <a:spcBef>
                  <a:spcPct val="0"/>
                </a:spcBef>
                <a:buClr>
                  <a:schemeClr val="tx1"/>
                </a:buClr>
                <a:buSzTx/>
                <a:buFontTx/>
                <a:buNone/>
              </a:pPr>
              <a:r>
                <a:rPr lang="en-GB" altLang="ru-RU" sz="1200"/>
                <a:t>     chromium and mercury.</a:t>
              </a:r>
            </a:p>
            <a:p>
              <a:pPr eaLnBrk="1" hangingPunct="1">
                <a:spcBef>
                  <a:spcPct val="0"/>
                </a:spcBef>
                <a:buClr>
                  <a:schemeClr val="tx1"/>
                </a:buClr>
                <a:buSzTx/>
                <a:buFont typeface="Wingdings" panose="05000000000000000000" pitchFamily="2" charset="2"/>
                <a:buChar char="q"/>
              </a:pPr>
              <a:endParaRPr lang="en-GB" altLang="ru-RU" sz="1200"/>
            </a:p>
            <a:p>
              <a:pPr eaLnBrk="1" hangingPunct="1">
                <a:spcBef>
                  <a:spcPct val="0"/>
                </a:spcBef>
                <a:buClr>
                  <a:schemeClr val="tx1"/>
                </a:buClr>
                <a:buSzTx/>
                <a:buFont typeface="Wingdings" panose="05000000000000000000" pitchFamily="2" charset="2"/>
                <a:buChar char="q"/>
              </a:pPr>
              <a:r>
                <a:rPr lang="en-GB" altLang="ru-RU" sz="1200"/>
                <a:t> Temporal trends were country-specific.</a:t>
              </a:r>
            </a:p>
            <a:p>
              <a:pPr eaLnBrk="1" hangingPunct="1">
                <a:spcBef>
                  <a:spcPct val="0"/>
                </a:spcBef>
                <a:buClr>
                  <a:schemeClr val="tx1"/>
                </a:buClr>
                <a:buSzTx/>
                <a:buFont typeface="Wingdings" panose="05000000000000000000" pitchFamily="2" charset="2"/>
                <a:buChar char="q"/>
              </a:pPr>
              <a:endParaRPr lang="en-GB" altLang="ru-RU" sz="1200"/>
            </a:p>
            <a:p>
              <a:pPr eaLnBrk="1" hangingPunct="1">
                <a:spcBef>
                  <a:spcPct val="0"/>
                </a:spcBef>
                <a:buClr>
                  <a:schemeClr val="tx1"/>
                </a:buClr>
                <a:buSzTx/>
                <a:buFont typeface="Wingdings" panose="05000000000000000000" pitchFamily="2" charset="2"/>
                <a:buChar char="q"/>
              </a:pPr>
              <a:r>
                <a:rPr lang="en-GB" altLang="ru-RU" sz="1200"/>
                <a:t>  Spatial patterns and temporal trends</a:t>
              </a:r>
            </a:p>
            <a:p>
              <a:pPr eaLnBrk="1" hangingPunct="1">
                <a:spcBef>
                  <a:spcPct val="0"/>
                </a:spcBef>
                <a:buClr>
                  <a:schemeClr val="tx1"/>
                </a:buClr>
                <a:buSzTx/>
                <a:buFontTx/>
                <a:buNone/>
              </a:pPr>
              <a:r>
                <a:rPr lang="en-GB" altLang="ru-RU" sz="1200"/>
                <a:t>     for cadmium and lead agree quite</a:t>
              </a:r>
            </a:p>
            <a:p>
              <a:pPr eaLnBrk="1" hangingPunct="1">
                <a:spcBef>
                  <a:spcPct val="0"/>
                </a:spcBef>
                <a:buClr>
                  <a:schemeClr val="tx1"/>
                </a:buClr>
                <a:buSzTx/>
                <a:buFontTx/>
                <a:buNone/>
              </a:pPr>
              <a:r>
                <a:rPr lang="en-GB" altLang="ru-RU" sz="1200"/>
                <a:t>     well with those modelled  by the </a:t>
              </a:r>
            </a:p>
            <a:p>
              <a:pPr eaLnBrk="1" hangingPunct="1">
                <a:spcBef>
                  <a:spcPct val="0"/>
                </a:spcBef>
                <a:buClr>
                  <a:schemeClr val="tx1"/>
                </a:buClr>
                <a:buSzTx/>
                <a:buFontTx/>
                <a:buNone/>
              </a:pPr>
              <a:r>
                <a:rPr lang="en-GB" altLang="ru-RU" sz="1200"/>
                <a:t>     European Monitoring and Evaluation </a:t>
              </a:r>
            </a:p>
            <a:p>
              <a:pPr eaLnBrk="1" hangingPunct="1">
                <a:spcBef>
                  <a:spcPct val="0"/>
                </a:spcBef>
                <a:buClr>
                  <a:schemeClr val="tx1"/>
                </a:buClr>
                <a:buSzTx/>
                <a:buFontTx/>
                <a:buNone/>
              </a:pPr>
              <a:r>
                <a:rPr lang="en-GB" altLang="ru-RU" sz="1200"/>
                <a:t>     Programme (EMEP).</a:t>
              </a:r>
            </a:p>
          </p:txBody>
        </p:sp>
        <p:sp>
          <p:nvSpPr>
            <p:cNvPr id="38" name="Down Arrow 37"/>
            <p:cNvSpPr/>
            <p:nvPr/>
          </p:nvSpPr>
          <p:spPr>
            <a:xfrm>
              <a:off x="1151" y="1451"/>
              <a:ext cx="63" cy="2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p>
          </p:txBody>
        </p:sp>
        <p:sp>
          <p:nvSpPr>
            <p:cNvPr id="43" name="Down Arrow 42"/>
            <p:cNvSpPr/>
            <p:nvPr/>
          </p:nvSpPr>
          <p:spPr>
            <a:xfrm>
              <a:off x="2470" y="1451"/>
              <a:ext cx="63" cy="2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p>
          </p:txBody>
        </p:sp>
        <p:sp>
          <p:nvSpPr>
            <p:cNvPr id="235556" name="TextBox 44"/>
            <p:cNvSpPr txBox="1">
              <a:spLocks noChangeArrowheads="1"/>
            </p:cNvSpPr>
            <p:nvPr/>
          </p:nvSpPr>
          <p:spPr bwMode="auto">
            <a:xfrm>
              <a:off x="1256" y="113"/>
              <a:ext cx="60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a:solidFill>
                    <a:srgbClr val="0000FF"/>
                  </a:solidFill>
                </a:rPr>
                <a:t>Cadmium</a:t>
              </a:r>
            </a:p>
          </p:txBody>
        </p:sp>
        <p:sp>
          <p:nvSpPr>
            <p:cNvPr id="235557" name="TextBox 47"/>
            <p:cNvSpPr txBox="1">
              <a:spLocks noChangeArrowheads="1"/>
            </p:cNvSpPr>
            <p:nvPr/>
          </p:nvSpPr>
          <p:spPr bwMode="auto">
            <a:xfrm>
              <a:off x="1256" y="1587"/>
              <a:ext cx="60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a:solidFill>
                    <a:srgbClr val="0000FF"/>
                  </a:solidFill>
                </a:rPr>
                <a:t>Cadmium</a:t>
              </a:r>
            </a:p>
          </p:txBody>
        </p:sp>
        <p:sp>
          <p:nvSpPr>
            <p:cNvPr id="235558" name="TextBox 68"/>
            <p:cNvSpPr txBox="1">
              <a:spLocks noChangeArrowheads="1"/>
            </p:cNvSpPr>
            <p:nvPr/>
          </p:nvSpPr>
          <p:spPr bwMode="auto">
            <a:xfrm>
              <a:off x="2554" y="136"/>
              <a:ext cx="46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a:solidFill>
                    <a:srgbClr val="0000FF"/>
                  </a:solidFill>
                </a:rPr>
                <a:t>Lead</a:t>
              </a:r>
            </a:p>
          </p:txBody>
        </p:sp>
        <p:sp>
          <p:nvSpPr>
            <p:cNvPr id="235559" name="TextBox 69"/>
            <p:cNvSpPr txBox="1">
              <a:spLocks noChangeArrowheads="1"/>
            </p:cNvSpPr>
            <p:nvPr/>
          </p:nvSpPr>
          <p:spPr bwMode="auto">
            <a:xfrm>
              <a:off x="2554" y="1587"/>
              <a:ext cx="50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a:solidFill>
                    <a:srgbClr val="0000FF"/>
                  </a:solidFill>
                </a:rPr>
                <a:t>Lead</a:t>
              </a:r>
            </a:p>
          </p:txBody>
        </p:sp>
        <p:sp>
          <p:nvSpPr>
            <p:cNvPr id="235560" name="TextBox 70"/>
            <p:cNvSpPr txBox="1">
              <a:spLocks noChangeArrowheads="1"/>
            </p:cNvSpPr>
            <p:nvPr/>
          </p:nvSpPr>
          <p:spPr bwMode="auto">
            <a:xfrm>
              <a:off x="1507" y="1361"/>
              <a:ext cx="3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t>1990</a:t>
              </a:r>
            </a:p>
          </p:txBody>
        </p:sp>
        <p:sp>
          <p:nvSpPr>
            <p:cNvPr id="235561" name="TextBox 71"/>
            <p:cNvSpPr txBox="1">
              <a:spLocks noChangeArrowheads="1"/>
            </p:cNvSpPr>
            <p:nvPr/>
          </p:nvSpPr>
          <p:spPr bwMode="auto">
            <a:xfrm>
              <a:off x="2658" y="1361"/>
              <a:ext cx="3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t>1990</a:t>
              </a:r>
            </a:p>
          </p:txBody>
        </p:sp>
        <p:sp>
          <p:nvSpPr>
            <p:cNvPr id="235562" name="TextBox 72"/>
            <p:cNvSpPr txBox="1">
              <a:spLocks noChangeArrowheads="1"/>
            </p:cNvSpPr>
            <p:nvPr/>
          </p:nvSpPr>
          <p:spPr bwMode="auto">
            <a:xfrm>
              <a:off x="2658" y="2858"/>
              <a:ext cx="3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t>2005</a:t>
              </a:r>
            </a:p>
          </p:txBody>
        </p:sp>
        <p:sp>
          <p:nvSpPr>
            <p:cNvPr id="235563" name="TextBox 73"/>
            <p:cNvSpPr txBox="1">
              <a:spLocks noChangeArrowheads="1"/>
            </p:cNvSpPr>
            <p:nvPr/>
          </p:nvSpPr>
          <p:spPr bwMode="auto">
            <a:xfrm>
              <a:off x="1507" y="2857"/>
              <a:ext cx="3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t>2005</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394" name="Group 15"/>
          <p:cNvGrpSpPr>
            <a:grpSpLocks/>
          </p:cNvGrpSpPr>
          <p:nvPr/>
        </p:nvGrpSpPr>
        <p:grpSpPr bwMode="auto">
          <a:xfrm>
            <a:off x="-1549400" y="0"/>
            <a:ext cx="13968413" cy="9982200"/>
            <a:chOff x="-998" y="0"/>
            <a:chExt cx="8799" cy="6288"/>
          </a:xfrm>
        </p:grpSpPr>
        <p:pic>
          <p:nvPicPr>
            <p:cNvPr id="187395" name="Picture 4" descr="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
              <a:ext cx="7507" cy="5224"/>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6" name="Rectangle 6"/>
            <p:cNvSpPr>
              <a:spLocks noChangeArrowheads="1"/>
            </p:cNvSpPr>
            <p:nvPr/>
          </p:nvSpPr>
          <p:spPr bwMode="auto">
            <a:xfrm>
              <a:off x="-998" y="0"/>
              <a:ext cx="2064" cy="5063"/>
            </a:xfrm>
            <a:prstGeom prst="rect">
              <a:avLst/>
            </a:prstGeom>
            <a:solidFill>
              <a:schemeClr val="bg1"/>
            </a:solidFill>
            <a:ln>
              <a:noFill/>
            </a:ln>
            <a:effectLst/>
            <a:extLs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ru-RU" altLang="ru-RU" sz="2800">
                <a:solidFill>
                  <a:srgbClr val="FFFFFF"/>
                </a:solidFill>
              </a:endParaRPr>
            </a:p>
          </p:txBody>
        </p:sp>
        <p:sp>
          <p:nvSpPr>
            <p:cNvPr id="187397" name="Rectangle 9"/>
            <p:cNvSpPr>
              <a:spLocks noChangeArrowheads="1"/>
            </p:cNvSpPr>
            <p:nvPr/>
          </p:nvSpPr>
          <p:spPr bwMode="auto">
            <a:xfrm>
              <a:off x="4377" y="0"/>
              <a:ext cx="3424" cy="5063"/>
            </a:xfrm>
            <a:prstGeom prst="rect">
              <a:avLst/>
            </a:prstGeom>
            <a:solidFill>
              <a:schemeClr val="bg1"/>
            </a:solidFill>
            <a:ln>
              <a:noFill/>
            </a:ln>
            <a:effectLst/>
            <a:extLs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ru-RU" altLang="ru-RU" sz="2800">
                <a:solidFill>
                  <a:srgbClr val="FFFFFF"/>
                </a:solidFill>
              </a:endParaRPr>
            </a:p>
          </p:txBody>
        </p:sp>
        <p:sp>
          <p:nvSpPr>
            <p:cNvPr id="187398" name="Rectangle 11"/>
            <p:cNvSpPr>
              <a:spLocks noChangeArrowheads="1"/>
            </p:cNvSpPr>
            <p:nvPr/>
          </p:nvSpPr>
          <p:spPr bwMode="auto">
            <a:xfrm>
              <a:off x="884" y="3067"/>
              <a:ext cx="5103" cy="3221"/>
            </a:xfrm>
            <a:prstGeom prst="rect">
              <a:avLst/>
            </a:prstGeom>
            <a:solidFill>
              <a:srgbClr val="FFFFFF"/>
            </a:solidFill>
            <a:ln>
              <a:noFill/>
            </a:ln>
            <a:effectLst/>
            <a:extLs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ru-RU" altLang="ru-RU" sz="2800">
                <a:solidFill>
                  <a:srgbClr val="FFFFFF"/>
                </a:solidFill>
              </a:endParaRPr>
            </a:p>
          </p:txBody>
        </p:sp>
        <p:sp>
          <p:nvSpPr>
            <p:cNvPr id="187399" name="Text Box 12"/>
            <p:cNvSpPr txBox="1">
              <a:spLocks noChangeArrowheads="1"/>
            </p:cNvSpPr>
            <p:nvPr/>
          </p:nvSpPr>
          <p:spPr bwMode="auto">
            <a:xfrm>
              <a:off x="839" y="3385"/>
              <a:ext cx="3901" cy="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lnSpc>
                  <a:spcPct val="60000"/>
                </a:lnSpc>
                <a:spcBef>
                  <a:spcPct val="50000"/>
                </a:spcBef>
                <a:buClrTx/>
                <a:buSzTx/>
                <a:buFont typeface="Wingdings" panose="05000000000000000000" pitchFamily="2" charset="2"/>
                <a:buNone/>
              </a:pPr>
              <a:r>
                <a:rPr lang="en-US" altLang="ru-RU" sz="2400" b="1">
                  <a:solidFill>
                    <a:srgbClr val="00007D"/>
                  </a:solidFill>
                </a:rPr>
                <a:t>NAA  was established in LNF in </a:t>
              </a:r>
            </a:p>
            <a:p>
              <a:pPr algn="ctr">
                <a:lnSpc>
                  <a:spcPct val="60000"/>
                </a:lnSpc>
                <a:spcBef>
                  <a:spcPct val="50000"/>
                </a:spcBef>
                <a:buClrTx/>
                <a:buSzTx/>
                <a:buFont typeface="Wingdings" panose="05000000000000000000" pitchFamily="2" charset="2"/>
                <a:buNone/>
              </a:pPr>
              <a:r>
                <a:rPr lang="en-US" altLang="ru-RU" sz="2400" b="1">
                  <a:solidFill>
                    <a:srgbClr val="00007D"/>
                  </a:solidFill>
                </a:rPr>
                <a:t>1963-1965</a:t>
              </a:r>
            </a:p>
            <a:p>
              <a:pPr algn="ctr">
                <a:lnSpc>
                  <a:spcPct val="60000"/>
                </a:lnSpc>
                <a:spcBef>
                  <a:spcPct val="50000"/>
                </a:spcBef>
                <a:buClrTx/>
                <a:buSzTx/>
                <a:buFontTx/>
                <a:buNone/>
              </a:pPr>
              <a:endParaRPr lang="ru-RU" altLang="ru-RU" sz="2400" b="1">
                <a:solidFill>
                  <a:srgbClr val="00007D"/>
                </a:solidFill>
              </a:endParaRPr>
            </a:p>
          </p:txBody>
        </p:sp>
        <p:sp>
          <p:nvSpPr>
            <p:cNvPr id="187400" name="Rectangle 13"/>
            <p:cNvSpPr>
              <a:spLocks noChangeArrowheads="1"/>
            </p:cNvSpPr>
            <p:nvPr/>
          </p:nvSpPr>
          <p:spPr bwMode="auto">
            <a:xfrm>
              <a:off x="1202" y="3067"/>
              <a:ext cx="3266" cy="91"/>
            </a:xfrm>
            <a:prstGeom prst="rect">
              <a:avLst/>
            </a:prstGeom>
            <a:solidFill>
              <a:schemeClr val="hlink"/>
            </a:solidFill>
            <a:ln>
              <a:noFill/>
            </a:ln>
            <a:effectLst/>
            <a:extLs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ru-RU" altLang="ru-RU" sz="2800">
                <a:solidFill>
                  <a:srgbClr val="FFFFFF"/>
                </a:solidFill>
              </a:endParaRPr>
            </a:p>
          </p:txBody>
        </p:sp>
        <p:sp>
          <p:nvSpPr>
            <p:cNvPr id="187401" name="Rectangle 14"/>
            <p:cNvSpPr>
              <a:spLocks noChangeArrowheads="1"/>
            </p:cNvSpPr>
            <p:nvPr/>
          </p:nvSpPr>
          <p:spPr bwMode="auto">
            <a:xfrm>
              <a:off x="4377" y="527"/>
              <a:ext cx="91" cy="2540"/>
            </a:xfrm>
            <a:prstGeom prst="rect">
              <a:avLst/>
            </a:prstGeom>
            <a:solidFill>
              <a:schemeClr val="hlink"/>
            </a:solidFill>
            <a:ln>
              <a:noFill/>
            </a:ln>
            <a:effectLst/>
            <a:extLs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ru-RU" altLang="ru-RU" sz="2800">
                <a:solidFill>
                  <a:srgbClr val="FFFFFF"/>
                </a:solidFill>
              </a:endParaRPr>
            </a:p>
          </p:txBody>
        </p:sp>
      </p:gr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87338"/>
            <a:ext cx="7091363" cy="523875"/>
          </a:xfrm>
        </p:spPr>
        <p:txBody>
          <a:bodyPr>
            <a:normAutofit fontScale="90000"/>
          </a:bodyPr>
          <a:lstStyle/>
          <a:p>
            <a:pPr>
              <a:defRPr/>
            </a:pPr>
            <a:r>
              <a:rPr lang="en-US" sz="3200" dirty="0" smtClean="0">
                <a:solidFill>
                  <a:srgbClr val="002060"/>
                </a:solidFill>
              </a:rPr>
              <a:t>Participation moss survey 2015/16</a:t>
            </a:r>
            <a:endParaRPr lang="en-US" sz="3200" dirty="0">
              <a:solidFill>
                <a:srgbClr val="002060"/>
              </a:solidFill>
            </a:endParaRPr>
          </a:p>
        </p:txBody>
      </p:sp>
      <p:sp>
        <p:nvSpPr>
          <p:cNvPr id="237571" name="TextBox 6"/>
          <p:cNvSpPr txBox="1">
            <a:spLocks noChangeArrowheads="1"/>
          </p:cNvSpPr>
          <p:nvPr/>
        </p:nvSpPr>
        <p:spPr bwMode="auto">
          <a:xfrm>
            <a:off x="215900" y="811213"/>
            <a:ext cx="8459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GB" altLang="en-US" sz="2000">
                <a:solidFill>
                  <a:srgbClr val="002060"/>
                </a:solidFill>
                <a:latin typeface="Calibri" panose="020F0502020204030204" pitchFamily="34" charset="0"/>
              </a:rPr>
              <a:t>HM: 34 </a:t>
            </a:r>
            <a:r>
              <a:rPr lang="en-GB" altLang="en-US" sz="2000">
                <a:solidFill>
                  <a:srgbClr val="FF33CC"/>
                </a:solidFill>
                <a:latin typeface="Calibri" panose="020F0502020204030204" pitchFamily="34" charset="0"/>
              </a:rPr>
              <a:t>(25)</a:t>
            </a:r>
            <a:r>
              <a:rPr lang="en-GB" altLang="en-US" sz="2000">
                <a:solidFill>
                  <a:srgbClr val="000000"/>
                </a:solidFill>
                <a:latin typeface="Calibri" panose="020F0502020204030204" pitchFamily="34" charset="0"/>
              </a:rPr>
              <a:t>; </a:t>
            </a:r>
            <a:r>
              <a:rPr lang="en-GB" altLang="en-US" sz="2000">
                <a:solidFill>
                  <a:srgbClr val="002060"/>
                </a:solidFill>
                <a:latin typeface="Calibri" panose="020F0502020204030204" pitchFamily="34" charset="0"/>
              </a:rPr>
              <a:t>N: 12 </a:t>
            </a:r>
            <a:r>
              <a:rPr lang="en-GB" altLang="en-US" sz="2000">
                <a:solidFill>
                  <a:srgbClr val="FF33CC"/>
                </a:solidFill>
                <a:latin typeface="Calibri" panose="020F0502020204030204" pitchFamily="34" charset="0"/>
              </a:rPr>
              <a:t>(15)</a:t>
            </a:r>
            <a:r>
              <a:rPr lang="en-GB" altLang="en-US" sz="2000">
                <a:solidFill>
                  <a:srgbClr val="000000"/>
                </a:solidFill>
                <a:latin typeface="Calibri" panose="020F0502020204030204" pitchFamily="34" charset="0"/>
              </a:rPr>
              <a:t>; </a:t>
            </a:r>
            <a:r>
              <a:rPr lang="en-GB" altLang="en-US" sz="2000">
                <a:solidFill>
                  <a:srgbClr val="002060"/>
                </a:solidFill>
                <a:latin typeface="Calibri" panose="020F0502020204030204" pitchFamily="34" charset="0"/>
              </a:rPr>
              <a:t>POPs: 8 </a:t>
            </a:r>
            <a:r>
              <a:rPr lang="en-GB" altLang="en-US" sz="2000">
                <a:solidFill>
                  <a:srgbClr val="FF33CC"/>
                </a:solidFill>
                <a:latin typeface="Calibri" panose="020F0502020204030204" pitchFamily="34" charset="0"/>
              </a:rPr>
              <a:t>(6)</a:t>
            </a:r>
            <a:r>
              <a:rPr lang="en-GB" altLang="en-US" sz="2000">
                <a:solidFill>
                  <a:srgbClr val="000000"/>
                </a:solidFill>
                <a:latin typeface="Calibri" panose="020F0502020204030204" pitchFamily="34" charset="0"/>
              </a:rPr>
              <a:t> - </a:t>
            </a:r>
            <a:r>
              <a:rPr lang="en-GB" altLang="en-US" sz="2800">
                <a:solidFill>
                  <a:srgbClr val="FF33CC"/>
                </a:solidFill>
                <a:latin typeface="Calibri" panose="020F0502020204030204" pitchFamily="34" charset="0"/>
              </a:rPr>
              <a:t>In brackets: 2010/11 survey</a:t>
            </a:r>
          </a:p>
        </p:txBody>
      </p:sp>
      <p:graphicFrame>
        <p:nvGraphicFramePr>
          <p:cNvPr id="8" name="Table 7"/>
          <p:cNvGraphicFramePr>
            <a:graphicFrameLocks noGrp="1"/>
          </p:cNvGraphicFramePr>
          <p:nvPr/>
        </p:nvGraphicFramePr>
        <p:xfrm>
          <a:off x="215900" y="1516063"/>
          <a:ext cx="8712200" cy="3795712"/>
        </p:xfrm>
        <a:graphic>
          <a:graphicData uri="http://schemas.openxmlformats.org/drawingml/2006/table">
            <a:tbl>
              <a:tblPr firstRow="1" bandRow="1"/>
              <a:tblGrid>
                <a:gridCol w="2097427">
                  <a:extLst>
                    <a:ext uri="{9D8B030D-6E8A-4147-A177-3AD203B41FA5}">
                      <a16:colId xmlns:a16="http://schemas.microsoft.com/office/drawing/2014/main" val="20000"/>
                    </a:ext>
                  </a:extLst>
                </a:gridCol>
                <a:gridCol w="1702209">
                  <a:extLst>
                    <a:ext uri="{9D8B030D-6E8A-4147-A177-3AD203B41FA5}">
                      <a16:colId xmlns:a16="http://schemas.microsoft.com/office/drawing/2014/main" val="20001"/>
                    </a:ext>
                  </a:extLst>
                </a:gridCol>
                <a:gridCol w="1618064">
                  <a:extLst>
                    <a:ext uri="{9D8B030D-6E8A-4147-A177-3AD203B41FA5}">
                      <a16:colId xmlns:a16="http://schemas.microsoft.com/office/drawing/2014/main" val="20002"/>
                    </a:ext>
                  </a:extLst>
                </a:gridCol>
                <a:gridCol w="1703263">
                  <a:extLst>
                    <a:ext uri="{9D8B030D-6E8A-4147-A177-3AD203B41FA5}">
                      <a16:colId xmlns:a16="http://schemas.microsoft.com/office/drawing/2014/main" val="20003"/>
                    </a:ext>
                  </a:extLst>
                </a:gridCol>
                <a:gridCol w="1591237">
                  <a:extLst>
                    <a:ext uri="{9D8B030D-6E8A-4147-A177-3AD203B41FA5}">
                      <a16:colId xmlns:a16="http://schemas.microsoft.com/office/drawing/2014/main" val="20004"/>
                    </a:ext>
                  </a:extLst>
                </a:gridCol>
              </a:tblGrid>
              <a:tr h="503374">
                <a:tc gridSpan="2">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fontAlgn="b"/>
                      <a:r>
                        <a:rPr lang="en-GB" sz="1600" b="1" i="0" u="none" strike="noStrike" dirty="0" smtClean="0">
                          <a:solidFill>
                            <a:schemeClr val="bg1"/>
                          </a:solidFill>
                          <a:latin typeface="Arial" pitchFamily="34" charset="0"/>
                          <a:cs typeface="Arial" pitchFamily="34" charset="0"/>
                        </a:rPr>
                        <a:t>Rest of Europe (15)</a:t>
                      </a:r>
                      <a:endParaRPr lang="en-GB" sz="1600" b="1" i="0" u="none" strike="noStrike" dirty="0">
                        <a:solidFill>
                          <a:schemeClr val="bg1"/>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GB" sz="1600" b="1" i="0" u="none" strike="noStrike" dirty="0">
                        <a:solidFill>
                          <a:schemeClr val="bg1"/>
                        </a:solidFill>
                        <a:latin typeface="Arial" pitchFamily="34" charset="0"/>
                        <a:cs typeface="Arial" pitchFamily="34" charset="0"/>
                      </a:endParaRPr>
                    </a:p>
                  </a:txBody>
                  <a:tcPr marL="68580" marR="68580" marT="34290" marB="34290" anchor="ct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fontAlgn="b"/>
                      <a:r>
                        <a:rPr lang="en-GB" sz="1600" b="1" i="0" u="none" strike="noStrike" dirty="0" smtClean="0">
                          <a:solidFill>
                            <a:schemeClr val="bg1"/>
                          </a:solidFill>
                          <a:latin typeface="Arial" pitchFamily="34" charset="0"/>
                          <a:cs typeface="Arial" pitchFamily="34" charset="0"/>
                        </a:rPr>
                        <a:t>SEE Europe (8)</a:t>
                      </a:r>
                      <a:endParaRPr lang="en-GB" sz="1600" b="1" i="0" u="none" strike="noStrike" dirty="0">
                        <a:solidFill>
                          <a:schemeClr val="bg1"/>
                        </a:solidFill>
                        <a:latin typeface="Arial" pitchFamily="34" charset="0"/>
                        <a:cs typeface="Arial" pitchFamily="34" charset="0"/>
                      </a:endParaRPr>
                    </a:p>
                  </a:txBody>
                  <a:tcPr marL="68574" marR="68574" marT="34285" marB="3428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fontAlgn="b"/>
                      <a:r>
                        <a:rPr lang="en-GB" sz="1600" b="1" i="0" u="none" strike="noStrike" dirty="0" smtClean="0">
                          <a:solidFill>
                            <a:schemeClr val="bg1"/>
                          </a:solidFill>
                          <a:latin typeface="Arial" pitchFamily="34" charset="0"/>
                          <a:cs typeface="Arial" pitchFamily="34" charset="0"/>
                        </a:rPr>
                        <a:t>EECCA (9)</a:t>
                      </a:r>
                      <a:endParaRPr lang="en-GB" sz="1600" b="1" i="0" u="none" strike="noStrike" dirty="0">
                        <a:solidFill>
                          <a:schemeClr val="bg1"/>
                        </a:solidFill>
                        <a:latin typeface="Arial" pitchFamily="34" charset="0"/>
                        <a:cs typeface="Arial" pitchFamily="34" charset="0"/>
                      </a:endParaRPr>
                    </a:p>
                  </a:txBody>
                  <a:tcPr marL="68574" marR="68574" marT="34285" marB="3428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fontAlgn="b"/>
                      <a:r>
                        <a:rPr lang="en-GB" sz="1600" b="1" i="0" u="none" strike="noStrike" dirty="0" smtClean="0">
                          <a:solidFill>
                            <a:schemeClr val="bg1"/>
                          </a:solidFill>
                          <a:latin typeface="Arial" pitchFamily="34" charset="0"/>
                          <a:cs typeface="Arial" pitchFamily="34" charset="0"/>
                        </a:rPr>
                        <a:t>Others (2)</a:t>
                      </a:r>
                      <a:endParaRPr lang="en-GB" sz="1600" b="1" i="0" u="none" strike="noStrike" dirty="0">
                        <a:solidFill>
                          <a:schemeClr val="bg1"/>
                        </a:solidFill>
                        <a:latin typeface="Arial" pitchFamily="34" charset="0"/>
                        <a:cs typeface="Arial" pitchFamily="34" charset="0"/>
                      </a:endParaRPr>
                    </a:p>
                  </a:txBody>
                  <a:tcPr marL="68574" marR="68574" marT="34285" marB="3428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5667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dirty="0" err="1" smtClean="0">
                          <a:solidFill>
                            <a:srgbClr val="002060"/>
                          </a:solidFill>
                          <a:latin typeface="Arial" pitchFamily="34" charset="0"/>
                          <a:cs typeface="Arial" pitchFamily="34" charset="0"/>
                        </a:rPr>
                        <a:t>Austria</a:t>
                      </a:r>
                      <a:r>
                        <a:rPr lang="en-GB" sz="1600" b="0" i="0" u="none" strike="noStrike" baseline="30000" dirty="0" err="1" smtClean="0">
                          <a:solidFill>
                            <a:srgbClr val="002060"/>
                          </a:solidFill>
                          <a:latin typeface="Arial" pitchFamily="34" charset="0"/>
                          <a:cs typeface="Arial" pitchFamily="34" charset="0"/>
                        </a:rPr>
                        <a:t>N,POPs</a:t>
                      </a:r>
                      <a:endParaRPr lang="en-GB" sz="1600" b="0" i="0" u="none" strike="noStrike" baseline="30000" dirty="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smtClean="0">
                          <a:solidFill>
                            <a:srgbClr val="002060"/>
                          </a:solidFill>
                          <a:latin typeface="Arial" pitchFamily="34" charset="0"/>
                          <a:cs typeface="Arial" pitchFamily="34" charset="0"/>
                        </a:rPr>
                        <a:t>Norway</a:t>
                      </a:r>
                      <a:r>
                        <a:rPr lang="en-GB" sz="1600" b="0" i="0" u="none" strike="noStrike" baseline="30000" dirty="0" err="1" smtClean="0">
                          <a:solidFill>
                            <a:srgbClr val="002060"/>
                          </a:solidFill>
                          <a:latin typeface="Arial" pitchFamily="34" charset="0"/>
                          <a:cs typeface="Arial" pitchFamily="34" charset="0"/>
                        </a:rPr>
                        <a:t>POPs</a:t>
                      </a:r>
                      <a:endParaRPr lang="en-GB" sz="1600" b="0" i="0" u="none" strike="noStrike" dirty="0" smtClean="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dirty="0" smtClean="0">
                          <a:solidFill>
                            <a:srgbClr val="002060"/>
                          </a:solidFill>
                          <a:latin typeface="Arial" pitchFamily="34" charset="0"/>
                          <a:cs typeface="Arial" pitchFamily="34" charset="0"/>
                        </a:rPr>
                        <a:t>Albania</a:t>
                      </a:r>
                      <a:endParaRPr lang="en-GB" sz="1600" b="0" i="0" u="none" strike="noStrike" dirty="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defTabSz="914400" rtl="0" eaLnBrk="1" fontAlgn="b" latinLnBrk="0" hangingPunct="1"/>
                      <a:r>
                        <a:rPr lang="en-GB" sz="1600" b="0" i="0" u="none" strike="noStrike" kern="1200" dirty="0" smtClean="0">
                          <a:solidFill>
                            <a:srgbClr val="002060"/>
                          </a:solidFill>
                          <a:latin typeface="Arial" pitchFamily="34" charset="0"/>
                          <a:ea typeface="+mn-ea"/>
                          <a:cs typeface="Arial" pitchFamily="34" charset="0"/>
                        </a:rPr>
                        <a:t>Armenia</a:t>
                      </a:r>
                      <a:endParaRPr lang="en-GB"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kern="1200" dirty="0" err="1" smtClean="0">
                          <a:solidFill>
                            <a:srgbClr val="002060"/>
                          </a:solidFill>
                          <a:latin typeface="Arial" pitchFamily="34" charset="0"/>
                          <a:ea typeface="+mn-ea"/>
                          <a:cs typeface="Arial" pitchFamily="34" charset="0"/>
                        </a:rPr>
                        <a:t>Canada</a:t>
                      </a:r>
                      <a:r>
                        <a:rPr lang="en-GB" sz="1600" b="0" i="0" u="none" strike="noStrike" kern="1200" baseline="30000" dirty="0" err="1" smtClean="0">
                          <a:solidFill>
                            <a:srgbClr val="002060"/>
                          </a:solidFill>
                          <a:latin typeface="Arial" pitchFamily="34" charset="0"/>
                          <a:ea typeface="+mn-ea"/>
                          <a:cs typeface="Arial" pitchFamily="34" charset="0"/>
                        </a:rPr>
                        <a:t>N,POPs</a:t>
                      </a:r>
                      <a:endParaRPr lang="en-GB" sz="1600" b="0" i="0" u="none" strike="noStrike" kern="1200" baseline="30000" dirty="0" smtClean="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5667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kern="1200" dirty="0" smtClean="0">
                          <a:solidFill>
                            <a:srgbClr val="002060"/>
                          </a:solidFill>
                          <a:latin typeface="Arial" pitchFamily="34" charset="0"/>
                          <a:ea typeface="+mn-ea"/>
                          <a:cs typeface="Arial" pitchFamily="34" charset="0"/>
                        </a:rPr>
                        <a:t>Czech Rep.</a:t>
                      </a:r>
                      <a:endParaRPr lang="en-GB"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dirty="0" err="1" smtClean="0">
                          <a:solidFill>
                            <a:srgbClr val="002060"/>
                          </a:solidFill>
                          <a:latin typeface="Arial" pitchFamily="34" charset="0"/>
                          <a:cs typeface="Arial" pitchFamily="34" charset="0"/>
                        </a:rPr>
                        <a:t>Poland</a:t>
                      </a:r>
                      <a:r>
                        <a:rPr lang="en-GB" sz="1600" b="0" i="0" u="none" strike="noStrike" baseline="30000" dirty="0" err="1" smtClean="0">
                          <a:solidFill>
                            <a:srgbClr val="002060"/>
                          </a:solidFill>
                          <a:latin typeface="Arial" pitchFamily="34" charset="0"/>
                          <a:cs typeface="Arial" pitchFamily="34" charset="0"/>
                        </a:rPr>
                        <a:t>N</a:t>
                      </a:r>
                      <a:endParaRPr lang="en-GB" sz="1600" b="0" i="1" u="none" strike="noStrike" baseline="30000" dirty="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kern="1200" dirty="0" smtClean="0">
                          <a:solidFill>
                            <a:srgbClr val="002060"/>
                          </a:solidFill>
                          <a:latin typeface="Arial" pitchFamily="34" charset="0"/>
                          <a:ea typeface="+mn-ea"/>
                          <a:cs typeface="Arial" pitchFamily="34" charset="0"/>
                        </a:rPr>
                        <a:t>Bulgaria</a:t>
                      </a:r>
                      <a:endParaRPr lang="en-GB" sz="1600" b="0" i="1" u="none" strike="noStrike" kern="1200" dirty="0" smtClean="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defTabSz="914400" rtl="0" eaLnBrk="1" fontAlgn="b" latinLnBrk="0" hangingPunct="1"/>
                      <a:r>
                        <a:rPr lang="en-GB" sz="1600" b="0" i="0" u="none" strike="noStrike" kern="1200" dirty="0" smtClean="0">
                          <a:solidFill>
                            <a:srgbClr val="002060"/>
                          </a:solidFill>
                          <a:latin typeface="Arial" pitchFamily="34" charset="0"/>
                          <a:ea typeface="+mn-ea"/>
                          <a:cs typeface="Arial" pitchFamily="34" charset="0"/>
                        </a:rPr>
                        <a:t>Azerbaijan</a:t>
                      </a:r>
                      <a:endParaRPr lang="en-GB"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rPr>
                        <a:t>Mongolia</a:t>
                      </a:r>
                      <a:endParaRPr lang="en-GB" sz="1600" b="0" i="0" u="none" strike="noStrike" kern="1200" dirty="0" smtClean="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5667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smtClean="0">
                          <a:solidFill>
                            <a:srgbClr val="002060"/>
                          </a:solidFill>
                          <a:latin typeface="Arial" pitchFamily="34" charset="0"/>
                          <a:cs typeface="Arial" pitchFamily="34" charset="0"/>
                        </a:rPr>
                        <a:t>Estonia</a:t>
                      </a:r>
                      <a:r>
                        <a:rPr lang="en-GB" sz="1600" b="0" i="0" u="none" strike="noStrike" baseline="30000" dirty="0" err="1" smtClean="0">
                          <a:solidFill>
                            <a:srgbClr val="002060"/>
                          </a:solidFill>
                          <a:latin typeface="Arial" pitchFamily="34" charset="0"/>
                          <a:cs typeface="Arial" pitchFamily="34" charset="0"/>
                        </a:rPr>
                        <a:t>N</a:t>
                      </a:r>
                      <a:endParaRPr lang="en-GB" sz="1600" b="0" i="0" u="none" strike="noStrike" baseline="30000" dirty="0" smtClean="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kern="1200" dirty="0" smtClean="0">
                          <a:solidFill>
                            <a:srgbClr val="002060"/>
                          </a:solidFill>
                          <a:latin typeface="Arial" pitchFamily="34" charset="0"/>
                          <a:ea typeface="+mn-ea"/>
                          <a:cs typeface="Arial" pitchFamily="34" charset="0"/>
                        </a:rPr>
                        <a:t>Slovakia</a:t>
                      </a:r>
                      <a:endParaRPr lang="en-GB"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defTabSz="914400" rtl="0" eaLnBrk="1" fontAlgn="b" latinLnBrk="0" hangingPunct="1"/>
                      <a:r>
                        <a:rPr lang="en-US" sz="1600" b="0" i="0" u="none" strike="noStrike" kern="1200" dirty="0" smtClean="0">
                          <a:solidFill>
                            <a:srgbClr val="002060"/>
                          </a:solidFill>
                          <a:latin typeface="Arial" pitchFamily="34" charset="0"/>
                          <a:ea typeface="+mn-ea"/>
                          <a:cs typeface="Arial" pitchFamily="34" charset="0"/>
                        </a:rPr>
                        <a:t>Greece</a:t>
                      </a:r>
                      <a:endParaRPr lang="en-US"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kern="1200" dirty="0" smtClean="0">
                          <a:solidFill>
                            <a:srgbClr val="002060"/>
                          </a:solidFill>
                          <a:latin typeface="Arial" pitchFamily="34" charset="0"/>
                          <a:ea typeface="+mn-ea"/>
                          <a:cs typeface="Arial" pitchFamily="34" charset="0"/>
                        </a:rPr>
                        <a:t>Belarus</a:t>
                      </a: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5667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baseline="0" dirty="0" err="1" smtClean="0">
                          <a:solidFill>
                            <a:srgbClr val="002060"/>
                          </a:solidFill>
                          <a:latin typeface="Arial" pitchFamily="34" charset="0"/>
                          <a:cs typeface="Arial" pitchFamily="34" charset="0"/>
                        </a:rPr>
                        <a:t>France</a:t>
                      </a:r>
                      <a:r>
                        <a:rPr lang="en-GB" sz="1600" b="0" i="0" u="none" strike="noStrike" baseline="30000" dirty="0" err="1" smtClean="0">
                          <a:solidFill>
                            <a:srgbClr val="002060"/>
                          </a:solidFill>
                          <a:latin typeface="Arial" pitchFamily="34" charset="0"/>
                          <a:cs typeface="Arial" pitchFamily="34" charset="0"/>
                        </a:rPr>
                        <a:t>N</a:t>
                      </a:r>
                      <a:endParaRPr lang="en-GB" sz="1600" b="0" i="1"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dirty="0" smtClean="0">
                          <a:solidFill>
                            <a:srgbClr val="002060"/>
                          </a:solidFill>
                          <a:latin typeface="Arial" pitchFamily="34" charset="0"/>
                          <a:cs typeface="Arial" pitchFamily="34" charset="0"/>
                        </a:rPr>
                        <a:t>Spain</a:t>
                      </a:r>
                      <a:endParaRPr lang="en-GB" sz="1600" b="0" i="0" u="none" strike="noStrike" dirty="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defTabSz="914400" rtl="0" eaLnBrk="1" fontAlgn="b" latinLnBrk="0" hangingPunct="1"/>
                      <a:r>
                        <a:rPr lang="en-US" sz="1600" b="0" i="0" u="none" strike="noStrike" kern="1200" dirty="0" smtClean="0">
                          <a:solidFill>
                            <a:srgbClr val="002060"/>
                          </a:solidFill>
                          <a:latin typeface="Arial" pitchFamily="34" charset="0"/>
                          <a:ea typeface="+mn-ea"/>
                          <a:cs typeface="Arial" pitchFamily="34" charset="0"/>
                        </a:rPr>
                        <a:t>Macedonia</a:t>
                      </a:r>
                      <a:endParaRPr lang="en-US"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defTabSz="914400" rtl="0" eaLnBrk="1" fontAlgn="b" latinLnBrk="0" hangingPunct="1"/>
                      <a:r>
                        <a:rPr lang="en-GB" sz="1600" b="0" i="0" u="none" strike="noStrike" kern="1200" dirty="0" smtClean="0">
                          <a:solidFill>
                            <a:srgbClr val="002060"/>
                          </a:solidFill>
                          <a:latin typeface="Arial" pitchFamily="34" charset="0"/>
                          <a:ea typeface="+mn-ea"/>
                          <a:cs typeface="Arial" pitchFamily="34" charset="0"/>
                        </a:rPr>
                        <a:t>Georgia</a:t>
                      </a:r>
                      <a:endParaRPr lang="en-GB"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endParaRPr lang="en-GB" sz="1600" b="0" i="1" u="none" strike="noStrike" dirty="0" smtClean="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5667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kern="1200" baseline="0" dirty="0" err="1" smtClean="0">
                          <a:solidFill>
                            <a:srgbClr val="002060"/>
                          </a:solidFill>
                          <a:latin typeface="Arial" pitchFamily="34" charset="0"/>
                          <a:ea typeface="+mn-ea"/>
                          <a:cs typeface="Arial" pitchFamily="34" charset="0"/>
                        </a:rPr>
                        <a:t>Germany</a:t>
                      </a:r>
                      <a:r>
                        <a:rPr lang="en-GB" sz="1600" b="0" i="0" u="none" strike="noStrike" baseline="30000" dirty="0" err="1" smtClean="0">
                          <a:solidFill>
                            <a:srgbClr val="002060"/>
                          </a:solidFill>
                          <a:latin typeface="Arial" pitchFamily="34" charset="0"/>
                          <a:cs typeface="Arial" pitchFamily="34" charset="0"/>
                        </a:rPr>
                        <a:t>N,POPs</a:t>
                      </a:r>
                      <a:endParaRPr lang="en-GB" sz="1600" b="0" i="1" u="none" strike="noStrike" kern="1200" dirty="0" smtClean="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dirty="0" err="1" smtClean="0">
                          <a:solidFill>
                            <a:srgbClr val="002060"/>
                          </a:solidFill>
                          <a:latin typeface="Arial" pitchFamily="34" charset="0"/>
                          <a:cs typeface="Arial" pitchFamily="34" charset="0"/>
                        </a:rPr>
                        <a:t>Sweden</a:t>
                      </a:r>
                      <a:r>
                        <a:rPr lang="en-GB" sz="1600" b="0" i="0" u="none" strike="noStrike" baseline="30000" dirty="0" err="1" smtClean="0">
                          <a:solidFill>
                            <a:srgbClr val="002060"/>
                          </a:solidFill>
                          <a:latin typeface="Arial" pitchFamily="34" charset="0"/>
                          <a:cs typeface="Arial" pitchFamily="34" charset="0"/>
                        </a:rPr>
                        <a:t>N,POPs</a:t>
                      </a:r>
                      <a:endParaRPr lang="en-GB" sz="1600" b="0" i="0" u="none" strike="noStrike" baseline="30000" dirty="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defTabSz="914400" rtl="0" eaLnBrk="1" fontAlgn="b" latinLnBrk="0" hangingPunct="1"/>
                      <a:r>
                        <a:rPr lang="en-US" sz="1600" b="0" i="0" u="none" strike="noStrike" kern="1200" dirty="0" smtClean="0">
                          <a:solidFill>
                            <a:srgbClr val="002060"/>
                          </a:solidFill>
                          <a:latin typeface="Arial" pitchFamily="34" charset="0"/>
                          <a:ea typeface="+mn-ea"/>
                          <a:cs typeface="Arial" pitchFamily="34" charset="0"/>
                        </a:rPr>
                        <a:t>Romania</a:t>
                      </a:r>
                      <a:endParaRPr lang="en-US" sz="1600" b="0" i="1"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defTabSz="914400" rtl="0" eaLnBrk="1" fontAlgn="b" latinLnBrk="0" hangingPunct="1"/>
                      <a:r>
                        <a:rPr lang="en-US" sz="1600" b="0" i="0" u="none" strike="noStrike" kern="1200" dirty="0" smtClean="0">
                          <a:solidFill>
                            <a:srgbClr val="002060"/>
                          </a:solidFill>
                          <a:latin typeface="Arial" pitchFamily="34" charset="0"/>
                          <a:ea typeface="+mn-ea"/>
                          <a:cs typeface="Arial" pitchFamily="34" charset="0"/>
                        </a:rPr>
                        <a:t>Kazakhstan</a:t>
                      </a:r>
                      <a:endParaRPr lang="en-US"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kern="1200" dirty="0" smtClean="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5667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baseline="0" dirty="0" smtClean="0">
                          <a:solidFill>
                            <a:srgbClr val="002060"/>
                          </a:solidFill>
                          <a:latin typeface="Arial" pitchFamily="34" charset="0"/>
                          <a:cs typeface="Arial" pitchFamily="34" charset="0"/>
                        </a:rPr>
                        <a:t>Iceland</a:t>
                      </a:r>
                      <a:endParaRPr lang="en-GB" sz="1600" b="0" i="0" u="none" strike="noStrike" baseline="30000" dirty="0" smtClean="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smtClean="0">
                          <a:solidFill>
                            <a:srgbClr val="002060"/>
                          </a:solidFill>
                          <a:latin typeface="Arial" pitchFamily="34" charset="0"/>
                          <a:cs typeface="Arial" pitchFamily="34" charset="0"/>
                        </a:rPr>
                        <a:t>Switzerland</a:t>
                      </a:r>
                      <a:r>
                        <a:rPr lang="en-GB" sz="1600" b="0" i="0" u="none" strike="noStrike" baseline="30000" dirty="0" err="1" smtClean="0">
                          <a:solidFill>
                            <a:srgbClr val="002060"/>
                          </a:solidFill>
                          <a:latin typeface="Arial" pitchFamily="34" charset="0"/>
                          <a:cs typeface="Arial" pitchFamily="34" charset="0"/>
                        </a:rPr>
                        <a:t>N,POPs</a:t>
                      </a:r>
                      <a:endParaRPr lang="en-GB" sz="1600" b="0" i="0" u="none" strike="noStrike" dirty="0" smtClean="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dirty="0" smtClean="0">
                          <a:solidFill>
                            <a:srgbClr val="002060"/>
                          </a:solidFill>
                          <a:latin typeface="Arial" pitchFamily="34" charset="0"/>
                          <a:cs typeface="Arial" pitchFamily="34" charset="0"/>
                        </a:rPr>
                        <a:t>Serbia</a:t>
                      </a:r>
                      <a:endParaRPr lang="en-GB" sz="1600" b="0" i="0" u="none" strike="noStrike" dirty="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defTabSz="914400" rtl="0" eaLnBrk="1" fontAlgn="b" latinLnBrk="0" hangingPunct="1"/>
                      <a:r>
                        <a:rPr lang="en-US" sz="1600" b="0" i="0" u="none" strike="noStrike" kern="1200" dirty="0" smtClean="0">
                          <a:solidFill>
                            <a:srgbClr val="002060"/>
                          </a:solidFill>
                          <a:latin typeface="Arial" pitchFamily="34" charset="0"/>
                          <a:ea typeface="+mn-ea"/>
                          <a:cs typeface="Arial" pitchFamily="34" charset="0"/>
                        </a:rPr>
                        <a:t>Moldova</a:t>
                      </a:r>
                      <a:endParaRPr lang="en-US"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defTabSz="914400" rtl="0" eaLnBrk="1" fontAlgn="b" latinLnBrk="0" hangingPunct="1"/>
                      <a:endParaRPr lang="en-GB"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43895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kern="1200" baseline="0" dirty="0" err="1" smtClean="0">
                          <a:solidFill>
                            <a:srgbClr val="002060"/>
                          </a:solidFill>
                          <a:latin typeface="Arial" pitchFamily="34" charset="0"/>
                          <a:ea typeface="+mn-ea"/>
                          <a:cs typeface="Arial" pitchFamily="34" charset="0"/>
                        </a:rPr>
                        <a:t>Ireland</a:t>
                      </a:r>
                      <a:r>
                        <a:rPr lang="en-GB" sz="1600" b="0" i="0" u="none" strike="noStrike" kern="1200" baseline="30000" dirty="0" err="1" smtClean="0">
                          <a:solidFill>
                            <a:srgbClr val="002060"/>
                          </a:solidFill>
                          <a:latin typeface="Arial" pitchFamily="34" charset="0"/>
                          <a:ea typeface="+mn-ea"/>
                          <a:cs typeface="Arial" pitchFamily="34" charset="0"/>
                        </a:rPr>
                        <a:t>N</a:t>
                      </a:r>
                      <a:r>
                        <a:rPr lang="en-GB" sz="1600" b="0" i="0" u="none" strike="noStrike" baseline="30000" dirty="0" err="1" smtClean="0">
                          <a:solidFill>
                            <a:srgbClr val="002060"/>
                          </a:solidFill>
                          <a:latin typeface="Arial" pitchFamily="34" charset="0"/>
                          <a:cs typeface="Arial" pitchFamily="34" charset="0"/>
                        </a:rPr>
                        <a:t>,</a:t>
                      </a:r>
                      <a:r>
                        <a:rPr lang="en-GB" sz="1600" b="0" i="0" u="none" strike="noStrike" kern="1200" baseline="30000" dirty="0" err="1" smtClean="0">
                          <a:solidFill>
                            <a:srgbClr val="002060"/>
                          </a:solidFill>
                          <a:latin typeface="Arial" pitchFamily="34" charset="0"/>
                          <a:ea typeface="+mn-ea"/>
                          <a:cs typeface="Arial" pitchFamily="34" charset="0"/>
                        </a:rPr>
                        <a:t>POPs</a:t>
                      </a:r>
                      <a:endParaRPr lang="en-GB" sz="1600" b="0" i="0" u="none" strike="noStrike" kern="1200" baseline="30000" dirty="0" smtClean="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600" dirty="0">
                        <a:solidFill>
                          <a:srgbClr val="002060"/>
                        </a:solidFill>
                        <a:latin typeface="Arial" panose="020B0604020202020204" pitchFamily="34" charset="0"/>
                        <a:cs typeface="Arial" panose="020B0604020202020204"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dirty="0" err="1" smtClean="0">
                          <a:solidFill>
                            <a:srgbClr val="002060"/>
                          </a:solidFill>
                          <a:latin typeface="Arial" pitchFamily="34" charset="0"/>
                          <a:cs typeface="Arial" pitchFamily="34" charset="0"/>
                        </a:rPr>
                        <a:t>Slovenia</a:t>
                      </a:r>
                      <a:r>
                        <a:rPr lang="en-GB" sz="1600" b="0" i="0" u="none" strike="noStrike" baseline="30000" dirty="0" err="1" smtClean="0">
                          <a:solidFill>
                            <a:srgbClr val="002060"/>
                          </a:solidFill>
                          <a:latin typeface="Arial" pitchFamily="34" charset="0"/>
                          <a:cs typeface="Arial" pitchFamily="34" charset="0"/>
                        </a:rPr>
                        <a:t>N</a:t>
                      </a:r>
                      <a:r>
                        <a:rPr lang="en-GB" sz="1600" b="0" i="0" u="none" strike="noStrike" dirty="0" smtClean="0">
                          <a:solidFill>
                            <a:srgbClr val="002060"/>
                          </a:solidFill>
                          <a:latin typeface="Arial" pitchFamily="34" charset="0"/>
                          <a:cs typeface="Arial" pitchFamily="34" charset="0"/>
                        </a:rPr>
                        <a:t> </a:t>
                      </a:r>
                      <a:endParaRPr lang="en-GB" sz="1600" b="0" i="1" u="none" strike="noStrike" dirty="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defTabSz="914400" rtl="0" eaLnBrk="1" fontAlgn="b" latinLnBrk="0" hangingPunct="1"/>
                      <a:r>
                        <a:rPr lang="en-US" sz="1600" b="0" i="0" u="none" strike="noStrike" kern="1200" dirty="0" smtClean="0">
                          <a:solidFill>
                            <a:srgbClr val="002060"/>
                          </a:solidFill>
                          <a:latin typeface="Arial" pitchFamily="34" charset="0"/>
                          <a:ea typeface="+mn-ea"/>
                          <a:cs typeface="Arial" pitchFamily="34" charset="0"/>
                        </a:rPr>
                        <a:t>Russian Fed.</a:t>
                      </a:r>
                      <a:endParaRPr lang="en-US"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GB" sz="1600" dirty="0">
                        <a:solidFill>
                          <a:srgbClr val="002060"/>
                        </a:solidFill>
                        <a:latin typeface="Arial" panose="020B0604020202020204" pitchFamily="34" charset="0"/>
                        <a:cs typeface="Arial" panose="020B0604020202020204"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35667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dirty="0" smtClean="0">
                          <a:solidFill>
                            <a:srgbClr val="002060"/>
                          </a:solidFill>
                          <a:latin typeface="Arial" pitchFamily="34" charset="0"/>
                          <a:cs typeface="Arial" pitchFamily="34" charset="0"/>
                        </a:rPr>
                        <a:t>Italy-</a:t>
                      </a:r>
                      <a:r>
                        <a:rPr lang="en-GB" sz="1600" b="0" i="0" u="none" strike="noStrike" dirty="0" err="1" smtClean="0">
                          <a:solidFill>
                            <a:srgbClr val="002060"/>
                          </a:solidFill>
                          <a:latin typeface="Arial" pitchFamily="34" charset="0"/>
                          <a:cs typeface="Arial" pitchFamily="34" charset="0"/>
                        </a:rPr>
                        <a:t>Bolzano</a:t>
                      </a:r>
                      <a:r>
                        <a:rPr lang="en-GB" sz="1600" b="0" i="0" u="none" strike="noStrike" baseline="30000" dirty="0" err="1" smtClean="0">
                          <a:solidFill>
                            <a:srgbClr val="002060"/>
                          </a:solidFill>
                          <a:latin typeface="Arial" pitchFamily="34" charset="0"/>
                          <a:cs typeface="Arial" pitchFamily="34" charset="0"/>
                        </a:rPr>
                        <a:t>N</a:t>
                      </a:r>
                      <a:endParaRPr lang="en-GB" sz="1600" b="0" i="0" u="none" strike="noStrike" baseline="30000" dirty="0" smtClean="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600" dirty="0">
                        <a:solidFill>
                          <a:srgbClr val="002060"/>
                        </a:solidFill>
                        <a:latin typeface="Arial" panose="020B0604020202020204" pitchFamily="34" charset="0"/>
                        <a:cs typeface="Arial" panose="020B0604020202020204"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dirty="0" smtClean="0">
                          <a:solidFill>
                            <a:srgbClr val="002060"/>
                          </a:solidFill>
                          <a:latin typeface="Arial" pitchFamily="34" charset="0"/>
                          <a:cs typeface="Arial" pitchFamily="34" charset="0"/>
                        </a:rPr>
                        <a:t>Turkey</a:t>
                      </a:r>
                      <a:endParaRPr lang="en-GB" sz="1600" b="0" i="0" u="none" strike="noStrike" dirty="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defTabSz="914400" rtl="0" eaLnBrk="1" fontAlgn="b" latinLnBrk="0" hangingPunct="1"/>
                      <a:r>
                        <a:rPr lang="en-GB" sz="1600" b="0" i="0" u="none" strike="noStrike" kern="1200" noProof="0" dirty="0" smtClean="0">
                          <a:solidFill>
                            <a:srgbClr val="002060"/>
                          </a:solidFill>
                          <a:latin typeface="Arial" pitchFamily="34" charset="0"/>
                          <a:ea typeface="+mn-ea"/>
                          <a:cs typeface="Arial" pitchFamily="34" charset="0"/>
                        </a:rPr>
                        <a:t>Tajikistan</a:t>
                      </a:r>
                      <a:endParaRPr lang="en-GB" sz="1600" b="0" i="0" u="none" strike="noStrike" kern="1200" dirty="0">
                        <a:solidFill>
                          <a:srgbClr val="002060"/>
                        </a:solidFill>
                        <a:latin typeface="Arial" pitchFamily="34" charset="0"/>
                        <a:ea typeface="+mn-ea"/>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GB" sz="1600" dirty="0">
                        <a:solidFill>
                          <a:srgbClr val="002060"/>
                        </a:solidFill>
                        <a:latin typeface="Arial" panose="020B0604020202020204" pitchFamily="34" charset="0"/>
                        <a:cs typeface="Arial" panose="020B0604020202020204"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35667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lvl="1" algn="l" fontAlgn="b"/>
                      <a:r>
                        <a:rPr lang="en-GB" sz="1600" b="0" i="0" u="none" strike="noStrike" dirty="0" err="1" smtClean="0">
                          <a:solidFill>
                            <a:srgbClr val="002060"/>
                          </a:solidFill>
                          <a:latin typeface="Arial" pitchFamily="34" charset="0"/>
                          <a:cs typeface="Arial" pitchFamily="34" charset="0"/>
                        </a:rPr>
                        <a:t>Latvia</a:t>
                      </a:r>
                      <a:r>
                        <a:rPr lang="en-GB" sz="1600" b="0" i="0" u="none" strike="noStrike" baseline="30000" dirty="0" err="1" smtClean="0">
                          <a:solidFill>
                            <a:srgbClr val="002060"/>
                          </a:solidFill>
                          <a:latin typeface="Arial" pitchFamily="34" charset="0"/>
                          <a:cs typeface="Arial" pitchFamily="34" charset="0"/>
                        </a:rPr>
                        <a:t>N,POPs</a:t>
                      </a:r>
                      <a:endParaRPr lang="en-GB" sz="1600" b="0" i="0" u="none" strike="noStrike" dirty="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lvl="1" algn="l" fontAlgn="b"/>
                      <a:endParaRPr lang="en-GB" sz="1600" b="0" i="0" u="none" strike="noStrike" baseline="0" dirty="0">
                        <a:solidFill>
                          <a:srgbClr val="002060"/>
                        </a:solidFill>
                        <a:latin typeface="Arial" pitchFamily="34" charset="0"/>
                        <a:cs typeface="Arial"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GB" sz="1600" dirty="0">
                        <a:solidFill>
                          <a:srgbClr val="002060"/>
                        </a:solidFill>
                        <a:latin typeface="Arial" panose="020B0604020202020204" pitchFamily="34" charset="0"/>
                        <a:cs typeface="Arial" panose="020B0604020202020204"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kern="1200" dirty="0" smtClean="0">
                          <a:solidFill>
                            <a:srgbClr val="002060"/>
                          </a:solidFill>
                          <a:latin typeface="Arial" pitchFamily="34" charset="0"/>
                          <a:ea typeface="+mn-ea"/>
                          <a:cs typeface="Arial" pitchFamily="34" charset="0"/>
                        </a:rPr>
                        <a:t>Ukraine</a:t>
                      </a: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72000" algn="l"/>
                      <a:endParaRPr lang="en-US" sz="1600" dirty="0">
                        <a:solidFill>
                          <a:srgbClr val="002060"/>
                        </a:solidFill>
                        <a:latin typeface="Arial" panose="020B0604020202020204" pitchFamily="34" charset="0"/>
                        <a:cs typeface="Arial" panose="020B0604020202020204" pitchFamily="34" charset="0"/>
                      </a:endParaRPr>
                    </a:p>
                  </a:txBody>
                  <a:tcPr marL="7143" marR="7143" marT="714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bl>
          </a:graphicData>
        </a:graphic>
      </p:graphicFrame>
      <p:sp>
        <p:nvSpPr>
          <p:cNvPr id="237639" name="TextBox 8"/>
          <p:cNvSpPr txBox="1">
            <a:spLocks noChangeArrowheads="1"/>
          </p:cNvSpPr>
          <p:nvPr/>
        </p:nvSpPr>
        <p:spPr bwMode="auto">
          <a:xfrm>
            <a:off x="1768475" y="5383213"/>
            <a:ext cx="71596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GB" altLang="en-US" sz="2800">
                <a:solidFill>
                  <a:srgbClr val="002060"/>
                </a:solidFill>
                <a:latin typeface="Calibri" panose="020F0502020204030204" pitchFamily="34" charset="0"/>
              </a:rPr>
              <a:t> </a:t>
            </a:r>
            <a:r>
              <a:rPr lang="en-GB" altLang="en-US" sz="2800" baseline="30000">
                <a:solidFill>
                  <a:srgbClr val="002060"/>
                </a:solidFill>
                <a:latin typeface="Calibri" panose="020F0502020204030204" pitchFamily="34" charset="0"/>
              </a:rPr>
              <a:t>N</a:t>
            </a:r>
            <a:r>
              <a:rPr lang="en-GB" altLang="en-US" sz="2800">
                <a:solidFill>
                  <a:srgbClr val="002060"/>
                </a:solidFill>
                <a:latin typeface="Calibri" panose="020F0502020204030204" pitchFamily="34" charset="0"/>
              </a:rPr>
              <a:t> = also nitrogen data; </a:t>
            </a:r>
            <a:r>
              <a:rPr lang="en-GB" altLang="en-US" sz="2800" baseline="30000">
                <a:solidFill>
                  <a:srgbClr val="002060"/>
                </a:solidFill>
                <a:latin typeface="Calibri" panose="020F0502020204030204" pitchFamily="34" charset="0"/>
              </a:rPr>
              <a:t>POPs</a:t>
            </a:r>
            <a:r>
              <a:rPr lang="en-GB" altLang="en-US" sz="2800">
                <a:solidFill>
                  <a:srgbClr val="002060"/>
                </a:solidFill>
                <a:latin typeface="Calibri" panose="020F0502020204030204" pitchFamily="34" charset="0"/>
              </a:rPr>
              <a:t> = also POPs data</a:t>
            </a:r>
          </a:p>
        </p:txBody>
      </p:sp>
      <p:sp>
        <p:nvSpPr>
          <p:cNvPr id="10" name="Rectangle 9"/>
          <p:cNvSpPr/>
          <p:nvPr/>
        </p:nvSpPr>
        <p:spPr>
          <a:xfrm>
            <a:off x="1173163" y="5905500"/>
            <a:ext cx="7489825" cy="708025"/>
          </a:xfrm>
          <a:prstGeom prst="rect">
            <a:avLst/>
          </a:prstGeom>
        </p:spPr>
        <p:txBody>
          <a:bodyPr>
            <a:spAutoFit/>
          </a:bodyPr>
          <a:lstStyle/>
          <a:p>
            <a:pPr marL="0" lvl="1" indent="-342900">
              <a:buFont typeface="Wingdings" panose="05000000000000000000" pitchFamily="2" charset="2"/>
              <a:buChar char="q"/>
              <a:defRPr/>
            </a:pPr>
            <a:r>
              <a:rPr lang="en-GB" sz="2000" dirty="0">
                <a:solidFill>
                  <a:srgbClr val="002060"/>
                </a:solidFill>
                <a:latin typeface="Calibri"/>
              </a:rPr>
              <a:t>Launch final report at 8</a:t>
            </a:r>
            <a:r>
              <a:rPr lang="en-GB" sz="2000" baseline="30000" dirty="0">
                <a:solidFill>
                  <a:srgbClr val="002060"/>
                </a:solidFill>
                <a:latin typeface="Calibri"/>
              </a:rPr>
              <a:t>th</a:t>
            </a:r>
            <a:r>
              <a:rPr lang="en-GB" sz="2000" dirty="0">
                <a:solidFill>
                  <a:srgbClr val="002060"/>
                </a:solidFill>
                <a:latin typeface="Calibri"/>
              </a:rPr>
              <a:t> BioMAP</a:t>
            </a:r>
            <a:r>
              <a:rPr lang="en-GB" sz="2000" baseline="30000" dirty="0">
                <a:solidFill>
                  <a:srgbClr val="002060"/>
                </a:solidFill>
                <a:latin typeface="Calibri"/>
              </a:rPr>
              <a:t>1</a:t>
            </a:r>
            <a:r>
              <a:rPr lang="en-GB" sz="2000" dirty="0">
                <a:solidFill>
                  <a:srgbClr val="002060"/>
                </a:solidFill>
                <a:latin typeface="Calibri"/>
              </a:rPr>
              <a:t> workshop in </a:t>
            </a:r>
            <a:r>
              <a:rPr lang="en-GB" sz="2000" dirty="0" err="1">
                <a:solidFill>
                  <a:srgbClr val="002060"/>
                </a:solidFill>
                <a:latin typeface="Calibri"/>
              </a:rPr>
              <a:t>Dubna</a:t>
            </a:r>
            <a:r>
              <a:rPr lang="en-GB" sz="2000" dirty="0">
                <a:solidFill>
                  <a:srgbClr val="002060"/>
                </a:solidFill>
                <a:latin typeface="Calibri"/>
              </a:rPr>
              <a:t>, July 2018 </a:t>
            </a:r>
          </a:p>
          <a:p>
            <a:pPr marL="0" lvl="1">
              <a:defRPr/>
            </a:pPr>
            <a:r>
              <a:rPr lang="en-GB" sz="2000" dirty="0">
                <a:solidFill>
                  <a:srgbClr val="002060"/>
                </a:solidFill>
                <a:latin typeface="Calibri"/>
              </a:rPr>
              <a:t>  </a:t>
            </a:r>
            <a:r>
              <a:rPr lang="en-GB" sz="2000" baseline="30000" dirty="0">
                <a:solidFill>
                  <a:srgbClr val="002060"/>
                </a:solidFill>
                <a:latin typeface="Calibri"/>
              </a:rPr>
              <a:t>     </a:t>
            </a:r>
            <a:r>
              <a:rPr lang="en-GB" sz="1600" baseline="30000" dirty="0">
                <a:solidFill>
                  <a:srgbClr val="002060"/>
                </a:solidFill>
                <a:latin typeface="Calibri"/>
              </a:rPr>
              <a:t>1 </a:t>
            </a:r>
            <a:r>
              <a:rPr lang="en-GB" sz="1600" dirty="0">
                <a:solidFill>
                  <a:srgbClr val="002060"/>
                </a:solidFill>
                <a:latin typeface="Calibri"/>
              </a:rPr>
              <a:t>Biomonitoring of Air Pollutants, with emphasis on trace elements</a:t>
            </a:r>
            <a:endParaRPr lang="en-GB" sz="1400" dirty="0">
              <a:solidFill>
                <a:srgbClr val="002060"/>
              </a:solidFill>
              <a:latin typeface="Calibri"/>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9138"/>
            <a:ext cx="8229600" cy="4248150"/>
          </a:xfrm>
        </p:spPr>
        <p:txBody>
          <a:bodyPr/>
          <a:lstStyle/>
          <a:p>
            <a:pPr marL="0" indent="0" algn="ctr">
              <a:spcBef>
                <a:spcPts val="600"/>
              </a:spcBef>
              <a:spcAft>
                <a:spcPts val="600"/>
              </a:spcAft>
              <a:buFont typeface="Wingdings" panose="05000000000000000000" pitchFamily="2" charset="2"/>
              <a:buNone/>
              <a:defRPr/>
            </a:pPr>
            <a:r>
              <a:rPr lang="en-US" sz="2400" b="1" dirty="0" smtClean="0">
                <a:solidFill>
                  <a:srgbClr val="000099"/>
                </a:solidFill>
                <a:latin typeface="+mj-lt"/>
                <a:ea typeface="Times New Roman" panose="02020603050405020304" pitchFamily="18" charset="0"/>
              </a:rPr>
              <a:t>DATA MANAGEMENT SYSTEM OF THE UNECE ICP VEGETATION MONITORING NETWORK </a:t>
            </a:r>
          </a:p>
          <a:p>
            <a:pPr marL="0" indent="0" algn="ctr">
              <a:spcBef>
                <a:spcPts val="600"/>
              </a:spcBef>
              <a:spcAft>
                <a:spcPts val="600"/>
              </a:spcAft>
              <a:buFont typeface="Wingdings" panose="05000000000000000000" pitchFamily="2" charset="2"/>
              <a:buNone/>
              <a:defRPr/>
            </a:pPr>
            <a:r>
              <a:rPr lang="en-US" sz="2400" dirty="0" smtClean="0">
                <a:solidFill>
                  <a:srgbClr val="000099"/>
                </a:solidFill>
                <a:latin typeface="+mj-lt"/>
                <a:ea typeface="Times New Roman" panose="02020603050405020304" pitchFamily="18" charset="0"/>
              </a:rPr>
              <a:t>created </a:t>
            </a:r>
            <a:r>
              <a:rPr lang="en-US" sz="2400" dirty="0">
                <a:solidFill>
                  <a:srgbClr val="000099"/>
                </a:solidFill>
                <a:latin typeface="+mj-lt"/>
                <a:ea typeface="Times New Roman" panose="02020603050405020304" pitchFamily="18" charset="0"/>
              </a:rPr>
              <a:t>at the cloud platform of </a:t>
            </a:r>
            <a:r>
              <a:rPr lang="en-US" sz="2400" dirty="0" smtClean="0">
                <a:solidFill>
                  <a:srgbClr val="000099"/>
                </a:solidFill>
                <a:latin typeface="+mj-lt"/>
                <a:ea typeface="Times New Roman" panose="02020603050405020304" pitchFamily="18" charset="0"/>
              </a:rPr>
              <a:t>JINR</a:t>
            </a:r>
          </a:p>
          <a:p>
            <a:pPr marL="0" indent="0" algn="ctr">
              <a:spcBef>
                <a:spcPts val="600"/>
              </a:spcBef>
              <a:spcAft>
                <a:spcPts val="600"/>
              </a:spcAft>
              <a:buFont typeface="Wingdings" panose="05000000000000000000" pitchFamily="2" charset="2"/>
              <a:buNone/>
              <a:defRPr/>
            </a:pPr>
            <a:endParaRPr lang="en-US" sz="2400" dirty="0">
              <a:solidFill>
                <a:srgbClr val="000099"/>
              </a:solidFill>
              <a:latin typeface="+mj-lt"/>
              <a:ea typeface="Times New Roman" panose="02020603050405020304" pitchFamily="18" charset="0"/>
            </a:endParaRPr>
          </a:p>
          <a:p>
            <a:pPr marL="0" indent="0" algn="ctr">
              <a:spcBef>
                <a:spcPts val="600"/>
              </a:spcBef>
              <a:spcAft>
                <a:spcPts val="600"/>
              </a:spcAft>
              <a:buFont typeface="Wingdings" panose="05000000000000000000" pitchFamily="2" charset="2"/>
              <a:buNone/>
              <a:defRPr/>
            </a:pPr>
            <a:r>
              <a:rPr lang="en-US" sz="2400" dirty="0" smtClean="0">
                <a:solidFill>
                  <a:srgbClr val="000099"/>
                </a:solidFill>
                <a:latin typeface="+mj-lt"/>
                <a:ea typeface="Times New Roman" panose="02020603050405020304" pitchFamily="18" charset="0"/>
              </a:rPr>
              <a:t>Prof</a:t>
            </a:r>
            <a:r>
              <a:rPr lang="en-US" sz="2400" dirty="0">
                <a:solidFill>
                  <a:srgbClr val="000099"/>
                </a:solidFill>
                <a:latin typeface="+mj-lt"/>
                <a:ea typeface="Times New Roman" panose="02020603050405020304" pitchFamily="18" charset="0"/>
              </a:rPr>
              <a:t>. </a:t>
            </a:r>
            <a:r>
              <a:rPr lang="en-US" sz="2400" dirty="0" err="1" smtClean="0">
                <a:solidFill>
                  <a:srgbClr val="000099"/>
                </a:solidFill>
                <a:latin typeface="+mj-lt"/>
                <a:ea typeface="Times New Roman" panose="02020603050405020304" pitchFamily="18" charset="0"/>
              </a:rPr>
              <a:t>Gednnadiy</a:t>
            </a:r>
            <a:r>
              <a:rPr lang="en-US" sz="2400" dirty="0" smtClean="0">
                <a:solidFill>
                  <a:srgbClr val="000099"/>
                </a:solidFill>
                <a:latin typeface="+mj-lt"/>
                <a:ea typeface="Times New Roman" panose="02020603050405020304" pitchFamily="18" charset="0"/>
              </a:rPr>
              <a:t> </a:t>
            </a:r>
            <a:r>
              <a:rPr lang="en-US" sz="2400" dirty="0" err="1">
                <a:solidFill>
                  <a:srgbClr val="000099"/>
                </a:solidFill>
                <a:latin typeface="+mj-lt"/>
                <a:ea typeface="Times New Roman" panose="02020603050405020304" pitchFamily="18" charset="0"/>
              </a:rPr>
              <a:t>Ososkov</a:t>
            </a:r>
            <a:r>
              <a:rPr lang="en-US" sz="2400" dirty="0">
                <a:solidFill>
                  <a:srgbClr val="000099"/>
                </a:solidFill>
                <a:latin typeface="+mj-lt"/>
                <a:ea typeface="Times New Roman" panose="02020603050405020304" pitchFamily="18" charset="0"/>
              </a:rPr>
              <a:t> and </a:t>
            </a:r>
            <a:r>
              <a:rPr lang="en-US" sz="2400" dirty="0" smtClean="0">
                <a:solidFill>
                  <a:srgbClr val="000099"/>
                </a:solidFill>
                <a:latin typeface="+mj-lt"/>
                <a:ea typeface="Times New Roman" panose="02020603050405020304" pitchFamily="18" charset="0"/>
              </a:rPr>
              <a:t>Dr. </a:t>
            </a:r>
            <a:r>
              <a:rPr lang="en-US" sz="2400" dirty="0" err="1" smtClean="0">
                <a:solidFill>
                  <a:srgbClr val="000099"/>
                </a:solidFill>
                <a:latin typeface="+mj-lt"/>
                <a:ea typeface="Times New Roman" panose="02020603050405020304" pitchFamily="18" charset="0"/>
              </a:rPr>
              <a:t>Aleksandr</a:t>
            </a:r>
            <a:r>
              <a:rPr lang="en-US" sz="2400" dirty="0" smtClean="0">
                <a:solidFill>
                  <a:srgbClr val="000099"/>
                </a:solidFill>
                <a:latin typeface="+mj-lt"/>
                <a:ea typeface="Times New Roman" panose="02020603050405020304" pitchFamily="18" charset="0"/>
              </a:rPr>
              <a:t> </a:t>
            </a:r>
            <a:r>
              <a:rPr lang="en-US" sz="2400" dirty="0" err="1">
                <a:solidFill>
                  <a:srgbClr val="000099"/>
                </a:solidFill>
                <a:latin typeface="+mj-lt"/>
                <a:ea typeface="Times New Roman" panose="02020603050405020304" pitchFamily="18" charset="0"/>
              </a:rPr>
              <a:t>Uzinskiy</a:t>
            </a:r>
            <a:r>
              <a:rPr lang="en-US" sz="2400" dirty="0">
                <a:solidFill>
                  <a:srgbClr val="000099"/>
                </a:solidFill>
                <a:latin typeface="+mj-lt"/>
                <a:ea typeface="Times New Roman" panose="02020603050405020304" pitchFamily="18" charset="0"/>
              </a:rPr>
              <a:t> </a:t>
            </a:r>
            <a:endParaRPr lang="en-US" sz="800" dirty="0">
              <a:solidFill>
                <a:srgbClr val="000099"/>
              </a:solidFill>
              <a:latin typeface="+mj-lt"/>
              <a:ea typeface="Times New Roman" panose="02020603050405020304" pitchFamily="18" charset="0"/>
            </a:endParaRPr>
          </a:p>
          <a:p>
            <a:pPr marL="0" indent="0" algn="ctr">
              <a:spcBef>
                <a:spcPts val="600"/>
              </a:spcBef>
              <a:spcAft>
                <a:spcPts val="600"/>
              </a:spcAft>
              <a:buFont typeface="Wingdings" panose="05000000000000000000" pitchFamily="2" charset="2"/>
              <a:buNone/>
              <a:defRPr/>
            </a:pPr>
            <a:r>
              <a:rPr lang="en-US" sz="2400" b="1" dirty="0" smtClean="0">
                <a:solidFill>
                  <a:srgbClr val="FF3300"/>
                </a:solidFill>
                <a:latin typeface="+mj-lt"/>
                <a:ea typeface="Times New Roman" panose="02020603050405020304" pitchFamily="18" charset="0"/>
                <a:hlinkClick r:id="rId2"/>
              </a:rPr>
              <a:t>http://moss.jinr.ru</a:t>
            </a:r>
            <a:endParaRPr lang="en-US" sz="2400" b="1" dirty="0" smtClean="0">
              <a:solidFill>
                <a:srgbClr val="FF3300"/>
              </a:solidFill>
              <a:latin typeface="+mj-lt"/>
              <a:ea typeface="Times New Roman" panose="02020603050405020304" pitchFamily="18" charset="0"/>
            </a:endParaRPr>
          </a:p>
          <a:p>
            <a:pPr marL="0" indent="0" algn="ctr">
              <a:spcBef>
                <a:spcPts val="600"/>
              </a:spcBef>
              <a:spcAft>
                <a:spcPts val="600"/>
              </a:spcAft>
              <a:buFont typeface="Wingdings" panose="05000000000000000000" pitchFamily="2" charset="2"/>
              <a:buNone/>
              <a:defRPr/>
            </a:pPr>
            <a:endParaRPr lang="en-US" sz="2400" b="1" dirty="0" smtClean="0">
              <a:solidFill>
                <a:srgbClr val="FF3300"/>
              </a:solidFill>
              <a:latin typeface="+mj-lt"/>
              <a:ea typeface="Times New Roman" panose="02020603050405020304" pitchFamily="18" charset="0"/>
            </a:endParaRPr>
          </a:p>
          <a:p>
            <a:pPr marL="0" indent="0" algn="ctr">
              <a:spcBef>
                <a:spcPts val="600"/>
              </a:spcBef>
              <a:spcAft>
                <a:spcPts val="600"/>
              </a:spcAft>
              <a:buFont typeface="Wingdings" panose="05000000000000000000" pitchFamily="2" charset="2"/>
              <a:buNone/>
              <a:defRPr/>
            </a:pPr>
            <a:endParaRPr lang="en-US" sz="2400" b="1" dirty="0" smtClean="0">
              <a:solidFill>
                <a:srgbClr val="002060"/>
              </a:solidFill>
              <a:latin typeface="Times New Roman" panose="02020603050405020304" pitchFamily="18" charset="0"/>
              <a:ea typeface="Times New Roman" panose="02020603050405020304" pitchFamily="18" charset="0"/>
            </a:endParaRPr>
          </a:p>
        </p:txBody>
      </p:sp>
      <p:sp>
        <p:nvSpPr>
          <p:cNvPr id="238595" name="TextBox 3"/>
          <p:cNvSpPr txBox="1">
            <a:spLocks noChangeArrowheads="1"/>
          </p:cNvSpPr>
          <p:nvPr/>
        </p:nvSpPr>
        <p:spPr bwMode="auto">
          <a:xfrm>
            <a:off x="1403350" y="620713"/>
            <a:ext cx="66246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800">
                <a:solidFill>
                  <a:srgbClr val="000099"/>
                </a:solidFill>
              </a:rPr>
              <a:t>Collaboration with Laboratory of Information Technologies of JINR</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9618" name="Text Placeholder 1"/>
          <p:cNvSpPr>
            <a:spLocks noGrp="1"/>
          </p:cNvSpPr>
          <p:nvPr>
            <p:ph type="body" sz="quarter" idx="10"/>
          </p:nvPr>
        </p:nvSpPr>
        <p:spPr/>
        <p:txBody>
          <a:bodyPr/>
          <a:lstStyle/>
          <a:p>
            <a:pPr algn="ctr">
              <a:spcBef>
                <a:spcPct val="0"/>
              </a:spcBef>
              <a:spcAft>
                <a:spcPct val="0"/>
              </a:spcAft>
            </a:pPr>
            <a:r>
              <a:rPr lang="en-GB" altLang="en-US" sz="3200" b="1" smtClean="0">
                <a:solidFill>
                  <a:srgbClr val="002060"/>
                </a:solidFill>
              </a:rPr>
              <a:t>Moss survey 2015/16</a:t>
            </a:r>
            <a:endParaRPr lang="en-US" altLang="en-US" sz="3200" b="1" smtClean="0">
              <a:solidFill>
                <a:srgbClr val="002060"/>
              </a:solidFill>
            </a:endParaRPr>
          </a:p>
        </p:txBody>
      </p:sp>
      <p:pic>
        <p:nvPicPr>
          <p:cNvPr id="239619" name="Picture 4"/>
          <p:cNvPicPr>
            <a:picLocks noChangeAspect="1"/>
          </p:cNvPicPr>
          <p:nvPr/>
        </p:nvPicPr>
        <p:blipFill>
          <a:blip r:embed="rId2">
            <a:extLst>
              <a:ext uri="{28A0092B-C50C-407E-A947-70E740481C1C}">
                <a14:useLocalDpi xmlns:a14="http://schemas.microsoft.com/office/drawing/2010/main" val="0"/>
              </a:ext>
            </a:extLst>
          </a:blip>
          <a:srcRect l="3499" r="7848"/>
          <a:stretch>
            <a:fillRect/>
          </a:stretch>
        </p:blipFill>
        <p:spPr bwMode="auto">
          <a:xfrm>
            <a:off x="12700" y="728663"/>
            <a:ext cx="9197975" cy="612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TextBox 2"/>
          <p:cNvSpPr txBox="1">
            <a:spLocks noChangeArrowheads="1"/>
          </p:cNvSpPr>
          <p:nvPr/>
        </p:nvSpPr>
        <p:spPr bwMode="auto">
          <a:xfrm>
            <a:off x="5567363" y="2601913"/>
            <a:ext cx="2649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b="1">
                <a:solidFill>
                  <a:srgbClr val="FF0000"/>
                </a:solidFill>
              </a:rPr>
              <a:t>5073 sampling sites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57150"/>
            <a:ext cx="73660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Box 5"/>
          <p:cNvSpPr txBox="1">
            <a:spLocks noChangeArrowheads="1"/>
          </p:cNvSpPr>
          <p:nvPr/>
        </p:nvSpPr>
        <p:spPr bwMode="auto">
          <a:xfrm>
            <a:off x="7099300" y="295275"/>
            <a:ext cx="982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4000" b="1">
                <a:solidFill>
                  <a:srgbClr val="002060"/>
                </a:solidFill>
              </a:rPr>
              <a:t>As</a:t>
            </a:r>
          </a:p>
        </p:txBody>
      </p:sp>
      <p:pic>
        <p:nvPicPr>
          <p:cNvPr id="24064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3473450"/>
            <a:ext cx="737235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5" name="TextBox 7"/>
          <p:cNvSpPr txBox="1">
            <a:spLocks noChangeArrowheads="1"/>
          </p:cNvSpPr>
          <p:nvPr/>
        </p:nvSpPr>
        <p:spPr bwMode="auto">
          <a:xfrm>
            <a:off x="7099300" y="3857625"/>
            <a:ext cx="982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4000" b="1">
                <a:solidFill>
                  <a:srgbClr val="002060"/>
                </a:solidFill>
              </a:rPr>
              <a:t>Cd</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666" name="TextBox 5"/>
          <p:cNvSpPr txBox="1">
            <a:spLocks noChangeArrowheads="1"/>
          </p:cNvSpPr>
          <p:nvPr/>
        </p:nvSpPr>
        <p:spPr bwMode="auto">
          <a:xfrm>
            <a:off x="7099300" y="295275"/>
            <a:ext cx="982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4000" b="1">
                <a:solidFill>
                  <a:srgbClr val="002060"/>
                </a:solidFill>
              </a:rPr>
              <a:t>As</a:t>
            </a:r>
          </a:p>
        </p:txBody>
      </p:sp>
      <p:pic>
        <p:nvPicPr>
          <p:cNvPr id="2416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25" y="100013"/>
            <a:ext cx="7408863"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Box 8"/>
          <p:cNvSpPr txBox="1">
            <a:spLocks noChangeArrowheads="1"/>
          </p:cNvSpPr>
          <p:nvPr/>
        </p:nvSpPr>
        <p:spPr bwMode="auto">
          <a:xfrm>
            <a:off x="7099300" y="295275"/>
            <a:ext cx="982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4000" b="1">
                <a:solidFill>
                  <a:srgbClr val="002060"/>
                </a:solidFill>
              </a:rPr>
              <a:t>Fe</a:t>
            </a:r>
          </a:p>
        </p:txBody>
      </p:sp>
      <p:pic>
        <p:nvPicPr>
          <p:cNvPr id="2416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3575050"/>
            <a:ext cx="7408863"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0" name="TextBox 9"/>
          <p:cNvSpPr txBox="1">
            <a:spLocks noChangeArrowheads="1"/>
          </p:cNvSpPr>
          <p:nvPr/>
        </p:nvSpPr>
        <p:spPr bwMode="auto">
          <a:xfrm>
            <a:off x="7277100" y="3998913"/>
            <a:ext cx="981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4000" b="1">
                <a:solidFill>
                  <a:srgbClr val="002060"/>
                </a:solidFill>
              </a:rPr>
              <a:t>Cr</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2690" name="Group 19"/>
          <p:cNvGrpSpPr>
            <a:grpSpLocks noChangeAspect="1"/>
          </p:cNvGrpSpPr>
          <p:nvPr/>
        </p:nvGrpSpPr>
        <p:grpSpPr bwMode="auto">
          <a:xfrm>
            <a:off x="152400" y="215900"/>
            <a:ext cx="4149725" cy="3106738"/>
            <a:chOff x="3198" y="2115"/>
            <a:chExt cx="2404" cy="1800"/>
          </a:xfrm>
        </p:grpSpPr>
        <p:sp>
          <p:nvSpPr>
            <p:cNvPr id="242694" name="AutoShape 20"/>
            <p:cNvSpPr>
              <a:spLocks noChangeAspect="1" noChangeArrowheads="1" noTextEdit="1"/>
            </p:cNvSpPr>
            <p:nvPr/>
          </p:nvSpPr>
          <p:spPr bwMode="auto">
            <a:xfrm>
              <a:off x="3198" y="2115"/>
              <a:ext cx="2404"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242695" name="Rectangle 21"/>
            <p:cNvSpPr>
              <a:spLocks noChangeArrowheads="1"/>
            </p:cNvSpPr>
            <p:nvPr/>
          </p:nvSpPr>
          <p:spPr bwMode="auto">
            <a:xfrm>
              <a:off x="3198" y="2115"/>
              <a:ext cx="2417" cy="1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000">
                <a:solidFill>
                  <a:srgbClr val="FFFFFF"/>
                </a:solidFill>
              </a:endParaRPr>
            </a:p>
          </p:txBody>
        </p:sp>
        <p:pic>
          <p:nvPicPr>
            <p:cNvPr id="242696"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 y="2311"/>
              <a:ext cx="1813" cy="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3"/>
          <p:cNvSpPr txBox="1">
            <a:spLocks noGrp="1" noChangeArrowheads="1"/>
          </p:cNvSpPr>
          <p:nvPr>
            <p:ph type="title"/>
          </p:nvPr>
        </p:nvSpPr>
        <p:spPr>
          <a:xfrm>
            <a:off x="4022725" y="1211263"/>
            <a:ext cx="5121275" cy="10461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defRPr/>
            </a:pPr>
            <a:r>
              <a:rPr lang="en-US" sz="3200" dirty="0" smtClean="0">
                <a:solidFill>
                  <a:srgbClr val="002060"/>
                </a:solidFill>
                <a:effectLst>
                  <a:outerShdw blurRad="38100" dist="38100" dir="2700000" algn="tl">
                    <a:srgbClr val="C0C0C0"/>
                  </a:outerShdw>
                </a:effectLst>
              </a:rPr>
              <a:t>Project  REGATA</a:t>
            </a:r>
            <a:br>
              <a:rPr lang="en-US" sz="3200" dirty="0" smtClean="0">
                <a:solidFill>
                  <a:srgbClr val="002060"/>
                </a:solidFill>
                <a:effectLst>
                  <a:outerShdw blurRad="38100" dist="38100" dir="2700000" algn="tl">
                    <a:srgbClr val="C0C0C0"/>
                  </a:outerShdw>
                </a:effectLst>
              </a:rPr>
            </a:br>
            <a:r>
              <a:rPr lang="en-US" dirty="0" smtClean="0">
                <a:solidFill>
                  <a:srgbClr val="002060"/>
                </a:solidFill>
              </a:rPr>
              <a:t>(1995-2000-2005-2010-2015</a:t>
            </a:r>
            <a:r>
              <a:rPr lang="ru-RU" dirty="0" smtClean="0">
                <a:solidFill>
                  <a:srgbClr val="002060"/>
                </a:solidFill>
              </a:rPr>
              <a:t>-</a:t>
            </a:r>
            <a:r>
              <a:rPr lang="en-US" dirty="0" smtClean="0">
                <a:solidFill>
                  <a:srgbClr val="002060"/>
                </a:solidFill>
              </a:rPr>
              <a:t>20</a:t>
            </a:r>
            <a:r>
              <a:rPr lang="ru-RU" dirty="0" smtClean="0">
                <a:solidFill>
                  <a:srgbClr val="002060"/>
                </a:solidFill>
              </a:rPr>
              <a:t>20</a:t>
            </a:r>
            <a:r>
              <a:rPr lang="en-US" dirty="0" smtClean="0">
                <a:solidFill>
                  <a:srgbClr val="002060"/>
                </a:solidFill>
              </a:rPr>
              <a:t>)</a:t>
            </a:r>
          </a:p>
        </p:txBody>
      </p:sp>
      <p:sp>
        <p:nvSpPr>
          <p:cNvPr id="242692" name="Text Box 4"/>
          <p:cNvSpPr txBox="1">
            <a:spLocks noChangeArrowheads="1"/>
          </p:cNvSpPr>
          <p:nvPr/>
        </p:nvSpPr>
        <p:spPr bwMode="auto">
          <a:xfrm>
            <a:off x="539750" y="3106738"/>
            <a:ext cx="82804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ru-RU" sz="1800" i="1">
                <a:solidFill>
                  <a:srgbClr val="00007D"/>
                </a:solidFill>
              </a:rPr>
              <a:t>Title</a:t>
            </a:r>
          </a:p>
          <a:p>
            <a:pPr>
              <a:spcBef>
                <a:spcPct val="50000"/>
              </a:spcBef>
              <a:buClrTx/>
              <a:buSzTx/>
              <a:buFontTx/>
              <a:buNone/>
            </a:pPr>
            <a:r>
              <a:rPr lang="en-US" altLang="ru-RU" sz="2400" b="1">
                <a:solidFill>
                  <a:srgbClr val="00007D"/>
                </a:solidFill>
              </a:rPr>
              <a:t>Heavy metal atmospheric</a:t>
            </a:r>
            <a:r>
              <a:rPr lang="en-US" altLang="ru-RU" sz="2400" b="1">
                <a:solidFill>
                  <a:srgbClr val="0066FF"/>
                </a:solidFill>
              </a:rPr>
              <a:t> </a:t>
            </a:r>
            <a:r>
              <a:rPr lang="en-US" altLang="ru-RU" sz="2400" b="1">
                <a:solidFill>
                  <a:srgbClr val="00007D"/>
                </a:solidFill>
              </a:rPr>
              <a:t>deposition study in selected European and Asian countries using nuclear and related analytical techniques</a:t>
            </a:r>
          </a:p>
        </p:txBody>
      </p:sp>
      <p:sp>
        <p:nvSpPr>
          <p:cNvPr id="242693" name="Text Box 5"/>
          <p:cNvSpPr txBox="1">
            <a:spLocks noChangeArrowheads="1"/>
          </p:cNvSpPr>
          <p:nvPr/>
        </p:nvSpPr>
        <p:spPr bwMode="auto">
          <a:xfrm>
            <a:off x="819150" y="4635500"/>
            <a:ext cx="81756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ru-RU" sz="1800" i="1">
                <a:solidFill>
                  <a:srgbClr val="00007D"/>
                </a:solidFill>
              </a:rPr>
              <a:t>Participating countries:</a:t>
            </a:r>
          </a:p>
          <a:p>
            <a:pPr>
              <a:spcBef>
                <a:spcPct val="50000"/>
              </a:spcBef>
              <a:buClrTx/>
              <a:buSzTx/>
              <a:buFontTx/>
              <a:buNone/>
            </a:pPr>
            <a:r>
              <a:rPr lang="en-US" altLang="ru-RU" sz="2000" b="1">
                <a:solidFill>
                  <a:srgbClr val="00007D"/>
                </a:solidFill>
              </a:rPr>
              <a:t>Russia</a:t>
            </a:r>
            <a:r>
              <a:rPr lang="en-US" altLang="ru-RU" sz="2000">
                <a:solidFill>
                  <a:srgbClr val="00007D"/>
                </a:solidFill>
              </a:rPr>
              <a:t>, </a:t>
            </a:r>
            <a:r>
              <a:rPr lang="en-US" altLang="ru-RU" sz="2000">
                <a:solidFill>
                  <a:srgbClr val="FF0000"/>
                </a:solidFill>
              </a:rPr>
              <a:t>Armenia,  Azerbaijan, </a:t>
            </a:r>
            <a:r>
              <a:rPr lang="en-US" altLang="ru-RU" sz="2000">
                <a:solidFill>
                  <a:srgbClr val="00007D"/>
                </a:solidFill>
              </a:rPr>
              <a:t>Belarus, Bulgaria, </a:t>
            </a:r>
            <a:r>
              <a:rPr lang="en-US" altLang="ru-RU" sz="2000">
                <a:solidFill>
                  <a:srgbClr val="FF0000"/>
                </a:solidFill>
              </a:rPr>
              <a:t>Georgia</a:t>
            </a:r>
            <a:r>
              <a:rPr lang="en-US" altLang="ru-RU" sz="2000">
                <a:solidFill>
                  <a:srgbClr val="00007D"/>
                </a:solidFill>
              </a:rPr>
              <a:t>, Poland, Romania, Slovakia, Greece, </a:t>
            </a:r>
            <a:r>
              <a:rPr lang="en-US" altLang="ru-RU" sz="2000">
                <a:solidFill>
                  <a:srgbClr val="FF0000"/>
                </a:solidFill>
              </a:rPr>
              <a:t>Kazakhstan</a:t>
            </a:r>
            <a:r>
              <a:rPr lang="en-US" altLang="ru-RU" sz="2000">
                <a:solidFill>
                  <a:srgbClr val="00007D"/>
                </a:solidFill>
              </a:rPr>
              <a:t>, Macedonia, </a:t>
            </a:r>
            <a:r>
              <a:rPr lang="en-US" altLang="ru-RU" sz="2000">
                <a:solidFill>
                  <a:srgbClr val="FF0000"/>
                </a:solidFill>
              </a:rPr>
              <a:t>Moldova,</a:t>
            </a:r>
            <a:r>
              <a:rPr lang="en-US" altLang="ru-RU" sz="2000">
                <a:solidFill>
                  <a:srgbClr val="00007D"/>
                </a:solidFill>
              </a:rPr>
              <a:t> Serbia, Croatia, </a:t>
            </a:r>
            <a:r>
              <a:rPr lang="en-US" altLang="ru-RU" sz="2000">
                <a:solidFill>
                  <a:srgbClr val="002060"/>
                </a:solidFill>
              </a:rPr>
              <a:t>Albania, </a:t>
            </a:r>
            <a:r>
              <a:rPr lang="en-US" altLang="ru-RU" sz="2000">
                <a:solidFill>
                  <a:srgbClr val="00007D"/>
                </a:solidFill>
              </a:rPr>
              <a:t>Turkey, Mongolia, Vietnam, South Korea, </a:t>
            </a:r>
            <a:r>
              <a:rPr lang="en-US" altLang="ru-RU" sz="2000">
                <a:solidFill>
                  <a:srgbClr val="FF0000"/>
                </a:solidFill>
              </a:rPr>
              <a:t>Tadjikistan,</a:t>
            </a:r>
            <a:r>
              <a:rPr lang="en-US" altLang="ru-RU" sz="2000">
                <a:solidFill>
                  <a:srgbClr val="00007D"/>
                </a:solidFill>
              </a:rPr>
              <a:t> Thailand</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4578" y="2386011"/>
            <a:ext cx="4505857" cy="2757056"/>
          </a:xfrm>
          <a:prstGeom prst="rect">
            <a:avLst/>
          </a:prstGeom>
          <a:effectLst>
            <a:outerShdw blurRad="50800" dist="50800" sx="1000" sy="1000" algn="ctr" rotWithShape="0">
              <a:srgbClr val="000000"/>
            </a:outerShdw>
            <a:softEdge rad="342900"/>
          </a:effectLst>
        </p:spPr>
      </p:pic>
      <p:sp>
        <p:nvSpPr>
          <p:cNvPr id="22" name="Right Arrow 21"/>
          <p:cNvSpPr/>
          <p:nvPr/>
        </p:nvSpPr>
        <p:spPr>
          <a:xfrm rot="9027271">
            <a:off x="4740275" y="2827338"/>
            <a:ext cx="1281113" cy="1190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rot="11794903">
            <a:off x="5214938" y="3497263"/>
            <a:ext cx="750887" cy="1143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40" y="260499"/>
            <a:ext cx="3346082" cy="2670995"/>
          </a:xfrm>
          <a:prstGeom prst="rect">
            <a:avLst/>
          </a:prstGeom>
          <a:effectLst>
            <a:softEdge rad="165100"/>
          </a:effectLst>
        </p:spPr>
      </p:pic>
      <p:sp>
        <p:nvSpPr>
          <p:cNvPr id="18" name="Right Arrow 17"/>
          <p:cNvSpPr/>
          <p:nvPr/>
        </p:nvSpPr>
        <p:spPr>
          <a:xfrm rot="1964103">
            <a:off x="2970213" y="2755900"/>
            <a:ext cx="750887" cy="115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433" y="-29049"/>
            <a:ext cx="3246567" cy="2591558"/>
          </a:xfrm>
          <a:prstGeom prst="rect">
            <a:avLst/>
          </a:prstGeom>
          <a:effectLst>
            <a:softEdge rad="241300"/>
          </a:effectLst>
        </p:spPr>
      </p:pic>
      <p:sp>
        <p:nvSpPr>
          <p:cNvPr id="19" name="Right Arrow 18"/>
          <p:cNvSpPr/>
          <p:nvPr/>
        </p:nvSpPr>
        <p:spPr>
          <a:xfrm rot="5400000">
            <a:off x="3994150" y="2620963"/>
            <a:ext cx="750887" cy="115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3958" y="370838"/>
            <a:ext cx="3239675" cy="2586056"/>
          </a:xfrm>
          <a:prstGeom prst="rect">
            <a:avLst/>
          </a:prstGeom>
          <a:effectLst>
            <a:softEdge rad="1778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77" y="4614322"/>
            <a:ext cx="2927420" cy="2336800"/>
          </a:xfrm>
          <a:prstGeom prst="rect">
            <a:avLst/>
          </a:prstGeom>
          <a:effectLst>
            <a:softEdge rad="114300"/>
          </a:effectLst>
        </p:spPr>
      </p:pic>
      <p:sp>
        <p:nvSpPr>
          <p:cNvPr id="23" name="Right Arrow 22"/>
          <p:cNvSpPr/>
          <p:nvPr/>
        </p:nvSpPr>
        <p:spPr>
          <a:xfrm rot="19828187">
            <a:off x="2814638" y="4556125"/>
            <a:ext cx="750887" cy="115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0583" y="4849592"/>
            <a:ext cx="3530012" cy="2094752"/>
          </a:xfrm>
          <a:prstGeom prst="rect">
            <a:avLst/>
          </a:prstGeom>
          <a:effectLst>
            <a:softEdge rad="139700"/>
          </a:effectLst>
        </p:spPr>
      </p:pic>
      <p:sp>
        <p:nvSpPr>
          <p:cNvPr id="25" name="Right Arrow 24"/>
          <p:cNvSpPr/>
          <p:nvPr/>
        </p:nvSpPr>
        <p:spPr>
          <a:xfrm rot="16200000">
            <a:off x="4227513" y="4657725"/>
            <a:ext cx="750888" cy="1158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3958" y="2988984"/>
            <a:ext cx="3141642" cy="2507802"/>
          </a:xfrm>
          <a:prstGeom prst="rect">
            <a:avLst/>
          </a:prstGeom>
          <a:effectLst>
            <a:softEdge rad="127000"/>
          </a:effectLst>
        </p:spPr>
      </p:pic>
      <p:sp>
        <p:nvSpPr>
          <p:cNvPr id="243727" name="TextBox 1"/>
          <p:cNvSpPr txBox="1">
            <a:spLocks noChangeArrowheads="1"/>
          </p:cNvSpPr>
          <p:nvPr/>
        </p:nvSpPr>
        <p:spPr bwMode="auto">
          <a:xfrm>
            <a:off x="6269038" y="5497513"/>
            <a:ext cx="2963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a:solidFill>
                  <a:srgbClr val="FF0000"/>
                </a:solidFill>
                <a:cs typeface="Arial" panose="020B0604020202020204" pitchFamily="34" charset="0"/>
              </a:rPr>
              <a:t>Grant of Plenipotentiary of Kazakhstan in 2014 and 2015</a:t>
            </a:r>
            <a:r>
              <a:rPr lang="ru-RU" altLang="en-US" sz="1800" b="1">
                <a:solidFill>
                  <a:srgbClr val="FF0000"/>
                </a:solidFill>
                <a:cs typeface="Arial" panose="020B0604020202020204" pitchFamily="34" charset="0"/>
              </a:rPr>
              <a:t>. </a:t>
            </a:r>
            <a:r>
              <a:rPr lang="en-US" altLang="en-US" sz="1800" b="1">
                <a:solidFill>
                  <a:srgbClr val="FF0000"/>
                </a:solidFill>
                <a:cs typeface="Arial" panose="020B0604020202020204" pitchFamily="34" charset="0"/>
              </a:rPr>
              <a:t>National  grant in 2017</a:t>
            </a:r>
            <a:endParaRPr lang="ru-RU" altLang="en-US" sz="1800" b="1">
              <a:solidFill>
                <a:srgbClr val="FF0000"/>
              </a:solidFill>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73163" y="560388"/>
            <a:ext cx="3257550" cy="646112"/>
          </a:xfrm>
          <a:prstGeom prst="rect">
            <a:avLst/>
          </a:prstGeom>
        </p:spPr>
        <p:txBody>
          <a:bodyPr wrap="none">
            <a:spAutoFit/>
          </a:bodyPr>
          <a:lstStyle/>
          <a:p>
            <a:pPr defTabSz="457200" eaLnBrk="1" fontAlgn="auto" hangingPunct="1">
              <a:spcBef>
                <a:spcPts val="0"/>
              </a:spcBef>
              <a:spcAft>
                <a:spcPts val="0"/>
              </a:spcAft>
              <a:defRPr/>
            </a:pPr>
            <a:r>
              <a:rPr lang="en-US" sz="3600" b="1" dirty="0">
                <a:solidFill>
                  <a:srgbClr val="002060"/>
                </a:solidFill>
                <a:effectLst>
                  <a:outerShdw blurRad="38100" dist="38100" dir="2700000" algn="tl">
                    <a:srgbClr val="000000">
                      <a:alpha val="43137"/>
                    </a:srgbClr>
                  </a:outerShdw>
                </a:effectLst>
                <a:latin typeface="Century Gothic"/>
                <a:ea typeface="+mn-ea"/>
              </a:rPr>
              <a:t>Armenia 2016</a:t>
            </a:r>
            <a:endParaRPr lang="en-US" sz="1800" dirty="0">
              <a:solidFill>
                <a:prstClr val="black"/>
              </a:solidFill>
              <a:latin typeface="Century Gothic"/>
              <a:ea typeface="+mn-ea"/>
            </a:endParaRPr>
          </a:p>
        </p:txBody>
      </p:sp>
      <p:sp>
        <p:nvSpPr>
          <p:cNvPr id="12" name="TextBox 11"/>
          <p:cNvSpPr txBox="1"/>
          <p:nvPr/>
        </p:nvSpPr>
        <p:spPr>
          <a:xfrm>
            <a:off x="4818063" y="5322888"/>
            <a:ext cx="4325937" cy="1630362"/>
          </a:xfrm>
          <a:prstGeom prst="rect">
            <a:avLst/>
          </a:prstGeom>
          <a:noFill/>
        </p:spPr>
        <p:txBody>
          <a:bodyPr>
            <a:spAutoFit/>
          </a:bodyPr>
          <a:lstStyle/>
          <a:p>
            <a:pPr defTabSz="457200" eaLnBrk="1" fontAlgn="auto" hangingPunct="1">
              <a:spcBef>
                <a:spcPts val="0"/>
              </a:spcBef>
              <a:spcAft>
                <a:spcPts val="0"/>
              </a:spcAft>
              <a:defRPr/>
            </a:pPr>
            <a:r>
              <a:rPr lang="en-US" sz="2000" b="1" dirty="0">
                <a:solidFill>
                  <a:srgbClr val="002060"/>
                </a:solidFill>
                <a:latin typeface="Century Gothic"/>
                <a:ea typeface="+mn-ea"/>
              </a:rPr>
              <a:t>Center for Ecological-</a:t>
            </a:r>
            <a:r>
              <a:rPr lang="en-US" sz="2000" b="1" dirty="0" err="1">
                <a:solidFill>
                  <a:srgbClr val="002060"/>
                </a:solidFill>
                <a:latin typeface="Century Gothic"/>
                <a:ea typeface="+mn-ea"/>
              </a:rPr>
              <a:t>Noosphere</a:t>
            </a:r>
            <a:r>
              <a:rPr lang="en-US" sz="2000" b="1" dirty="0">
                <a:solidFill>
                  <a:srgbClr val="002060"/>
                </a:solidFill>
                <a:latin typeface="Century Gothic"/>
                <a:ea typeface="+mn-ea"/>
              </a:rPr>
              <a:t> Studies of the National Academy of Sciences, Yerevan,  Armenia</a:t>
            </a:r>
            <a:br>
              <a:rPr lang="en-US" sz="2000" b="1" dirty="0">
                <a:solidFill>
                  <a:srgbClr val="002060"/>
                </a:solidFill>
                <a:latin typeface="Century Gothic"/>
                <a:ea typeface="+mn-ea"/>
              </a:rPr>
            </a:br>
            <a:r>
              <a:rPr lang="en-US" sz="2000" b="1" dirty="0">
                <a:solidFill>
                  <a:srgbClr val="002060"/>
                </a:solidFill>
                <a:latin typeface="Century Gothic"/>
                <a:ea typeface="+mn-ea"/>
                <a:hlinkClick r:id="rId2"/>
              </a:rPr>
              <a:t>info@cens.am</a:t>
            </a:r>
            <a:r>
              <a:rPr lang="en-US" sz="2000" b="1" dirty="0">
                <a:solidFill>
                  <a:srgbClr val="002060"/>
                </a:solidFill>
                <a:latin typeface="Century Gothic"/>
                <a:ea typeface="+mn-ea"/>
              </a:rPr>
              <a:t/>
            </a:r>
            <a:br>
              <a:rPr lang="en-US" sz="2000" b="1" dirty="0">
                <a:solidFill>
                  <a:srgbClr val="002060"/>
                </a:solidFill>
                <a:latin typeface="Century Gothic"/>
                <a:ea typeface="+mn-ea"/>
              </a:rPr>
            </a:br>
            <a:endParaRPr lang="en-US" sz="2000" b="1" dirty="0">
              <a:solidFill>
                <a:srgbClr val="002060"/>
              </a:solidFill>
              <a:latin typeface="Century Gothic"/>
              <a:ea typeface="+mn-ea"/>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066" y="1478741"/>
            <a:ext cx="4305374" cy="2872680"/>
          </a:xfrm>
          <a:prstGeom prst="rect">
            <a:avLst/>
          </a:prstGeom>
          <a:effectLst>
            <a:outerShdw blurRad="50800" dist="38100" dir="2700000" algn="tl" rotWithShape="0">
              <a:prstClr val="black">
                <a:alpha val="40000"/>
              </a:prstClr>
            </a:outerShdw>
          </a:effectLst>
          <a:scene3d>
            <a:camera prst="orthographicFront"/>
            <a:lightRig rig="threePt" dir="t"/>
          </a:scene3d>
          <a:sp3d>
            <a:bevelB w="139700" h="139700" prst="divot"/>
          </a:sp3d>
        </p:spPr>
      </p:pic>
      <p:pic>
        <p:nvPicPr>
          <p:cNvPr id="15" name="Picture 14"/>
          <p:cNvPicPr>
            <a:picLocks noChangeAspect="1"/>
          </p:cNvPicPr>
          <p:nvPr/>
        </p:nvPicPr>
        <p:blipFill>
          <a:blip r:embed="rId4"/>
          <a:stretch>
            <a:fillRect/>
          </a:stretch>
        </p:blipFill>
        <p:spPr>
          <a:xfrm>
            <a:off x="415925" y="4524375"/>
            <a:ext cx="4354513" cy="2268538"/>
          </a:xfrm>
          <a:prstGeom prst="rect">
            <a:avLst/>
          </a:prstGeom>
          <a:effectLst>
            <a:outerShdw blurRad="50800" dist="38100" dir="8100000" algn="tr" rotWithShape="0">
              <a:prstClr val="black">
                <a:alpha val="40000"/>
              </a:prstClr>
            </a:outerShdw>
          </a:effectLst>
        </p:spPr>
      </p:pic>
      <p:pic>
        <p:nvPicPr>
          <p:cNvPr id="24474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8063" y="244475"/>
            <a:ext cx="3281362" cy="2235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4474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7413" y="2333625"/>
            <a:ext cx="2805112" cy="28384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a:xfrm>
            <a:off x="1420813" y="577850"/>
            <a:ext cx="2774950" cy="801688"/>
          </a:xfrm>
        </p:spPr>
        <p:txBody>
          <a:bodyPr/>
          <a:lstStyle/>
          <a:p>
            <a:r>
              <a:rPr lang="en-US" altLang="en-US" smtClean="0"/>
              <a:t>Azerbaijan</a:t>
            </a:r>
            <a:endParaRPr lang="ru-RU" altLang="en-US" smtClean="0"/>
          </a:p>
        </p:txBody>
      </p:sp>
      <p:pic>
        <p:nvPicPr>
          <p:cNvPr id="245763" name="Picture 736" descr="C:\Users\user\Desktop\PPT-2016\1-50 общая.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0638"/>
            <a:ext cx="4343400"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4" name="Picture 737"/>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3322638"/>
            <a:ext cx="5715000" cy="410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6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93663"/>
            <a:ext cx="4395788"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5334000" y="752475"/>
            <a:ext cx="671513" cy="55245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45767" name="AutoShape 2" descr="&amp;Kcy;&amp;acy;&amp;rcy;&amp;tcy;&amp;icy;&amp;ncy;&amp;kcy;&amp;icy; &amp;pcy;&amp;ocy; &amp;zcy;&amp;acy;&amp;pcy;&amp;rcy;&amp;ocy;&amp;scy;&amp;ucy; azerbaijan"/>
          <p:cNvSpPr>
            <a:spLocks noChangeAspect="1" noChangeArrowheads="1"/>
          </p:cNvSpPr>
          <p:nvPr/>
        </p:nvSpPr>
        <p:spPr bwMode="auto">
          <a:xfrm>
            <a:off x="-1830388" y="5064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800">
              <a:solidFill>
                <a:schemeClr val="bg1"/>
              </a:solidFill>
            </a:endParaRPr>
          </a:p>
        </p:txBody>
      </p:sp>
      <p:pic>
        <p:nvPicPr>
          <p:cNvPr id="245768"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767263"/>
            <a:ext cx="2816225"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p:nvPr>
        </p:nvSpPr>
        <p:spPr>
          <a:xfrm>
            <a:off x="1344613" y="417513"/>
            <a:ext cx="4335462" cy="663575"/>
          </a:xfrm>
        </p:spPr>
        <p:txBody>
          <a:bodyPr/>
          <a:lstStyle/>
          <a:p>
            <a:r>
              <a:rPr lang="en-US" altLang="en-US" sz="2800" b="1" smtClean="0">
                <a:solidFill>
                  <a:srgbClr val="002060"/>
                </a:solidFill>
              </a:rPr>
              <a:t>Georgia 2015/2016</a:t>
            </a:r>
          </a:p>
        </p:txBody>
      </p:sp>
      <p:sp>
        <p:nvSpPr>
          <p:cNvPr id="246787" name="TextBox 2"/>
          <p:cNvSpPr txBox="1">
            <a:spLocks noChangeArrowheads="1"/>
          </p:cNvSpPr>
          <p:nvPr/>
        </p:nvSpPr>
        <p:spPr bwMode="auto">
          <a:xfrm>
            <a:off x="0" y="3128963"/>
            <a:ext cx="866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b="1">
                <a:solidFill>
                  <a:schemeClr val="bg1"/>
                </a:solidFill>
              </a:rPr>
              <a:t>Black Sea</a:t>
            </a:r>
            <a:endParaRPr lang="ru-RU" altLang="en-US" sz="2800" b="1">
              <a:solidFill>
                <a:schemeClr val="bg1"/>
              </a:solidFill>
            </a:endParaRPr>
          </a:p>
        </p:txBody>
      </p:sp>
      <p:sp>
        <p:nvSpPr>
          <p:cNvPr id="246788" name="TextBox 8"/>
          <p:cNvSpPr txBox="1">
            <a:spLocks noChangeArrowheads="1"/>
          </p:cNvSpPr>
          <p:nvPr/>
        </p:nvSpPr>
        <p:spPr bwMode="auto">
          <a:xfrm>
            <a:off x="5124450" y="4679950"/>
            <a:ext cx="866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b="1">
                <a:solidFill>
                  <a:schemeClr val="bg1"/>
                </a:solidFill>
              </a:rPr>
              <a:t>Tbilisi</a:t>
            </a:r>
            <a:endParaRPr lang="ru-RU" altLang="en-US" sz="2800" b="1">
              <a:solidFill>
                <a:schemeClr val="bg1"/>
              </a:solidFill>
            </a:endParaRPr>
          </a:p>
        </p:txBody>
      </p:sp>
      <p:sp>
        <p:nvSpPr>
          <p:cNvPr id="246789" name="TextBox 4"/>
          <p:cNvSpPr txBox="1">
            <a:spLocks noChangeArrowheads="1"/>
          </p:cNvSpPr>
          <p:nvPr/>
        </p:nvSpPr>
        <p:spPr bwMode="auto">
          <a:xfrm>
            <a:off x="6721475" y="3429000"/>
            <a:ext cx="23495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a:solidFill>
                  <a:srgbClr val="002060"/>
                </a:solidFill>
              </a:rPr>
              <a:t>Georgia Shota Rustaveli National Science Foundation grant (2015-2017) </a:t>
            </a:r>
          </a:p>
          <a:p>
            <a:pPr>
              <a:spcBef>
                <a:spcPct val="0"/>
              </a:spcBef>
              <a:buClrTx/>
              <a:buSzTx/>
              <a:buFontTx/>
              <a:buNone/>
            </a:pPr>
            <a:endParaRPr lang="en-US" altLang="en-US" sz="1800" b="1">
              <a:solidFill>
                <a:srgbClr val="002060"/>
              </a:solidFill>
            </a:endParaRPr>
          </a:p>
          <a:p>
            <a:pPr>
              <a:spcBef>
                <a:spcPct val="0"/>
              </a:spcBef>
              <a:buClrTx/>
              <a:buSzTx/>
              <a:buFontTx/>
              <a:buNone/>
            </a:pPr>
            <a:r>
              <a:rPr lang="en-US" altLang="en-US" sz="1800" b="1">
                <a:solidFill>
                  <a:srgbClr val="002060"/>
                </a:solidFill>
              </a:rPr>
              <a:t>Grant of Plenipoten-tiary of Georgia in JINR, 2016, 2017</a:t>
            </a:r>
            <a:endParaRPr lang="ru-RU" altLang="en-US" sz="1800" b="1">
              <a:solidFill>
                <a:srgbClr val="002060"/>
              </a:solidFill>
            </a:endParaRPr>
          </a:p>
        </p:txBody>
      </p:sp>
      <p:pic>
        <p:nvPicPr>
          <p:cNvPr id="246790"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88" y="1360488"/>
            <a:ext cx="6367462"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888" y="3654425"/>
            <a:ext cx="3101975"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79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613" y="496888"/>
            <a:ext cx="3476625" cy="267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Down Arrow 16"/>
          <p:cNvSpPr/>
          <p:nvPr/>
        </p:nvSpPr>
        <p:spPr>
          <a:xfrm rot="3387125" flipH="1">
            <a:off x="5218907" y="1162843"/>
            <a:ext cx="190500" cy="20431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 name="Oval 17"/>
          <p:cNvSpPr/>
          <p:nvPr/>
        </p:nvSpPr>
        <p:spPr>
          <a:xfrm rot="1640787">
            <a:off x="6054725" y="938213"/>
            <a:ext cx="928688" cy="7874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1066800" y="2057400"/>
            <a:ext cx="7086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tabLst>
                <a:tab pos="280988" algn="l"/>
              </a:tabLst>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tabLst>
                <a:tab pos="280988" algn="l"/>
              </a:tabLst>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tabLst>
                <a:tab pos="280988" algn="l"/>
              </a:tabLst>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tabLst>
                <a:tab pos="280988" algn="l"/>
              </a:tabLst>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tabLst>
                <a:tab pos="28098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tabLst>
                <a:tab pos="28098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tabLst>
                <a:tab pos="28098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tabLst>
                <a:tab pos="28098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tabLst>
                <a:tab pos="280988" algn="l"/>
              </a:tabLst>
              <a:defRPr sz="2000">
                <a:solidFill>
                  <a:schemeClr val="tx1"/>
                </a:solidFill>
                <a:latin typeface="Arial" panose="020B0604020202020204" pitchFamily="34" charset="0"/>
              </a:defRPr>
            </a:lvl9pPr>
          </a:lstStyle>
          <a:p>
            <a:pPr eaLnBrk="1" hangingPunct="1">
              <a:lnSpc>
                <a:spcPct val="130000"/>
              </a:lnSpc>
              <a:spcBef>
                <a:spcPct val="0"/>
              </a:spcBef>
              <a:buClrTx/>
              <a:buSzTx/>
              <a:buFontTx/>
              <a:buNone/>
            </a:pPr>
            <a:endParaRPr lang="en-GB" altLang="ru-RU" sz="2800">
              <a:solidFill>
                <a:schemeClr val="bg2"/>
              </a:solidFill>
              <a:latin typeface="Times New Roman" panose="02020603050405020304" pitchFamily="18" charset="0"/>
              <a:cs typeface="Times New Roman" panose="02020603050405020304" pitchFamily="18" charset="0"/>
            </a:endParaRPr>
          </a:p>
        </p:txBody>
      </p:sp>
      <p:sp>
        <p:nvSpPr>
          <p:cNvPr id="188419" name="Rectangle 3"/>
          <p:cNvSpPr>
            <a:spLocks noChangeArrowheads="1"/>
          </p:cNvSpPr>
          <p:nvPr/>
        </p:nvSpPr>
        <p:spPr bwMode="auto">
          <a:xfrm>
            <a:off x="323850" y="3613150"/>
            <a:ext cx="4897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ru-RU" altLang="ru-RU" sz="1600">
                <a:solidFill>
                  <a:schemeClr val="bg2"/>
                </a:solidFill>
                <a:latin typeface="Times New Roman" panose="02020603050405020304" pitchFamily="18" charset="0"/>
              </a:rPr>
              <a:t>	</a:t>
            </a:r>
          </a:p>
        </p:txBody>
      </p:sp>
      <p:sp>
        <p:nvSpPr>
          <p:cNvPr id="188420" name="Text Box 4"/>
          <p:cNvSpPr txBox="1">
            <a:spLocks noChangeArrowheads="1"/>
          </p:cNvSpPr>
          <p:nvPr/>
        </p:nvSpPr>
        <p:spPr bwMode="auto">
          <a:xfrm>
            <a:off x="457200" y="5486400"/>
            <a:ext cx="838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endParaRPr lang="en-US" altLang="ru-RU" sz="1800"/>
          </a:p>
        </p:txBody>
      </p:sp>
      <p:sp>
        <p:nvSpPr>
          <p:cNvPr id="188421" name="Text Box 5"/>
          <p:cNvSpPr txBox="1">
            <a:spLocks noChangeArrowheads="1"/>
          </p:cNvSpPr>
          <p:nvPr/>
        </p:nvSpPr>
        <p:spPr bwMode="auto">
          <a:xfrm>
            <a:off x="107950" y="720725"/>
            <a:ext cx="8332788" cy="541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lvl="2">
              <a:spcBef>
                <a:spcPct val="0"/>
              </a:spcBef>
              <a:buClrTx/>
              <a:buSzTx/>
              <a:buFontTx/>
              <a:buNone/>
            </a:pPr>
            <a:r>
              <a:rPr lang="ru-RU" altLang="ru-RU" sz="2000">
                <a:solidFill>
                  <a:srgbClr val="807E2A"/>
                </a:solidFill>
              </a:rPr>
              <a:t>«Сегодня у физики две важнейшие задачи – забота о </a:t>
            </a:r>
            <a:r>
              <a:rPr lang="ru-RU" altLang="ru-RU" sz="2000" b="1">
                <a:solidFill>
                  <a:srgbClr val="807E2A"/>
                </a:solidFill>
              </a:rPr>
              <a:t>здоровье людей и об экологии</a:t>
            </a:r>
            <a:r>
              <a:rPr lang="ru-RU" altLang="ru-RU" sz="2000">
                <a:solidFill>
                  <a:srgbClr val="807E2A"/>
                </a:solidFill>
              </a:rPr>
              <a:t>. Во всем мире сейчас физика переориентируется на эти цели»</a:t>
            </a:r>
          </a:p>
          <a:p>
            <a:pPr lvl="2">
              <a:spcBef>
                <a:spcPct val="0"/>
              </a:spcBef>
              <a:buClrTx/>
              <a:buSzTx/>
              <a:buFontTx/>
              <a:buNone/>
            </a:pPr>
            <a:endParaRPr lang="ru-RU" altLang="ru-RU" sz="2000">
              <a:solidFill>
                <a:srgbClr val="807E2A"/>
              </a:solidFill>
            </a:endParaRPr>
          </a:p>
          <a:p>
            <a:pPr lvl="2" algn="r">
              <a:spcBef>
                <a:spcPct val="0"/>
              </a:spcBef>
              <a:buClrTx/>
              <a:buSzTx/>
              <a:buFontTx/>
              <a:buNone/>
            </a:pPr>
            <a:r>
              <a:rPr lang="ru-RU" altLang="ru-RU" sz="2000">
                <a:solidFill>
                  <a:srgbClr val="807E2A"/>
                </a:solidFill>
              </a:rPr>
              <a:t>Декан физфака МГУ Владимир Трухин</a:t>
            </a:r>
          </a:p>
          <a:p>
            <a:pPr lvl="2" algn="r">
              <a:spcBef>
                <a:spcPct val="0"/>
              </a:spcBef>
              <a:buClrTx/>
              <a:buSzTx/>
              <a:buFontTx/>
              <a:buNone/>
            </a:pPr>
            <a:r>
              <a:rPr lang="ru-RU" altLang="ru-RU" sz="2000">
                <a:solidFill>
                  <a:srgbClr val="807E2A"/>
                </a:solidFill>
              </a:rPr>
              <a:t>(20 апреля 2005, «Московский комсомолец»)</a:t>
            </a:r>
            <a:endParaRPr lang="ru-RU" altLang="ru-RU" sz="2000">
              <a:solidFill>
                <a:srgbClr val="4D4C19"/>
              </a:solidFill>
            </a:endParaRPr>
          </a:p>
          <a:p>
            <a:pPr>
              <a:lnSpc>
                <a:spcPct val="60000"/>
              </a:lnSpc>
              <a:spcBef>
                <a:spcPct val="50000"/>
              </a:spcBef>
              <a:buClrTx/>
              <a:buSzTx/>
              <a:buFontTx/>
              <a:buNone/>
            </a:pPr>
            <a:r>
              <a:rPr lang="en-US" altLang="ru-RU" sz="2000">
                <a:solidFill>
                  <a:srgbClr val="993300"/>
                </a:solidFill>
              </a:rPr>
              <a:t>  </a:t>
            </a:r>
          </a:p>
          <a:p>
            <a:pPr>
              <a:lnSpc>
                <a:spcPct val="80000"/>
              </a:lnSpc>
              <a:spcBef>
                <a:spcPct val="50000"/>
              </a:spcBef>
              <a:buClrTx/>
              <a:buSzTx/>
              <a:buFontTx/>
              <a:buNone/>
            </a:pPr>
            <a:r>
              <a:rPr lang="en-US" altLang="ru-RU" sz="2000">
                <a:solidFill>
                  <a:srgbClr val="993300"/>
                </a:solidFill>
              </a:rPr>
              <a:t>       	</a:t>
            </a:r>
            <a:r>
              <a:rPr lang="ru-RU" altLang="ru-RU" sz="2000">
                <a:solidFill>
                  <a:schemeClr val="bg2"/>
                </a:solidFill>
              </a:rPr>
              <a:t>«</a:t>
            </a:r>
            <a:r>
              <a:rPr lang="en-US" altLang="ru-RU" sz="2000">
                <a:solidFill>
                  <a:schemeClr val="bg2"/>
                </a:solidFill>
              </a:rPr>
              <a:t>Physics today has two main goals -  care about</a:t>
            </a:r>
          </a:p>
          <a:p>
            <a:pPr>
              <a:lnSpc>
                <a:spcPct val="80000"/>
              </a:lnSpc>
              <a:spcBef>
                <a:spcPct val="50000"/>
              </a:spcBef>
              <a:buClrTx/>
              <a:buSzTx/>
              <a:buFontTx/>
              <a:buNone/>
            </a:pPr>
            <a:r>
              <a:rPr lang="en-US" altLang="ru-RU" sz="2000">
                <a:solidFill>
                  <a:schemeClr val="bg2"/>
                </a:solidFill>
              </a:rPr>
              <a:t>     	the </a:t>
            </a:r>
            <a:r>
              <a:rPr lang="en-US" altLang="ru-RU" sz="2000" b="1">
                <a:solidFill>
                  <a:schemeClr val="bg2"/>
                </a:solidFill>
              </a:rPr>
              <a:t>man’s health and the environment</a:t>
            </a:r>
            <a:r>
              <a:rPr lang="en-US" altLang="ru-RU" sz="2000">
                <a:solidFill>
                  <a:schemeClr val="bg2"/>
                </a:solidFill>
              </a:rPr>
              <a:t>. All over the </a:t>
            </a:r>
          </a:p>
          <a:p>
            <a:pPr>
              <a:lnSpc>
                <a:spcPct val="80000"/>
              </a:lnSpc>
              <a:spcBef>
                <a:spcPct val="50000"/>
              </a:spcBef>
              <a:buClrTx/>
              <a:buSzTx/>
              <a:buFontTx/>
              <a:buNone/>
            </a:pPr>
            <a:r>
              <a:rPr lang="en-US" altLang="ru-RU" sz="2000">
                <a:solidFill>
                  <a:schemeClr val="bg2"/>
                </a:solidFill>
              </a:rPr>
              <a:t>     	world physics is re-oriented for these goals</a:t>
            </a:r>
            <a:r>
              <a:rPr lang="ru-RU" altLang="ru-RU" sz="2000">
                <a:solidFill>
                  <a:schemeClr val="bg2"/>
                </a:solidFill>
              </a:rPr>
              <a:t>»</a:t>
            </a:r>
            <a:endParaRPr lang="en-US" altLang="ru-RU" sz="2000">
              <a:solidFill>
                <a:schemeClr val="bg2"/>
              </a:solidFill>
            </a:endParaRPr>
          </a:p>
          <a:p>
            <a:pPr algn="ctr">
              <a:lnSpc>
                <a:spcPct val="60000"/>
              </a:lnSpc>
              <a:spcBef>
                <a:spcPct val="50000"/>
              </a:spcBef>
              <a:buClrTx/>
              <a:buSzTx/>
              <a:buFontTx/>
              <a:buNone/>
            </a:pPr>
            <a:endParaRPr lang="en-US" altLang="ru-RU" sz="2000">
              <a:solidFill>
                <a:schemeClr val="bg2"/>
              </a:solidFill>
            </a:endParaRPr>
          </a:p>
          <a:p>
            <a:pPr algn="r">
              <a:lnSpc>
                <a:spcPct val="60000"/>
              </a:lnSpc>
              <a:spcBef>
                <a:spcPct val="50000"/>
              </a:spcBef>
              <a:buClrTx/>
              <a:buSzTx/>
              <a:buFontTx/>
              <a:buNone/>
            </a:pPr>
            <a:r>
              <a:rPr lang="en-US" altLang="ru-RU" sz="2000">
                <a:solidFill>
                  <a:schemeClr val="bg2"/>
                </a:solidFill>
              </a:rPr>
              <a:t>Dean of the MSU Faculty of Physics </a:t>
            </a:r>
          </a:p>
          <a:p>
            <a:pPr algn="r">
              <a:lnSpc>
                <a:spcPct val="60000"/>
              </a:lnSpc>
              <a:spcBef>
                <a:spcPct val="50000"/>
              </a:spcBef>
              <a:buClrTx/>
              <a:buSzTx/>
              <a:buFontTx/>
              <a:buNone/>
            </a:pPr>
            <a:r>
              <a:rPr lang="en-US" altLang="ru-RU" sz="2000">
                <a:solidFill>
                  <a:schemeClr val="bg2"/>
                </a:solidFill>
              </a:rPr>
              <a:t>Professor Vladimir Trukhin</a:t>
            </a:r>
          </a:p>
          <a:p>
            <a:pPr algn="r">
              <a:spcBef>
                <a:spcPct val="50000"/>
              </a:spcBef>
              <a:buClrTx/>
              <a:buSzTx/>
              <a:buFontTx/>
              <a:buNone/>
            </a:pPr>
            <a:r>
              <a:rPr lang="en-US" altLang="ru-RU" sz="2000">
                <a:solidFill>
                  <a:schemeClr val="bg2"/>
                </a:solidFill>
              </a:rPr>
              <a:t>(April 20, 2005, </a:t>
            </a:r>
            <a:r>
              <a:rPr lang="ru-RU" altLang="ru-RU" sz="2000">
                <a:solidFill>
                  <a:schemeClr val="bg2"/>
                </a:solidFill>
              </a:rPr>
              <a:t>«</a:t>
            </a:r>
            <a:r>
              <a:rPr lang="en-US" altLang="ru-RU" sz="2000">
                <a:solidFill>
                  <a:schemeClr val="bg2"/>
                </a:solidFill>
              </a:rPr>
              <a:t>Mosckovsky Komsomolec</a:t>
            </a:r>
            <a:r>
              <a:rPr lang="ru-RU" altLang="ru-RU" sz="2000">
                <a:solidFill>
                  <a:schemeClr val="bg2"/>
                </a:solidFill>
              </a:rPr>
              <a:t>»</a:t>
            </a:r>
            <a:r>
              <a:rPr lang="en-US" altLang="ru-RU" sz="2000">
                <a:solidFill>
                  <a:schemeClr val="bg2"/>
                </a:solidFill>
              </a:rPr>
              <a:t> )</a:t>
            </a:r>
          </a:p>
          <a:p>
            <a:pPr eaLnBrk="1" hangingPunct="1">
              <a:spcBef>
                <a:spcPct val="50000"/>
              </a:spcBef>
              <a:buClrTx/>
              <a:buSzTx/>
              <a:buFontTx/>
              <a:buNone/>
            </a:pPr>
            <a:endParaRPr lang="en-US" altLang="ru-RU" sz="2000">
              <a:solidFill>
                <a:schemeClr val="bg2"/>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a:xfrm>
            <a:off x="1430338" y="623888"/>
            <a:ext cx="6683375" cy="1281112"/>
          </a:xfrm>
        </p:spPr>
        <p:txBody>
          <a:bodyPr/>
          <a:lstStyle/>
          <a:p>
            <a:r>
              <a:rPr lang="en-US" altLang="en-US" sz="2800" b="1" smtClean="0">
                <a:solidFill>
                  <a:srgbClr val="002060"/>
                </a:solidFill>
              </a:rPr>
              <a:t>Georgia 2016</a:t>
            </a:r>
            <a:br>
              <a:rPr lang="en-US" altLang="en-US" sz="2800" b="1" smtClean="0">
                <a:solidFill>
                  <a:srgbClr val="002060"/>
                </a:solidFill>
              </a:rPr>
            </a:br>
            <a:endParaRPr lang="ru-RU" altLang="en-US" sz="2800" b="1" smtClean="0">
              <a:solidFill>
                <a:srgbClr val="002060"/>
              </a:solidFill>
            </a:endParaRPr>
          </a:p>
        </p:txBody>
      </p:sp>
      <p:pic>
        <p:nvPicPr>
          <p:cNvPr id="24781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7800" y="1265238"/>
            <a:ext cx="8813800" cy="5875337"/>
          </a:xfrm>
        </p:spPr>
      </p:pic>
      <p:pic>
        <p:nvPicPr>
          <p:cNvPr id="2478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398588"/>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6350" y="266700"/>
            <a:ext cx="390525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06938"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30900" y="752475"/>
            <a:ext cx="2163763" cy="585788"/>
          </a:xfrm>
          <a:prstGeom prst="rect">
            <a:avLst/>
          </a:prstGeom>
          <a:noFill/>
        </p:spPr>
        <p:txBody>
          <a:bodyPr>
            <a:spAutoFit/>
          </a:bodyPr>
          <a:lstStyle/>
          <a:p>
            <a:pPr defTabSz="457200" eaLnBrk="1" fontAlgn="auto" hangingPunct="1">
              <a:spcBef>
                <a:spcPts val="0"/>
              </a:spcBef>
              <a:spcAft>
                <a:spcPts val="0"/>
              </a:spcAft>
              <a:defRPr/>
            </a:pPr>
            <a:r>
              <a:rPr lang="en-US" sz="3200" b="1" dirty="0">
                <a:solidFill>
                  <a:srgbClr val="002060"/>
                </a:solidFill>
                <a:latin typeface="Century Gothic"/>
                <a:ea typeface="+mn-ea"/>
              </a:rPr>
              <a:t>BioMAP-8</a:t>
            </a:r>
          </a:p>
        </p:txBody>
      </p:sp>
      <p:sp>
        <p:nvSpPr>
          <p:cNvPr id="6" name="TextBox 5"/>
          <p:cNvSpPr txBox="1"/>
          <p:nvPr/>
        </p:nvSpPr>
        <p:spPr>
          <a:xfrm>
            <a:off x="5688013" y="1389063"/>
            <a:ext cx="3038475" cy="584200"/>
          </a:xfrm>
          <a:prstGeom prst="rect">
            <a:avLst/>
          </a:prstGeom>
          <a:noFill/>
        </p:spPr>
        <p:txBody>
          <a:bodyPr>
            <a:spAutoFit/>
          </a:bodyPr>
          <a:lstStyle/>
          <a:p>
            <a:pPr defTabSz="457200" eaLnBrk="1" fontAlgn="auto" hangingPunct="1">
              <a:spcBef>
                <a:spcPts val="0"/>
              </a:spcBef>
              <a:spcAft>
                <a:spcPts val="0"/>
              </a:spcAft>
              <a:defRPr/>
            </a:pPr>
            <a:r>
              <a:rPr lang="en-US" sz="3200" b="1" dirty="0" err="1">
                <a:solidFill>
                  <a:srgbClr val="002060"/>
                </a:solidFill>
                <a:latin typeface="Century Gothic"/>
                <a:ea typeface="+mn-ea"/>
              </a:rPr>
              <a:t>Dubna</a:t>
            </a:r>
            <a:r>
              <a:rPr lang="en-US" sz="3200" b="1" dirty="0">
                <a:solidFill>
                  <a:srgbClr val="002060"/>
                </a:solidFill>
                <a:latin typeface="Century Gothic"/>
                <a:ea typeface="+mn-ea"/>
              </a:rPr>
              <a:t>, Russia</a:t>
            </a:r>
          </a:p>
        </p:txBody>
      </p:sp>
      <p:sp>
        <p:nvSpPr>
          <p:cNvPr id="7" name="TextBox 6"/>
          <p:cNvSpPr txBox="1"/>
          <p:nvPr/>
        </p:nvSpPr>
        <p:spPr>
          <a:xfrm>
            <a:off x="5432425" y="2232025"/>
            <a:ext cx="3389313" cy="523875"/>
          </a:xfrm>
          <a:prstGeom prst="rect">
            <a:avLst/>
          </a:prstGeom>
          <a:noFill/>
        </p:spPr>
        <p:txBody>
          <a:bodyPr>
            <a:spAutoFit/>
          </a:bodyPr>
          <a:lstStyle/>
          <a:p>
            <a:pPr defTabSz="457200" eaLnBrk="1" fontAlgn="auto" hangingPunct="1">
              <a:spcBef>
                <a:spcPts val="0"/>
              </a:spcBef>
              <a:spcAft>
                <a:spcPts val="0"/>
              </a:spcAft>
              <a:defRPr/>
            </a:pPr>
            <a:r>
              <a:rPr lang="en-US" b="1" dirty="0">
                <a:solidFill>
                  <a:srgbClr val="002060"/>
                </a:solidFill>
                <a:latin typeface="Swis721 Hv BT" panose="020B0804020202020204" pitchFamily="34" charset="0"/>
                <a:ea typeface="+mn-ea"/>
              </a:rPr>
              <a:t>You are welcome</a:t>
            </a:r>
            <a:r>
              <a:rPr lang="en-US" b="1" dirty="0">
                <a:solidFill>
                  <a:srgbClr val="002060"/>
                </a:solidFill>
                <a:latin typeface="Century Gothic"/>
                <a:ea typeface="+mn-ea"/>
              </a:rPr>
              <a:t>!</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1"/>
          <p:cNvSpPr>
            <a:spLocks noGrp="1"/>
          </p:cNvSpPr>
          <p:nvPr>
            <p:ph type="title"/>
          </p:nvPr>
        </p:nvSpPr>
        <p:spPr>
          <a:xfrm>
            <a:off x="1116013" y="2349500"/>
            <a:ext cx="7272337" cy="1371600"/>
          </a:xfrm>
        </p:spPr>
        <p:txBody>
          <a:bodyPr/>
          <a:lstStyle/>
          <a:p>
            <a:r>
              <a:rPr lang="en-US" altLang="en-US" sz="3600" b="1" smtClean="0">
                <a:solidFill>
                  <a:srgbClr val="002060"/>
                </a:solidFill>
              </a:rPr>
              <a:t>NAA of extraterrestrial materials </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0882" name="Title 4"/>
          <p:cNvSpPr>
            <a:spLocks noGrp="1"/>
          </p:cNvSpPr>
          <p:nvPr>
            <p:ph type="title"/>
          </p:nvPr>
        </p:nvSpPr>
        <p:spPr>
          <a:xfrm>
            <a:off x="2771775" y="3006725"/>
            <a:ext cx="4383088" cy="1000125"/>
          </a:xfrm>
        </p:spPr>
        <p:txBody>
          <a:bodyPr/>
          <a:lstStyle/>
          <a:p>
            <a:r>
              <a:rPr lang="en-US" altLang="en-US" sz="3600" b="1" smtClean="0">
                <a:solidFill>
                  <a:srgbClr val="002060"/>
                </a:solidFill>
              </a:rPr>
              <a:t>COSMIC DUST</a:t>
            </a:r>
            <a:endParaRPr lang="ru-RU" altLang="en-US" sz="3600" b="1" smtClean="0">
              <a:solidFill>
                <a:srgbClr val="002060"/>
              </a:solidFill>
            </a:endParaRPr>
          </a:p>
        </p:txBody>
      </p:sp>
      <p:pic>
        <p:nvPicPr>
          <p:cNvPr id="250883" name="Picture 3" descr="Swan Neb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295275"/>
            <a:ext cx="3328987"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0" descr="Cold unive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088" y="4037013"/>
            <a:ext cx="35782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Picture 3" descr="Propeller Galax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088" y="368300"/>
            <a:ext cx="3578225"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413" y="4037013"/>
            <a:ext cx="3328987"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764088" y="4117975"/>
          <a:ext cx="4379912" cy="2217738"/>
        </p:xfrm>
        <a:graphic>
          <a:graphicData uri="http://schemas.openxmlformats.org/drawingml/2006/table">
            <a:tbl>
              <a:tblPr firstCol="1" bandRow="1" bandCol="1">
                <a:tableStyleId>{5C22544A-7EE6-4342-B048-85BDC9FD1C3A}</a:tableStyleId>
              </a:tblPr>
              <a:tblGrid>
                <a:gridCol w="1283354">
                  <a:extLst>
                    <a:ext uri="{9D8B030D-6E8A-4147-A177-3AD203B41FA5}">
                      <a16:colId xmlns:a16="http://schemas.microsoft.com/office/drawing/2014/main" val="20000"/>
                    </a:ext>
                  </a:extLst>
                </a:gridCol>
                <a:gridCol w="1521655">
                  <a:extLst>
                    <a:ext uri="{9D8B030D-6E8A-4147-A177-3AD203B41FA5}">
                      <a16:colId xmlns:a16="http://schemas.microsoft.com/office/drawing/2014/main" val="20001"/>
                    </a:ext>
                  </a:extLst>
                </a:gridCol>
                <a:gridCol w="1574904">
                  <a:extLst>
                    <a:ext uri="{9D8B030D-6E8A-4147-A177-3AD203B41FA5}">
                      <a16:colId xmlns:a16="http://schemas.microsoft.com/office/drawing/2014/main" val="20002"/>
                    </a:ext>
                  </a:extLst>
                </a:gridCol>
              </a:tblGrid>
              <a:tr h="282717">
                <a:tc>
                  <a:txBody>
                    <a:bodyPr/>
                    <a:lstStyle/>
                    <a:p>
                      <a:pPr algn="ctr">
                        <a:spcBef>
                          <a:spcPts val="1200"/>
                        </a:spcBef>
                        <a:spcAft>
                          <a:spcPts val="0"/>
                        </a:spcAft>
                      </a:pPr>
                      <a:r>
                        <a:rPr lang="en-US" sz="1400" dirty="0" smtClean="0">
                          <a:effectLst/>
                        </a:rPr>
                        <a:t>Elements</a:t>
                      </a:r>
                      <a:endParaRPr lang="en-US" sz="1400" dirty="0">
                        <a:effectLst/>
                        <a:latin typeface="Times New Roman" panose="02020603050405020304" pitchFamily="18" charset="0"/>
                        <a:ea typeface="Times New Roman" panose="02020603050405020304" pitchFamily="18" charset="0"/>
                      </a:endParaRPr>
                    </a:p>
                  </a:txBody>
                  <a:tcPr marL="63506" marR="63506" marT="0" marB="0" anchor="ctr"/>
                </a:tc>
                <a:tc>
                  <a:txBody>
                    <a:bodyPr/>
                    <a:lstStyle/>
                    <a:p>
                      <a:pPr algn="ctr">
                        <a:spcBef>
                          <a:spcPts val="1200"/>
                        </a:spcBef>
                        <a:spcAft>
                          <a:spcPts val="0"/>
                        </a:spcAft>
                      </a:pPr>
                      <a:r>
                        <a:rPr lang="en-US" sz="1400" b="1" dirty="0" smtClean="0">
                          <a:effectLst/>
                        </a:rPr>
                        <a:t>Weight, </a:t>
                      </a:r>
                      <a:r>
                        <a:rPr lang="ru-RU" sz="1400" b="1" dirty="0" smtClean="0">
                          <a:effectLst/>
                        </a:rPr>
                        <a:t> </a:t>
                      </a:r>
                      <a:r>
                        <a:rPr lang="ru-RU" sz="1400" b="1" dirty="0">
                          <a:effectLst/>
                        </a:rPr>
                        <a:t>%</a:t>
                      </a:r>
                      <a:endParaRPr lang="en-US" sz="1400" b="1" dirty="0">
                        <a:effectLst/>
                        <a:latin typeface="Times New Roman" panose="02020603050405020304" pitchFamily="18" charset="0"/>
                        <a:ea typeface="Times New Roman" panose="02020603050405020304" pitchFamily="18" charset="0"/>
                      </a:endParaRPr>
                    </a:p>
                  </a:txBody>
                  <a:tcPr marL="63506" marR="63506" marT="0" marB="0" anchor="ctr"/>
                </a:tc>
                <a:tc>
                  <a:txBody>
                    <a:bodyPr/>
                    <a:lstStyle/>
                    <a:p>
                      <a:pPr algn="ctr">
                        <a:spcBef>
                          <a:spcPts val="1200"/>
                        </a:spcBef>
                        <a:spcAft>
                          <a:spcPts val="0"/>
                        </a:spcAft>
                      </a:pPr>
                      <a:r>
                        <a:rPr lang="en-US" sz="1400" b="1" dirty="0" smtClean="0">
                          <a:effectLst/>
                        </a:rPr>
                        <a:t>Atom </a:t>
                      </a:r>
                      <a:r>
                        <a:rPr lang="ru-RU" sz="1400" b="1" dirty="0" smtClean="0">
                          <a:effectLst/>
                        </a:rPr>
                        <a:t>%</a:t>
                      </a:r>
                      <a:endParaRPr lang="en-US" sz="1400" b="1" dirty="0">
                        <a:effectLst/>
                        <a:latin typeface="Times New Roman" panose="02020603050405020304" pitchFamily="18" charset="0"/>
                        <a:ea typeface="Times New Roman" panose="02020603050405020304" pitchFamily="18" charset="0"/>
                      </a:endParaRPr>
                    </a:p>
                  </a:txBody>
                  <a:tcPr marL="63506" marR="63506" marT="0" marB="0" anchor="ctr"/>
                </a:tc>
                <a:extLst>
                  <a:ext uri="{0D108BD9-81ED-4DB2-BD59-A6C34878D82A}">
                    <a16:rowId xmlns:a16="http://schemas.microsoft.com/office/drawing/2014/main" val="10000"/>
                  </a:ext>
                </a:extLst>
              </a:tr>
              <a:tr h="276432">
                <a:tc>
                  <a:txBody>
                    <a:bodyPr/>
                    <a:lstStyle/>
                    <a:p>
                      <a:pPr>
                        <a:spcAft>
                          <a:spcPts val="0"/>
                        </a:spcAft>
                      </a:pPr>
                      <a:r>
                        <a:rPr lang="ru-RU" sz="1400" dirty="0" smtClean="0">
                          <a:effectLst/>
                        </a:rPr>
                        <a:t>O </a:t>
                      </a:r>
                      <a:r>
                        <a:rPr lang="ru-RU" sz="1400" dirty="0">
                          <a:effectLst/>
                        </a:rPr>
                        <a:t>K</a:t>
                      </a:r>
                      <a:endParaRPr lang="en-US" sz="1400"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57.12</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70.83</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extLst>
                  <a:ext uri="{0D108BD9-81ED-4DB2-BD59-A6C34878D82A}">
                    <a16:rowId xmlns:a16="http://schemas.microsoft.com/office/drawing/2014/main" val="10001"/>
                  </a:ext>
                </a:extLst>
              </a:tr>
              <a:tr h="276432">
                <a:tc>
                  <a:txBody>
                    <a:bodyPr/>
                    <a:lstStyle/>
                    <a:p>
                      <a:pPr>
                        <a:spcAft>
                          <a:spcPts val="0"/>
                        </a:spcAft>
                      </a:pPr>
                      <a:r>
                        <a:rPr lang="ru-RU" sz="1400" dirty="0" err="1">
                          <a:effectLst/>
                        </a:rPr>
                        <a:t>Mg</a:t>
                      </a:r>
                      <a:r>
                        <a:rPr lang="ru-RU" sz="1400" dirty="0">
                          <a:effectLst/>
                        </a:rPr>
                        <a:t> K</a:t>
                      </a:r>
                      <a:endParaRPr lang="en-US" sz="1400"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1.46</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1.19</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extLst>
                  <a:ext uri="{0D108BD9-81ED-4DB2-BD59-A6C34878D82A}">
                    <a16:rowId xmlns:a16="http://schemas.microsoft.com/office/drawing/2014/main" val="10002"/>
                  </a:ext>
                </a:extLst>
              </a:tr>
              <a:tr h="276432">
                <a:tc>
                  <a:txBody>
                    <a:bodyPr/>
                    <a:lstStyle/>
                    <a:p>
                      <a:pPr>
                        <a:spcAft>
                          <a:spcPts val="0"/>
                        </a:spcAft>
                      </a:pPr>
                      <a:r>
                        <a:rPr lang="ru-RU" sz="1400" dirty="0" err="1">
                          <a:effectLst/>
                        </a:rPr>
                        <a:t>Al</a:t>
                      </a:r>
                      <a:r>
                        <a:rPr lang="ru-RU" sz="1400" dirty="0">
                          <a:effectLst/>
                        </a:rPr>
                        <a:t> K</a:t>
                      </a:r>
                      <a:endParaRPr lang="en-US" sz="1400"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14.00</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10.29</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extLst>
                  <a:ext uri="{0D108BD9-81ED-4DB2-BD59-A6C34878D82A}">
                    <a16:rowId xmlns:a16="http://schemas.microsoft.com/office/drawing/2014/main" val="10003"/>
                  </a:ext>
                </a:extLst>
              </a:tr>
              <a:tr h="276432">
                <a:tc>
                  <a:txBody>
                    <a:bodyPr/>
                    <a:lstStyle/>
                    <a:p>
                      <a:pPr>
                        <a:spcAft>
                          <a:spcPts val="0"/>
                        </a:spcAft>
                      </a:pPr>
                      <a:r>
                        <a:rPr lang="ru-RU" sz="1400" dirty="0" err="1">
                          <a:effectLst/>
                        </a:rPr>
                        <a:t>Si</a:t>
                      </a:r>
                      <a:r>
                        <a:rPr lang="ru-RU" sz="1400" dirty="0">
                          <a:effectLst/>
                        </a:rPr>
                        <a:t> K</a:t>
                      </a:r>
                      <a:endParaRPr lang="en-US" sz="1400"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21.63</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15.28</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extLst>
                  <a:ext uri="{0D108BD9-81ED-4DB2-BD59-A6C34878D82A}">
                    <a16:rowId xmlns:a16="http://schemas.microsoft.com/office/drawing/2014/main" val="10004"/>
                  </a:ext>
                </a:extLst>
              </a:tr>
              <a:tr h="276432">
                <a:tc>
                  <a:txBody>
                    <a:bodyPr/>
                    <a:lstStyle/>
                    <a:p>
                      <a:pPr>
                        <a:spcAft>
                          <a:spcPts val="0"/>
                        </a:spcAft>
                      </a:pPr>
                      <a:r>
                        <a:rPr lang="ru-RU" sz="1400" dirty="0">
                          <a:effectLst/>
                        </a:rPr>
                        <a:t>K </a:t>
                      </a:r>
                      <a:r>
                        <a:rPr lang="ru-RU" sz="1400" dirty="0" err="1">
                          <a:effectLst/>
                        </a:rPr>
                        <a:t>K</a:t>
                      </a:r>
                      <a:endParaRPr lang="en-US" sz="1400"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2.30</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1.17</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extLst>
                  <a:ext uri="{0D108BD9-81ED-4DB2-BD59-A6C34878D82A}">
                    <a16:rowId xmlns:a16="http://schemas.microsoft.com/office/drawing/2014/main" val="10005"/>
                  </a:ext>
                </a:extLst>
              </a:tr>
              <a:tr h="276432">
                <a:tc>
                  <a:txBody>
                    <a:bodyPr/>
                    <a:lstStyle/>
                    <a:p>
                      <a:pPr>
                        <a:spcAft>
                          <a:spcPts val="0"/>
                        </a:spcAft>
                      </a:pPr>
                      <a:r>
                        <a:rPr lang="ru-RU" sz="1400">
                          <a:effectLst/>
                        </a:rPr>
                        <a:t>Fe K</a:t>
                      </a:r>
                      <a:endParaRPr lang="en-US" sz="140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3.49</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1.24</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extLst>
                  <a:ext uri="{0D108BD9-81ED-4DB2-BD59-A6C34878D82A}">
                    <a16:rowId xmlns:a16="http://schemas.microsoft.com/office/drawing/2014/main" val="10006"/>
                  </a:ext>
                </a:extLst>
              </a:tr>
              <a:tr h="276432">
                <a:tc>
                  <a:txBody>
                    <a:bodyPr/>
                    <a:lstStyle/>
                    <a:p>
                      <a:pPr>
                        <a:spcAft>
                          <a:spcPts val="0"/>
                        </a:spcAft>
                      </a:pPr>
                      <a:r>
                        <a:rPr lang="en-US" sz="1400" dirty="0" smtClean="0">
                          <a:effectLst/>
                        </a:rPr>
                        <a:t>In total</a:t>
                      </a:r>
                      <a:endParaRPr lang="en-US" sz="1400"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100.00</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tc>
                  <a:txBody>
                    <a:bodyPr/>
                    <a:lstStyle/>
                    <a:p>
                      <a:pPr algn="ctr">
                        <a:spcAft>
                          <a:spcPts val="0"/>
                        </a:spcAft>
                      </a:pPr>
                      <a:r>
                        <a:rPr lang="ru-RU" sz="1400" b="1" dirty="0">
                          <a:effectLst/>
                        </a:rPr>
                        <a:t> </a:t>
                      </a:r>
                      <a:endParaRPr lang="en-US" sz="1400" b="1" dirty="0">
                        <a:effectLst/>
                        <a:latin typeface="Times New Roman" panose="02020603050405020304" pitchFamily="18" charset="0"/>
                        <a:ea typeface="Times New Roman" panose="02020603050405020304" pitchFamily="18" charset="0"/>
                      </a:endParaRPr>
                    </a:p>
                  </a:txBody>
                  <a:tcPr marL="63506" marR="63506" marT="0" marB="0"/>
                </a:tc>
                <a:extLst>
                  <a:ext uri="{0D108BD9-81ED-4DB2-BD59-A6C34878D82A}">
                    <a16:rowId xmlns:a16="http://schemas.microsoft.com/office/drawing/2014/main" val="10007"/>
                  </a:ext>
                </a:extLst>
              </a:tr>
            </a:tbl>
          </a:graphicData>
        </a:graphic>
      </p:graphicFrame>
      <p:pic>
        <p:nvPicPr>
          <p:cNvPr id="251944" name="Picture 3" descr="IncaTemp1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4117975"/>
            <a:ext cx="4316412"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0"/>
            <a:ext cx="3763963"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46" name="Content Placeholder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288" y="0"/>
            <a:ext cx="410527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47" name="TextBox 1"/>
          <p:cNvSpPr txBox="1">
            <a:spLocks noChangeArrowheads="1"/>
          </p:cNvSpPr>
          <p:nvPr/>
        </p:nvSpPr>
        <p:spPr bwMode="auto">
          <a:xfrm>
            <a:off x="611188" y="115888"/>
            <a:ext cx="2520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a:solidFill>
                  <a:schemeClr val="bg1"/>
                </a:solidFill>
                <a:cs typeface="Arial" panose="020B0604020202020204" pitchFamily="34" charset="0"/>
              </a:rPr>
              <a:t>Caucasus, Georgia</a:t>
            </a:r>
          </a:p>
          <a:p>
            <a:pPr>
              <a:spcBef>
                <a:spcPct val="0"/>
              </a:spcBef>
              <a:buClrTx/>
              <a:buSzTx/>
              <a:buFontTx/>
              <a:buNone/>
            </a:pPr>
            <a:r>
              <a:rPr lang="en-US" altLang="en-US" sz="2000">
                <a:solidFill>
                  <a:schemeClr val="bg1"/>
                </a:solidFill>
                <a:cs typeface="Arial" panose="020B0604020202020204" pitchFamily="34" charset="0"/>
              </a:rPr>
              <a:t>Sample No. 8</a:t>
            </a:r>
            <a:endParaRPr lang="ru-RU" altLang="en-US" sz="2000">
              <a:solidFill>
                <a:schemeClr val="bg1"/>
              </a:solidFill>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2930" name="Group 12"/>
          <p:cNvGrpSpPr>
            <a:grpSpLocks/>
          </p:cNvGrpSpPr>
          <p:nvPr/>
        </p:nvGrpSpPr>
        <p:grpSpPr bwMode="auto">
          <a:xfrm>
            <a:off x="1476375" y="0"/>
            <a:ext cx="5838825" cy="6858000"/>
            <a:chOff x="1187624" y="0"/>
            <a:chExt cx="5840213" cy="6858000"/>
          </a:xfrm>
        </p:grpSpPr>
        <p:pic>
          <p:nvPicPr>
            <p:cNvPr id="2529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0"/>
              <a:ext cx="584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4020397" y="5445125"/>
              <a:ext cx="174667"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4" name="Oval 3"/>
            <p:cNvSpPr/>
            <p:nvPr/>
          </p:nvSpPr>
          <p:spPr>
            <a:xfrm>
              <a:off x="4020397" y="4868863"/>
              <a:ext cx="174667"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5" name="Oval 4"/>
            <p:cNvSpPr/>
            <p:nvPr/>
          </p:nvSpPr>
          <p:spPr>
            <a:xfrm>
              <a:off x="3925125" y="2565400"/>
              <a:ext cx="176255"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Oval 5"/>
            <p:cNvSpPr/>
            <p:nvPr/>
          </p:nvSpPr>
          <p:spPr>
            <a:xfrm>
              <a:off x="3748871" y="2060575"/>
              <a:ext cx="176254"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7" name="Oval 6"/>
            <p:cNvSpPr/>
            <p:nvPr/>
          </p:nvSpPr>
          <p:spPr>
            <a:xfrm>
              <a:off x="5147790" y="1125538"/>
              <a:ext cx="176255"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52938" name="TextBox 7"/>
            <p:cNvSpPr txBox="1">
              <a:spLocks noChangeArrowheads="1"/>
            </p:cNvSpPr>
            <p:nvPr/>
          </p:nvSpPr>
          <p:spPr bwMode="auto">
            <a:xfrm>
              <a:off x="4195848" y="5301208"/>
              <a:ext cx="59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800" b="1">
                  <a:cs typeface="Arial" panose="020B0604020202020204" pitchFamily="34" charset="0"/>
                </a:rPr>
                <a:t>411</a:t>
              </a:r>
              <a:endParaRPr lang="ru-RU" altLang="ru-RU" sz="1800" b="1">
                <a:cs typeface="Arial" panose="020B0604020202020204" pitchFamily="34" charset="0"/>
              </a:endParaRPr>
            </a:p>
          </p:txBody>
        </p:sp>
        <p:sp>
          <p:nvSpPr>
            <p:cNvPr id="252939" name="TextBox 8"/>
            <p:cNvSpPr txBox="1">
              <a:spLocks noChangeArrowheads="1"/>
            </p:cNvSpPr>
            <p:nvPr/>
          </p:nvSpPr>
          <p:spPr bwMode="auto">
            <a:xfrm>
              <a:off x="4195849" y="4773051"/>
              <a:ext cx="59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800" b="1">
                  <a:cs typeface="Arial" panose="020B0604020202020204" pitchFamily="34" charset="0"/>
                </a:rPr>
                <a:t>418</a:t>
              </a:r>
              <a:endParaRPr lang="ru-RU" altLang="ru-RU" sz="1800" b="1">
                <a:cs typeface="Arial" panose="020B0604020202020204" pitchFamily="34" charset="0"/>
              </a:endParaRPr>
            </a:p>
          </p:txBody>
        </p:sp>
        <p:sp>
          <p:nvSpPr>
            <p:cNvPr id="252940" name="TextBox 9"/>
            <p:cNvSpPr txBox="1">
              <a:spLocks noChangeArrowheads="1"/>
            </p:cNvSpPr>
            <p:nvPr/>
          </p:nvSpPr>
          <p:spPr bwMode="auto">
            <a:xfrm>
              <a:off x="4113236" y="2452246"/>
              <a:ext cx="59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800" b="1">
                  <a:cs typeface="Arial" panose="020B0604020202020204" pitchFamily="34" charset="0"/>
                </a:rPr>
                <a:t>428</a:t>
              </a:r>
              <a:endParaRPr lang="ru-RU" altLang="ru-RU" sz="1800" b="1">
                <a:cs typeface="Arial" panose="020B0604020202020204" pitchFamily="34" charset="0"/>
              </a:endParaRPr>
            </a:p>
          </p:txBody>
        </p:sp>
        <p:sp>
          <p:nvSpPr>
            <p:cNvPr id="252941" name="TextBox 10"/>
            <p:cNvSpPr txBox="1">
              <a:spLocks noChangeArrowheads="1"/>
            </p:cNvSpPr>
            <p:nvPr/>
          </p:nvSpPr>
          <p:spPr bwMode="auto">
            <a:xfrm>
              <a:off x="3924422" y="1915523"/>
              <a:ext cx="59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800" b="1">
                  <a:cs typeface="Arial" panose="020B0604020202020204" pitchFamily="34" charset="0"/>
                </a:rPr>
                <a:t>427</a:t>
              </a:r>
              <a:endParaRPr lang="ru-RU" altLang="ru-RU" sz="1800" b="1">
                <a:cs typeface="Arial" panose="020B0604020202020204" pitchFamily="34" charset="0"/>
              </a:endParaRPr>
            </a:p>
          </p:txBody>
        </p:sp>
        <p:sp>
          <p:nvSpPr>
            <p:cNvPr id="252942" name="TextBox 11"/>
            <p:cNvSpPr txBox="1">
              <a:spLocks noChangeArrowheads="1"/>
            </p:cNvSpPr>
            <p:nvPr/>
          </p:nvSpPr>
          <p:spPr bwMode="auto">
            <a:xfrm>
              <a:off x="5324302" y="1012086"/>
              <a:ext cx="59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800" b="1">
                  <a:cs typeface="Arial" panose="020B0604020202020204" pitchFamily="34" charset="0"/>
                </a:rPr>
                <a:t>446</a:t>
              </a:r>
              <a:endParaRPr lang="ru-RU" altLang="ru-RU" sz="1800" b="1">
                <a:cs typeface="Arial" panose="020B0604020202020204" pitchFamily="34" charset="0"/>
              </a:endParaRPr>
            </a:p>
          </p:txBody>
        </p:sp>
      </p:grpSp>
      <p:sp>
        <p:nvSpPr>
          <p:cNvPr id="252931" name="TextBox 13"/>
          <p:cNvSpPr txBox="1">
            <a:spLocks noChangeArrowheads="1"/>
          </p:cNvSpPr>
          <p:nvPr/>
        </p:nvSpPr>
        <p:spPr bwMode="auto">
          <a:xfrm rot="-2756865">
            <a:off x="1413669" y="1194593"/>
            <a:ext cx="388937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2400" b="1">
                <a:solidFill>
                  <a:srgbClr val="000099"/>
                </a:solidFill>
                <a:cs typeface="Arial" panose="020B0604020202020204" pitchFamily="34" charset="0"/>
              </a:rPr>
              <a:t>Arctic, Northern Norway</a:t>
            </a:r>
            <a:endParaRPr lang="ru-RU" altLang="ru-RU" sz="2400" b="1">
              <a:solidFill>
                <a:srgbClr val="000099"/>
              </a:solidFill>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3954" name="Picture 1" descr="IncaTemp2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713" y="814388"/>
            <a:ext cx="296545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88913"/>
            <a:ext cx="5640388"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5149850" y="3886200"/>
          <a:ext cx="3449638" cy="2630488"/>
        </p:xfrm>
        <a:graphic>
          <a:graphicData uri="http://schemas.openxmlformats.org/drawingml/2006/table">
            <a:tbl>
              <a:tblPr firstCol="1" bandRow="1" bandCol="1">
                <a:tableStyleId>{5C22544A-7EE6-4342-B048-85BDC9FD1C3A}</a:tableStyleId>
              </a:tblPr>
              <a:tblGrid>
                <a:gridCol w="1143470">
                  <a:extLst>
                    <a:ext uri="{9D8B030D-6E8A-4147-A177-3AD203B41FA5}">
                      <a16:colId xmlns:a16="http://schemas.microsoft.com/office/drawing/2014/main" val="20000"/>
                    </a:ext>
                  </a:extLst>
                </a:gridCol>
                <a:gridCol w="1054247">
                  <a:extLst>
                    <a:ext uri="{9D8B030D-6E8A-4147-A177-3AD203B41FA5}">
                      <a16:colId xmlns:a16="http://schemas.microsoft.com/office/drawing/2014/main" val="20001"/>
                    </a:ext>
                  </a:extLst>
                </a:gridCol>
                <a:gridCol w="1251921">
                  <a:extLst>
                    <a:ext uri="{9D8B030D-6E8A-4147-A177-3AD203B41FA5}">
                      <a16:colId xmlns:a16="http://schemas.microsoft.com/office/drawing/2014/main" val="20002"/>
                    </a:ext>
                  </a:extLst>
                </a:gridCol>
              </a:tblGrid>
              <a:tr h="640085">
                <a:tc>
                  <a:txBody>
                    <a:bodyPr/>
                    <a:lstStyle/>
                    <a:p>
                      <a:pPr>
                        <a:spcAft>
                          <a:spcPts val="0"/>
                        </a:spcAft>
                      </a:pPr>
                      <a:endParaRPr lang="en-US" sz="1400" dirty="0" smtClean="0">
                        <a:effectLst/>
                      </a:endParaRPr>
                    </a:p>
                    <a:p>
                      <a:pPr>
                        <a:spcAft>
                          <a:spcPts val="0"/>
                        </a:spcAft>
                      </a:pPr>
                      <a:r>
                        <a:rPr lang="en-US" sz="1400" dirty="0" smtClean="0">
                          <a:effectLst/>
                        </a:rPr>
                        <a:t>Element</a:t>
                      </a:r>
                      <a:endParaRPr lang="ru-RU" sz="14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endParaRPr lang="en-US" sz="1400" b="1" dirty="0" smtClean="0">
                        <a:effectLst/>
                      </a:endParaRPr>
                    </a:p>
                    <a:p>
                      <a:pPr>
                        <a:spcAft>
                          <a:spcPts val="0"/>
                        </a:spcAft>
                      </a:pPr>
                      <a:r>
                        <a:rPr lang="en-US" sz="1400" b="1" dirty="0" smtClean="0">
                          <a:effectLst/>
                        </a:rPr>
                        <a:t>Weight %</a:t>
                      </a:r>
                      <a:endParaRPr lang="ru-RU" sz="1400" b="1"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endParaRPr lang="en-US" sz="1400" b="1" dirty="0" smtClean="0">
                        <a:effectLst/>
                      </a:endParaRPr>
                    </a:p>
                    <a:p>
                      <a:pPr>
                        <a:spcAft>
                          <a:spcPts val="0"/>
                        </a:spcAft>
                      </a:pPr>
                      <a:r>
                        <a:rPr lang="ru-RU" sz="1400" b="1" dirty="0" smtClean="0">
                          <a:effectLst/>
                        </a:rPr>
                        <a:t>А</a:t>
                      </a:r>
                      <a:r>
                        <a:rPr lang="en-US" sz="1400" b="1" dirty="0" err="1" smtClean="0">
                          <a:effectLst/>
                        </a:rPr>
                        <a:t>tomic</a:t>
                      </a:r>
                      <a:r>
                        <a:rPr lang="en-US" sz="1400" b="1" dirty="0" smtClean="0">
                          <a:effectLst/>
                        </a:rPr>
                        <a:t> </a:t>
                      </a:r>
                      <a:r>
                        <a:rPr lang="ru-RU" sz="1400" b="1" dirty="0" smtClean="0">
                          <a:effectLst/>
                        </a:rPr>
                        <a:t>%</a:t>
                      </a:r>
                      <a:endParaRPr lang="ru-RU" sz="1400" b="1" dirty="0">
                        <a:effectLst/>
                        <a:latin typeface="Times New Roman" panose="02020603050405020304" pitchFamily="18" charset="0"/>
                        <a:ea typeface="Times New Roman" panose="02020603050405020304" pitchFamily="18" charset="0"/>
                      </a:endParaRPr>
                    </a:p>
                    <a:p>
                      <a:pPr>
                        <a:spcAft>
                          <a:spcPts val="0"/>
                        </a:spcAft>
                      </a:pPr>
                      <a:r>
                        <a:rPr lang="ru-RU" sz="1400" b="1" dirty="0">
                          <a:effectLst/>
                        </a:rPr>
                        <a:t> </a:t>
                      </a:r>
                      <a:endParaRPr lang="ru-RU" sz="1400" b="1"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10000"/>
                  </a:ext>
                </a:extLst>
              </a:tr>
              <a:tr h="295368">
                <a:tc>
                  <a:txBody>
                    <a:bodyPr/>
                    <a:lstStyle/>
                    <a:p>
                      <a:pPr>
                        <a:spcAft>
                          <a:spcPts val="0"/>
                        </a:spcAft>
                      </a:pPr>
                      <a:r>
                        <a:rPr lang="ru-RU" sz="1400" dirty="0">
                          <a:effectLst/>
                        </a:rPr>
                        <a:t>O K</a:t>
                      </a:r>
                      <a:endParaRPr lang="ru-RU" sz="14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b="1" dirty="0">
                          <a:effectLst/>
                        </a:rPr>
                        <a:t>43.33</a:t>
                      </a:r>
                      <a:endParaRPr lang="ru-RU" sz="1400" b="1"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dirty="0" smtClean="0">
                          <a:effectLst/>
                        </a:rPr>
                        <a:t>71.62</a:t>
                      </a: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10001"/>
                  </a:ext>
                </a:extLst>
              </a:tr>
              <a:tr h="309893">
                <a:tc>
                  <a:txBody>
                    <a:bodyPr/>
                    <a:lstStyle/>
                    <a:p>
                      <a:pPr>
                        <a:spcAft>
                          <a:spcPts val="0"/>
                        </a:spcAft>
                      </a:pPr>
                      <a:r>
                        <a:rPr lang="ru-RU" sz="1400" dirty="0" err="1">
                          <a:effectLst/>
                        </a:rPr>
                        <a:t>Al</a:t>
                      </a:r>
                      <a:r>
                        <a:rPr lang="ru-RU" sz="1400" dirty="0">
                          <a:effectLst/>
                        </a:rPr>
                        <a:t> K</a:t>
                      </a:r>
                      <a:endParaRPr lang="ru-RU" sz="14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a:effectLst/>
                        </a:rPr>
                        <a:t>0.93</a:t>
                      </a:r>
                      <a:endParaRPr lang="ru-RU" sz="140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dirty="0" smtClean="0">
                          <a:effectLst/>
                        </a:rPr>
                        <a:t>0.91</a:t>
                      </a: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10002"/>
                  </a:ext>
                </a:extLst>
              </a:tr>
              <a:tr h="309893">
                <a:tc>
                  <a:txBody>
                    <a:bodyPr/>
                    <a:lstStyle/>
                    <a:p>
                      <a:pPr>
                        <a:spcAft>
                          <a:spcPts val="0"/>
                        </a:spcAft>
                      </a:pPr>
                      <a:r>
                        <a:rPr lang="ru-RU" sz="1400" dirty="0" err="1">
                          <a:effectLst/>
                        </a:rPr>
                        <a:t>Si</a:t>
                      </a:r>
                      <a:r>
                        <a:rPr lang="ru-RU" sz="1400" dirty="0">
                          <a:effectLst/>
                        </a:rPr>
                        <a:t> K</a:t>
                      </a:r>
                      <a:endParaRPr lang="ru-RU" sz="14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a:effectLst/>
                        </a:rPr>
                        <a:t>0.99</a:t>
                      </a:r>
                      <a:endParaRPr lang="ru-RU" sz="140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dirty="0" smtClean="0">
                          <a:effectLst/>
                        </a:rPr>
                        <a:t>0.93</a:t>
                      </a: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10003"/>
                  </a:ext>
                </a:extLst>
              </a:tr>
              <a:tr h="309893">
                <a:tc>
                  <a:txBody>
                    <a:bodyPr/>
                    <a:lstStyle/>
                    <a:p>
                      <a:pPr>
                        <a:spcAft>
                          <a:spcPts val="0"/>
                        </a:spcAft>
                      </a:pPr>
                      <a:r>
                        <a:rPr lang="ru-RU" sz="1400" dirty="0">
                          <a:effectLst/>
                        </a:rPr>
                        <a:t>K </a:t>
                      </a:r>
                      <a:r>
                        <a:rPr lang="ru-RU" sz="1400" dirty="0" err="1">
                          <a:effectLst/>
                        </a:rPr>
                        <a:t>K</a:t>
                      </a:r>
                      <a:endParaRPr lang="ru-RU" sz="14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a:effectLst/>
                        </a:rPr>
                        <a:t>1.00</a:t>
                      </a:r>
                      <a:endParaRPr lang="ru-RU" sz="140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dirty="0" smtClean="0">
                          <a:effectLst/>
                        </a:rPr>
                        <a:t>0.67</a:t>
                      </a: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10004"/>
                  </a:ext>
                </a:extLst>
              </a:tr>
              <a:tr h="309893">
                <a:tc>
                  <a:txBody>
                    <a:bodyPr/>
                    <a:lstStyle/>
                    <a:p>
                      <a:pPr>
                        <a:spcAft>
                          <a:spcPts val="0"/>
                        </a:spcAft>
                      </a:pPr>
                      <a:r>
                        <a:rPr lang="ru-RU" sz="1400" dirty="0" err="1">
                          <a:effectLst/>
                        </a:rPr>
                        <a:t>Mn</a:t>
                      </a:r>
                      <a:r>
                        <a:rPr lang="ru-RU" sz="1400" dirty="0">
                          <a:effectLst/>
                        </a:rPr>
                        <a:t> K</a:t>
                      </a:r>
                      <a:endParaRPr lang="ru-RU" sz="14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b="1" dirty="0">
                          <a:effectLst/>
                        </a:rPr>
                        <a:t>53.76</a:t>
                      </a:r>
                      <a:endParaRPr lang="ru-RU" sz="1400" b="1"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dirty="0" smtClean="0">
                          <a:effectLst/>
                        </a:rPr>
                        <a:t>25.88</a:t>
                      </a: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10005"/>
                  </a:ext>
                </a:extLst>
              </a:tr>
              <a:tr h="455462">
                <a:tc>
                  <a:txBody>
                    <a:bodyPr/>
                    <a:lstStyle/>
                    <a:p>
                      <a:pPr>
                        <a:spcAft>
                          <a:spcPts val="0"/>
                        </a:spcAft>
                      </a:pPr>
                      <a:r>
                        <a:rPr lang="ru-RU" sz="1400" dirty="0">
                          <a:effectLst/>
                        </a:rPr>
                        <a:t>Итоги</a:t>
                      </a:r>
                      <a:endParaRPr lang="ru-RU" sz="14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dirty="0">
                          <a:effectLst/>
                        </a:rPr>
                        <a:t>100.00</a:t>
                      </a:r>
                      <a:endParaRPr lang="ru-RU" sz="14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spcAft>
                          <a:spcPts val="0"/>
                        </a:spcAft>
                      </a:pPr>
                      <a:r>
                        <a:rPr lang="ru-RU" sz="1400" dirty="0">
                          <a:effectLst/>
                        </a:rPr>
                        <a:t> </a:t>
                      </a:r>
                      <a:endParaRPr lang="ru-RU" sz="1400" dirty="0">
                        <a:effectLst/>
                        <a:latin typeface="Times New Roman" panose="02020603050405020304" pitchFamily="18" charset="0"/>
                        <a:ea typeface="Times New Roman" panose="02020603050405020304" pitchFamily="18" charset="0"/>
                      </a:endParaRPr>
                    </a:p>
                    <a:p>
                      <a:pPr>
                        <a:spcAft>
                          <a:spcPts val="0"/>
                        </a:spcAft>
                      </a:pP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10006"/>
                  </a:ext>
                </a:extLst>
              </a:tr>
            </a:tbl>
          </a:graphicData>
        </a:graphic>
      </p:graphicFrame>
      <p:sp>
        <p:nvSpPr>
          <p:cNvPr id="253990" name="TextBox 4"/>
          <p:cNvSpPr txBox="1">
            <a:spLocks noChangeArrowheads="1"/>
          </p:cNvSpPr>
          <p:nvPr/>
        </p:nvSpPr>
        <p:spPr bwMode="auto">
          <a:xfrm>
            <a:off x="6835775" y="17463"/>
            <a:ext cx="1763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b="1">
                <a:solidFill>
                  <a:srgbClr val="000099"/>
                </a:solidFill>
                <a:cs typeface="Arial" panose="020B0604020202020204" pitchFamily="34" charset="0"/>
              </a:rPr>
              <a:t>No. 4</a:t>
            </a:r>
            <a:r>
              <a:rPr lang="ru-RU" altLang="ru-RU" b="1">
                <a:solidFill>
                  <a:srgbClr val="000099"/>
                </a:solidFill>
                <a:cs typeface="Arial" panose="020B0604020202020204" pitchFamily="34" charset="0"/>
              </a:rPr>
              <a:t>28</a:t>
            </a: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8" name="Picture 1"/>
          <p:cNvPicPr>
            <a:picLocks noChangeAspect="1" noChangeArrowheads="1"/>
          </p:cNvPicPr>
          <p:nvPr/>
        </p:nvPicPr>
        <p:blipFill>
          <a:blip r:embed="rId2">
            <a:extLst>
              <a:ext uri="{28A0092B-C50C-407E-A947-70E740481C1C}">
                <a14:useLocalDpi xmlns:a14="http://schemas.microsoft.com/office/drawing/2010/main" val="0"/>
              </a:ext>
            </a:extLst>
          </a:blip>
          <a:srcRect l="-198" t="17680" r="10455" b="50954"/>
          <a:stretch>
            <a:fillRect/>
          </a:stretch>
        </p:blipFill>
        <p:spPr bwMode="auto">
          <a:xfrm>
            <a:off x="-3175" y="44450"/>
            <a:ext cx="9147175" cy="1649413"/>
          </a:xfrm>
          <a:prstGeom prst="rect">
            <a:avLst/>
          </a:prstGeom>
          <a:noFill/>
          <a:ln w="9525" algn="ctr">
            <a:solidFill>
              <a:srgbClr val="203864"/>
            </a:solidFill>
            <a:round/>
            <a:headEnd/>
            <a:tailEnd/>
          </a:ln>
          <a:extLst>
            <a:ext uri="{909E8E84-426E-40DD-AFC4-6F175D3DCCD1}">
              <a14:hiddenFill xmlns:a14="http://schemas.microsoft.com/office/drawing/2010/main">
                <a:solidFill>
                  <a:srgbClr val="FFFFFF"/>
                </a:solidFill>
              </a14:hiddenFill>
            </a:ext>
          </a:extLst>
        </p:spPr>
      </p:pic>
      <p:sp>
        <p:nvSpPr>
          <p:cNvPr id="254979" name="TextBox 2"/>
          <p:cNvSpPr txBox="1">
            <a:spLocks noChangeArrowheads="1"/>
          </p:cNvSpPr>
          <p:nvPr/>
        </p:nvSpPr>
        <p:spPr bwMode="auto">
          <a:xfrm>
            <a:off x="395288" y="1916113"/>
            <a:ext cx="835342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buFont typeface="Wingdings" panose="05000000000000000000" pitchFamily="2" charset="2"/>
              <a:buNone/>
            </a:pPr>
            <a:r>
              <a:rPr lang="en-US" altLang="en-US" sz="2800"/>
              <a:t> </a:t>
            </a:r>
            <a:r>
              <a:rPr lang="en-US" altLang="en-US" sz="2400" b="1">
                <a:solidFill>
                  <a:srgbClr val="002060"/>
                </a:solidFill>
              </a:rPr>
              <a:t>ATMOSPHERIC DEPOSITION OF COSMIC DUST STUDIED BY MOSS ANALYSIS</a:t>
            </a:r>
            <a:endParaRPr lang="en-US" altLang="en-US" sz="2400">
              <a:solidFill>
                <a:srgbClr val="002060"/>
              </a:solidFill>
            </a:endParaRPr>
          </a:p>
          <a:p>
            <a:pPr algn="ctr">
              <a:buFont typeface="Wingdings" panose="05000000000000000000" pitchFamily="2" charset="2"/>
              <a:buNone/>
            </a:pPr>
            <a:r>
              <a:rPr lang="en-US" altLang="en-US" sz="2400">
                <a:solidFill>
                  <a:srgbClr val="002060"/>
                </a:solidFill>
              </a:rPr>
              <a:t>M. V. Frontasyeva, V. A. Tselmovich, and E. Steinnes </a:t>
            </a:r>
          </a:p>
          <a:p>
            <a:pPr algn="ctr">
              <a:spcBef>
                <a:spcPts val="1200"/>
              </a:spcBef>
              <a:buFont typeface="Wingdings" panose="05000000000000000000" pitchFamily="2" charset="2"/>
              <a:buNone/>
            </a:pPr>
            <a:r>
              <a:rPr lang="en-US" altLang="en-US" sz="2000" i="1">
                <a:solidFill>
                  <a:srgbClr val="002060"/>
                </a:solidFill>
              </a:rPr>
              <a:t>Joint Institute for Nuclear Research </a:t>
            </a:r>
          </a:p>
          <a:p>
            <a:pPr algn="ctr">
              <a:buFont typeface="Wingdings" panose="05000000000000000000" pitchFamily="2" charset="2"/>
              <a:buNone/>
            </a:pPr>
            <a:r>
              <a:rPr lang="en-US" altLang="en-US" sz="2000" i="1">
                <a:solidFill>
                  <a:srgbClr val="002060"/>
                </a:solidFill>
              </a:rPr>
              <a:t>Shmidt's Institute of Physics of the Earth, RAS</a:t>
            </a:r>
          </a:p>
          <a:p>
            <a:pPr algn="ctr">
              <a:buFont typeface="Wingdings" panose="05000000000000000000" pitchFamily="2" charset="2"/>
              <a:buNone/>
            </a:pPr>
            <a:r>
              <a:rPr lang="en-US" altLang="en-US" sz="2000" i="1">
                <a:solidFill>
                  <a:srgbClr val="002060"/>
                </a:solidFill>
              </a:rPr>
              <a:t>Norwegian University of Science and Technology </a:t>
            </a:r>
          </a:p>
          <a:p>
            <a:pPr algn="just">
              <a:spcBef>
                <a:spcPts val="1200"/>
              </a:spcBef>
              <a:buFont typeface="Wingdings" panose="05000000000000000000" pitchFamily="2" charset="2"/>
              <a:buNone/>
            </a:pPr>
            <a:r>
              <a:rPr lang="en-US" altLang="en-US" sz="1800">
                <a:solidFill>
                  <a:srgbClr val="002060"/>
                </a:solidFill>
              </a:rPr>
              <a:t>	</a:t>
            </a:r>
            <a:r>
              <a:rPr lang="en-US" altLang="en-US" sz="2000">
                <a:solidFill>
                  <a:srgbClr val="002060"/>
                </a:solidFill>
              </a:rPr>
              <a:t>It is a well established phenomenon that extraterrestrial dust particles (micrometeorites) survive atmospheric entry and reach the Earth’s surface. Collection of extraterrestrial dust for research focuses on the environments where terrestrial sedimentation rates and input of artificial particles of anthrogenic origin is minimal, including deep-sea sediments, </a:t>
            </a:r>
            <a:r>
              <a:rPr lang="en-US" altLang="en-US" sz="2000" b="1">
                <a:solidFill>
                  <a:srgbClr val="002060"/>
                </a:solidFill>
              </a:rPr>
              <a:t>Antarctic ice and snow, as well as natural planchettes of mosses and peat-bog cores.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12775" y="188913"/>
            <a:ext cx="8280400" cy="4678362"/>
          </a:xfrm>
          <a:prstGeom prst="rect">
            <a:avLst/>
          </a:prstGeom>
        </p:spPr>
        <p:txBody>
          <a:bodyPr>
            <a:spAutoFit/>
          </a:bodyPr>
          <a:lstStyle/>
          <a:p>
            <a:pPr algn="ctr">
              <a:spcAft>
                <a:spcPts val="0"/>
              </a:spcAft>
              <a:defRPr/>
            </a:pPr>
            <a:r>
              <a:rPr lang="en-US" sz="3200" b="1" kern="50" dirty="0">
                <a:solidFill>
                  <a:srgbClr val="002060"/>
                </a:solidFill>
                <a:ea typeface="Times New Roman" panose="02020603050405020304" pitchFamily="18" charset="0"/>
                <a:cs typeface="Arial" panose="020B0604020202020204" pitchFamily="34" charset="0"/>
              </a:rPr>
              <a:t>Cognitive abilities in mice before and after chronic oral administration of silver nanoparticles</a:t>
            </a:r>
          </a:p>
          <a:p>
            <a:pPr algn="ctr">
              <a:spcAft>
                <a:spcPts val="0"/>
              </a:spcAft>
              <a:defRPr/>
            </a:pPr>
            <a:r>
              <a:rPr lang="en-US" sz="800" kern="50" dirty="0">
                <a:solidFill>
                  <a:srgbClr val="000000"/>
                </a:solidFill>
                <a:latin typeface="Times New Roman" panose="02020603050405020304" pitchFamily="18" charset="0"/>
                <a:ea typeface="Times New Roman" panose="02020603050405020304" pitchFamily="18" charset="0"/>
              </a:rPr>
              <a:t> </a:t>
            </a:r>
          </a:p>
          <a:p>
            <a:pPr algn="ctr">
              <a:spcAft>
                <a:spcPts val="0"/>
              </a:spcAft>
              <a:defRPr/>
            </a:pPr>
            <a:r>
              <a:rPr lang="en-US" sz="2400" kern="50" dirty="0">
                <a:solidFill>
                  <a:schemeClr val="bg1">
                    <a:lumMod val="65000"/>
                  </a:schemeClr>
                </a:solidFill>
                <a:ea typeface="Times New Roman" panose="02020603050405020304" pitchFamily="18" charset="0"/>
                <a:cs typeface="Arial" panose="020B0604020202020204" pitchFamily="34" charset="0"/>
              </a:rPr>
              <a:t>Alexandra L. </a:t>
            </a:r>
            <a:r>
              <a:rPr lang="en-US" sz="2400" kern="50" dirty="0" err="1">
                <a:solidFill>
                  <a:schemeClr val="bg1">
                    <a:lumMod val="65000"/>
                  </a:schemeClr>
                </a:solidFill>
                <a:ea typeface="Times New Roman" panose="02020603050405020304" pitchFamily="18" charset="0"/>
                <a:cs typeface="Arial" panose="020B0604020202020204" pitchFamily="34" charset="0"/>
              </a:rPr>
              <a:t>Ivlieva</a:t>
            </a:r>
            <a:r>
              <a:rPr lang="en-US" sz="2400" kern="50" dirty="0">
                <a:solidFill>
                  <a:schemeClr val="bg1">
                    <a:lumMod val="65000"/>
                  </a:schemeClr>
                </a:solidFill>
                <a:ea typeface="Times New Roman" panose="02020603050405020304" pitchFamily="18" charset="0"/>
                <a:cs typeface="Arial" panose="020B0604020202020204" pitchFamily="34" charset="0"/>
              </a:rPr>
              <a:t>, Elena N. </a:t>
            </a:r>
            <a:r>
              <a:rPr lang="en-US" sz="2400" kern="50" dirty="0" err="1">
                <a:solidFill>
                  <a:schemeClr val="bg1">
                    <a:lumMod val="65000"/>
                  </a:schemeClr>
                </a:solidFill>
                <a:ea typeface="Times New Roman" panose="02020603050405020304" pitchFamily="18" charset="0"/>
                <a:cs typeface="Arial" panose="020B0604020202020204" pitchFamily="34" charset="0"/>
              </a:rPr>
              <a:t>Petritskaya</a:t>
            </a:r>
            <a:r>
              <a:rPr lang="en-US" sz="2400" kern="50" baseline="30000" dirty="0" err="1">
                <a:solidFill>
                  <a:schemeClr val="bg1">
                    <a:lumMod val="65000"/>
                  </a:schemeClr>
                </a:solidFill>
                <a:ea typeface="Times New Roman" panose="02020603050405020304" pitchFamily="18" charset="0"/>
                <a:cs typeface="Arial" panose="020B0604020202020204" pitchFamily="34" charset="0"/>
              </a:rPr>
              <a:t>a</a:t>
            </a:r>
            <a:r>
              <a:rPr lang="en-US" sz="2400" kern="50" dirty="0">
                <a:solidFill>
                  <a:schemeClr val="bg1">
                    <a:lumMod val="65000"/>
                  </a:schemeClr>
                </a:solidFill>
                <a:ea typeface="Times New Roman" panose="02020603050405020304" pitchFamily="18" charset="0"/>
                <a:cs typeface="Arial" panose="020B0604020202020204" pitchFamily="34" charset="0"/>
              </a:rPr>
              <a:t>, </a:t>
            </a:r>
            <a:r>
              <a:rPr lang="en-US" sz="2400" kern="50" dirty="0" err="1">
                <a:solidFill>
                  <a:schemeClr val="bg1">
                    <a:lumMod val="65000"/>
                  </a:schemeClr>
                </a:solidFill>
                <a:ea typeface="Times New Roman" panose="02020603050405020304" pitchFamily="18" charset="0"/>
                <a:cs typeface="Arial" panose="020B0604020202020204" pitchFamily="34" charset="0"/>
              </a:rPr>
              <a:t>Dmitriy</a:t>
            </a:r>
            <a:r>
              <a:rPr lang="en-US" sz="2400" kern="50" dirty="0">
                <a:solidFill>
                  <a:schemeClr val="bg1">
                    <a:lumMod val="65000"/>
                  </a:schemeClr>
                </a:solidFill>
                <a:ea typeface="Times New Roman" panose="02020603050405020304" pitchFamily="18" charset="0"/>
                <a:cs typeface="Arial" panose="020B0604020202020204" pitchFamily="34" charset="0"/>
              </a:rPr>
              <a:t> A. </a:t>
            </a:r>
            <a:r>
              <a:rPr lang="en-US" sz="2400" kern="50" dirty="0" err="1">
                <a:solidFill>
                  <a:schemeClr val="bg1">
                    <a:lumMod val="65000"/>
                  </a:schemeClr>
                </a:solidFill>
                <a:ea typeface="Times New Roman" panose="02020603050405020304" pitchFamily="18" charset="0"/>
                <a:cs typeface="Arial" panose="020B0604020202020204" pitchFamily="34" charset="0"/>
              </a:rPr>
              <a:t>Rogatkin</a:t>
            </a:r>
            <a:r>
              <a:rPr lang="en-US" sz="2400" kern="50" baseline="30000" dirty="0" err="1">
                <a:solidFill>
                  <a:schemeClr val="bg1">
                    <a:lumMod val="65000"/>
                  </a:schemeClr>
                </a:solidFill>
                <a:ea typeface="Times New Roman" panose="02020603050405020304" pitchFamily="18" charset="0"/>
                <a:cs typeface="Arial" panose="020B0604020202020204" pitchFamily="34" charset="0"/>
              </a:rPr>
              <a:t>a</a:t>
            </a:r>
            <a:r>
              <a:rPr lang="en-US" sz="2400" kern="50" dirty="0">
                <a:solidFill>
                  <a:schemeClr val="bg1">
                    <a:lumMod val="65000"/>
                  </a:schemeClr>
                </a:solidFill>
                <a:ea typeface="Times New Roman" panose="02020603050405020304" pitchFamily="18" charset="0"/>
                <a:cs typeface="Arial" panose="020B0604020202020204" pitchFamily="34" charset="0"/>
              </a:rPr>
              <a:t>, </a:t>
            </a:r>
            <a:r>
              <a:rPr lang="en-US" sz="2400" kern="50" dirty="0" err="1">
                <a:solidFill>
                  <a:schemeClr val="bg1">
                    <a:lumMod val="65000"/>
                  </a:schemeClr>
                </a:solidFill>
                <a:ea typeface="Times New Roman" panose="02020603050405020304" pitchFamily="18" charset="0"/>
                <a:cs typeface="Arial" panose="020B0604020202020204" pitchFamily="34" charset="0"/>
              </a:rPr>
              <a:t>Vyacheslav</a:t>
            </a:r>
            <a:r>
              <a:rPr lang="en-US" sz="2400" kern="50" dirty="0">
                <a:solidFill>
                  <a:schemeClr val="bg1">
                    <a:lumMod val="65000"/>
                  </a:schemeClr>
                </a:solidFill>
                <a:ea typeface="Times New Roman" panose="02020603050405020304" pitchFamily="18" charset="0"/>
                <a:cs typeface="Arial" panose="020B0604020202020204" pitchFamily="34" charset="0"/>
              </a:rPr>
              <a:t> A. </a:t>
            </a:r>
            <a:r>
              <a:rPr lang="en-US" sz="2400" kern="50" dirty="0" err="1">
                <a:solidFill>
                  <a:schemeClr val="bg1">
                    <a:lumMod val="65000"/>
                  </a:schemeClr>
                </a:solidFill>
                <a:ea typeface="Times New Roman" panose="02020603050405020304" pitchFamily="18" charset="0"/>
                <a:cs typeface="Arial" panose="020B0604020202020204" pitchFamily="34" charset="0"/>
              </a:rPr>
              <a:t>Demin</a:t>
            </a:r>
            <a:r>
              <a:rPr lang="en-US" sz="2400" kern="50" baseline="30000" dirty="0" err="1">
                <a:solidFill>
                  <a:schemeClr val="bg1">
                    <a:lumMod val="65000"/>
                  </a:schemeClr>
                </a:solidFill>
                <a:ea typeface="Times New Roman" panose="02020603050405020304" pitchFamily="18" charset="0"/>
                <a:cs typeface="Arial" panose="020B0604020202020204" pitchFamily="34" charset="0"/>
              </a:rPr>
              <a:t>b</a:t>
            </a:r>
            <a:r>
              <a:rPr lang="en-US" sz="2400" kern="50" dirty="0">
                <a:solidFill>
                  <a:schemeClr val="bg1">
                    <a:lumMod val="65000"/>
                  </a:schemeClr>
                </a:solidFill>
                <a:ea typeface="Times New Roman" panose="02020603050405020304" pitchFamily="18" charset="0"/>
                <a:cs typeface="Arial" panose="020B0604020202020204" pitchFamily="34" charset="0"/>
              </a:rPr>
              <a:t>, Alexey A. </a:t>
            </a:r>
            <a:r>
              <a:rPr lang="en-US" sz="2400" kern="50" dirty="0" err="1">
                <a:solidFill>
                  <a:schemeClr val="bg1">
                    <a:lumMod val="65000"/>
                  </a:schemeClr>
                </a:solidFill>
                <a:ea typeface="Times New Roman" panose="02020603050405020304" pitchFamily="18" charset="0"/>
                <a:cs typeface="Arial" panose="020B0604020202020204" pitchFamily="34" charset="0"/>
              </a:rPr>
              <a:t>Glazkova</a:t>
            </a:r>
            <a:r>
              <a:rPr lang="en-US" sz="2400" kern="50" dirty="0">
                <a:solidFill>
                  <a:schemeClr val="bg1">
                    <a:lumMod val="65000"/>
                  </a:schemeClr>
                </a:solidFill>
                <a:ea typeface="Times New Roman" panose="02020603050405020304" pitchFamily="18" charset="0"/>
                <a:cs typeface="Arial" panose="020B0604020202020204" pitchFamily="34" charset="0"/>
              </a:rPr>
              <a:t>,</a:t>
            </a:r>
            <a:r>
              <a:rPr lang="en-US" sz="2400" kern="50" dirty="0">
                <a:solidFill>
                  <a:srgbClr val="000000"/>
                </a:solidFill>
                <a:ea typeface="Times New Roman" panose="02020603050405020304" pitchFamily="18" charset="0"/>
                <a:cs typeface="Arial" panose="020B0604020202020204" pitchFamily="34" charset="0"/>
              </a:rPr>
              <a:t> </a:t>
            </a:r>
            <a:endParaRPr lang="en-US" sz="2400" kern="50" dirty="0">
              <a:solidFill>
                <a:srgbClr val="000000"/>
              </a:solidFill>
              <a:ea typeface="Times New Roman" panose="02020603050405020304" pitchFamily="18" charset="0"/>
              <a:cs typeface="Arial" panose="020B0604020202020204" pitchFamily="34" charset="0"/>
            </a:endParaRPr>
          </a:p>
          <a:p>
            <a:pPr algn="ctr">
              <a:spcAft>
                <a:spcPts val="0"/>
              </a:spcAft>
              <a:defRPr/>
            </a:pPr>
            <a:r>
              <a:rPr lang="en-US" sz="2400" kern="50" dirty="0">
                <a:solidFill>
                  <a:srgbClr val="002060"/>
                </a:solidFill>
                <a:ea typeface="Times New Roman" panose="02020603050405020304" pitchFamily="18" charset="0"/>
                <a:cs typeface="Arial" panose="020B0604020202020204" pitchFamily="34" charset="0"/>
              </a:rPr>
              <a:t>Inga </a:t>
            </a:r>
            <a:r>
              <a:rPr lang="en-US" sz="2400" kern="50" dirty="0" err="1">
                <a:solidFill>
                  <a:srgbClr val="002060"/>
                </a:solidFill>
                <a:ea typeface="Times New Roman" panose="02020603050405020304" pitchFamily="18" charset="0"/>
                <a:cs typeface="Arial" panose="020B0604020202020204" pitchFamily="34" charset="0"/>
              </a:rPr>
              <a:t>Zinicovscaia</a:t>
            </a:r>
            <a:r>
              <a:rPr lang="en-US" sz="2400" kern="50" baseline="30000" dirty="0" err="1">
                <a:solidFill>
                  <a:srgbClr val="002060"/>
                </a:solidFill>
                <a:ea typeface="Times New Roman" panose="02020603050405020304" pitchFamily="18" charset="0"/>
                <a:cs typeface="Arial" panose="020B0604020202020204" pitchFamily="34" charset="0"/>
              </a:rPr>
              <a:t>c,d,e</a:t>
            </a:r>
            <a:r>
              <a:rPr lang="en-US" sz="2400" kern="50" dirty="0">
                <a:solidFill>
                  <a:srgbClr val="002060"/>
                </a:solidFill>
                <a:ea typeface="Times New Roman" panose="02020603050405020304" pitchFamily="18" charset="0"/>
                <a:cs typeface="Arial" panose="020B0604020202020204" pitchFamily="34" charset="0"/>
              </a:rPr>
              <a:t>, Sergey S. </a:t>
            </a:r>
            <a:r>
              <a:rPr lang="en-US" sz="2400" kern="50" dirty="0" err="1">
                <a:solidFill>
                  <a:srgbClr val="002060"/>
                </a:solidFill>
                <a:ea typeface="Times New Roman" panose="02020603050405020304" pitchFamily="18" charset="0"/>
                <a:cs typeface="Arial" panose="020B0604020202020204" pitchFamily="34" charset="0"/>
              </a:rPr>
              <a:t>Pavlov</a:t>
            </a:r>
            <a:r>
              <a:rPr lang="en-US" sz="2400" kern="50" baseline="30000" dirty="0" err="1">
                <a:solidFill>
                  <a:srgbClr val="002060"/>
                </a:solidFill>
                <a:ea typeface="Times New Roman" panose="02020603050405020304" pitchFamily="18" charset="0"/>
                <a:cs typeface="Arial" panose="020B0604020202020204" pitchFamily="34" charset="0"/>
              </a:rPr>
              <a:t>c</a:t>
            </a:r>
            <a:r>
              <a:rPr lang="en-US" sz="2400" kern="50" dirty="0">
                <a:solidFill>
                  <a:srgbClr val="002060"/>
                </a:solidFill>
                <a:ea typeface="Times New Roman" panose="02020603050405020304" pitchFamily="18" charset="0"/>
                <a:cs typeface="Arial" panose="020B0604020202020204" pitchFamily="34" charset="0"/>
              </a:rPr>
              <a:t>, </a:t>
            </a:r>
          </a:p>
          <a:p>
            <a:pPr algn="ctr">
              <a:spcAft>
                <a:spcPts val="0"/>
              </a:spcAft>
              <a:defRPr/>
            </a:pPr>
            <a:r>
              <a:rPr lang="en-US" sz="2400" kern="50" dirty="0">
                <a:solidFill>
                  <a:srgbClr val="002060"/>
                </a:solidFill>
                <a:ea typeface="Times New Roman" panose="02020603050405020304" pitchFamily="18" charset="0"/>
                <a:cs typeface="Arial" panose="020B0604020202020204" pitchFamily="34" charset="0"/>
              </a:rPr>
              <a:t>Marina V. </a:t>
            </a:r>
            <a:r>
              <a:rPr lang="en-US" sz="2400" kern="50" dirty="0" err="1">
                <a:solidFill>
                  <a:srgbClr val="002060"/>
                </a:solidFill>
                <a:ea typeface="Times New Roman" panose="02020603050405020304" pitchFamily="18" charset="0"/>
                <a:cs typeface="Arial" panose="020B0604020202020204" pitchFamily="34" charset="0"/>
              </a:rPr>
              <a:t>Frontasyeva</a:t>
            </a:r>
            <a:r>
              <a:rPr lang="en-US" sz="2400" kern="50" baseline="30000" dirty="0" err="1">
                <a:solidFill>
                  <a:srgbClr val="002060"/>
                </a:solidFill>
                <a:ea typeface="Times New Roman" panose="02020603050405020304" pitchFamily="18" charset="0"/>
                <a:cs typeface="Arial" panose="020B0604020202020204" pitchFamily="34" charset="0"/>
              </a:rPr>
              <a:t>c</a:t>
            </a:r>
            <a:endParaRPr lang="en-US" sz="2400" kern="50" dirty="0">
              <a:solidFill>
                <a:srgbClr val="002060"/>
              </a:solidFill>
              <a:ea typeface="Times New Roman" panose="02020603050405020304" pitchFamily="18" charset="0"/>
              <a:cs typeface="Arial" panose="020B0604020202020204" pitchFamily="34" charset="0"/>
            </a:endParaRPr>
          </a:p>
          <a:p>
            <a:pPr algn="ctr">
              <a:spcAft>
                <a:spcPts val="0"/>
              </a:spcAft>
              <a:defRPr/>
            </a:pPr>
            <a:r>
              <a:rPr lang="en-US" sz="800" kern="50" dirty="0">
                <a:solidFill>
                  <a:srgbClr val="000000"/>
                </a:solidFill>
                <a:latin typeface="Times New Roman" panose="02020603050405020304" pitchFamily="18" charset="0"/>
                <a:ea typeface="Times New Roman" panose="02020603050405020304" pitchFamily="18" charset="0"/>
              </a:rPr>
              <a:t> </a:t>
            </a:r>
          </a:p>
          <a:p>
            <a:pPr algn="ctr">
              <a:spcAft>
                <a:spcPts val="0"/>
              </a:spcAft>
              <a:defRPr/>
            </a:pPr>
            <a:r>
              <a:rPr lang="en-US" sz="2000" i="1" kern="50" baseline="30000" dirty="0" err="1">
                <a:solidFill>
                  <a:srgbClr val="002060"/>
                </a:solidFill>
                <a:ea typeface="Times New Roman" panose="02020603050405020304" pitchFamily="18" charset="0"/>
                <a:cs typeface="Arial" panose="020B0604020202020204" pitchFamily="34" charset="0"/>
              </a:rPr>
              <a:t>a</a:t>
            </a:r>
            <a:r>
              <a:rPr lang="en-US" sz="2000" i="1" kern="50" dirty="0" err="1">
                <a:solidFill>
                  <a:srgbClr val="002060"/>
                </a:solidFill>
                <a:ea typeface="Times New Roman" panose="02020603050405020304" pitchFamily="18" charset="0"/>
                <a:cs typeface="Arial" panose="020B0604020202020204" pitchFamily="34" charset="0"/>
              </a:rPr>
              <a:t>Moscow</a:t>
            </a:r>
            <a:r>
              <a:rPr lang="en-US" sz="2000" i="1" kern="50" dirty="0">
                <a:solidFill>
                  <a:srgbClr val="002060"/>
                </a:solidFill>
                <a:ea typeface="Times New Roman" panose="02020603050405020304" pitchFamily="18" charset="0"/>
                <a:cs typeface="Arial" panose="020B0604020202020204" pitchFamily="34" charset="0"/>
              </a:rPr>
              <a:t> Regional Research and Clinical Institute </a:t>
            </a:r>
          </a:p>
          <a:p>
            <a:pPr algn="ctr">
              <a:spcAft>
                <a:spcPts val="0"/>
              </a:spcAft>
              <a:defRPr/>
            </a:pPr>
            <a:r>
              <a:rPr lang="en-US" sz="2000" i="1" kern="50" dirty="0">
                <a:solidFill>
                  <a:srgbClr val="002060"/>
                </a:solidFill>
                <a:ea typeface="Times New Roman" panose="02020603050405020304" pitchFamily="18" charset="0"/>
                <a:cs typeface="Arial" panose="020B0604020202020204" pitchFamily="34" charset="0"/>
              </a:rPr>
              <a:t>named after M. F. </a:t>
            </a:r>
            <a:r>
              <a:rPr lang="en-US" sz="2000" i="1" kern="50" dirty="0" err="1">
                <a:solidFill>
                  <a:srgbClr val="002060"/>
                </a:solidFill>
                <a:ea typeface="Times New Roman" panose="02020603050405020304" pitchFamily="18" charset="0"/>
                <a:cs typeface="Arial" panose="020B0604020202020204" pitchFamily="34" charset="0"/>
              </a:rPr>
              <a:t>Vladimirskiy</a:t>
            </a:r>
            <a:r>
              <a:rPr lang="en-US" sz="2000" i="1" kern="50" dirty="0">
                <a:solidFill>
                  <a:srgbClr val="002060"/>
                </a:solidFill>
                <a:ea typeface="Times New Roman" panose="02020603050405020304" pitchFamily="18" charset="0"/>
                <a:cs typeface="Arial" panose="020B0604020202020204" pitchFamily="34" charset="0"/>
              </a:rPr>
              <a:t>,</a:t>
            </a:r>
            <a:endParaRPr lang="en-US" sz="2000" kern="50" dirty="0">
              <a:solidFill>
                <a:srgbClr val="002060"/>
              </a:solidFill>
              <a:ea typeface="Times New Roman" panose="02020603050405020304" pitchFamily="18" charset="0"/>
              <a:cs typeface="Arial" panose="020B0604020202020204" pitchFamily="34" charset="0"/>
            </a:endParaRPr>
          </a:p>
          <a:p>
            <a:pPr algn="ctr">
              <a:spcBef>
                <a:spcPts val="600"/>
              </a:spcBef>
              <a:spcAft>
                <a:spcPts val="600"/>
              </a:spcAft>
              <a:defRPr/>
            </a:pPr>
            <a:r>
              <a:rPr lang="en-US" sz="2000" i="1" kern="50" baseline="30000" dirty="0" err="1">
                <a:solidFill>
                  <a:srgbClr val="002060"/>
                </a:solidFill>
                <a:ea typeface="Times New Roman" panose="02020603050405020304" pitchFamily="18" charset="0"/>
                <a:cs typeface="Arial" panose="020B0604020202020204" pitchFamily="34" charset="0"/>
              </a:rPr>
              <a:t>b</a:t>
            </a:r>
            <a:r>
              <a:rPr lang="en-US" sz="2000" i="1" kern="50" dirty="0" err="1">
                <a:solidFill>
                  <a:srgbClr val="002060"/>
                </a:solidFill>
                <a:ea typeface="Times New Roman" panose="02020603050405020304" pitchFamily="18" charset="0"/>
                <a:cs typeface="Arial" panose="020B0604020202020204" pitchFamily="34" charset="0"/>
              </a:rPr>
              <a:t>National</a:t>
            </a:r>
            <a:r>
              <a:rPr lang="en-US" sz="2000" i="1" kern="50" dirty="0">
                <a:solidFill>
                  <a:srgbClr val="002060"/>
                </a:solidFill>
                <a:ea typeface="Times New Roman" panose="02020603050405020304" pitchFamily="18" charset="0"/>
                <a:cs typeface="Arial" panose="020B0604020202020204" pitchFamily="34" charset="0"/>
              </a:rPr>
              <a:t> Research Centre «</a:t>
            </a:r>
            <a:r>
              <a:rPr lang="en-US" sz="2000" i="1" kern="50" dirty="0" err="1">
                <a:solidFill>
                  <a:srgbClr val="002060"/>
                </a:solidFill>
                <a:ea typeface="Times New Roman" panose="02020603050405020304" pitchFamily="18" charset="0"/>
                <a:cs typeface="Arial" panose="020B0604020202020204" pitchFamily="34" charset="0"/>
              </a:rPr>
              <a:t>Kurchatov</a:t>
            </a:r>
            <a:r>
              <a:rPr lang="en-US" sz="2000" i="1" kern="50" dirty="0">
                <a:solidFill>
                  <a:srgbClr val="002060"/>
                </a:solidFill>
                <a:ea typeface="Times New Roman" panose="02020603050405020304" pitchFamily="18" charset="0"/>
                <a:cs typeface="Arial" panose="020B0604020202020204" pitchFamily="34" charset="0"/>
              </a:rPr>
              <a:t> Institute»,</a:t>
            </a:r>
            <a:r>
              <a:rPr lang="en-US" sz="2000" i="1" kern="50" baseline="30000" dirty="0">
                <a:solidFill>
                  <a:srgbClr val="002060"/>
                </a:solidFill>
                <a:ea typeface="Times New Roman" panose="02020603050405020304" pitchFamily="18" charset="0"/>
                <a:cs typeface="Arial" panose="020B0604020202020204" pitchFamily="34" charset="0"/>
              </a:rPr>
              <a:t> </a:t>
            </a:r>
          </a:p>
          <a:p>
            <a:pPr algn="ctr">
              <a:spcAft>
                <a:spcPts val="0"/>
              </a:spcAft>
              <a:defRPr/>
            </a:pPr>
            <a:r>
              <a:rPr lang="en-US" sz="2000" i="1" kern="50" baseline="30000" dirty="0" err="1">
                <a:solidFill>
                  <a:srgbClr val="002060"/>
                </a:solidFill>
                <a:ea typeface="Times New Roman" panose="02020603050405020304" pitchFamily="18" charset="0"/>
                <a:cs typeface="Arial" panose="020B0604020202020204" pitchFamily="34" charset="0"/>
              </a:rPr>
              <a:t>c</a:t>
            </a:r>
            <a:r>
              <a:rPr lang="en-US" sz="2000" i="1" kern="50" dirty="0" err="1">
                <a:solidFill>
                  <a:srgbClr val="002060"/>
                </a:solidFill>
                <a:ea typeface="Times New Roman" panose="02020603050405020304" pitchFamily="18" charset="0"/>
                <a:cs typeface="Arial" panose="020B0604020202020204" pitchFamily="34" charset="0"/>
              </a:rPr>
              <a:t>Joint</a:t>
            </a:r>
            <a:r>
              <a:rPr lang="en-US" sz="2000" i="1" kern="50" dirty="0">
                <a:solidFill>
                  <a:srgbClr val="002060"/>
                </a:solidFill>
                <a:ea typeface="Times New Roman" panose="02020603050405020304" pitchFamily="18" charset="0"/>
                <a:cs typeface="Arial" panose="020B0604020202020204" pitchFamily="34" charset="0"/>
              </a:rPr>
              <a:t> Institute for Nuclear Research, </a:t>
            </a:r>
            <a:r>
              <a:rPr lang="en-US" sz="2000" i="1" kern="50" dirty="0" err="1">
                <a:solidFill>
                  <a:srgbClr val="002060"/>
                </a:solidFill>
                <a:ea typeface="Times New Roman" panose="02020603050405020304" pitchFamily="18" charset="0"/>
                <a:cs typeface="Arial" panose="020B0604020202020204" pitchFamily="34" charset="0"/>
              </a:rPr>
              <a:t>Dubna</a:t>
            </a:r>
            <a:endParaRPr lang="en-US" sz="2000" i="1" kern="50" dirty="0">
              <a:solidFill>
                <a:srgbClr val="002060"/>
              </a:solidFill>
              <a:ea typeface="Times New Roman" panose="02020603050405020304" pitchFamily="18" charset="0"/>
              <a:cs typeface="Arial" panose="020B0604020202020204" pitchFamily="34" charset="0"/>
            </a:endParaRPr>
          </a:p>
        </p:txBody>
      </p:sp>
      <p:sp>
        <p:nvSpPr>
          <p:cNvPr id="256003" name="TextBox 3"/>
          <p:cNvSpPr txBox="1">
            <a:spLocks noChangeArrowheads="1"/>
          </p:cNvSpPr>
          <p:nvPr/>
        </p:nvSpPr>
        <p:spPr bwMode="auto">
          <a:xfrm>
            <a:off x="1403350" y="5300663"/>
            <a:ext cx="66976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a:solidFill>
                  <a:srgbClr val="002060"/>
                </a:solidFill>
                <a:cs typeface="Arial" panose="020B0604020202020204" pitchFamily="34" charset="0"/>
              </a:rPr>
              <a:t>Accumulation of nanoparticles in brain was accesses by neutron activation analysis</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539750" y="153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800">
              <a:solidFill>
                <a:srgbClr val="FFFFFF"/>
              </a:solidFill>
            </a:endParaRPr>
          </a:p>
        </p:txBody>
      </p:sp>
      <p:pic>
        <p:nvPicPr>
          <p:cNvPr id="257027" name="Picture 1" descr="Fig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53988"/>
            <a:ext cx="7704138"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Rectangle 3"/>
          <p:cNvSpPr>
            <a:spLocks noChangeArrowheads="1"/>
          </p:cNvSpPr>
          <p:nvPr/>
        </p:nvSpPr>
        <p:spPr bwMode="auto">
          <a:xfrm>
            <a:off x="611188" y="2171700"/>
            <a:ext cx="79216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zh-CN" sz="1200">
                <a:solidFill>
                  <a:srgbClr val="FFFFFF"/>
                </a:solidFill>
              </a:rPr>
              <a:t>Fir</a:t>
            </a:r>
            <a:r>
              <a:rPr lang="en-US" altLang="zh-CN" sz="2000" b="1">
                <a:solidFill>
                  <a:srgbClr val="002060"/>
                </a:solidFill>
              </a:rPr>
              <a:t>A </a:t>
            </a:r>
            <a:r>
              <a:rPr lang="en-US" altLang="zh-CN" sz="2000">
                <a:solidFill>
                  <a:srgbClr val="002060"/>
                </a:solidFill>
              </a:rPr>
              <a:t>– search for the platform; </a:t>
            </a:r>
            <a:r>
              <a:rPr lang="en-US" altLang="zh-CN" sz="2000" b="1">
                <a:solidFill>
                  <a:srgbClr val="002060"/>
                </a:solidFill>
              </a:rPr>
              <a:t>B </a:t>
            </a:r>
            <a:r>
              <a:rPr lang="en-US" altLang="zh-CN" sz="2000">
                <a:solidFill>
                  <a:srgbClr val="002060"/>
                </a:solidFill>
              </a:rPr>
              <a:t>– reaching the platform; </a:t>
            </a:r>
            <a:r>
              <a:rPr lang="en-US" altLang="zh-CN" sz="2000" b="1">
                <a:solidFill>
                  <a:srgbClr val="002060"/>
                </a:solidFill>
              </a:rPr>
              <a:t>C </a:t>
            </a:r>
            <a:r>
              <a:rPr lang="en-US" altLang="zh-CN" sz="2000">
                <a:solidFill>
                  <a:srgbClr val="002060"/>
                </a:solidFill>
              </a:rPr>
              <a:t>– the task </a:t>
            </a:r>
          </a:p>
        </p:txBody>
      </p:sp>
      <p:sp>
        <p:nvSpPr>
          <p:cNvPr id="257029" name="Rectangle 5"/>
          <p:cNvSpPr>
            <a:spLocks noChangeArrowheads="1"/>
          </p:cNvSpPr>
          <p:nvPr/>
        </p:nvSpPr>
        <p:spPr bwMode="auto">
          <a:xfrm>
            <a:off x="1878013" y="2359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800">
              <a:solidFill>
                <a:srgbClr val="FFFFFF"/>
              </a:solidFill>
            </a:endParaRPr>
          </a:p>
        </p:txBody>
      </p:sp>
      <p:pic>
        <p:nvPicPr>
          <p:cNvPr id="257030" name="Picture 4" descr="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708275"/>
            <a:ext cx="4321175"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364163" y="2816225"/>
            <a:ext cx="2808287" cy="2078038"/>
          </a:xfrm>
          <a:prstGeom prst="rect">
            <a:avLst/>
          </a:prstGeom>
          <a:noFill/>
        </p:spPr>
        <p:txBody>
          <a:bodyPr>
            <a:spAutoFit/>
          </a:bodyPr>
          <a:lstStyle/>
          <a:p>
            <a:pPr>
              <a:spcAft>
                <a:spcPts val="0"/>
              </a:spcAft>
              <a:defRPr/>
            </a:pPr>
            <a:r>
              <a:rPr lang="en-US" sz="2000" kern="50" dirty="0">
                <a:solidFill>
                  <a:srgbClr val="002060"/>
                </a:solidFill>
                <a:ea typeface="Times New Roman" panose="02020603050405020304" pitchFamily="18" charset="0"/>
                <a:cs typeface="Arial" panose="020B0604020202020204" pitchFamily="34" charset="0"/>
              </a:rPr>
              <a:t>Different types of behavior. Examples  of the trajectories: </a:t>
            </a:r>
          </a:p>
          <a:p>
            <a:pPr algn="just">
              <a:spcBef>
                <a:spcPts val="600"/>
              </a:spcBef>
              <a:spcAft>
                <a:spcPts val="0"/>
              </a:spcAft>
              <a:defRPr/>
            </a:pPr>
            <a:r>
              <a:rPr lang="en-US" sz="2000" kern="50" dirty="0">
                <a:solidFill>
                  <a:srgbClr val="002060"/>
                </a:solidFill>
                <a:ea typeface="Times New Roman" panose="02020603050405020304" pitchFamily="18" charset="0"/>
                <a:cs typeface="Arial" panose="020B0604020202020204" pitchFamily="34" charset="0"/>
              </a:rPr>
              <a:t>1-3 – directed search; 4-6 – random search; 7-9  –  </a:t>
            </a:r>
            <a:r>
              <a:rPr lang="en-US" sz="2000" kern="50" dirty="0" err="1">
                <a:solidFill>
                  <a:srgbClr val="002060"/>
                </a:solidFill>
                <a:ea typeface="Times New Roman" panose="02020603050405020304" pitchFamily="18" charset="0"/>
                <a:cs typeface="Arial" panose="020B0604020202020204" pitchFamily="34" charset="0"/>
              </a:rPr>
              <a:t>thigmotaxis</a:t>
            </a:r>
            <a:r>
              <a:rPr lang="en-US" sz="2400" kern="50" dirty="0">
                <a:solidFill>
                  <a:srgbClr val="002060"/>
                </a:solidFill>
                <a:ea typeface="Times New Roman" panose="02020603050405020304" pitchFamily="18" charset="0"/>
                <a:cs typeface="Arial" panose="020B0604020202020204" pitchFamily="34" charset="0"/>
              </a:rPr>
              <a:t>*</a:t>
            </a:r>
          </a:p>
        </p:txBody>
      </p:sp>
      <p:sp>
        <p:nvSpPr>
          <p:cNvPr id="257032" name="TextBox 1"/>
          <p:cNvSpPr txBox="1">
            <a:spLocks noChangeArrowheads="1"/>
          </p:cNvSpPr>
          <p:nvPr/>
        </p:nvSpPr>
        <p:spPr bwMode="auto">
          <a:xfrm>
            <a:off x="5580063" y="5445125"/>
            <a:ext cx="32400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solidFill>
                  <a:srgbClr val="002060"/>
                </a:solidFill>
              </a:rPr>
              <a:t>*</a:t>
            </a:r>
            <a:r>
              <a:rPr lang="en-US" altLang="en-US" sz="1800">
                <a:solidFill>
                  <a:srgbClr val="002060"/>
                </a:solidFill>
              </a:rPr>
              <a:t>the motion or orientation of an organism in response to a touch stimulus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Заголовок 10"/>
          <p:cNvSpPr>
            <a:spLocks noGrp="1"/>
          </p:cNvSpPr>
          <p:nvPr>
            <p:ph type="title"/>
          </p:nvPr>
        </p:nvSpPr>
        <p:spPr/>
        <p:txBody>
          <a:bodyPr/>
          <a:lstStyle/>
          <a:p>
            <a:endParaRPr lang="ru-RU" altLang="ru-RU" smtClean="0"/>
          </a:p>
        </p:txBody>
      </p:sp>
      <p:sp>
        <p:nvSpPr>
          <p:cNvPr id="190467" name="Объект 11"/>
          <p:cNvSpPr>
            <a:spLocks noGrp="1"/>
          </p:cNvSpPr>
          <p:nvPr>
            <p:ph idx="1"/>
          </p:nvPr>
        </p:nvSpPr>
        <p:spPr/>
        <p:txBody>
          <a:bodyPr/>
          <a:lstStyle/>
          <a:p>
            <a:endParaRPr lang="ru-RU" altLang="ru-RU" smtClean="0"/>
          </a:p>
        </p:txBody>
      </p:sp>
      <p:sp>
        <p:nvSpPr>
          <p:cNvPr id="190468" name="Дата 3"/>
          <p:cNvSpPr>
            <a:spLocks noGrp="1"/>
          </p:cNvSpPr>
          <p:nvPr>
            <p:ph type="dt" sz="quarter" idx="12"/>
          </p:nvPr>
        </p:nvSpPr>
        <p:spPr>
          <a:xfrm>
            <a:off x="3124200" y="6248400"/>
            <a:ext cx="2895600" cy="457200"/>
          </a:xfrm>
          <a:noFill/>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ru-RU" altLang="ru-RU" sz="1200" smtClean="0"/>
              <a:t>March 2015</a:t>
            </a:r>
          </a:p>
        </p:txBody>
      </p:sp>
      <p:sp>
        <p:nvSpPr>
          <p:cNvPr id="190469" name="Номер слайда 4"/>
          <p:cNvSpPr>
            <a:spLocks noGrp="1"/>
          </p:cNvSpPr>
          <p:nvPr>
            <p:ph type="sldNum" sz="quarter" idx="11"/>
          </p:nvPr>
        </p:nvSpPr>
        <p:spPr>
          <a:xfrm>
            <a:off x="457200" y="6245225"/>
            <a:ext cx="2133600" cy="476250"/>
          </a:xfrm>
          <a:noFill/>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l">
              <a:spcBef>
                <a:spcPct val="0"/>
              </a:spcBef>
              <a:buClrTx/>
              <a:buSzTx/>
              <a:buFontTx/>
              <a:buNone/>
            </a:pPr>
            <a:fld id="{3E91B339-A082-4F37-8852-89AE8AE1D204}" type="slidenum">
              <a:rPr lang="ru-RU" altLang="ru-RU" sz="1200" smtClean="0"/>
              <a:pPr algn="l">
                <a:spcBef>
                  <a:spcPct val="0"/>
                </a:spcBef>
                <a:buClrTx/>
                <a:buSzTx/>
                <a:buFontTx/>
                <a:buNone/>
              </a:pPr>
              <a:t>6</a:t>
            </a:fld>
            <a:endParaRPr lang="ru-RU" altLang="ru-RU" sz="1200" smtClean="0"/>
          </a:p>
        </p:txBody>
      </p:sp>
      <p:pic>
        <p:nvPicPr>
          <p:cNvPr id="1904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0"/>
            <a:ext cx="918368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1" name="Text Box 3"/>
          <p:cNvSpPr txBox="1">
            <a:spLocks noChangeArrowheads="1"/>
          </p:cNvSpPr>
          <p:nvPr/>
        </p:nvSpPr>
        <p:spPr bwMode="auto">
          <a:xfrm>
            <a:off x="41275" y="31750"/>
            <a:ext cx="9102725" cy="5842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ru-RU" b="1">
                <a:solidFill>
                  <a:srgbClr val="CCECFF"/>
                </a:solidFill>
              </a:rPr>
              <a:t>International Intergovernmental Organization</a:t>
            </a: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684213" y="2566988"/>
            <a:ext cx="792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lvl1pPr marL="342900" indent="-3429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lvl="1" algn="ctr">
              <a:lnSpc>
                <a:spcPct val="120000"/>
              </a:lnSpc>
              <a:spcBef>
                <a:spcPct val="0"/>
              </a:spcBef>
              <a:buClrTx/>
              <a:buSzPct val="135000"/>
              <a:buFontTx/>
              <a:buNone/>
            </a:pPr>
            <a:r>
              <a:rPr lang="en-US" altLang="ru-RU" sz="4400" b="1">
                <a:solidFill>
                  <a:srgbClr val="00007D"/>
                </a:solidFill>
              </a:rPr>
              <a:t>Educational Programmes</a:t>
            </a:r>
            <a:endParaRPr lang="en-US" altLang="ru-RU" sz="3600" i="1">
              <a:solidFill>
                <a:srgbClr val="00007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114690"/>
                                        </p:tgtEl>
                                        <p:attrNameLst>
                                          <p:attrName>style.visibility</p:attrName>
                                        </p:attrNameLst>
                                      </p:cBhvr>
                                      <p:to>
                                        <p:strVal val="visible"/>
                                      </p:to>
                                    </p:set>
                                    <p:anim calcmode="lin" valueType="num">
                                      <p:cBhvr>
                                        <p:cTn id="7" dur="500" fill="hold"/>
                                        <p:tgtEl>
                                          <p:spTgt spid="114690"/>
                                        </p:tgtEl>
                                        <p:attrNameLst>
                                          <p:attrName>ppt_w</p:attrName>
                                        </p:attrNameLst>
                                      </p:cBhvr>
                                      <p:tavLst>
                                        <p:tav tm="0">
                                          <p:val>
                                            <p:fltVal val="0"/>
                                          </p:val>
                                        </p:tav>
                                        <p:tav tm="100000">
                                          <p:val>
                                            <p:strVal val="#ppt_w"/>
                                          </p:val>
                                        </p:tav>
                                      </p:tavLst>
                                    </p:anim>
                                    <p:anim calcmode="lin" valueType="num">
                                      <p:cBhvr>
                                        <p:cTn id="8" dur="500" fill="hold"/>
                                        <p:tgtEl>
                                          <p:spTgt spid="1146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76250"/>
            <a:ext cx="84597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TextBox 2"/>
          <p:cNvSpPr txBox="1">
            <a:spLocks noChangeArrowheads="1"/>
          </p:cNvSpPr>
          <p:nvPr/>
        </p:nvSpPr>
        <p:spPr bwMode="auto">
          <a:xfrm>
            <a:off x="5510213" y="3675063"/>
            <a:ext cx="33289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800">
                <a:solidFill>
                  <a:srgbClr val="002060"/>
                </a:solidFill>
              </a:rPr>
              <a:t>Summer School – South Africa</a:t>
            </a:r>
          </a:p>
          <a:p>
            <a:pPr algn="ctr">
              <a:spcBef>
                <a:spcPct val="0"/>
              </a:spcBef>
              <a:buClrTx/>
              <a:buSzTx/>
              <a:buFontTx/>
              <a:buNone/>
            </a:pPr>
            <a:r>
              <a:rPr lang="en-US" altLang="en-US" sz="2800" b="1">
                <a:solidFill>
                  <a:srgbClr val="002060"/>
                </a:solidFill>
              </a:rPr>
              <a:t>June 3-22, 2018 </a:t>
            </a:r>
          </a:p>
          <a:p>
            <a:pPr algn="ctr">
              <a:spcBef>
                <a:spcPts val="600"/>
              </a:spcBef>
              <a:buClrTx/>
              <a:buSzTx/>
              <a:buFontTx/>
              <a:buNone/>
            </a:pPr>
            <a:r>
              <a:rPr lang="en-US" altLang="en-US" sz="2000">
                <a:solidFill>
                  <a:srgbClr val="002060"/>
                </a:solidFill>
              </a:rPr>
              <a:t>iThemba LABS, Western Cape University, North-West University, University of Fort Hare </a:t>
            </a:r>
          </a:p>
          <a:p>
            <a:pPr algn="ctr">
              <a:spcBef>
                <a:spcPct val="0"/>
              </a:spcBef>
              <a:buClrTx/>
              <a:buSzTx/>
              <a:buFontTx/>
              <a:buNone/>
            </a:pPr>
            <a:endParaRPr lang="en-US" altLang="en-US" sz="2800">
              <a:solidFill>
                <a:srgbClr val="002060"/>
              </a:solidFill>
            </a:endParaRPr>
          </a:p>
        </p:txBody>
      </p:sp>
      <p:pic>
        <p:nvPicPr>
          <p:cNvPr id="25907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3675063"/>
            <a:ext cx="50292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750" y="358775"/>
            <a:ext cx="8229600" cy="5545138"/>
          </a:xfrm>
        </p:spPr>
        <p:txBody>
          <a:bodyPr rtlCol="0">
            <a:normAutofit fontScale="62500" lnSpcReduction="20000"/>
          </a:bodyPr>
          <a:lstStyle/>
          <a:p>
            <a:pPr marL="0" indent="0" eaLnBrk="1" fontAlgn="auto" hangingPunct="1">
              <a:spcAft>
                <a:spcPts val="0"/>
              </a:spcAft>
              <a:buFont typeface="Arial" panose="020B0604020202020204" pitchFamily="34" charset="0"/>
              <a:buNone/>
              <a:defRPr/>
            </a:pPr>
            <a:r>
              <a:rPr lang="ru-RU" b="1" dirty="0" smtClean="0">
                <a:solidFill>
                  <a:srgbClr val="FF0000"/>
                </a:solidFill>
              </a:rPr>
              <a:t>В 201</a:t>
            </a:r>
            <a:r>
              <a:rPr lang="en-US" b="1" dirty="0" smtClean="0">
                <a:solidFill>
                  <a:srgbClr val="FF0000"/>
                </a:solidFill>
              </a:rPr>
              <a:t>8</a:t>
            </a:r>
            <a:r>
              <a:rPr lang="ru-RU" b="1" dirty="0" smtClean="0">
                <a:solidFill>
                  <a:srgbClr val="FF0000"/>
                </a:solidFill>
              </a:rPr>
              <a:t> году выполнены:</a:t>
            </a:r>
          </a:p>
          <a:p>
            <a:pPr marL="0" indent="0" eaLnBrk="1" fontAlgn="auto" hangingPunct="1">
              <a:spcAft>
                <a:spcPts val="0"/>
              </a:spcAft>
              <a:buFont typeface="Arial" panose="020B0604020202020204" pitchFamily="34" charset="0"/>
              <a:buNone/>
              <a:defRPr/>
            </a:pPr>
            <a:r>
              <a:rPr lang="ru-RU" dirty="0"/>
              <a:t>т</a:t>
            </a:r>
            <a:r>
              <a:rPr lang="ru-RU" dirty="0" smtClean="0"/>
              <a:t>ри </a:t>
            </a:r>
            <a:r>
              <a:rPr lang="ru-RU" b="1" dirty="0" smtClean="0"/>
              <a:t>магистерских</a:t>
            </a:r>
            <a:r>
              <a:rPr lang="ru-RU" dirty="0" smtClean="0"/>
              <a:t> </a:t>
            </a:r>
            <a:r>
              <a:rPr lang="ru-RU" dirty="0"/>
              <a:t>дипломных </a:t>
            </a:r>
            <a:r>
              <a:rPr lang="ru-RU" dirty="0" smtClean="0"/>
              <a:t>работы</a:t>
            </a:r>
          </a:p>
          <a:p>
            <a:pPr marL="0" indent="0" eaLnBrk="1" fontAlgn="auto" hangingPunct="1">
              <a:spcAft>
                <a:spcPts val="0"/>
              </a:spcAft>
              <a:buFont typeface="Arial" panose="020B0604020202020204" pitchFamily="34" charset="0"/>
              <a:buNone/>
              <a:defRPr/>
            </a:pPr>
            <a:endParaRPr lang="en-US" b="1" dirty="0" smtClean="0">
              <a:solidFill>
                <a:srgbClr val="FF0000"/>
              </a:solidFill>
            </a:endParaRPr>
          </a:p>
          <a:p>
            <a:pPr marL="0" indent="0" eaLnBrk="1" fontAlgn="auto" hangingPunct="1">
              <a:spcAft>
                <a:spcPts val="0"/>
              </a:spcAft>
              <a:buFont typeface="Arial" panose="020B0604020202020204" pitchFamily="34" charset="0"/>
              <a:buNone/>
              <a:defRPr/>
            </a:pPr>
            <a:r>
              <a:rPr lang="ru-RU" dirty="0" smtClean="0"/>
              <a:t>Кристина </a:t>
            </a:r>
            <a:r>
              <a:rPr lang="ru-RU" dirty="0" err="1" smtClean="0"/>
              <a:t>Ярмалоян</a:t>
            </a:r>
            <a:r>
              <a:rPr lang="ru-RU" dirty="0" smtClean="0"/>
              <a:t> (Армения), Омар </a:t>
            </a:r>
            <a:r>
              <a:rPr lang="ru-RU" dirty="0" err="1" smtClean="0"/>
              <a:t>Чалигава</a:t>
            </a:r>
            <a:r>
              <a:rPr lang="ru-RU" dirty="0" smtClean="0"/>
              <a:t> (Грузия), </a:t>
            </a:r>
            <a:r>
              <a:rPr lang="ru-RU" dirty="0" err="1" smtClean="0"/>
              <a:t>Айша</a:t>
            </a:r>
            <a:r>
              <a:rPr lang="ru-RU" dirty="0" smtClean="0"/>
              <a:t> </a:t>
            </a:r>
            <a:r>
              <a:rPr lang="ru-RU" dirty="0" err="1" smtClean="0"/>
              <a:t>Далелова</a:t>
            </a:r>
            <a:r>
              <a:rPr lang="ru-RU" dirty="0" smtClean="0"/>
              <a:t> (Казахстан)</a:t>
            </a:r>
          </a:p>
          <a:p>
            <a:pPr marL="0" indent="0" eaLnBrk="1" fontAlgn="auto" hangingPunct="1">
              <a:spcAft>
                <a:spcPts val="0"/>
              </a:spcAft>
              <a:buFont typeface="Arial" panose="020B0604020202020204" pitchFamily="34" charset="0"/>
              <a:buNone/>
              <a:defRPr/>
            </a:pPr>
            <a:endParaRPr lang="ru-RU" dirty="0" smtClean="0"/>
          </a:p>
          <a:p>
            <a:pPr marL="0" indent="0" eaLnBrk="1" fontAlgn="auto" hangingPunct="1">
              <a:spcAft>
                <a:spcPts val="0"/>
              </a:spcAft>
              <a:buFont typeface="Arial" panose="020B0604020202020204" pitchFamily="34" charset="0"/>
              <a:buNone/>
              <a:defRPr/>
            </a:pPr>
            <a:r>
              <a:rPr lang="ru-RU" b="1" dirty="0">
                <a:solidFill>
                  <a:srgbClr val="FF0000"/>
                </a:solidFill>
              </a:rPr>
              <a:t>Выполняются:</a:t>
            </a:r>
          </a:p>
          <a:p>
            <a:pPr marL="0" indent="0" eaLnBrk="1" fontAlgn="auto" hangingPunct="1">
              <a:spcAft>
                <a:spcPts val="0"/>
              </a:spcAft>
              <a:buFont typeface="Arial" panose="020B0604020202020204" pitchFamily="34" charset="0"/>
              <a:buNone/>
              <a:defRPr/>
            </a:pPr>
            <a:r>
              <a:rPr lang="ru-RU" dirty="0" smtClean="0"/>
              <a:t>девять  </a:t>
            </a:r>
            <a:r>
              <a:rPr lang="ru-RU" b="1" dirty="0"/>
              <a:t>кандидатских диссертаци</a:t>
            </a:r>
            <a:r>
              <a:rPr lang="ru-RU" dirty="0"/>
              <a:t>й. </a:t>
            </a:r>
            <a:r>
              <a:rPr lang="ru-RU" dirty="0" err="1"/>
              <a:t>Нямсурэн</a:t>
            </a:r>
            <a:r>
              <a:rPr lang="ru-RU" dirty="0"/>
              <a:t> </a:t>
            </a:r>
            <a:r>
              <a:rPr lang="ru-RU" dirty="0" err="1"/>
              <a:t>Балжинням</a:t>
            </a:r>
            <a:r>
              <a:rPr lang="ru-RU" dirty="0"/>
              <a:t> (</a:t>
            </a:r>
            <a:r>
              <a:rPr lang="ru-RU" dirty="0">
                <a:solidFill>
                  <a:srgbClr val="0070C0"/>
                </a:solidFill>
              </a:rPr>
              <a:t>Монголия)</a:t>
            </a:r>
            <a:r>
              <a:rPr lang="ru-RU" dirty="0"/>
              <a:t>; Юлия Алексеенок (</a:t>
            </a:r>
            <a:r>
              <a:rPr lang="ru-RU" dirty="0">
                <a:solidFill>
                  <a:srgbClr val="0070C0"/>
                </a:solidFill>
              </a:rPr>
              <a:t>Беларусь</a:t>
            </a:r>
            <a:r>
              <a:rPr lang="ru-RU" dirty="0"/>
              <a:t>), Константин </a:t>
            </a:r>
            <a:r>
              <a:rPr lang="ru-RU" dirty="0" err="1"/>
              <a:t>Вергель</a:t>
            </a:r>
            <a:r>
              <a:rPr lang="ru-RU" dirty="0"/>
              <a:t> (ЛНФ): Александра Кравцова и Павел Нехорошков (</a:t>
            </a:r>
            <a:r>
              <a:rPr lang="ru-RU" dirty="0" err="1"/>
              <a:t>ИнБЮМ</a:t>
            </a:r>
            <a:r>
              <a:rPr lang="ru-RU" dirty="0"/>
              <a:t>, </a:t>
            </a:r>
            <a:r>
              <a:rPr lang="ru-RU" dirty="0" smtClean="0"/>
              <a:t>Крым, </a:t>
            </a:r>
            <a:r>
              <a:rPr lang="ru-RU" dirty="0" smtClean="0">
                <a:solidFill>
                  <a:srgbClr val="0070C0"/>
                </a:solidFill>
              </a:rPr>
              <a:t>РФ)</a:t>
            </a:r>
            <a:r>
              <a:rPr lang="ru-RU" dirty="0" smtClean="0"/>
              <a:t>, </a:t>
            </a:r>
            <a:r>
              <a:rPr lang="ru-RU" dirty="0"/>
              <a:t>Игорь Румянцев (Химико-технологический университет в </a:t>
            </a:r>
            <a:r>
              <a:rPr lang="ru-RU" dirty="0" smtClean="0"/>
              <a:t>Иваново, </a:t>
            </a:r>
            <a:r>
              <a:rPr lang="ru-RU" dirty="0" smtClean="0">
                <a:solidFill>
                  <a:srgbClr val="0070C0"/>
                </a:solidFill>
              </a:rPr>
              <a:t>РФ%;</a:t>
            </a:r>
            <a:r>
              <a:rPr lang="ru-RU" dirty="0" smtClean="0"/>
              <a:t> </a:t>
            </a:r>
            <a:r>
              <a:rPr lang="ru-RU" dirty="0"/>
              <a:t>Альберт </a:t>
            </a:r>
            <a:r>
              <a:rPr lang="ru-RU" dirty="0" err="1"/>
              <a:t>Санизло</a:t>
            </a:r>
            <a:r>
              <a:rPr lang="ru-RU" dirty="0"/>
              <a:t> (</a:t>
            </a:r>
            <a:r>
              <a:rPr lang="ru-RU" dirty="0">
                <a:solidFill>
                  <a:srgbClr val="0070C0"/>
                </a:solidFill>
              </a:rPr>
              <a:t>Венгрия</a:t>
            </a:r>
            <a:r>
              <a:rPr lang="ru-RU" dirty="0"/>
              <a:t>, Университет </a:t>
            </a:r>
            <a:r>
              <a:rPr lang="ru-RU" dirty="0" err="1"/>
              <a:t>Обуда</a:t>
            </a:r>
            <a:r>
              <a:rPr lang="ru-RU" dirty="0" smtClean="0"/>
              <a:t>); Никита Юшин (</a:t>
            </a:r>
            <a:r>
              <a:rPr lang="ru-RU" dirty="0" smtClean="0">
                <a:solidFill>
                  <a:schemeClr val="tx2">
                    <a:lumMod val="60000"/>
                    <a:lumOff val="40000"/>
                  </a:schemeClr>
                </a:solidFill>
              </a:rPr>
              <a:t>ОИЯИ, РФ)</a:t>
            </a:r>
            <a:endParaRPr lang="ru-RU" dirty="0" smtClean="0"/>
          </a:p>
          <a:p>
            <a:pPr marL="0" indent="0" eaLnBrk="1" fontAlgn="auto" hangingPunct="1">
              <a:spcAft>
                <a:spcPts val="0"/>
              </a:spcAft>
              <a:buFont typeface="Arial" panose="020B0604020202020204" pitchFamily="34" charset="0"/>
              <a:buNone/>
              <a:defRPr/>
            </a:pPr>
            <a:endParaRPr lang="ru-RU" dirty="0"/>
          </a:p>
          <a:p>
            <a:pPr marL="0" indent="0">
              <a:buFont typeface="Arial" panose="020B0604020202020204" pitchFamily="34" charset="0"/>
              <a:buNone/>
              <a:defRPr/>
            </a:pPr>
            <a:r>
              <a:rPr lang="ru-RU" b="1" dirty="0" smtClean="0">
                <a:solidFill>
                  <a:srgbClr val="FF0000"/>
                </a:solidFill>
              </a:rPr>
              <a:t>2015 </a:t>
            </a:r>
            <a:r>
              <a:rPr lang="ru-RU" dirty="0" smtClean="0"/>
              <a:t> </a:t>
            </a:r>
            <a:r>
              <a:rPr lang="ru-RU" dirty="0"/>
              <a:t>Македонии, </a:t>
            </a:r>
            <a:r>
              <a:rPr lang="ru-RU" dirty="0" smtClean="0"/>
              <a:t>Университет Св. Кирилла и </a:t>
            </a:r>
            <a:r>
              <a:rPr lang="ru-RU" dirty="0" err="1" smtClean="0"/>
              <a:t>Мефодия</a:t>
            </a:r>
            <a:r>
              <a:rPr lang="ru-RU" dirty="0" smtClean="0"/>
              <a:t>, Скопье, кандидатские диссертации </a:t>
            </a:r>
            <a:r>
              <a:rPr lang="ru-RU" dirty="0" err="1" smtClean="0"/>
              <a:t>Ламбе</a:t>
            </a:r>
            <a:r>
              <a:rPr lang="ru-RU" dirty="0" smtClean="0"/>
              <a:t> </a:t>
            </a:r>
            <a:r>
              <a:rPr lang="ru-RU" dirty="0" err="1" smtClean="0"/>
              <a:t>Барандовски</a:t>
            </a:r>
            <a:r>
              <a:rPr lang="ru-RU" dirty="0" smtClean="0"/>
              <a:t> и </a:t>
            </a:r>
            <a:r>
              <a:rPr lang="ru-RU" dirty="0" err="1" smtClean="0"/>
              <a:t>Златко</a:t>
            </a:r>
            <a:r>
              <a:rPr lang="ru-RU" dirty="0" smtClean="0"/>
              <a:t> </a:t>
            </a:r>
            <a:r>
              <a:rPr lang="ru-RU" dirty="0" err="1" smtClean="0"/>
              <a:t>Панчевски</a:t>
            </a:r>
            <a:r>
              <a:rPr lang="ru-RU" dirty="0" smtClean="0"/>
              <a:t>, выполненные в Дубне с использованием нейтронного активационного анализа: </a:t>
            </a:r>
            <a:r>
              <a:rPr lang="ru-RU" b="1" dirty="0" smtClean="0">
                <a:solidFill>
                  <a:srgbClr val="FF0000"/>
                </a:solidFill>
              </a:rPr>
              <a:t>2016</a:t>
            </a:r>
            <a:r>
              <a:rPr lang="ru-RU" dirty="0" smtClean="0">
                <a:solidFill>
                  <a:srgbClr val="FF0000"/>
                </a:solidFill>
              </a:rPr>
              <a:t> </a:t>
            </a:r>
            <a:r>
              <a:rPr lang="ru-RU" dirty="0" smtClean="0"/>
              <a:t>«наша Зина» (</a:t>
            </a:r>
            <a:r>
              <a:rPr lang="en-US" dirty="0" err="1" smtClean="0"/>
              <a:t>Ntombizikhona</a:t>
            </a:r>
            <a:r>
              <a:rPr lang="en-US" dirty="0" smtClean="0"/>
              <a:t> </a:t>
            </a:r>
            <a:r>
              <a:rPr lang="en-US" dirty="0" err="1" smtClean="0"/>
              <a:t>Beaulah</a:t>
            </a:r>
            <a:r>
              <a:rPr lang="en-US" dirty="0" smtClean="0"/>
              <a:t> </a:t>
            </a:r>
            <a:r>
              <a:rPr lang="en-US" dirty="0" err="1" smtClean="0"/>
              <a:t>Ndlovu</a:t>
            </a:r>
            <a:r>
              <a:rPr lang="en-US" dirty="0" smtClean="0"/>
              <a:t>) (</a:t>
            </a:r>
            <a:r>
              <a:rPr lang="ru-RU" dirty="0" smtClean="0"/>
              <a:t>ЮАР, Университет в </a:t>
            </a:r>
            <a:r>
              <a:rPr lang="ru-RU" dirty="0" err="1" smtClean="0"/>
              <a:t>Стелленбоше</a:t>
            </a:r>
            <a:r>
              <a:rPr lang="ru-RU" dirty="0" smtClean="0"/>
              <a:t>), Поль Изе (</a:t>
            </a:r>
            <a:r>
              <a:rPr lang="en-US" dirty="0" smtClean="0"/>
              <a:t>Paul </a:t>
            </a:r>
            <a:r>
              <a:rPr lang="en-US" dirty="0" err="1" smtClean="0"/>
              <a:t>Eze</a:t>
            </a:r>
            <a:r>
              <a:rPr lang="en-US" dirty="0" smtClean="0"/>
              <a:t>) (</a:t>
            </a:r>
            <a:r>
              <a:rPr lang="ru-RU" dirty="0" smtClean="0"/>
              <a:t>ЮАР, </a:t>
            </a:r>
            <a:r>
              <a:rPr lang="en-US" dirty="0" smtClean="0"/>
              <a:t>Western Cape University)</a:t>
            </a:r>
            <a:r>
              <a:rPr lang="ru-RU" dirty="0" smtClean="0"/>
              <a:t>; </a:t>
            </a:r>
            <a:r>
              <a:rPr lang="ru-RU" b="1" dirty="0" smtClean="0">
                <a:solidFill>
                  <a:srgbClr val="FF0000"/>
                </a:solidFill>
              </a:rPr>
              <a:t>2017</a:t>
            </a:r>
            <a:r>
              <a:rPr lang="ru-RU" dirty="0" smtClean="0"/>
              <a:t> </a:t>
            </a:r>
            <a:r>
              <a:rPr lang="ru-RU" dirty="0" err="1" smtClean="0"/>
              <a:t>Шанико</a:t>
            </a:r>
            <a:r>
              <a:rPr lang="ru-RU" dirty="0" smtClean="0"/>
              <a:t> </a:t>
            </a:r>
            <a:r>
              <a:rPr lang="ru-RU" dirty="0" err="1" smtClean="0"/>
              <a:t>Аллайбеу</a:t>
            </a:r>
            <a:r>
              <a:rPr lang="ru-RU" dirty="0" smtClean="0"/>
              <a:t> (Албания)</a:t>
            </a:r>
            <a:endParaRPr lang="ru-RU"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836613"/>
            <a:ext cx="2906713" cy="516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Box 2"/>
          <p:cNvSpPr txBox="1">
            <a:spLocks noChangeArrowheads="1"/>
          </p:cNvSpPr>
          <p:nvPr/>
        </p:nvSpPr>
        <p:spPr bwMode="auto">
          <a:xfrm>
            <a:off x="827088" y="1177925"/>
            <a:ext cx="38893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ru-RU" sz="2000">
                <a:solidFill>
                  <a:srgbClr val="002060"/>
                </a:solidFill>
              </a:rPr>
              <a:t>January 12-14 , 2015</a:t>
            </a:r>
          </a:p>
          <a:p>
            <a:pPr>
              <a:spcBef>
                <a:spcPct val="0"/>
              </a:spcBef>
              <a:buClrTx/>
              <a:buSzTx/>
              <a:buFontTx/>
              <a:buNone/>
            </a:pPr>
            <a:endParaRPr lang="en-US" altLang="ru-RU" sz="2000">
              <a:solidFill>
                <a:srgbClr val="002060"/>
              </a:solidFill>
            </a:endParaRPr>
          </a:p>
          <a:p>
            <a:pPr>
              <a:spcBef>
                <a:spcPct val="0"/>
              </a:spcBef>
              <a:buClrTx/>
              <a:buSzTx/>
              <a:buFontTx/>
              <a:buNone/>
            </a:pPr>
            <a:r>
              <a:rPr lang="en-US" altLang="ru-RU" sz="2000">
                <a:solidFill>
                  <a:srgbClr val="002060"/>
                </a:solidFill>
              </a:rPr>
              <a:t>Zlatko Pancevski and Lamber Barandovski: PhD defenses</a:t>
            </a:r>
          </a:p>
          <a:p>
            <a:pPr>
              <a:spcBef>
                <a:spcPct val="0"/>
              </a:spcBef>
              <a:buClrTx/>
              <a:buSzTx/>
              <a:buFontTx/>
              <a:buNone/>
            </a:pPr>
            <a:endParaRPr lang="en-US" altLang="ru-RU" sz="2000">
              <a:solidFill>
                <a:srgbClr val="002060"/>
              </a:solidFill>
            </a:endParaRPr>
          </a:p>
          <a:p>
            <a:pPr>
              <a:spcBef>
                <a:spcPct val="0"/>
              </a:spcBef>
              <a:buClrTx/>
              <a:buSzTx/>
              <a:buFontTx/>
              <a:buNone/>
            </a:pPr>
            <a:r>
              <a:rPr lang="en-US" altLang="ru-RU" sz="2000">
                <a:solidFill>
                  <a:srgbClr val="002060"/>
                </a:solidFill>
              </a:rPr>
              <a:t>Skopje University, Macedonia</a:t>
            </a:r>
            <a:endParaRPr lang="ru-RU" altLang="ru-RU" sz="2000">
              <a:solidFill>
                <a:srgbClr val="002060"/>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70" name="Group 5"/>
          <p:cNvGrpSpPr>
            <a:grpSpLocks/>
          </p:cNvGrpSpPr>
          <p:nvPr/>
        </p:nvGrpSpPr>
        <p:grpSpPr bwMode="auto">
          <a:xfrm>
            <a:off x="468313" y="328613"/>
            <a:ext cx="8410575" cy="6200775"/>
            <a:chOff x="409303" y="328478"/>
            <a:chExt cx="8411169" cy="6201043"/>
          </a:xfrm>
        </p:grpSpPr>
        <p:pic>
          <p:nvPicPr>
            <p:cNvPr id="263172" name="Picture 2"/>
            <p:cNvPicPr>
              <a:picLocks noChangeAspect="1"/>
            </p:cNvPicPr>
            <p:nvPr/>
          </p:nvPicPr>
          <p:blipFill>
            <a:blip r:embed="rId3">
              <a:extLst>
                <a:ext uri="{28A0092B-C50C-407E-A947-70E740481C1C}">
                  <a14:useLocalDpi xmlns:a14="http://schemas.microsoft.com/office/drawing/2010/main" val="0"/>
                </a:ext>
              </a:extLst>
            </a:blip>
            <a:srcRect l="9131" t="9961" r="32761" b="1631"/>
            <a:stretch>
              <a:fillRect/>
            </a:stretch>
          </p:blipFill>
          <p:spPr bwMode="auto">
            <a:xfrm>
              <a:off x="409303" y="328478"/>
              <a:ext cx="3196317" cy="3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8478"/>
              <a:ext cx="4248472" cy="620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9" name="TextBox 7"/>
          <p:cNvSpPr txBox="1">
            <a:spLocks noChangeArrowheads="1"/>
          </p:cNvSpPr>
          <p:nvPr/>
        </p:nvSpPr>
        <p:spPr bwMode="auto">
          <a:xfrm>
            <a:off x="250825" y="4005263"/>
            <a:ext cx="41052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1800" smtClean="0">
                <a:solidFill>
                  <a:srgbClr val="002060"/>
                </a:solidFill>
                <a:ea typeface="+mn-ea"/>
              </a:rPr>
              <a:t>In the framework of the Project on air pollution in South Africa a student of Stellenbosch University, Western Cape, </a:t>
            </a:r>
            <a:r>
              <a:rPr lang="en-US" altLang="en-US" sz="1800" b="1" smtClean="0">
                <a:solidFill>
                  <a:srgbClr val="002060"/>
                </a:solidFill>
                <a:ea typeface="+mn-ea"/>
              </a:rPr>
              <a:t>Ntombyzikhona Ndlovu </a:t>
            </a:r>
            <a:r>
              <a:rPr lang="en-US" altLang="en-US" sz="1800" smtClean="0">
                <a:solidFill>
                  <a:srgbClr val="002060"/>
                </a:solidFill>
                <a:ea typeface="+mn-ea"/>
              </a:rPr>
              <a:t>(“our Zina”) successfully defended her Ph.D. thesis in April 2016. It was  partly carried out in SNAA&amp;AR, at the reactor IBR-2 using instrumental neutron activation analysis.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extBox 3"/>
          <p:cNvSpPr txBox="1">
            <a:spLocks noChangeArrowheads="1"/>
          </p:cNvSpPr>
          <p:nvPr/>
        </p:nvSpPr>
        <p:spPr bwMode="auto">
          <a:xfrm>
            <a:off x="5364163" y="908050"/>
            <a:ext cx="3529012"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2060"/>
                </a:solidFill>
              </a:rPr>
              <a:t>Shaniko </a:t>
            </a:r>
            <a:r>
              <a:rPr lang="en-US" altLang="en-US" sz="2800" b="1">
                <a:solidFill>
                  <a:srgbClr val="002060"/>
                </a:solidFill>
              </a:rPr>
              <a:t>Allajbeu</a:t>
            </a:r>
          </a:p>
          <a:p>
            <a:pPr>
              <a:spcBef>
                <a:spcPct val="0"/>
              </a:spcBef>
              <a:buFontTx/>
              <a:buNone/>
            </a:pPr>
            <a:endParaRPr lang="en-US" altLang="en-US" sz="2800">
              <a:solidFill>
                <a:srgbClr val="002060"/>
              </a:solidFill>
            </a:endParaRPr>
          </a:p>
          <a:p>
            <a:pPr>
              <a:spcBef>
                <a:spcPct val="0"/>
              </a:spcBef>
              <a:buFontTx/>
              <a:buNone/>
            </a:pPr>
            <a:r>
              <a:rPr lang="en-US" altLang="en-US" sz="2800">
                <a:solidFill>
                  <a:srgbClr val="002060"/>
                </a:solidFill>
              </a:rPr>
              <a:t>University of Tirana, Albania (2018)</a:t>
            </a:r>
          </a:p>
          <a:p>
            <a:pPr>
              <a:spcBef>
                <a:spcPct val="0"/>
              </a:spcBef>
              <a:buFontTx/>
              <a:buNone/>
            </a:pPr>
            <a:endParaRPr lang="en-US" altLang="en-US" sz="2800">
              <a:solidFill>
                <a:srgbClr val="002060"/>
              </a:solidFill>
            </a:endParaRPr>
          </a:p>
          <a:p>
            <a:pPr>
              <a:spcBef>
                <a:spcPct val="0"/>
              </a:spcBef>
              <a:buFontTx/>
              <a:buNone/>
            </a:pPr>
            <a:r>
              <a:rPr lang="en-US" altLang="en-US" sz="2400">
                <a:solidFill>
                  <a:srgbClr val="002060"/>
                </a:solidFill>
              </a:rPr>
              <a:t>“Air pollution in Albania”</a:t>
            </a:r>
          </a:p>
        </p:txBody>
      </p:sp>
      <p:pic>
        <p:nvPicPr>
          <p:cNvPr id="2652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600" y="0"/>
            <a:ext cx="412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0" name="TextBox 5"/>
          <p:cNvSpPr txBox="1">
            <a:spLocks noChangeArrowheads="1"/>
          </p:cNvSpPr>
          <p:nvPr/>
        </p:nvSpPr>
        <p:spPr bwMode="auto">
          <a:xfrm>
            <a:off x="5421313" y="4508500"/>
            <a:ext cx="33845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i="1">
                <a:solidFill>
                  <a:srgbClr val="002060"/>
                </a:solidFill>
              </a:rPr>
              <a:t>Photo taken in Budva, Montenegro, at JINR School on Nuclear Methods in Environmental Sciences and Medicine (April 2018)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3"/>
          <p:cNvSpPr>
            <a:spLocks noGrp="1" noChangeArrowheads="1"/>
          </p:cNvSpPr>
          <p:nvPr>
            <p:ph type="body" idx="1"/>
          </p:nvPr>
        </p:nvSpPr>
        <p:spPr/>
        <p:txBody>
          <a:bodyPr/>
          <a:lstStyle/>
          <a:p>
            <a:pPr eaLnBrk="1" hangingPunct="1"/>
            <a:endParaRPr lang="ru-RU" altLang="ru-RU" smtClean="0"/>
          </a:p>
        </p:txBody>
      </p:sp>
      <p:pic>
        <p:nvPicPr>
          <p:cNvPr id="266243" name="Picture 4"/>
          <p:cNvPicPr>
            <a:picLocks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0" y="0"/>
            <a:ext cx="9540875" cy="7156450"/>
          </a:xfrm>
          <a:noFill/>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WordArt 3"/>
          <p:cNvSpPr>
            <a:spLocks noChangeArrowheads="1" noChangeShapeType="1" noTextEdit="1"/>
          </p:cNvSpPr>
          <p:nvPr/>
        </p:nvSpPr>
        <p:spPr bwMode="auto">
          <a:xfrm>
            <a:off x="900113" y="3357563"/>
            <a:ext cx="3959225" cy="1236662"/>
          </a:xfrm>
          <a:prstGeom prst="rect">
            <a:avLst/>
          </a:prstGeom>
        </p:spPr>
        <p:txBody>
          <a:bodyPr wrap="none" fromWordArt="1">
            <a:prstTxWarp prst="textDoubleWave1">
              <a:avLst>
                <a:gd name="adj1" fmla="val 6500"/>
                <a:gd name="adj2" fmla="val 0"/>
              </a:avLst>
            </a:prstTxWarp>
          </a:bodyPr>
          <a:lstStyle/>
          <a:p>
            <a:pPr algn="ctr"/>
            <a:endParaRPr lang="ru-RU" sz="4800" kern="10" spc="-48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p:txBody>
      </p:sp>
      <p:sp>
        <p:nvSpPr>
          <p:cNvPr id="209923" name="Text Box 3"/>
          <p:cNvSpPr txBox="1">
            <a:spLocks noChangeArrowheads="1"/>
          </p:cNvSpPr>
          <p:nvPr/>
        </p:nvSpPr>
        <p:spPr bwMode="auto">
          <a:xfrm>
            <a:off x="755650" y="404813"/>
            <a:ext cx="78486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defRPr/>
            </a:pPr>
            <a:r>
              <a:rPr lang="en-US" sz="4800" b="1" dirty="0" smtClean="0">
                <a:solidFill>
                  <a:schemeClr val="bg2"/>
                </a:solidFill>
                <a:effectLst>
                  <a:outerShdw blurRad="38100" dist="38100" dir="2700000" algn="tl">
                    <a:srgbClr val="C0C0C0"/>
                  </a:outerShdw>
                </a:effectLst>
              </a:rPr>
              <a:t>Thank you for attention!</a:t>
            </a:r>
          </a:p>
          <a:p>
            <a:pPr algn="ctr">
              <a:spcBef>
                <a:spcPct val="50000"/>
              </a:spcBef>
              <a:defRPr/>
            </a:pPr>
            <a:r>
              <a:rPr lang="en-US" sz="4800" b="1" dirty="0" smtClean="0">
                <a:solidFill>
                  <a:schemeClr val="bg2"/>
                </a:solidFill>
                <a:effectLst>
                  <a:outerShdw blurRad="38100" dist="38100" dir="2700000" algn="tl">
                    <a:srgbClr val="C0C0C0"/>
                  </a:outerShdw>
                </a:effectLst>
              </a:rPr>
              <a:t>You are welcome to join our collaboration!</a:t>
            </a:r>
            <a:endParaRPr lang="ru-RU" sz="4800" b="1" dirty="0" smtClean="0">
              <a:solidFill>
                <a:schemeClr val="bg2"/>
              </a:solidFill>
              <a:effectLst>
                <a:outerShdw blurRad="38100" dist="38100" dir="2700000" algn="tl">
                  <a:srgbClr val="C0C0C0"/>
                </a:outerShdw>
              </a:effectLst>
            </a:endParaRPr>
          </a:p>
        </p:txBody>
      </p:sp>
      <p:pic>
        <p:nvPicPr>
          <p:cNvPr id="267268" name="Obrázok 4" descr="30_57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343025"/>
            <a:ext cx="7477125"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4"/>
          <p:cNvSpPr txBox="1">
            <a:spLocks noChangeArrowheads="1"/>
          </p:cNvSpPr>
          <p:nvPr/>
        </p:nvSpPr>
        <p:spPr bwMode="auto">
          <a:xfrm>
            <a:off x="1042988" y="549275"/>
            <a:ext cx="7489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ru-RU" sz="2400" b="1">
                <a:solidFill>
                  <a:srgbClr val="00007D"/>
                </a:solidFill>
                <a:cs typeface="Arial" panose="020B0604020202020204" pitchFamily="34" charset="0"/>
              </a:rPr>
              <a:t>Grants of Plenipotentiaries of JINR member-states</a:t>
            </a:r>
            <a:endParaRPr lang="ru-RU" altLang="ru-RU" sz="2400" b="1">
              <a:solidFill>
                <a:srgbClr val="00007D"/>
              </a:solidFill>
              <a:cs typeface="Arial" panose="020B0604020202020204" pitchFamily="34" charset="0"/>
            </a:endParaRPr>
          </a:p>
        </p:txBody>
      </p:sp>
      <p:pic>
        <p:nvPicPr>
          <p:cNvPr id="191491"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268413"/>
            <a:ext cx="8035925"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
          <p:cNvSpPr>
            <a:spLocks noChangeArrowheads="1"/>
          </p:cNvSpPr>
          <p:nvPr/>
        </p:nvSpPr>
        <p:spPr bwMode="auto">
          <a:xfrm>
            <a:off x="611188" y="1844675"/>
            <a:ext cx="7966075"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b="1">
                <a:solidFill>
                  <a:srgbClr val="C00000"/>
                </a:solidFill>
                <a:cs typeface="Arial" panose="020B0604020202020204" pitchFamily="34" charset="0"/>
              </a:rPr>
              <a:t>IAEA Co-orditated Research Project</a:t>
            </a:r>
          </a:p>
          <a:p>
            <a:pPr>
              <a:spcBef>
                <a:spcPct val="0"/>
              </a:spcBef>
              <a:buClrTx/>
              <a:buSzTx/>
              <a:buFontTx/>
              <a:buNone/>
            </a:pPr>
            <a:endParaRPr lang="en-US" altLang="en-US" sz="900">
              <a:solidFill>
                <a:srgbClr val="000000"/>
              </a:solidFill>
              <a:cs typeface="Arial" panose="020B0604020202020204" pitchFamily="34" charset="0"/>
            </a:endParaRPr>
          </a:p>
          <a:p>
            <a:pPr algn="just">
              <a:spcBef>
                <a:spcPct val="0"/>
              </a:spcBef>
              <a:buClrTx/>
              <a:buSzTx/>
              <a:buFontTx/>
              <a:buNone/>
            </a:pPr>
            <a:r>
              <a:rPr lang="en-US" altLang="en-US" sz="2000" b="1">
                <a:solidFill>
                  <a:srgbClr val="002060"/>
                </a:solidFill>
                <a:cs typeface="Arial" panose="020B0604020202020204" pitchFamily="34" charset="0"/>
              </a:rPr>
              <a:t>Study of Temporal Trends of Pollution in Selected Coastal Areas by the Application of Isotopic and Nuclear Tools.  </a:t>
            </a:r>
            <a:r>
              <a:rPr lang="en-US" altLang="en-US" sz="2000">
                <a:solidFill>
                  <a:srgbClr val="002060"/>
                </a:solidFill>
                <a:cs typeface="Arial" panose="020B0604020202020204" pitchFamily="34" charset="0"/>
              </a:rPr>
              <a:t>CRP -K41016 </a:t>
            </a:r>
          </a:p>
          <a:p>
            <a:pPr algn="just">
              <a:spcBef>
                <a:spcPct val="0"/>
              </a:spcBef>
              <a:buClrTx/>
              <a:buSzTx/>
              <a:buFontTx/>
              <a:buNone/>
            </a:pPr>
            <a:r>
              <a:rPr lang="en-US" altLang="en-US" sz="2000">
                <a:solidFill>
                  <a:srgbClr val="002060"/>
                </a:solidFill>
                <a:cs typeface="Arial" panose="020B0604020202020204" pitchFamily="34" charset="0"/>
              </a:rPr>
              <a:t>1</a:t>
            </a:r>
            <a:r>
              <a:rPr lang="en-US" altLang="en-US" sz="2000" baseline="30000">
                <a:solidFill>
                  <a:srgbClr val="002060"/>
                </a:solidFill>
                <a:cs typeface="Arial" panose="020B0604020202020204" pitchFamily="34" charset="0"/>
              </a:rPr>
              <a:t>st</a:t>
            </a:r>
            <a:r>
              <a:rPr lang="en-US" altLang="en-US" sz="2000">
                <a:solidFill>
                  <a:srgbClr val="002060"/>
                </a:solidFill>
                <a:cs typeface="Arial" panose="020B0604020202020204" pitchFamily="34" charset="0"/>
              </a:rPr>
              <a:t> CRM – 2016 in Brazil;  2</a:t>
            </a:r>
            <a:r>
              <a:rPr lang="en-US" altLang="en-US" sz="2000" baseline="30000">
                <a:solidFill>
                  <a:srgbClr val="002060"/>
                </a:solidFill>
                <a:cs typeface="Arial" panose="020B0604020202020204" pitchFamily="34" charset="0"/>
              </a:rPr>
              <a:t>nd </a:t>
            </a:r>
            <a:r>
              <a:rPr lang="en-US" altLang="en-US" sz="2000">
                <a:solidFill>
                  <a:srgbClr val="002060"/>
                </a:solidFill>
                <a:cs typeface="Arial" panose="020B0604020202020204" pitchFamily="34" charset="0"/>
              </a:rPr>
              <a:t>– Monaco (June 25-29, 2018)</a:t>
            </a:r>
          </a:p>
          <a:p>
            <a:pPr algn="just">
              <a:spcBef>
                <a:spcPct val="0"/>
              </a:spcBef>
              <a:buClrTx/>
              <a:buSzTx/>
              <a:buFontTx/>
              <a:buNone/>
            </a:pPr>
            <a:endParaRPr lang="en-US" altLang="en-US" sz="2000">
              <a:solidFill>
                <a:srgbClr val="002060"/>
              </a:solidFill>
              <a:cs typeface="Arial" panose="020B0604020202020204" pitchFamily="34" charset="0"/>
            </a:endParaRPr>
          </a:p>
          <a:p>
            <a:pPr algn="just">
              <a:spcBef>
                <a:spcPct val="0"/>
              </a:spcBef>
              <a:buClrTx/>
              <a:buSzTx/>
              <a:buFontTx/>
              <a:buNone/>
            </a:pPr>
            <a:r>
              <a:rPr lang="en-US" altLang="en-US" sz="2000" b="1">
                <a:solidFill>
                  <a:srgbClr val="C00000"/>
                </a:solidFill>
                <a:cs typeface="Arial" panose="020B0604020202020204" pitchFamily="34" charset="0"/>
              </a:rPr>
              <a:t>Regional IAEA Technical Cooperation project </a:t>
            </a:r>
          </a:p>
          <a:p>
            <a:pPr algn="just">
              <a:spcBef>
                <a:spcPct val="0"/>
              </a:spcBef>
              <a:buClrTx/>
              <a:buSzTx/>
              <a:buFontTx/>
              <a:buNone/>
            </a:pPr>
            <a:endParaRPr lang="en-US" altLang="en-US" sz="800">
              <a:solidFill>
                <a:srgbClr val="000000"/>
              </a:solidFill>
              <a:cs typeface="Arial" panose="020B0604020202020204" pitchFamily="34" charset="0"/>
            </a:endParaRPr>
          </a:p>
          <a:p>
            <a:pPr algn="just">
              <a:spcBef>
                <a:spcPct val="0"/>
              </a:spcBef>
              <a:buClrTx/>
              <a:buSzTx/>
              <a:buFontTx/>
              <a:buNone/>
            </a:pPr>
            <a:r>
              <a:rPr lang="en-US" altLang="en-US" sz="2000" b="1">
                <a:solidFill>
                  <a:srgbClr val="002060"/>
                </a:solidFill>
                <a:cs typeface="Arial" panose="020B0604020202020204" pitchFamily="34" charset="0"/>
              </a:rPr>
              <a:t>Enhancing Coastal Management in the Adriatic and the Black Sea by Using Nuclear Analytical Techniques (Vienna, February 26-28, 2018)</a:t>
            </a:r>
          </a:p>
          <a:p>
            <a:pPr algn="just">
              <a:spcBef>
                <a:spcPct val="0"/>
              </a:spcBef>
              <a:buClrTx/>
              <a:buSzTx/>
              <a:buFontTx/>
              <a:buNone/>
            </a:pPr>
            <a:endParaRPr lang="en-US" altLang="en-US" sz="2000" b="1">
              <a:solidFill>
                <a:srgbClr val="002060"/>
              </a:solidFill>
              <a:cs typeface="Arial" panose="020B0604020202020204" pitchFamily="34" charset="0"/>
            </a:endParaRPr>
          </a:p>
          <a:p>
            <a:pPr algn="just">
              <a:spcBef>
                <a:spcPct val="0"/>
              </a:spcBef>
              <a:buClrTx/>
              <a:buSzTx/>
              <a:buFontTx/>
              <a:buNone/>
            </a:pPr>
            <a:r>
              <a:rPr lang="en-US" altLang="en-US" sz="2000" i="1">
                <a:solidFill>
                  <a:srgbClr val="002060"/>
                </a:solidFill>
                <a:cs typeface="Arial" panose="020B0604020202020204" pitchFamily="34" charset="0"/>
              </a:rPr>
              <a:t>Our title: Study of Temporal Trends of Pollution in the Russian Coastal Area of the Black Sea by Nuclear and Related Analytical Techniques</a:t>
            </a:r>
          </a:p>
          <a:p>
            <a:pPr>
              <a:spcBef>
                <a:spcPct val="0"/>
              </a:spcBef>
              <a:buClrTx/>
              <a:buSzTx/>
              <a:buFontTx/>
              <a:buNone/>
            </a:pPr>
            <a:endParaRPr lang="en-US" altLang="en-US" sz="2000">
              <a:solidFill>
                <a:srgbClr val="000000"/>
              </a:solidFill>
              <a:cs typeface="Arial" panose="020B0604020202020204" pitchFamily="34" charset="0"/>
            </a:endParaRPr>
          </a:p>
        </p:txBody>
      </p:sp>
      <p:sp>
        <p:nvSpPr>
          <p:cNvPr id="192515" name="Rectangle 2"/>
          <p:cNvSpPr>
            <a:spLocks noChangeArrowheads="1"/>
          </p:cNvSpPr>
          <p:nvPr/>
        </p:nvSpPr>
        <p:spPr bwMode="auto">
          <a:xfrm>
            <a:off x="1616075" y="3971925"/>
            <a:ext cx="675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600">
              <a:solidFill>
                <a:srgbClr val="000000"/>
              </a:solidFill>
              <a:cs typeface="Arial" panose="020B0604020202020204" pitchFamily="34" charset="0"/>
            </a:endParaRPr>
          </a:p>
          <a:p>
            <a:pPr>
              <a:spcBef>
                <a:spcPct val="0"/>
              </a:spcBef>
              <a:buClrTx/>
              <a:buSzTx/>
              <a:buFontTx/>
              <a:buNone/>
            </a:pPr>
            <a:endParaRPr lang="en-US" altLang="en-US" sz="1500" b="1">
              <a:solidFill>
                <a:srgbClr val="002060"/>
              </a:solidFill>
              <a:cs typeface="Arial" panose="020B0604020202020204" pitchFamily="34" charset="0"/>
            </a:endParaRPr>
          </a:p>
          <a:p>
            <a:pPr>
              <a:spcBef>
                <a:spcPct val="0"/>
              </a:spcBef>
              <a:buClrTx/>
              <a:buSzTx/>
              <a:buFontTx/>
              <a:buNone/>
            </a:pPr>
            <a:endParaRPr lang="en-US" altLang="en-US" sz="1500" i="1">
              <a:solidFill>
                <a:srgbClr val="002060"/>
              </a:solidFill>
              <a:cs typeface="Arial" panose="020B0604020202020204" pitchFamily="34" charset="0"/>
            </a:endParaRPr>
          </a:p>
        </p:txBody>
      </p:sp>
      <p:pic>
        <p:nvPicPr>
          <p:cNvPr id="192516" name="Picture 4" descr="standard-horizontal-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404813"/>
            <a:ext cx="4752975"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2" name="TextBox 1"/>
          <p:cNvSpPr txBox="1">
            <a:spLocks noChangeArrowheads="1"/>
          </p:cNvSpPr>
          <p:nvPr/>
        </p:nvSpPr>
        <p:spPr bwMode="auto">
          <a:xfrm>
            <a:off x="611188" y="1311275"/>
            <a:ext cx="79216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b="1">
                <a:solidFill>
                  <a:srgbClr val="002060"/>
                </a:solidFill>
              </a:rPr>
              <a:t>AIR BORDER</a:t>
            </a:r>
          </a:p>
          <a:p>
            <a:pPr>
              <a:spcBef>
                <a:spcPct val="0"/>
              </a:spcBef>
              <a:buClrTx/>
              <a:buSzTx/>
              <a:buFontTx/>
              <a:buNone/>
            </a:pPr>
            <a:r>
              <a:rPr lang="en-US" altLang="en-US" sz="2000" b="1">
                <a:solidFill>
                  <a:srgbClr val="002060"/>
                </a:solidFill>
              </a:rPr>
              <a:t>Common Czech-Polish Measurements of Airborne Transboundary Pollution</a:t>
            </a:r>
          </a:p>
          <a:p>
            <a:pPr>
              <a:spcBef>
                <a:spcPct val="0"/>
              </a:spcBef>
              <a:buClrTx/>
              <a:buSzTx/>
              <a:buFontTx/>
              <a:buNone/>
            </a:pPr>
            <a:r>
              <a:rPr lang="en-US" altLang="en-US" sz="2000">
                <a:solidFill>
                  <a:srgbClr val="002060"/>
                </a:solidFill>
              </a:rPr>
              <a:t>Intereg CZ - PL, </a:t>
            </a:r>
            <a:r>
              <a:rPr lang="en-US" altLang="en-US" sz="2000" i="1">
                <a:solidFill>
                  <a:srgbClr val="002060"/>
                </a:solidFill>
              </a:rPr>
              <a:t>European Regional Development Fund </a:t>
            </a:r>
            <a:r>
              <a:rPr lang="en-US" altLang="en-US" sz="2000">
                <a:solidFill>
                  <a:srgbClr val="002060"/>
                </a:solidFill>
              </a:rPr>
              <a:t>(CZ.11.4.120 / 0.0 / 0.0 / 15_006 / 0000118)</a:t>
            </a:r>
            <a:endParaRPr lang="ru-RU" altLang="en-US" sz="2000" b="1">
              <a:solidFill>
                <a:srgbClr val="002060"/>
              </a:solidFill>
            </a:endParaRPr>
          </a:p>
        </p:txBody>
      </p:sp>
      <p:pic>
        <p:nvPicPr>
          <p:cNvPr id="1945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988" y="188913"/>
            <a:ext cx="834072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 y="3403600"/>
            <a:ext cx="2647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5" name="TextBox 3"/>
          <p:cNvSpPr txBox="1">
            <a:spLocks noChangeArrowheads="1"/>
          </p:cNvSpPr>
          <p:nvPr/>
        </p:nvSpPr>
        <p:spPr bwMode="auto">
          <a:xfrm>
            <a:off x="3563938" y="3365500"/>
            <a:ext cx="53578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b="1">
                <a:solidFill>
                  <a:srgbClr val="002060"/>
                </a:solidFill>
              </a:rPr>
              <a:t>Uniform Approach to the Air Pollution Management System for Functional Urban Areas in Tritia Region</a:t>
            </a:r>
          </a:p>
          <a:p>
            <a:pPr>
              <a:spcBef>
                <a:spcPct val="0"/>
              </a:spcBef>
              <a:buClrTx/>
              <a:buSzTx/>
              <a:buFontTx/>
              <a:buNone/>
            </a:pPr>
            <a:r>
              <a:rPr lang="en-US" altLang="en-US" sz="2000" i="1">
                <a:solidFill>
                  <a:srgbClr val="002060"/>
                </a:solidFill>
              </a:rPr>
              <a:t>European Regional Development Fund </a:t>
            </a:r>
            <a:r>
              <a:rPr lang="en-US" altLang="en-US" sz="2000">
                <a:solidFill>
                  <a:srgbClr val="002060"/>
                </a:solidFill>
              </a:rPr>
              <a:t>(CE1101)</a:t>
            </a:r>
            <a:endParaRPr lang="ru-RU" altLang="en-US" sz="2000">
              <a:solidFill>
                <a:srgbClr val="002060"/>
              </a:solidFill>
            </a:endParaRPr>
          </a:p>
          <a:p>
            <a:pPr>
              <a:spcBef>
                <a:spcPct val="0"/>
              </a:spcBef>
              <a:buClrTx/>
              <a:buSzTx/>
              <a:buFontTx/>
              <a:buNone/>
            </a:pPr>
            <a:endParaRPr lang="en-US" altLang="en-US" sz="2000">
              <a:solidFill>
                <a:srgbClr val="002060"/>
              </a:solidFill>
            </a:endParaRPr>
          </a:p>
        </p:txBody>
      </p:sp>
      <p:sp>
        <p:nvSpPr>
          <p:cNvPr id="194566" name="TextBox 4"/>
          <p:cNvSpPr txBox="1">
            <a:spLocks noChangeArrowheads="1"/>
          </p:cNvSpPr>
          <p:nvPr/>
        </p:nvSpPr>
        <p:spPr bwMode="auto">
          <a:xfrm>
            <a:off x="611188" y="5103813"/>
            <a:ext cx="77200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000">
              <a:solidFill>
                <a:srgbClr val="002060"/>
              </a:solidFill>
            </a:endParaRPr>
          </a:p>
          <a:p>
            <a:pPr>
              <a:spcBef>
                <a:spcPct val="0"/>
              </a:spcBef>
              <a:buClrTx/>
              <a:buSzTx/>
              <a:buFontTx/>
              <a:buNone/>
            </a:pPr>
            <a:r>
              <a:rPr lang="en-US" altLang="en-US" sz="1800">
                <a:solidFill>
                  <a:srgbClr val="002060"/>
                </a:solidFill>
              </a:rPr>
              <a:t>Coordinator: Assoc. Prof. </a:t>
            </a:r>
            <a:r>
              <a:rPr lang="en-US" altLang="en-US" sz="1800" b="1">
                <a:solidFill>
                  <a:srgbClr val="002060"/>
                </a:solidFill>
              </a:rPr>
              <a:t>Petr Jancik </a:t>
            </a:r>
            <a:r>
              <a:rPr lang="en-US" altLang="en-US" sz="1800">
                <a:solidFill>
                  <a:srgbClr val="002060"/>
                </a:solidFill>
              </a:rPr>
              <a:t>and his team (Ostrava University, Czech Republic)</a:t>
            </a:r>
          </a:p>
        </p:txBody>
      </p:sp>
      <p:sp>
        <p:nvSpPr>
          <p:cNvPr id="194567" name="TextBox 5"/>
          <p:cNvSpPr txBox="1">
            <a:spLocks noChangeArrowheads="1"/>
          </p:cNvSpPr>
          <p:nvPr/>
        </p:nvSpPr>
        <p:spPr bwMode="auto">
          <a:xfrm>
            <a:off x="4067175" y="1087438"/>
            <a:ext cx="485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b="1">
                <a:solidFill>
                  <a:srgbClr val="FF0000"/>
                </a:solidFill>
              </a:rPr>
              <a:t>SNAA&amp;AR – Subcontractors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Пиксел">
  <a:themeElements>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Пиксел">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000" b="0" i="0" u="none" strike="noStrike" cap="none" normalizeH="0" baseline="0" smtClean="0">
            <a:ln>
              <a:noFill/>
            </a:ln>
            <a:solidFill>
              <a:schemeClr val="bg1"/>
            </a:solidFill>
            <a:effectLst/>
            <a:latin typeface="Arial" charset="0"/>
            <a:ea typeface="Batang" pitchFamily="18"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000" b="0" i="0" u="none" strike="noStrike" cap="none" normalizeH="0" baseline="0" smtClean="0">
            <a:ln>
              <a:noFill/>
            </a:ln>
            <a:solidFill>
              <a:schemeClr val="bg1"/>
            </a:solidFill>
            <a:effectLst/>
            <a:latin typeface="Arial" charset="0"/>
            <a:ea typeface="Batang" pitchFamily="18" charset="-127"/>
          </a:defRPr>
        </a:defPPr>
      </a:lstStyle>
    </a:lnDef>
  </a:objectDefaults>
  <a:extraClrSchemeLst>
    <a:extraClrScheme>
      <a:clrScheme name="Пиксел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Пиксел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Пиксел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Пиксел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Пиксел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Пиксел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Пиксел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Пиксел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Пиксел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Пиксел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Пиксел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Пиксел">
  <a:themeElements>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Пиксел">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000" b="0" i="0" u="none" strike="noStrike" cap="none" normalizeH="0" baseline="0" smtClean="0">
            <a:ln>
              <a:noFill/>
            </a:ln>
            <a:solidFill>
              <a:schemeClr val="bg1"/>
            </a:solidFill>
            <a:effectLst/>
            <a:latin typeface="Arial" charset="0"/>
            <a:ea typeface="Batang" pitchFamily="18"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000" b="0" i="0" u="none" strike="noStrike" cap="none" normalizeH="0" baseline="0" smtClean="0">
            <a:ln>
              <a:noFill/>
            </a:ln>
            <a:solidFill>
              <a:schemeClr val="bg1"/>
            </a:solidFill>
            <a:effectLst/>
            <a:latin typeface="Arial" charset="0"/>
            <a:ea typeface="Batang" pitchFamily="18" charset="-127"/>
          </a:defRPr>
        </a:defPPr>
      </a:lstStyle>
    </a:lnDef>
  </a:objectDefaults>
  <a:extraClrSchemeLst>
    <a:extraClrScheme>
      <a:clrScheme name="Пиксел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Пиксел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Пиксел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Пиксел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Пиксел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Пиксел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Пиксел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Пиксел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Пиксел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Пиксел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Пиксел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šablona" id="{9EDB813D-9B50-4FCA-A0CF-1BFD6F11EC3A}" vid="{66391235-CF38-422B-A2EB-0F7D0722A272}"/>
    </a:ext>
  </a:extLst>
</a:theme>
</file>

<file path=ppt/theme/theme1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Пиксел">
  <a:themeElements>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Пиксел">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000" b="0" i="0" u="none" strike="noStrike" cap="none" normalizeH="0" baseline="0" smtClean="0">
            <a:ln>
              <a:noFill/>
            </a:ln>
            <a:solidFill>
              <a:schemeClr val="bg1"/>
            </a:solidFill>
            <a:effectLst/>
            <a:latin typeface="Arial" charset="0"/>
            <a:ea typeface="Batang" pitchFamily="18"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000" b="0" i="0" u="none" strike="noStrike" cap="none" normalizeH="0" baseline="0" smtClean="0">
            <a:ln>
              <a:noFill/>
            </a:ln>
            <a:solidFill>
              <a:schemeClr val="bg1"/>
            </a:solidFill>
            <a:effectLst/>
            <a:latin typeface="Arial" charset="0"/>
            <a:ea typeface="Batang" pitchFamily="18" charset="-127"/>
          </a:defRPr>
        </a:defPPr>
      </a:lstStyle>
    </a:lnDef>
  </a:objectDefaults>
  <a:extraClrSchemeLst>
    <a:extraClrScheme>
      <a:clrScheme name="Пиксел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Пиксел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Пиксел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Пиксел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Пиксел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Пиксел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Пиксел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Пиксел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Пиксел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Пиксел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Пиксел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2_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8.xml><?xml version="1.0" encoding="utf-8"?>
<a:theme xmlns:a="http://schemas.openxmlformats.org/drawingml/2006/main" name="4_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9.xml><?xml version="1.0" encoding="utf-8"?>
<a:theme xmlns:a="http://schemas.openxmlformats.org/drawingml/2006/main" name="5_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5692</TotalTime>
  <Words>2836</Words>
  <Application>Microsoft Office PowerPoint</Application>
  <PresentationFormat>Экран (4:3)</PresentationFormat>
  <Paragraphs>456</Paragraphs>
  <Slides>67</Slides>
  <Notes>15</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12</vt:i4>
      </vt:variant>
      <vt:variant>
        <vt:lpstr>Заголовки слайдов</vt:lpstr>
      </vt:variant>
      <vt:variant>
        <vt:i4>67</vt:i4>
      </vt:variant>
    </vt:vector>
  </HeadingPairs>
  <TitlesOfParts>
    <vt:vector size="93" baseType="lpstr">
      <vt:lpstr>Arial</vt:lpstr>
      <vt:lpstr>Batang</vt:lpstr>
      <vt:lpstr>Wingdings</vt:lpstr>
      <vt:lpstr>Calibri</vt:lpstr>
      <vt:lpstr>Century Gothic</vt:lpstr>
      <vt:lpstr>Wingdings 3</vt:lpstr>
      <vt:lpstr>Arial Narrow</vt:lpstr>
      <vt:lpstr>Arial Black</vt:lpstr>
      <vt:lpstr>Times New Roman</vt:lpstr>
      <vt:lpstr>Symbol</vt:lpstr>
      <vt:lpstr>Wingdings 2</vt:lpstr>
      <vt:lpstr>Marlett</vt:lpstr>
      <vt:lpstr>Comic Sans MS</vt:lpstr>
      <vt:lpstr>Swis721 Hv BT</vt:lpstr>
      <vt:lpstr>Пиксел</vt:lpstr>
      <vt:lpstr>1_Тема Office</vt:lpstr>
      <vt:lpstr>1_Пиксел</vt:lpstr>
      <vt:lpstr>1_Легкий дым</vt:lpstr>
      <vt:lpstr>2_Легкий дым</vt:lpstr>
      <vt:lpstr>Standarddesign</vt:lpstr>
      <vt:lpstr>3_Легкий дым</vt:lpstr>
      <vt:lpstr>4_Легкий дым</vt:lpstr>
      <vt:lpstr>5_Легкий дым</vt:lpstr>
      <vt:lpstr>14_Пиксел</vt:lpstr>
      <vt:lpstr>Office Theme</vt:lpstr>
      <vt:lpstr>Wisp</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Kick-off Meeting in September 2017,  Ostrava</vt:lpstr>
      <vt:lpstr>AIR SILESIA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International Program for the monitoring and evaluation of effects of air pollutants on vegetation (ICP Vegetation), established under the Convention on Long Range Transboundary Air Pollution by Economic Commission for Europe (UNECE)</vt:lpstr>
      <vt:lpstr>Map showing Convention on Long-Range Transboundary Air Pollution signatories as of July 2007</vt:lpstr>
      <vt:lpstr>Priority LRTAP Convention (see Decision 2010/18 and 2011/14)</vt:lpstr>
      <vt:lpstr>Презентация PowerPoint</vt:lpstr>
      <vt:lpstr>Презентация PowerPoint</vt:lpstr>
      <vt:lpstr>Презентация PowerPoint</vt:lpstr>
      <vt:lpstr>Презентация PowerPoint</vt:lpstr>
      <vt:lpstr>Participation moss survey 2015/16</vt:lpstr>
      <vt:lpstr>Презентация PowerPoint</vt:lpstr>
      <vt:lpstr>Презентация PowerPoint</vt:lpstr>
      <vt:lpstr>Презентация PowerPoint</vt:lpstr>
      <vt:lpstr>Презентация PowerPoint</vt:lpstr>
      <vt:lpstr>Project  REGATA (1995-2000-2005-2010-2015-2020)</vt:lpstr>
      <vt:lpstr>Презентация PowerPoint</vt:lpstr>
      <vt:lpstr>Презентация PowerPoint</vt:lpstr>
      <vt:lpstr>Azerbaijan</vt:lpstr>
      <vt:lpstr>Georgia 2015/2016</vt:lpstr>
      <vt:lpstr>Georgia 2016 </vt:lpstr>
      <vt:lpstr>Презентация PowerPoint</vt:lpstr>
      <vt:lpstr>NAA of extraterrestrial materials </vt:lpstr>
      <vt:lpstr>COSMIC DUST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VG Computers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Синтез гидроксосульфатов  трехвалентного железа и  его устойчивость на поверхности Марса.</dc:title>
  <dc:creator>максим</dc:creator>
  <cp:lastModifiedBy>user</cp:lastModifiedBy>
  <cp:revision>559</cp:revision>
  <dcterms:created xsi:type="dcterms:W3CDTF">2007-05-13T16:40:05Z</dcterms:created>
  <dcterms:modified xsi:type="dcterms:W3CDTF">2018-11-19T14:54:19Z</dcterms:modified>
</cp:coreProperties>
</file>